
<file path=[Content_Types].xml><?xml version="1.0" encoding="utf-8"?>
<Types xmlns="http://schemas.openxmlformats.org/package/2006/content-types">
  <Default Extension="jpg" ContentType="application/octet-stream"/>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70"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66" d="100"/>
          <a:sy n="66" d="100"/>
        </p:scale>
        <p:origin x="632"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73512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2715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66872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27402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68803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70951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3484998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4146020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55918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1351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2019/12/17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74865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530820CF-B880-4189-942D-D702A7CBA730}" type="datetimeFigureOut">
              <a:rPr lang="zh-CN" altLang="en-US" smtClean="0"/>
              <a:t>2019/12/17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5736067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323.jpg"/><Relationship Id="rId7" Type="http://schemas.openxmlformats.org/officeDocument/2006/relationships/image" Target="../media/image327.jpg"/><Relationship Id="rId2" Type="http://schemas.openxmlformats.org/officeDocument/2006/relationships/image" Target="../media/image322.jpg"/><Relationship Id="rId1" Type="http://schemas.openxmlformats.org/officeDocument/2006/relationships/slideLayout" Target="../slideLayouts/slideLayout1.xml"/><Relationship Id="rId6" Type="http://schemas.openxmlformats.org/officeDocument/2006/relationships/image" Target="../media/image326.jpg"/><Relationship Id="rId5" Type="http://schemas.openxmlformats.org/officeDocument/2006/relationships/image" Target="../media/image325.jpg"/><Relationship Id="rId4" Type="http://schemas.openxmlformats.org/officeDocument/2006/relationships/image" Target="../media/image324.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110.xml.rels><?xml version="1.0" encoding="UTF-8" standalone="yes"?>
<Relationships xmlns="http://schemas.openxmlformats.org/package/2006/relationships"><Relationship Id="rId2" Type="http://schemas.openxmlformats.org/officeDocument/2006/relationships/image" Target="../media/image328.jp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329.jp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8" Type="http://schemas.openxmlformats.org/officeDocument/2006/relationships/image" Target="../media/image336.jpg"/><Relationship Id="rId3" Type="http://schemas.openxmlformats.org/officeDocument/2006/relationships/image" Target="../media/image331.jpg"/><Relationship Id="rId7" Type="http://schemas.openxmlformats.org/officeDocument/2006/relationships/image" Target="../media/image335.jpg"/><Relationship Id="rId2" Type="http://schemas.openxmlformats.org/officeDocument/2006/relationships/image" Target="../media/image330.jpg"/><Relationship Id="rId1" Type="http://schemas.openxmlformats.org/officeDocument/2006/relationships/slideLayout" Target="../slideLayouts/slideLayout1.xml"/><Relationship Id="rId6" Type="http://schemas.openxmlformats.org/officeDocument/2006/relationships/image" Target="../media/image334.jpg"/><Relationship Id="rId5" Type="http://schemas.openxmlformats.org/officeDocument/2006/relationships/image" Target="../media/image333.jpg"/><Relationship Id="rId4" Type="http://schemas.openxmlformats.org/officeDocument/2006/relationships/image" Target="../media/image332.jp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xml"/><Relationship Id="rId5" Type="http://schemas.openxmlformats.org/officeDocument/2006/relationships/image" Target="../media/image29.jpg"/><Relationship Id="rId4" Type="http://schemas.openxmlformats.org/officeDocument/2006/relationships/image" Target="../media/image28.jp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338.jpg"/><Relationship Id="rId2" Type="http://schemas.openxmlformats.org/officeDocument/2006/relationships/image" Target="../media/image337.jp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3" Type="http://schemas.openxmlformats.org/officeDocument/2006/relationships/image" Target="../media/image350.jpg"/><Relationship Id="rId18" Type="http://schemas.openxmlformats.org/officeDocument/2006/relationships/image" Target="../media/image355.jpg"/><Relationship Id="rId26" Type="http://schemas.openxmlformats.org/officeDocument/2006/relationships/image" Target="../media/image363.jpg"/><Relationship Id="rId39" Type="http://schemas.openxmlformats.org/officeDocument/2006/relationships/image" Target="../media/image376.jpg"/><Relationship Id="rId21" Type="http://schemas.openxmlformats.org/officeDocument/2006/relationships/image" Target="../media/image358.jpg"/><Relationship Id="rId34" Type="http://schemas.openxmlformats.org/officeDocument/2006/relationships/image" Target="../media/image371.jpg"/><Relationship Id="rId42" Type="http://schemas.openxmlformats.org/officeDocument/2006/relationships/image" Target="../media/image379.jpg"/><Relationship Id="rId47" Type="http://schemas.openxmlformats.org/officeDocument/2006/relationships/image" Target="../media/image384.jpg"/><Relationship Id="rId50" Type="http://schemas.openxmlformats.org/officeDocument/2006/relationships/image" Target="../media/image387.jpg"/><Relationship Id="rId55" Type="http://schemas.openxmlformats.org/officeDocument/2006/relationships/image" Target="../media/image392.jpg"/><Relationship Id="rId63" Type="http://schemas.openxmlformats.org/officeDocument/2006/relationships/image" Target="../media/image400.jpg"/><Relationship Id="rId68" Type="http://schemas.openxmlformats.org/officeDocument/2006/relationships/image" Target="../media/image405.jpg"/><Relationship Id="rId76" Type="http://schemas.openxmlformats.org/officeDocument/2006/relationships/image" Target="../media/image413.jpg"/><Relationship Id="rId84" Type="http://schemas.openxmlformats.org/officeDocument/2006/relationships/image" Target="../media/image421.jpg"/><Relationship Id="rId89" Type="http://schemas.openxmlformats.org/officeDocument/2006/relationships/image" Target="../media/image426.jpg"/><Relationship Id="rId7" Type="http://schemas.openxmlformats.org/officeDocument/2006/relationships/image" Target="../media/image344.jpg"/><Relationship Id="rId71" Type="http://schemas.openxmlformats.org/officeDocument/2006/relationships/image" Target="../media/image408.jpg"/><Relationship Id="rId92" Type="http://schemas.openxmlformats.org/officeDocument/2006/relationships/image" Target="../media/image429.jpg"/><Relationship Id="rId2" Type="http://schemas.openxmlformats.org/officeDocument/2006/relationships/image" Target="../media/image339.jpg"/><Relationship Id="rId16" Type="http://schemas.openxmlformats.org/officeDocument/2006/relationships/image" Target="../media/image353.jpg"/><Relationship Id="rId29" Type="http://schemas.openxmlformats.org/officeDocument/2006/relationships/image" Target="../media/image366.jpg"/><Relationship Id="rId11" Type="http://schemas.openxmlformats.org/officeDocument/2006/relationships/image" Target="../media/image348.jpg"/><Relationship Id="rId24" Type="http://schemas.openxmlformats.org/officeDocument/2006/relationships/image" Target="../media/image361.jpg"/><Relationship Id="rId32" Type="http://schemas.openxmlformats.org/officeDocument/2006/relationships/image" Target="../media/image369.jpg"/><Relationship Id="rId37" Type="http://schemas.openxmlformats.org/officeDocument/2006/relationships/image" Target="../media/image374.jpg"/><Relationship Id="rId40" Type="http://schemas.openxmlformats.org/officeDocument/2006/relationships/image" Target="../media/image377.jpg"/><Relationship Id="rId45" Type="http://schemas.openxmlformats.org/officeDocument/2006/relationships/image" Target="../media/image382.jpg"/><Relationship Id="rId53" Type="http://schemas.openxmlformats.org/officeDocument/2006/relationships/image" Target="../media/image390.jpg"/><Relationship Id="rId58" Type="http://schemas.openxmlformats.org/officeDocument/2006/relationships/image" Target="../media/image395.jpg"/><Relationship Id="rId66" Type="http://schemas.openxmlformats.org/officeDocument/2006/relationships/image" Target="../media/image403.jpg"/><Relationship Id="rId74" Type="http://schemas.openxmlformats.org/officeDocument/2006/relationships/image" Target="../media/image411.jpg"/><Relationship Id="rId79" Type="http://schemas.openxmlformats.org/officeDocument/2006/relationships/image" Target="../media/image416.jpg"/><Relationship Id="rId87" Type="http://schemas.openxmlformats.org/officeDocument/2006/relationships/image" Target="../media/image424.jpg"/><Relationship Id="rId5" Type="http://schemas.openxmlformats.org/officeDocument/2006/relationships/image" Target="../media/image342.jpg"/><Relationship Id="rId61" Type="http://schemas.openxmlformats.org/officeDocument/2006/relationships/image" Target="../media/image398.jpg"/><Relationship Id="rId82" Type="http://schemas.openxmlformats.org/officeDocument/2006/relationships/image" Target="../media/image419.jpg"/><Relationship Id="rId90" Type="http://schemas.openxmlformats.org/officeDocument/2006/relationships/image" Target="../media/image427.jpg"/><Relationship Id="rId95" Type="http://schemas.openxmlformats.org/officeDocument/2006/relationships/image" Target="../media/image432.jpg"/><Relationship Id="rId19" Type="http://schemas.openxmlformats.org/officeDocument/2006/relationships/image" Target="../media/image356.jpg"/><Relationship Id="rId14" Type="http://schemas.openxmlformats.org/officeDocument/2006/relationships/image" Target="../media/image351.jpg"/><Relationship Id="rId22" Type="http://schemas.openxmlformats.org/officeDocument/2006/relationships/image" Target="../media/image359.jpg"/><Relationship Id="rId27" Type="http://schemas.openxmlformats.org/officeDocument/2006/relationships/image" Target="../media/image364.jpg"/><Relationship Id="rId30" Type="http://schemas.openxmlformats.org/officeDocument/2006/relationships/image" Target="../media/image367.jpg"/><Relationship Id="rId35" Type="http://schemas.openxmlformats.org/officeDocument/2006/relationships/image" Target="../media/image372.jpg"/><Relationship Id="rId43" Type="http://schemas.openxmlformats.org/officeDocument/2006/relationships/image" Target="../media/image380.jpg"/><Relationship Id="rId48" Type="http://schemas.openxmlformats.org/officeDocument/2006/relationships/image" Target="../media/image385.jpg"/><Relationship Id="rId56" Type="http://schemas.openxmlformats.org/officeDocument/2006/relationships/image" Target="../media/image393.jpg"/><Relationship Id="rId64" Type="http://schemas.openxmlformats.org/officeDocument/2006/relationships/image" Target="../media/image401.jpg"/><Relationship Id="rId69" Type="http://schemas.openxmlformats.org/officeDocument/2006/relationships/image" Target="../media/image406.jpg"/><Relationship Id="rId77" Type="http://schemas.openxmlformats.org/officeDocument/2006/relationships/image" Target="../media/image414.jpg"/><Relationship Id="rId8" Type="http://schemas.openxmlformats.org/officeDocument/2006/relationships/image" Target="../media/image345.jpg"/><Relationship Id="rId51" Type="http://schemas.openxmlformats.org/officeDocument/2006/relationships/image" Target="../media/image388.jpg"/><Relationship Id="rId72" Type="http://schemas.openxmlformats.org/officeDocument/2006/relationships/image" Target="../media/image409.jpg"/><Relationship Id="rId80" Type="http://schemas.openxmlformats.org/officeDocument/2006/relationships/image" Target="../media/image417.jpg"/><Relationship Id="rId85" Type="http://schemas.openxmlformats.org/officeDocument/2006/relationships/image" Target="../media/image422.jpg"/><Relationship Id="rId93" Type="http://schemas.openxmlformats.org/officeDocument/2006/relationships/image" Target="../media/image430.jpg"/><Relationship Id="rId3" Type="http://schemas.openxmlformats.org/officeDocument/2006/relationships/image" Target="../media/image340.jpg"/><Relationship Id="rId12" Type="http://schemas.openxmlformats.org/officeDocument/2006/relationships/image" Target="../media/image349.jpg"/><Relationship Id="rId17" Type="http://schemas.openxmlformats.org/officeDocument/2006/relationships/image" Target="../media/image354.jpg"/><Relationship Id="rId25" Type="http://schemas.openxmlformats.org/officeDocument/2006/relationships/image" Target="../media/image362.jpg"/><Relationship Id="rId33" Type="http://schemas.openxmlformats.org/officeDocument/2006/relationships/image" Target="../media/image370.jpg"/><Relationship Id="rId38" Type="http://schemas.openxmlformats.org/officeDocument/2006/relationships/image" Target="../media/image375.jpg"/><Relationship Id="rId46" Type="http://schemas.openxmlformats.org/officeDocument/2006/relationships/image" Target="../media/image383.jpg"/><Relationship Id="rId59" Type="http://schemas.openxmlformats.org/officeDocument/2006/relationships/image" Target="../media/image396.jpg"/><Relationship Id="rId67" Type="http://schemas.openxmlformats.org/officeDocument/2006/relationships/image" Target="../media/image404.jpg"/><Relationship Id="rId20" Type="http://schemas.openxmlformats.org/officeDocument/2006/relationships/image" Target="../media/image357.jpg"/><Relationship Id="rId41" Type="http://schemas.openxmlformats.org/officeDocument/2006/relationships/image" Target="../media/image378.jpg"/><Relationship Id="rId54" Type="http://schemas.openxmlformats.org/officeDocument/2006/relationships/image" Target="../media/image391.jpg"/><Relationship Id="rId62" Type="http://schemas.openxmlformats.org/officeDocument/2006/relationships/image" Target="../media/image399.jpg"/><Relationship Id="rId70" Type="http://schemas.openxmlformats.org/officeDocument/2006/relationships/image" Target="../media/image407.jpg"/><Relationship Id="rId75" Type="http://schemas.openxmlformats.org/officeDocument/2006/relationships/image" Target="../media/image412.jpg"/><Relationship Id="rId83" Type="http://schemas.openxmlformats.org/officeDocument/2006/relationships/image" Target="../media/image420.jpg"/><Relationship Id="rId88" Type="http://schemas.openxmlformats.org/officeDocument/2006/relationships/image" Target="../media/image425.jpg"/><Relationship Id="rId91" Type="http://schemas.openxmlformats.org/officeDocument/2006/relationships/image" Target="../media/image428.jpg"/><Relationship Id="rId1" Type="http://schemas.openxmlformats.org/officeDocument/2006/relationships/slideLayout" Target="../slideLayouts/slideLayout1.xml"/><Relationship Id="rId6" Type="http://schemas.openxmlformats.org/officeDocument/2006/relationships/image" Target="../media/image343.jpg"/><Relationship Id="rId15" Type="http://schemas.openxmlformats.org/officeDocument/2006/relationships/image" Target="../media/image352.jpg"/><Relationship Id="rId23" Type="http://schemas.openxmlformats.org/officeDocument/2006/relationships/image" Target="../media/image360.jpg"/><Relationship Id="rId28" Type="http://schemas.openxmlformats.org/officeDocument/2006/relationships/image" Target="../media/image365.jpg"/><Relationship Id="rId36" Type="http://schemas.openxmlformats.org/officeDocument/2006/relationships/image" Target="../media/image373.jpg"/><Relationship Id="rId49" Type="http://schemas.openxmlformats.org/officeDocument/2006/relationships/image" Target="../media/image386.jpg"/><Relationship Id="rId57" Type="http://schemas.openxmlformats.org/officeDocument/2006/relationships/image" Target="../media/image394.jpg"/><Relationship Id="rId10" Type="http://schemas.openxmlformats.org/officeDocument/2006/relationships/image" Target="../media/image347.jpg"/><Relationship Id="rId31" Type="http://schemas.openxmlformats.org/officeDocument/2006/relationships/image" Target="../media/image368.jpg"/><Relationship Id="rId44" Type="http://schemas.openxmlformats.org/officeDocument/2006/relationships/image" Target="../media/image381.jpg"/><Relationship Id="rId52" Type="http://schemas.openxmlformats.org/officeDocument/2006/relationships/image" Target="../media/image389.jpg"/><Relationship Id="rId60" Type="http://schemas.openxmlformats.org/officeDocument/2006/relationships/image" Target="../media/image397.jpg"/><Relationship Id="rId65" Type="http://schemas.openxmlformats.org/officeDocument/2006/relationships/image" Target="../media/image402.jpg"/><Relationship Id="rId73" Type="http://schemas.openxmlformats.org/officeDocument/2006/relationships/image" Target="../media/image410.jpg"/><Relationship Id="rId78" Type="http://schemas.openxmlformats.org/officeDocument/2006/relationships/image" Target="../media/image415.jpg"/><Relationship Id="rId81" Type="http://schemas.openxmlformats.org/officeDocument/2006/relationships/image" Target="../media/image418.jpg"/><Relationship Id="rId86" Type="http://schemas.openxmlformats.org/officeDocument/2006/relationships/image" Target="../media/image423.jpg"/><Relationship Id="rId94" Type="http://schemas.openxmlformats.org/officeDocument/2006/relationships/image" Target="../media/image431.jpg"/><Relationship Id="rId4" Type="http://schemas.openxmlformats.org/officeDocument/2006/relationships/image" Target="../media/image341.jpg"/><Relationship Id="rId9" Type="http://schemas.openxmlformats.org/officeDocument/2006/relationships/image" Target="../media/image34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3" Type="http://schemas.openxmlformats.org/officeDocument/2006/relationships/image" Target="../media/image444.jpg"/><Relationship Id="rId18" Type="http://schemas.openxmlformats.org/officeDocument/2006/relationships/image" Target="../media/image449.jpg"/><Relationship Id="rId26" Type="http://schemas.openxmlformats.org/officeDocument/2006/relationships/image" Target="../media/image457.jpg"/><Relationship Id="rId39" Type="http://schemas.openxmlformats.org/officeDocument/2006/relationships/image" Target="../media/image470.jpg"/><Relationship Id="rId21" Type="http://schemas.openxmlformats.org/officeDocument/2006/relationships/image" Target="../media/image452.jpg"/><Relationship Id="rId34" Type="http://schemas.openxmlformats.org/officeDocument/2006/relationships/image" Target="../media/image465.jpg"/><Relationship Id="rId42" Type="http://schemas.openxmlformats.org/officeDocument/2006/relationships/image" Target="../media/image473.jpg"/><Relationship Id="rId47" Type="http://schemas.openxmlformats.org/officeDocument/2006/relationships/image" Target="../media/image478.jpg"/><Relationship Id="rId50" Type="http://schemas.openxmlformats.org/officeDocument/2006/relationships/image" Target="../media/image481.jpg"/><Relationship Id="rId55" Type="http://schemas.openxmlformats.org/officeDocument/2006/relationships/image" Target="../media/image486.jpg"/><Relationship Id="rId63" Type="http://schemas.openxmlformats.org/officeDocument/2006/relationships/image" Target="../media/image494.jpg"/><Relationship Id="rId68" Type="http://schemas.openxmlformats.org/officeDocument/2006/relationships/image" Target="../media/image499.jpg"/><Relationship Id="rId76" Type="http://schemas.openxmlformats.org/officeDocument/2006/relationships/image" Target="../media/image507.jpg"/><Relationship Id="rId7" Type="http://schemas.openxmlformats.org/officeDocument/2006/relationships/image" Target="../media/image438.jpg"/><Relationship Id="rId71" Type="http://schemas.openxmlformats.org/officeDocument/2006/relationships/image" Target="../media/image502.jpg"/><Relationship Id="rId2" Type="http://schemas.openxmlformats.org/officeDocument/2006/relationships/image" Target="../media/image433.jpg"/><Relationship Id="rId16" Type="http://schemas.openxmlformats.org/officeDocument/2006/relationships/image" Target="../media/image447.jpg"/><Relationship Id="rId29" Type="http://schemas.openxmlformats.org/officeDocument/2006/relationships/image" Target="../media/image460.jpg"/><Relationship Id="rId11" Type="http://schemas.openxmlformats.org/officeDocument/2006/relationships/image" Target="../media/image442.jpg"/><Relationship Id="rId24" Type="http://schemas.openxmlformats.org/officeDocument/2006/relationships/image" Target="../media/image455.jpg"/><Relationship Id="rId32" Type="http://schemas.openxmlformats.org/officeDocument/2006/relationships/image" Target="../media/image463.jpg"/><Relationship Id="rId37" Type="http://schemas.openxmlformats.org/officeDocument/2006/relationships/image" Target="../media/image468.jpg"/><Relationship Id="rId40" Type="http://schemas.openxmlformats.org/officeDocument/2006/relationships/image" Target="../media/image471.jpg"/><Relationship Id="rId45" Type="http://schemas.openxmlformats.org/officeDocument/2006/relationships/image" Target="../media/image476.jpg"/><Relationship Id="rId53" Type="http://schemas.openxmlformats.org/officeDocument/2006/relationships/image" Target="../media/image484.jpg"/><Relationship Id="rId58" Type="http://schemas.openxmlformats.org/officeDocument/2006/relationships/image" Target="../media/image489.jpg"/><Relationship Id="rId66" Type="http://schemas.openxmlformats.org/officeDocument/2006/relationships/image" Target="../media/image497.jpg"/><Relationship Id="rId74" Type="http://schemas.openxmlformats.org/officeDocument/2006/relationships/image" Target="../media/image505.jpg"/><Relationship Id="rId5" Type="http://schemas.openxmlformats.org/officeDocument/2006/relationships/image" Target="../media/image436.jpg"/><Relationship Id="rId15" Type="http://schemas.openxmlformats.org/officeDocument/2006/relationships/image" Target="../media/image446.jpg"/><Relationship Id="rId23" Type="http://schemas.openxmlformats.org/officeDocument/2006/relationships/image" Target="../media/image454.jpg"/><Relationship Id="rId28" Type="http://schemas.openxmlformats.org/officeDocument/2006/relationships/image" Target="../media/image459.jpg"/><Relationship Id="rId36" Type="http://schemas.openxmlformats.org/officeDocument/2006/relationships/image" Target="../media/image467.jpg"/><Relationship Id="rId49" Type="http://schemas.openxmlformats.org/officeDocument/2006/relationships/image" Target="../media/image480.jpg"/><Relationship Id="rId57" Type="http://schemas.openxmlformats.org/officeDocument/2006/relationships/image" Target="../media/image488.jpg"/><Relationship Id="rId61" Type="http://schemas.openxmlformats.org/officeDocument/2006/relationships/image" Target="../media/image492.jpg"/><Relationship Id="rId10" Type="http://schemas.openxmlformats.org/officeDocument/2006/relationships/image" Target="../media/image441.jpg"/><Relationship Id="rId19" Type="http://schemas.openxmlformats.org/officeDocument/2006/relationships/image" Target="../media/image450.jpg"/><Relationship Id="rId31" Type="http://schemas.openxmlformats.org/officeDocument/2006/relationships/image" Target="../media/image462.jpg"/><Relationship Id="rId44" Type="http://schemas.openxmlformats.org/officeDocument/2006/relationships/image" Target="../media/image475.jpg"/><Relationship Id="rId52" Type="http://schemas.openxmlformats.org/officeDocument/2006/relationships/image" Target="../media/image483.jpg"/><Relationship Id="rId60" Type="http://schemas.openxmlformats.org/officeDocument/2006/relationships/image" Target="../media/image491.jpg"/><Relationship Id="rId65" Type="http://schemas.openxmlformats.org/officeDocument/2006/relationships/image" Target="../media/image496.jpg"/><Relationship Id="rId73" Type="http://schemas.openxmlformats.org/officeDocument/2006/relationships/image" Target="../media/image504.jpg"/><Relationship Id="rId4" Type="http://schemas.openxmlformats.org/officeDocument/2006/relationships/image" Target="../media/image435.jpg"/><Relationship Id="rId9" Type="http://schemas.openxmlformats.org/officeDocument/2006/relationships/image" Target="../media/image440.jpg"/><Relationship Id="rId14" Type="http://schemas.openxmlformats.org/officeDocument/2006/relationships/image" Target="../media/image445.jpg"/><Relationship Id="rId22" Type="http://schemas.openxmlformats.org/officeDocument/2006/relationships/image" Target="../media/image453.jpg"/><Relationship Id="rId27" Type="http://schemas.openxmlformats.org/officeDocument/2006/relationships/image" Target="../media/image458.jpg"/><Relationship Id="rId30" Type="http://schemas.openxmlformats.org/officeDocument/2006/relationships/image" Target="../media/image461.jpg"/><Relationship Id="rId35" Type="http://schemas.openxmlformats.org/officeDocument/2006/relationships/image" Target="../media/image466.jpg"/><Relationship Id="rId43" Type="http://schemas.openxmlformats.org/officeDocument/2006/relationships/image" Target="../media/image474.jpg"/><Relationship Id="rId48" Type="http://schemas.openxmlformats.org/officeDocument/2006/relationships/image" Target="../media/image479.jpg"/><Relationship Id="rId56" Type="http://schemas.openxmlformats.org/officeDocument/2006/relationships/image" Target="../media/image487.jpg"/><Relationship Id="rId64" Type="http://schemas.openxmlformats.org/officeDocument/2006/relationships/image" Target="../media/image495.jpg"/><Relationship Id="rId69" Type="http://schemas.openxmlformats.org/officeDocument/2006/relationships/image" Target="../media/image500.jpg"/><Relationship Id="rId8" Type="http://schemas.openxmlformats.org/officeDocument/2006/relationships/image" Target="../media/image439.jpg"/><Relationship Id="rId51" Type="http://schemas.openxmlformats.org/officeDocument/2006/relationships/image" Target="../media/image482.jpg"/><Relationship Id="rId72" Type="http://schemas.openxmlformats.org/officeDocument/2006/relationships/image" Target="../media/image503.jpg"/><Relationship Id="rId3" Type="http://schemas.openxmlformats.org/officeDocument/2006/relationships/image" Target="../media/image434.jpg"/><Relationship Id="rId12" Type="http://schemas.openxmlformats.org/officeDocument/2006/relationships/image" Target="../media/image443.jpg"/><Relationship Id="rId17" Type="http://schemas.openxmlformats.org/officeDocument/2006/relationships/image" Target="../media/image448.jpg"/><Relationship Id="rId25" Type="http://schemas.openxmlformats.org/officeDocument/2006/relationships/image" Target="../media/image456.jpg"/><Relationship Id="rId33" Type="http://schemas.openxmlformats.org/officeDocument/2006/relationships/image" Target="../media/image464.jpg"/><Relationship Id="rId38" Type="http://schemas.openxmlformats.org/officeDocument/2006/relationships/image" Target="../media/image469.jpg"/><Relationship Id="rId46" Type="http://schemas.openxmlformats.org/officeDocument/2006/relationships/image" Target="../media/image477.jpg"/><Relationship Id="rId59" Type="http://schemas.openxmlformats.org/officeDocument/2006/relationships/image" Target="../media/image490.jpg"/><Relationship Id="rId67" Type="http://schemas.openxmlformats.org/officeDocument/2006/relationships/image" Target="../media/image498.jpg"/><Relationship Id="rId20" Type="http://schemas.openxmlformats.org/officeDocument/2006/relationships/image" Target="../media/image451.jpg"/><Relationship Id="rId41" Type="http://schemas.openxmlformats.org/officeDocument/2006/relationships/image" Target="../media/image472.jpg"/><Relationship Id="rId54" Type="http://schemas.openxmlformats.org/officeDocument/2006/relationships/image" Target="../media/image485.jpg"/><Relationship Id="rId62" Type="http://schemas.openxmlformats.org/officeDocument/2006/relationships/image" Target="../media/image493.jpg"/><Relationship Id="rId70" Type="http://schemas.openxmlformats.org/officeDocument/2006/relationships/image" Target="../media/image501.jpg"/><Relationship Id="rId75" Type="http://schemas.openxmlformats.org/officeDocument/2006/relationships/image" Target="../media/image506.jpg"/><Relationship Id="rId1" Type="http://schemas.openxmlformats.org/officeDocument/2006/relationships/slideLayout" Target="../slideLayouts/slideLayout1.xml"/><Relationship Id="rId6" Type="http://schemas.openxmlformats.org/officeDocument/2006/relationships/image" Target="../media/image437.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509.jpg"/><Relationship Id="rId2" Type="http://schemas.openxmlformats.org/officeDocument/2006/relationships/image" Target="../media/image508.jp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8" Type="http://schemas.openxmlformats.org/officeDocument/2006/relationships/image" Target="../media/image516.jpg"/><Relationship Id="rId3" Type="http://schemas.openxmlformats.org/officeDocument/2006/relationships/image" Target="../media/image511.jpg"/><Relationship Id="rId7" Type="http://schemas.openxmlformats.org/officeDocument/2006/relationships/image" Target="../media/image515.jpg"/><Relationship Id="rId2" Type="http://schemas.openxmlformats.org/officeDocument/2006/relationships/image" Target="../media/image510.jpg"/><Relationship Id="rId1" Type="http://schemas.openxmlformats.org/officeDocument/2006/relationships/slideLayout" Target="../slideLayouts/slideLayout1.xml"/><Relationship Id="rId6" Type="http://schemas.openxmlformats.org/officeDocument/2006/relationships/image" Target="../media/image514.jpg"/><Relationship Id="rId5" Type="http://schemas.openxmlformats.org/officeDocument/2006/relationships/image" Target="../media/image513.jpg"/><Relationship Id="rId4" Type="http://schemas.openxmlformats.org/officeDocument/2006/relationships/image" Target="../media/image512.jpg"/><Relationship Id="rId9" Type="http://schemas.openxmlformats.org/officeDocument/2006/relationships/image" Target="../media/image517.jp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51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6" Type="http://schemas.openxmlformats.org/officeDocument/2006/relationships/image" Target="../media/image54.jpg"/><Relationship Id="rId21" Type="http://schemas.openxmlformats.org/officeDocument/2006/relationships/image" Target="../media/image49.jpg"/><Relationship Id="rId42" Type="http://schemas.openxmlformats.org/officeDocument/2006/relationships/image" Target="../media/image70.jpg"/><Relationship Id="rId47" Type="http://schemas.openxmlformats.org/officeDocument/2006/relationships/image" Target="../media/image75.jpg"/><Relationship Id="rId63" Type="http://schemas.openxmlformats.org/officeDocument/2006/relationships/image" Target="../media/image91.jpg"/><Relationship Id="rId68" Type="http://schemas.openxmlformats.org/officeDocument/2006/relationships/image" Target="../media/image96.jpg"/><Relationship Id="rId84" Type="http://schemas.openxmlformats.org/officeDocument/2006/relationships/image" Target="../media/image112.jpg"/><Relationship Id="rId89" Type="http://schemas.openxmlformats.org/officeDocument/2006/relationships/image" Target="../media/image117.jpg"/><Relationship Id="rId2" Type="http://schemas.openxmlformats.org/officeDocument/2006/relationships/image" Target="../media/image30.jpg"/><Relationship Id="rId16" Type="http://schemas.openxmlformats.org/officeDocument/2006/relationships/image" Target="../media/image44.jpg"/><Relationship Id="rId29" Type="http://schemas.openxmlformats.org/officeDocument/2006/relationships/image" Target="../media/image57.jpg"/><Relationship Id="rId107" Type="http://schemas.openxmlformats.org/officeDocument/2006/relationships/image" Target="../media/image135.jpg"/><Relationship Id="rId11" Type="http://schemas.openxmlformats.org/officeDocument/2006/relationships/image" Target="../media/image39.jpg"/><Relationship Id="rId24" Type="http://schemas.openxmlformats.org/officeDocument/2006/relationships/image" Target="../media/image52.jpg"/><Relationship Id="rId32" Type="http://schemas.openxmlformats.org/officeDocument/2006/relationships/image" Target="../media/image60.jpg"/><Relationship Id="rId37" Type="http://schemas.openxmlformats.org/officeDocument/2006/relationships/image" Target="../media/image65.jpg"/><Relationship Id="rId40" Type="http://schemas.openxmlformats.org/officeDocument/2006/relationships/image" Target="../media/image68.jpg"/><Relationship Id="rId45" Type="http://schemas.openxmlformats.org/officeDocument/2006/relationships/image" Target="../media/image73.jpg"/><Relationship Id="rId53" Type="http://schemas.openxmlformats.org/officeDocument/2006/relationships/image" Target="../media/image81.jpg"/><Relationship Id="rId58" Type="http://schemas.openxmlformats.org/officeDocument/2006/relationships/image" Target="../media/image86.jpg"/><Relationship Id="rId66" Type="http://schemas.openxmlformats.org/officeDocument/2006/relationships/image" Target="../media/image94.jpg"/><Relationship Id="rId74" Type="http://schemas.openxmlformats.org/officeDocument/2006/relationships/image" Target="../media/image102.jpg"/><Relationship Id="rId79" Type="http://schemas.openxmlformats.org/officeDocument/2006/relationships/image" Target="../media/image107.jpg"/><Relationship Id="rId87" Type="http://schemas.openxmlformats.org/officeDocument/2006/relationships/image" Target="../media/image115.jpg"/><Relationship Id="rId102" Type="http://schemas.openxmlformats.org/officeDocument/2006/relationships/image" Target="../media/image130.jpg"/><Relationship Id="rId110" Type="http://schemas.openxmlformats.org/officeDocument/2006/relationships/image" Target="../media/image138.jpg"/><Relationship Id="rId5" Type="http://schemas.openxmlformats.org/officeDocument/2006/relationships/image" Target="../media/image33.jpg"/><Relationship Id="rId61" Type="http://schemas.openxmlformats.org/officeDocument/2006/relationships/image" Target="../media/image89.jpg"/><Relationship Id="rId82" Type="http://schemas.openxmlformats.org/officeDocument/2006/relationships/image" Target="../media/image110.jpg"/><Relationship Id="rId90" Type="http://schemas.openxmlformats.org/officeDocument/2006/relationships/image" Target="../media/image118.jpg"/><Relationship Id="rId95" Type="http://schemas.openxmlformats.org/officeDocument/2006/relationships/image" Target="../media/image123.jpg"/><Relationship Id="rId19" Type="http://schemas.openxmlformats.org/officeDocument/2006/relationships/image" Target="../media/image47.jpg"/><Relationship Id="rId14" Type="http://schemas.openxmlformats.org/officeDocument/2006/relationships/image" Target="../media/image42.jpg"/><Relationship Id="rId22" Type="http://schemas.openxmlformats.org/officeDocument/2006/relationships/image" Target="../media/image50.jpg"/><Relationship Id="rId27" Type="http://schemas.openxmlformats.org/officeDocument/2006/relationships/image" Target="../media/image55.jpg"/><Relationship Id="rId30" Type="http://schemas.openxmlformats.org/officeDocument/2006/relationships/image" Target="../media/image58.jpg"/><Relationship Id="rId35" Type="http://schemas.openxmlformats.org/officeDocument/2006/relationships/image" Target="../media/image63.jpg"/><Relationship Id="rId43" Type="http://schemas.openxmlformats.org/officeDocument/2006/relationships/image" Target="../media/image71.jpg"/><Relationship Id="rId48" Type="http://schemas.openxmlformats.org/officeDocument/2006/relationships/image" Target="../media/image76.jpg"/><Relationship Id="rId56" Type="http://schemas.openxmlformats.org/officeDocument/2006/relationships/image" Target="../media/image84.jpg"/><Relationship Id="rId64" Type="http://schemas.openxmlformats.org/officeDocument/2006/relationships/image" Target="../media/image92.jpg"/><Relationship Id="rId69" Type="http://schemas.openxmlformats.org/officeDocument/2006/relationships/image" Target="../media/image97.jpg"/><Relationship Id="rId77" Type="http://schemas.openxmlformats.org/officeDocument/2006/relationships/image" Target="../media/image105.jpg"/><Relationship Id="rId100" Type="http://schemas.openxmlformats.org/officeDocument/2006/relationships/image" Target="../media/image128.jpg"/><Relationship Id="rId105" Type="http://schemas.openxmlformats.org/officeDocument/2006/relationships/image" Target="../media/image133.jpg"/><Relationship Id="rId8" Type="http://schemas.openxmlformats.org/officeDocument/2006/relationships/image" Target="../media/image36.jpg"/><Relationship Id="rId51" Type="http://schemas.openxmlformats.org/officeDocument/2006/relationships/image" Target="../media/image79.jpg"/><Relationship Id="rId72" Type="http://schemas.openxmlformats.org/officeDocument/2006/relationships/image" Target="../media/image100.jpg"/><Relationship Id="rId80" Type="http://schemas.openxmlformats.org/officeDocument/2006/relationships/image" Target="../media/image108.jpg"/><Relationship Id="rId85" Type="http://schemas.openxmlformats.org/officeDocument/2006/relationships/image" Target="../media/image113.jpg"/><Relationship Id="rId93" Type="http://schemas.openxmlformats.org/officeDocument/2006/relationships/image" Target="../media/image121.jpg"/><Relationship Id="rId98" Type="http://schemas.openxmlformats.org/officeDocument/2006/relationships/image" Target="../media/image126.jpg"/><Relationship Id="rId3" Type="http://schemas.openxmlformats.org/officeDocument/2006/relationships/image" Target="../media/image31.jpg"/><Relationship Id="rId12" Type="http://schemas.openxmlformats.org/officeDocument/2006/relationships/image" Target="../media/image40.jpg"/><Relationship Id="rId17" Type="http://schemas.openxmlformats.org/officeDocument/2006/relationships/image" Target="../media/image45.jpg"/><Relationship Id="rId25" Type="http://schemas.openxmlformats.org/officeDocument/2006/relationships/image" Target="../media/image53.jpg"/><Relationship Id="rId33" Type="http://schemas.openxmlformats.org/officeDocument/2006/relationships/image" Target="../media/image61.jpg"/><Relationship Id="rId38" Type="http://schemas.openxmlformats.org/officeDocument/2006/relationships/image" Target="../media/image66.jpg"/><Relationship Id="rId46" Type="http://schemas.openxmlformats.org/officeDocument/2006/relationships/image" Target="../media/image74.jpg"/><Relationship Id="rId59" Type="http://schemas.openxmlformats.org/officeDocument/2006/relationships/image" Target="../media/image87.jpg"/><Relationship Id="rId67" Type="http://schemas.openxmlformats.org/officeDocument/2006/relationships/image" Target="../media/image95.jpg"/><Relationship Id="rId103" Type="http://schemas.openxmlformats.org/officeDocument/2006/relationships/image" Target="../media/image131.jpg"/><Relationship Id="rId108" Type="http://schemas.openxmlformats.org/officeDocument/2006/relationships/image" Target="../media/image136.jpg"/><Relationship Id="rId20" Type="http://schemas.openxmlformats.org/officeDocument/2006/relationships/image" Target="../media/image48.jpg"/><Relationship Id="rId41" Type="http://schemas.openxmlformats.org/officeDocument/2006/relationships/image" Target="../media/image69.jpg"/><Relationship Id="rId54" Type="http://schemas.openxmlformats.org/officeDocument/2006/relationships/image" Target="../media/image82.jpg"/><Relationship Id="rId62" Type="http://schemas.openxmlformats.org/officeDocument/2006/relationships/image" Target="../media/image90.jpg"/><Relationship Id="rId70" Type="http://schemas.openxmlformats.org/officeDocument/2006/relationships/image" Target="../media/image98.jpg"/><Relationship Id="rId75" Type="http://schemas.openxmlformats.org/officeDocument/2006/relationships/image" Target="../media/image103.jpg"/><Relationship Id="rId83" Type="http://schemas.openxmlformats.org/officeDocument/2006/relationships/image" Target="../media/image111.jpg"/><Relationship Id="rId88" Type="http://schemas.openxmlformats.org/officeDocument/2006/relationships/image" Target="../media/image116.jpg"/><Relationship Id="rId91" Type="http://schemas.openxmlformats.org/officeDocument/2006/relationships/image" Target="../media/image119.jpg"/><Relationship Id="rId96" Type="http://schemas.openxmlformats.org/officeDocument/2006/relationships/image" Target="../media/image124.jpg"/><Relationship Id="rId1" Type="http://schemas.openxmlformats.org/officeDocument/2006/relationships/slideLayout" Target="../slideLayouts/slideLayout1.xml"/><Relationship Id="rId6" Type="http://schemas.openxmlformats.org/officeDocument/2006/relationships/image" Target="../media/image34.jpg"/><Relationship Id="rId15" Type="http://schemas.openxmlformats.org/officeDocument/2006/relationships/image" Target="../media/image43.jpg"/><Relationship Id="rId23" Type="http://schemas.openxmlformats.org/officeDocument/2006/relationships/image" Target="../media/image51.jpg"/><Relationship Id="rId28" Type="http://schemas.openxmlformats.org/officeDocument/2006/relationships/image" Target="../media/image56.jpg"/><Relationship Id="rId36" Type="http://schemas.openxmlformats.org/officeDocument/2006/relationships/image" Target="../media/image64.jpg"/><Relationship Id="rId49" Type="http://schemas.openxmlformats.org/officeDocument/2006/relationships/image" Target="../media/image77.jpg"/><Relationship Id="rId57" Type="http://schemas.openxmlformats.org/officeDocument/2006/relationships/image" Target="../media/image85.jpg"/><Relationship Id="rId106" Type="http://schemas.openxmlformats.org/officeDocument/2006/relationships/image" Target="../media/image134.jpg"/><Relationship Id="rId10" Type="http://schemas.openxmlformats.org/officeDocument/2006/relationships/image" Target="../media/image38.jpg"/><Relationship Id="rId31" Type="http://schemas.openxmlformats.org/officeDocument/2006/relationships/image" Target="../media/image59.jpg"/><Relationship Id="rId44" Type="http://schemas.openxmlformats.org/officeDocument/2006/relationships/image" Target="../media/image72.jpg"/><Relationship Id="rId52" Type="http://schemas.openxmlformats.org/officeDocument/2006/relationships/image" Target="../media/image80.jpg"/><Relationship Id="rId60" Type="http://schemas.openxmlformats.org/officeDocument/2006/relationships/image" Target="../media/image88.jpg"/><Relationship Id="rId65" Type="http://schemas.openxmlformats.org/officeDocument/2006/relationships/image" Target="../media/image93.jpg"/><Relationship Id="rId73" Type="http://schemas.openxmlformats.org/officeDocument/2006/relationships/image" Target="../media/image101.jpg"/><Relationship Id="rId78" Type="http://schemas.openxmlformats.org/officeDocument/2006/relationships/image" Target="../media/image106.jpg"/><Relationship Id="rId81" Type="http://schemas.openxmlformats.org/officeDocument/2006/relationships/image" Target="../media/image109.jpg"/><Relationship Id="rId86" Type="http://schemas.openxmlformats.org/officeDocument/2006/relationships/image" Target="../media/image114.jpg"/><Relationship Id="rId94" Type="http://schemas.openxmlformats.org/officeDocument/2006/relationships/image" Target="../media/image122.jpg"/><Relationship Id="rId99" Type="http://schemas.openxmlformats.org/officeDocument/2006/relationships/image" Target="../media/image127.jpg"/><Relationship Id="rId101" Type="http://schemas.openxmlformats.org/officeDocument/2006/relationships/image" Target="../media/image129.jpg"/><Relationship Id="rId4" Type="http://schemas.openxmlformats.org/officeDocument/2006/relationships/image" Target="../media/image32.jpg"/><Relationship Id="rId9" Type="http://schemas.openxmlformats.org/officeDocument/2006/relationships/image" Target="../media/image37.jpg"/><Relationship Id="rId13" Type="http://schemas.openxmlformats.org/officeDocument/2006/relationships/image" Target="../media/image41.jpg"/><Relationship Id="rId18" Type="http://schemas.openxmlformats.org/officeDocument/2006/relationships/image" Target="../media/image46.jpg"/><Relationship Id="rId39" Type="http://schemas.openxmlformats.org/officeDocument/2006/relationships/image" Target="../media/image67.jpg"/><Relationship Id="rId109" Type="http://schemas.openxmlformats.org/officeDocument/2006/relationships/image" Target="../media/image137.jpg"/><Relationship Id="rId34" Type="http://schemas.openxmlformats.org/officeDocument/2006/relationships/image" Target="../media/image62.jpg"/><Relationship Id="rId50" Type="http://schemas.openxmlformats.org/officeDocument/2006/relationships/image" Target="../media/image78.jpg"/><Relationship Id="rId55" Type="http://schemas.openxmlformats.org/officeDocument/2006/relationships/image" Target="../media/image83.jpg"/><Relationship Id="rId76" Type="http://schemas.openxmlformats.org/officeDocument/2006/relationships/image" Target="../media/image104.jpg"/><Relationship Id="rId97" Type="http://schemas.openxmlformats.org/officeDocument/2006/relationships/image" Target="../media/image125.jpg"/><Relationship Id="rId104" Type="http://schemas.openxmlformats.org/officeDocument/2006/relationships/image" Target="../media/image132.jpg"/><Relationship Id="rId7" Type="http://schemas.openxmlformats.org/officeDocument/2006/relationships/image" Target="../media/image35.jpg"/><Relationship Id="rId71" Type="http://schemas.openxmlformats.org/officeDocument/2006/relationships/image" Target="../media/image99.jpg"/><Relationship Id="rId92" Type="http://schemas.openxmlformats.org/officeDocument/2006/relationships/image" Target="../media/image1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image" Target="../media/image13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image" Target="../media/image142.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45.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image" Target="../media/image146.jpg"/><Relationship Id="rId1" Type="http://schemas.openxmlformats.org/officeDocument/2006/relationships/slideLayout" Target="../slideLayouts/slideLayout1.xml"/><Relationship Id="rId5" Type="http://schemas.openxmlformats.org/officeDocument/2006/relationships/image" Target="../media/image149.jpg"/><Relationship Id="rId4" Type="http://schemas.openxmlformats.org/officeDocument/2006/relationships/image" Target="../media/image148.jpg"/></Relationships>
</file>

<file path=ppt/slides/_rels/slide28.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image" Target="../media/image150.jpg"/><Relationship Id="rId1" Type="http://schemas.openxmlformats.org/officeDocument/2006/relationships/slideLayout" Target="../slideLayouts/slideLayout1.xml"/><Relationship Id="rId5" Type="http://schemas.openxmlformats.org/officeDocument/2006/relationships/image" Target="../media/image153.jpg"/><Relationship Id="rId4" Type="http://schemas.openxmlformats.org/officeDocument/2006/relationships/image" Target="../media/image152.jpg"/></Relationships>
</file>

<file path=ppt/slides/_rels/slide29.xml.rels><?xml version="1.0" encoding="UTF-8" standalone="yes"?>
<Relationships xmlns="http://schemas.openxmlformats.org/package/2006/relationships"><Relationship Id="rId3" Type="http://schemas.openxmlformats.org/officeDocument/2006/relationships/image" Target="../media/image155.jpg"/><Relationship Id="rId7" Type="http://schemas.openxmlformats.org/officeDocument/2006/relationships/image" Target="../media/image159.jpg"/><Relationship Id="rId2" Type="http://schemas.openxmlformats.org/officeDocument/2006/relationships/image" Target="../media/image154.jpg"/><Relationship Id="rId1" Type="http://schemas.openxmlformats.org/officeDocument/2006/relationships/slideLayout" Target="../slideLayouts/slideLayout1.xml"/><Relationship Id="rId6" Type="http://schemas.openxmlformats.org/officeDocument/2006/relationships/image" Target="../media/image158.jpg"/><Relationship Id="rId5" Type="http://schemas.openxmlformats.org/officeDocument/2006/relationships/image" Target="../media/image157.jpg"/><Relationship Id="rId4" Type="http://schemas.openxmlformats.org/officeDocument/2006/relationships/image" Target="../media/image15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3" Type="http://schemas.openxmlformats.org/officeDocument/2006/relationships/image" Target="../media/image171.jpg"/><Relationship Id="rId18" Type="http://schemas.openxmlformats.org/officeDocument/2006/relationships/image" Target="../media/image176.jpg"/><Relationship Id="rId26" Type="http://schemas.openxmlformats.org/officeDocument/2006/relationships/image" Target="../media/image184.jpg"/><Relationship Id="rId39" Type="http://schemas.openxmlformats.org/officeDocument/2006/relationships/image" Target="../media/image197.jpg"/><Relationship Id="rId21" Type="http://schemas.openxmlformats.org/officeDocument/2006/relationships/image" Target="../media/image179.jpg"/><Relationship Id="rId34" Type="http://schemas.openxmlformats.org/officeDocument/2006/relationships/image" Target="../media/image192.jpg"/><Relationship Id="rId42" Type="http://schemas.openxmlformats.org/officeDocument/2006/relationships/image" Target="../media/image200.jpg"/><Relationship Id="rId47" Type="http://schemas.openxmlformats.org/officeDocument/2006/relationships/image" Target="../media/image205.jpg"/><Relationship Id="rId50" Type="http://schemas.openxmlformats.org/officeDocument/2006/relationships/image" Target="../media/image208.jpg"/><Relationship Id="rId55" Type="http://schemas.openxmlformats.org/officeDocument/2006/relationships/image" Target="../media/image213.jpg"/><Relationship Id="rId7" Type="http://schemas.openxmlformats.org/officeDocument/2006/relationships/image" Target="../media/image165.jpg"/><Relationship Id="rId12" Type="http://schemas.openxmlformats.org/officeDocument/2006/relationships/image" Target="../media/image170.jpg"/><Relationship Id="rId17" Type="http://schemas.openxmlformats.org/officeDocument/2006/relationships/image" Target="../media/image175.jpg"/><Relationship Id="rId25" Type="http://schemas.openxmlformats.org/officeDocument/2006/relationships/image" Target="../media/image183.jpg"/><Relationship Id="rId33" Type="http://schemas.openxmlformats.org/officeDocument/2006/relationships/image" Target="../media/image191.jpg"/><Relationship Id="rId38" Type="http://schemas.openxmlformats.org/officeDocument/2006/relationships/image" Target="../media/image196.jpg"/><Relationship Id="rId46" Type="http://schemas.openxmlformats.org/officeDocument/2006/relationships/image" Target="../media/image204.jpg"/><Relationship Id="rId59" Type="http://schemas.openxmlformats.org/officeDocument/2006/relationships/image" Target="../media/image217.jpg"/><Relationship Id="rId2" Type="http://schemas.openxmlformats.org/officeDocument/2006/relationships/image" Target="../media/image160.jpg"/><Relationship Id="rId16" Type="http://schemas.openxmlformats.org/officeDocument/2006/relationships/image" Target="../media/image174.jpg"/><Relationship Id="rId20" Type="http://schemas.openxmlformats.org/officeDocument/2006/relationships/image" Target="../media/image178.jpg"/><Relationship Id="rId29" Type="http://schemas.openxmlformats.org/officeDocument/2006/relationships/image" Target="../media/image187.jpg"/><Relationship Id="rId41" Type="http://schemas.openxmlformats.org/officeDocument/2006/relationships/image" Target="../media/image199.jpg"/><Relationship Id="rId54" Type="http://schemas.openxmlformats.org/officeDocument/2006/relationships/image" Target="../media/image212.jpg"/><Relationship Id="rId1" Type="http://schemas.openxmlformats.org/officeDocument/2006/relationships/slideLayout" Target="../slideLayouts/slideLayout1.xml"/><Relationship Id="rId6" Type="http://schemas.openxmlformats.org/officeDocument/2006/relationships/image" Target="../media/image164.jpg"/><Relationship Id="rId11" Type="http://schemas.openxmlformats.org/officeDocument/2006/relationships/image" Target="../media/image169.jpg"/><Relationship Id="rId24" Type="http://schemas.openxmlformats.org/officeDocument/2006/relationships/image" Target="../media/image182.jpg"/><Relationship Id="rId32" Type="http://schemas.openxmlformats.org/officeDocument/2006/relationships/image" Target="../media/image190.jpg"/><Relationship Id="rId37" Type="http://schemas.openxmlformats.org/officeDocument/2006/relationships/image" Target="../media/image195.jpg"/><Relationship Id="rId40" Type="http://schemas.openxmlformats.org/officeDocument/2006/relationships/image" Target="../media/image198.jpg"/><Relationship Id="rId45" Type="http://schemas.openxmlformats.org/officeDocument/2006/relationships/image" Target="../media/image203.jpg"/><Relationship Id="rId53" Type="http://schemas.openxmlformats.org/officeDocument/2006/relationships/image" Target="../media/image211.jpg"/><Relationship Id="rId58" Type="http://schemas.openxmlformats.org/officeDocument/2006/relationships/image" Target="../media/image216.jpg"/><Relationship Id="rId5" Type="http://schemas.openxmlformats.org/officeDocument/2006/relationships/image" Target="../media/image163.jpg"/><Relationship Id="rId15" Type="http://schemas.openxmlformats.org/officeDocument/2006/relationships/image" Target="../media/image173.jpg"/><Relationship Id="rId23" Type="http://schemas.openxmlformats.org/officeDocument/2006/relationships/image" Target="../media/image181.jpg"/><Relationship Id="rId28" Type="http://schemas.openxmlformats.org/officeDocument/2006/relationships/image" Target="../media/image186.jpg"/><Relationship Id="rId36" Type="http://schemas.openxmlformats.org/officeDocument/2006/relationships/image" Target="../media/image194.jpg"/><Relationship Id="rId49" Type="http://schemas.openxmlformats.org/officeDocument/2006/relationships/image" Target="../media/image207.jpg"/><Relationship Id="rId57" Type="http://schemas.openxmlformats.org/officeDocument/2006/relationships/image" Target="../media/image215.jpg"/><Relationship Id="rId10" Type="http://schemas.openxmlformats.org/officeDocument/2006/relationships/image" Target="../media/image168.jpg"/><Relationship Id="rId19" Type="http://schemas.openxmlformats.org/officeDocument/2006/relationships/image" Target="../media/image177.jpg"/><Relationship Id="rId31" Type="http://schemas.openxmlformats.org/officeDocument/2006/relationships/image" Target="../media/image189.jpg"/><Relationship Id="rId44" Type="http://schemas.openxmlformats.org/officeDocument/2006/relationships/image" Target="../media/image202.jpg"/><Relationship Id="rId52" Type="http://schemas.openxmlformats.org/officeDocument/2006/relationships/image" Target="../media/image210.jpg"/><Relationship Id="rId60" Type="http://schemas.openxmlformats.org/officeDocument/2006/relationships/image" Target="../media/image218.jpg"/><Relationship Id="rId4" Type="http://schemas.openxmlformats.org/officeDocument/2006/relationships/image" Target="../media/image162.jpg"/><Relationship Id="rId9" Type="http://schemas.openxmlformats.org/officeDocument/2006/relationships/image" Target="../media/image167.jpg"/><Relationship Id="rId14" Type="http://schemas.openxmlformats.org/officeDocument/2006/relationships/image" Target="../media/image172.jpg"/><Relationship Id="rId22" Type="http://schemas.openxmlformats.org/officeDocument/2006/relationships/image" Target="../media/image180.jpg"/><Relationship Id="rId27" Type="http://schemas.openxmlformats.org/officeDocument/2006/relationships/image" Target="../media/image185.jpg"/><Relationship Id="rId30" Type="http://schemas.openxmlformats.org/officeDocument/2006/relationships/image" Target="../media/image188.jpg"/><Relationship Id="rId35" Type="http://schemas.openxmlformats.org/officeDocument/2006/relationships/image" Target="../media/image193.jpg"/><Relationship Id="rId43" Type="http://schemas.openxmlformats.org/officeDocument/2006/relationships/image" Target="../media/image201.jpg"/><Relationship Id="rId48" Type="http://schemas.openxmlformats.org/officeDocument/2006/relationships/image" Target="../media/image206.jpg"/><Relationship Id="rId56" Type="http://schemas.openxmlformats.org/officeDocument/2006/relationships/image" Target="../media/image214.jpg"/><Relationship Id="rId8" Type="http://schemas.openxmlformats.org/officeDocument/2006/relationships/image" Target="../media/image166.jpg"/><Relationship Id="rId51" Type="http://schemas.openxmlformats.org/officeDocument/2006/relationships/image" Target="../media/image209.jpg"/><Relationship Id="rId3" Type="http://schemas.openxmlformats.org/officeDocument/2006/relationships/image" Target="../media/image161.jpg"/></Relationships>
</file>

<file path=ppt/slides/_rels/slide34.xml.rels><?xml version="1.0" encoding="UTF-8" standalone="yes"?>
<Relationships xmlns="http://schemas.openxmlformats.org/package/2006/relationships"><Relationship Id="rId8" Type="http://schemas.openxmlformats.org/officeDocument/2006/relationships/image" Target="../media/image225.jpg"/><Relationship Id="rId3" Type="http://schemas.openxmlformats.org/officeDocument/2006/relationships/image" Target="../media/image220.jpg"/><Relationship Id="rId7" Type="http://schemas.openxmlformats.org/officeDocument/2006/relationships/image" Target="../media/image224.jpg"/><Relationship Id="rId12" Type="http://schemas.openxmlformats.org/officeDocument/2006/relationships/image" Target="../media/image229.jpg"/><Relationship Id="rId2" Type="http://schemas.openxmlformats.org/officeDocument/2006/relationships/image" Target="../media/image219.jpg"/><Relationship Id="rId1" Type="http://schemas.openxmlformats.org/officeDocument/2006/relationships/slideLayout" Target="../slideLayouts/slideLayout1.xml"/><Relationship Id="rId6" Type="http://schemas.openxmlformats.org/officeDocument/2006/relationships/image" Target="../media/image223.jpg"/><Relationship Id="rId11" Type="http://schemas.openxmlformats.org/officeDocument/2006/relationships/image" Target="../media/image228.jpg"/><Relationship Id="rId5" Type="http://schemas.openxmlformats.org/officeDocument/2006/relationships/image" Target="../media/image222.jpg"/><Relationship Id="rId10" Type="http://schemas.openxmlformats.org/officeDocument/2006/relationships/image" Target="../media/image227.jpg"/><Relationship Id="rId4" Type="http://schemas.openxmlformats.org/officeDocument/2006/relationships/image" Target="../media/image221.jpg"/><Relationship Id="rId9" Type="http://schemas.openxmlformats.org/officeDocument/2006/relationships/image" Target="../media/image226.jpg"/></Relationships>
</file>

<file path=ppt/slides/_rels/slide35.xml.rels><?xml version="1.0" encoding="UTF-8" standalone="yes"?>
<Relationships xmlns="http://schemas.openxmlformats.org/package/2006/relationships"><Relationship Id="rId2" Type="http://schemas.openxmlformats.org/officeDocument/2006/relationships/image" Target="../media/image230.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32.jpg"/><Relationship Id="rId2" Type="http://schemas.openxmlformats.org/officeDocument/2006/relationships/image" Target="../media/image231.jpg"/><Relationship Id="rId1" Type="http://schemas.openxmlformats.org/officeDocument/2006/relationships/slideLayout" Target="../slideLayouts/slideLayout1.xml"/><Relationship Id="rId4" Type="http://schemas.openxmlformats.org/officeDocument/2006/relationships/image" Target="../media/image233.jpg"/></Relationships>
</file>

<file path=ppt/slides/_rels/slide37.xml.rels><?xml version="1.0" encoding="UTF-8" standalone="yes"?>
<Relationships xmlns="http://schemas.openxmlformats.org/package/2006/relationships"><Relationship Id="rId2" Type="http://schemas.openxmlformats.org/officeDocument/2006/relationships/image" Target="../media/image234.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35.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3" Type="http://schemas.openxmlformats.org/officeDocument/2006/relationships/image" Target="../media/image247.jpg"/><Relationship Id="rId18" Type="http://schemas.openxmlformats.org/officeDocument/2006/relationships/image" Target="../media/image252.jpg"/><Relationship Id="rId26" Type="http://schemas.openxmlformats.org/officeDocument/2006/relationships/image" Target="../media/image260.jpg"/><Relationship Id="rId39" Type="http://schemas.openxmlformats.org/officeDocument/2006/relationships/image" Target="../media/image273.jpg"/><Relationship Id="rId3" Type="http://schemas.openxmlformats.org/officeDocument/2006/relationships/image" Target="../media/image237.jpg"/><Relationship Id="rId21" Type="http://schemas.openxmlformats.org/officeDocument/2006/relationships/image" Target="../media/image255.jpg"/><Relationship Id="rId34" Type="http://schemas.openxmlformats.org/officeDocument/2006/relationships/image" Target="../media/image268.jpg"/><Relationship Id="rId42" Type="http://schemas.openxmlformats.org/officeDocument/2006/relationships/image" Target="../media/image276.jpg"/><Relationship Id="rId47" Type="http://schemas.openxmlformats.org/officeDocument/2006/relationships/image" Target="../media/image281.jpg"/><Relationship Id="rId7" Type="http://schemas.openxmlformats.org/officeDocument/2006/relationships/image" Target="../media/image241.jpg"/><Relationship Id="rId12" Type="http://schemas.openxmlformats.org/officeDocument/2006/relationships/image" Target="../media/image246.jpg"/><Relationship Id="rId17" Type="http://schemas.openxmlformats.org/officeDocument/2006/relationships/image" Target="../media/image251.jpg"/><Relationship Id="rId25" Type="http://schemas.openxmlformats.org/officeDocument/2006/relationships/image" Target="../media/image259.jpg"/><Relationship Id="rId33" Type="http://schemas.openxmlformats.org/officeDocument/2006/relationships/image" Target="../media/image267.jpg"/><Relationship Id="rId38" Type="http://schemas.openxmlformats.org/officeDocument/2006/relationships/image" Target="../media/image272.jpg"/><Relationship Id="rId46" Type="http://schemas.openxmlformats.org/officeDocument/2006/relationships/image" Target="../media/image280.jpg"/><Relationship Id="rId2" Type="http://schemas.openxmlformats.org/officeDocument/2006/relationships/image" Target="../media/image236.jpg"/><Relationship Id="rId16" Type="http://schemas.openxmlformats.org/officeDocument/2006/relationships/image" Target="../media/image250.jpg"/><Relationship Id="rId20" Type="http://schemas.openxmlformats.org/officeDocument/2006/relationships/image" Target="../media/image254.jpg"/><Relationship Id="rId29" Type="http://schemas.openxmlformats.org/officeDocument/2006/relationships/image" Target="../media/image263.jpg"/><Relationship Id="rId41" Type="http://schemas.openxmlformats.org/officeDocument/2006/relationships/image" Target="../media/image275.jpg"/><Relationship Id="rId1" Type="http://schemas.openxmlformats.org/officeDocument/2006/relationships/slideLayout" Target="../slideLayouts/slideLayout1.xml"/><Relationship Id="rId6" Type="http://schemas.openxmlformats.org/officeDocument/2006/relationships/image" Target="../media/image240.jpg"/><Relationship Id="rId11" Type="http://schemas.openxmlformats.org/officeDocument/2006/relationships/image" Target="../media/image245.jpg"/><Relationship Id="rId24" Type="http://schemas.openxmlformats.org/officeDocument/2006/relationships/image" Target="../media/image258.jpg"/><Relationship Id="rId32" Type="http://schemas.openxmlformats.org/officeDocument/2006/relationships/image" Target="../media/image266.jpg"/><Relationship Id="rId37" Type="http://schemas.openxmlformats.org/officeDocument/2006/relationships/image" Target="../media/image271.jpg"/><Relationship Id="rId40" Type="http://schemas.openxmlformats.org/officeDocument/2006/relationships/image" Target="../media/image274.jpg"/><Relationship Id="rId45" Type="http://schemas.openxmlformats.org/officeDocument/2006/relationships/image" Target="../media/image279.jpg"/><Relationship Id="rId5" Type="http://schemas.openxmlformats.org/officeDocument/2006/relationships/image" Target="../media/image239.jpg"/><Relationship Id="rId15" Type="http://schemas.openxmlformats.org/officeDocument/2006/relationships/image" Target="../media/image249.jpg"/><Relationship Id="rId23" Type="http://schemas.openxmlformats.org/officeDocument/2006/relationships/image" Target="../media/image257.jpg"/><Relationship Id="rId28" Type="http://schemas.openxmlformats.org/officeDocument/2006/relationships/image" Target="../media/image262.jpg"/><Relationship Id="rId36" Type="http://schemas.openxmlformats.org/officeDocument/2006/relationships/image" Target="../media/image270.jpg"/><Relationship Id="rId49" Type="http://schemas.openxmlformats.org/officeDocument/2006/relationships/image" Target="../media/image283.jpg"/><Relationship Id="rId10" Type="http://schemas.openxmlformats.org/officeDocument/2006/relationships/image" Target="../media/image244.jpg"/><Relationship Id="rId19" Type="http://schemas.openxmlformats.org/officeDocument/2006/relationships/image" Target="../media/image253.jpg"/><Relationship Id="rId31" Type="http://schemas.openxmlformats.org/officeDocument/2006/relationships/image" Target="../media/image265.jpg"/><Relationship Id="rId44" Type="http://schemas.openxmlformats.org/officeDocument/2006/relationships/image" Target="../media/image278.jpg"/><Relationship Id="rId4" Type="http://schemas.openxmlformats.org/officeDocument/2006/relationships/image" Target="../media/image238.jpg"/><Relationship Id="rId9" Type="http://schemas.openxmlformats.org/officeDocument/2006/relationships/image" Target="../media/image243.jpg"/><Relationship Id="rId14" Type="http://schemas.openxmlformats.org/officeDocument/2006/relationships/image" Target="../media/image248.jpg"/><Relationship Id="rId22" Type="http://schemas.openxmlformats.org/officeDocument/2006/relationships/image" Target="../media/image256.jpg"/><Relationship Id="rId27" Type="http://schemas.openxmlformats.org/officeDocument/2006/relationships/image" Target="../media/image261.jpg"/><Relationship Id="rId30" Type="http://schemas.openxmlformats.org/officeDocument/2006/relationships/image" Target="../media/image264.jpg"/><Relationship Id="rId35" Type="http://schemas.openxmlformats.org/officeDocument/2006/relationships/image" Target="../media/image269.jpg"/><Relationship Id="rId43" Type="http://schemas.openxmlformats.org/officeDocument/2006/relationships/image" Target="../media/image277.jpg"/><Relationship Id="rId48" Type="http://schemas.openxmlformats.org/officeDocument/2006/relationships/image" Target="../media/image282.jpg"/><Relationship Id="rId8" Type="http://schemas.openxmlformats.org/officeDocument/2006/relationships/image" Target="../media/image24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8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86.jpg"/><Relationship Id="rId2" Type="http://schemas.openxmlformats.org/officeDocument/2006/relationships/image" Target="../media/image285.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88.jpg"/><Relationship Id="rId2" Type="http://schemas.openxmlformats.org/officeDocument/2006/relationships/image" Target="../media/image287.jpg"/><Relationship Id="rId1" Type="http://schemas.openxmlformats.org/officeDocument/2006/relationships/slideLayout" Target="../slideLayouts/slideLayout1.xml"/><Relationship Id="rId5" Type="http://schemas.openxmlformats.org/officeDocument/2006/relationships/image" Target="../media/image290.jpg"/><Relationship Id="rId4" Type="http://schemas.openxmlformats.org/officeDocument/2006/relationships/image" Target="../media/image289.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92.jpg"/><Relationship Id="rId2" Type="http://schemas.openxmlformats.org/officeDocument/2006/relationships/image" Target="../media/image291.jpg"/><Relationship Id="rId1" Type="http://schemas.openxmlformats.org/officeDocument/2006/relationships/slideLayout" Target="../slideLayouts/slideLayout1.xml"/><Relationship Id="rId4" Type="http://schemas.openxmlformats.org/officeDocument/2006/relationships/image" Target="../media/image293.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0.xml.rels><?xml version="1.0" encoding="UTF-8" standalone="yes"?>
<Relationships xmlns="http://schemas.openxmlformats.org/package/2006/relationships"><Relationship Id="rId8" Type="http://schemas.openxmlformats.org/officeDocument/2006/relationships/image" Target="../media/image300.jpg"/><Relationship Id="rId3" Type="http://schemas.openxmlformats.org/officeDocument/2006/relationships/image" Target="../media/image295.jpg"/><Relationship Id="rId7" Type="http://schemas.openxmlformats.org/officeDocument/2006/relationships/image" Target="../media/image299.jpg"/><Relationship Id="rId2" Type="http://schemas.openxmlformats.org/officeDocument/2006/relationships/image" Target="../media/image294.jpg"/><Relationship Id="rId1" Type="http://schemas.openxmlformats.org/officeDocument/2006/relationships/slideLayout" Target="../slideLayouts/slideLayout1.xml"/><Relationship Id="rId6" Type="http://schemas.openxmlformats.org/officeDocument/2006/relationships/image" Target="../media/image298.jpg"/><Relationship Id="rId5" Type="http://schemas.openxmlformats.org/officeDocument/2006/relationships/image" Target="../media/image297.jpg"/><Relationship Id="rId4" Type="http://schemas.openxmlformats.org/officeDocument/2006/relationships/image" Target="../media/image296.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301.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7.jpg"/><Relationship Id="rId3" Type="http://schemas.openxmlformats.org/officeDocument/2006/relationships/image" Target="../media/image7.jpg"/><Relationship Id="rId7" Type="http://schemas.openxmlformats.org/officeDocument/2006/relationships/image" Target="../media/image11.jpg"/><Relationship Id="rId12" Type="http://schemas.openxmlformats.org/officeDocument/2006/relationships/image" Target="../media/image16.jpg"/><Relationship Id="rId2" Type="http://schemas.openxmlformats.org/officeDocument/2006/relationships/image" Target="../media/image6.jpg"/><Relationship Id="rId1" Type="http://schemas.openxmlformats.org/officeDocument/2006/relationships/slideLayout" Target="../slideLayouts/slideLayout1.xml"/><Relationship Id="rId6" Type="http://schemas.openxmlformats.org/officeDocument/2006/relationships/image" Target="../media/image10.jpg"/><Relationship Id="rId11" Type="http://schemas.openxmlformats.org/officeDocument/2006/relationships/image" Target="../media/image15.jpg"/><Relationship Id="rId5" Type="http://schemas.openxmlformats.org/officeDocument/2006/relationships/image" Target="../media/image9.jpg"/><Relationship Id="rId15" Type="http://schemas.openxmlformats.org/officeDocument/2006/relationships/image" Target="../media/image19.png"/><Relationship Id="rId10" Type="http://schemas.openxmlformats.org/officeDocument/2006/relationships/image" Target="../media/image14.jpg"/><Relationship Id="rId4" Type="http://schemas.openxmlformats.org/officeDocument/2006/relationships/image" Target="../media/image8.jpg"/><Relationship Id="rId9" Type="http://schemas.openxmlformats.org/officeDocument/2006/relationships/image" Target="../media/image13.jpg"/><Relationship Id="rId14" Type="http://schemas.openxmlformats.org/officeDocument/2006/relationships/image" Target="../media/image18.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303.jpg"/><Relationship Id="rId2" Type="http://schemas.openxmlformats.org/officeDocument/2006/relationships/image" Target="../media/image302.jpg"/><Relationship Id="rId1" Type="http://schemas.openxmlformats.org/officeDocument/2006/relationships/slideLayout" Target="../slideLayouts/slideLayout1.xml"/><Relationship Id="rId6" Type="http://schemas.openxmlformats.org/officeDocument/2006/relationships/image" Target="../media/image306.jpg"/><Relationship Id="rId5" Type="http://schemas.openxmlformats.org/officeDocument/2006/relationships/image" Target="../media/image305.jpg"/><Relationship Id="rId4" Type="http://schemas.openxmlformats.org/officeDocument/2006/relationships/image" Target="../media/image304.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08.jpg"/><Relationship Id="rId2" Type="http://schemas.openxmlformats.org/officeDocument/2006/relationships/image" Target="../media/image307.jpg"/><Relationship Id="rId1" Type="http://schemas.openxmlformats.org/officeDocument/2006/relationships/slideLayout" Target="../slideLayouts/slideLayout1.xml"/><Relationship Id="rId4" Type="http://schemas.openxmlformats.org/officeDocument/2006/relationships/image" Target="../media/image309.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11.jpg"/><Relationship Id="rId2" Type="http://schemas.openxmlformats.org/officeDocument/2006/relationships/image" Target="../media/image310.jp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313.jpg"/><Relationship Id="rId2" Type="http://schemas.openxmlformats.org/officeDocument/2006/relationships/image" Target="../media/image312.jpg"/><Relationship Id="rId1" Type="http://schemas.openxmlformats.org/officeDocument/2006/relationships/slideLayout" Target="../slideLayouts/slideLayout1.xml"/><Relationship Id="rId4" Type="http://schemas.openxmlformats.org/officeDocument/2006/relationships/image" Target="../media/image314.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315.jp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317.jpg"/><Relationship Id="rId7" Type="http://schemas.openxmlformats.org/officeDocument/2006/relationships/image" Target="../media/image321.jpg"/><Relationship Id="rId2" Type="http://schemas.openxmlformats.org/officeDocument/2006/relationships/image" Target="../media/image316.jpg"/><Relationship Id="rId1" Type="http://schemas.openxmlformats.org/officeDocument/2006/relationships/slideLayout" Target="../slideLayouts/slideLayout1.xml"/><Relationship Id="rId6" Type="http://schemas.openxmlformats.org/officeDocument/2006/relationships/image" Target="../media/image320.jpg"/><Relationship Id="rId5" Type="http://schemas.openxmlformats.org/officeDocument/2006/relationships/image" Target="../media/image319.jpg"/><Relationship Id="rId4" Type="http://schemas.openxmlformats.org/officeDocument/2006/relationships/image" Target="../media/image318.jp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Text Box176"/>
          <p:cNvSpPr txBox="1"/>
          <p:nvPr/>
        </p:nvSpPr>
        <p:spPr>
          <a:xfrm>
            <a:off x="739140" y="2185357"/>
            <a:ext cx="9238616" cy="419847"/>
          </a:xfrm>
          <a:prstGeom prst="rect">
            <a:avLst/>
          </a:prstGeom>
          <a:noFill/>
        </p:spPr>
        <p:txBody>
          <a:bodyPr wrap="square" lIns="0" tIns="0" rIns="0" rtlCol="0">
            <a:spAutoFit/>
          </a:bodyPr>
          <a:lstStyle/>
          <a:p>
            <a:pPr algn="l" rtl="0">
              <a:lnSpc>
                <a:spcPts val="3306"/>
              </a:lnSpc>
            </a:pPr>
            <a:r>
              <a:rPr lang="en-US" altLang="zh-CN" sz="2495" spc="-5" dirty="0">
                <a:solidFill>
                  <a:srgbClr val="404040"/>
                </a:solidFill>
                <a:latin typeface="华文中宋"/>
                <a:ea typeface="华文中宋"/>
                <a:cs typeface="华文中宋"/>
              </a:rPr>
              <a:t>全</a:t>
            </a:r>
            <a:r>
              <a:rPr lang="en-US" altLang="zh-CN" sz="2495" spc="0" dirty="0">
                <a:solidFill>
                  <a:srgbClr val="404040"/>
                </a:solidFill>
                <a:latin typeface="华文中宋"/>
                <a:ea typeface="华文中宋"/>
                <a:cs typeface="华文中宋"/>
              </a:rPr>
              <a:t>日制中学语文教学大纲（1986年，含初中）：</a:t>
            </a:r>
            <a:r>
              <a:rPr lang="en-US" altLang="zh-CN" sz="2495" spc="0" dirty="0">
                <a:solidFill>
                  <a:srgbClr val="404040"/>
                </a:solidFill>
                <a:latin typeface="仿宋"/>
                <a:ea typeface="仿宋"/>
                <a:cs typeface="仿宋"/>
              </a:rPr>
              <a:t>8次提到“思考”</a:t>
            </a:r>
            <a:endParaRPr lang="en-US" altLang="zh-CN" sz="2495">
              <a:latin typeface="仿宋"/>
              <a:ea typeface="仿宋"/>
              <a:cs typeface="仿宋"/>
            </a:endParaRPr>
          </a:p>
        </p:txBody>
      </p:sp>
      <p:sp>
        <p:nvSpPr>
          <p:cNvPr id="177" name="Text Box177"/>
          <p:cNvSpPr txBox="1"/>
          <p:nvPr/>
        </p:nvSpPr>
        <p:spPr>
          <a:xfrm>
            <a:off x="739140" y="3582357"/>
            <a:ext cx="7619366" cy="1776304"/>
          </a:xfrm>
          <a:prstGeom prst="rect">
            <a:avLst/>
          </a:prstGeom>
          <a:noFill/>
        </p:spPr>
        <p:txBody>
          <a:bodyPr wrap="square" lIns="0" tIns="0" rIns="0" rtlCol="0">
            <a:spAutoFit/>
          </a:bodyPr>
          <a:lstStyle/>
          <a:p>
            <a:pPr algn="l" rtl="0">
              <a:lnSpc>
                <a:spcPts val="3306"/>
              </a:lnSpc>
            </a:pPr>
            <a:r>
              <a:rPr lang="en-US" altLang="zh-CN" sz="2495" spc="-5" dirty="0">
                <a:solidFill>
                  <a:srgbClr val="404040"/>
                </a:solidFill>
                <a:latin typeface="华文中宋"/>
                <a:ea typeface="华文中宋"/>
                <a:cs typeface="华文中宋"/>
              </a:rPr>
              <a:t>高</a:t>
            </a:r>
            <a:r>
              <a:rPr lang="en-US" altLang="zh-CN" sz="2495" spc="0" dirty="0">
                <a:solidFill>
                  <a:srgbClr val="404040"/>
                </a:solidFill>
                <a:latin typeface="华文中宋"/>
                <a:ea typeface="华文中宋"/>
                <a:cs typeface="华文中宋"/>
              </a:rPr>
              <a:t>中语文课程标准（2003年）：</a:t>
            </a:r>
            <a:r>
              <a:rPr lang="en-US" altLang="zh-CN" sz="2495" spc="0" dirty="0">
                <a:solidFill>
                  <a:srgbClr val="404040"/>
                </a:solidFill>
                <a:latin typeface="仿宋"/>
                <a:ea typeface="仿宋"/>
                <a:cs typeface="仿宋"/>
              </a:rPr>
              <a:t>16次提到“思维”</a:t>
            </a:r>
            <a:endParaRPr lang="en-US" altLang="zh-CN" sz="2495" dirty="0">
              <a:latin typeface="仿宋"/>
              <a:ea typeface="仿宋"/>
              <a:cs typeface="仿宋"/>
            </a:endParaRPr>
          </a:p>
          <a:p>
            <a:pPr marL="914400" algn="l" rtl="0">
              <a:lnSpc>
                <a:spcPts val="2552"/>
              </a:lnSpc>
              <a:spcBef>
                <a:spcPts val="2628"/>
              </a:spcBef>
            </a:pPr>
            <a:r>
              <a:rPr lang="en-US" altLang="zh-CN" sz="2495" spc="-5" dirty="0">
                <a:solidFill>
                  <a:srgbClr val="404040"/>
                </a:solidFill>
                <a:latin typeface="仿宋"/>
                <a:ea typeface="仿宋"/>
                <a:cs typeface="仿宋"/>
              </a:rPr>
              <a:t>“</a:t>
            </a:r>
            <a:r>
              <a:rPr lang="en-US" altLang="zh-CN" sz="2495" spc="0" dirty="0">
                <a:solidFill>
                  <a:srgbClr val="404040"/>
                </a:solidFill>
                <a:latin typeface="仿宋"/>
                <a:ea typeface="仿宋"/>
                <a:cs typeface="仿宋"/>
              </a:rPr>
              <a:t>发展思维的严密性、深刻性和批判性”</a:t>
            </a:r>
            <a:endParaRPr lang="en-US" altLang="zh-CN" sz="2495" dirty="0">
              <a:latin typeface="仿宋"/>
              <a:ea typeface="仿宋"/>
              <a:cs typeface="仿宋"/>
            </a:endParaRPr>
          </a:p>
          <a:p>
            <a:pPr marL="914400" algn="l" rtl="0">
              <a:lnSpc>
                <a:spcPts val="2552"/>
              </a:lnSpc>
              <a:spcBef>
                <a:spcPts val="2948"/>
              </a:spcBef>
            </a:pPr>
            <a:r>
              <a:rPr lang="en-US" altLang="zh-CN" sz="2495" spc="-5" dirty="0">
                <a:solidFill>
                  <a:srgbClr val="404040"/>
                </a:solidFill>
                <a:latin typeface="仿宋"/>
                <a:ea typeface="仿宋"/>
                <a:cs typeface="仿宋"/>
              </a:rPr>
              <a:t>“</a:t>
            </a:r>
            <a:r>
              <a:rPr lang="en-US" altLang="zh-CN" sz="2495" spc="0" dirty="0">
                <a:solidFill>
                  <a:srgbClr val="404040"/>
                </a:solidFill>
                <a:latin typeface="仿宋"/>
                <a:ea typeface="仿宋"/>
                <a:cs typeface="仿宋"/>
              </a:rPr>
              <a:t>发展形象思维和逻辑思维，发展创造性思维”</a:t>
            </a:r>
            <a:endParaRPr lang="en-US" altLang="zh-CN" sz="2495" dirty="0">
              <a:latin typeface="仿宋"/>
              <a:ea typeface="仿宋"/>
              <a:cs typeface="仿宋"/>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Image45"/>
          <p:cNvPicPr>
            <a:picLocks noChangeAspect="1"/>
          </p:cNvPicPr>
          <p:nvPr/>
        </p:nvPicPr>
        <p:blipFill>
          <a:blip r:embed="rId2"/>
          <a:stretch>
            <a:fillRect/>
          </a:stretch>
        </p:blipFill>
        <p:spPr>
          <a:xfrm>
            <a:off x="649224" y="1335024"/>
            <a:ext cx="5017008" cy="5010912"/>
          </a:xfrm>
          <a:prstGeom prst="rect">
            <a:avLst/>
          </a:prstGeom>
          <a:noFill/>
        </p:spPr>
      </p:pic>
      <p:sp>
        <p:nvSpPr>
          <p:cNvPr id="46" name="Text Box46"/>
          <p:cNvSpPr txBox="1"/>
          <p:nvPr/>
        </p:nvSpPr>
        <p:spPr>
          <a:xfrm>
            <a:off x="6073140" y="659458"/>
            <a:ext cx="4914266" cy="5158631"/>
          </a:xfrm>
          <a:prstGeom prst="rect">
            <a:avLst/>
          </a:prstGeom>
          <a:noFill/>
        </p:spPr>
        <p:txBody>
          <a:bodyPr wrap="square" lIns="0" tIns="0" rIns="0" rtlCol="0">
            <a:spAutoFit/>
          </a:bodyPr>
          <a:lstStyle/>
          <a:p>
            <a:pPr algn="l" rtl="0">
              <a:lnSpc>
                <a:spcPts val="2059"/>
              </a:lnSpc>
            </a:pPr>
            <a:r>
              <a:rPr lang="en-US" altLang="zh-CN" sz="1595" spc="0" dirty="0">
                <a:solidFill>
                  <a:srgbClr val="404040"/>
                </a:solidFill>
                <a:latin typeface="微软雅黑"/>
                <a:ea typeface="微软雅黑"/>
                <a:cs typeface="微软雅黑"/>
              </a:rPr>
              <a:t>“四翼”：</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“基础性”要求主要体现在学生要具备适应大学学</a:t>
            </a:r>
            <a:r>
              <a:rPr lang="en-US" altLang="zh-CN" sz="1595" spc="-5" dirty="0">
                <a:solidFill>
                  <a:srgbClr val="404040"/>
                </a:solidFill>
                <a:latin typeface="微软雅黑"/>
                <a:ea typeface="微软雅黑"/>
                <a:cs typeface="微软雅黑"/>
              </a:rPr>
              <a:t>习</a:t>
            </a:r>
            <a:r>
              <a:rPr lang="en-US" altLang="zh-CN" sz="1595" spc="0" dirty="0">
                <a:solidFill>
                  <a:srgbClr val="404040"/>
                </a:solidFill>
                <a:latin typeface="微软雅黑"/>
                <a:ea typeface="微软雅黑"/>
                <a:cs typeface="微软雅黑"/>
              </a:rPr>
              <a:t>或</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社会发展的基础知识、基本能力和基本</a:t>
            </a:r>
            <a:r>
              <a:rPr lang="en-US" altLang="zh-CN" sz="1595" spc="-5" dirty="0">
                <a:solidFill>
                  <a:srgbClr val="404040"/>
                </a:solidFill>
                <a:latin typeface="微软雅黑"/>
                <a:ea typeface="微软雅黑"/>
                <a:cs typeface="微软雅黑"/>
              </a:rPr>
              <a:t>素</a:t>
            </a:r>
            <a:r>
              <a:rPr lang="en-US" altLang="zh-CN" sz="1595" spc="0" dirty="0">
                <a:solidFill>
                  <a:srgbClr val="404040"/>
                </a:solidFill>
                <a:latin typeface="微软雅黑"/>
                <a:ea typeface="微软雅黑"/>
                <a:cs typeface="微软雅黑"/>
              </a:rPr>
              <a:t>养，包括全面</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合理的知识结构、扎实灵活的能力要求</a:t>
            </a:r>
            <a:r>
              <a:rPr lang="en-US" altLang="zh-CN" sz="1595" spc="-5" dirty="0">
                <a:solidFill>
                  <a:srgbClr val="404040"/>
                </a:solidFill>
                <a:latin typeface="微软雅黑"/>
                <a:ea typeface="微软雅黑"/>
                <a:cs typeface="微软雅黑"/>
              </a:rPr>
              <a:t>和</a:t>
            </a:r>
            <a:r>
              <a:rPr lang="en-US" altLang="zh-CN" sz="1595" spc="0" dirty="0">
                <a:solidFill>
                  <a:srgbClr val="404040"/>
                </a:solidFill>
                <a:latin typeface="微软雅黑"/>
                <a:ea typeface="微软雅黑"/>
                <a:cs typeface="微软雅黑"/>
              </a:rPr>
              <a:t>健康健全的人</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格素养。</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“综合性”要求主要体现在学生能够综合运用不同</a:t>
            </a:r>
            <a:r>
              <a:rPr lang="en-US" altLang="zh-CN" sz="1595" spc="-5" dirty="0">
                <a:solidFill>
                  <a:srgbClr val="404040"/>
                </a:solidFill>
                <a:latin typeface="微软雅黑"/>
                <a:ea typeface="微软雅黑"/>
                <a:cs typeface="微软雅黑"/>
              </a:rPr>
              <a:t>学</a:t>
            </a:r>
            <a:r>
              <a:rPr lang="en-US" altLang="zh-CN" sz="1595" spc="0" dirty="0">
                <a:solidFill>
                  <a:srgbClr val="404040"/>
                </a:solidFill>
                <a:latin typeface="微软雅黑"/>
                <a:ea typeface="微软雅黑"/>
                <a:cs typeface="微软雅黑"/>
              </a:rPr>
              <a:t>科</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知识、思想方法，多角度观察、思考，</a:t>
            </a:r>
            <a:r>
              <a:rPr lang="en-US" altLang="zh-CN" sz="1595" spc="-5" dirty="0">
                <a:solidFill>
                  <a:srgbClr val="404040"/>
                </a:solidFill>
                <a:latin typeface="微软雅黑"/>
                <a:ea typeface="微软雅黑"/>
                <a:cs typeface="微软雅黑"/>
              </a:rPr>
              <a:t>发</a:t>
            </a:r>
            <a:r>
              <a:rPr lang="en-US" altLang="zh-CN" sz="1595" spc="0" dirty="0">
                <a:solidFill>
                  <a:srgbClr val="404040"/>
                </a:solidFill>
                <a:latin typeface="微软雅黑"/>
                <a:ea typeface="微软雅黑"/>
                <a:cs typeface="微软雅黑"/>
              </a:rPr>
              <a:t>现、分析和解</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决问题。</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“应用性”要求主要体现在学生要能够善于观察现</a:t>
            </a:r>
            <a:r>
              <a:rPr lang="en-US" altLang="zh-CN" sz="1595" spc="-5" dirty="0">
                <a:solidFill>
                  <a:srgbClr val="404040"/>
                </a:solidFill>
                <a:latin typeface="微软雅黑"/>
                <a:ea typeface="微软雅黑"/>
                <a:cs typeface="微软雅黑"/>
              </a:rPr>
              <a:t>象</a:t>
            </a:r>
            <a:r>
              <a:rPr lang="en-US" altLang="zh-CN" sz="1595" spc="0" dirty="0">
                <a:solidFill>
                  <a:srgbClr val="404040"/>
                </a:solidFill>
                <a:latin typeface="微软雅黑"/>
                <a:ea typeface="微软雅黑"/>
                <a:cs typeface="微软雅黑"/>
              </a:rPr>
              <a:t>、</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主动灵活地应用所学知识分析和解决实</a:t>
            </a:r>
            <a:r>
              <a:rPr lang="en-US" altLang="zh-CN" sz="1595" spc="-5" dirty="0">
                <a:solidFill>
                  <a:srgbClr val="404040"/>
                </a:solidFill>
                <a:latin typeface="微软雅黑"/>
                <a:ea typeface="微软雅黑"/>
                <a:cs typeface="微软雅黑"/>
              </a:rPr>
              <a:t>际</a:t>
            </a:r>
            <a:r>
              <a:rPr lang="en-US" altLang="zh-CN" sz="1595" spc="0" dirty="0">
                <a:solidFill>
                  <a:srgbClr val="404040"/>
                </a:solidFill>
                <a:latin typeface="微软雅黑"/>
                <a:ea typeface="微软雅黑"/>
                <a:cs typeface="微软雅黑"/>
              </a:rPr>
              <a:t>问题，学以致</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用，具备较强的理论联系实际能力和实</a:t>
            </a:r>
            <a:r>
              <a:rPr lang="en-US" altLang="zh-CN" sz="1595" spc="-5" dirty="0">
                <a:solidFill>
                  <a:srgbClr val="404040"/>
                </a:solidFill>
                <a:latin typeface="微软雅黑"/>
                <a:ea typeface="微软雅黑"/>
                <a:cs typeface="微软雅黑"/>
              </a:rPr>
              <a:t>践</a:t>
            </a:r>
            <a:r>
              <a:rPr lang="en-US" altLang="zh-CN" sz="1595" spc="0" dirty="0">
                <a:solidFill>
                  <a:srgbClr val="404040"/>
                </a:solidFill>
                <a:latin typeface="微软雅黑"/>
                <a:ea typeface="微软雅黑"/>
                <a:cs typeface="微软雅黑"/>
              </a:rPr>
              <a:t>能力。</a:t>
            </a:r>
            <a:endParaRPr lang="en-US" altLang="zh-CN" sz="1595">
              <a:latin typeface="微软雅黑"/>
              <a:ea typeface="微软雅黑"/>
              <a:cs typeface="微软雅黑"/>
            </a:endParaRPr>
          </a:p>
          <a:p>
            <a:pPr algn="l" rtl="0">
              <a:lnSpc>
                <a:spcPts val="2880"/>
              </a:lnSpc>
              <a:spcBef>
                <a:spcPts val="1000"/>
              </a:spcBef>
            </a:pPr>
            <a:r>
              <a:rPr lang="en-US" altLang="zh-CN" sz="1595" spc="0" dirty="0">
                <a:solidFill>
                  <a:srgbClr val="404040"/>
                </a:solidFill>
                <a:latin typeface="微软雅黑"/>
                <a:ea typeface="微软雅黑"/>
                <a:cs typeface="微软雅黑"/>
              </a:rPr>
              <a:t>“创新性”要求主要体现在学生要具有独立思考能</a:t>
            </a:r>
            <a:r>
              <a:rPr lang="en-US" altLang="zh-CN" sz="1595" spc="-5" dirty="0">
                <a:solidFill>
                  <a:srgbClr val="404040"/>
                </a:solidFill>
                <a:latin typeface="微软雅黑"/>
                <a:ea typeface="微软雅黑"/>
                <a:cs typeface="微软雅黑"/>
              </a:rPr>
              <a:t>力</a:t>
            </a:r>
            <a:r>
              <a:rPr lang="en-US" altLang="zh-CN" sz="1595" spc="0" dirty="0">
                <a:solidFill>
                  <a:srgbClr val="404040"/>
                </a:solidFill>
                <a:latin typeface="微软雅黑"/>
                <a:ea typeface="微软雅黑"/>
                <a:cs typeface="微软雅黑"/>
              </a:rPr>
              <a:t>，</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具备批判性和创新性思维方式。</a:t>
            </a:r>
            <a:endParaRPr lang="en-US" altLang="zh-CN" sz="1595">
              <a:latin typeface="微软雅黑"/>
              <a:ea typeface="微软雅黑"/>
              <a:cs typeface="微软雅黑"/>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Text Box638"/>
          <p:cNvSpPr txBox="1"/>
          <p:nvPr/>
        </p:nvSpPr>
        <p:spPr>
          <a:xfrm>
            <a:off x="1778635" y="1384825"/>
            <a:ext cx="8571865" cy="3709199"/>
          </a:xfrm>
          <a:prstGeom prst="rect">
            <a:avLst/>
          </a:prstGeom>
          <a:noFill/>
        </p:spPr>
        <p:txBody>
          <a:bodyPr wrap="square" lIns="0" tIns="0" rIns="0" rtlCol="0">
            <a:spAutoFit/>
          </a:bodyPr>
          <a:lstStyle/>
          <a:p>
            <a:pPr marR="46290" algn="l" rtl="0">
              <a:lnSpc>
                <a:spcPts val="5942"/>
              </a:lnSpc>
            </a:pPr>
            <a:r>
              <a:rPr lang="en-US" altLang="zh-CN" sz="2795" spc="-5" dirty="0">
                <a:solidFill>
                  <a:srgbClr val="404040"/>
                </a:solidFill>
                <a:latin typeface="华文楷体"/>
                <a:ea typeface="华文楷体"/>
                <a:cs typeface="华文楷体"/>
              </a:rPr>
              <a:t>人</a:t>
            </a:r>
            <a:r>
              <a:rPr lang="en-US" altLang="zh-CN" sz="2795" spc="-58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们</a:t>
            </a:r>
            <a:r>
              <a:rPr lang="en-US" altLang="zh-CN" sz="2795" spc="-58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在</a:t>
            </a:r>
            <a:r>
              <a:rPr lang="en-US" altLang="zh-CN" sz="2795" spc="-58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进</a:t>
            </a:r>
            <a:r>
              <a:rPr lang="en-US" altLang="zh-CN" sz="2795" spc="-58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行</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论</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证</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时</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常</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常</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会</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省</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略</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部</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分</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论</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据</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我</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们</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可</a:t>
            </a:r>
            <a:r>
              <a:rPr lang="en-US" altLang="zh-CN" sz="2795" spc="-58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以</a:t>
            </a:r>
            <a:r>
              <a:rPr lang="en-US" altLang="zh-CN" sz="2795" spc="-58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把</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这</a:t>
            </a:r>
            <a:r>
              <a:rPr lang="en-US" altLang="zh-CN" sz="2795" spc="0" dirty="0">
                <a:solidFill>
                  <a:srgbClr val="404040"/>
                </a:solidFill>
                <a:latin typeface="华文楷体"/>
                <a:ea typeface="华文楷体"/>
                <a:cs typeface="华文楷体"/>
              </a:rPr>
              <a:t>类论据称作</a:t>
            </a:r>
            <a:r>
              <a:rPr lang="en-US" altLang="zh-CN" sz="4405" b="1" spc="6" dirty="0">
                <a:solidFill>
                  <a:srgbClr val="002060"/>
                </a:solidFill>
                <a:latin typeface="华文楷体"/>
                <a:ea typeface="华文楷体"/>
                <a:cs typeface="华文楷体"/>
              </a:rPr>
              <a:t>“</a:t>
            </a:r>
            <a:r>
              <a:rPr lang="en-US" altLang="zh-CN" sz="4405" b="1" spc="-6" dirty="0">
                <a:solidFill>
                  <a:srgbClr val="002060"/>
                </a:solidFill>
                <a:latin typeface="华文楷体"/>
                <a:ea typeface="华文楷体"/>
                <a:cs typeface="华文楷体"/>
              </a:rPr>
              <a:t>隐</a:t>
            </a:r>
            <a:r>
              <a:rPr lang="en-US" altLang="zh-CN" sz="4405" b="1" spc="0" dirty="0">
                <a:solidFill>
                  <a:srgbClr val="002060"/>
                </a:solidFill>
                <a:latin typeface="华文楷体"/>
                <a:ea typeface="华文楷体"/>
                <a:cs typeface="华文楷体"/>
              </a:rPr>
              <a:t>含前提”</a:t>
            </a:r>
            <a:r>
              <a:rPr lang="en-US" altLang="zh-CN" sz="2795" spc="0" dirty="0">
                <a:solidFill>
                  <a:srgbClr val="404040"/>
                </a:solidFill>
                <a:latin typeface="华文楷体"/>
                <a:ea typeface="华文楷体"/>
                <a:cs typeface="华文楷体"/>
              </a:rPr>
              <a:t>。</a:t>
            </a:r>
            <a:endParaRPr lang="en-US" altLang="zh-CN" sz="2795">
              <a:latin typeface="华文楷体"/>
              <a:ea typeface="华文楷体"/>
              <a:cs typeface="华文楷体"/>
            </a:endParaRPr>
          </a:p>
          <a:p>
            <a:pPr algn="just" rtl="0">
              <a:lnSpc>
                <a:spcPts val="5375"/>
              </a:lnSpc>
              <a:spcBef>
                <a:spcPts val="1198"/>
              </a:spcBef>
            </a:pPr>
            <a:r>
              <a:rPr lang="en-US" altLang="zh-CN" sz="2795" spc="-5" dirty="0">
                <a:solidFill>
                  <a:srgbClr val="404040"/>
                </a:solidFill>
                <a:latin typeface="华文楷体"/>
                <a:ea typeface="华文楷体"/>
                <a:cs typeface="华文楷体"/>
              </a:rPr>
              <a:t>值</a:t>
            </a:r>
            <a:r>
              <a:rPr lang="en-US" altLang="zh-CN" sz="2795" spc="0" dirty="0">
                <a:solidFill>
                  <a:srgbClr val="404040"/>
                </a:solidFill>
                <a:latin typeface="华文楷体"/>
                <a:ea typeface="华文楷体"/>
                <a:cs typeface="华文楷体"/>
              </a:rPr>
              <a:t>得注意的是，论证省略的隐含前提远不止一个两个。</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如</a:t>
            </a:r>
            <a:r>
              <a:rPr lang="en-US" altLang="zh-CN" sz="2795" spc="-58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果</a:t>
            </a:r>
            <a:r>
              <a:rPr lang="en-US" altLang="zh-CN" sz="2795" spc="-58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对</a:t>
            </a:r>
            <a:r>
              <a:rPr lang="en-US" altLang="zh-CN" sz="2795" spc="-58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福</a:t>
            </a:r>
            <a:r>
              <a:rPr lang="en-US" altLang="zh-CN" sz="2795" spc="-58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尔</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摩</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斯</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的</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论</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证</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再</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进</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一</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步</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追</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问</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你</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会</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发</a:t>
            </a:r>
            <a:r>
              <a:rPr lang="en-US" altLang="zh-CN" sz="2795" spc="-59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现</a:t>
            </a:r>
            <a:r>
              <a:rPr lang="en-US" altLang="zh-CN" sz="2795" spc="-58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还</a:t>
            </a:r>
            <a:r>
              <a:rPr lang="en-US" altLang="zh-CN" sz="2795" spc="-58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有</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其</a:t>
            </a:r>
            <a:r>
              <a:rPr lang="en-US" altLang="zh-CN" sz="2795" spc="0" dirty="0">
                <a:solidFill>
                  <a:srgbClr val="404040"/>
                </a:solidFill>
                <a:latin typeface="华文楷体"/>
                <a:ea typeface="华文楷体"/>
                <a:cs typeface="华文楷体"/>
              </a:rPr>
              <a:t>他的隐含前提：</a:t>
            </a:r>
            <a:endParaRPr lang="en-US" altLang="zh-CN" sz="2795">
              <a:latin typeface="华文楷体"/>
              <a:ea typeface="华文楷体"/>
              <a:cs typeface="华文楷体"/>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Text Box640"/>
          <p:cNvSpPr txBox="1"/>
          <p:nvPr/>
        </p:nvSpPr>
        <p:spPr>
          <a:xfrm>
            <a:off x="2026285" y="1177180"/>
            <a:ext cx="8317231" cy="4728193"/>
          </a:xfrm>
          <a:prstGeom prst="rect">
            <a:avLst/>
          </a:prstGeom>
          <a:noFill/>
        </p:spPr>
        <p:txBody>
          <a:bodyPr wrap="square" lIns="0" tIns="0" rIns="0" rtlCol="0">
            <a:spAutoFit/>
          </a:bodyPr>
          <a:lstStyle/>
          <a:p>
            <a:pPr marL="457200" marR="354266" indent="-457200" algn="just" rtl="0">
              <a:lnSpc>
                <a:spcPts val="3675"/>
              </a:lnSpc>
            </a:pPr>
            <a:r>
              <a:rPr lang="en-US" altLang="zh-CN" sz="2795" spc="0" dirty="0">
                <a:solidFill>
                  <a:srgbClr val="404040"/>
                </a:solidFill>
                <a:latin typeface="Wingdings"/>
                <a:ea typeface="Wingdings"/>
                <a:cs typeface="Wingdings"/>
              </a:rPr>
              <a:t>Ø</a:t>
            </a:r>
            <a:r>
              <a:rPr lang="en-US" altLang="zh-CN" sz="2795" spc="-1423" dirty="0">
                <a:solidFill>
                  <a:srgbClr val="404040"/>
                </a:solidFill>
                <a:latin typeface="Wingdings"/>
                <a:ea typeface="Wingdings"/>
                <a:cs typeface="Wingdings"/>
              </a:rPr>
              <a:t> </a:t>
            </a:r>
            <a:r>
              <a:rPr lang="en-US" altLang="zh-CN" sz="2795" spc="-5" dirty="0">
                <a:solidFill>
                  <a:srgbClr val="404040"/>
                </a:solidFill>
                <a:latin typeface="华文楷体"/>
                <a:ea typeface="华文楷体"/>
                <a:cs typeface="华文楷体"/>
              </a:rPr>
              <a:t>那</a:t>
            </a:r>
            <a:r>
              <a:rPr lang="en-US" altLang="zh-CN" sz="2795" spc="0" dirty="0">
                <a:solidFill>
                  <a:srgbClr val="404040"/>
                </a:solidFill>
                <a:latin typeface="华文楷体"/>
                <a:ea typeface="华文楷体"/>
                <a:cs typeface="华文楷体"/>
              </a:rPr>
              <a:t>只狗当时必须在马厩，而且它没有睡着（或处</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于</a:t>
            </a:r>
            <a:r>
              <a:rPr lang="en-US" altLang="zh-CN" sz="2795" spc="0" dirty="0">
                <a:solidFill>
                  <a:srgbClr val="404040"/>
                </a:solidFill>
                <a:latin typeface="华文楷体"/>
                <a:ea typeface="华文楷体"/>
                <a:cs typeface="华文楷体"/>
              </a:rPr>
              <a:t>其他非正常状态），或者睡着了也非常容易被</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响</a:t>
            </a:r>
            <a:r>
              <a:rPr lang="en-US" altLang="zh-CN" sz="2795" spc="0" dirty="0">
                <a:solidFill>
                  <a:srgbClr val="404040"/>
                </a:solidFill>
                <a:latin typeface="华文楷体"/>
                <a:ea typeface="华文楷体"/>
                <a:cs typeface="华文楷体"/>
              </a:rPr>
              <a:t>动惊醒；</a:t>
            </a:r>
            <a:endParaRPr lang="en-US" altLang="zh-CN" sz="2795">
              <a:latin typeface="华文楷体"/>
              <a:ea typeface="华文楷体"/>
              <a:cs typeface="华文楷体"/>
            </a:endParaRPr>
          </a:p>
          <a:p>
            <a:pPr marL="457200" marR="354266" indent="-457200" algn="just" rtl="0">
              <a:lnSpc>
                <a:spcPts val="3695"/>
              </a:lnSpc>
              <a:spcBef>
                <a:spcPts val="1000"/>
              </a:spcBef>
            </a:pPr>
            <a:r>
              <a:rPr lang="en-US" altLang="zh-CN" sz="2795" spc="0" dirty="0">
                <a:solidFill>
                  <a:srgbClr val="404040"/>
                </a:solidFill>
                <a:latin typeface="Wingdings"/>
                <a:ea typeface="Wingdings"/>
                <a:cs typeface="Wingdings"/>
              </a:rPr>
              <a:t>Ø</a:t>
            </a:r>
            <a:r>
              <a:rPr lang="en-US" altLang="zh-CN" sz="2795" spc="-1423" dirty="0">
                <a:solidFill>
                  <a:srgbClr val="404040"/>
                </a:solidFill>
                <a:latin typeface="Wingdings"/>
                <a:ea typeface="Wingdings"/>
                <a:cs typeface="Wingdings"/>
              </a:rPr>
              <a:t> </a:t>
            </a:r>
            <a:r>
              <a:rPr lang="en-US" altLang="zh-CN" sz="2795" spc="-5" dirty="0">
                <a:solidFill>
                  <a:srgbClr val="404040"/>
                </a:solidFill>
                <a:latin typeface="华文楷体"/>
                <a:ea typeface="华文楷体"/>
                <a:cs typeface="华文楷体"/>
              </a:rPr>
              <a:t>当</a:t>
            </a:r>
            <a:r>
              <a:rPr lang="en-US" altLang="zh-CN" sz="2795" spc="0" dirty="0">
                <a:solidFill>
                  <a:srgbClr val="404040"/>
                </a:solidFill>
                <a:latin typeface="华文楷体"/>
                <a:ea typeface="华文楷体"/>
                <a:cs typeface="华文楷体"/>
              </a:rPr>
              <a:t>时确实有两个人在草料棚，他们听觉正常、意</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识</a:t>
            </a:r>
            <a:r>
              <a:rPr lang="en-US" altLang="zh-CN" sz="2795" spc="0" dirty="0">
                <a:solidFill>
                  <a:srgbClr val="404040"/>
                </a:solidFill>
                <a:latin typeface="华文楷体"/>
                <a:ea typeface="华文楷体"/>
                <a:cs typeface="华文楷体"/>
              </a:rPr>
              <a:t>清醒或容易唤醒，并且一定会如实地反映相关</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情</a:t>
            </a:r>
            <a:r>
              <a:rPr lang="en-US" altLang="zh-CN" sz="2795" spc="0" dirty="0">
                <a:solidFill>
                  <a:srgbClr val="404040"/>
                </a:solidFill>
                <a:latin typeface="华文楷体"/>
                <a:ea typeface="华文楷体"/>
                <a:cs typeface="华文楷体"/>
              </a:rPr>
              <a:t>况；</a:t>
            </a:r>
            <a:endParaRPr lang="en-US" altLang="zh-CN" sz="2795">
              <a:latin typeface="华文楷体"/>
              <a:ea typeface="华文楷体"/>
              <a:cs typeface="华文楷体"/>
            </a:endParaRPr>
          </a:p>
          <a:p>
            <a:pPr marL="457200" marR="354266" indent="-457200" algn="l" rtl="0">
              <a:lnSpc>
                <a:spcPts val="3695"/>
              </a:lnSpc>
              <a:spcBef>
                <a:spcPts val="1000"/>
              </a:spcBef>
            </a:pPr>
            <a:r>
              <a:rPr lang="en-US" altLang="zh-CN" sz="2795" spc="0" dirty="0">
                <a:solidFill>
                  <a:srgbClr val="404040"/>
                </a:solidFill>
                <a:latin typeface="Wingdings"/>
                <a:ea typeface="Wingdings"/>
                <a:cs typeface="Wingdings"/>
              </a:rPr>
              <a:t>Ø</a:t>
            </a:r>
            <a:r>
              <a:rPr lang="en-US" altLang="zh-CN" sz="2795" spc="-1423" dirty="0">
                <a:solidFill>
                  <a:srgbClr val="404040"/>
                </a:solidFill>
                <a:latin typeface="Wingdings"/>
                <a:ea typeface="Wingdings"/>
                <a:cs typeface="Wingdings"/>
              </a:rPr>
              <a:t> </a:t>
            </a:r>
            <a:r>
              <a:rPr lang="en-US" altLang="zh-CN" sz="2795" spc="-5" dirty="0">
                <a:solidFill>
                  <a:srgbClr val="404040"/>
                </a:solidFill>
                <a:latin typeface="华文楷体"/>
                <a:ea typeface="华文楷体"/>
                <a:cs typeface="华文楷体"/>
              </a:rPr>
              <a:t>草</a:t>
            </a:r>
            <a:r>
              <a:rPr lang="en-US" altLang="zh-CN" sz="2795" spc="0" dirty="0">
                <a:solidFill>
                  <a:srgbClr val="404040"/>
                </a:solidFill>
                <a:latin typeface="华文楷体"/>
                <a:ea typeface="华文楷体"/>
                <a:cs typeface="华文楷体"/>
              </a:rPr>
              <a:t>料棚在狗叫声的有效传播范围内；未曾有其他</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任</a:t>
            </a:r>
            <a:r>
              <a:rPr lang="en-US" altLang="zh-CN" sz="2795" spc="0" dirty="0">
                <a:solidFill>
                  <a:srgbClr val="404040"/>
                </a:solidFill>
                <a:latin typeface="华文楷体"/>
                <a:ea typeface="华文楷体"/>
                <a:cs typeface="华文楷体"/>
              </a:rPr>
              <a:t>何人反映当时听到该马厩的狗叫……</a:t>
            </a:r>
            <a:endParaRPr lang="en-US" altLang="zh-CN" sz="2795">
              <a:latin typeface="华文楷体"/>
              <a:ea typeface="华文楷体"/>
              <a:cs typeface="华文楷体"/>
            </a:endParaRPr>
          </a:p>
          <a:p>
            <a:pPr marL="960755" algn="l" rtl="0">
              <a:lnSpc>
                <a:spcPts val="4684"/>
              </a:lnSpc>
              <a:spcBef>
                <a:spcPts val="1045"/>
              </a:spcBef>
            </a:pPr>
            <a:r>
              <a:rPr lang="en-US" altLang="zh-CN" sz="2005" spc="-5" dirty="0">
                <a:solidFill>
                  <a:srgbClr val="404040"/>
                </a:solidFill>
                <a:latin typeface="微软雅黑"/>
                <a:ea typeface="微软雅黑"/>
                <a:cs typeface="微软雅黑"/>
              </a:rPr>
              <a:t>这些前提或</a:t>
            </a:r>
            <a:r>
              <a:rPr lang="en-US" altLang="zh-CN" sz="2005" spc="0" dirty="0">
                <a:solidFill>
                  <a:srgbClr val="404040"/>
                </a:solidFill>
                <a:latin typeface="微软雅黑"/>
                <a:ea typeface="微软雅黑"/>
                <a:cs typeface="微软雅黑"/>
              </a:rPr>
              <a:t>隐</a:t>
            </a:r>
            <a:r>
              <a:rPr lang="en-US" altLang="zh-CN" sz="2005" spc="-10" dirty="0">
                <a:solidFill>
                  <a:srgbClr val="404040"/>
                </a:solidFill>
                <a:latin typeface="微软雅黑"/>
                <a:ea typeface="微软雅黑"/>
                <a:cs typeface="微软雅黑"/>
              </a:rPr>
              <a:t>含</a:t>
            </a:r>
            <a:r>
              <a:rPr lang="en-US" altLang="zh-CN" sz="2005" spc="0" dirty="0">
                <a:solidFill>
                  <a:srgbClr val="404040"/>
                </a:solidFill>
                <a:latin typeface="微软雅黑"/>
                <a:ea typeface="微软雅黑"/>
                <a:cs typeface="微软雅黑"/>
              </a:rPr>
              <a:t>前</a:t>
            </a:r>
            <a:r>
              <a:rPr lang="en-US" altLang="zh-CN" sz="2005" spc="-10" dirty="0">
                <a:solidFill>
                  <a:srgbClr val="404040"/>
                </a:solidFill>
                <a:latin typeface="微软雅黑"/>
                <a:ea typeface="微软雅黑"/>
                <a:cs typeface="微软雅黑"/>
              </a:rPr>
              <a:t>提</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隐</a:t>
            </a:r>
            <a:r>
              <a:rPr lang="en-US" altLang="zh-CN" sz="2005" spc="0" dirty="0">
                <a:solidFill>
                  <a:srgbClr val="404040"/>
                </a:solidFill>
                <a:latin typeface="微软雅黑"/>
                <a:ea typeface="微软雅黑"/>
                <a:cs typeface="微软雅黑"/>
              </a:rPr>
              <a:t>含</a:t>
            </a:r>
            <a:r>
              <a:rPr lang="en-US" altLang="zh-CN" sz="2005" spc="-10" dirty="0">
                <a:solidFill>
                  <a:srgbClr val="404040"/>
                </a:solidFill>
                <a:latin typeface="微软雅黑"/>
                <a:ea typeface="微软雅黑"/>
                <a:cs typeface="微软雅黑"/>
              </a:rPr>
              <a:t>前</a:t>
            </a:r>
            <a:r>
              <a:rPr lang="en-US" altLang="zh-CN" sz="2005" spc="0" dirty="0">
                <a:solidFill>
                  <a:srgbClr val="404040"/>
                </a:solidFill>
                <a:latin typeface="微软雅黑"/>
                <a:ea typeface="微软雅黑"/>
                <a:cs typeface="微软雅黑"/>
              </a:rPr>
              <a:t>提</a:t>
            </a:r>
            <a:r>
              <a:rPr lang="en-US" altLang="zh-CN" sz="2005" spc="-10" dirty="0">
                <a:solidFill>
                  <a:srgbClr val="404040"/>
                </a:solidFill>
                <a:latin typeface="微软雅黑"/>
                <a:ea typeface="微软雅黑"/>
                <a:cs typeface="微软雅黑"/>
              </a:rPr>
              <a:t>一</a:t>
            </a:r>
            <a:r>
              <a:rPr lang="en-US" altLang="zh-CN" sz="2005" spc="0" dirty="0">
                <a:solidFill>
                  <a:srgbClr val="404040"/>
                </a:solidFill>
                <a:latin typeface="微软雅黑"/>
                <a:ea typeface="微软雅黑"/>
                <a:cs typeface="微软雅黑"/>
              </a:rPr>
              <a:t>般</a:t>
            </a:r>
            <a:r>
              <a:rPr lang="en-US" altLang="zh-CN" sz="2005" spc="-10" dirty="0">
                <a:solidFill>
                  <a:srgbClr val="404040"/>
                </a:solidFill>
                <a:latin typeface="微软雅黑"/>
                <a:ea typeface="微软雅黑"/>
                <a:cs typeface="微软雅黑"/>
              </a:rPr>
              <a:t>称</a:t>
            </a:r>
            <a:r>
              <a:rPr lang="en-US" altLang="zh-CN" sz="2005" spc="0" dirty="0">
                <a:solidFill>
                  <a:srgbClr val="404040"/>
                </a:solidFill>
                <a:latin typeface="微软雅黑"/>
                <a:ea typeface="微软雅黑"/>
                <a:cs typeface="微软雅黑"/>
              </a:rPr>
              <a:t>作</a:t>
            </a:r>
            <a:r>
              <a:rPr lang="en-US" altLang="zh-CN" sz="3600" b="1" spc="-9" dirty="0">
                <a:solidFill>
                  <a:srgbClr val="FF0000"/>
                </a:solidFill>
                <a:latin typeface="华文楷体"/>
                <a:ea typeface="华文楷体"/>
                <a:cs typeface="华文楷体"/>
              </a:rPr>
              <a:t>“</a:t>
            </a:r>
            <a:r>
              <a:rPr lang="en-US" altLang="zh-CN" sz="3600" b="1" spc="0" dirty="0">
                <a:solidFill>
                  <a:srgbClr val="FF0000"/>
                </a:solidFill>
                <a:latin typeface="华文楷体"/>
                <a:ea typeface="华文楷体"/>
                <a:cs typeface="华文楷体"/>
              </a:rPr>
              <a:t>隐含假</a:t>
            </a:r>
            <a:r>
              <a:rPr lang="en-US" altLang="zh-CN" sz="3600" b="1" spc="6" dirty="0">
                <a:solidFill>
                  <a:srgbClr val="FF0000"/>
                </a:solidFill>
                <a:latin typeface="华文楷体"/>
                <a:ea typeface="华文楷体"/>
                <a:cs typeface="华文楷体"/>
              </a:rPr>
              <a:t>设</a:t>
            </a:r>
            <a:r>
              <a:rPr lang="en-US" altLang="zh-CN" sz="3600" b="1" spc="0" dirty="0">
                <a:solidFill>
                  <a:srgbClr val="FF0000"/>
                </a:solidFill>
                <a:latin typeface="华文楷体"/>
                <a:ea typeface="华文楷体"/>
                <a:cs typeface="华文楷体"/>
              </a:rPr>
              <a:t>”</a:t>
            </a:r>
            <a:endParaRPr lang="en-US" altLang="zh-CN" sz="3600">
              <a:latin typeface="华文楷体"/>
              <a:ea typeface="华文楷体"/>
              <a:cs typeface="华文楷体"/>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Path642"/>
          <p:cNvSpPr/>
          <p:nvPr/>
        </p:nvSpPr>
        <p:spPr>
          <a:xfrm>
            <a:off x="6798564" y="3119628"/>
            <a:ext cx="3360422" cy="618744"/>
          </a:xfrm>
          <a:custGeom>
            <a:avLst/>
            <a:gdLst/>
            <a:ahLst/>
            <a:cxnLst/>
            <a:rect l="l" t="t" r="r" b="b"/>
            <a:pathLst>
              <a:path w="3360422" h="618744">
                <a:moveTo>
                  <a:pt x="0" y="0"/>
                </a:moveTo>
                <a:lnTo>
                  <a:pt x="3360421" y="0"/>
                </a:lnTo>
                <a:lnTo>
                  <a:pt x="3360421" y="618744"/>
                </a:lnTo>
                <a:lnTo>
                  <a:pt x="0" y="61874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3" name="Path643"/>
          <p:cNvSpPr/>
          <p:nvPr/>
        </p:nvSpPr>
        <p:spPr>
          <a:xfrm>
            <a:off x="6794500" y="3115945"/>
            <a:ext cx="3368676" cy="626745"/>
          </a:xfrm>
          <a:custGeom>
            <a:avLst/>
            <a:gdLst/>
            <a:ahLst/>
            <a:cxnLst/>
            <a:rect l="l" t="t" r="r" b="b"/>
            <a:pathLst>
              <a:path w="3368676" h="626745">
                <a:moveTo>
                  <a:pt x="3364865" y="0"/>
                </a:moveTo>
                <a:lnTo>
                  <a:pt x="3366326" y="292"/>
                </a:lnTo>
                <a:lnTo>
                  <a:pt x="3367557" y="1117"/>
                </a:lnTo>
                <a:lnTo>
                  <a:pt x="3368384" y="2349"/>
                </a:lnTo>
                <a:lnTo>
                  <a:pt x="3368675" y="3810"/>
                </a:lnTo>
                <a:lnTo>
                  <a:pt x="3368675" y="622935"/>
                </a:lnTo>
                <a:lnTo>
                  <a:pt x="3368384" y="624396"/>
                </a:lnTo>
                <a:lnTo>
                  <a:pt x="3367557" y="625628"/>
                </a:lnTo>
                <a:lnTo>
                  <a:pt x="3366326" y="626453"/>
                </a:lnTo>
                <a:lnTo>
                  <a:pt x="3364865" y="626745"/>
                </a:lnTo>
                <a:lnTo>
                  <a:pt x="3810" y="626745"/>
                </a:lnTo>
                <a:lnTo>
                  <a:pt x="2349" y="626453"/>
                </a:lnTo>
                <a:lnTo>
                  <a:pt x="1118" y="625628"/>
                </a:lnTo>
                <a:lnTo>
                  <a:pt x="292" y="624396"/>
                </a:lnTo>
                <a:lnTo>
                  <a:pt x="0" y="622935"/>
                </a:lnTo>
                <a:lnTo>
                  <a:pt x="0" y="3810"/>
                </a:lnTo>
                <a:lnTo>
                  <a:pt x="292" y="2349"/>
                </a:lnTo>
                <a:lnTo>
                  <a:pt x="1118" y="1117"/>
                </a:lnTo>
                <a:lnTo>
                  <a:pt x="2349" y="292"/>
                </a:lnTo>
                <a:lnTo>
                  <a:pt x="3810" y="0"/>
                </a:lnTo>
                <a:lnTo>
                  <a:pt x="3364865" y="0"/>
                </a:lnTo>
                <a:close/>
                <a:moveTo>
                  <a:pt x="3810" y="7620"/>
                </a:moveTo>
                <a:lnTo>
                  <a:pt x="7620" y="3810"/>
                </a:lnTo>
                <a:lnTo>
                  <a:pt x="7620" y="622935"/>
                </a:lnTo>
                <a:lnTo>
                  <a:pt x="3810" y="619125"/>
                </a:lnTo>
                <a:lnTo>
                  <a:pt x="3364865" y="619125"/>
                </a:lnTo>
                <a:lnTo>
                  <a:pt x="3361055" y="622935"/>
                </a:lnTo>
                <a:lnTo>
                  <a:pt x="3361055" y="3810"/>
                </a:lnTo>
                <a:lnTo>
                  <a:pt x="3364865"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4" name="Path644"/>
          <p:cNvSpPr/>
          <p:nvPr/>
        </p:nvSpPr>
        <p:spPr>
          <a:xfrm>
            <a:off x="3930396" y="3777996"/>
            <a:ext cx="2301240" cy="679704"/>
          </a:xfrm>
          <a:custGeom>
            <a:avLst/>
            <a:gdLst/>
            <a:ahLst/>
            <a:cxnLst/>
            <a:rect l="l" t="t" r="r" b="b"/>
            <a:pathLst>
              <a:path w="2301240" h="679704">
                <a:moveTo>
                  <a:pt x="0" y="0"/>
                </a:moveTo>
                <a:lnTo>
                  <a:pt x="2301240" y="0"/>
                </a:lnTo>
                <a:lnTo>
                  <a:pt x="2301240" y="679704"/>
                </a:lnTo>
                <a:lnTo>
                  <a:pt x="0" y="67970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5" name="Path645"/>
          <p:cNvSpPr/>
          <p:nvPr/>
        </p:nvSpPr>
        <p:spPr>
          <a:xfrm>
            <a:off x="3926205" y="3773805"/>
            <a:ext cx="2309495" cy="687070"/>
          </a:xfrm>
          <a:custGeom>
            <a:avLst/>
            <a:gdLst/>
            <a:ahLst/>
            <a:cxnLst/>
            <a:rect l="l" t="t" r="r" b="b"/>
            <a:pathLst>
              <a:path w="2309495" h="687070">
                <a:moveTo>
                  <a:pt x="2305685" y="0"/>
                </a:moveTo>
                <a:lnTo>
                  <a:pt x="2307146" y="292"/>
                </a:lnTo>
                <a:lnTo>
                  <a:pt x="2308378" y="1118"/>
                </a:lnTo>
                <a:lnTo>
                  <a:pt x="2309203" y="2349"/>
                </a:lnTo>
                <a:lnTo>
                  <a:pt x="2309495" y="3810"/>
                </a:lnTo>
                <a:lnTo>
                  <a:pt x="2309495" y="683260"/>
                </a:lnTo>
                <a:lnTo>
                  <a:pt x="2309203" y="684721"/>
                </a:lnTo>
                <a:lnTo>
                  <a:pt x="2308378" y="685953"/>
                </a:lnTo>
                <a:lnTo>
                  <a:pt x="2307146" y="686778"/>
                </a:lnTo>
                <a:lnTo>
                  <a:pt x="2305685" y="687070"/>
                </a:lnTo>
                <a:lnTo>
                  <a:pt x="3810" y="687070"/>
                </a:lnTo>
                <a:lnTo>
                  <a:pt x="2349" y="686778"/>
                </a:lnTo>
                <a:lnTo>
                  <a:pt x="1118" y="685953"/>
                </a:lnTo>
                <a:lnTo>
                  <a:pt x="292" y="684721"/>
                </a:lnTo>
                <a:lnTo>
                  <a:pt x="0" y="683260"/>
                </a:lnTo>
                <a:lnTo>
                  <a:pt x="0" y="3810"/>
                </a:lnTo>
                <a:lnTo>
                  <a:pt x="292" y="2349"/>
                </a:lnTo>
                <a:lnTo>
                  <a:pt x="1118" y="1118"/>
                </a:lnTo>
                <a:lnTo>
                  <a:pt x="2349" y="292"/>
                </a:lnTo>
                <a:lnTo>
                  <a:pt x="3810" y="0"/>
                </a:lnTo>
                <a:lnTo>
                  <a:pt x="2305685" y="0"/>
                </a:lnTo>
                <a:close/>
                <a:moveTo>
                  <a:pt x="3810" y="7620"/>
                </a:moveTo>
                <a:lnTo>
                  <a:pt x="7620" y="3810"/>
                </a:lnTo>
                <a:lnTo>
                  <a:pt x="7620" y="683260"/>
                </a:lnTo>
                <a:lnTo>
                  <a:pt x="3810" y="679450"/>
                </a:lnTo>
                <a:lnTo>
                  <a:pt x="2305685" y="679450"/>
                </a:lnTo>
                <a:lnTo>
                  <a:pt x="2301875" y="683260"/>
                </a:lnTo>
                <a:lnTo>
                  <a:pt x="2301875" y="3810"/>
                </a:lnTo>
                <a:lnTo>
                  <a:pt x="2305685"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6" name="Path646"/>
          <p:cNvSpPr/>
          <p:nvPr/>
        </p:nvSpPr>
        <p:spPr>
          <a:xfrm>
            <a:off x="8287512" y="3738372"/>
            <a:ext cx="381000" cy="757428"/>
          </a:xfrm>
          <a:custGeom>
            <a:avLst/>
            <a:gdLst/>
            <a:ahLst/>
            <a:cxnLst/>
            <a:rect l="l" t="t" r="r" b="b"/>
            <a:pathLst>
              <a:path w="381000" h="757428">
                <a:moveTo>
                  <a:pt x="0" y="566928"/>
                </a:moveTo>
                <a:lnTo>
                  <a:pt x="96012" y="566928"/>
                </a:lnTo>
                <a:lnTo>
                  <a:pt x="96012" y="0"/>
                </a:lnTo>
                <a:lnTo>
                  <a:pt x="286512" y="0"/>
                </a:lnTo>
                <a:lnTo>
                  <a:pt x="286512" y="566928"/>
                </a:lnTo>
                <a:lnTo>
                  <a:pt x="381000" y="566928"/>
                </a:lnTo>
                <a:lnTo>
                  <a:pt x="190500" y="757428"/>
                </a:lnTo>
                <a:lnTo>
                  <a:pt x="0" y="566928"/>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7" name="Path647"/>
          <p:cNvSpPr/>
          <p:nvPr/>
        </p:nvSpPr>
        <p:spPr>
          <a:xfrm>
            <a:off x="8275358" y="3726180"/>
            <a:ext cx="406324" cy="782320"/>
          </a:xfrm>
          <a:custGeom>
            <a:avLst/>
            <a:gdLst/>
            <a:ahLst/>
            <a:cxnLst/>
            <a:rect l="l" t="t" r="r" b="b"/>
            <a:pathLst>
              <a:path w="406324" h="782320">
                <a:moveTo>
                  <a:pt x="107912" y="566420"/>
                </a:moveTo>
                <a:lnTo>
                  <a:pt x="95212" y="579120"/>
                </a:lnTo>
                <a:lnTo>
                  <a:pt x="95212" y="12700"/>
                </a:lnTo>
                <a:lnTo>
                  <a:pt x="95453" y="10224"/>
                </a:lnTo>
                <a:lnTo>
                  <a:pt x="96177" y="7836"/>
                </a:lnTo>
                <a:lnTo>
                  <a:pt x="97346" y="5639"/>
                </a:lnTo>
                <a:lnTo>
                  <a:pt x="98934" y="3721"/>
                </a:lnTo>
                <a:lnTo>
                  <a:pt x="100851" y="2146"/>
                </a:lnTo>
                <a:lnTo>
                  <a:pt x="103049" y="965"/>
                </a:lnTo>
                <a:lnTo>
                  <a:pt x="105436" y="241"/>
                </a:lnTo>
                <a:lnTo>
                  <a:pt x="107912" y="0"/>
                </a:lnTo>
                <a:lnTo>
                  <a:pt x="298412" y="0"/>
                </a:lnTo>
                <a:lnTo>
                  <a:pt x="300889" y="241"/>
                </a:lnTo>
                <a:lnTo>
                  <a:pt x="303277" y="965"/>
                </a:lnTo>
                <a:lnTo>
                  <a:pt x="305473" y="2146"/>
                </a:lnTo>
                <a:lnTo>
                  <a:pt x="307391" y="3721"/>
                </a:lnTo>
                <a:lnTo>
                  <a:pt x="308966" y="5639"/>
                </a:lnTo>
                <a:lnTo>
                  <a:pt x="310148" y="7836"/>
                </a:lnTo>
                <a:lnTo>
                  <a:pt x="310871" y="10224"/>
                </a:lnTo>
                <a:lnTo>
                  <a:pt x="311112" y="12700"/>
                </a:lnTo>
                <a:lnTo>
                  <a:pt x="311112" y="579120"/>
                </a:lnTo>
                <a:lnTo>
                  <a:pt x="298412" y="566420"/>
                </a:lnTo>
                <a:lnTo>
                  <a:pt x="393662" y="566420"/>
                </a:lnTo>
                <a:lnTo>
                  <a:pt x="396367" y="566712"/>
                </a:lnTo>
                <a:lnTo>
                  <a:pt x="398933" y="567563"/>
                </a:lnTo>
                <a:lnTo>
                  <a:pt x="401269" y="568947"/>
                </a:lnTo>
                <a:lnTo>
                  <a:pt x="403263" y="570802"/>
                </a:lnTo>
                <a:lnTo>
                  <a:pt x="404813" y="573037"/>
                </a:lnTo>
                <a:lnTo>
                  <a:pt x="405841" y="575539"/>
                </a:lnTo>
                <a:lnTo>
                  <a:pt x="406325" y="578218"/>
                </a:lnTo>
                <a:lnTo>
                  <a:pt x="406236" y="580924"/>
                </a:lnTo>
                <a:lnTo>
                  <a:pt x="405563" y="583552"/>
                </a:lnTo>
                <a:lnTo>
                  <a:pt x="404343" y="585991"/>
                </a:lnTo>
                <a:lnTo>
                  <a:pt x="402641" y="588099"/>
                </a:lnTo>
                <a:lnTo>
                  <a:pt x="212141" y="778599"/>
                </a:lnTo>
                <a:lnTo>
                  <a:pt x="210223" y="780174"/>
                </a:lnTo>
                <a:lnTo>
                  <a:pt x="208027" y="781355"/>
                </a:lnTo>
                <a:lnTo>
                  <a:pt x="205639" y="782079"/>
                </a:lnTo>
                <a:lnTo>
                  <a:pt x="203162" y="782320"/>
                </a:lnTo>
                <a:lnTo>
                  <a:pt x="200686" y="782079"/>
                </a:lnTo>
                <a:lnTo>
                  <a:pt x="198299" y="781355"/>
                </a:lnTo>
                <a:lnTo>
                  <a:pt x="196101" y="780174"/>
                </a:lnTo>
                <a:lnTo>
                  <a:pt x="194184" y="778599"/>
                </a:lnTo>
                <a:lnTo>
                  <a:pt x="3683" y="588099"/>
                </a:lnTo>
                <a:lnTo>
                  <a:pt x="1981" y="585991"/>
                </a:lnTo>
                <a:lnTo>
                  <a:pt x="762" y="583552"/>
                </a:lnTo>
                <a:lnTo>
                  <a:pt x="89" y="580924"/>
                </a:lnTo>
                <a:lnTo>
                  <a:pt x="0" y="578218"/>
                </a:lnTo>
                <a:lnTo>
                  <a:pt x="482" y="575539"/>
                </a:lnTo>
                <a:lnTo>
                  <a:pt x="1512" y="573037"/>
                </a:lnTo>
                <a:lnTo>
                  <a:pt x="3061" y="570802"/>
                </a:lnTo>
                <a:lnTo>
                  <a:pt x="5055" y="568947"/>
                </a:lnTo>
                <a:lnTo>
                  <a:pt x="7392" y="567563"/>
                </a:lnTo>
                <a:lnTo>
                  <a:pt x="9958" y="566712"/>
                </a:lnTo>
                <a:lnTo>
                  <a:pt x="12662" y="566420"/>
                </a:lnTo>
                <a:lnTo>
                  <a:pt x="107912" y="566420"/>
                </a:lnTo>
                <a:close/>
                <a:moveTo>
                  <a:pt x="12662" y="591820"/>
                </a:moveTo>
                <a:lnTo>
                  <a:pt x="21641" y="570141"/>
                </a:lnTo>
                <a:lnTo>
                  <a:pt x="212141" y="760641"/>
                </a:lnTo>
                <a:lnTo>
                  <a:pt x="194184" y="760641"/>
                </a:lnTo>
                <a:lnTo>
                  <a:pt x="384684" y="570141"/>
                </a:lnTo>
                <a:lnTo>
                  <a:pt x="393662" y="591820"/>
                </a:lnTo>
                <a:lnTo>
                  <a:pt x="298412" y="591820"/>
                </a:lnTo>
                <a:lnTo>
                  <a:pt x="295936" y="591579"/>
                </a:lnTo>
                <a:lnTo>
                  <a:pt x="293549" y="590855"/>
                </a:lnTo>
                <a:lnTo>
                  <a:pt x="291351" y="589674"/>
                </a:lnTo>
                <a:lnTo>
                  <a:pt x="289434" y="588099"/>
                </a:lnTo>
                <a:lnTo>
                  <a:pt x="287846" y="586181"/>
                </a:lnTo>
                <a:lnTo>
                  <a:pt x="286677" y="583984"/>
                </a:lnTo>
                <a:lnTo>
                  <a:pt x="285953" y="581597"/>
                </a:lnTo>
                <a:lnTo>
                  <a:pt x="285712" y="579120"/>
                </a:lnTo>
                <a:lnTo>
                  <a:pt x="285712" y="12700"/>
                </a:lnTo>
                <a:lnTo>
                  <a:pt x="298412" y="25400"/>
                </a:lnTo>
                <a:lnTo>
                  <a:pt x="107912" y="25400"/>
                </a:lnTo>
                <a:lnTo>
                  <a:pt x="120612" y="12700"/>
                </a:lnTo>
                <a:lnTo>
                  <a:pt x="120612" y="579120"/>
                </a:lnTo>
                <a:lnTo>
                  <a:pt x="120371" y="581597"/>
                </a:lnTo>
                <a:lnTo>
                  <a:pt x="119648" y="583984"/>
                </a:lnTo>
                <a:lnTo>
                  <a:pt x="118466" y="586181"/>
                </a:lnTo>
                <a:lnTo>
                  <a:pt x="116891" y="588099"/>
                </a:lnTo>
                <a:lnTo>
                  <a:pt x="114973" y="589674"/>
                </a:lnTo>
                <a:lnTo>
                  <a:pt x="112777" y="590855"/>
                </a:lnTo>
                <a:lnTo>
                  <a:pt x="110389" y="591579"/>
                </a:lnTo>
                <a:lnTo>
                  <a:pt x="107912" y="591820"/>
                </a:lnTo>
                <a:lnTo>
                  <a:pt x="12662" y="591820"/>
                </a:lnTo>
              </a:path>
            </a:pathLst>
          </a:custGeom>
          <a:solidFill>
            <a:srgbClr val="395E8A">
              <a:alpha val="65535"/>
            </a:srgbClr>
          </a:solidFill>
          <a:ln w="0" cap="sq">
            <a:solidFill>
              <a:srgbClr val="395E8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8" name="Path648"/>
          <p:cNvSpPr/>
          <p:nvPr/>
        </p:nvSpPr>
        <p:spPr>
          <a:xfrm>
            <a:off x="3930396" y="5024628"/>
            <a:ext cx="2302764" cy="717804"/>
          </a:xfrm>
          <a:custGeom>
            <a:avLst/>
            <a:gdLst/>
            <a:ahLst/>
            <a:cxnLst/>
            <a:rect l="l" t="t" r="r" b="b"/>
            <a:pathLst>
              <a:path w="2302764" h="717804">
                <a:moveTo>
                  <a:pt x="0" y="0"/>
                </a:moveTo>
                <a:lnTo>
                  <a:pt x="2302764" y="0"/>
                </a:lnTo>
                <a:lnTo>
                  <a:pt x="2302764" y="717804"/>
                </a:lnTo>
                <a:lnTo>
                  <a:pt x="0" y="71780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49" name="Path649"/>
          <p:cNvSpPr/>
          <p:nvPr/>
        </p:nvSpPr>
        <p:spPr>
          <a:xfrm>
            <a:off x="3926205" y="5020945"/>
            <a:ext cx="2310130" cy="725805"/>
          </a:xfrm>
          <a:custGeom>
            <a:avLst/>
            <a:gdLst/>
            <a:ahLst/>
            <a:cxnLst/>
            <a:rect l="l" t="t" r="r" b="b"/>
            <a:pathLst>
              <a:path w="2310130" h="725805">
                <a:moveTo>
                  <a:pt x="2306320" y="0"/>
                </a:moveTo>
                <a:lnTo>
                  <a:pt x="2307781" y="292"/>
                </a:lnTo>
                <a:lnTo>
                  <a:pt x="2309013" y="1118"/>
                </a:lnTo>
                <a:lnTo>
                  <a:pt x="2309838" y="2350"/>
                </a:lnTo>
                <a:lnTo>
                  <a:pt x="2310130" y="3810"/>
                </a:lnTo>
                <a:lnTo>
                  <a:pt x="2310130" y="721995"/>
                </a:lnTo>
                <a:lnTo>
                  <a:pt x="2309838" y="723456"/>
                </a:lnTo>
                <a:lnTo>
                  <a:pt x="2309013" y="724688"/>
                </a:lnTo>
                <a:lnTo>
                  <a:pt x="2307781" y="725513"/>
                </a:lnTo>
                <a:lnTo>
                  <a:pt x="2306320" y="725805"/>
                </a:lnTo>
                <a:lnTo>
                  <a:pt x="3810" y="725805"/>
                </a:lnTo>
                <a:lnTo>
                  <a:pt x="2349" y="725513"/>
                </a:lnTo>
                <a:lnTo>
                  <a:pt x="1118" y="724688"/>
                </a:lnTo>
                <a:lnTo>
                  <a:pt x="292" y="723456"/>
                </a:lnTo>
                <a:lnTo>
                  <a:pt x="0" y="721995"/>
                </a:lnTo>
                <a:lnTo>
                  <a:pt x="0" y="3810"/>
                </a:lnTo>
                <a:lnTo>
                  <a:pt x="292" y="2350"/>
                </a:lnTo>
                <a:lnTo>
                  <a:pt x="1118" y="1118"/>
                </a:lnTo>
                <a:lnTo>
                  <a:pt x="2349" y="292"/>
                </a:lnTo>
                <a:lnTo>
                  <a:pt x="3810" y="0"/>
                </a:lnTo>
                <a:lnTo>
                  <a:pt x="2306320" y="0"/>
                </a:lnTo>
                <a:close/>
                <a:moveTo>
                  <a:pt x="3810" y="7620"/>
                </a:moveTo>
                <a:lnTo>
                  <a:pt x="7620" y="3810"/>
                </a:lnTo>
                <a:lnTo>
                  <a:pt x="7620" y="721995"/>
                </a:lnTo>
                <a:lnTo>
                  <a:pt x="3810" y="718185"/>
                </a:lnTo>
                <a:lnTo>
                  <a:pt x="2306320" y="718185"/>
                </a:lnTo>
                <a:lnTo>
                  <a:pt x="2302510" y="721995"/>
                </a:lnTo>
                <a:lnTo>
                  <a:pt x="2302510" y="3810"/>
                </a:lnTo>
                <a:lnTo>
                  <a:pt x="2306320"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0" name="Path650"/>
          <p:cNvSpPr/>
          <p:nvPr/>
        </p:nvSpPr>
        <p:spPr>
          <a:xfrm>
            <a:off x="7319772" y="4495800"/>
            <a:ext cx="2249424" cy="454152"/>
          </a:xfrm>
          <a:custGeom>
            <a:avLst/>
            <a:gdLst/>
            <a:ahLst/>
            <a:cxnLst/>
            <a:rect l="l" t="t" r="r" b="b"/>
            <a:pathLst>
              <a:path w="2249424" h="454152">
                <a:moveTo>
                  <a:pt x="0" y="0"/>
                </a:moveTo>
                <a:lnTo>
                  <a:pt x="2249424" y="0"/>
                </a:lnTo>
                <a:lnTo>
                  <a:pt x="2249424" y="454152"/>
                </a:lnTo>
                <a:lnTo>
                  <a:pt x="0" y="454152"/>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1" name="Path651"/>
          <p:cNvSpPr/>
          <p:nvPr/>
        </p:nvSpPr>
        <p:spPr>
          <a:xfrm>
            <a:off x="7315200" y="4491990"/>
            <a:ext cx="2258060" cy="461010"/>
          </a:xfrm>
          <a:custGeom>
            <a:avLst/>
            <a:gdLst/>
            <a:ahLst/>
            <a:cxnLst/>
            <a:rect l="l" t="t" r="r" b="b"/>
            <a:pathLst>
              <a:path w="2258060" h="461010">
                <a:moveTo>
                  <a:pt x="2254250" y="0"/>
                </a:moveTo>
                <a:lnTo>
                  <a:pt x="2255711" y="292"/>
                </a:lnTo>
                <a:lnTo>
                  <a:pt x="2256943" y="1117"/>
                </a:lnTo>
                <a:lnTo>
                  <a:pt x="2257769" y="2349"/>
                </a:lnTo>
                <a:lnTo>
                  <a:pt x="2258060" y="3810"/>
                </a:lnTo>
                <a:lnTo>
                  <a:pt x="2258060" y="457200"/>
                </a:lnTo>
                <a:lnTo>
                  <a:pt x="2257769" y="458660"/>
                </a:lnTo>
                <a:lnTo>
                  <a:pt x="2256943" y="459892"/>
                </a:lnTo>
                <a:lnTo>
                  <a:pt x="2255711" y="460718"/>
                </a:lnTo>
                <a:lnTo>
                  <a:pt x="2254250" y="461010"/>
                </a:lnTo>
                <a:lnTo>
                  <a:pt x="3810" y="461010"/>
                </a:lnTo>
                <a:lnTo>
                  <a:pt x="2349" y="460718"/>
                </a:lnTo>
                <a:lnTo>
                  <a:pt x="1118" y="459892"/>
                </a:lnTo>
                <a:lnTo>
                  <a:pt x="292" y="458660"/>
                </a:lnTo>
                <a:lnTo>
                  <a:pt x="0" y="457200"/>
                </a:lnTo>
                <a:lnTo>
                  <a:pt x="0" y="3810"/>
                </a:lnTo>
                <a:lnTo>
                  <a:pt x="292" y="2349"/>
                </a:lnTo>
                <a:lnTo>
                  <a:pt x="1118" y="1117"/>
                </a:lnTo>
                <a:lnTo>
                  <a:pt x="2349" y="292"/>
                </a:lnTo>
                <a:lnTo>
                  <a:pt x="3810" y="0"/>
                </a:lnTo>
                <a:lnTo>
                  <a:pt x="2254250" y="0"/>
                </a:lnTo>
                <a:close/>
                <a:moveTo>
                  <a:pt x="3810" y="7620"/>
                </a:moveTo>
                <a:lnTo>
                  <a:pt x="7620" y="3810"/>
                </a:lnTo>
                <a:lnTo>
                  <a:pt x="7620" y="457200"/>
                </a:lnTo>
                <a:lnTo>
                  <a:pt x="3810" y="453390"/>
                </a:lnTo>
                <a:lnTo>
                  <a:pt x="2254250" y="453390"/>
                </a:lnTo>
                <a:lnTo>
                  <a:pt x="2250440" y="457200"/>
                </a:lnTo>
                <a:lnTo>
                  <a:pt x="2250440" y="3810"/>
                </a:lnTo>
                <a:lnTo>
                  <a:pt x="2254250"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2" name="Path652"/>
          <p:cNvSpPr/>
          <p:nvPr/>
        </p:nvSpPr>
        <p:spPr>
          <a:xfrm>
            <a:off x="8289036" y="5053584"/>
            <a:ext cx="381000" cy="760476"/>
          </a:xfrm>
          <a:custGeom>
            <a:avLst/>
            <a:gdLst/>
            <a:ahLst/>
            <a:cxnLst/>
            <a:rect l="l" t="t" r="r" b="b"/>
            <a:pathLst>
              <a:path w="381000" h="760476">
                <a:moveTo>
                  <a:pt x="0" y="569976"/>
                </a:moveTo>
                <a:lnTo>
                  <a:pt x="94488" y="569976"/>
                </a:lnTo>
                <a:lnTo>
                  <a:pt x="94488" y="0"/>
                </a:lnTo>
                <a:lnTo>
                  <a:pt x="284988" y="0"/>
                </a:lnTo>
                <a:lnTo>
                  <a:pt x="284988" y="569976"/>
                </a:lnTo>
                <a:lnTo>
                  <a:pt x="381000" y="569976"/>
                </a:lnTo>
                <a:lnTo>
                  <a:pt x="190500" y="760476"/>
                </a:lnTo>
                <a:lnTo>
                  <a:pt x="0" y="569976"/>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3" name="Path653"/>
          <p:cNvSpPr/>
          <p:nvPr/>
        </p:nvSpPr>
        <p:spPr>
          <a:xfrm>
            <a:off x="8275993" y="5041265"/>
            <a:ext cx="406325" cy="786130"/>
          </a:xfrm>
          <a:custGeom>
            <a:avLst/>
            <a:gdLst/>
            <a:ahLst/>
            <a:cxnLst/>
            <a:rect l="l" t="t" r="r" b="b"/>
            <a:pathLst>
              <a:path w="406325" h="786130">
                <a:moveTo>
                  <a:pt x="107912" y="570230"/>
                </a:moveTo>
                <a:lnTo>
                  <a:pt x="95212" y="582930"/>
                </a:lnTo>
                <a:lnTo>
                  <a:pt x="95212" y="12700"/>
                </a:lnTo>
                <a:lnTo>
                  <a:pt x="95453" y="10224"/>
                </a:lnTo>
                <a:lnTo>
                  <a:pt x="96178" y="7836"/>
                </a:lnTo>
                <a:lnTo>
                  <a:pt x="97346" y="5639"/>
                </a:lnTo>
                <a:lnTo>
                  <a:pt x="98934" y="3721"/>
                </a:lnTo>
                <a:lnTo>
                  <a:pt x="100852" y="2134"/>
                </a:lnTo>
                <a:lnTo>
                  <a:pt x="103049" y="965"/>
                </a:lnTo>
                <a:lnTo>
                  <a:pt x="105436" y="241"/>
                </a:lnTo>
                <a:lnTo>
                  <a:pt x="107912" y="0"/>
                </a:lnTo>
                <a:lnTo>
                  <a:pt x="298412" y="0"/>
                </a:lnTo>
                <a:lnTo>
                  <a:pt x="300889" y="241"/>
                </a:lnTo>
                <a:lnTo>
                  <a:pt x="303277" y="965"/>
                </a:lnTo>
                <a:lnTo>
                  <a:pt x="305474" y="2134"/>
                </a:lnTo>
                <a:lnTo>
                  <a:pt x="307391" y="3721"/>
                </a:lnTo>
                <a:lnTo>
                  <a:pt x="308966" y="5639"/>
                </a:lnTo>
                <a:lnTo>
                  <a:pt x="310148" y="7836"/>
                </a:lnTo>
                <a:lnTo>
                  <a:pt x="310871" y="10224"/>
                </a:lnTo>
                <a:lnTo>
                  <a:pt x="311112" y="12700"/>
                </a:lnTo>
                <a:lnTo>
                  <a:pt x="311112" y="582930"/>
                </a:lnTo>
                <a:lnTo>
                  <a:pt x="298412" y="570230"/>
                </a:lnTo>
                <a:lnTo>
                  <a:pt x="393662" y="570230"/>
                </a:lnTo>
                <a:lnTo>
                  <a:pt x="396367" y="570522"/>
                </a:lnTo>
                <a:lnTo>
                  <a:pt x="398933" y="571373"/>
                </a:lnTo>
                <a:lnTo>
                  <a:pt x="401269" y="572758"/>
                </a:lnTo>
                <a:lnTo>
                  <a:pt x="403264" y="574612"/>
                </a:lnTo>
                <a:lnTo>
                  <a:pt x="404813" y="576847"/>
                </a:lnTo>
                <a:lnTo>
                  <a:pt x="405841" y="579349"/>
                </a:lnTo>
                <a:lnTo>
                  <a:pt x="406324" y="582029"/>
                </a:lnTo>
                <a:lnTo>
                  <a:pt x="406235" y="584734"/>
                </a:lnTo>
                <a:lnTo>
                  <a:pt x="405563" y="587363"/>
                </a:lnTo>
                <a:lnTo>
                  <a:pt x="404344" y="589801"/>
                </a:lnTo>
                <a:lnTo>
                  <a:pt x="402641" y="591909"/>
                </a:lnTo>
                <a:lnTo>
                  <a:pt x="212141" y="782409"/>
                </a:lnTo>
                <a:lnTo>
                  <a:pt x="210224" y="783984"/>
                </a:lnTo>
                <a:lnTo>
                  <a:pt x="208027" y="785165"/>
                </a:lnTo>
                <a:lnTo>
                  <a:pt x="205639" y="785889"/>
                </a:lnTo>
                <a:lnTo>
                  <a:pt x="203162" y="786130"/>
                </a:lnTo>
                <a:lnTo>
                  <a:pt x="200686" y="785889"/>
                </a:lnTo>
                <a:lnTo>
                  <a:pt x="198299" y="785165"/>
                </a:lnTo>
                <a:lnTo>
                  <a:pt x="196102" y="783984"/>
                </a:lnTo>
                <a:lnTo>
                  <a:pt x="194184" y="782409"/>
                </a:lnTo>
                <a:lnTo>
                  <a:pt x="3683" y="591909"/>
                </a:lnTo>
                <a:lnTo>
                  <a:pt x="1981" y="589801"/>
                </a:lnTo>
                <a:lnTo>
                  <a:pt x="763" y="587363"/>
                </a:lnTo>
                <a:lnTo>
                  <a:pt x="89" y="584734"/>
                </a:lnTo>
                <a:lnTo>
                  <a:pt x="0" y="582029"/>
                </a:lnTo>
                <a:lnTo>
                  <a:pt x="471" y="579349"/>
                </a:lnTo>
                <a:lnTo>
                  <a:pt x="1512" y="576847"/>
                </a:lnTo>
                <a:lnTo>
                  <a:pt x="3062" y="574612"/>
                </a:lnTo>
                <a:lnTo>
                  <a:pt x="5055" y="572758"/>
                </a:lnTo>
                <a:lnTo>
                  <a:pt x="7393" y="571373"/>
                </a:lnTo>
                <a:lnTo>
                  <a:pt x="9958" y="570522"/>
                </a:lnTo>
                <a:lnTo>
                  <a:pt x="12662" y="570230"/>
                </a:lnTo>
                <a:lnTo>
                  <a:pt x="107912" y="570230"/>
                </a:lnTo>
                <a:close/>
                <a:moveTo>
                  <a:pt x="12662" y="595630"/>
                </a:moveTo>
                <a:lnTo>
                  <a:pt x="21641" y="573951"/>
                </a:lnTo>
                <a:lnTo>
                  <a:pt x="212141" y="764451"/>
                </a:lnTo>
                <a:lnTo>
                  <a:pt x="194184" y="764451"/>
                </a:lnTo>
                <a:lnTo>
                  <a:pt x="384684" y="573951"/>
                </a:lnTo>
                <a:lnTo>
                  <a:pt x="393662" y="595630"/>
                </a:lnTo>
                <a:lnTo>
                  <a:pt x="298412" y="595630"/>
                </a:lnTo>
                <a:lnTo>
                  <a:pt x="295936" y="595389"/>
                </a:lnTo>
                <a:lnTo>
                  <a:pt x="293549" y="594665"/>
                </a:lnTo>
                <a:lnTo>
                  <a:pt x="291352" y="593484"/>
                </a:lnTo>
                <a:lnTo>
                  <a:pt x="289434" y="591909"/>
                </a:lnTo>
                <a:lnTo>
                  <a:pt x="287846" y="589992"/>
                </a:lnTo>
                <a:lnTo>
                  <a:pt x="286678" y="587794"/>
                </a:lnTo>
                <a:lnTo>
                  <a:pt x="285953" y="585407"/>
                </a:lnTo>
                <a:lnTo>
                  <a:pt x="285712" y="582930"/>
                </a:lnTo>
                <a:lnTo>
                  <a:pt x="285712" y="12700"/>
                </a:lnTo>
                <a:lnTo>
                  <a:pt x="298412" y="25400"/>
                </a:lnTo>
                <a:lnTo>
                  <a:pt x="107912" y="25400"/>
                </a:lnTo>
                <a:lnTo>
                  <a:pt x="120612" y="12700"/>
                </a:lnTo>
                <a:lnTo>
                  <a:pt x="120612" y="582930"/>
                </a:lnTo>
                <a:lnTo>
                  <a:pt x="120371" y="585407"/>
                </a:lnTo>
                <a:lnTo>
                  <a:pt x="119648" y="587794"/>
                </a:lnTo>
                <a:lnTo>
                  <a:pt x="118466" y="589992"/>
                </a:lnTo>
                <a:lnTo>
                  <a:pt x="116891" y="591909"/>
                </a:lnTo>
                <a:lnTo>
                  <a:pt x="114974" y="593484"/>
                </a:lnTo>
                <a:lnTo>
                  <a:pt x="112777" y="594665"/>
                </a:lnTo>
                <a:lnTo>
                  <a:pt x="110389" y="595389"/>
                </a:lnTo>
                <a:lnTo>
                  <a:pt x="107912" y="595630"/>
                </a:lnTo>
                <a:lnTo>
                  <a:pt x="12662" y="59563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4" name="Path654"/>
          <p:cNvSpPr/>
          <p:nvPr/>
        </p:nvSpPr>
        <p:spPr>
          <a:xfrm>
            <a:off x="6502908" y="5882640"/>
            <a:ext cx="3913632" cy="431292"/>
          </a:xfrm>
          <a:custGeom>
            <a:avLst/>
            <a:gdLst/>
            <a:ahLst/>
            <a:cxnLst/>
            <a:rect l="l" t="t" r="r" b="b"/>
            <a:pathLst>
              <a:path w="3913632" h="431292">
                <a:moveTo>
                  <a:pt x="0" y="0"/>
                </a:moveTo>
                <a:lnTo>
                  <a:pt x="3913632" y="0"/>
                </a:lnTo>
                <a:lnTo>
                  <a:pt x="3913632" y="431292"/>
                </a:lnTo>
                <a:lnTo>
                  <a:pt x="0" y="431292"/>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5" name="Path655"/>
          <p:cNvSpPr/>
          <p:nvPr/>
        </p:nvSpPr>
        <p:spPr>
          <a:xfrm>
            <a:off x="6499225" y="5878830"/>
            <a:ext cx="3920491" cy="438150"/>
          </a:xfrm>
          <a:custGeom>
            <a:avLst/>
            <a:gdLst/>
            <a:ahLst/>
            <a:cxnLst/>
            <a:rect l="l" t="t" r="r" b="b"/>
            <a:pathLst>
              <a:path w="3920491" h="438150">
                <a:moveTo>
                  <a:pt x="3916680" y="0"/>
                </a:moveTo>
                <a:lnTo>
                  <a:pt x="3918141" y="292"/>
                </a:lnTo>
                <a:lnTo>
                  <a:pt x="3919373" y="1117"/>
                </a:lnTo>
                <a:lnTo>
                  <a:pt x="3920199" y="2349"/>
                </a:lnTo>
                <a:lnTo>
                  <a:pt x="3920490" y="3810"/>
                </a:lnTo>
                <a:lnTo>
                  <a:pt x="3920490" y="434340"/>
                </a:lnTo>
                <a:lnTo>
                  <a:pt x="3920199" y="435801"/>
                </a:lnTo>
                <a:lnTo>
                  <a:pt x="3919373" y="437033"/>
                </a:lnTo>
                <a:lnTo>
                  <a:pt x="3918141" y="437858"/>
                </a:lnTo>
                <a:lnTo>
                  <a:pt x="3916680" y="438150"/>
                </a:lnTo>
                <a:lnTo>
                  <a:pt x="3810" y="438150"/>
                </a:lnTo>
                <a:lnTo>
                  <a:pt x="2349" y="437858"/>
                </a:lnTo>
                <a:lnTo>
                  <a:pt x="1117" y="437033"/>
                </a:lnTo>
                <a:lnTo>
                  <a:pt x="292" y="435801"/>
                </a:lnTo>
                <a:lnTo>
                  <a:pt x="0" y="434340"/>
                </a:lnTo>
                <a:lnTo>
                  <a:pt x="0" y="3810"/>
                </a:lnTo>
                <a:lnTo>
                  <a:pt x="292" y="2349"/>
                </a:lnTo>
                <a:lnTo>
                  <a:pt x="1117" y="1117"/>
                </a:lnTo>
                <a:lnTo>
                  <a:pt x="2349" y="292"/>
                </a:lnTo>
                <a:lnTo>
                  <a:pt x="3810" y="0"/>
                </a:lnTo>
                <a:lnTo>
                  <a:pt x="3916680" y="0"/>
                </a:lnTo>
                <a:close/>
                <a:moveTo>
                  <a:pt x="3810" y="7620"/>
                </a:moveTo>
                <a:lnTo>
                  <a:pt x="7620" y="3810"/>
                </a:lnTo>
                <a:lnTo>
                  <a:pt x="7620" y="434340"/>
                </a:lnTo>
                <a:lnTo>
                  <a:pt x="3810" y="430530"/>
                </a:lnTo>
                <a:lnTo>
                  <a:pt x="3916680" y="430530"/>
                </a:lnTo>
                <a:lnTo>
                  <a:pt x="3912870" y="434340"/>
                </a:lnTo>
                <a:lnTo>
                  <a:pt x="3912870" y="3810"/>
                </a:lnTo>
                <a:lnTo>
                  <a:pt x="3916680"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6" name="Path656"/>
          <p:cNvSpPr/>
          <p:nvPr/>
        </p:nvSpPr>
        <p:spPr>
          <a:xfrm>
            <a:off x="6231636" y="5239512"/>
            <a:ext cx="2298192" cy="288037"/>
          </a:xfrm>
          <a:custGeom>
            <a:avLst/>
            <a:gdLst/>
            <a:ahLst/>
            <a:cxnLst/>
            <a:rect l="l" t="t" r="r" b="b"/>
            <a:pathLst>
              <a:path w="2298192" h="288037">
                <a:moveTo>
                  <a:pt x="0" y="73152"/>
                </a:moveTo>
                <a:lnTo>
                  <a:pt x="2154936" y="73152"/>
                </a:lnTo>
                <a:lnTo>
                  <a:pt x="2154936" y="0"/>
                </a:lnTo>
                <a:lnTo>
                  <a:pt x="2298192" y="144780"/>
                </a:lnTo>
                <a:lnTo>
                  <a:pt x="2154936" y="288036"/>
                </a:lnTo>
                <a:lnTo>
                  <a:pt x="2154936" y="216408"/>
                </a:lnTo>
                <a:lnTo>
                  <a:pt x="0" y="216408"/>
                </a:lnTo>
                <a:lnTo>
                  <a:pt x="0" y="7315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7" name="Path657"/>
          <p:cNvSpPr/>
          <p:nvPr/>
        </p:nvSpPr>
        <p:spPr>
          <a:xfrm>
            <a:off x="6225540" y="5224691"/>
            <a:ext cx="2313394" cy="318313"/>
          </a:xfrm>
          <a:custGeom>
            <a:avLst/>
            <a:gdLst/>
            <a:ahLst/>
            <a:cxnLst/>
            <a:rect l="l" t="t" r="r" b="b"/>
            <a:pathLst>
              <a:path w="2313394" h="318313">
                <a:moveTo>
                  <a:pt x="2160588" y="80887"/>
                </a:moveTo>
                <a:lnTo>
                  <a:pt x="2154238" y="87237"/>
                </a:lnTo>
                <a:lnTo>
                  <a:pt x="2154238" y="0"/>
                </a:lnTo>
                <a:lnTo>
                  <a:pt x="2313394" y="159157"/>
                </a:lnTo>
                <a:lnTo>
                  <a:pt x="2154238" y="318313"/>
                </a:lnTo>
                <a:lnTo>
                  <a:pt x="2154238" y="231064"/>
                </a:lnTo>
                <a:lnTo>
                  <a:pt x="2160588" y="237414"/>
                </a:lnTo>
                <a:lnTo>
                  <a:pt x="0" y="237414"/>
                </a:lnTo>
                <a:lnTo>
                  <a:pt x="0" y="80887"/>
                </a:lnTo>
                <a:lnTo>
                  <a:pt x="2160588" y="80887"/>
                </a:lnTo>
                <a:close/>
                <a:moveTo>
                  <a:pt x="6350" y="93587"/>
                </a:moveTo>
                <a:lnTo>
                  <a:pt x="12700" y="87237"/>
                </a:lnTo>
                <a:lnTo>
                  <a:pt x="12700" y="231064"/>
                </a:lnTo>
                <a:lnTo>
                  <a:pt x="6350" y="224714"/>
                </a:lnTo>
                <a:lnTo>
                  <a:pt x="2166938" y="224714"/>
                </a:lnTo>
                <a:lnTo>
                  <a:pt x="2166938" y="302984"/>
                </a:lnTo>
                <a:lnTo>
                  <a:pt x="2156092" y="298488"/>
                </a:lnTo>
                <a:lnTo>
                  <a:pt x="2299919" y="154661"/>
                </a:lnTo>
                <a:lnTo>
                  <a:pt x="2299919" y="163653"/>
                </a:lnTo>
                <a:lnTo>
                  <a:pt x="2156092" y="19825"/>
                </a:lnTo>
                <a:lnTo>
                  <a:pt x="2166938" y="15329"/>
                </a:lnTo>
                <a:lnTo>
                  <a:pt x="2166938" y="93587"/>
                </a:lnTo>
                <a:lnTo>
                  <a:pt x="6350" y="9358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8" name="Path658"/>
          <p:cNvSpPr/>
          <p:nvPr/>
        </p:nvSpPr>
        <p:spPr>
          <a:xfrm>
            <a:off x="6231636" y="3947160"/>
            <a:ext cx="2298192" cy="288036"/>
          </a:xfrm>
          <a:custGeom>
            <a:avLst/>
            <a:gdLst/>
            <a:ahLst/>
            <a:cxnLst/>
            <a:rect l="l" t="t" r="r" b="b"/>
            <a:pathLst>
              <a:path w="2298192" h="288036">
                <a:moveTo>
                  <a:pt x="0" y="73152"/>
                </a:moveTo>
                <a:lnTo>
                  <a:pt x="2154936" y="73152"/>
                </a:lnTo>
                <a:lnTo>
                  <a:pt x="2154936" y="0"/>
                </a:lnTo>
                <a:lnTo>
                  <a:pt x="2298192" y="144780"/>
                </a:lnTo>
                <a:lnTo>
                  <a:pt x="2154936" y="288036"/>
                </a:lnTo>
                <a:lnTo>
                  <a:pt x="2154936" y="216408"/>
                </a:lnTo>
                <a:lnTo>
                  <a:pt x="0" y="216408"/>
                </a:lnTo>
                <a:lnTo>
                  <a:pt x="0" y="7315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59" name="Path659"/>
          <p:cNvSpPr/>
          <p:nvPr/>
        </p:nvSpPr>
        <p:spPr>
          <a:xfrm>
            <a:off x="6225540" y="3932466"/>
            <a:ext cx="2313394" cy="318313"/>
          </a:xfrm>
          <a:custGeom>
            <a:avLst/>
            <a:gdLst/>
            <a:ahLst/>
            <a:cxnLst/>
            <a:rect l="l" t="t" r="r" b="b"/>
            <a:pathLst>
              <a:path w="2313394" h="318313">
                <a:moveTo>
                  <a:pt x="2160588" y="80899"/>
                </a:moveTo>
                <a:lnTo>
                  <a:pt x="2154238" y="87249"/>
                </a:lnTo>
                <a:lnTo>
                  <a:pt x="2154238" y="0"/>
                </a:lnTo>
                <a:lnTo>
                  <a:pt x="2313394" y="159157"/>
                </a:lnTo>
                <a:lnTo>
                  <a:pt x="2154238" y="318313"/>
                </a:lnTo>
                <a:lnTo>
                  <a:pt x="2154238" y="231063"/>
                </a:lnTo>
                <a:lnTo>
                  <a:pt x="2160588" y="237413"/>
                </a:lnTo>
                <a:lnTo>
                  <a:pt x="0" y="237413"/>
                </a:lnTo>
                <a:lnTo>
                  <a:pt x="0" y="80899"/>
                </a:lnTo>
                <a:lnTo>
                  <a:pt x="2160588" y="80899"/>
                </a:lnTo>
                <a:close/>
                <a:moveTo>
                  <a:pt x="6350" y="93599"/>
                </a:moveTo>
                <a:lnTo>
                  <a:pt x="12700" y="87249"/>
                </a:lnTo>
                <a:lnTo>
                  <a:pt x="12700" y="231063"/>
                </a:lnTo>
                <a:lnTo>
                  <a:pt x="6350" y="224713"/>
                </a:lnTo>
                <a:lnTo>
                  <a:pt x="2166938" y="224713"/>
                </a:lnTo>
                <a:lnTo>
                  <a:pt x="2166938" y="302984"/>
                </a:lnTo>
                <a:lnTo>
                  <a:pt x="2156092" y="298488"/>
                </a:lnTo>
                <a:lnTo>
                  <a:pt x="2299919" y="154660"/>
                </a:lnTo>
                <a:lnTo>
                  <a:pt x="2299919" y="163652"/>
                </a:lnTo>
                <a:lnTo>
                  <a:pt x="2156092" y="19825"/>
                </a:lnTo>
                <a:lnTo>
                  <a:pt x="2166938" y="15329"/>
                </a:lnTo>
                <a:lnTo>
                  <a:pt x="2166938" y="93599"/>
                </a:lnTo>
                <a:lnTo>
                  <a:pt x="6350" y="93599"/>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0" name="Path660"/>
          <p:cNvSpPr/>
          <p:nvPr/>
        </p:nvSpPr>
        <p:spPr>
          <a:xfrm>
            <a:off x="1955292" y="4649724"/>
            <a:ext cx="1184148" cy="1568196"/>
          </a:xfrm>
          <a:custGeom>
            <a:avLst/>
            <a:gdLst/>
            <a:ahLst/>
            <a:cxnLst/>
            <a:rect l="l" t="t" r="r" b="b"/>
            <a:pathLst>
              <a:path w="1184148" h="1568196">
                <a:moveTo>
                  <a:pt x="0" y="0"/>
                </a:moveTo>
                <a:lnTo>
                  <a:pt x="1184148" y="0"/>
                </a:lnTo>
                <a:lnTo>
                  <a:pt x="1184148" y="1568196"/>
                </a:lnTo>
                <a:lnTo>
                  <a:pt x="0" y="1568196"/>
                </a:lnTo>
                <a:lnTo>
                  <a:pt x="0" y="0"/>
                </a:lnTo>
                <a:close/>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1" name="Path661"/>
          <p:cNvSpPr/>
          <p:nvPr/>
        </p:nvSpPr>
        <p:spPr>
          <a:xfrm>
            <a:off x="1950403" y="4645343"/>
            <a:ext cx="1193165" cy="1577975"/>
          </a:xfrm>
          <a:custGeom>
            <a:avLst/>
            <a:gdLst/>
            <a:ahLst/>
            <a:cxnLst/>
            <a:rect l="l" t="t" r="r" b="b"/>
            <a:pathLst>
              <a:path w="1193165" h="1577975">
                <a:moveTo>
                  <a:pt x="1188403" y="0"/>
                </a:moveTo>
                <a:lnTo>
                  <a:pt x="1189875" y="228"/>
                </a:lnTo>
                <a:lnTo>
                  <a:pt x="1191197" y="914"/>
                </a:lnTo>
                <a:lnTo>
                  <a:pt x="1192251" y="1968"/>
                </a:lnTo>
                <a:lnTo>
                  <a:pt x="1192936" y="3289"/>
                </a:lnTo>
                <a:lnTo>
                  <a:pt x="1193165" y="4762"/>
                </a:lnTo>
                <a:lnTo>
                  <a:pt x="1193165" y="1573212"/>
                </a:lnTo>
                <a:lnTo>
                  <a:pt x="1192936" y="1574686"/>
                </a:lnTo>
                <a:lnTo>
                  <a:pt x="1192251" y="1576006"/>
                </a:lnTo>
                <a:lnTo>
                  <a:pt x="1191197" y="1577060"/>
                </a:lnTo>
                <a:lnTo>
                  <a:pt x="1189875" y="1577746"/>
                </a:lnTo>
                <a:lnTo>
                  <a:pt x="1188403" y="1577975"/>
                </a:lnTo>
                <a:lnTo>
                  <a:pt x="4762" y="1577975"/>
                </a:lnTo>
                <a:lnTo>
                  <a:pt x="3289" y="1577746"/>
                </a:lnTo>
                <a:lnTo>
                  <a:pt x="1968" y="1577060"/>
                </a:lnTo>
                <a:lnTo>
                  <a:pt x="914" y="1576006"/>
                </a:lnTo>
                <a:lnTo>
                  <a:pt x="228" y="1574686"/>
                </a:lnTo>
                <a:lnTo>
                  <a:pt x="0" y="1573212"/>
                </a:lnTo>
                <a:lnTo>
                  <a:pt x="0" y="4762"/>
                </a:lnTo>
                <a:lnTo>
                  <a:pt x="228" y="3289"/>
                </a:lnTo>
                <a:lnTo>
                  <a:pt x="914" y="1968"/>
                </a:lnTo>
                <a:lnTo>
                  <a:pt x="1968" y="914"/>
                </a:lnTo>
                <a:lnTo>
                  <a:pt x="3289" y="228"/>
                </a:lnTo>
                <a:lnTo>
                  <a:pt x="4762" y="0"/>
                </a:lnTo>
                <a:lnTo>
                  <a:pt x="1188403" y="0"/>
                </a:lnTo>
                <a:close/>
                <a:moveTo>
                  <a:pt x="4762" y="9525"/>
                </a:moveTo>
                <a:lnTo>
                  <a:pt x="9525" y="4762"/>
                </a:lnTo>
                <a:lnTo>
                  <a:pt x="9525" y="1573212"/>
                </a:lnTo>
                <a:lnTo>
                  <a:pt x="4762" y="1568450"/>
                </a:lnTo>
                <a:lnTo>
                  <a:pt x="1188403" y="1568450"/>
                </a:lnTo>
                <a:lnTo>
                  <a:pt x="1183640" y="1573212"/>
                </a:lnTo>
                <a:lnTo>
                  <a:pt x="1183640" y="4762"/>
                </a:lnTo>
                <a:lnTo>
                  <a:pt x="1188403" y="9525"/>
                </a:lnTo>
                <a:lnTo>
                  <a:pt x="4762" y="9525"/>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2" name="Path662"/>
          <p:cNvSpPr/>
          <p:nvPr/>
        </p:nvSpPr>
        <p:spPr>
          <a:xfrm>
            <a:off x="3139440" y="5123688"/>
            <a:ext cx="790956" cy="519684"/>
          </a:xfrm>
          <a:custGeom>
            <a:avLst/>
            <a:gdLst/>
            <a:ahLst/>
            <a:cxnLst/>
            <a:rect l="l" t="t" r="r" b="b"/>
            <a:pathLst>
              <a:path w="790956" h="519684">
                <a:moveTo>
                  <a:pt x="0" y="129540"/>
                </a:moveTo>
                <a:lnTo>
                  <a:pt x="531876" y="129540"/>
                </a:lnTo>
                <a:lnTo>
                  <a:pt x="531876" y="0"/>
                </a:lnTo>
                <a:lnTo>
                  <a:pt x="790956" y="260604"/>
                </a:lnTo>
                <a:lnTo>
                  <a:pt x="531876" y="519684"/>
                </a:lnTo>
                <a:lnTo>
                  <a:pt x="531876" y="390144"/>
                </a:lnTo>
                <a:lnTo>
                  <a:pt x="0" y="390144"/>
                </a:lnTo>
                <a:lnTo>
                  <a:pt x="0" y="12954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3" name="Path663"/>
          <p:cNvSpPr/>
          <p:nvPr/>
        </p:nvSpPr>
        <p:spPr>
          <a:xfrm>
            <a:off x="3132455" y="5108486"/>
            <a:ext cx="807174" cy="550723"/>
          </a:xfrm>
          <a:custGeom>
            <a:avLst/>
            <a:gdLst/>
            <a:ahLst/>
            <a:cxnLst/>
            <a:rect l="l" t="t" r="r" b="b"/>
            <a:pathLst>
              <a:path w="807174" h="550723">
                <a:moveTo>
                  <a:pt x="538162" y="138988"/>
                </a:moveTo>
                <a:lnTo>
                  <a:pt x="531812" y="145338"/>
                </a:lnTo>
                <a:lnTo>
                  <a:pt x="531812" y="0"/>
                </a:lnTo>
                <a:lnTo>
                  <a:pt x="807174" y="275361"/>
                </a:lnTo>
                <a:lnTo>
                  <a:pt x="531812" y="550723"/>
                </a:lnTo>
                <a:lnTo>
                  <a:pt x="531812" y="405371"/>
                </a:lnTo>
                <a:lnTo>
                  <a:pt x="538162" y="411721"/>
                </a:lnTo>
                <a:lnTo>
                  <a:pt x="0" y="411721"/>
                </a:lnTo>
                <a:lnTo>
                  <a:pt x="0" y="138988"/>
                </a:lnTo>
                <a:lnTo>
                  <a:pt x="538162" y="138988"/>
                </a:lnTo>
                <a:close/>
                <a:moveTo>
                  <a:pt x="6350" y="151688"/>
                </a:moveTo>
                <a:lnTo>
                  <a:pt x="12700" y="145338"/>
                </a:lnTo>
                <a:lnTo>
                  <a:pt x="12700" y="405371"/>
                </a:lnTo>
                <a:lnTo>
                  <a:pt x="6350" y="399021"/>
                </a:lnTo>
                <a:lnTo>
                  <a:pt x="544512" y="399021"/>
                </a:lnTo>
                <a:lnTo>
                  <a:pt x="544512" y="535394"/>
                </a:lnTo>
                <a:lnTo>
                  <a:pt x="533667" y="530898"/>
                </a:lnTo>
                <a:lnTo>
                  <a:pt x="793699" y="270866"/>
                </a:lnTo>
                <a:lnTo>
                  <a:pt x="793699" y="279857"/>
                </a:lnTo>
                <a:lnTo>
                  <a:pt x="533667" y="19824"/>
                </a:lnTo>
                <a:lnTo>
                  <a:pt x="544512" y="15329"/>
                </a:lnTo>
                <a:lnTo>
                  <a:pt x="544512" y="151688"/>
                </a:lnTo>
                <a:lnTo>
                  <a:pt x="6350" y="151688"/>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4" name="Path664"/>
          <p:cNvSpPr/>
          <p:nvPr/>
        </p:nvSpPr>
        <p:spPr>
          <a:xfrm>
            <a:off x="3715512" y="2273808"/>
            <a:ext cx="2670048" cy="830580"/>
          </a:xfrm>
          <a:custGeom>
            <a:avLst/>
            <a:gdLst/>
            <a:ahLst/>
            <a:cxnLst/>
            <a:rect l="l" t="t" r="r" b="b"/>
            <a:pathLst>
              <a:path w="2670048" h="830580">
                <a:moveTo>
                  <a:pt x="0" y="0"/>
                </a:moveTo>
                <a:lnTo>
                  <a:pt x="2670048" y="0"/>
                </a:lnTo>
                <a:lnTo>
                  <a:pt x="2670048" y="830580"/>
                </a:lnTo>
                <a:lnTo>
                  <a:pt x="0" y="830580"/>
                </a:lnTo>
                <a:lnTo>
                  <a:pt x="0" y="0"/>
                </a:lnTo>
                <a:close/>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5" name="Path665"/>
          <p:cNvSpPr/>
          <p:nvPr/>
        </p:nvSpPr>
        <p:spPr>
          <a:xfrm>
            <a:off x="3711258" y="2269173"/>
            <a:ext cx="2678430" cy="839470"/>
          </a:xfrm>
          <a:custGeom>
            <a:avLst/>
            <a:gdLst/>
            <a:ahLst/>
            <a:cxnLst/>
            <a:rect l="l" t="t" r="r" b="b"/>
            <a:pathLst>
              <a:path w="2678430" h="839470">
                <a:moveTo>
                  <a:pt x="2673668" y="0"/>
                </a:moveTo>
                <a:lnTo>
                  <a:pt x="2675141" y="228"/>
                </a:lnTo>
                <a:lnTo>
                  <a:pt x="2676462" y="914"/>
                </a:lnTo>
                <a:lnTo>
                  <a:pt x="2677515" y="1968"/>
                </a:lnTo>
                <a:lnTo>
                  <a:pt x="2678201" y="3289"/>
                </a:lnTo>
                <a:lnTo>
                  <a:pt x="2678430" y="4762"/>
                </a:lnTo>
                <a:lnTo>
                  <a:pt x="2678430" y="834707"/>
                </a:lnTo>
                <a:lnTo>
                  <a:pt x="2678201" y="836180"/>
                </a:lnTo>
                <a:lnTo>
                  <a:pt x="2677515" y="837501"/>
                </a:lnTo>
                <a:lnTo>
                  <a:pt x="2676462" y="838555"/>
                </a:lnTo>
                <a:lnTo>
                  <a:pt x="2675141" y="839241"/>
                </a:lnTo>
                <a:lnTo>
                  <a:pt x="2673668" y="839470"/>
                </a:lnTo>
                <a:lnTo>
                  <a:pt x="4763" y="839470"/>
                </a:lnTo>
                <a:lnTo>
                  <a:pt x="3289" y="839241"/>
                </a:lnTo>
                <a:lnTo>
                  <a:pt x="1968" y="838555"/>
                </a:lnTo>
                <a:lnTo>
                  <a:pt x="914" y="837501"/>
                </a:lnTo>
                <a:lnTo>
                  <a:pt x="229" y="836180"/>
                </a:lnTo>
                <a:lnTo>
                  <a:pt x="0" y="834707"/>
                </a:lnTo>
                <a:lnTo>
                  <a:pt x="0" y="4762"/>
                </a:lnTo>
                <a:lnTo>
                  <a:pt x="229" y="3289"/>
                </a:lnTo>
                <a:lnTo>
                  <a:pt x="914" y="1968"/>
                </a:lnTo>
                <a:lnTo>
                  <a:pt x="1968" y="914"/>
                </a:lnTo>
                <a:lnTo>
                  <a:pt x="3289" y="228"/>
                </a:lnTo>
                <a:lnTo>
                  <a:pt x="4763" y="0"/>
                </a:lnTo>
                <a:lnTo>
                  <a:pt x="2673668" y="0"/>
                </a:lnTo>
                <a:close/>
                <a:moveTo>
                  <a:pt x="4763" y="9525"/>
                </a:moveTo>
                <a:lnTo>
                  <a:pt x="9525" y="4762"/>
                </a:lnTo>
                <a:lnTo>
                  <a:pt x="9525" y="834707"/>
                </a:lnTo>
                <a:lnTo>
                  <a:pt x="4763" y="829945"/>
                </a:lnTo>
                <a:lnTo>
                  <a:pt x="2673668" y="829945"/>
                </a:lnTo>
                <a:lnTo>
                  <a:pt x="2668905" y="834707"/>
                </a:lnTo>
                <a:lnTo>
                  <a:pt x="2668905" y="4762"/>
                </a:lnTo>
                <a:lnTo>
                  <a:pt x="2673668" y="9525"/>
                </a:lnTo>
                <a:lnTo>
                  <a:pt x="4763" y="9525"/>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6" name="Path666"/>
          <p:cNvSpPr/>
          <p:nvPr/>
        </p:nvSpPr>
        <p:spPr>
          <a:xfrm>
            <a:off x="4741164" y="3104388"/>
            <a:ext cx="618744" cy="685800"/>
          </a:xfrm>
          <a:custGeom>
            <a:avLst/>
            <a:gdLst/>
            <a:ahLst/>
            <a:cxnLst/>
            <a:rect l="l" t="t" r="r" b="b"/>
            <a:pathLst>
              <a:path w="618744" h="685800">
                <a:moveTo>
                  <a:pt x="0" y="376428"/>
                </a:moveTo>
                <a:lnTo>
                  <a:pt x="155448" y="376428"/>
                </a:lnTo>
                <a:lnTo>
                  <a:pt x="155448" y="0"/>
                </a:lnTo>
                <a:lnTo>
                  <a:pt x="463296" y="0"/>
                </a:lnTo>
                <a:lnTo>
                  <a:pt x="463296" y="376428"/>
                </a:lnTo>
                <a:lnTo>
                  <a:pt x="618744" y="376428"/>
                </a:lnTo>
                <a:lnTo>
                  <a:pt x="309372" y="685800"/>
                </a:lnTo>
                <a:lnTo>
                  <a:pt x="0" y="376428"/>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7" name="Path667"/>
          <p:cNvSpPr/>
          <p:nvPr/>
        </p:nvSpPr>
        <p:spPr>
          <a:xfrm>
            <a:off x="4726216" y="3097530"/>
            <a:ext cx="648513" cy="701764"/>
          </a:xfrm>
          <a:custGeom>
            <a:avLst/>
            <a:gdLst/>
            <a:ahLst/>
            <a:cxnLst/>
            <a:rect l="l" t="t" r="r" b="b"/>
            <a:pathLst>
              <a:path w="648513" h="701764">
                <a:moveTo>
                  <a:pt x="169799" y="377508"/>
                </a:moveTo>
                <a:lnTo>
                  <a:pt x="163449" y="383858"/>
                </a:lnTo>
                <a:lnTo>
                  <a:pt x="163449" y="0"/>
                </a:lnTo>
                <a:lnTo>
                  <a:pt x="485063" y="0"/>
                </a:lnTo>
                <a:lnTo>
                  <a:pt x="485063" y="383858"/>
                </a:lnTo>
                <a:lnTo>
                  <a:pt x="478713" y="377508"/>
                </a:lnTo>
                <a:lnTo>
                  <a:pt x="648513" y="377508"/>
                </a:lnTo>
                <a:lnTo>
                  <a:pt x="324257" y="701764"/>
                </a:lnTo>
                <a:lnTo>
                  <a:pt x="0" y="377508"/>
                </a:lnTo>
                <a:lnTo>
                  <a:pt x="169799" y="377508"/>
                </a:lnTo>
                <a:close/>
                <a:moveTo>
                  <a:pt x="15329" y="390208"/>
                </a:moveTo>
                <a:lnTo>
                  <a:pt x="19825" y="379362"/>
                </a:lnTo>
                <a:lnTo>
                  <a:pt x="328752" y="688289"/>
                </a:lnTo>
                <a:lnTo>
                  <a:pt x="319760" y="688289"/>
                </a:lnTo>
                <a:lnTo>
                  <a:pt x="628688" y="379362"/>
                </a:lnTo>
                <a:lnTo>
                  <a:pt x="633184" y="390208"/>
                </a:lnTo>
                <a:lnTo>
                  <a:pt x="472363" y="390208"/>
                </a:lnTo>
                <a:lnTo>
                  <a:pt x="472363" y="6350"/>
                </a:lnTo>
                <a:lnTo>
                  <a:pt x="478713" y="12700"/>
                </a:lnTo>
                <a:lnTo>
                  <a:pt x="169799" y="12700"/>
                </a:lnTo>
                <a:lnTo>
                  <a:pt x="176149" y="6350"/>
                </a:lnTo>
                <a:lnTo>
                  <a:pt x="176149" y="390208"/>
                </a:lnTo>
                <a:lnTo>
                  <a:pt x="15329" y="390208"/>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8" name="Path668"/>
          <p:cNvSpPr/>
          <p:nvPr/>
        </p:nvSpPr>
        <p:spPr>
          <a:xfrm>
            <a:off x="6819900" y="1200912"/>
            <a:ext cx="3249168" cy="1321308"/>
          </a:xfrm>
          <a:custGeom>
            <a:avLst/>
            <a:gdLst/>
            <a:ahLst/>
            <a:cxnLst/>
            <a:rect l="l" t="t" r="r" b="b"/>
            <a:pathLst>
              <a:path w="3249168" h="1321308">
                <a:moveTo>
                  <a:pt x="0" y="0"/>
                </a:moveTo>
                <a:lnTo>
                  <a:pt x="3249168" y="0"/>
                </a:lnTo>
                <a:lnTo>
                  <a:pt x="3249168" y="1321308"/>
                </a:lnTo>
                <a:lnTo>
                  <a:pt x="0" y="1321308"/>
                </a:lnTo>
                <a:lnTo>
                  <a:pt x="0" y="0"/>
                </a:lnTo>
                <a:close/>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69" name="Path669"/>
          <p:cNvSpPr/>
          <p:nvPr/>
        </p:nvSpPr>
        <p:spPr>
          <a:xfrm>
            <a:off x="6815773" y="1195388"/>
            <a:ext cx="3257549" cy="1331595"/>
          </a:xfrm>
          <a:custGeom>
            <a:avLst/>
            <a:gdLst/>
            <a:ahLst/>
            <a:cxnLst/>
            <a:rect l="l" t="t" r="r" b="b"/>
            <a:pathLst>
              <a:path w="3257549" h="1331595">
                <a:moveTo>
                  <a:pt x="3252788" y="0"/>
                </a:moveTo>
                <a:lnTo>
                  <a:pt x="3254261" y="229"/>
                </a:lnTo>
                <a:lnTo>
                  <a:pt x="3255582" y="914"/>
                </a:lnTo>
                <a:lnTo>
                  <a:pt x="3256635" y="1968"/>
                </a:lnTo>
                <a:lnTo>
                  <a:pt x="3257321" y="3289"/>
                </a:lnTo>
                <a:lnTo>
                  <a:pt x="3257550" y="4763"/>
                </a:lnTo>
                <a:lnTo>
                  <a:pt x="3257550" y="1326833"/>
                </a:lnTo>
                <a:lnTo>
                  <a:pt x="3257321" y="1328306"/>
                </a:lnTo>
                <a:lnTo>
                  <a:pt x="3256635" y="1329627"/>
                </a:lnTo>
                <a:lnTo>
                  <a:pt x="3255582" y="1330681"/>
                </a:lnTo>
                <a:lnTo>
                  <a:pt x="3254261" y="1331366"/>
                </a:lnTo>
                <a:lnTo>
                  <a:pt x="3252788" y="1331595"/>
                </a:lnTo>
                <a:lnTo>
                  <a:pt x="4763" y="1331595"/>
                </a:lnTo>
                <a:lnTo>
                  <a:pt x="3290" y="1331366"/>
                </a:lnTo>
                <a:lnTo>
                  <a:pt x="1969" y="1330681"/>
                </a:lnTo>
                <a:lnTo>
                  <a:pt x="915" y="1329627"/>
                </a:lnTo>
                <a:lnTo>
                  <a:pt x="229" y="1328306"/>
                </a:lnTo>
                <a:lnTo>
                  <a:pt x="0" y="1326833"/>
                </a:lnTo>
                <a:lnTo>
                  <a:pt x="0" y="4763"/>
                </a:lnTo>
                <a:lnTo>
                  <a:pt x="229" y="3289"/>
                </a:lnTo>
                <a:lnTo>
                  <a:pt x="915" y="1968"/>
                </a:lnTo>
                <a:lnTo>
                  <a:pt x="1969" y="914"/>
                </a:lnTo>
                <a:lnTo>
                  <a:pt x="3290" y="229"/>
                </a:lnTo>
                <a:lnTo>
                  <a:pt x="4763" y="0"/>
                </a:lnTo>
                <a:lnTo>
                  <a:pt x="3252788" y="0"/>
                </a:lnTo>
                <a:close/>
                <a:moveTo>
                  <a:pt x="4763" y="9525"/>
                </a:moveTo>
                <a:lnTo>
                  <a:pt x="9526" y="4763"/>
                </a:lnTo>
                <a:lnTo>
                  <a:pt x="9526" y="1326833"/>
                </a:lnTo>
                <a:lnTo>
                  <a:pt x="4763" y="1322070"/>
                </a:lnTo>
                <a:lnTo>
                  <a:pt x="3252788" y="1322070"/>
                </a:lnTo>
                <a:lnTo>
                  <a:pt x="3248026" y="1326833"/>
                </a:lnTo>
                <a:lnTo>
                  <a:pt x="3248026" y="4763"/>
                </a:lnTo>
                <a:lnTo>
                  <a:pt x="3252788" y="9525"/>
                </a:lnTo>
                <a:lnTo>
                  <a:pt x="4763" y="9525"/>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70" name="Path670"/>
          <p:cNvSpPr/>
          <p:nvPr/>
        </p:nvSpPr>
        <p:spPr>
          <a:xfrm>
            <a:off x="8165593" y="2522220"/>
            <a:ext cx="588263" cy="611124"/>
          </a:xfrm>
          <a:custGeom>
            <a:avLst/>
            <a:gdLst/>
            <a:ahLst/>
            <a:cxnLst/>
            <a:rect l="l" t="t" r="r" b="b"/>
            <a:pathLst>
              <a:path w="588263" h="611124">
                <a:moveTo>
                  <a:pt x="0" y="316992"/>
                </a:moveTo>
                <a:lnTo>
                  <a:pt x="146304" y="316992"/>
                </a:lnTo>
                <a:lnTo>
                  <a:pt x="146304" y="0"/>
                </a:lnTo>
                <a:lnTo>
                  <a:pt x="440435" y="0"/>
                </a:lnTo>
                <a:lnTo>
                  <a:pt x="440435" y="316992"/>
                </a:lnTo>
                <a:lnTo>
                  <a:pt x="588264" y="316992"/>
                </a:lnTo>
                <a:lnTo>
                  <a:pt x="294132" y="611124"/>
                </a:lnTo>
                <a:lnTo>
                  <a:pt x="0" y="31699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71" name="Path671"/>
          <p:cNvSpPr/>
          <p:nvPr/>
        </p:nvSpPr>
        <p:spPr>
          <a:xfrm>
            <a:off x="8150136" y="2516505"/>
            <a:ext cx="618668" cy="625564"/>
          </a:xfrm>
          <a:custGeom>
            <a:avLst/>
            <a:gdLst/>
            <a:ahLst/>
            <a:cxnLst/>
            <a:rect l="l" t="t" r="r" b="b"/>
            <a:pathLst>
              <a:path w="618668" h="625564">
                <a:moveTo>
                  <a:pt x="162332" y="316230"/>
                </a:moveTo>
                <a:lnTo>
                  <a:pt x="155982" y="322580"/>
                </a:lnTo>
                <a:lnTo>
                  <a:pt x="155982" y="0"/>
                </a:lnTo>
                <a:lnTo>
                  <a:pt x="462687" y="0"/>
                </a:lnTo>
                <a:lnTo>
                  <a:pt x="462687" y="322580"/>
                </a:lnTo>
                <a:lnTo>
                  <a:pt x="456337" y="316230"/>
                </a:lnTo>
                <a:lnTo>
                  <a:pt x="618668" y="316230"/>
                </a:lnTo>
                <a:lnTo>
                  <a:pt x="309334" y="625564"/>
                </a:lnTo>
                <a:lnTo>
                  <a:pt x="0" y="316230"/>
                </a:lnTo>
                <a:lnTo>
                  <a:pt x="162332" y="316230"/>
                </a:lnTo>
                <a:close/>
                <a:moveTo>
                  <a:pt x="15329" y="328930"/>
                </a:moveTo>
                <a:lnTo>
                  <a:pt x="19825" y="318084"/>
                </a:lnTo>
                <a:lnTo>
                  <a:pt x="313817" y="612089"/>
                </a:lnTo>
                <a:lnTo>
                  <a:pt x="304838" y="612089"/>
                </a:lnTo>
                <a:lnTo>
                  <a:pt x="598843" y="318084"/>
                </a:lnTo>
                <a:lnTo>
                  <a:pt x="603339" y="328930"/>
                </a:lnTo>
                <a:lnTo>
                  <a:pt x="449987" y="328930"/>
                </a:lnTo>
                <a:lnTo>
                  <a:pt x="449987" y="6350"/>
                </a:lnTo>
                <a:lnTo>
                  <a:pt x="456337" y="12700"/>
                </a:lnTo>
                <a:lnTo>
                  <a:pt x="162332" y="12700"/>
                </a:lnTo>
                <a:lnTo>
                  <a:pt x="168682" y="6350"/>
                </a:lnTo>
                <a:lnTo>
                  <a:pt x="168682" y="328930"/>
                </a:lnTo>
                <a:lnTo>
                  <a:pt x="15329" y="328930"/>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72" name="Path672"/>
          <p:cNvSpPr/>
          <p:nvPr/>
        </p:nvSpPr>
        <p:spPr>
          <a:xfrm>
            <a:off x="1315212" y="606552"/>
            <a:ext cx="4616196" cy="1435608"/>
          </a:xfrm>
          <a:custGeom>
            <a:avLst/>
            <a:gdLst/>
            <a:ahLst/>
            <a:cxnLst/>
            <a:rect l="l" t="t" r="r" b="b"/>
            <a:pathLst>
              <a:path w="4616196" h="1435608">
                <a:moveTo>
                  <a:pt x="4616196" y="0"/>
                </a:moveTo>
                <a:lnTo>
                  <a:pt x="3846576" y="0"/>
                </a:lnTo>
                <a:lnTo>
                  <a:pt x="2692908" y="0"/>
                </a:lnTo>
                <a:lnTo>
                  <a:pt x="0" y="0"/>
                </a:lnTo>
                <a:lnTo>
                  <a:pt x="0" y="598932"/>
                </a:lnTo>
                <a:lnTo>
                  <a:pt x="0" y="856488"/>
                </a:lnTo>
                <a:lnTo>
                  <a:pt x="0" y="1028700"/>
                </a:lnTo>
                <a:lnTo>
                  <a:pt x="2692908" y="1028700"/>
                </a:lnTo>
                <a:lnTo>
                  <a:pt x="3279648" y="1435608"/>
                </a:lnTo>
                <a:lnTo>
                  <a:pt x="3846576" y="1028700"/>
                </a:lnTo>
                <a:lnTo>
                  <a:pt x="4616196" y="1028700"/>
                </a:lnTo>
                <a:lnTo>
                  <a:pt x="4616196" y="856488"/>
                </a:lnTo>
                <a:lnTo>
                  <a:pt x="4616196" y="598932"/>
                </a:lnTo>
                <a:lnTo>
                  <a:pt x="4616196" y="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73" name="Path673"/>
          <p:cNvSpPr/>
          <p:nvPr/>
        </p:nvSpPr>
        <p:spPr>
          <a:xfrm>
            <a:off x="1308100" y="599440"/>
            <a:ext cx="4629785" cy="1449883"/>
          </a:xfrm>
          <a:custGeom>
            <a:avLst/>
            <a:gdLst/>
            <a:ahLst/>
            <a:cxnLst/>
            <a:rect l="l" t="t" r="r" b="b"/>
            <a:pathLst>
              <a:path w="4629785" h="1449883">
                <a:moveTo>
                  <a:pt x="3853916" y="0"/>
                </a:moveTo>
                <a:lnTo>
                  <a:pt x="2699652" y="0"/>
                </a:lnTo>
                <a:lnTo>
                  <a:pt x="0" y="0"/>
                </a:lnTo>
                <a:lnTo>
                  <a:pt x="0" y="606425"/>
                </a:lnTo>
                <a:lnTo>
                  <a:pt x="0" y="863600"/>
                </a:lnTo>
                <a:lnTo>
                  <a:pt x="0" y="1041400"/>
                </a:lnTo>
                <a:lnTo>
                  <a:pt x="2699652" y="1041400"/>
                </a:lnTo>
                <a:lnTo>
                  <a:pt x="2696032" y="1040270"/>
                </a:lnTo>
                <a:lnTo>
                  <a:pt x="3287496" y="1449883"/>
                </a:lnTo>
                <a:lnTo>
                  <a:pt x="3857625" y="1040206"/>
                </a:lnTo>
                <a:lnTo>
                  <a:pt x="3853916" y="1041400"/>
                </a:lnTo>
                <a:lnTo>
                  <a:pt x="4629785" y="1041400"/>
                </a:lnTo>
                <a:lnTo>
                  <a:pt x="4629785" y="863600"/>
                </a:lnTo>
                <a:lnTo>
                  <a:pt x="4629785" y="606425"/>
                </a:lnTo>
                <a:lnTo>
                  <a:pt x="4629785" y="0"/>
                </a:lnTo>
                <a:lnTo>
                  <a:pt x="3853916" y="0"/>
                </a:lnTo>
                <a:close/>
                <a:moveTo>
                  <a:pt x="4623435" y="12700"/>
                </a:moveTo>
                <a:lnTo>
                  <a:pt x="4617085" y="6350"/>
                </a:lnTo>
                <a:lnTo>
                  <a:pt x="4617085" y="606425"/>
                </a:lnTo>
                <a:lnTo>
                  <a:pt x="4617085" y="863600"/>
                </a:lnTo>
                <a:lnTo>
                  <a:pt x="4617085" y="1035050"/>
                </a:lnTo>
                <a:lnTo>
                  <a:pt x="4623435" y="1028700"/>
                </a:lnTo>
                <a:lnTo>
                  <a:pt x="3851872" y="1028700"/>
                </a:lnTo>
                <a:lnTo>
                  <a:pt x="3283725" y="1436954"/>
                </a:lnTo>
                <a:lnTo>
                  <a:pt x="3291053" y="1436891"/>
                </a:lnTo>
                <a:lnTo>
                  <a:pt x="2701633" y="1028700"/>
                </a:lnTo>
                <a:lnTo>
                  <a:pt x="6350" y="1028700"/>
                </a:lnTo>
                <a:lnTo>
                  <a:pt x="12700" y="1035050"/>
                </a:lnTo>
                <a:lnTo>
                  <a:pt x="12700" y="863600"/>
                </a:lnTo>
                <a:lnTo>
                  <a:pt x="12700" y="606425"/>
                </a:lnTo>
                <a:lnTo>
                  <a:pt x="12700" y="6350"/>
                </a:lnTo>
                <a:lnTo>
                  <a:pt x="6350" y="12700"/>
                </a:lnTo>
                <a:lnTo>
                  <a:pt x="2699652" y="12700"/>
                </a:lnTo>
                <a:lnTo>
                  <a:pt x="3853916" y="12700"/>
                </a:lnTo>
                <a:lnTo>
                  <a:pt x="4623435" y="12700"/>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74" name="Text Box674"/>
          <p:cNvSpPr txBox="1"/>
          <p:nvPr/>
        </p:nvSpPr>
        <p:spPr>
          <a:xfrm>
            <a:off x="1405890" y="598627"/>
            <a:ext cx="4878070" cy="3805187"/>
          </a:xfrm>
          <a:prstGeom prst="rect">
            <a:avLst/>
          </a:prstGeom>
          <a:noFill/>
        </p:spPr>
        <p:txBody>
          <a:bodyPr wrap="square" lIns="0" tIns="0" rIns="0" rtlCol="0">
            <a:spAutoFit/>
          </a:bodyPr>
          <a:lstStyle/>
          <a:p>
            <a:pPr marR="571866" algn="l" rtl="0">
              <a:lnSpc>
                <a:spcPts val="4275"/>
              </a:lnSpc>
            </a:pPr>
            <a:r>
              <a:rPr lang="en-US" altLang="zh-CN" sz="2400" spc="0" dirty="0">
                <a:solidFill>
                  <a:srgbClr val="FFFFFF"/>
                </a:solidFill>
                <a:latin typeface="微软雅黑"/>
                <a:ea typeface="微软雅黑"/>
                <a:cs typeface="微软雅黑"/>
              </a:rPr>
              <a:t>这些前提或隐含前提的隐含前提</a:t>
            </a:r>
            <a:r>
              <a:rPr lang="en-US" altLang="zh-CN" sz="2400" dirty="0">
                <a:solidFill>
                  <a:srgbClr val="FFFFFF"/>
                </a:solidFill>
                <a:latin typeface="微软雅黑"/>
                <a:ea typeface="微软雅黑"/>
                <a:cs typeface="微软雅黑"/>
              </a:rPr>
              <a:t> </a:t>
            </a:r>
            <a:r>
              <a:rPr lang="en-US" altLang="zh-CN" sz="2400" spc="0" dirty="0">
                <a:solidFill>
                  <a:srgbClr val="FFFFFF"/>
                </a:solidFill>
                <a:latin typeface="微软雅黑"/>
                <a:ea typeface="微软雅黑"/>
                <a:cs typeface="微软雅黑"/>
              </a:rPr>
              <a:t>一般称作</a:t>
            </a:r>
            <a:r>
              <a:rPr lang="en-US" altLang="zh-CN" sz="3600" b="1" spc="0" dirty="0">
                <a:solidFill>
                  <a:srgbClr val="FFFF00"/>
                </a:solidFill>
                <a:latin typeface="华文楷体"/>
                <a:ea typeface="华文楷体"/>
                <a:cs typeface="华文楷体"/>
              </a:rPr>
              <a:t>“隐含假设”</a:t>
            </a:r>
            <a:endParaRPr lang="en-US" altLang="zh-CN" sz="3600">
              <a:latin typeface="华文楷体"/>
              <a:ea typeface="华文楷体"/>
              <a:cs typeface="华文楷体"/>
            </a:endParaRPr>
          </a:p>
          <a:p>
            <a:pPr marL="2401570" algn="l" rtl="0">
              <a:lnSpc>
                <a:spcPts val="3304"/>
              </a:lnSpc>
              <a:spcBef>
                <a:spcPts val="4516"/>
              </a:spcBef>
            </a:pPr>
            <a:r>
              <a:rPr lang="en-US" altLang="zh-CN" sz="2400" b="1" spc="0" dirty="0">
                <a:solidFill>
                  <a:srgbClr val="FFFF00"/>
                </a:solidFill>
                <a:latin typeface="微软雅黑"/>
                <a:ea typeface="微软雅黑"/>
                <a:cs typeface="微软雅黑"/>
              </a:rPr>
              <a:t>草料棚在狗叫声的</a:t>
            </a:r>
            <a:r>
              <a:rPr lang="en-US" altLang="zh-CN" sz="2400" b="1" dirty="0">
                <a:solidFill>
                  <a:srgbClr val="FFFF00"/>
                </a:solidFill>
                <a:latin typeface="微软雅黑"/>
                <a:ea typeface="微软雅黑"/>
                <a:cs typeface="微软雅黑"/>
              </a:rPr>
              <a:t> </a:t>
            </a:r>
            <a:r>
              <a:rPr lang="en-US" altLang="zh-CN" sz="2400" b="1" spc="0" dirty="0">
                <a:solidFill>
                  <a:srgbClr val="FFFF00"/>
                </a:solidFill>
                <a:latin typeface="微软雅黑"/>
                <a:ea typeface="微软雅黑"/>
                <a:cs typeface="微软雅黑"/>
              </a:rPr>
              <a:t>有效传播范围内</a:t>
            </a:r>
            <a:r>
              <a:rPr lang="en-US" altLang="zh-CN" sz="2400" b="1" spc="0" dirty="0">
                <a:solidFill>
                  <a:srgbClr val="FFFF00"/>
                </a:solidFill>
                <a:latin typeface="Arial"/>
                <a:ea typeface="Arial"/>
                <a:cs typeface="Arial"/>
              </a:rPr>
              <a:t>…</a:t>
            </a:r>
            <a:endParaRPr lang="en-US" altLang="zh-CN" sz="2400">
              <a:latin typeface="Arial"/>
              <a:ea typeface="Arial"/>
              <a:cs typeface="Arial"/>
            </a:endParaRPr>
          </a:p>
          <a:p>
            <a:pPr marL="2615565" marR="105043" algn="l" rtl="0">
              <a:lnSpc>
                <a:spcPts val="2400"/>
              </a:lnSpc>
              <a:spcBef>
                <a:spcPts val="5488"/>
              </a:spcBef>
            </a:pPr>
            <a:r>
              <a:rPr lang="en-US" altLang="zh-CN" sz="2005" b="1" spc="0" dirty="0">
                <a:solidFill>
                  <a:srgbClr val="477DEA"/>
                </a:solidFill>
                <a:latin typeface="宋体"/>
                <a:ea typeface="宋体"/>
                <a:cs typeface="宋体"/>
              </a:rPr>
              <a:t>隐</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含</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前</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提</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狗</a:t>
            </a:r>
            <a:r>
              <a:rPr lang="en-US" altLang="zh-CN" sz="2005" b="1" spc="-904"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吠</a:t>
            </a:r>
            <a:r>
              <a:rPr lang="en-US" altLang="zh-CN" sz="2005" b="1" spc="-904"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叫</a:t>
            </a:r>
            <a:r>
              <a:rPr lang="en-US" altLang="zh-CN" sz="2005" b="1"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会</a:t>
            </a:r>
            <a:r>
              <a:rPr lang="en-US" altLang="zh-CN" sz="2005" b="1" spc="11" dirty="0">
                <a:solidFill>
                  <a:srgbClr val="477DEA"/>
                </a:solidFill>
                <a:latin typeface="宋体"/>
                <a:ea typeface="宋体"/>
                <a:cs typeface="宋体"/>
              </a:rPr>
              <a:t>惊</a:t>
            </a:r>
            <a:r>
              <a:rPr lang="en-US" altLang="zh-CN" sz="2005" b="1" spc="0" dirty="0">
                <a:solidFill>
                  <a:srgbClr val="477DEA"/>
                </a:solidFill>
                <a:latin typeface="宋体"/>
                <a:ea typeface="宋体"/>
                <a:cs typeface="宋体"/>
              </a:rPr>
              <a:t>醒草</a:t>
            </a:r>
            <a:r>
              <a:rPr lang="en-US" altLang="zh-CN" sz="2005" b="1" spc="13" dirty="0">
                <a:solidFill>
                  <a:srgbClr val="477DEA"/>
                </a:solidFill>
                <a:latin typeface="宋体"/>
                <a:ea typeface="宋体"/>
                <a:cs typeface="宋体"/>
              </a:rPr>
              <a:t>料</a:t>
            </a:r>
            <a:r>
              <a:rPr lang="en-US" altLang="zh-CN" sz="2005" b="1" spc="-5" dirty="0">
                <a:solidFill>
                  <a:srgbClr val="477DEA"/>
                </a:solidFill>
                <a:latin typeface="宋体"/>
                <a:ea typeface="宋体"/>
                <a:cs typeface="宋体"/>
              </a:rPr>
              <a:t>棚</a:t>
            </a:r>
            <a:r>
              <a:rPr lang="en-US" altLang="zh-CN" sz="2005" b="1" spc="8" dirty="0">
                <a:solidFill>
                  <a:srgbClr val="477DEA"/>
                </a:solidFill>
                <a:latin typeface="宋体"/>
                <a:ea typeface="宋体"/>
                <a:cs typeface="宋体"/>
              </a:rPr>
              <a:t>的</a:t>
            </a:r>
            <a:r>
              <a:rPr lang="en-US" altLang="zh-CN" sz="2005" b="1" spc="0" dirty="0">
                <a:solidFill>
                  <a:srgbClr val="477DEA"/>
                </a:solidFill>
                <a:latin typeface="宋体"/>
                <a:ea typeface="宋体"/>
                <a:cs typeface="宋体"/>
              </a:rPr>
              <a:t>人</a:t>
            </a:r>
            <a:endParaRPr lang="en-US" altLang="zh-CN" sz="2005">
              <a:latin typeface="宋体"/>
              <a:ea typeface="宋体"/>
              <a:cs typeface="宋体"/>
            </a:endParaRPr>
          </a:p>
        </p:txBody>
      </p:sp>
      <p:sp>
        <p:nvSpPr>
          <p:cNvPr id="675" name="Text Box675"/>
          <p:cNvSpPr txBox="1"/>
          <p:nvPr/>
        </p:nvSpPr>
        <p:spPr>
          <a:xfrm>
            <a:off x="6889750" y="1224116"/>
            <a:ext cx="3108960" cy="2217038"/>
          </a:xfrm>
          <a:prstGeom prst="rect">
            <a:avLst/>
          </a:prstGeom>
          <a:noFill/>
        </p:spPr>
        <p:txBody>
          <a:bodyPr wrap="square" lIns="0" tIns="0" rIns="0" rtlCol="0">
            <a:spAutoFit/>
          </a:bodyPr>
          <a:lstStyle/>
          <a:p>
            <a:pPr marL="22225" algn="just" rtl="0">
              <a:lnSpc>
                <a:spcPts val="2519"/>
              </a:lnSpc>
            </a:pPr>
            <a:r>
              <a:rPr lang="en-US" altLang="zh-CN" sz="2005" b="1" spc="0" dirty="0">
                <a:solidFill>
                  <a:srgbClr val="FFFF00"/>
                </a:solidFill>
                <a:latin typeface="微软雅黑"/>
                <a:ea typeface="微软雅黑"/>
                <a:cs typeface="微软雅黑"/>
              </a:rPr>
              <a:t>确</a:t>
            </a:r>
            <a:r>
              <a:rPr lang="en-US" altLang="zh-CN" sz="2005" b="1" spc="-10" dirty="0">
                <a:solidFill>
                  <a:srgbClr val="FFFF00"/>
                </a:solidFill>
                <a:latin typeface="微软雅黑"/>
                <a:ea typeface="微软雅黑"/>
                <a:cs typeface="微软雅黑"/>
              </a:rPr>
              <a:t>实</a:t>
            </a:r>
            <a:r>
              <a:rPr lang="en-US" altLang="zh-CN" sz="2005" b="1" spc="0" dirty="0">
                <a:solidFill>
                  <a:srgbClr val="FFFF00"/>
                </a:solidFill>
                <a:latin typeface="微软雅黑"/>
                <a:ea typeface="微软雅黑"/>
                <a:cs typeface="微软雅黑"/>
              </a:rPr>
              <a:t>有</a:t>
            </a:r>
            <a:r>
              <a:rPr lang="en-US" altLang="zh-CN" sz="2005" b="1" spc="-10" dirty="0">
                <a:solidFill>
                  <a:srgbClr val="FFFF00"/>
                </a:solidFill>
                <a:latin typeface="微软雅黑"/>
                <a:ea typeface="微软雅黑"/>
                <a:cs typeface="微软雅黑"/>
              </a:rPr>
              <a:t>两</a:t>
            </a:r>
            <a:r>
              <a:rPr lang="en-US" altLang="zh-CN" sz="2005" b="1" spc="0" dirty="0">
                <a:solidFill>
                  <a:srgbClr val="FFFF00"/>
                </a:solidFill>
                <a:latin typeface="微软雅黑"/>
                <a:ea typeface="微软雅黑"/>
                <a:cs typeface="微软雅黑"/>
              </a:rPr>
              <a:t>个</a:t>
            </a:r>
            <a:r>
              <a:rPr lang="en-US" altLang="zh-CN" sz="2005" b="1" spc="-10" dirty="0">
                <a:solidFill>
                  <a:srgbClr val="FFFF00"/>
                </a:solidFill>
                <a:latin typeface="微软雅黑"/>
                <a:ea typeface="微软雅黑"/>
                <a:cs typeface="微软雅黑"/>
              </a:rPr>
              <a:t>人</a:t>
            </a:r>
            <a:r>
              <a:rPr lang="en-US" altLang="zh-CN" sz="2005" b="1" spc="0" dirty="0">
                <a:solidFill>
                  <a:srgbClr val="FFFF00"/>
                </a:solidFill>
                <a:latin typeface="微软雅黑"/>
                <a:ea typeface="微软雅黑"/>
                <a:cs typeface="微软雅黑"/>
              </a:rPr>
              <a:t>在</a:t>
            </a:r>
            <a:r>
              <a:rPr lang="en-US" altLang="zh-CN" sz="2005" b="1" spc="-10" dirty="0">
                <a:solidFill>
                  <a:srgbClr val="FFFF00"/>
                </a:solidFill>
                <a:latin typeface="微软雅黑"/>
                <a:ea typeface="微软雅黑"/>
                <a:cs typeface="微软雅黑"/>
              </a:rPr>
              <a:t>草</a:t>
            </a:r>
            <a:r>
              <a:rPr lang="en-US" altLang="zh-CN" sz="2005" b="1" spc="0" dirty="0">
                <a:solidFill>
                  <a:srgbClr val="FFFF00"/>
                </a:solidFill>
                <a:latin typeface="微软雅黑"/>
                <a:ea typeface="微软雅黑"/>
                <a:cs typeface="微软雅黑"/>
              </a:rPr>
              <a:t>料</a:t>
            </a:r>
            <a:r>
              <a:rPr lang="en-US" altLang="zh-CN" sz="2005" b="1" spc="-10" dirty="0">
                <a:solidFill>
                  <a:srgbClr val="FFFF00"/>
                </a:solidFill>
                <a:latin typeface="微软雅黑"/>
                <a:ea typeface="微软雅黑"/>
                <a:cs typeface="微软雅黑"/>
              </a:rPr>
              <a:t>棚</a:t>
            </a:r>
            <a:r>
              <a:rPr lang="en-US" altLang="zh-CN" sz="2005" b="1" spc="0" dirty="0">
                <a:solidFill>
                  <a:srgbClr val="FFFF00"/>
                </a:solidFill>
                <a:latin typeface="微软雅黑"/>
                <a:ea typeface="微软雅黑"/>
                <a:cs typeface="微软雅黑"/>
              </a:rPr>
              <a:t>，他</a:t>
            </a:r>
            <a:r>
              <a:rPr lang="en-US" altLang="zh-CN" sz="2005" b="1" dirty="0">
                <a:solidFill>
                  <a:srgbClr val="FFFF00"/>
                </a:solidFill>
                <a:latin typeface="微软雅黑"/>
                <a:ea typeface="微软雅黑"/>
                <a:cs typeface="微软雅黑"/>
              </a:rPr>
              <a:t> </a:t>
            </a:r>
            <a:r>
              <a:rPr lang="en-US" altLang="zh-CN" sz="2005" b="1" spc="0" dirty="0">
                <a:solidFill>
                  <a:srgbClr val="FFFF00"/>
                </a:solidFill>
                <a:latin typeface="微软雅黑"/>
                <a:ea typeface="微软雅黑"/>
                <a:cs typeface="微软雅黑"/>
              </a:rPr>
              <a:t>们</a:t>
            </a:r>
            <a:r>
              <a:rPr lang="en-US" altLang="zh-CN" sz="2005" b="1" spc="-10" dirty="0">
                <a:solidFill>
                  <a:srgbClr val="FFFF00"/>
                </a:solidFill>
                <a:latin typeface="微软雅黑"/>
                <a:ea typeface="微软雅黑"/>
                <a:cs typeface="微软雅黑"/>
              </a:rPr>
              <a:t>听</a:t>
            </a:r>
            <a:r>
              <a:rPr lang="en-US" altLang="zh-CN" sz="2005" b="1" spc="0" dirty="0">
                <a:solidFill>
                  <a:srgbClr val="FFFF00"/>
                </a:solidFill>
                <a:latin typeface="微软雅黑"/>
                <a:ea typeface="微软雅黑"/>
                <a:cs typeface="微软雅黑"/>
              </a:rPr>
              <a:t>觉</a:t>
            </a:r>
            <a:r>
              <a:rPr lang="en-US" altLang="zh-CN" sz="2005" b="1" spc="-10" dirty="0">
                <a:solidFill>
                  <a:srgbClr val="FFFF00"/>
                </a:solidFill>
                <a:latin typeface="微软雅黑"/>
                <a:ea typeface="微软雅黑"/>
                <a:cs typeface="微软雅黑"/>
              </a:rPr>
              <a:t>正</a:t>
            </a:r>
            <a:r>
              <a:rPr lang="en-US" altLang="zh-CN" sz="2005" b="1" spc="0" dirty="0">
                <a:solidFill>
                  <a:srgbClr val="FFFF00"/>
                </a:solidFill>
                <a:latin typeface="微软雅黑"/>
                <a:ea typeface="微软雅黑"/>
                <a:cs typeface="微软雅黑"/>
              </a:rPr>
              <a:t>常</a:t>
            </a:r>
            <a:r>
              <a:rPr lang="en-US" altLang="zh-CN" sz="2005" b="1" spc="-10" dirty="0">
                <a:solidFill>
                  <a:srgbClr val="FFFF00"/>
                </a:solidFill>
                <a:latin typeface="微软雅黑"/>
                <a:ea typeface="微软雅黑"/>
                <a:cs typeface="微软雅黑"/>
              </a:rPr>
              <a:t>、</a:t>
            </a:r>
            <a:r>
              <a:rPr lang="en-US" altLang="zh-CN" sz="2005" b="1" spc="0" dirty="0">
                <a:solidFill>
                  <a:srgbClr val="FFFF00"/>
                </a:solidFill>
                <a:latin typeface="微软雅黑"/>
                <a:ea typeface="微软雅黑"/>
                <a:cs typeface="微软雅黑"/>
              </a:rPr>
              <a:t>意</a:t>
            </a:r>
            <a:r>
              <a:rPr lang="en-US" altLang="zh-CN" sz="2005" b="1" spc="-10" dirty="0">
                <a:solidFill>
                  <a:srgbClr val="FFFF00"/>
                </a:solidFill>
                <a:latin typeface="微软雅黑"/>
                <a:ea typeface="微软雅黑"/>
                <a:cs typeface="微软雅黑"/>
              </a:rPr>
              <a:t>识</a:t>
            </a:r>
            <a:r>
              <a:rPr lang="en-US" altLang="zh-CN" sz="2005" b="1" spc="0" dirty="0">
                <a:solidFill>
                  <a:srgbClr val="FFFF00"/>
                </a:solidFill>
                <a:latin typeface="微软雅黑"/>
                <a:ea typeface="微软雅黑"/>
                <a:cs typeface="微软雅黑"/>
              </a:rPr>
              <a:t>清</a:t>
            </a:r>
            <a:r>
              <a:rPr lang="en-US" altLang="zh-CN" sz="2005" b="1" spc="-10" dirty="0">
                <a:solidFill>
                  <a:srgbClr val="FFFF00"/>
                </a:solidFill>
                <a:latin typeface="微软雅黑"/>
                <a:ea typeface="微软雅黑"/>
                <a:cs typeface="微软雅黑"/>
              </a:rPr>
              <a:t>醒</a:t>
            </a:r>
            <a:r>
              <a:rPr lang="en-US" altLang="zh-CN" sz="2005" b="1" spc="0" dirty="0">
                <a:solidFill>
                  <a:srgbClr val="FFFF00"/>
                </a:solidFill>
                <a:latin typeface="微软雅黑"/>
                <a:ea typeface="微软雅黑"/>
                <a:cs typeface="微软雅黑"/>
              </a:rPr>
              <a:t>或容</a:t>
            </a:r>
            <a:r>
              <a:rPr lang="en-US" altLang="zh-CN" sz="2005" b="1" dirty="0">
                <a:solidFill>
                  <a:srgbClr val="FFFF00"/>
                </a:solidFill>
                <a:latin typeface="微软雅黑"/>
                <a:ea typeface="微软雅黑"/>
                <a:cs typeface="微软雅黑"/>
              </a:rPr>
              <a:t> </a:t>
            </a:r>
            <a:r>
              <a:rPr lang="en-US" altLang="zh-CN" sz="2005" b="1" spc="0" dirty="0">
                <a:solidFill>
                  <a:srgbClr val="FFFF00"/>
                </a:solidFill>
                <a:latin typeface="微软雅黑"/>
                <a:ea typeface="微软雅黑"/>
                <a:cs typeface="微软雅黑"/>
              </a:rPr>
              <a:t>易</a:t>
            </a:r>
            <a:r>
              <a:rPr lang="en-US" altLang="zh-CN" sz="2005" b="1" spc="-10" dirty="0">
                <a:solidFill>
                  <a:srgbClr val="FFFF00"/>
                </a:solidFill>
                <a:latin typeface="微软雅黑"/>
                <a:ea typeface="微软雅黑"/>
                <a:cs typeface="微软雅黑"/>
              </a:rPr>
              <a:t>唤</a:t>
            </a:r>
            <a:r>
              <a:rPr lang="en-US" altLang="zh-CN" sz="2005" b="1" spc="0" dirty="0">
                <a:solidFill>
                  <a:srgbClr val="FFFF00"/>
                </a:solidFill>
                <a:latin typeface="微软雅黑"/>
                <a:ea typeface="微软雅黑"/>
                <a:cs typeface="微软雅黑"/>
              </a:rPr>
              <a:t>醒</a:t>
            </a:r>
            <a:r>
              <a:rPr lang="en-US" altLang="zh-CN" sz="2005" b="1" spc="-10" dirty="0">
                <a:solidFill>
                  <a:srgbClr val="FFFF00"/>
                </a:solidFill>
                <a:latin typeface="微软雅黑"/>
                <a:ea typeface="微软雅黑"/>
                <a:cs typeface="微软雅黑"/>
              </a:rPr>
              <a:t>，</a:t>
            </a:r>
            <a:r>
              <a:rPr lang="en-US" altLang="zh-CN" sz="2005" b="1" spc="0" dirty="0">
                <a:solidFill>
                  <a:srgbClr val="FFFF00"/>
                </a:solidFill>
                <a:latin typeface="微软雅黑"/>
                <a:ea typeface="微软雅黑"/>
                <a:cs typeface="微软雅黑"/>
              </a:rPr>
              <a:t>并</a:t>
            </a:r>
            <a:r>
              <a:rPr lang="en-US" altLang="zh-CN" sz="2005" b="1" spc="-10" dirty="0">
                <a:solidFill>
                  <a:srgbClr val="FFFF00"/>
                </a:solidFill>
                <a:latin typeface="微软雅黑"/>
                <a:ea typeface="微软雅黑"/>
                <a:cs typeface="微软雅黑"/>
              </a:rPr>
              <a:t>且</a:t>
            </a:r>
            <a:r>
              <a:rPr lang="en-US" altLang="zh-CN" sz="2005" b="1" spc="0" dirty="0">
                <a:solidFill>
                  <a:srgbClr val="FFFF00"/>
                </a:solidFill>
                <a:latin typeface="微软雅黑"/>
                <a:ea typeface="微软雅黑"/>
                <a:cs typeface="微软雅黑"/>
              </a:rPr>
              <a:t>一</a:t>
            </a:r>
            <a:r>
              <a:rPr lang="en-US" altLang="zh-CN" sz="2005" b="1" spc="-10" dirty="0">
                <a:solidFill>
                  <a:srgbClr val="FFFF00"/>
                </a:solidFill>
                <a:latin typeface="微软雅黑"/>
                <a:ea typeface="微软雅黑"/>
                <a:cs typeface="微软雅黑"/>
              </a:rPr>
              <a:t>定</a:t>
            </a:r>
            <a:r>
              <a:rPr lang="en-US" altLang="zh-CN" sz="2005" b="1" spc="0" dirty="0">
                <a:solidFill>
                  <a:srgbClr val="FFFF00"/>
                </a:solidFill>
                <a:latin typeface="微软雅黑"/>
                <a:ea typeface="微软雅黑"/>
                <a:cs typeface="微软雅黑"/>
              </a:rPr>
              <a:t>会</a:t>
            </a:r>
            <a:r>
              <a:rPr lang="en-US" altLang="zh-CN" sz="2005" b="1" spc="-10" dirty="0">
                <a:solidFill>
                  <a:srgbClr val="FFFF00"/>
                </a:solidFill>
                <a:latin typeface="微软雅黑"/>
                <a:ea typeface="微软雅黑"/>
                <a:cs typeface="微软雅黑"/>
              </a:rPr>
              <a:t>如</a:t>
            </a:r>
            <a:r>
              <a:rPr lang="en-US" altLang="zh-CN" sz="2005" b="1" spc="0" dirty="0">
                <a:solidFill>
                  <a:srgbClr val="FFFF00"/>
                </a:solidFill>
                <a:latin typeface="微软雅黑"/>
                <a:ea typeface="微软雅黑"/>
                <a:cs typeface="微软雅黑"/>
              </a:rPr>
              <a:t>实地</a:t>
            </a:r>
            <a:r>
              <a:rPr lang="en-US" altLang="zh-CN" sz="2005" b="1" dirty="0">
                <a:solidFill>
                  <a:srgbClr val="FFFF00"/>
                </a:solidFill>
                <a:latin typeface="微软雅黑"/>
                <a:ea typeface="微软雅黑"/>
                <a:cs typeface="微软雅黑"/>
              </a:rPr>
              <a:t> </a:t>
            </a:r>
            <a:r>
              <a:rPr lang="en-US" altLang="zh-CN" sz="2005" b="1" spc="0" dirty="0">
                <a:solidFill>
                  <a:srgbClr val="FFFF00"/>
                </a:solidFill>
                <a:latin typeface="微软雅黑"/>
                <a:ea typeface="微软雅黑"/>
                <a:cs typeface="微软雅黑"/>
              </a:rPr>
              <a:t>反</a:t>
            </a:r>
            <a:r>
              <a:rPr lang="en-US" altLang="zh-CN" sz="2005" b="1" spc="-10" dirty="0">
                <a:solidFill>
                  <a:srgbClr val="FFFF00"/>
                </a:solidFill>
                <a:latin typeface="微软雅黑"/>
                <a:ea typeface="微软雅黑"/>
                <a:cs typeface="微软雅黑"/>
              </a:rPr>
              <a:t>映</a:t>
            </a:r>
            <a:r>
              <a:rPr lang="en-US" altLang="zh-CN" sz="2005" b="1" spc="0" dirty="0">
                <a:solidFill>
                  <a:srgbClr val="FFFF00"/>
                </a:solidFill>
                <a:latin typeface="微软雅黑"/>
                <a:ea typeface="微软雅黑"/>
                <a:cs typeface="微软雅黑"/>
              </a:rPr>
              <a:t>相</a:t>
            </a:r>
            <a:r>
              <a:rPr lang="en-US" altLang="zh-CN" sz="2005" b="1" spc="-10" dirty="0">
                <a:solidFill>
                  <a:srgbClr val="FFFF00"/>
                </a:solidFill>
                <a:latin typeface="微软雅黑"/>
                <a:ea typeface="微软雅黑"/>
                <a:cs typeface="微软雅黑"/>
              </a:rPr>
              <a:t>关</a:t>
            </a:r>
            <a:r>
              <a:rPr lang="en-US" altLang="zh-CN" sz="2005" b="1" spc="0" dirty="0">
                <a:solidFill>
                  <a:srgbClr val="FFFF00"/>
                </a:solidFill>
                <a:latin typeface="微软雅黑"/>
                <a:ea typeface="微软雅黑"/>
                <a:cs typeface="微软雅黑"/>
              </a:rPr>
              <a:t>情</a:t>
            </a:r>
            <a:r>
              <a:rPr lang="en-US" altLang="zh-CN" sz="2005" b="1" spc="-10" dirty="0">
                <a:solidFill>
                  <a:srgbClr val="FFFF00"/>
                </a:solidFill>
                <a:latin typeface="微软雅黑"/>
                <a:ea typeface="微软雅黑"/>
                <a:cs typeface="微软雅黑"/>
              </a:rPr>
              <a:t>况</a:t>
            </a:r>
            <a:r>
              <a:rPr lang="en-US" altLang="zh-CN" sz="2005" b="1" spc="0" dirty="0">
                <a:solidFill>
                  <a:srgbClr val="FFFF00"/>
                </a:solidFill>
                <a:latin typeface="Arial"/>
                <a:ea typeface="Arial"/>
                <a:cs typeface="Arial"/>
              </a:rPr>
              <a:t>……</a:t>
            </a:r>
            <a:endParaRPr lang="en-US" altLang="zh-CN" sz="2005">
              <a:latin typeface="Arial"/>
              <a:ea typeface="Arial"/>
              <a:cs typeface="Arial"/>
            </a:endParaRPr>
          </a:p>
          <a:p>
            <a:pPr algn="l" rtl="0">
              <a:lnSpc>
                <a:spcPts val="2003"/>
              </a:lnSpc>
              <a:spcBef>
                <a:spcPts val="5379"/>
              </a:spcBef>
            </a:pPr>
            <a:r>
              <a:rPr lang="en-US" altLang="zh-CN" sz="2005" b="1" spc="0" dirty="0">
                <a:solidFill>
                  <a:srgbClr val="202020"/>
                </a:solidFill>
                <a:latin typeface="宋体"/>
                <a:ea typeface="宋体"/>
                <a:cs typeface="宋体"/>
              </a:rPr>
              <a:t>论</a:t>
            </a:r>
            <a:r>
              <a:rPr lang="en-US" altLang="zh-CN" sz="2005" b="1" spc="11" dirty="0">
                <a:solidFill>
                  <a:srgbClr val="202020"/>
                </a:solidFill>
                <a:latin typeface="宋体"/>
                <a:ea typeface="宋体"/>
                <a:cs typeface="宋体"/>
              </a:rPr>
              <a:t>据</a:t>
            </a:r>
            <a:r>
              <a:rPr lang="en-US" altLang="zh-CN" sz="2005" b="1" spc="0" dirty="0">
                <a:solidFill>
                  <a:srgbClr val="202020"/>
                </a:solidFill>
                <a:latin typeface="宋体"/>
                <a:ea typeface="宋体"/>
                <a:cs typeface="宋体"/>
              </a:rPr>
              <a:t>：草</a:t>
            </a:r>
            <a:r>
              <a:rPr lang="en-US" altLang="zh-CN" sz="2005" b="1" spc="13" dirty="0">
                <a:solidFill>
                  <a:srgbClr val="202020"/>
                </a:solidFill>
                <a:latin typeface="宋体"/>
                <a:ea typeface="宋体"/>
                <a:cs typeface="宋体"/>
              </a:rPr>
              <a:t>料</a:t>
            </a:r>
            <a:r>
              <a:rPr lang="en-US" altLang="zh-CN" sz="2005" b="1" spc="-5" dirty="0">
                <a:solidFill>
                  <a:srgbClr val="202020"/>
                </a:solidFill>
                <a:latin typeface="宋体"/>
                <a:ea typeface="宋体"/>
                <a:cs typeface="宋体"/>
              </a:rPr>
              <a:t>棚</a:t>
            </a:r>
            <a:r>
              <a:rPr lang="en-US" altLang="zh-CN" sz="2005" b="1" spc="8" dirty="0">
                <a:solidFill>
                  <a:srgbClr val="202020"/>
                </a:solidFill>
                <a:latin typeface="宋体"/>
                <a:ea typeface="宋体"/>
                <a:cs typeface="宋体"/>
              </a:rPr>
              <a:t>的</a:t>
            </a:r>
            <a:r>
              <a:rPr lang="en-US" altLang="zh-CN" sz="2005" b="1" spc="0" dirty="0">
                <a:solidFill>
                  <a:srgbClr val="202020"/>
                </a:solidFill>
                <a:latin typeface="宋体"/>
                <a:ea typeface="宋体"/>
                <a:cs typeface="宋体"/>
              </a:rPr>
              <a:t>人</a:t>
            </a:r>
            <a:r>
              <a:rPr lang="en-US" altLang="zh-CN" sz="2005" b="1" spc="8" dirty="0">
                <a:solidFill>
                  <a:srgbClr val="202020"/>
                </a:solidFill>
                <a:latin typeface="宋体"/>
                <a:ea typeface="宋体"/>
                <a:cs typeface="宋体"/>
              </a:rPr>
              <a:t>没</a:t>
            </a:r>
            <a:r>
              <a:rPr lang="en-US" altLang="zh-CN" sz="2005" b="1" spc="0" dirty="0">
                <a:solidFill>
                  <a:srgbClr val="202020"/>
                </a:solidFill>
                <a:latin typeface="宋体"/>
                <a:ea typeface="宋体"/>
                <a:cs typeface="宋体"/>
              </a:rPr>
              <a:t>有</a:t>
            </a:r>
            <a:r>
              <a:rPr lang="en-US" altLang="zh-CN" sz="2005" b="1" spc="8" dirty="0">
                <a:solidFill>
                  <a:srgbClr val="202020"/>
                </a:solidFill>
                <a:latin typeface="宋体"/>
                <a:ea typeface="宋体"/>
                <a:cs typeface="宋体"/>
              </a:rPr>
              <a:t>惊</a:t>
            </a:r>
            <a:r>
              <a:rPr lang="en-US" altLang="zh-CN" sz="2005" b="1" spc="0" dirty="0">
                <a:solidFill>
                  <a:srgbClr val="202020"/>
                </a:solidFill>
                <a:latin typeface="宋体"/>
                <a:ea typeface="宋体"/>
                <a:cs typeface="宋体"/>
              </a:rPr>
              <a:t>醒</a:t>
            </a:r>
            <a:endParaRPr lang="en-US" altLang="zh-CN" sz="2005">
              <a:latin typeface="宋体"/>
              <a:ea typeface="宋体"/>
              <a:cs typeface="宋体"/>
            </a:endParaRPr>
          </a:p>
        </p:txBody>
      </p:sp>
      <p:sp>
        <p:nvSpPr>
          <p:cNvPr id="676" name="Text Box676"/>
          <p:cNvSpPr txBox="1"/>
          <p:nvPr/>
        </p:nvSpPr>
        <p:spPr>
          <a:xfrm>
            <a:off x="2046605" y="4670527"/>
            <a:ext cx="952500" cy="1534363"/>
          </a:xfrm>
          <a:prstGeom prst="rect">
            <a:avLst/>
          </a:prstGeom>
          <a:noFill/>
        </p:spPr>
        <p:txBody>
          <a:bodyPr wrap="square" lIns="0" tIns="0" rIns="0" rtlCol="0">
            <a:spAutoFit/>
          </a:bodyPr>
          <a:lstStyle/>
          <a:p>
            <a:pPr algn="l" rtl="0">
              <a:lnSpc>
                <a:spcPts val="3166"/>
              </a:lnSpc>
            </a:pPr>
            <a:r>
              <a:rPr lang="en-US" altLang="zh-CN" sz="2400" b="1" spc="0" dirty="0">
                <a:solidFill>
                  <a:srgbClr val="FFFF00"/>
                </a:solidFill>
                <a:latin typeface="微软雅黑"/>
                <a:ea typeface="微软雅黑"/>
                <a:cs typeface="微软雅黑"/>
              </a:rPr>
              <a:t>狗在，</a:t>
            </a:r>
            <a:endParaRPr lang="en-US" altLang="zh-CN" sz="2400">
              <a:latin typeface="微软雅黑"/>
              <a:ea typeface="微软雅黑"/>
              <a:cs typeface="微软雅黑"/>
            </a:endParaRPr>
          </a:p>
          <a:p>
            <a:pPr algn="l" rtl="0">
              <a:lnSpc>
                <a:spcPts val="2880"/>
              </a:lnSpc>
            </a:pPr>
            <a:r>
              <a:rPr lang="en-US" altLang="zh-CN" sz="2400" b="1" spc="0" dirty="0">
                <a:solidFill>
                  <a:srgbClr val="FFFF00"/>
                </a:solidFill>
                <a:latin typeface="微软雅黑"/>
                <a:ea typeface="微软雅黑"/>
                <a:cs typeface="微软雅黑"/>
              </a:rPr>
              <a:t>状态正</a:t>
            </a:r>
            <a:endParaRPr lang="en-US" altLang="zh-CN" sz="2400">
              <a:latin typeface="微软雅黑"/>
              <a:ea typeface="微软雅黑"/>
              <a:cs typeface="微软雅黑"/>
            </a:endParaRPr>
          </a:p>
          <a:p>
            <a:pPr algn="l" rtl="0">
              <a:lnSpc>
                <a:spcPts val="2880"/>
              </a:lnSpc>
            </a:pPr>
            <a:r>
              <a:rPr lang="en-US" altLang="zh-CN" sz="2400" b="1" spc="0" dirty="0">
                <a:solidFill>
                  <a:srgbClr val="FFFF00"/>
                </a:solidFill>
                <a:latin typeface="微软雅黑"/>
                <a:ea typeface="微软雅黑"/>
                <a:cs typeface="微软雅黑"/>
              </a:rPr>
              <a:t>常且未</a:t>
            </a:r>
            <a:endParaRPr lang="en-US" altLang="zh-CN" sz="2400">
              <a:latin typeface="微软雅黑"/>
              <a:ea typeface="微软雅黑"/>
              <a:cs typeface="微软雅黑"/>
            </a:endParaRPr>
          </a:p>
          <a:p>
            <a:pPr algn="l" rtl="0">
              <a:lnSpc>
                <a:spcPts val="3156"/>
              </a:lnSpc>
            </a:pPr>
            <a:r>
              <a:rPr lang="en-US" altLang="zh-CN" sz="2400" b="1" spc="0" dirty="0">
                <a:solidFill>
                  <a:srgbClr val="FFFF00"/>
                </a:solidFill>
                <a:latin typeface="微软雅黑"/>
                <a:ea typeface="微软雅黑"/>
                <a:cs typeface="微软雅黑"/>
              </a:rPr>
              <a:t>眠</a:t>
            </a:r>
            <a:r>
              <a:rPr lang="en-US" altLang="zh-CN" sz="2400" b="1" spc="0" dirty="0">
                <a:solidFill>
                  <a:srgbClr val="FFFF00"/>
                </a:solidFill>
                <a:latin typeface="Arial"/>
                <a:ea typeface="Arial"/>
                <a:cs typeface="Arial"/>
              </a:rPr>
              <a:t>……</a:t>
            </a:r>
            <a:endParaRPr lang="en-US" altLang="zh-CN" sz="2400">
              <a:latin typeface="Arial"/>
              <a:ea typeface="Arial"/>
              <a:cs typeface="Arial"/>
            </a:endParaRPr>
          </a:p>
        </p:txBody>
      </p:sp>
      <p:sp>
        <p:nvSpPr>
          <p:cNvPr id="677" name="Text Box677"/>
          <p:cNvSpPr txBox="1"/>
          <p:nvPr/>
        </p:nvSpPr>
        <p:spPr>
          <a:xfrm>
            <a:off x="4021455" y="5091774"/>
            <a:ext cx="2157095" cy="559180"/>
          </a:xfrm>
          <a:prstGeom prst="rect">
            <a:avLst/>
          </a:prstGeom>
          <a:noFill/>
        </p:spPr>
        <p:txBody>
          <a:bodyPr wrap="square" lIns="0" tIns="0" rIns="0" rtlCol="0">
            <a:spAutoFit/>
          </a:bodyPr>
          <a:lstStyle/>
          <a:p>
            <a:pPr algn="l" rtl="0">
              <a:lnSpc>
                <a:spcPts val="2201"/>
              </a:lnSpc>
            </a:pPr>
            <a:r>
              <a:rPr lang="en-US" altLang="zh-CN" sz="2005" b="1" spc="0" dirty="0">
                <a:solidFill>
                  <a:srgbClr val="477DEA"/>
                </a:solidFill>
                <a:latin typeface="宋体"/>
                <a:ea typeface="宋体"/>
                <a:cs typeface="宋体"/>
              </a:rPr>
              <a:t>隐</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含</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前</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提</a:t>
            </a:r>
            <a:r>
              <a:rPr lang="en-US" altLang="zh-CN" sz="2005" b="1" spc="-90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a:t>
            </a:r>
            <a:r>
              <a:rPr lang="en-US" altLang="zh-CN" sz="2005" b="1" spc="-904"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不</a:t>
            </a:r>
            <a:r>
              <a:rPr lang="en-US" altLang="zh-CN" sz="2005" b="1" spc="-904"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熟</a:t>
            </a:r>
            <a:r>
              <a:rPr lang="en-US" altLang="zh-CN" sz="2005" b="1" spc="-904"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悉</a:t>
            </a:r>
            <a:r>
              <a:rPr lang="en-US" altLang="zh-CN" sz="2005" b="1"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的</a:t>
            </a:r>
            <a:r>
              <a:rPr lang="en-US" altLang="zh-CN" sz="2005" b="1" spc="11" dirty="0">
                <a:solidFill>
                  <a:srgbClr val="477DEA"/>
                </a:solidFill>
                <a:latin typeface="宋体"/>
                <a:ea typeface="宋体"/>
                <a:cs typeface="宋体"/>
              </a:rPr>
              <a:t>人</a:t>
            </a:r>
            <a:r>
              <a:rPr lang="en-US" altLang="zh-CN" sz="2005" b="1" spc="0" dirty="0">
                <a:solidFill>
                  <a:srgbClr val="477DEA"/>
                </a:solidFill>
                <a:latin typeface="宋体"/>
                <a:ea typeface="宋体"/>
                <a:cs typeface="宋体"/>
              </a:rPr>
              <a:t>闯入</a:t>
            </a:r>
            <a:r>
              <a:rPr lang="en-US" altLang="zh-CN" sz="2005" b="1" spc="13" dirty="0">
                <a:solidFill>
                  <a:srgbClr val="477DEA"/>
                </a:solidFill>
                <a:latin typeface="宋体"/>
                <a:ea typeface="宋体"/>
                <a:cs typeface="宋体"/>
              </a:rPr>
              <a:t>狗</a:t>
            </a:r>
            <a:r>
              <a:rPr lang="en-US" altLang="zh-CN" sz="2005" b="1" spc="-5" dirty="0">
                <a:solidFill>
                  <a:srgbClr val="477DEA"/>
                </a:solidFill>
                <a:latin typeface="宋体"/>
                <a:ea typeface="宋体"/>
                <a:cs typeface="宋体"/>
              </a:rPr>
              <a:t>会</a:t>
            </a:r>
            <a:r>
              <a:rPr lang="en-US" altLang="zh-CN" sz="2005" b="1" spc="8" dirty="0">
                <a:solidFill>
                  <a:srgbClr val="477DEA"/>
                </a:solidFill>
                <a:latin typeface="宋体"/>
                <a:ea typeface="宋体"/>
                <a:cs typeface="宋体"/>
              </a:rPr>
              <a:t>吠</a:t>
            </a:r>
            <a:r>
              <a:rPr lang="en-US" altLang="zh-CN" sz="2005" b="1" spc="0" dirty="0">
                <a:solidFill>
                  <a:srgbClr val="477DEA"/>
                </a:solidFill>
                <a:latin typeface="宋体"/>
                <a:ea typeface="宋体"/>
                <a:cs typeface="宋体"/>
              </a:rPr>
              <a:t>叫</a:t>
            </a:r>
            <a:endParaRPr lang="en-US" altLang="zh-CN" sz="2005">
              <a:latin typeface="宋体"/>
              <a:ea typeface="宋体"/>
              <a:cs typeface="宋体"/>
            </a:endParaRPr>
          </a:p>
        </p:txBody>
      </p:sp>
      <p:sp>
        <p:nvSpPr>
          <p:cNvPr id="678" name="Text Box678"/>
          <p:cNvSpPr txBox="1"/>
          <p:nvPr/>
        </p:nvSpPr>
        <p:spPr>
          <a:xfrm>
            <a:off x="6605270" y="4562819"/>
            <a:ext cx="3745866" cy="1641220"/>
          </a:xfrm>
          <a:prstGeom prst="rect">
            <a:avLst/>
          </a:prstGeom>
          <a:noFill/>
        </p:spPr>
        <p:txBody>
          <a:bodyPr wrap="square" lIns="0" tIns="0" rIns="0" rtlCol="0">
            <a:spAutoFit/>
          </a:bodyPr>
          <a:lstStyle/>
          <a:p>
            <a:pPr marL="805180" algn="l" rtl="0">
              <a:lnSpc>
                <a:spcPts val="2003"/>
              </a:lnSpc>
            </a:pPr>
            <a:r>
              <a:rPr lang="en-US" altLang="zh-CN" sz="2005" b="1" spc="0" dirty="0">
                <a:solidFill>
                  <a:srgbClr val="202020"/>
                </a:solidFill>
                <a:latin typeface="宋体"/>
                <a:ea typeface="宋体"/>
                <a:cs typeface="宋体"/>
              </a:rPr>
              <a:t>论</a:t>
            </a:r>
            <a:r>
              <a:rPr lang="en-US" altLang="zh-CN" sz="2005" b="1" spc="11" dirty="0">
                <a:solidFill>
                  <a:srgbClr val="202020"/>
                </a:solidFill>
                <a:latin typeface="宋体"/>
                <a:ea typeface="宋体"/>
                <a:cs typeface="宋体"/>
              </a:rPr>
              <a:t>据</a:t>
            </a:r>
            <a:r>
              <a:rPr lang="en-US" altLang="zh-CN" sz="2005" b="1" spc="0" dirty="0">
                <a:solidFill>
                  <a:srgbClr val="202020"/>
                </a:solidFill>
                <a:latin typeface="宋体"/>
                <a:ea typeface="宋体"/>
                <a:cs typeface="宋体"/>
              </a:rPr>
              <a:t>：狗</a:t>
            </a:r>
            <a:r>
              <a:rPr lang="en-US" altLang="zh-CN" sz="2005" b="1" spc="13" dirty="0">
                <a:solidFill>
                  <a:srgbClr val="202020"/>
                </a:solidFill>
                <a:latin typeface="宋体"/>
                <a:ea typeface="宋体"/>
                <a:cs typeface="宋体"/>
              </a:rPr>
              <a:t>没</a:t>
            </a:r>
            <a:r>
              <a:rPr lang="en-US" altLang="zh-CN" sz="2005" b="1" spc="-5" dirty="0">
                <a:solidFill>
                  <a:srgbClr val="202020"/>
                </a:solidFill>
                <a:latin typeface="宋体"/>
                <a:ea typeface="宋体"/>
                <a:cs typeface="宋体"/>
              </a:rPr>
              <a:t>有</a:t>
            </a:r>
            <a:r>
              <a:rPr lang="en-US" altLang="zh-CN" sz="2005" b="1" spc="8" dirty="0">
                <a:solidFill>
                  <a:srgbClr val="202020"/>
                </a:solidFill>
                <a:latin typeface="宋体"/>
                <a:ea typeface="宋体"/>
                <a:cs typeface="宋体"/>
              </a:rPr>
              <a:t>吠</a:t>
            </a:r>
            <a:r>
              <a:rPr lang="en-US" altLang="zh-CN" sz="2005" b="1" spc="0" dirty="0">
                <a:solidFill>
                  <a:srgbClr val="202020"/>
                </a:solidFill>
                <a:latin typeface="宋体"/>
                <a:ea typeface="宋体"/>
                <a:cs typeface="宋体"/>
              </a:rPr>
              <a:t>叫</a:t>
            </a:r>
            <a:endParaRPr lang="en-US" altLang="zh-CN" sz="2005">
              <a:latin typeface="宋体"/>
              <a:ea typeface="宋体"/>
              <a:cs typeface="宋体"/>
            </a:endParaRPr>
          </a:p>
          <a:p>
            <a:pPr algn="l" rtl="0">
              <a:lnSpc>
                <a:spcPts val="2003"/>
              </a:lnSpc>
              <a:spcBef>
                <a:spcPts val="8917"/>
              </a:spcBef>
            </a:pPr>
            <a:r>
              <a:rPr lang="en-US" altLang="zh-CN" sz="2005" b="1" spc="0" dirty="0">
                <a:solidFill>
                  <a:srgbClr val="202020"/>
                </a:solidFill>
                <a:latin typeface="宋体"/>
                <a:ea typeface="宋体"/>
                <a:cs typeface="宋体"/>
              </a:rPr>
              <a:t>论</a:t>
            </a:r>
            <a:r>
              <a:rPr lang="en-US" altLang="zh-CN" sz="2005" b="1" spc="11" dirty="0">
                <a:solidFill>
                  <a:srgbClr val="202020"/>
                </a:solidFill>
                <a:latin typeface="宋体"/>
                <a:ea typeface="宋体"/>
                <a:cs typeface="宋体"/>
              </a:rPr>
              <a:t>点</a:t>
            </a:r>
            <a:r>
              <a:rPr lang="en-US" altLang="zh-CN" sz="2005" b="1" spc="0" dirty="0">
                <a:solidFill>
                  <a:srgbClr val="202020"/>
                </a:solidFill>
                <a:latin typeface="宋体"/>
                <a:ea typeface="宋体"/>
                <a:cs typeface="宋体"/>
              </a:rPr>
              <a:t>：牵</a:t>
            </a:r>
            <a:r>
              <a:rPr lang="en-US" altLang="zh-CN" sz="2005" b="1" spc="13" dirty="0">
                <a:solidFill>
                  <a:srgbClr val="202020"/>
                </a:solidFill>
                <a:latin typeface="宋体"/>
                <a:ea typeface="宋体"/>
                <a:cs typeface="宋体"/>
              </a:rPr>
              <a:t>走</a:t>
            </a:r>
            <a:r>
              <a:rPr lang="en-US" altLang="zh-CN" sz="2005" b="1" spc="-5" dirty="0">
                <a:solidFill>
                  <a:srgbClr val="202020"/>
                </a:solidFill>
                <a:latin typeface="宋体"/>
                <a:ea typeface="宋体"/>
                <a:cs typeface="宋体"/>
              </a:rPr>
              <a:t>马</a:t>
            </a:r>
            <a:r>
              <a:rPr lang="en-US" altLang="zh-CN" sz="2005" b="1" spc="8" dirty="0">
                <a:solidFill>
                  <a:srgbClr val="202020"/>
                </a:solidFill>
                <a:latin typeface="宋体"/>
                <a:ea typeface="宋体"/>
                <a:cs typeface="宋体"/>
              </a:rPr>
              <a:t>的</a:t>
            </a:r>
            <a:r>
              <a:rPr lang="en-US" altLang="zh-CN" sz="2005" b="1" spc="0" dirty="0">
                <a:solidFill>
                  <a:srgbClr val="202020"/>
                </a:solidFill>
                <a:latin typeface="宋体"/>
                <a:ea typeface="宋体"/>
                <a:cs typeface="宋体"/>
              </a:rPr>
              <a:t>人</a:t>
            </a:r>
            <a:r>
              <a:rPr lang="en-US" altLang="zh-CN" sz="2005" b="1" spc="8" dirty="0">
                <a:solidFill>
                  <a:srgbClr val="202020"/>
                </a:solidFill>
                <a:latin typeface="宋体"/>
                <a:ea typeface="宋体"/>
                <a:cs typeface="宋体"/>
              </a:rPr>
              <a:t>是</a:t>
            </a:r>
            <a:r>
              <a:rPr lang="en-US" altLang="zh-CN" sz="2005" b="1" spc="0" dirty="0">
                <a:solidFill>
                  <a:srgbClr val="202020"/>
                </a:solidFill>
                <a:latin typeface="宋体"/>
                <a:ea typeface="宋体"/>
                <a:cs typeface="宋体"/>
              </a:rPr>
              <a:t>狗</a:t>
            </a:r>
            <a:r>
              <a:rPr lang="en-US" altLang="zh-CN" sz="2005" b="1" spc="8" dirty="0">
                <a:solidFill>
                  <a:srgbClr val="202020"/>
                </a:solidFill>
                <a:latin typeface="宋体"/>
                <a:ea typeface="宋体"/>
                <a:cs typeface="宋体"/>
              </a:rPr>
              <a:t>熟</a:t>
            </a:r>
            <a:r>
              <a:rPr lang="en-US" altLang="zh-CN" sz="2005" b="1" spc="0" dirty="0">
                <a:solidFill>
                  <a:srgbClr val="202020"/>
                </a:solidFill>
                <a:latin typeface="宋体"/>
                <a:ea typeface="宋体"/>
                <a:cs typeface="宋体"/>
              </a:rPr>
              <a:t>悉</a:t>
            </a:r>
            <a:r>
              <a:rPr lang="en-US" altLang="zh-CN" sz="2005" b="1" spc="8" dirty="0">
                <a:solidFill>
                  <a:srgbClr val="202020"/>
                </a:solidFill>
                <a:latin typeface="宋体"/>
                <a:ea typeface="宋体"/>
                <a:cs typeface="宋体"/>
              </a:rPr>
              <a:t>的</a:t>
            </a:r>
            <a:r>
              <a:rPr lang="en-US" altLang="zh-CN" sz="2005" b="1" spc="0" dirty="0">
                <a:solidFill>
                  <a:srgbClr val="202020"/>
                </a:solidFill>
                <a:latin typeface="宋体"/>
                <a:ea typeface="宋体"/>
                <a:cs typeface="宋体"/>
              </a:rPr>
              <a:t>人</a:t>
            </a:r>
            <a:r>
              <a:rPr lang="en-US" altLang="zh-CN" sz="1055" b="1" spc="9" dirty="0">
                <a:solidFill>
                  <a:srgbClr val="000000"/>
                </a:solidFill>
                <a:latin typeface="宋体"/>
                <a:ea typeface="宋体"/>
                <a:cs typeface="宋体"/>
              </a:rPr>
              <a:t>人</a:t>
            </a:r>
            <a:endParaRPr lang="en-US" altLang="zh-CN" sz="1055">
              <a:latin typeface="宋体"/>
              <a:ea typeface="宋体"/>
              <a:cs typeface="宋体"/>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Text Box680"/>
          <p:cNvSpPr txBox="1"/>
          <p:nvPr/>
        </p:nvSpPr>
        <p:spPr>
          <a:xfrm>
            <a:off x="1029335" y="1055980"/>
            <a:ext cx="10078721" cy="3897209"/>
          </a:xfrm>
          <a:prstGeom prst="rect">
            <a:avLst/>
          </a:prstGeom>
          <a:noFill/>
        </p:spPr>
        <p:txBody>
          <a:bodyPr wrap="square" lIns="0" tIns="0" rIns="0" rtlCol="0">
            <a:spAutoFit/>
          </a:bodyPr>
          <a:lstStyle/>
          <a:p>
            <a:pPr algn="l" rtl="0">
              <a:lnSpc>
                <a:spcPts val="4770"/>
              </a:lnSpc>
            </a:pPr>
            <a:r>
              <a:rPr lang="en-US" altLang="zh-CN" sz="3600" spc="0" dirty="0">
                <a:solidFill>
                  <a:srgbClr val="404040"/>
                </a:solidFill>
                <a:latin typeface="华文中宋"/>
                <a:ea typeface="华文中宋"/>
                <a:cs typeface="华文中宋"/>
              </a:rPr>
              <a:t>现在试着挖掘作文材料的隐含假设</a:t>
            </a:r>
            <a:endParaRPr lang="en-US" altLang="zh-CN" sz="3600">
              <a:latin typeface="华文中宋"/>
              <a:ea typeface="华文中宋"/>
              <a:cs typeface="华文中宋"/>
            </a:endParaRPr>
          </a:p>
          <a:p>
            <a:pPr algn="just" rtl="0">
              <a:lnSpc>
                <a:spcPts val="5040"/>
              </a:lnSpc>
              <a:spcBef>
                <a:spcPts val="717"/>
              </a:spcBef>
            </a:pPr>
            <a:r>
              <a:rPr lang="en-US" altLang="zh-CN" sz="2795" spc="-5" dirty="0">
                <a:solidFill>
                  <a:srgbClr val="404040"/>
                </a:solidFill>
                <a:latin typeface="楷体"/>
                <a:ea typeface="楷体"/>
                <a:cs typeface="楷体"/>
              </a:rPr>
              <a:t>俄</a:t>
            </a:r>
            <a:r>
              <a:rPr lang="en-US" altLang="zh-CN" sz="2795" spc="20" dirty="0">
                <a:solidFill>
                  <a:srgbClr val="404040"/>
                </a:solidFill>
                <a:latin typeface="楷体"/>
                <a:ea typeface="楷体"/>
                <a:cs typeface="楷体"/>
              </a:rPr>
              <a:t>罗</a:t>
            </a:r>
            <a:r>
              <a:rPr lang="en-US" altLang="zh-CN" sz="2795" spc="0" dirty="0">
                <a:solidFill>
                  <a:srgbClr val="404040"/>
                </a:solidFill>
                <a:latin typeface="楷体"/>
                <a:ea typeface="楷体"/>
                <a:cs typeface="楷体"/>
              </a:rPr>
              <a:t>斯</a:t>
            </a:r>
            <a:r>
              <a:rPr lang="en-US" altLang="zh-CN" sz="2795" spc="25" dirty="0">
                <a:solidFill>
                  <a:srgbClr val="404040"/>
                </a:solidFill>
                <a:latin typeface="楷体"/>
                <a:ea typeface="楷体"/>
                <a:cs typeface="楷体"/>
              </a:rPr>
              <a:t>著</a:t>
            </a:r>
            <a:r>
              <a:rPr lang="en-US" altLang="zh-CN" sz="2795" spc="0" dirty="0">
                <a:solidFill>
                  <a:srgbClr val="404040"/>
                </a:solidFill>
                <a:latin typeface="楷体"/>
                <a:ea typeface="楷体"/>
                <a:cs typeface="楷体"/>
              </a:rPr>
              <a:t>名</a:t>
            </a:r>
            <a:r>
              <a:rPr lang="en-US" altLang="zh-CN" sz="2795" spc="25" dirty="0">
                <a:solidFill>
                  <a:srgbClr val="404040"/>
                </a:solidFill>
                <a:latin typeface="楷体"/>
                <a:ea typeface="楷体"/>
                <a:cs typeface="楷体"/>
              </a:rPr>
              <a:t>作</a:t>
            </a:r>
            <a:r>
              <a:rPr lang="en-US" altLang="zh-CN" sz="2795" spc="0" dirty="0">
                <a:solidFill>
                  <a:srgbClr val="404040"/>
                </a:solidFill>
                <a:latin typeface="楷体"/>
                <a:ea typeface="楷体"/>
                <a:cs typeface="楷体"/>
              </a:rPr>
              <a:t>曲</a:t>
            </a:r>
            <a:r>
              <a:rPr lang="en-US" altLang="zh-CN" sz="2795" spc="25" dirty="0">
                <a:solidFill>
                  <a:srgbClr val="404040"/>
                </a:solidFill>
                <a:latin typeface="楷体"/>
                <a:ea typeface="楷体"/>
                <a:cs typeface="楷体"/>
              </a:rPr>
              <a:t>家</a:t>
            </a:r>
            <a:r>
              <a:rPr lang="en-US" altLang="zh-CN" sz="2795" spc="0" dirty="0">
                <a:solidFill>
                  <a:srgbClr val="404040"/>
                </a:solidFill>
                <a:latin typeface="楷体"/>
                <a:ea typeface="楷体"/>
                <a:cs typeface="楷体"/>
              </a:rPr>
              <a:t>格</a:t>
            </a:r>
            <a:r>
              <a:rPr lang="en-US" altLang="zh-CN" sz="2795" spc="25" dirty="0">
                <a:solidFill>
                  <a:srgbClr val="404040"/>
                </a:solidFill>
                <a:latin typeface="楷体"/>
                <a:ea typeface="楷体"/>
                <a:cs typeface="楷体"/>
              </a:rPr>
              <a:t>拉</a:t>
            </a:r>
            <a:r>
              <a:rPr lang="en-US" altLang="zh-CN" sz="2795" spc="0" dirty="0">
                <a:solidFill>
                  <a:srgbClr val="404040"/>
                </a:solidFill>
                <a:latin typeface="楷体"/>
                <a:ea typeface="楷体"/>
                <a:cs typeface="楷体"/>
              </a:rPr>
              <a:t>祖</a:t>
            </a:r>
            <a:r>
              <a:rPr lang="en-US" altLang="zh-CN" sz="2795" spc="25" dirty="0">
                <a:solidFill>
                  <a:srgbClr val="404040"/>
                </a:solidFill>
                <a:latin typeface="楷体"/>
                <a:ea typeface="楷体"/>
                <a:cs typeface="楷体"/>
              </a:rPr>
              <a:t>诺</a:t>
            </a:r>
            <a:r>
              <a:rPr lang="en-US" altLang="zh-CN" sz="2795" spc="0" dirty="0">
                <a:solidFill>
                  <a:srgbClr val="404040"/>
                </a:solidFill>
                <a:latin typeface="楷体"/>
                <a:ea typeface="楷体"/>
                <a:cs typeface="楷体"/>
              </a:rPr>
              <a:t>夫</a:t>
            </a:r>
            <a:r>
              <a:rPr lang="en-US" altLang="zh-CN" sz="2795" spc="25" dirty="0">
                <a:solidFill>
                  <a:srgbClr val="404040"/>
                </a:solidFill>
                <a:latin typeface="楷体"/>
                <a:ea typeface="楷体"/>
                <a:cs typeface="楷体"/>
              </a:rPr>
              <a:t>听</a:t>
            </a:r>
            <a:r>
              <a:rPr lang="en-US" altLang="zh-CN" sz="2795" spc="0" dirty="0">
                <a:solidFill>
                  <a:srgbClr val="404040"/>
                </a:solidFill>
                <a:latin typeface="楷体"/>
                <a:ea typeface="楷体"/>
                <a:cs typeface="楷体"/>
              </a:rPr>
              <a:t>两</a:t>
            </a:r>
            <a:r>
              <a:rPr lang="en-US" altLang="zh-CN" sz="2795" spc="25" dirty="0">
                <a:solidFill>
                  <a:srgbClr val="404040"/>
                </a:solidFill>
                <a:latin typeface="楷体"/>
                <a:ea typeface="楷体"/>
                <a:cs typeface="楷体"/>
              </a:rPr>
              <a:t>个</a:t>
            </a:r>
            <a:r>
              <a:rPr lang="en-US" altLang="zh-CN" sz="2795" spc="0" dirty="0">
                <a:solidFill>
                  <a:srgbClr val="404040"/>
                </a:solidFill>
                <a:latin typeface="楷体"/>
                <a:ea typeface="楷体"/>
                <a:cs typeface="楷体"/>
              </a:rPr>
              <a:t>年</a:t>
            </a:r>
            <a:r>
              <a:rPr lang="en-US" altLang="zh-CN" sz="2795" spc="25" dirty="0">
                <a:solidFill>
                  <a:srgbClr val="404040"/>
                </a:solidFill>
                <a:latin typeface="楷体"/>
                <a:ea typeface="楷体"/>
                <a:cs typeface="楷体"/>
              </a:rPr>
              <a:t>轻</a:t>
            </a:r>
            <a:r>
              <a:rPr lang="en-US" altLang="zh-CN" sz="2795" spc="0" dirty="0">
                <a:solidFill>
                  <a:srgbClr val="404040"/>
                </a:solidFill>
                <a:latin typeface="楷体"/>
                <a:ea typeface="楷体"/>
                <a:cs typeface="楷体"/>
              </a:rPr>
              <a:t>人</a:t>
            </a:r>
            <a:r>
              <a:rPr lang="en-US" altLang="zh-CN" sz="2795" spc="25" dirty="0">
                <a:solidFill>
                  <a:srgbClr val="404040"/>
                </a:solidFill>
                <a:latin typeface="楷体"/>
                <a:ea typeface="楷体"/>
                <a:cs typeface="楷体"/>
              </a:rPr>
              <a:t>弹</a:t>
            </a:r>
            <a:r>
              <a:rPr lang="en-US" altLang="zh-CN" sz="2795" spc="0" dirty="0">
                <a:solidFill>
                  <a:srgbClr val="404040"/>
                </a:solidFill>
                <a:latin typeface="楷体"/>
                <a:ea typeface="楷体"/>
                <a:cs typeface="楷体"/>
              </a:rPr>
              <a:t>奏</a:t>
            </a:r>
            <a:r>
              <a:rPr lang="en-US" altLang="zh-CN" sz="2795" spc="25" dirty="0">
                <a:solidFill>
                  <a:srgbClr val="404040"/>
                </a:solidFill>
                <a:latin typeface="楷体"/>
                <a:ea typeface="楷体"/>
                <a:cs typeface="楷体"/>
              </a:rPr>
              <a:t>勃</a:t>
            </a:r>
            <a:r>
              <a:rPr lang="en-US" altLang="zh-CN" sz="2795" spc="0" dirty="0">
                <a:solidFill>
                  <a:srgbClr val="404040"/>
                </a:solidFill>
                <a:latin typeface="楷体"/>
                <a:ea typeface="楷体"/>
                <a:cs typeface="楷体"/>
              </a:rPr>
              <a:t>拉</a:t>
            </a:r>
            <a:r>
              <a:rPr lang="en-US" altLang="zh-CN" sz="2795" spc="25" dirty="0">
                <a:solidFill>
                  <a:srgbClr val="404040"/>
                </a:solidFill>
                <a:latin typeface="楷体"/>
                <a:ea typeface="楷体"/>
                <a:cs typeface="楷体"/>
              </a:rPr>
              <a:t>姆</a:t>
            </a:r>
            <a:r>
              <a:rPr lang="en-US" altLang="zh-CN" sz="2795" spc="0" dirty="0">
                <a:solidFill>
                  <a:srgbClr val="404040"/>
                </a:solidFill>
                <a:latin typeface="楷体"/>
                <a:ea typeface="楷体"/>
                <a:cs typeface="楷体"/>
              </a:rPr>
              <a:t>斯</a:t>
            </a:r>
            <a:r>
              <a:rPr lang="en-US" altLang="zh-CN" sz="2795" spc="25" dirty="0">
                <a:solidFill>
                  <a:srgbClr val="404040"/>
                </a:solidFill>
                <a:latin typeface="楷体"/>
                <a:ea typeface="楷体"/>
                <a:cs typeface="楷体"/>
              </a:rPr>
              <a:t>《</a:t>
            </a:r>
            <a:r>
              <a:rPr lang="en-US" altLang="zh-CN" sz="2795" spc="0" dirty="0">
                <a:solidFill>
                  <a:srgbClr val="404040"/>
                </a:solidFill>
                <a:latin typeface="楷体"/>
                <a:ea typeface="楷体"/>
                <a:cs typeface="楷体"/>
              </a:rPr>
              <a:t>第</a:t>
            </a:r>
            <a:r>
              <a:rPr lang="en-US" altLang="zh-CN" sz="2795" spc="25" dirty="0">
                <a:solidFill>
                  <a:srgbClr val="404040"/>
                </a:solidFill>
                <a:latin typeface="楷体"/>
                <a:ea typeface="楷体"/>
                <a:cs typeface="楷体"/>
              </a:rPr>
              <a:t>二</a:t>
            </a:r>
            <a:r>
              <a:rPr lang="en-US" altLang="zh-CN" sz="2795" spc="-2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交</a:t>
            </a:r>
            <a:r>
              <a:rPr lang="en-US" altLang="zh-CN" sz="2795" spc="20" dirty="0">
                <a:solidFill>
                  <a:srgbClr val="404040"/>
                </a:solidFill>
                <a:latin typeface="楷体"/>
                <a:ea typeface="楷体"/>
                <a:cs typeface="楷体"/>
              </a:rPr>
              <a:t>响</a:t>
            </a:r>
            <a:r>
              <a:rPr lang="en-US" altLang="zh-CN" sz="2795" spc="0" dirty="0">
                <a:solidFill>
                  <a:srgbClr val="404040"/>
                </a:solidFill>
                <a:latin typeface="楷体"/>
                <a:ea typeface="楷体"/>
                <a:cs typeface="楷体"/>
              </a:rPr>
              <a:t>乐</a:t>
            </a:r>
            <a:r>
              <a:rPr lang="en-US" altLang="zh-CN" sz="2795" spc="25" dirty="0">
                <a:solidFill>
                  <a:srgbClr val="404040"/>
                </a:solidFill>
                <a:latin typeface="楷体"/>
                <a:ea typeface="楷体"/>
                <a:cs typeface="楷体"/>
              </a:rPr>
              <a:t>》</a:t>
            </a:r>
            <a:r>
              <a:rPr lang="en-US" altLang="zh-CN" sz="2795" spc="0" dirty="0">
                <a:solidFill>
                  <a:srgbClr val="404040"/>
                </a:solidFill>
                <a:latin typeface="楷体"/>
                <a:ea typeface="楷体"/>
                <a:cs typeface="楷体"/>
              </a:rPr>
              <a:t>。</a:t>
            </a:r>
            <a:r>
              <a:rPr lang="en-US" altLang="zh-CN" sz="2795" spc="25" dirty="0">
                <a:solidFill>
                  <a:srgbClr val="404040"/>
                </a:solidFill>
                <a:latin typeface="楷体"/>
                <a:ea typeface="楷体"/>
                <a:cs typeface="楷体"/>
              </a:rPr>
              <a:t>他</a:t>
            </a:r>
            <a:r>
              <a:rPr lang="en-US" altLang="zh-CN" sz="2795" spc="0" dirty="0">
                <a:solidFill>
                  <a:srgbClr val="404040"/>
                </a:solidFill>
                <a:latin typeface="楷体"/>
                <a:ea typeface="楷体"/>
                <a:cs typeface="楷体"/>
              </a:rPr>
              <a:t>们</a:t>
            </a:r>
            <a:r>
              <a:rPr lang="en-US" altLang="zh-CN" sz="2795" spc="25" dirty="0">
                <a:solidFill>
                  <a:srgbClr val="404040"/>
                </a:solidFill>
                <a:latin typeface="楷体"/>
                <a:ea typeface="楷体"/>
                <a:cs typeface="楷体"/>
              </a:rPr>
              <a:t>弹</a:t>
            </a:r>
            <a:r>
              <a:rPr lang="en-US" altLang="zh-CN" sz="2795" spc="0" dirty="0">
                <a:solidFill>
                  <a:srgbClr val="404040"/>
                </a:solidFill>
                <a:latin typeface="楷体"/>
                <a:ea typeface="楷体"/>
                <a:cs typeface="楷体"/>
              </a:rPr>
              <a:t>得</a:t>
            </a:r>
            <a:r>
              <a:rPr lang="en-US" altLang="zh-CN" sz="2795" spc="25" dirty="0">
                <a:solidFill>
                  <a:srgbClr val="404040"/>
                </a:solidFill>
                <a:latin typeface="楷体"/>
                <a:ea typeface="楷体"/>
                <a:cs typeface="楷体"/>
              </a:rPr>
              <a:t>很</a:t>
            </a:r>
            <a:r>
              <a:rPr lang="en-US" altLang="zh-CN" sz="2795" spc="0" dirty="0">
                <a:solidFill>
                  <a:srgbClr val="404040"/>
                </a:solidFill>
                <a:latin typeface="楷体"/>
                <a:ea typeface="楷体"/>
                <a:cs typeface="楷体"/>
              </a:rPr>
              <a:t>糟</a:t>
            </a:r>
            <a:r>
              <a:rPr lang="en-US" altLang="zh-CN" sz="2795" spc="25" dirty="0">
                <a:solidFill>
                  <a:srgbClr val="404040"/>
                </a:solidFill>
                <a:latin typeface="楷体"/>
                <a:ea typeface="楷体"/>
                <a:cs typeface="楷体"/>
              </a:rPr>
              <a:t>。</a:t>
            </a:r>
            <a:r>
              <a:rPr lang="en-US" altLang="zh-CN" sz="2795" spc="0" dirty="0">
                <a:solidFill>
                  <a:srgbClr val="404040"/>
                </a:solidFill>
                <a:latin typeface="楷体"/>
                <a:ea typeface="楷体"/>
                <a:cs typeface="楷体"/>
              </a:rPr>
              <a:t>格</a:t>
            </a:r>
            <a:r>
              <a:rPr lang="en-US" altLang="zh-CN" sz="2795" spc="25" dirty="0">
                <a:solidFill>
                  <a:srgbClr val="404040"/>
                </a:solidFill>
                <a:latin typeface="楷体"/>
                <a:ea typeface="楷体"/>
                <a:cs typeface="楷体"/>
              </a:rPr>
              <a:t>拉</a:t>
            </a:r>
            <a:r>
              <a:rPr lang="en-US" altLang="zh-CN" sz="2795" spc="0" dirty="0">
                <a:solidFill>
                  <a:srgbClr val="404040"/>
                </a:solidFill>
                <a:latin typeface="楷体"/>
                <a:ea typeface="楷体"/>
                <a:cs typeface="楷体"/>
              </a:rPr>
              <a:t>祖</a:t>
            </a:r>
            <a:r>
              <a:rPr lang="en-US" altLang="zh-CN" sz="2795" spc="25" dirty="0">
                <a:solidFill>
                  <a:srgbClr val="404040"/>
                </a:solidFill>
                <a:latin typeface="楷体"/>
                <a:ea typeface="楷体"/>
                <a:cs typeface="楷体"/>
              </a:rPr>
              <a:t>诺</a:t>
            </a:r>
            <a:r>
              <a:rPr lang="en-US" altLang="zh-CN" sz="2795" spc="0" dirty="0">
                <a:solidFill>
                  <a:srgbClr val="404040"/>
                </a:solidFill>
                <a:latin typeface="楷体"/>
                <a:ea typeface="楷体"/>
                <a:cs typeface="楷体"/>
              </a:rPr>
              <a:t>夫</a:t>
            </a:r>
            <a:r>
              <a:rPr lang="en-US" altLang="zh-CN" sz="2795" spc="25" dirty="0">
                <a:solidFill>
                  <a:srgbClr val="404040"/>
                </a:solidFill>
                <a:latin typeface="楷体"/>
                <a:ea typeface="楷体"/>
                <a:cs typeface="楷体"/>
              </a:rPr>
              <a:t>问</a:t>
            </a:r>
            <a:r>
              <a:rPr lang="en-US" altLang="zh-CN" sz="2795" spc="0" dirty="0">
                <a:solidFill>
                  <a:srgbClr val="404040"/>
                </a:solidFill>
                <a:latin typeface="楷体"/>
                <a:ea typeface="楷体"/>
                <a:cs typeface="楷体"/>
              </a:rPr>
              <a:t>他</a:t>
            </a:r>
            <a:r>
              <a:rPr lang="en-US" altLang="zh-CN" sz="2795" spc="25" dirty="0">
                <a:solidFill>
                  <a:srgbClr val="404040"/>
                </a:solidFill>
                <a:latin typeface="楷体"/>
                <a:ea typeface="楷体"/>
                <a:cs typeface="楷体"/>
              </a:rPr>
              <a:t>们</a:t>
            </a:r>
            <a:r>
              <a:rPr lang="en-US" altLang="zh-CN" sz="2795" spc="0" dirty="0">
                <a:solidFill>
                  <a:srgbClr val="404040"/>
                </a:solidFill>
                <a:latin typeface="楷体"/>
                <a:ea typeface="楷体"/>
                <a:cs typeface="楷体"/>
              </a:rPr>
              <a:t>过</a:t>
            </a:r>
            <a:r>
              <a:rPr lang="en-US" altLang="zh-CN" sz="2795" spc="25" dirty="0">
                <a:solidFill>
                  <a:srgbClr val="404040"/>
                </a:solidFill>
                <a:latin typeface="楷体"/>
                <a:ea typeface="楷体"/>
                <a:cs typeface="楷体"/>
              </a:rPr>
              <a:t>去</a:t>
            </a:r>
            <a:r>
              <a:rPr lang="en-US" altLang="zh-CN" sz="2795" spc="0" dirty="0">
                <a:solidFill>
                  <a:srgbClr val="404040"/>
                </a:solidFill>
                <a:latin typeface="楷体"/>
                <a:ea typeface="楷体"/>
                <a:cs typeface="楷体"/>
              </a:rPr>
              <a:t>听</a:t>
            </a:r>
            <a:r>
              <a:rPr lang="en-US" altLang="zh-CN" sz="2795" spc="25" dirty="0">
                <a:solidFill>
                  <a:srgbClr val="404040"/>
                </a:solidFill>
                <a:latin typeface="楷体"/>
                <a:ea typeface="楷体"/>
                <a:cs typeface="楷体"/>
              </a:rPr>
              <a:t>过</a:t>
            </a:r>
            <a:r>
              <a:rPr lang="en-US" altLang="zh-CN" sz="2795" spc="0" dirty="0">
                <a:solidFill>
                  <a:srgbClr val="404040"/>
                </a:solidFill>
                <a:latin typeface="楷体"/>
                <a:ea typeface="楷体"/>
                <a:cs typeface="楷体"/>
              </a:rPr>
              <a:t>没</a:t>
            </a:r>
            <a:r>
              <a:rPr lang="en-US" altLang="zh-CN" sz="2795" spc="25" dirty="0">
                <a:solidFill>
                  <a:srgbClr val="404040"/>
                </a:solidFill>
                <a:latin typeface="楷体"/>
                <a:ea typeface="楷体"/>
                <a:cs typeface="楷体"/>
              </a:rPr>
              <a:t>有</a:t>
            </a:r>
            <a:r>
              <a:rPr lang="en-US" altLang="zh-CN" sz="2795" spc="0" dirty="0">
                <a:solidFill>
                  <a:srgbClr val="404040"/>
                </a:solidFill>
                <a:latin typeface="楷体"/>
                <a:ea typeface="楷体"/>
                <a:cs typeface="楷体"/>
              </a:rPr>
              <a:t>，</a:t>
            </a:r>
            <a:r>
              <a:rPr lang="en-US" altLang="zh-CN" sz="2795" spc="25" dirty="0">
                <a:solidFill>
                  <a:srgbClr val="404040"/>
                </a:solidFill>
                <a:latin typeface="楷体"/>
                <a:ea typeface="楷体"/>
                <a:cs typeface="楷体"/>
              </a:rPr>
              <a:t>他</a:t>
            </a:r>
            <a:r>
              <a:rPr lang="en-US" altLang="zh-CN" sz="2795" spc="-2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们</a:t>
            </a:r>
            <a:r>
              <a:rPr lang="en-US" altLang="zh-CN" sz="2795" spc="-126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老</a:t>
            </a:r>
            <a:r>
              <a:rPr lang="en-US" altLang="zh-CN" sz="2795" spc="-126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实</a:t>
            </a:r>
            <a:r>
              <a:rPr lang="en-US" altLang="zh-CN" sz="2795" spc="-126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回</a:t>
            </a:r>
            <a:r>
              <a:rPr lang="en-US" altLang="zh-CN" sz="2795" spc="-126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答</a:t>
            </a:r>
            <a:r>
              <a:rPr lang="en-US" altLang="zh-CN" sz="2795" spc="-126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说</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spc="-1270"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spc="-1270"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没</a:t>
            </a:r>
            <a:r>
              <a:rPr lang="en-US" altLang="zh-CN" sz="2795" spc="-1270"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有</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没</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听</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过</a:t>
            </a:r>
            <a:r>
              <a:rPr lang="en-US" altLang="zh-CN" sz="2795" spc="-126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a:t>
            </a:r>
            <a:r>
              <a:rPr lang="en-US" altLang="zh-CN" sz="2795" spc="-1260"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格</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拉</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祖</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诺</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夫</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叹</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了</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口</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气</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说</a:t>
            </a:r>
            <a:r>
              <a:rPr lang="en-US" altLang="zh-CN" sz="2795" spc="-126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dirty="0">
                <a:solidFill>
                  <a:srgbClr val="404040"/>
                </a:solidFill>
                <a:latin typeface="楷体"/>
                <a:ea typeface="楷体"/>
                <a:cs typeface="楷体"/>
              </a:rPr>
              <a:t> </a:t>
            </a:r>
            <a:r>
              <a:rPr lang="en-US" altLang="zh-CN" sz="2795" b="1" spc="-8" dirty="0">
                <a:solidFill>
                  <a:srgbClr val="404040"/>
                </a:solidFill>
                <a:latin typeface="楷体"/>
                <a:ea typeface="楷体"/>
                <a:cs typeface="楷体"/>
              </a:rPr>
              <a:t>“</a:t>
            </a:r>
            <a:r>
              <a:rPr lang="en-US" altLang="zh-CN" sz="2795" b="1" spc="17" dirty="0">
                <a:solidFill>
                  <a:srgbClr val="404040"/>
                </a:solidFill>
                <a:latin typeface="楷体"/>
                <a:ea typeface="楷体"/>
                <a:cs typeface="楷体"/>
              </a:rPr>
              <a:t>你</a:t>
            </a:r>
            <a:r>
              <a:rPr lang="en-US" altLang="zh-CN" sz="2795" b="1" spc="0" dirty="0">
                <a:solidFill>
                  <a:srgbClr val="404040"/>
                </a:solidFill>
                <a:latin typeface="楷体"/>
                <a:ea typeface="楷体"/>
                <a:cs typeface="楷体"/>
              </a:rPr>
              <a:t>们</a:t>
            </a:r>
            <a:r>
              <a:rPr lang="en-US" altLang="zh-CN" sz="2795" b="1" spc="18" dirty="0">
                <a:solidFill>
                  <a:srgbClr val="404040"/>
                </a:solidFill>
                <a:latin typeface="楷体"/>
                <a:ea typeface="楷体"/>
                <a:cs typeface="楷体"/>
              </a:rPr>
              <a:t>真</a:t>
            </a:r>
            <a:r>
              <a:rPr lang="en-US" altLang="zh-CN" sz="2795" b="1" spc="0" dirty="0">
                <a:solidFill>
                  <a:srgbClr val="404040"/>
                </a:solidFill>
                <a:latin typeface="楷体"/>
                <a:ea typeface="楷体"/>
                <a:cs typeface="楷体"/>
              </a:rPr>
              <a:t>幸</a:t>
            </a:r>
            <a:r>
              <a:rPr lang="en-US" altLang="zh-CN" sz="2795" b="1" spc="16" dirty="0">
                <a:solidFill>
                  <a:srgbClr val="404040"/>
                </a:solidFill>
                <a:latin typeface="楷体"/>
                <a:ea typeface="楷体"/>
                <a:cs typeface="楷体"/>
              </a:rPr>
              <a:t>运</a:t>
            </a:r>
            <a:r>
              <a:rPr lang="en-US" altLang="zh-CN" sz="2795" b="1" spc="6" dirty="0">
                <a:solidFill>
                  <a:srgbClr val="404040"/>
                </a:solidFill>
                <a:latin typeface="楷体"/>
                <a:ea typeface="楷体"/>
                <a:cs typeface="楷体"/>
              </a:rPr>
              <a:t>，</a:t>
            </a:r>
            <a:r>
              <a:rPr lang="en-US" altLang="zh-CN" sz="2795" b="1" spc="17" dirty="0">
                <a:solidFill>
                  <a:srgbClr val="404040"/>
                </a:solidFill>
                <a:latin typeface="楷体"/>
                <a:ea typeface="楷体"/>
                <a:cs typeface="楷体"/>
              </a:rPr>
              <a:t>年</a:t>
            </a:r>
            <a:r>
              <a:rPr lang="en-US" altLang="zh-CN" sz="2795" b="1" spc="0" dirty="0">
                <a:solidFill>
                  <a:srgbClr val="404040"/>
                </a:solidFill>
                <a:latin typeface="楷体"/>
                <a:ea typeface="楷体"/>
                <a:cs typeface="楷体"/>
              </a:rPr>
              <a:t>轻</a:t>
            </a:r>
            <a:r>
              <a:rPr lang="en-US" altLang="zh-CN" sz="2795" b="1" spc="27" dirty="0">
                <a:solidFill>
                  <a:srgbClr val="404040"/>
                </a:solidFill>
                <a:latin typeface="楷体"/>
                <a:ea typeface="楷体"/>
                <a:cs typeface="楷体"/>
              </a:rPr>
              <a:t>人</a:t>
            </a:r>
            <a:r>
              <a:rPr lang="en-US" altLang="zh-CN" sz="2795" b="1" spc="0" dirty="0">
                <a:solidFill>
                  <a:srgbClr val="404040"/>
                </a:solidFill>
                <a:latin typeface="楷体"/>
                <a:ea typeface="楷体"/>
                <a:cs typeface="楷体"/>
              </a:rPr>
              <a:t>，</a:t>
            </a:r>
            <a:r>
              <a:rPr lang="en-US" altLang="zh-CN" sz="2795" b="1" spc="17" dirty="0">
                <a:solidFill>
                  <a:srgbClr val="404040"/>
                </a:solidFill>
                <a:latin typeface="楷体"/>
                <a:ea typeface="楷体"/>
                <a:cs typeface="楷体"/>
              </a:rPr>
              <a:t>有</a:t>
            </a:r>
            <a:r>
              <a:rPr lang="en-US" altLang="zh-CN" sz="2795" b="1" spc="6" dirty="0">
                <a:solidFill>
                  <a:srgbClr val="404040"/>
                </a:solidFill>
                <a:latin typeface="楷体"/>
                <a:ea typeface="楷体"/>
                <a:cs typeface="楷体"/>
              </a:rPr>
              <a:t>那</a:t>
            </a:r>
            <a:r>
              <a:rPr lang="en-US" altLang="zh-CN" sz="2795" b="1" spc="16" dirty="0">
                <a:solidFill>
                  <a:srgbClr val="404040"/>
                </a:solidFill>
                <a:latin typeface="楷体"/>
                <a:ea typeface="楷体"/>
                <a:cs typeface="楷体"/>
              </a:rPr>
              <a:t>么</a:t>
            </a:r>
            <a:r>
              <a:rPr lang="en-US" altLang="zh-CN" sz="2795" b="1" spc="6" dirty="0">
                <a:solidFill>
                  <a:srgbClr val="404040"/>
                </a:solidFill>
                <a:latin typeface="楷体"/>
                <a:ea typeface="楷体"/>
                <a:cs typeface="楷体"/>
              </a:rPr>
              <a:t>多</a:t>
            </a:r>
            <a:r>
              <a:rPr lang="en-US" altLang="zh-CN" sz="2795" b="1" spc="16" dirty="0">
                <a:solidFill>
                  <a:srgbClr val="404040"/>
                </a:solidFill>
                <a:latin typeface="楷体"/>
                <a:ea typeface="楷体"/>
                <a:cs typeface="楷体"/>
              </a:rPr>
              <a:t>美</a:t>
            </a:r>
            <a:r>
              <a:rPr lang="en-US" altLang="zh-CN" sz="2795" b="1" spc="6" dirty="0">
                <a:solidFill>
                  <a:srgbClr val="404040"/>
                </a:solidFill>
                <a:latin typeface="楷体"/>
                <a:ea typeface="楷体"/>
                <a:cs typeface="楷体"/>
              </a:rPr>
              <a:t>好</a:t>
            </a:r>
            <a:r>
              <a:rPr lang="en-US" altLang="zh-CN" sz="2795" b="1" spc="17" dirty="0">
                <a:solidFill>
                  <a:srgbClr val="404040"/>
                </a:solidFill>
                <a:latin typeface="楷体"/>
                <a:ea typeface="楷体"/>
                <a:cs typeface="楷体"/>
              </a:rPr>
              <a:t>的</a:t>
            </a:r>
            <a:r>
              <a:rPr lang="en-US" altLang="zh-CN" sz="2795" b="1" spc="0" dirty="0">
                <a:solidFill>
                  <a:srgbClr val="404040"/>
                </a:solidFill>
                <a:latin typeface="楷体"/>
                <a:ea typeface="楷体"/>
                <a:cs typeface="楷体"/>
              </a:rPr>
              <a:t>事</a:t>
            </a:r>
            <a:r>
              <a:rPr lang="en-US" altLang="zh-CN" sz="2795" b="1" spc="27" dirty="0">
                <a:solidFill>
                  <a:srgbClr val="404040"/>
                </a:solidFill>
                <a:latin typeface="楷体"/>
                <a:ea typeface="楷体"/>
                <a:cs typeface="楷体"/>
              </a:rPr>
              <a:t>物</a:t>
            </a:r>
            <a:r>
              <a:rPr lang="en-US" altLang="zh-CN" sz="2795" b="1" spc="0" dirty="0">
                <a:solidFill>
                  <a:srgbClr val="404040"/>
                </a:solidFill>
                <a:latin typeface="楷体"/>
                <a:ea typeface="楷体"/>
                <a:cs typeface="楷体"/>
              </a:rPr>
              <a:t>等</a:t>
            </a:r>
            <a:r>
              <a:rPr lang="en-US" altLang="zh-CN" sz="2795" b="1" spc="17" dirty="0">
                <a:solidFill>
                  <a:srgbClr val="404040"/>
                </a:solidFill>
                <a:latin typeface="楷体"/>
                <a:ea typeface="楷体"/>
                <a:cs typeface="楷体"/>
              </a:rPr>
              <a:t>着</a:t>
            </a:r>
            <a:r>
              <a:rPr lang="en-US" altLang="zh-CN" sz="2795" b="1" spc="6" dirty="0">
                <a:solidFill>
                  <a:srgbClr val="404040"/>
                </a:solidFill>
                <a:latin typeface="楷体"/>
                <a:ea typeface="楷体"/>
                <a:cs typeface="楷体"/>
              </a:rPr>
              <a:t>你</a:t>
            </a:r>
            <a:r>
              <a:rPr lang="en-US" altLang="zh-CN" sz="2795" b="1" spc="16" dirty="0">
                <a:solidFill>
                  <a:srgbClr val="404040"/>
                </a:solidFill>
                <a:latin typeface="楷体"/>
                <a:ea typeface="楷体"/>
                <a:cs typeface="楷体"/>
              </a:rPr>
              <a:t>们</a:t>
            </a:r>
            <a:r>
              <a:rPr lang="en-US" altLang="zh-CN" sz="2795" b="1" spc="6" dirty="0">
                <a:solidFill>
                  <a:srgbClr val="404040"/>
                </a:solidFill>
                <a:latin typeface="楷体"/>
                <a:ea typeface="楷体"/>
                <a:cs typeface="楷体"/>
              </a:rPr>
              <a:t>去</a:t>
            </a:r>
            <a:r>
              <a:rPr lang="en-US" altLang="zh-CN" sz="2795" b="1" spc="16" dirty="0">
                <a:solidFill>
                  <a:srgbClr val="404040"/>
                </a:solidFill>
                <a:latin typeface="楷体"/>
                <a:ea typeface="楷体"/>
                <a:cs typeface="楷体"/>
              </a:rPr>
              <a:t>发</a:t>
            </a:r>
            <a:r>
              <a:rPr lang="en-US" altLang="zh-CN" sz="2795" b="1" spc="6" dirty="0">
                <a:solidFill>
                  <a:srgbClr val="404040"/>
                </a:solidFill>
                <a:latin typeface="楷体"/>
                <a:ea typeface="楷体"/>
                <a:cs typeface="楷体"/>
              </a:rPr>
              <a:t>现</a:t>
            </a:r>
            <a:r>
              <a:rPr lang="en-US" altLang="zh-CN" sz="2795" b="1" spc="17" dirty="0">
                <a:solidFill>
                  <a:srgbClr val="404040"/>
                </a:solidFill>
                <a:latin typeface="楷体"/>
                <a:ea typeface="楷体"/>
                <a:cs typeface="楷体"/>
              </a:rPr>
              <a:t>，</a:t>
            </a:r>
            <a:r>
              <a:rPr lang="en-US" altLang="zh-CN" sz="2795" b="1" spc="-17" dirty="0">
                <a:solidFill>
                  <a:srgbClr val="404040"/>
                </a:solidFill>
                <a:latin typeface="楷体"/>
                <a:ea typeface="楷体"/>
                <a:cs typeface="楷体"/>
              </a:rPr>
              <a:t> </a:t>
            </a:r>
            <a:r>
              <a:rPr lang="en-US" altLang="zh-CN" sz="2795" b="1" spc="-8" dirty="0">
                <a:solidFill>
                  <a:srgbClr val="404040"/>
                </a:solidFill>
                <a:latin typeface="楷体"/>
                <a:ea typeface="楷体"/>
                <a:cs typeface="楷体"/>
              </a:rPr>
              <a:t>而</a:t>
            </a:r>
            <a:r>
              <a:rPr lang="en-US" altLang="zh-CN" sz="2795" b="1" spc="12" dirty="0">
                <a:solidFill>
                  <a:srgbClr val="404040"/>
                </a:solidFill>
                <a:latin typeface="楷体"/>
                <a:ea typeface="楷体"/>
                <a:cs typeface="楷体"/>
              </a:rPr>
              <a:t>我</a:t>
            </a:r>
            <a:r>
              <a:rPr lang="en-US" altLang="zh-CN" sz="2795" b="1" spc="0" dirty="0">
                <a:solidFill>
                  <a:srgbClr val="404040"/>
                </a:solidFill>
                <a:latin typeface="楷体"/>
                <a:ea typeface="楷体"/>
                <a:cs typeface="楷体"/>
              </a:rPr>
              <a:t>呢</a:t>
            </a:r>
            <a:r>
              <a:rPr lang="en-US" altLang="zh-CN" sz="2795" b="1" spc="13" dirty="0">
                <a:solidFill>
                  <a:srgbClr val="404040"/>
                </a:solidFill>
                <a:latin typeface="楷体"/>
                <a:ea typeface="楷体"/>
                <a:cs typeface="楷体"/>
              </a:rPr>
              <a:t>，</a:t>
            </a:r>
            <a:r>
              <a:rPr lang="en-US" altLang="zh-CN" sz="2795" b="1" spc="0" dirty="0">
                <a:solidFill>
                  <a:srgbClr val="404040"/>
                </a:solidFill>
                <a:latin typeface="楷体"/>
                <a:ea typeface="楷体"/>
                <a:cs typeface="楷体"/>
              </a:rPr>
              <a:t>什</a:t>
            </a:r>
            <a:r>
              <a:rPr lang="en-US" altLang="zh-CN" sz="2795" b="1" spc="11" dirty="0">
                <a:solidFill>
                  <a:srgbClr val="404040"/>
                </a:solidFill>
                <a:latin typeface="楷体"/>
                <a:ea typeface="楷体"/>
                <a:cs typeface="楷体"/>
              </a:rPr>
              <a:t>么</a:t>
            </a:r>
            <a:r>
              <a:rPr lang="en-US" altLang="zh-CN" sz="2795" b="1" spc="0" dirty="0">
                <a:solidFill>
                  <a:srgbClr val="404040"/>
                </a:solidFill>
                <a:latin typeface="楷体"/>
                <a:ea typeface="楷体"/>
                <a:cs typeface="楷体"/>
              </a:rPr>
              <a:t>都</a:t>
            </a:r>
            <a:r>
              <a:rPr lang="en-US" altLang="zh-CN" sz="2795" b="1" spc="14" dirty="0">
                <a:solidFill>
                  <a:srgbClr val="404040"/>
                </a:solidFill>
                <a:latin typeface="楷体"/>
                <a:ea typeface="楷体"/>
                <a:cs typeface="楷体"/>
              </a:rPr>
              <a:t>已</a:t>
            </a:r>
            <a:r>
              <a:rPr lang="en-US" altLang="zh-CN" sz="2795" b="1" spc="0" dirty="0">
                <a:solidFill>
                  <a:srgbClr val="404040"/>
                </a:solidFill>
                <a:latin typeface="楷体"/>
                <a:ea typeface="楷体"/>
                <a:cs typeface="楷体"/>
              </a:rPr>
              <a:t>经</a:t>
            </a:r>
            <a:r>
              <a:rPr lang="en-US" altLang="zh-CN" sz="2795" b="1" spc="10" dirty="0">
                <a:solidFill>
                  <a:srgbClr val="404040"/>
                </a:solidFill>
                <a:latin typeface="楷体"/>
                <a:ea typeface="楷体"/>
                <a:cs typeface="楷体"/>
              </a:rPr>
              <a:t>涉</a:t>
            </a:r>
            <a:r>
              <a:rPr lang="en-US" altLang="zh-CN" sz="2795" b="1" spc="0" dirty="0">
                <a:solidFill>
                  <a:srgbClr val="404040"/>
                </a:solidFill>
                <a:latin typeface="楷体"/>
                <a:ea typeface="楷体"/>
                <a:cs typeface="楷体"/>
              </a:rPr>
              <a:t>猎</a:t>
            </a:r>
            <a:r>
              <a:rPr lang="en-US" altLang="zh-CN" sz="2795" b="1" spc="14" dirty="0">
                <a:solidFill>
                  <a:srgbClr val="404040"/>
                </a:solidFill>
                <a:latin typeface="楷体"/>
                <a:ea typeface="楷体"/>
                <a:cs typeface="楷体"/>
              </a:rPr>
              <a:t>了</a:t>
            </a:r>
            <a:r>
              <a:rPr lang="en-US" altLang="zh-CN" sz="2795" b="1" spc="0" dirty="0">
                <a:solidFill>
                  <a:srgbClr val="404040"/>
                </a:solidFill>
                <a:latin typeface="楷体"/>
                <a:ea typeface="楷体"/>
                <a:cs typeface="楷体"/>
              </a:rPr>
              <a:t>，</a:t>
            </a:r>
            <a:r>
              <a:rPr lang="en-US" altLang="zh-CN" sz="2795" b="1" spc="11" dirty="0">
                <a:solidFill>
                  <a:srgbClr val="404040"/>
                </a:solidFill>
                <a:latin typeface="楷体"/>
                <a:ea typeface="楷体"/>
                <a:cs typeface="楷体"/>
              </a:rPr>
              <a:t>不</a:t>
            </a:r>
            <a:r>
              <a:rPr lang="en-US" altLang="zh-CN" sz="2795" b="1" spc="0" dirty="0">
                <a:solidFill>
                  <a:srgbClr val="404040"/>
                </a:solidFill>
                <a:latin typeface="楷体"/>
                <a:ea typeface="楷体"/>
                <a:cs typeface="楷体"/>
              </a:rPr>
              <a:t>幸</a:t>
            </a:r>
            <a:r>
              <a:rPr lang="en-US" altLang="zh-CN" sz="2795" b="1" spc="13" dirty="0">
                <a:solidFill>
                  <a:srgbClr val="404040"/>
                </a:solidFill>
                <a:latin typeface="楷体"/>
                <a:ea typeface="楷体"/>
                <a:cs typeface="楷体"/>
              </a:rPr>
              <a:t>啊</a:t>
            </a:r>
            <a:r>
              <a:rPr lang="en-US" altLang="zh-CN" sz="2795" b="1" spc="0" dirty="0">
                <a:solidFill>
                  <a:srgbClr val="404040"/>
                </a:solidFill>
                <a:latin typeface="楷体"/>
                <a:ea typeface="楷体"/>
                <a:cs typeface="楷体"/>
              </a:rPr>
              <a:t>。</a:t>
            </a:r>
            <a:r>
              <a:rPr lang="en-US" altLang="zh-CN" sz="2795" b="1" spc="12" dirty="0">
                <a:solidFill>
                  <a:srgbClr val="404040"/>
                </a:solidFill>
                <a:latin typeface="楷体"/>
                <a:ea typeface="楷体"/>
                <a:cs typeface="楷体"/>
              </a:rPr>
              <a:t>”</a:t>
            </a:r>
            <a:endParaRPr lang="en-US" altLang="zh-CN" sz="2795">
              <a:latin typeface="楷体"/>
              <a:ea typeface="楷体"/>
              <a:cs typeface="楷体"/>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2" name="Text Box682"/>
          <p:cNvSpPr txBox="1"/>
          <p:nvPr/>
        </p:nvSpPr>
        <p:spPr>
          <a:xfrm>
            <a:off x="1205865" y="1490230"/>
            <a:ext cx="9818371" cy="4758359"/>
          </a:xfrm>
          <a:prstGeom prst="rect">
            <a:avLst/>
          </a:prstGeom>
          <a:noFill/>
        </p:spPr>
        <p:txBody>
          <a:bodyPr wrap="square" lIns="0" tIns="0" rIns="0" rtlCol="0">
            <a:spAutoFit/>
          </a:bodyPr>
          <a:lstStyle/>
          <a:p>
            <a:pPr algn="l" rtl="0">
              <a:lnSpc>
                <a:spcPts val="3639"/>
              </a:lnSpc>
            </a:pPr>
            <a:r>
              <a:rPr lang="en-US" altLang="zh-CN" sz="2795" spc="-5" dirty="0">
                <a:solidFill>
                  <a:srgbClr val="404040"/>
                </a:solidFill>
                <a:latin typeface="楷体"/>
                <a:ea typeface="楷体"/>
                <a:cs typeface="楷体"/>
              </a:rPr>
              <a:t>格</a:t>
            </a:r>
            <a:r>
              <a:rPr lang="en-US" altLang="zh-CN" sz="2795" spc="-134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拉</a:t>
            </a:r>
            <a:r>
              <a:rPr lang="en-US" altLang="zh-CN" sz="2795" spc="-134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祖</a:t>
            </a:r>
            <a:r>
              <a:rPr lang="en-US" altLang="zh-CN" sz="2795" spc="-134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诺</a:t>
            </a:r>
            <a:r>
              <a:rPr lang="en-US" altLang="zh-CN" sz="2795" spc="-1340"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夫</a:t>
            </a:r>
            <a:r>
              <a:rPr lang="en-US" altLang="zh-CN" sz="2795" spc="-1340" dirty="0">
                <a:solidFill>
                  <a:srgbClr val="404040"/>
                </a:solidFill>
                <a:latin typeface="楷体"/>
                <a:ea typeface="楷体"/>
                <a:cs typeface="楷体"/>
              </a:rPr>
              <a:t> </a:t>
            </a:r>
            <a:r>
              <a:rPr lang="en-US" altLang="zh-CN" sz="2795" spc="-5" dirty="0">
                <a:solidFill>
                  <a:srgbClr val="404040"/>
                </a:solidFill>
                <a:latin typeface="楷体"/>
                <a:ea typeface="楷体"/>
                <a:cs typeface="楷体"/>
              </a:rPr>
              <a:t>的</a:t>
            </a:r>
            <a:r>
              <a:rPr lang="en-US" altLang="zh-CN" sz="2795" spc="-1340"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话</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可</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能</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是</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苦</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心</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的</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诱</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导</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也</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可</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能</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是</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真</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心</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的</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感</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慨</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a:t>
            </a:r>
            <a:r>
              <a:rPr lang="en-US" altLang="zh-CN" sz="2795" spc="-134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如</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果</a:t>
            </a:r>
            <a:r>
              <a:rPr lang="en-US" altLang="zh-CN" sz="2795" spc="0" dirty="0">
                <a:solidFill>
                  <a:srgbClr val="404040"/>
                </a:solidFill>
                <a:latin typeface="楷体"/>
                <a:ea typeface="楷体"/>
                <a:cs typeface="楷体"/>
              </a:rPr>
              <a:t>是后者，怎么理解？</a:t>
            </a:r>
            <a:endParaRPr lang="en-US" altLang="zh-CN" sz="2795">
              <a:latin typeface="楷体"/>
              <a:ea typeface="楷体"/>
              <a:cs typeface="楷体"/>
            </a:endParaRPr>
          </a:p>
          <a:p>
            <a:pPr algn="l" rtl="0">
              <a:lnSpc>
                <a:spcPts val="4365"/>
              </a:lnSpc>
              <a:spcBef>
                <a:spcPts val="1000"/>
              </a:spcBef>
            </a:pPr>
            <a:r>
              <a:rPr lang="en-US" altLang="zh-CN" sz="2795" spc="-5" dirty="0">
                <a:solidFill>
                  <a:srgbClr val="002060"/>
                </a:solidFill>
                <a:latin typeface="楷体"/>
                <a:ea typeface="楷体"/>
                <a:cs typeface="楷体"/>
              </a:rPr>
              <a:t>你</a:t>
            </a:r>
            <a:r>
              <a:rPr lang="en-US" altLang="zh-CN" sz="2795" spc="-134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们</a:t>
            </a:r>
            <a:r>
              <a:rPr lang="en-US" altLang="zh-CN" sz="2795" spc="-134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真</a:t>
            </a:r>
            <a:r>
              <a:rPr lang="en-US" altLang="zh-CN" sz="2795" spc="-134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幸</a:t>
            </a:r>
            <a:r>
              <a:rPr lang="en-US" altLang="zh-CN" sz="2795" spc="-1340" dirty="0">
                <a:solidFill>
                  <a:srgbClr val="002060"/>
                </a:solidFill>
                <a:latin typeface="楷体"/>
                <a:ea typeface="楷体"/>
                <a:cs typeface="楷体"/>
              </a:rPr>
              <a:t> </a:t>
            </a:r>
            <a:r>
              <a:rPr lang="en-US" altLang="zh-CN" sz="2795" spc="-5" dirty="0">
                <a:solidFill>
                  <a:srgbClr val="002060"/>
                </a:solidFill>
                <a:latin typeface="楷体"/>
                <a:ea typeface="楷体"/>
                <a:cs typeface="楷体"/>
              </a:rPr>
              <a:t>运</a:t>
            </a:r>
            <a:r>
              <a:rPr lang="en-US" altLang="zh-CN" sz="2795" spc="-134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年</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轻</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人</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有</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那</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么</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多</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美</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好</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的</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事</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物</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等</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着</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你</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们</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去</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发</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现</a:t>
            </a:r>
            <a:r>
              <a:rPr lang="en-US" altLang="zh-CN" sz="2795" spc="-134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而</a:t>
            </a:r>
            <a:r>
              <a:rPr lang="en-US" altLang="zh-CN" sz="2795" spc="0" dirty="0">
                <a:solidFill>
                  <a:srgbClr val="002060"/>
                </a:solidFill>
                <a:latin typeface="楷体"/>
                <a:ea typeface="楷体"/>
                <a:cs typeface="楷体"/>
              </a:rPr>
              <a:t>我呢，什么都已经涉猎了，不幸啊。</a:t>
            </a:r>
            <a:endParaRPr lang="en-US" altLang="zh-CN" sz="2795">
              <a:latin typeface="楷体"/>
              <a:ea typeface="楷体"/>
              <a:cs typeface="楷体"/>
            </a:endParaRPr>
          </a:p>
          <a:p>
            <a:pPr algn="l" rtl="0">
              <a:lnSpc>
                <a:spcPts val="2912"/>
              </a:lnSpc>
              <a:spcBef>
                <a:spcPts val="2453"/>
              </a:spcBef>
            </a:pPr>
            <a:r>
              <a:rPr lang="en-US" altLang="zh-CN" sz="2795" spc="-5" dirty="0">
                <a:solidFill>
                  <a:srgbClr val="404040"/>
                </a:solidFill>
                <a:latin typeface="楷体"/>
                <a:ea typeface="楷体"/>
                <a:cs typeface="楷体"/>
              </a:rPr>
              <a:t>他</a:t>
            </a:r>
            <a:r>
              <a:rPr lang="en-US" altLang="zh-CN" sz="2795" spc="0" dirty="0">
                <a:solidFill>
                  <a:srgbClr val="404040"/>
                </a:solidFill>
                <a:latin typeface="楷体"/>
                <a:ea typeface="楷体"/>
                <a:cs typeface="楷体"/>
              </a:rPr>
              <a:t>的话隐藏着两个观点：</a:t>
            </a:r>
            <a:endParaRPr lang="en-US" altLang="zh-CN" sz="2795">
              <a:latin typeface="楷体"/>
              <a:ea typeface="楷体"/>
              <a:cs typeface="楷体"/>
            </a:endParaRPr>
          </a:p>
          <a:p>
            <a:pPr algn="l" rtl="0">
              <a:lnSpc>
                <a:spcPts val="2912"/>
              </a:lnSpc>
              <a:spcBef>
                <a:spcPts val="2453"/>
              </a:spcBef>
            </a:pPr>
            <a:r>
              <a:rPr lang="en-US" altLang="zh-CN" sz="2795" spc="0" dirty="0">
                <a:solidFill>
                  <a:srgbClr val="404040"/>
                </a:solidFill>
                <a:latin typeface="楷体"/>
                <a:ea typeface="楷体"/>
                <a:cs typeface="楷体"/>
              </a:rPr>
              <a:t>1.发</a:t>
            </a:r>
            <a:r>
              <a:rPr lang="en-US" altLang="zh-CN" sz="2795" spc="-5" dirty="0">
                <a:solidFill>
                  <a:srgbClr val="404040"/>
                </a:solidFill>
                <a:latin typeface="楷体"/>
                <a:ea typeface="楷体"/>
                <a:cs typeface="楷体"/>
              </a:rPr>
              <a:t>现</a:t>
            </a:r>
            <a:r>
              <a:rPr lang="en-US" altLang="zh-CN" sz="2795" spc="0" dirty="0">
                <a:solidFill>
                  <a:srgbClr val="404040"/>
                </a:solidFill>
                <a:latin typeface="楷体"/>
                <a:ea typeface="楷体"/>
                <a:cs typeface="楷体"/>
              </a:rPr>
              <a:t>未知之物，体验未知之美是一种快乐</a:t>
            </a:r>
            <a:endParaRPr lang="en-US" altLang="zh-CN" sz="2795">
              <a:latin typeface="楷体"/>
              <a:ea typeface="楷体"/>
              <a:cs typeface="楷体"/>
            </a:endParaRPr>
          </a:p>
          <a:p>
            <a:pPr algn="l" rtl="0">
              <a:lnSpc>
                <a:spcPts val="4365"/>
              </a:lnSpc>
              <a:spcBef>
                <a:spcPts val="1000"/>
              </a:spcBef>
            </a:pPr>
            <a:r>
              <a:rPr lang="en-US" altLang="zh-CN" sz="2795" spc="24" dirty="0">
                <a:solidFill>
                  <a:srgbClr val="404040"/>
                </a:solidFill>
                <a:latin typeface="楷体"/>
                <a:ea typeface="楷体"/>
                <a:cs typeface="楷体"/>
              </a:rPr>
              <a:t>2.</a:t>
            </a:r>
            <a:r>
              <a:rPr lang="en-US" altLang="zh-CN" sz="2795" spc="23" dirty="0">
                <a:solidFill>
                  <a:srgbClr val="404040"/>
                </a:solidFill>
                <a:latin typeface="楷体"/>
                <a:ea typeface="楷体"/>
                <a:cs typeface="楷体"/>
              </a:rPr>
              <a:t>一</a:t>
            </a:r>
            <a:r>
              <a:rPr lang="en-US" altLang="zh-CN" sz="2795" spc="27" dirty="0">
                <a:solidFill>
                  <a:srgbClr val="404040"/>
                </a:solidFill>
                <a:latin typeface="楷体"/>
                <a:ea typeface="楷体"/>
                <a:cs typeface="楷体"/>
              </a:rPr>
              <a:t>个</a:t>
            </a:r>
            <a:r>
              <a:rPr lang="en-US" altLang="zh-CN" sz="2795" spc="23" dirty="0">
                <a:solidFill>
                  <a:srgbClr val="404040"/>
                </a:solidFill>
                <a:latin typeface="楷体"/>
                <a:ea typeface="楷体"/>
                <a:cs typeface="楷体"/>
              </a:rPr>
              <a:t>人</a:t>
            </a:r>
            <a:r>
              <a:rPr lang="en-US" altLang="zh-CN" sz="2795" spc="27" dirty="0">
                <a:solidFill>
                  <a:srgbClr val="404040"/>
                </a:solidFill>
                <a:latin typeface="楷体"/>
                <a:ea typeface="楷体"/>
                <a:cs typeface="楷体"/>
              </a:rPr>
              <a:t>所</a:t>
            </a:r>
            <a:r>
              <a:rPr lang="en-US" altLang="zh-CN" sz="2795" spc="23" dirty="0">
                <a:solidFill>
                  <a:srgbClr val="404040"/>
                </a:solidFill>
                <a:latin typeface="楷体"/>
                <a:ea typeface="楷体"/>
                <a:cs typeface="楷体"/>
              </a:rPr>
              <a:t>能</a:t>
            </a:r>
            <a:r>
              <a:rPr lang="en-US" altLang="zh-CN" sz="2795" spc="27" dirty="0">
                <a:solidFill>
                  <a:srgbClr val="404040"/>
                </a:solidFill>
                <a:latin typeface="楷体"/>
                <a:ea typeface="楷体"/>
                <a:cs typeface="楷体"/>
              </a:rPr>
              <a:t>体</a:t>
            </a:r>
            <a:r>
              <a:rPr lang="en-US" altLang="zh-CN" sz="2795" spc="23" dirty="0">
                <a:solidFill>
                  <a:srgbClr val="404040"/>
                </a:solidFill>
                <a:latin typeface="楷体"/>
                <a:ea typeface="楷体"/>
                <a:cs typeface="楷体"/>
              </a:rPr>
              <a:t>验</a:t>
            </a:r>
            <a:r>
              <a:rPr lang="en-US" altLang="zh-CN" sz="2795" spc="27" dirty="0">
                <a:solidFill>
                  <a:srgbClr val="404040"/>
                </a:solidFill>
                <a:latin typeface="楷体"/>
                <a:ea typeface="楷体"/>
                <a:cs typeface="楷体"/>
              </a:rPr>
              <a:t>的</a:t>
            </a:r>
            <a:r>
              <a:rPr lang="en-US" altLang="zh-CN" sz="2795" spc="23" dirty="0">
                <a:solidFill>
                  <a:srgbClr val="404040"/>
                </a:solidFill>
                <a:latin typeface="楷体"/>
                <a:ea typeface="楷体"/>
                <a:cs typeface="楷体"/>
              </a:rPr>
              <a:t>美</a:t>
            </a:r>
            <a:r>
              <a:rPr lang="en-US" altLang="zh-CN" sz="2795" spc="27" dirty="0">
                <a:solidFill>
                  <a:srgbClr val="404040"/>
                </a:solidFill>
                <a:latin typeface="楷体"/>
                <a:ea typeface="楷体"/>
                <a:cs typeface="楷体"/>
              </a:rPr>
              <a:t>好</a:t>
            </a:r>
            <a:r>
              <a:rPr lang="en-US" altLang="zh-CN" sz="2795" spc="23" dirty="0">
                <a:solidFill>
                  <a:srgbClr val="404040"/>
                </a:solidFill>
                <a:latin typeface="楷体"/>
                <a:ea typeface="楷体"/>
                <a:cs typeface="楷体"/>
              </a:rPr>
              <a:t>是</a:t>
            </a:r>
            <a:r>
              <a:rPr lang="en-US" altLang="zh-CN" sz="2795" spc="27" dirty="0">
                <a:solidFill>
                  <a:srgbClr val="404040"/>
                </a:solidFill>
                <a:latin typeface="楷体"/>
                <a:ea typeface="楷体"/>
                <a:cs typeface="楷体"/>
              </a:rPr>
              <a:t>有</a:t>
            </a:r>
            <a:r>
              <a:rPr lang="en-US" altLang="zh-CN" sz="2795" spc="23" dirty="0">
                <a:solidFill>
                  <a:srgbClr val="404040"/>
                </a:solidFill>
                <a:latin typeface="楷体"/>
                <a:ea typeface="楷体"/>
                <a:cs typeface="楷体"/>
              </a:rPr>
              <a:t>限</a:t>
            </a:r>
            <a:r>
              <a:rPr lang="en-US" altLang="zh-CN" sz="2795" spc="32" dirty="0">
                <a:solidFill>
                  <a:srgbClr val="404040"/>
                </a:solidFill>
                <a:latin typeface="楷体"/>
                <a:ea typeface="楷体"/>
                <a:cs typeface="楷体"/>
              </a:rPr>
              <a:t>的</a:t>
            </a:r>
            <a:r>
              <a:rPr lang="en-US" altLang="zh-CN" sz="2795" spc="23" dirty="0">
                <a:solidFill>
                  <a:srgbClr val="404040"/>
                </a:solidFill>
                <a:latin typeface="楷体"/>
                <a:ea typeface="楷体"/>
                <a:cs typeface="楷体"/>
              </a:rPr>
              <a:t>，</a:t>
            </a:r>
            <a:r>
              <a:rPr lang="en-US" altLang="zh-CN" sz="2795" spc="32" dirty="0">
                <a:solidFill>
                  <a:srgbClr val="404040"/>
                </a:solidFill>
                <a:latin typeface="楷体"/>
                <a:ea typeface="楷体"/>
                <a:cs typeface="楷体"/>
              </a:rPr>
              <a:t>是</a:t>
            </a:r>
            <a:r>
              <a:rPr lang="en-US" altLang="zh-CN" sz="2795" spc="23" dirty="0">
                <a:solidFill>
                  <a:srgbClr val="404040"/>
                </a:solidFill>
                <a:latin typeface="楷体"/>
                <a:ea typeface="楷体"/>
                <a:cs typeface="楷体"/>
              </a:rPr>
              <a:t>个</a:t>
            </a:r>
            <a:r>
              <a:rPr lang="en-US" altLang="zh-CN" sz="2795" spc="32" dirty="0">
                <a:solidFill>
                  <a:srgbClr val="404040"/>
                </a:solidFill>
                <a:latin typeface="楷体"/>
                <a:ea typeface="楷体"/>
                <a:cs typeface="楷体"/>
              </a:rPr>
              <a:t>常</a:t>
            </a:r>
            <a:r>
              <a:rPr lang="en-US" altLang="zh-CN" sz="2795" spc="23" dirty="0">
                <a:solidFill>
                  <a:srgbClr val="404040"/>
                </a:solidFill>
                <a:latin typeface="楷体"/>
                <a:ea typeface="楷体"/>
                <a:cs typeface="楷体"/>
              </a:rPr>
              <a:t>数</a:t>
            </a:r>
            <a:r>
              <a:rPr lang="en-US" altLang="zh-CN" sz="2795" spc="32" dirty="0">
                <a:solidFill>
                  <a:srgbClr val="404040"/>
                </a:solidFill>
                <a:latin typeface="楷体"/>
                <a:ea typeface="楷体"/>
                <a:cs typeface="楷体"/>
              </a:rPr>
              <a:t>，</a:t>
            </a:r>
            <a:r>
              <a:rPr lang="en-US" altLang="zh-CN" sz="2795" spc="23" dirty="0">
                <a:solidFill>
                  <a:srgbClr val="404040"/>
                </a:solidFill>
                <a:latin typeface="楷体"/>
                <a:ea typeface="楷体"/>
                <a:cs typeface="楷体"/>
              </a:rPr>
              <a:t>有</a:t>
            </a:r>
            <a:r>
              <a:rPr lang="en-US" altLang="zh-CN" sz="2795" spc="32" dirty="0">
                <a:solidFill>
                  <a:srgbClr val="404040"/>
                </a:solidFill>
                <a:latin typeface="楷体"/>
                <a:ea typeface="楷体"/>
                <a:cs typeface="楷体"/>
              </a:rPr>
              <a:t>可</a:t>
            </a:r>
            <a:r>
              <a:rPr lang="en-US" altLang="zh-CN" sz="2795" spc="23" dirty="0">
                <a:solidFill>
                  <a:srgbClr val="404040"/>
                </a:solidFill>
                <a:latin typeface="楷体"/>
                <a:ea typeface="楷体"/>
                <a:cs typeface="楷体"/>
              </a:rPr>
              <a:t>能</a:t>
            </a:r>
            <a:r>
              <a:rPr lang="en-US" altLang="zh-CN" sz="2795" spc="32" dirty="0">
                <a:solidFill>
                  <a:srgbClr val="404040"/>
                </a:solidFill>
                <a:latin typeface="楷体"/>
                <a:ea typeface="楷体"/>
                <a:cs typeface="楷体"/>
              </a:rPr>
              <a:t>在</a:t>
            </a:r>
            <a:r>
              <a:rPr lang="en-US" altLang="zh-CN" sz="2795" spc="23" dirty="0">
                <a:solidFill>
                  <a:srgbClr val="404040"/>
                </a:solidFill>
                <a:latin typeface="楷体"/>
                <a:ea typeface="楷体"/>
                <a:cs typeface="楷体"/>
              </a:rPr>
              <a:t>生</a:t>
            </a:r>
            <a:r>
              <a:rPr lang="en-US" altLang="zh-CN" sz="2795" spc="32" dirty="0">
                <a:solidFill>
                  <a:srgbClr val="404040"/>
                </a:solidFill>
                <a:latin typeface="楷体"/>
                <a:ea typeface="楷体"/>
                <a:cs typeface="楷体"/>
              </a:rPr>
              <a:t>命</a:t>
            </a:r>
            <a:r>
              <a:rPr lang="en-US" altLang="zh-CN" sz="2795" spc="-32" dirty="0">
                <a:solidFill>
                  <a:srgbClr val="404040"/>
                </a:solidFill>
                <a:latin typeface="楷体"/>
                <a:ea typeface="楷体"/>
                <a:cs typeface="楷体"/>
              </a:rPr>
              <a:t> </a:t>
            </a:r>
            <a:r>
              <a:rPr lang="en-US" altLang="zh-CN" sz="2795" spc="-5" dirty="0">
                <a:solidFill>
                  <a:srgbClr val="404040"/>
                </a:solidFill>
                <a:latin typeface="楷体"/>
                <a:ea typeface="楷体"/>
                <a:cs typeface="楷体"/>
              </a:rPr>
              <a:t>结</a:t>
            </a:r>
            <a:r>
              <a:rPr lang="en-US" altLang="zh-CN" sz="2795" spc="0" dirty="0">
                <a:solidFill>
                  <a:srgbClr val="404040"/>
                </a:solidFill>
                <a:latin typeface="楷体"/>
                <a:ea typeface="楷体"/>
                <a:cs typeface="楷体"/>
              </a:rPr>
              <a:t>束之前就终结了</a:t>
            </a:r>
            <a:endParaRPr lang="en-US" altLang="zh-CN" sz="2795">
              <a:latin typeface="楷体"/>
              <a:ea typeface="楷体"/>
              <a:cs typeface="楷体"/>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Text Box684"/>
          <p:cNvSpPr txBox="1"/>
          <p:nvPr/>
        </p:nvSpPr>
        <p:spPr>
          <a:xfrm>
            <a:off x="2072640" y="1297355"/>
            <a:ext cx="8084186" cy="4931701"/>
          </a:xfrm>
          <a:prstGeom prst="rect">
            <a:avLst/>
          </a:prstGeom>
          <a:noFill/>
        </p:spPr>
        <p:txBody>
          <a:bodyPr wrap="square" lIns="0" tIns="0" rIns="0" rtlCol="0">
            <a:spAutoFit/>
          </a:bodyPr>
          <a:lstStyle/>
          <a:p>
            <a:pPr algn="just" rtl="0">
              <a:lnSpc>
                <a:spcPts val="4002"/>
              </a:lnSpc>
            </a:pPr>
            <a:r>
              <a:rPr lang="en-US" altLang="zh-CN" sz="2795" spc="0" dirty="0">
                <a:solidFill>
                  <a:srgbClr val="002060"/>
                </a:solidFill>
                <a:latin typeface="楷体"/>
                <a:ea typeface="楷体"/>
                <a:cs typeface="楷体"/>
              </a:rPr>
              <a:t>1</a:t>
            </a:r>
            <a:r>
              <a:rPr lang="en-US" altLang="zh-CN" sz="2795" spc="10" dirty="0">
                <a:solidFill>
                  <a:srgbClr val="002060"/>
                </a:solidFill>
                <a:latin typeface="楷体"/>
                <a:ea typeface="楷体"/>
                <a:cs typeface="楷体"/>
              </a:rPr>
              <a:t>．</a:t>
            </a:r>
            <a:r>
              <a:rPr lang="en-US" altLang="zh-CN" sz="2795" spc="0" dirty="0">
                <a:solidFill>
                  <a:srgbClr val="002060"/>
                </a:solidFill>
                <a:latin typeface="楷体"/>
                <a:ea typeface="楷体"/>
                <a:cs typeface="楷体"/>
              </a:rPr>
              <a:t>发</a:t>
            </a:r>
            <a:r>
              <a:rPr lang="en-US" altLang="zh-CN" sz="2795" spc="20" dirty="0">
                <a:solidFill>
                  <a:srgbClr val="002060"/>
                </a:solidFill>
                <a:latin typeface="楷体"/>
                <a:ea typeface="楷体"/>
                <a:cs typeface="楷体"/>
              </a:rPr>
              <a:t>现</a:t>
            </a:r>
            <a:r>
              <a:rPr lang="en-US" altLang="zh-CN" sz="2795" spc="0" dirty="0">
                <a:solidFill>
                  <a:srgbClr val="002060"/>
                </a:solidFill>
                <a:latin typeface="楷体"/>
                <a:ea typeface="楷体"/>
                <a:cs typeface="楷体"/>
              </a:rPr>
              <a:t>未</a:t>
            </a:r>
            <a:r>
              <a:rPr lang="en-US" altLang="zh-CN" sz="2795" spc="10" dirty="0">
                <a:solidFill>
                  <a:srgbClr val="002060"/>
                </a:solidFill>
                <a:latin typeface="楷体"/>
                <a:ea typeface="楷体"/>
                <a:cs typeface="楷体"/>
              </a:rPr>
              <a:t>知</a:t>
            </a:r>
            <a:r>
              <a:rPr lang="en-US" altLang="zh-CN" sz="2795" spc="0" dirty="0">
                <a:solidFill>
                  <a:srgbClr val="002060"/>
                </a:solidFill>
                <a:latin typeface="楷体"/>
                <a:ea typeface="楷体"/>
                <a:cs typeface="楷体"/>
              </a:rPr>
              <a:t>之</a:t>
            </a:r>
            <a:r>
              <a:rPr lang="en-US" altLang="zh-CN" sz="2795" spc="20" dirty="0">
                <a:solidFill>
                  <a:srgbClr val="002060"/>
                </a:solidFill>
                <a:latin typeface="楷体"/>
                <a:ea typeface="楷体"/>
                <a:cs typeface="楷体"/>
              </a:rPr>
              <a:t>物</a:t>
            </a:r>
            <a:r>
              <a:rPr lang="en-US" altLang="zh-CN" sz="2795" spc="0" dirty="0">
                <a:solidFill>
                  <a:srgbClr val="002060"/>
                </a:solidFill>
                <a:latin typeface="楷体"/>
                <a:ea typeface="楷体"/>
                <a:cs typeface="楷体"/>
              </a:rPr>
              <a:t>，</a:t>
            </a:r>
            <a:r>
              <a:rPr lang="en-US" altLang="zh-CN" sz="2795" spc="10" dirty="0">
                <a:solidFill>
                  <a:srgbClr val="002060"/>
                </a:solidFill>
                <a:latin typeface="楷体"/>
                <a:ea typeface="楷体"/>
                <a:cs typeface="楷体"/>
              </a:rPr>
              <a:t>经</a:t>
            </a:r>
            <a:r>
              <a:rPr lang="en-US" altLang="zh-CN" sz="2795" spc="5" dirty="0">
                <a:solidFill>
                  <a:srgbClr val="002060"/>
                </a:solidFill>
                <a:latin typeface="楷体"/>
                <a:ea typeface="楷体"/>
                <a:cs typeface="楷体"/>
              </a:rPr>
              <a:t>历</a:t>
            </a:r>
            <a:r>
              <a:rPr lang="en-US" altLang="zh-CN" sz="2795" spc="10" dirty="0">
                <a:solidFill>
                  <a:srgbClr val="002060"/>
                </a:solidFill>
                <a:latin typeface="楷体"/>
                <a:ea typeface="楷体"/>
                <a:cs typeface="楷体"/>
              </a:rPr>
              <a:t>未</a:t>
            </a:r>
            <a:r>
              <a:rPr lang="en-US" altLang="zh-CN" sz="2795" spc="5" dirty="0">
                <a:solidFill>
                  <a:srgbClr val="002060"/>
                </a:solidFill>
                <a:latin typeface="楷体"/>
                <a:ea typeface="楷体"/>
                <a:cs typeface="楷体"/>
              </a:rPr>
              <a:t>知</a:t>
            </a:r>
            <a:r>
              <a:rPr lang="en-US" altLang="zh-CN" sz="2795" spc="10" dirty="0">
                <a:solidFill>
                  <a:srgbClr val="002060"/>
                </a:solidFill>
                <a:latin typeface="楷体"/>
                <a:ea typeface="楷体"/>
                <a:cs typeface="楷体"/>
              </a:rPr>
              <a:t>之</a:t>
            </a:r>
            <a:r>
              <a:rPr lang="en-US" altLang="zh-CN" sz="2795" spc="0" dirty="0">
                <a:solidFill>
                  <a:srgbClr val="002060"/>
                </a:solidFill>
                <a:latin typeface="楷体"/>
                <a:ea typeface="楷体"/>
                <a:cs typeface="楷体"/>
              </a:rPr>
              <a:t>事</a:t>
            </a:r>
            <a:r>
              <a:rPr lang="en-US" altLang="zh-CN" sz="2795" spc="20" dirty="0">
                <a:solidFill>
                  <a:srgbClr val="002060"/>
                </a:solidFill>
                <a:latin typeface="楷体"/>
                <a:ea typeface="楷体"/>
                <a:cs typeface="楷体"/>
              </a:rPr>
              <a:t>是</a:t>
            </a:r>
            <a:r>
              <a:rPr lang="en-US" altLang="zh-CN" sz="2795" spc="-5" dirty="0">
                <a:solidFill>
                  <a:srgbClr val="002060"/>
                </a:solidFill>
                <a:latin typeface="楷体"/>
                <a:ea typeface="楷体"/>
                <a:cs typeface="楷体"/>
              </a:rPr>
              <a:t>一</a:t>
            </a:r>
            <a:r>
              <a:rPr lang="en-US" altLang="zh-CN" sz="2795" spc="20" dirty="0">
                <a:solidFill>
                  <a:srgbClr val="002060"/>
                </a:solidFill>
                <a:latin typeface="楷体"/>
                <a:ea typeface="楷体"/>
                <a:cs typeface="楷体"/>
              </a:rPr>
              <a:t>种</a:t>
            </a:r>
            <a:r>
              <a:rPr lang="en-US" altLang="zh-CN" sz="2795" spc="0" dirty="0">
                <a:solidFill>
                  <a:srgbClr val="002060"/>
                </a:solidFill>
                <a:latin typeface="楷体"/>
                <a:ea typeface="楷体"/>
                <a:cs typeface="楷体"/>
              </a:rPr>
              <a:t>快</a:t>
            </a:r>
            <a:r>
              <a:rPr lang="en-US" altLang="zh-CN" sz="2795" spc="20" dirty="0">
                <a:solidFill>
                  <a:srgbClr val="002060"/>
                </a:solidFill>
                <a:latin typeface="楷体"/>
                <a:ea typeface="楷体"/>
                <a:cs typeface="楷体"/>
              </a:rPr>
              <a:t>乐</a:t>
            </a:r>
            <a:r>
              <a:rPr lang="en-US" altLang="zh-CN" sz="2795" spc="0" dirty="0">
                <a:solidFill>
                  <a:srgbClr val="002060"/>
                </a:solidFill>
                <a:latin typeface="楷体"/>
                <a:ea typeface="楷体"/>
                <a:cs typeface="楷体"/>
              </a:rPr>
              <a:t>。</a:t>
            </a:r>
            <a:r>
              <a:rPr lang="en-US" altLang="zh-CN" sz="2795" spc="20" dirty="0">
                <a:solidFill>
                  <a:srgbClr val="002060"/>
                </a:solidFill>
                <a:latin typeface="楷体"/>
                <a:ea typeface="楷体"/>
                <a:cs typeface="楷体"/>
              </a:rPr>
              <a:t>如</a:t>
            </a:r>
            <a:r>
              <a:rPr lang="en-US" altLang="zh-CN" sz="2795" spc="0" dirty="0">
                <a:solidFill>
                  <a:srgbClr val="002060"/>
                </a:solidFill>
                <a:latin typeface="楷体"/>
                <a:ea typeface="楷体"/>
                <a:cs typeface="楷体"/>
              </a:rPr>
              <a:t>果</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再</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无</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未</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知</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领</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域</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去</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探</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索</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再</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无</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未</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经</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之</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事</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可</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体</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验</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这</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是</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何</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等</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悲</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哀</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格</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拉</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祖</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诺</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夫</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感</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到</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的</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就</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是</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这</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种</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悲</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哀</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人</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应</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珍</a:t>
            </a:r>
            <a:r>
              <a:rPr lang="en-US" altLang="zh-CN" sz="2795" spc="0" dirty="0">
                <a:solidFill>
                  <a:srgbClr val="002060"/>
                </a:solidFill>
                <a:latin typeface="楷体"/>
                <a:ea typeface="楷体"/>
                <a:cs typeface="楷体"/>
              </a:rPr>
              <a:t>惜每一回全新体验、每一次未知之旅。</a:t>
            </a:r>
            <a:endParaRPr lang="en-US" altLang="zh-CN" sz="2795">
              <a:latin typeface="楷体"/>
              <a:ea typeface="楷体"/>
              <a:cs typeface="楷体"/>
            </a:endParaRPr>
          </a:p>
          <a:p>
            <a:pPr algn="just" rtl="0">
              <a:lnSpc>
                <a:spcPts val="4365"/>
              </a:lnSpc>
              <a:spcBef>
                <a:spcPts val="1000"/>
              </a:spcBef>
            </a:pPr>
            <a:r>
              <a:rPr lang="en-US" altLang="zh-CN" sz="2795" spc="39" dirty="0">
                <a:solidFill>
                  <a:srgbClr val="002060"/>
                </a:solidFill>
                <a:latin typeface="楷体"/>
                <a:ea typeface="楷体"/>
                <a:cs typeface="楷体"/>
              </a:rPr>
              <a:t>2.</a:t>
            </a:r>
            <a:r>
              <a:rPr lang="en-US" altLang="zh-CN" sz="2795" spc="-1357" dirty="0">
                <a:solidFill>
                  <a:srgbClr val="002060"/>
                </a:solidFill>
                <a:latin typeface="楷体"/>
                <a:ea typeface="楷体"/>
                <a:cs typeface="楷体"/>
              </a:rPr>
              <a:t> </a:t>
            </a:r>
            <a:r>
              <a:rPr lang="en-US" altLang="zh-CN" sz="2795" spc="-5" dirty="0">
                <a:solidFill>
                  <a:srgbClr val="002060"/>
                </a:solidFill>
                <a:latin typeface="楷体"/>
                <a:ea typeface="楷体"/>
                <a:cs typeface="楷体"/>
              </a:rPr>
              <a:t>人</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更</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应</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当</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不</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断</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从</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已</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知</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走</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向</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未</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知</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直</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到</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生</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命</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终</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结</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格</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拉</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祖</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诺</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夫</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自</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以</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为</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已</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经</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经</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历</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了</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一</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切</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却</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不</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知</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未</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知</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世</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界</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永</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远</a:t>
            </a:r>
            <a:r>
              <a:rPr lang="en-US" altLang="zh-CN" sz="2795" spc="-131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比</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已</a:t>
            </a:r>
            <a:r>
              <a:rPr lang="en-US" altLang="zh-CN" sz="2795" spc="-1320"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知</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的</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世</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界</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广</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阔</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这</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是</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他</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的</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第</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二</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种</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悲</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哀</a:t>
            </a:r>
            <a:r>
              <a:rPr lang="en-US" altLang="zh-CN" sz="2795" spc="-1315" dirty="0">
                <a:solidFill>
                  <a:srgbClr val="002060"/>
                </a:solidFill>
                <a:latin typeface="楷体"/>
                <a:ea typeface="楷体"/>
                <a:cs typeface="楷体"/>
              </a:rPr>
              <a:t> </a:t>
            </a:r>
            <a:r>
              <a:rPr lang="en-US" altLang="zh-CN" sz="2795" spc="0" dirty="0">
                <a:solidFill>
                  <a:srgbClr val="002060"/>
                </a:solidFill>
                <a:latin typeface="楷体"/>
                <a:ea typeface="楷体"/>
                <a:cs typeface="楷体"/>
              </a:rPr>
              <a:t>。</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曾</a:t>
            </a:r>
            <a:r>
              <a:rPr lang="en-US" altLang="zh-CN" sz="2795" spc="15" dirty="0">
                <a:solidFill>
                  <a:srgbClr val="002060"/>
                </a:solidFill>
                <a:latin typeface="楷体"/>
                <a:ea typeface="楷体"/>
                <a:cs typeface="楷体"/>
              </a:rPr>
              <a:t>经</a:t>
            </a:r>
            <a:r>
              <a:rPr lang="en-US" altLang="zh-CN" sz="2795" spc="0" dirty="0">
                <a:solidFill>
                  <a:srgbClr val="002060"/>
                </a:solidFill>
                <a:latin typeface="楷体"/>
                <a:ea typeface="楷体"/>
                <a:cs typeface="楷体"/>
              </a:rPr>
              <a:t>有</a:t>
            </a:r>
            <a:r>
              <a:rPr lang="en-US" altLang="zh-CN" sz="2795" spc="15" dirty="0">
                <a:solidFill>
                  <a:srgbClr val="002060"/>
                </a:solidFill>
                <a:latin typeface="楷体"/>
                <a:ea typeface="楷体"/>
                <a:cs typeface="楷体"/>
              </a:rPr>
              <a:t>一</a:t>
            </a:r>
            <a:r>
              <a:rPr lang="en-US" altLang="zh-CN" sz="2795" spc="0" dirty="0">
                <a:solidFill>
                  <a:srgbClr val="002060"/>
                </a:solidFill>
                <a:latin typeface="楷体"/>
                <a:ea typeface="楷体"/>
                <a:cs typeface="楷体"/>
              </a:rPr>
              <a:t>位</a:t>
            </a:r>
            <a:r>
              <a:rPr lang="en-US" altLang="zh-CN" sz="2795" spc="15" dirty="0">
                <a:solidFill>
                  <a:srgbClr val="002060"/>
                </a:solidFill>
                <a:latin typeface="楷体"/>
                <a:ea typeface="楷体"/>
                <a:cs typeface="楷体"/>
              </a:rPr>
              <a:t>非</a:t>
            </a:r>
            <a:r>
              <a:rPr lang="en-US" altLang="zh-CN" sz="2795" spc="0" dirty="0">
                <a:solidFill>
                  <a:srgbClr val="002060"/>
                </a:solidFill>
                <a:latin typeface="楷体"/>
                <a:ea typeface="楷体"/>
                <a:cs typeface="楷体"/>
              </a:rPr>
              <a:t>常</a:t>
            </a:r>
            <a:r>
              <a:rPr lang="en-US" altLang="zh-CN" sz="2795" spc="15" dirty="0">
                <a:solidFill>
                  <a:srgbClr val="002060"/>
                </a:solidFill>
                <a:latin typeface="楷体"/>
                <a:ea typeface="楷体"/>
                <a:cs typeface="楷体"/>
              </a:rPr>
              <a:t>博</a:t>
            </a:r>
            <a:r>
              <a:rPr lang="en-US" altLang="zh-CN" sz="2795" spc="0" dirty="0">
                <a:solidFill>
                  <a:srgbClr val="002060"/>
                </a:solidFill>
                <a:latin typeface="楷体"/>
                <a:ea typeface="楷体"/>
                <a:cs typeface="楷体"/>
              </a:rPr>
              <a:t>学</a:t>
            </a:r>
            <a:r>
              <a:rPr lang="en-US" altLang="zh-CN" sz="2795" spc="15" dirty="0">
                <a:solidFill>
                  <a:srgbClr val="002060"/>
                </a:solidFill>
                <a:latin typeface="楷体"/>
                <a:ea typeface="楷体"/>
                <a:cs typeface="楷体"/>
              </a:rPr>
              <a:t>的</a:t>
            </a:r>
            <a:r>
              <a:rPr lang="en-US" altLang="zh-CN" sz="2795" spc="0" dirty="0">
                <a:solidFill>
                  <a:srgbClr val="002060"/>
                </a:solidFill>
                <a:latin typeface="楷体"/>
                <a:ea typeface="楷体"/>
                <a:cs typeface="楷体"/>
              </a:rPr>
              <a:t>人</a:t>
            </a:r>
            <a:r>
              <a:rPr lang="en-US" altLang="zh-CN" sz="2795" spc="15" dirty="0">
                <a:solidFill>
                  <a:srgbClr val="002060"/>
                </a:solidFill>
                <a:latin typeface="楷体"/>
                <a:ea typeface="楷体"/>
                <a:cs typeface="楷体"/>
              </a:rPr>
              <a:t>说</a:t>
            </a:r>
            <a:r>
              <a:rPr lang="en-US" altLang="zh-CN" sz="2795" spc="0" dirty="0">
                <a:solidFill>
                  <a:srgbClr val="002060"/>
                </a:solidFill>
                <a:latin typeface="楷体"/>
                <a:ea typeface="楷体"/>
                <a:cs typeface="楷体"/>
              </a:rPr>
              <a:t>:</a:t>
            </a:r>
            <a:r>
              <a:rPr lang="en-US" altLang="zh-CN" sz="2795" spc="15" dirty="0">
                <a:solidFill>
                  <a:srgbClr val="002060"/>
                </a:solidFill>
                <a:latin typeface="楷体"/>
                <a:ea typeface="楷体"/>
                <a:cs typeface="楷体"/>
              </a:rPr>
              <a:t>我</a:t>
            </a:r>
            <a:r>
              <a:rPr lang="en-US" altLang="zh-CN" sz="2795" spc="0" dirty="0">
                <a:solidFill>
                  <a:srgbClr val="002060"/>
                </a:solidFill>
                <a:latin typeface="楷体"/>
                <a:ea typeface="楷体"/>
                <a:cs typeface="楷体"/>
              </a:rPr>
              <a:t>比</a:t>
            </a:r>
            <a:r>
              <a:rPr lang="en-US" altLang="zh-CN" sz="2795" spc="15" dirty="0">
                <a:solidFill>
                  <a:srgbClr val="002060"/>
                </a:solidFill>
                <a:latin typeface="楷体"/>
                <a:ea typeface="楷体"/>
                <a:cs typeface="楷体"/>
              </a:rPr>
              <a:t>别</a:t>
            </a:r>
            <a:r>
              <a:rPr lang="en-US" altLang="zh-CN" sz="2795" spc="0" dirty="0">
                <a:solidFill>
                  <a:srgbClr val="002060"/>
                </a:solidFill>
                <a:latin typeface="楷体"/>
                <a:ea typeface="楷体"/>
                <a:cs typeface="楷体"/>
              </a:rPr>
              <a:t>人</a:t>
            </a:r>
            <a:r>
              <a:rPr lang="en-US" altLang="zh-CN" sz="2795" spc="20" dirty="0">
                <a:solidFill>
                  <a:srgbClr val="002060"/>
                </a:solidFill>
                <a:latin typeface="楷体"/>
                <a:ea typeface="楷体"/>
                <a:cs typeface="楷体"/>
              </a:rPr>
              <a:t>更</a:t>
            </a:r>
            <a:r>
              <a:rPr lang="en-US" altLang="zh-CN" sz="2795" spc="0" dirty="0">
                <a:solidFill>
                  <a:srgbClr val="002060"/>
                </a:solidFill>
                <a:latin typeface="楷体"/>
                <a:ea typeface="楷体"/>
                <a:cs typeface="楷体"/>
              </a:rPr>
              <a:t>能</a:t>
            </a:r>
            <a:r>
              <a:rPr lang="en-US" altLang="zh-CN" sz="2795" spc="20" dirty="0">
                <a:solidFill>
                  <a:srgbClr val="002060"/>
                </a:solidFill>
                <a:latin typeface="楷体"/>
                <a:ea typeface="楷体"/>
                <a:cs typeface="楷体"/>
              </a:rPr>
              <a:t>感</a:t>
            </a:r>
            <a:r>
              <a:rPr lang="en-US" altLang="zh-CN" sz="2795" spc="0" dirty="0">
                <a:solidFill>
                  <a:srgbClr val="002060"/>
                </a:solidFill>
                <a:latin typeface="楷体"/>
                <a:ea typeface="楷体"/>
                <a:cs typeface="楷体"/>
              </a:rPr>
              <a:t>受</a:t>
            </a:r>
            <a:r>
              <a:rPr lang="en-US" altLang="zh-CN" sz="2795" spc="20" dirty="0">
                <a:solidFill>
                  <a:srgbClr val="002060"/>
                </a:solidFill>
                <a:latin typeface="楷体"/>
                <a:ea typeface="楷体"/>
                <a:cs typeface="楷体"/>
              </a:rPr>
              <a:t>到</a:t>
            </a:r>
            <a:r>
              <a:rPr lang="en-US" altLang="zh-CN" sz="2795" spc="0" dirty="0">
                <a:solidFill>
                  <a:srgbClr val="002060"/>
                </a:solidFill>
                <a:latin typeface="楷体"/>
                <a:ea typeface="楷体"/>
                <a:cs typeface="楷体"/>
              </a:rPr>
              <a:t>自</a:t>
            </a:r>
            <a:r>
              <a:rPr lang="en-US" altLang="zh-CN" sz="2795" dirty="0">
                <a:solidFill>
                  <a:srgbClr val="002060"/>
                </a:solidFill>
                <a:latin typeface="楷体"/>
                <a:ea typeface="楷体"/>
                <a:cs typeface="楷体"/>
              </a:rPr>
              <a:t> </a:t>
            </a:r>
            <a:r>
              <a:rPr lang="en-US" altLang="zh-CN" sz="2795" spc="-5" dirty="0">
                <a:solidFill>
                  <a:srgbClr val="002060"/>
                </a:solidFill>
                <a:latin typeface="楷体"/>
                <a:ea typeface="楷体"/>
                <a:cs typeface="楷体"/>
              </a:rPr>
              <a:t>己</a:t>
            </a:r>
            <a:r>
              <a:rPr lang="en-US" altLang="zh-CN" sz="2795" spc="0" dirty="0">
                <a:solidFill>
                  <a:srgbClr val="002060"/>
                </a:solidFill>
                <a:latin typeface="楷体"/>
                <a:ea typeface="楷体"/>
                <a:cs typeface="楷体"/>
              </a:rPr>
              <a:t>的无知……</a:t>
            </a:r>
            <a:endParaRPr lang="en-US" altLang="zh-CN" sz="2795">
              <a:latin typeface="楷体"/>
              <a:ea typeface="楷体"/>
              <a:cs typeface="楷体"/>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Path686"/>
          <p:cNvSpPr/>
          <p:nvPr/>
        </p:nvSpPr>
        <p:spPr>
          <a:xfrm>
            <a:off x="3627120" y="3702685"/>
            <a:ext cx="1066165" cy="1003300"/>
          </a:xfrm>
          <a:custGeom>
            <a:avLst/>
            <a:gdLst/>
            <a:ahLst/>
            <a:cxnLst/>
            <a:rect l="l" t="t" r="r" b="b"/>
            <a:pathLst>
              <a:path w="1066165" h="1003300">
                <a:moveTo>
                  <a:pt x="0" y="502031"/>
                </a:moveTo>
                <a:cubicBezTo>
                  <a:pt x="0" y="224600"/>
                  <a:pt x="238671" y="0"/>
                  <a:pt x="533083" y="0"/>
                </a:cubicBezTo>
                <a:cubicBezTo>
                  <a:pt x="827494" y="0"/>
                  <a:pt x="1066165" y="224600"/>
                  <a:pt x="1066165" y="501650"/>
                </a:cubicBezTo>
                <a:cubicBezTo>
                  <a:pt x="1066165" y="778701"/>
                  <a:pt x="827494" y="1003300"/>
                  <a:pt x="533083" y="1003300"/>
                </a:cubicBezTo>
                <a:cubicBezTo>
                  <a:pt x="238671" y="1003300"/>
                  <a:pt x="0" y="778701"/>
                  <a:pt x="0" y="502031"/>
                </a:cubicBez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87" name="Path687"/>
          <p:cNvSpPr/>
          <p:nvPr/>
        </p:nvSpPr>
        <p:spPr>
          <a:xfrm>
            <a:off x="3620770" y="3696335"/>
            <a:ext cx="1078865" cy="1016000"/>
          </a:xfrm>
          <a:custGeom>
            <a:avLst/>
            <a:gdLst/>
            <a:ahLst/>
            <a:cxnLst/>
            <a:rect l="l" t="t" r="r" b="b"/>
            <a:pathLst>
              <a:path w="1078865" h="1016000">
                <a:moveTo>
                  <a:pt x="178" y="494881"/>
                </a:moveTo>
                <a:lnTo>
                  <a:pt x="698" y="481838"/>
                </a:lnTo>
                <a:lnTo>
                  <a:pt x="1575" y="468897"/>
                </a:lnTo>
                <a:lnTo>
                  <a:pt x="2794" y="456031"/>
                </a:lnTo>
                <a:lnTo>
                  <a:pt x="4344" y="443256"/>
                </a:lnTo>
                <a:lnTo>
                  <a:pt x="6223" y="430581"/>
                </a:lnTo>
                <a:lnTo>
                  <a:pt x="8433" y="418021"/>
                </a:lnTo>
                <a:lnTo>
                  <a:pt x="10973" y="405549"/>
                </a:lnTo>
                <a:lnTo>
                  <a:pt x="13830" y="393192"/>
                </a:lnTo>
                <a:lnTo>
                  <a:pt x="17005" y="380950"/>
                </a:lnTo>
                <a:lnTo>
                  <a:pt x="20498" y="368834"/>
                </a:lnTo>
                <a:lnTo>
                  <a:pt x="24283" y="356832"/>
                </a:lnTo>
                <a:lnTo>
                  <a:pt x="28384" y="344958"/>
                </a:lnTo>
                <a:lnTo>
                  <a:pt x="32779" y="333210"/>
                </a:lnTo>
                <a:lnTo>
                  <a:pt x="37465" y="321602"/>
                </a:lnTo>
                <a:lnTo>
                  <a:pt x="42456" y="310134"/>
                </a:lnTo>
                <a:lnTo>
                  <a:pt x="47713" y="298806"/>
                </a:lnTo>
                <a:lnTo>
                  <a:pt x="53264" y="287617"/>
                </a:lnTo>
                <a:lnTo>
                  <a:pt x="59093" y="276593"/>
                </a:lnTo>
                <a:lnTo>
                  <a:pt x="65189" y="265710"/>
                </a:lnTo>
                <a:lnTo>
                  <a:pt x="71565" y="254991"/>
                </a:lnTo>
                <a:lnTo>
                  <a:pt x="78194" y="244437"/>
                </a:lnTo>
                <a:lnTo>
                  <a:pt x="85090" y="234036"/>
                </a:lnTo>
                <a:lnTo>
                  <a:pt x="92227" y="223825"/>
                </a:lnTo>
                <a:lnTo>
                  <a:pt x="99632" y="213766"/>
                </a:lnTo>
                <a:lnTo>
                  <a:pt x="107277" y="203899"/>
                </a:lnTo>
                <a:lnTo>
                  <a:pt x="115176" y="194221"/>
                </a:lnTo>
                <a:lnTo>
                  <a:pt x="123304" y="184722"/>
                </a:lnTo>
                <a:lnTo>
                  <a:pt x="131673" y="175413"/>
                </a:lnTo>
                <a:lnTo>
                  <a:pt x="140272" y="166294"/>
                </a:lnTo>
                <a:lnTo>
                  <a:pt x="149085" y="157366"/>
                </a:lnTo>
                <a:lnTo>
                  <a:pt x="158140" y="148654"/>
                </a:lnTo>
                <a:lnTo>
                  <a:pt x="167399" y="140145"/>
                </a:lnTo>
                <a:lnTo>
                  <a:pt x="176873" y="131839"/>
                </a:lnTo>
                <a:lnTo>
                  <a:pt x="186563" y="123762"/>
                </a:lnTo>
                <a:lnTo>
                  <a:pt x="196443" y="115888"/>
                </a:lnTo>
                <a:lnTo>
                  <a:pt x="206540" y="108242"/>
                </a:lnTo>
                <a:lnTo>
                  <a:pt x="216827" y="100812"/>
                </a:lnTo>
                <a:lnTo>
                  <a:pt x="227304" y="93625"/>
                </a:lnTo>
                <a:lnTo>
                  <a:pt x="237972" y="86665"/>
                </a:lnTo>
                <a:lnTo>
                  <a:pt x="248831" y="79947"/>
                </a:lnTo>
                <a:lnTo>
                  <a:pt x="259855" y="73457"/>
                </a:lnTo>
                <a:lnTo>
                  <a:pt x="271069" y="67234"/>
                </a:lnTo>
                <a:lnTo>
                  <a:pt x="282448" y="61240"/>
                </a:lnTo>
                <a:lnTo>
                  <a:pt x="293993" y="55512"/>
                </a:lnTo>
                <a:lnTo>
                  <a:pt x="305702" y="50038"/>
                </a:lnTo>
                <a:lnTo>
                  <a:pt x="317564" y="44819"/>
                </a:lnTo>
                <a:lnTo>
                  <a:pt x="329590" y="39878"/>
                </a:lnTo>
                <a:lnTo>
                  <a:pt x="341757" y="35192"/>
                </a:lnTo>
                <a:lnTo>
                  <a:pt x="354076" y="30785"/>
                </a:lnTo>
                <a:lnTo>
                  <a:pt x="366535" y="26658"/>
                </a:lnTo>
                <a:lnTo>
                  <a:pt x="379120" y="22809"/>
                </a:lnTo>
                <a:lnTo>
                  <a:pt x="391858" y="19241"/>
                </a:lnTo>
                <a:lnTo>
                  <a:pt x="404711" y="15977"/>
                </a:lnTo>
                <a:lnTo>
                  <a:pt x="417690" y="12992"/>
                </a:lnTo>
                <a:lnTo>
                  <a:pt x="430797" y="10300"/>
                </a:lnTo>
                <a:lnTo>
                  <a:pt x="444017" y="7925"/>
                </a:lnTo>
                <a:lnTo>
                  <a:pt x="457340" y="5842"/>
                </a:lnTo>
                <a:lnTo>
                  <a:pt x="470789" y="4077"/>
                </a:lnTo>
                <a:lnTo>
                  <a:pt x="484327" y="2617"/>
                </a:lnTo>
                <a:lnTo>
                  <a:pt x="497967" y="1474"/>
                </a:lnTo>
                <a:lnTo>
                  <a:pt x="511696" y="661"/>
                </a:lnTo>
                <a:lnTo>
                  <a:pt x="525526" y="165"/>
                </a:lnTo>
                <a:lnTo>
                  <a:pt x="539433" y="0"/>
                </a:lnTo>
                <a:lnTo>
                  <a:pt x="553339" y="165"/>
                </a:lnTo>
                <a:lnTo>
                  <a:pt x="567169" y="661"/>
                </a:lnTo>
                <a:lnTo>
                  <a:pt x="580898" y="1474"/>
                </a:lnTo>
                <a:lnTo>
                  <a:pt x="594538" y="2617"/>
                </a:lnTo>
                <a:lnTo>
                  <a:pt x="608076" y="4077"/>
                </a:lnTo>
                <a:lnTo>
                  <a:pt x="621525" y="5842"/>
                </a:lnTo>
                <a:lnTo>
                  <a:pt x="634847" y="7925"/>
                </a:lnTo>
                <a:lnTo>
                  <a:pt x="648068" y="10300"/>
                </a:lnTo>
                <a:lnTo>
                  <a:pt x="661175" y="12992"/>
                </a:lnTo>
                <a:lnTo>
                  <a:pt x="674154" y="15977"/>
                </a:lnTo>
                <a:lnTo>
                  <a:pt x="687007" y="19241"/>
                </a:lnTo>
                <a:lnTo>
                  <a:pt x="699745" y="22809"/>
                </a:lnTo>
                <a:lnTo>
                  <a:pt x="712330" y="26658"/>
                </a:lnTo>
                <a:lnTo>
                  <a:pt x="724789" y="30785"/>
                </a:lnTo>
                <a:lnTo>
                  <a:pt x="737108" y="35192"/>
                </a:lnTo>
                <a:lnTo>
                  <a:pt x="749274" y="39878"/>
                </a:lnTo>
                <a:lnTo>
                  <a:pt x="761302" y="44819"/>
                </a:lnTo>
                <a:lnTo>
                  <a:pt x="773163" y="50038"/>
                </a:lnTo>
                <a:lnTo>
                  <a:pt x="784873" y="55512"/>
                </a:lnTo>
                <a:lnTo>
                  <a:pt x="796417" y="61240"/>
                </a:lnTo>
                <a:lnTo>
                  <a:pt x="807796" y="67234"/>
                </a:lnTo>
                <a:lnTo>
                  <a:pt x="819010" y="73457"/>
                </a:lnTo>
                <a:lnTo>
                  <a:pt x="830033" y="79947"/>
                </a:lnTo>
                <a:lnTo>
                  <a:pt x="840893" y="86665"/>
                </a:lnTo>
                <a:lnTo>
                  <a:pt x="851560" y="93625"/>
                </a:lnTo>
                <a:lnTo>
                  <a:pt x="862038" y="100812"/>
                </a:lnTo>
                <a:lnTo>
                  <a:pt x="872325" y="108242"/>
                </a:lnTo>
                <a:lnTo>
                  <a:pt x="882421" y="115888"/>
                </a:lnTo>
                <a:lnTo>
                  <a:pt x="892302" y="123762"/>
                </a:lnTo>
                <a:lnTo>
                  <a:pt x="901992" y="131839"/>
                </a:lnTo>
                <a:lnTo>
                  <a:pt x="911466" y="140145"/>
                </a:lnTo>
                <a:lnTo>
                  <a:pt x="920724" y="148654"/>
                </a:lnTo>
                <a:lnTo>
                  <a:pt x="929780" y="157366"/>
                </a:lnTo>
                <a:lnTo>
                  <a:pt x="938594" y="166294"/>
                </a:lnTo>
                <a:lnTo>
                  <a:pt x="947191" y="175413"/>
                </a:lnTo>
                <a:lnTo>
                  <a:pt x="955561" y="184722"/>
                </a:lnTo>
                <a:lnTo>
                  <a:pt x="963688" y="194221"/>
                </a:lnTo>
                <a:lnTo>
                  <a:pt x="971588" y="203899"/>
                </a:lnTo>
                <a:lnTo>
                  <a:pt x="979234" y="213766"/>
                </a:lnTo>
                <a:lnTo>
                  <a:pt x="986637" y="223825"/>
                </a:lnTo>
                <a:lnTo>
                  <a:pt x="993775" y="234036"/>
                </a:lnTo>
                <a:lnTo>
                  <a:pt x="1000671" y="244437"/>
                </a:lnTo>
                <a:lnTo>
                  <a:pt x="1007301" y="254991"/>
                </a:lnTo>
                <a:lnTo>
                  <a:pt x="1013676" y="265710"/>
                </a:lnTo>
                <a:lnTo>
                  <a:pt x="1019772" y="276593"/>
                </a:lnTo>
                <a:lnTo>
                  <a:pt x="1025601" y="287617"/>
                </a:lnTo>
                <a:lnTo>
                  <a:pt x="1031151" y="298806"/>
                </a:lnTo>
                <a:lnTo>
                  <a:pt x="1036409" y="310134"/>
                </a:lnTo>
                <a:lnTo>
                  <a:pt x="1041400" y="321602"/>
                </a:lnTo>
                <a:lnTo>
                  <a:pt x="1046086" y="333210"/>
                </a:lnTo>
                <a:lnTo>
                  <a:pt x="1050481" y="344958"/>
                </a:lnTo>
                <a:lnTo>
                  <a:pt x="1054583" y="356832"/>
                </a:lnTo>
                <a:lnTo>
                  <a:pt x="1058367" y="368834"/>
                </a:lnTo>
                <a:lnTo>
                  <a:pt x="1061860" y="380950"/>
                </a:lnTo>
                <a:lnTo>
                  <a:pt x="1065035" y="393192"/>
                </a:lnTo>
                <a:lnTo>
                  <a:pt x="1067892" y="405549"/>
                </a:lnTo>
                <a:lnTo>
                  <a:pt x="1070432" y="418021"/>
                </a:lnTo>
                <a:lnTo>
                  <a:pt x="1072642" y="430581"/>
                </a:lnTo>
                <a:lnTo>
                  <a:pt x="1074522" y="443256"/>
                </a:lnTo>
                <a:lnTo>
                  <a:pt x="1076071" y="456031"/>
                </a:lnTo>
                <a:lnTo>
                  <a:pt x="1077290" y="468897"/>
                </a:lnTo>
                <a:lnTo>
                  <a:pt x="1078166" y="481838"/>
                </a:lnTo>
                <a:lnTo>
                  <a:pt x="1078687" y="494881"/>
                </a:lnTo>
                <a:lnTo>
                  <a:pt x="1078865" y="508000"/>
                </a:lnTo>
                <a:lnTo>
                  <a:pt x="1078687" y="521119"/>
                </a:lnTo>
                <a:lnTo>
                  <a:pt x="1078166" y="534162"/>
                </a:lnTo>
                <a:lnTo>
                  <a:pt x="1077290" y="547103"/>
                </a:lnTo>
                <a:lnTo>
                  <a:pt x="1076071" y="559969"/>
                </a:lnTo>
                <a:lnTo>
                  <a:pt x="1074522" y="572745"/>
                </a:lnTo>
                <a:lnTo>
                  <a:pt x="1072642" y="585420"/>
                </a:lnTo>
                <a:lnTo>
                  <a:pt x="1070432" y="597980"/>
                </a:lnTo>
                <a:lnTo>
                  <a:pt x="1067892" y="610451"/>
                </a:lnTo>
                <a:lnTo>
                  <a:pt x="1065035" y="622808"/>
                </a:lnTo>
                <a:lnTo>
                  <a:pt x="1061860" y="635051"/>
                </a:lnTo>
                <a:lnTo>
                  <a:pt x="1058367" y="647167"/>
                </a:lnTo>
                <a:lnTo>
                  <a:pt x="1054583" y="659168"/>
                </a:lnTo>
                <a:lnTo>
                  <a:pt x="1050481" y="671042"/>
                </a:lnTo>
                <a:lnTo>
                  <a:pt x="1046086" y="682790"/>
                </a:lnTo>
                <a:lnTo>
                  <a:pt x="1041400" y="694398"/>
                </a:lnTo>
                <a:lnTo>
                  <a:pt x="1036409" y="705866"/>
                </a:lnTo>
                <a:lnTo>
                  <a:pt x="1031151" y="717195"/>
                </a:lnTo>
                <a:lnTo>
                  <a:pt x="1025601" y="728383"/>
                </a:lnTo>
                <a:lnTo>
                  <a:pt x="1019772" y="739407"/>
                </a:lnTo>
                <a:lnTo>
                  <a:pt x="1013676" y="750291"/>
                </a:lnTo>
                <a:lnTo>
                  <a:pt x="1007301" y="761010"/>
                </a:lnTo>
                <a:lnTo>
                  <a:pt x="1000671" y="771563"/>
                </a:lnTo>
                <a:lnTo>
                  <a:pt x="993775" y="781965"/>
                </a:lnTo>
                <a:lnTo>
                  <a:pt x="986637" y="792175"/>
                </a:lnTo>
                <a:lnTo>
                  <a:pt x="979234" y="802221"/>
                </a:lnTo>
                <a:lnTo>
                  <a:pt x="971588" y="812102"/>
                </a:lnTo>
                <a:lnTo>
                  <a:pt x="963688" y="821779"/>
                </a:lnTo>
                <a:lnTo>
                  <a:pt x="955561" y="831279"/>
                </a:lnTo>
                <a:lnTo>
                  <a:pt x="947191" y="840588"/>
                </a:lnTo>
                <a:lnTo>
                  <a:pt x="938594" y="849706"/>
                </a:lnTo>
                <a:lnTo>
                  <a:pt x="929780" y="858634"/>
                </a:lnTo>
                <a:lnTo>
                  <a:pt x="920724" y="867347"/>
                </a:lnTo>
                <a:lnTo>
                  <a:pt x="911466" y="875856"/>
                </a:lnTo>
                <a:lnTo>
                  <a:pt x="901992" y="884162"/>
                </a:lnTo>
                <a:lnTo>
                  <a:pt x="892302" y="892239"/>
                </a:lnTo>
                <a:lnTo>
                  <a:pt x="882421" y="900113"/>
                </a:lnTo>
                <a:lnTo>
                  <a:pt x="872325" y="907758"/>
                </a:lnTo>
                <a:lnTo>
                  <a:pt x="862038" y="915188"/>
                </a:lnTo>
                <a:lnTo>
                  <a:pt x="851560" y="922376"/>
                </a:lnTo>
                <a:lnTo>
                  <a:pt x="840893" y="929336"/>
                </a:lnTo>
                <a:lnTo>
                  <a:pt x="830033" y="936054"/>
                </a:lnTo>
                <a:lnTo>
                  <a:pt x="819010" y="942544"/>
                </a:lnTo>
                <a:lnTo>
                  <a:pt x="807796" y="948767"/>
                </a:lnTo>
                <a:lnTo>
                  <a:pt x="796417" y="954761"/>
                </a:lnTo>
                <a:lnTo>
                  <a:pt x="784873" y="960489"/>
                </a:lnTo>
                <a:lnTo>
                  <a:pt x="773163" y="965962"/>
                </a:lnTo>
                <a:lnTo>
                  <a:pt x="761302" y="971182"/>
                </a:lnTo>
                <a:lnTo>
                  <a:pt x="749274" y="976122"/>
                </a:lnTo>
                <a:lnTo>
                  <a:pt x="737108" y="980809"/>
                </a:lnTo>
                <a:lnTo>
                  <a:pt x="724789" y="985215"/>
                </a:lnTo>
                <a:lnTo>
                  <a:pt x="712330" y="989343"/>
                </a:lnTo>
                <a:lnTo>
                  <a:pt x="699745" y="993191"/>
                </a:lnTo>
                <a:lnTo>
                  <a:pt x="687007" y="996760"/>
                </a:lnTo>
                <a:lnTo>
                  <a:pt x="674154" y="1000024"/>
                </a:lnTo>
                <a:lnTo>
                  <a:pt x="661175" y="1003008"/>
                </a:lnTo>
                <a:lnTo>
                  <a:pt x="648068" y="1005688"/>
                </a:lnTo>
                <a:lnTo>
                  <a:pt x="634847" y="1008075"/>
                </a:lnTo>
                <a:lnTo>
                  <a:pt x="621525" y="1010158"/>
                </a:lnTo>
                <a:lnTo>
                  <a:pt x="608076" y="1011924"/>
                </a:lnTo>
                <a:lnTo>
                  <a:pt x="594538" y="1013384"/>
                </a:lnTo>
                <a:lnTo>
                  <a:pt x="580898" y="1014527"/>
                </a:lnTo>
                <a:lnTo>
                  <a:pt x="567169" y="1015340"/>
                </a:lnTo>
                <a:lnTo>
                  <a:pt x="553339" y="1015835"/>
                </a:lnTo>
                <a:lnTo>
                  <a:pt x="539433" y="1016000"/>
                </a:lnTo>
                <a:lnTo>
                  <a:pt x="525526" y="1015835"/>
                </a:lnTo>
                <a:lnTo>
                  <a:pt x="511696" y="1015340"/>
                </a:lnTo>
                <a:lnTo>
                  <a:pt x="497967" y="1014527"/>
                </a:lnTo>
                <a:lnTo>
                  <a:pt x="484327" y="1013384"/>
                </a:lnTo>
                <a:lnTo>
                  <a:pt x="470789" y="1011924"/>
                </a:lnTo>
                <a:lnTo>
                  <a:pt x="457340" y="1010158"/>
                </a:lnTo>
                <a:lnTo>
                  <a:pt x="444017" y="1008075"/>
                </a:lnTo>
                <a:lnTo>
                  <a:pt x="430797" y="1005688"/>
                </a:lnTo>
                <a:lnTo>
                  <a:pt x="417690" y="1003008"/>
                </a:lnTo>
                <a:lnTo>
                  <a:pt x="404711" y="1000024"/>
                </a:lnTo>
                <a:lnTo>
                  <a:pt x="391858" y="996760"/>
                </a:lnTo>
                <a:lnTo>
                  <a:pt x="379120" y="993191"/>
                </a:lnTo>
                <a:lnTo>
                  <a:pt x="366535" y="989343"/>
                </a:lnTo>
                <a:lnTo>
                  <a:pt x="354076" y="985215"/>
                </a:lnTo>
                <a:lnTo>
                  <a:pt x="341757" y="980809"/>
                </a:lnTo>
                <a:lnTo>
                  <a:pt x="329590" y="976122"/>
                </a:lnTo>
                <a:lnTo>
                  <a:pt x="317564" y="971182"/>
                </a:lnTo>
                <a:lnTo>
                  <a:pt x="305702" y="965962"/>
                </a:lnTo>
                <a:lnTo>
                  <a:pt x="293993" y="960489"/>
                </a:lnTo>
                <a:lnTo>
                  <a:pt x="282448" y="954761"/>
                </a:lnTo>
                <a:lnTo>
                  <a:pt x="271069" y="948767"/>
                </a:lnTo>
                <a:lnTo>
                  <a:pt x="259855" y="942544"/>
                </a:lnTo>
                <a:lnTo>
                  <a:pt x="248831" y="936054"/>
                </a:lnTo>
                <a:lnTo>
                  <a:pt x="237972" y="929336"/>
                </a:lnTo>
                <a:lnTo>
                  <a:pt x="227304" y="922376"/>
                </a:lnTo>
                <a:lnTo>
                  <a:pt x="216827" y="915188"/>
                </a:lnTo>
                <a:lnTo>
                  <a:pt x="206540" y="907758"/>
                </a:lnTo>
                <a:lnTo>
                  <a:pt x="196443" y="900113"/>
                </a:lnTo>
                <a:lnTo>
                  <a:pt x="186563" y="892239"/>
                </a:lnTo>
                <a:lnTo>
                  <a:pt x="176873" y="884162"/>
                </a:lnTo>
                <a:lnTo>
                  <a:pt x="167399" y="875856"/>
                </a:lnTo>
                <a:lnTo>
                  <a:pt x="158140" y="867347"/>
                </a:lnTo>
                <a:lnTo>
                  <a:pt x="149085" y="858634"/>
                </a:lnTo>
                <a:lnTo>
                  <a:pt x="140272" y="849706"/>
                </a:lnTo>
                <a:lnTo>
                  <a:pt x="131673" y="840588"/>
                </a:lnTo>
                <a:lnTo>
                  <a:pt x="123304" y="831279"/>
                </a:lnTo>
                <a:lnTo>
                  <a:pt x="115176" y="821779"/>
                </a:lnTo>
                <a:lnTo>
                  <a:pt x="107277" y="812102"/>
                </a:lnTo>
                <a:lnTo>
                  <a:pt x="99632" y="802221"/>
                </a:lnTo>
                <a:lnTo>
                  <a:pt x="92227" y="792175"/>
                </a:lnTo>
                <a:lnTo>
                  <a:pt x="85090" y="781965"/>
                </a:lnTo>
                <a:lnTo>
                  <a:pt x="78194" y="771563"/>
                </a:lnTo>
                <a:lnTo>
                  <a:pt x="71565" y="761010"/>
                </a:lnTo>
                <a:lnTo>
                  <a:pt x="65189" y="750291"/>
                </a:lnTo>
                <a:lnTo>
                  <a:pt x="59093" y="739407"/>
                </a:lnTo>
                <a:lnTo>
                  <a:pt x="53264" y="728383"/>
                </a:lnTo>
                <a:lnTo>
                  <a:pt x="47713" y="717195"/>
                </a:lnTo>
                <a:lnTo>
                  <a:pt x="42456" y="705866"/>
                </a:lnTo>
                <a:lnTo>
                  <a:pt x="37465" y="694398"/>
                </a:lnTo>
                <a:lnTo>
                  <a:pt x="32779" y="682790"/>
                </a:lnTo>
                <a:lnTo>
                  <a:pt x="28384" y="671042"/>
                </a:lnTo>
                <a:lnTo>
                  <a:pt x="24283" y="659168"/>
                </a:lnTo>
                <a:lnTo>
                  <a:pt x="20498" y="647167"/>
                </a:lnTo>
                <a:lnTo>
                  <a:pt x="17005" y="635051"/>
                </a:lnTo>
                <a:lnTo>
                  <a:pt x="13830" y="622808"/>
                </a:lnTo>
                <a:lnTo>
                  <a:pt x="10973" y="610451"/>
                </a:lnTo>
                <a:lnTo>
                  <a:pt x="8433" y="597980"/>
                </a:lnTo>
                <a:lnTo>
                  <a:pt x="6223" y="585420"/>
                </a:lnTo>
                <a:lnTo>
                  <a:pt x="4344" y="572745"/>
                </a:lnTo>
                <a:lnTo>
                  <a:pt x="2794" y="559969"/>
                </a:lnTo>
                <a:lnTo>
                  <a:pt x="1575" y="547103"/>
                </a:lnTo>
                <a:lnTo>
                  <a:pt x="698" y="534162"/>
                </a:lnTo>
                <a:lnTo>
                  <a:pt x="178" y="521119"/>
                </a:lnTo>
                <a:lnTo>
                  <a:pt x="0" y="508000"/>
                </a:lnTo>
                <a:lnTo>
                  <a:pt x="178" y="494881"/>
                </a:lnTo>
                <a:close/>
                <a:moveTo>
                  <a:pt x="12700" y="508089"/>
                </a:moveTo>
                <a:lnTo>
                  <a:pt x="12700" y="507911"/>
                </a:lnTo>
                <a:lnTo>
                  <a:pt x="12878" y="520865"/>
                </a:lnTo>
                <a:lnTo>
                  <a:pt x="12865" y="520688"/>
                </a:lnTo>
                <a:lnTo>
                  <a:pt x="13386" y="533553"/>
                </a:lnTo>
                <a:lnTo>
                  <a:pt x="13386" y="533388"/>
                </a:lnTo>
                <a:lnTo>
                  <a:pt x="14237" y="546176"/>
                </a:lnTo>
                <a:lnTo>
                  <a:pt x="14224" y="545999"/>
                </a:lnTo>
                <a:lnTo>
                  <a:pt x="15430" y="558699"/>
                </a:lnTo>
                <a:lnTo>
                  <a:pt x="15405" y="558521"/>
                </a:lnTo>
                <a:lnTo>
                  <a:pt x="16942" y="571132"/>
                </a:lnTo>
                <a:lnTo>
                  <a:pt x="16916" y="570954"/>
                </a:lnTo>
                <a:lnTo>
                  <a:pt x="18771" y="583464"/>
                </a:lnTo>
                <a:lnTo>
                  <a:pt x="18745" y="583299"/>
                </a:lnTo>
                <a:lnTo>
                  <a:pt x="20930" y="595694"/>
                </a:lnTo>
                <a:lnTo>
                  <a:pt x="20905" y="595529"/>
                </a:lnTo>
                <a:lnTo>
                  <a:pt x="23406" y="607835"/>
                </a:lnTo>
                <a:lnTo>
                  <a:pt x="23368" y="607670"/>
                </a:lnTo>
                <a:lnTo>
                  <a:pt x="26188" y="619861"/>
                </a:lnTo>
                <a:lnTo>
                  <a:pt x="26149" y="619697"/>
                </a:lnTo>
                <a:lnTo>
                  <a:pt x="29273" y="631775"/>
                </a:lnTo>
                <a:lnTo>
                  <a:pt x="29235" y="631609"/>
                </a:lnTo>
                <a:lnTo>
                  <a:pt x="32677" y="643573"/>
                </a:lnTo>
                <a:lnTo>
                  <a:pt x="32626" y="643420"/>
                </a:lnTo>
                <a:lnTo>
                  <a:pt x="36373" y="655257"/>
                </a:lnTo>
                <a:lnTo>
                  <a:pt x="36322" y="655104"/>
                </a:lnTo>
                <a:lnTo>
                  <a:pt x="40361" y="666826"/>
                </a:lnTo>
                <a:lnTo>
                  <a:pt x="40310" y="666674"/>
                </a:lnTo>
                <a:lnTo>
                  <a:pt x="44641" y="678256"/>
                </a:lnTo>
                <a:lnTo>
                  <a:pt x="44590" y="678104"/>
                </a:lnTo>
                <a:lnTo>
                  <a:pt x="49213" y="689559"/>
                </a:lnTo>
                <a:lnTo>
                  <a:pt x="49149" y="689420"/>
                </a:lnTo>
                <a:lnTo>
                  <a:pt x="54063" y="700736"/>
                </a:lnTo>
                <a:lnTo>
                  <a:pt x="54000" y="700583"/>
                </a:lnTo>
                <a:lnTo>
                  <a:pt x="59195" y="711772"/>
                </a:lnTo>
                <a:lnTo>
                  <a:pt x="59131" y="711619"/>
                </a:lnTo>
                <a:lnTo>
                  <a:pt x="64605" y="722668"/>
                </a:lnTo>
                <a:lnTo>
                  <a:pt x="64529" y="722516"/>
                </a:lnTo>
                <a:lnTo>
                  <a:pt x="70282" y="733413"/>
                </a:lnTo>
                <a:lnTo>
                  <a:pt x="70205" y="733273"/>
                </a:lnTo>
                <a:lnTo>
                  <a:pt x="76226" y="744017"/>
                </a:lnTo>
                <a:lnTo>
                  <a:pt x="76149" y="743877"/>
                </a:lnTo>
                <a:lnTo>
                  <a:pt x="82436" y="754456"/>
                </a:lnTo>
                <a:lnTo>
                  <a:pt x="82359" y="754317"/>
                </a:lnTo>
                <a:lnTo>
                  <a:pt x="88900" y="764744"/>
                </a:lnTo>
                <a:lnTo>
                  <a:pt x="88824" y="764617"/>
                </a:lnTo>
                <a:lnTo>
                  <a:pt x="95618" y="774878"/>
                </a:lnTo>
                <a:lnTo>
                  <a:pt x="95542" y="774738"/>
                </a:lnTo>
                <a:lnTo>
                  <a:pt x="102591" y="784835"/>
                </a:lnTo>
                <a:lnTo>
                  <a:pt x="102502" y="784708"/>
                </a:lnTo>
                <a:lnTo>
                  <a:pt x="109817" y="794627"/>
                </a:lnTo>
                <a:lnTo>
                  <a:pt x="109715" y="794512"/>
                </a:lnTo>
                <a:lnTo>
                  <a:pt x="117272" y="804253"/>
                </a:lnTo>
                <a:lnTo>
                  <a:pt x="117182" y="804139"/>
                </a:lnTo>
                <a:lnTo>
                  <a:pt x="124968" y="813702"/>
                </a:lnTo>
                <a:lnTo>
                  <a:pt x="124879" y="813588"/>
                </a:lnTo>
                <a:lnTo>
                  <a:pt x="132905" y="822973"/>
                </a:lnTo>
                <a:lnTo>
                  <a:pt x="132804" y="822846"/>
                </a:lnTo>
                <a:lnTo>
                  <a:pt x="141072" y="832054"/>
                </a:lnTo>
                <a:lnTo>
                  <a:pt x="140957" y="831939"/>
                </a:lnTo>
                <a:lnTo>
                  <a:pt x="149453" y="840944"/>
                </a:lnTo>
                <a:lnTo>
                  <a:pt x="149352" y="840829"/>
                </a:lnTo>
                <a:lnTo>
                  <a:pt x="158064" y="849643"/>
                </a:lnTo>
                <a:lnTo>
                  <a:pt x="157962" y="849541"/>
                </a:lnTo>
                <a:lnTo>
                  <a:pt x="166891" y="858152"/>
                </a:lnTo>
                <a:lnTo>
                  <a:pt x="166789" y="858050"/>
                </a:lnTo>
                <a:lnTo>
                  <a:pt x="175933" y="866458"/>
                </a:lnTo>
                <a:lnTo>
                  <a:pt x="175819" y="866356"/>
                </a:lnTo>
                <a:lnTo>
                  <a:pt x="185179" y="874560"/>
                </a:lnTo>
                <a:lnTo>
                  <a:pt x="185065" y="874459"/>
                </a:lnTo>
                <a:lnTo>
                  <a:pt x="194640" y="882447"/>
                </a:lnTo>
                <a:lnTo>
                  <a:pt x="194526" y="882358"/>
                </a:lnTo>
                <a:lnTo>
                  <a:pt x="204292" y="890131"/>
                </a:lnTo>
                <a:lnTo>
                  <a:pt x="204178" y="890042"/>
                </a:lnTo>
                <a:lnTo>
                  <a:pt x="214147" y="897598"/>
                </a:lnTo>
                <a:lnTo>
                  <a:pt x="214033" y="897509"/>
                </a:lnTo>
                <a:lnTo>
                  <a:pt x="224193" y="904837"/>
                </a:lnTo>
                <a:lnTo>
                  <a:pt x="224079" y="904748"/>
                </a:lnTo>
                <a:lnTo>
                  <a:pt x="234429" y="911860"/>
                </a:lnTo>
                <a:lnTo>
                  <a:pt x="234302" y="911784"/>
                </a:lnTo>
                <a:lnTo>
                  <a:pt x="244856" y="918654"/>
                </a:lnTo>
                <a:lnTo>
                  <a:pt x="244729" y="918578"/>
                </a:lnTo>
                <a:lnTo>
                  <a:pt x="255448" y="925221"/>
                </a:lnTo>
                <a:lnTo>
                  <a:pt x="255321" y="925144"/>
                </a:lnTo>
                <a:lnTo>
                  <a:pt x="266230" y="931545"/>
                </a:lnTo>
                <a:lnTo>
                  <a:pt x="266103" y="931482"/>
                </a:lnTo>
                <a:lnTo>
                  <a:pt x="277177" y="937641"/>
                </a:lnTo>
                <a:lnTo>
                  <a:pt x="277038" y="937565"/>
                </a:lnTo>
                <a:lnTo>
                  <a:pt x="288290" y="943483"/>
                </a:lnTo>
                <a:lnTo>
                  <a:pt x="288163" y="943420"/>
                </a:lnTo>
                <a:lnTo>
                  <a:pt x="299567" y="949084"/>
                </a:lnTo>
                <a:lnTo>
                  <a:pt x="299441" y="949021"/>
                </a:lnTo>
                <a:lnTo>
                  <a:pt x="311010" y="954431"/>
                </a:lnTo>
                <a:lnTo>
                  <a:pt x="310871" y="954367"/>
                </a:lnTo>
                <a:lnTo>
                  <a:pt x="322606" y="959523"/>
                </a:lnTo>
                <a:lnTo>
                  <a:pt x="322466" y="959460"/>
                </a:lnTo>
                <a:lnTo>
                  <a:pt x="334352" y="964362"/>
                </a:lnTo>
                <a:lnTo>
                  <a:pt x="334213" y="964299"/>
                </a:lnTo>
                <a:lnTo>
                  <a:pt x="346240" y="968921"/>
                </a:lnTo>
                <a:lnTo>
                  <a:pt x="346100" y="968870"/>
                </a:lnTo>
                <a:lnTo>
                  <a:pt x="358280" y="973227"/>
                </a:lnTo>
                <a:lnTo>
                  <a:pt x="358140" y="973189"/>
                </a:lnTo>
                <a:lnTo>
                  <a:pt x="370459" y="977265"/>
                </a:lnTo>
                <a:lnTo>
                  <a:pt x="370306" y="977214"/>
                </a:lnTo>
                <a:lnTo>
                  <a:pt x="382765" y="981025"/>
                </a:lnTo>
                <a:lnTo>
                  <a:pt x="382625" y="980986"/>
                </a:lnTo>
                <a:lnTo>
                  <a:pt x="395212" y="984504"/>
                </a:lnTo>
                <a:lnTo>
                  <a:pt x="395059" y="984466"/>
                </a:lnTo>
                <a:lnTo>
                  <a:pt x="407772" y="987704"/>
                </a:lnTo>
                <a:lnTo>
                  <a:pt x="407632" y="987666"/>
                </a:lnTo>
                <a:lnTo>
                  <a:pt x="420459" y="990613"/>
                </a:lnTo>
                <a:lnTo>
                  <a:pt x="420319" y="990588"/>
                </a:lnTo>
                <a:lnTo>
                  <a:pt x="433274" y="993242"/>
                </a:lnTo>
                <a:lnTo>
                  <a:pt x="433121" y="993204"/>
                </a:lnTo>
                <a:lnTo>
                  <a:pt x="446189" y="995566"/>
                </a:lnTo>
                <a:lnTo>
                  <a:pt x="446050" y="995540"/>
                </a:lnTo>
                <a:lnTo>
                  <a:pt x="459232" y="997598"/>
                </a:lnTo>
                <a:lnTo>
                  <a:pt x="459080" y="997572"/>
                </a:lnTo>
                <a:lnTo>
                  <a:pt x="472364" y="999325"/>
                </a:lnTo>
                <a:lnTo>
                  <a:pt x="472212" y="999313"/>
                </a:lnTo>
                <a:lnTo>
                  <a:pt x="485610" y="1000747"/>
                </a:lnTo>
                <a:lnTo>
                  <a:pt x="485457" y="1000735"/>
                </a:lnTo>
                <a:lnTo>
                  <a:pt x="498944" y="1001865"/>
                </a:lnTo>
                <a:lnTo>
                  <a:pt x="498792" y="1001852"/>
                </a:lnTo>
                <a:lnTo>
                  <a:pt x="512382" y="1002652"/>
                </a:lnTo>
                <a:lnTo>
                  <a:pt x="512229" y="1002652"/>
                </a:lnTo>
                <a:lnTo>
                  <a:pt x="525894" y="1003135"/>
                </a:lnTo>
                <a:lnTo>
                  <a:pt x="525754" y="1003135"/>
                </a:lnTo>
                <a:lnTo>
                  <a:pt x="539509" y="1003300"/>
                </a:lnTo>
                <a:lnTo>
                  <a:pt x="539356" y="1003300"/>
                </a:lnTo>
                <a:lnTo>
                  <a:pt x="553110" y="1003135"/>
                </a:lnTo>
                <a:lnTo>
                  <a:pt x="552971" y="1003135"/>
                </a:lnTo>
                <a:lnTo>
                  <a:pt x="566636" y="1002652"/>
                </a:lnTo>
                <a:lnTo>
                  <a:pt x="566484" y="1002652"/>
                </a:lnTo>
                <a:lnTo>
                  <a:pt x="580073" y="1001852"/>
                </a:lnTo>
                <a:lnTo>
                  <a:pt x="579920" y="1001865"/>
                </a:lnTo>
                <a:lnTo>
                  <a:pt x="593407" y="1000735"/>
                </a:lnTo>
                <a:lnTo>
                  <a:pt x="593255" y="1000747"/>
                </a:lnTo>
                <a:lnTo>
                  <a:pt x="606653" y="999313"/>
                </a:lnTo>
                <a:lnTo>
                  <a:pt x="606501" y="999325"/>
                </a:lnTo>
                <a:lnTo>
                  <a:pt x="619785" y="997572"/>
                </a:lnTo>
                <a:lnTo>
                  <a:pt x="619633" y="997598"/>
                </a:lnTo>
                <a:lnTo>
                  <a:pt x="632815" y="995540"/>
                </a:lnTo>
                <a:lnTo>
                  <a:pt x="632676" y="995566"/>
                </a:lnTo>
                <a:lnTo>
                  <a:pt x="645744" y="993204"/>
                </a:lnTo>
                <a:lnTo>
                  <a:pt x="645592" y="993242"/>
                </a:lnTo>
                <a:lnTo>
                  <a:pt x="658545" y="990588"/>
                </a:lnTo>
                <a:lnTo>
                  <a:pt x="658406" y="990613"/>
                </a:lnTo>
                <a:lnTo>
                  <a:pt x="671233" y="987666"/>
                </a:lnTo>
                <a:lnTo>
                  <a:pt x="671094" y="987704"/>
                </a:lnTo>
                <a:lnTo>
                  <a:pt x="683806" y="984466"/>
                </a:lnTo>
                <a:lnTo>
                  <a:pt x="683654" y="984504"/>
                </a:lnTo>
                <a:lnTo>
                  <a:pt x="696239" y="980986"/>
                </a:lnTo>
                <a:lnTo>
                  <a:pt x="696100" y="981025"/>
                </a:lnTo>
                <a:lnTo>
                  <a:pt x="708558" y="977214"/>
                </a:lnTo>
                <a:lnTo>
                  <a:pt x="708406" y="977265"/>
                </a:lnTo>
                <a:lnTo>
                  <a:pt x="720725" y="973189"/>
                </a:lnTo>
                <a:lnTo>
                  <a:pt x="720585" y="973227"/>
                </a:lnTo>
                <a:lnTo>
                  <a:pt x="732765" y="968870"/>
                </a:lnTo>
                <a:lnTo>
                  <a:pt x="732625" y="968921"/>
                </a:lnTo>
                <a:lnTo>
                  <a:pt x="744652" y="964299"/>
                </a:lnTo>
                <a:lnTo>
                  <a:pt x="744512" y="964362"/>
                </a:lnTo>
                <a:lnTo>
                  <a:pt x="756399" y="959460"/>
                </a:lnTo>
                <a:lnTo>
                  <a:pt x="756260" y="959523"/>
                </a:lnTo>
                <a:lnTo>
                  <a:pt x="767995" y="954367"/>
                </a:lnTo>
                <a:lnTo>
                  <a:pt x="767855" y="954431"/>
                </a:lnTo>
                <a:lnTo>
                  <a:pt x="779425" y="949021"/>
                </a:lnTo>
                <a:lnTo>
                  <a:pt x="779297" y="949084"/>
                </a:lnTo>
                <a:lnTo>
                  <a:pt x="790702" y="943420"/>
                </a:lnTo>
                <a:lnTo>
                  <a:pt x="790575" y="943483"/>
                </a:lnTo>
                <a:lnTo>
                  <a:pt x="801827" y="937565"/>
                </a:lnTo>
                <a:lnTo>
                  <a:pt x="801688" y="937641"/>
                </a:lnTo>
                <a:lnTo>
                  <a:pt x="812762" y="931482"/>
                </a:lnTo>
                <a:lnTo>
                  <a:pt x="812635" y="931545"/>
                </a:lnTo>
                <a:lnTo>
                  <a:pt x="823544" y="925144"/>
                </a:lnTo>
                <a:lnTo>
                  <a:pt x="823417" y="925221"/>
                </a:lnTo>
                <a:lnTo>
                  <a:pt x="834136" y="918578"/>
                </a:lnTo>
                <a:lnTo>
                  <a:pt x="834009" y="918654"/>
                </a:lnTo>
                <a:lnTo>
                  <a:pt x="844563" y="911784"/>
                </a:lnTo>
                <a:lnTo>
                  <a:pt x="844436" y="911860"/>
                </a:lnTo>
                <a:lnTo>
                  <a:pt x="854786" y="904748"/>
                </a:lnTo>
                <a:lnTo>
                  <a:pt x="854672" y="904837"/>
                </a:lnTo>
                <a:lnTo>
                  <a:pt x="864832" y="897509"/>
                </a:lnTo>
                <a:lnTo>
                  <a:pt x="864717" y="897598"/>
                </a:lnTo>
                <a:lnTo>
                  <a:pt x="874687" y="890042"/>
                </a:lnTo>
                <a:lnTo>
                  <a:pt x="874573" y="890131"/>
                </a:lnTo>
                <a:lnTo>
                  <a:pt x="884339" y="882358"/>
                </a:lnTo>
                <a:lnTo>
                  <a:pt x="884225" y="882447"/>
                </a:lnTo>
                <a:lnTo>
                  <a:pt x="893801" y="874459"/>
                </a:lnTo>
                <a:lnTo>
                  <a:pt x="893686" y="874560"/>
                </a:lnTo>
                <a:lnTo>
                  <a:pt x="903046" y="866356"/>
                </a:lnTo>
                <a:lnTo>
                  <a:pt x="902932" y="866458"/>
                </a:lnTo>
                <a:lnTo>
                  <a:pt x="912089" y="858050"/>
                </a:lnTo>
                <a:lnTo>
                  <a:pt x="911974" y="858152"/>
                </a:lnTo>
                <a:lnTo>
                  <a:pt x="920903" y="849541"/>
                </a:lnTo>
                <a:lnTo>
                  <a:pt x="920801" y="849643"/>
                </a:lnTo>
                <a:lnTo>
                  <a:pt x="929513" y="840829"/>
                </a:lnTo>
                <a:lnTo>
                  <a:pt x="929412" y="840944"/>
                </a:lnTo>
                <a:lnTo>
                  <a:pt x="937908" y="831939"/>
                </a:lnTo>
                <a:lnTo>
                  <a:pt x="937794" y="832054"/>
                </a:lnTo>
                <a:lnTo>
                  <a:pt x="946061" y="822846"/>
                </a:lnTo>
                <a:lnTo>
                  <a:pt x="945959" y="822973"/>
                </a:lnTo>
                <a:lnTo>
                  <a:pt x="953986" y="813588"/>
                </a:lnTo>
                <a:lnTo>
                  <a:pt x="953897" y="813702"/>
                </a:lnTo>
                <a:lnTo>
                  <a:pt x="961682" y="804139"/>
                </a:lnTo>
                <a:lnTo>
                  <a:pt x="961593" y="804253"/>
                </a:lnTo>
                <a:lnTo>
                  <a:pt x="969150" y="794512"/>
                </a:lnTo>
                <a:lnTo>
                  <a:pt x="969048" y="794627"/>
                </a:lnTo>
                <a:lnTo>
                  <a:pt x="976363" y="784708"/>
                </a:lnTo>
                <a:lnTo>
                  <a:pt x="976275" y="784835"/>
                </a:lnTo>
                <a:lnTo>
                  <a:pt x="983323" y="774738"/>
                </a:lnTo>
                <a:lnTo>
                  <a:pt x="983247" y="774878"/>
                </a:lnTo>
                <a:lnTo>
                  <a:pt x="990041" y="764617"/>
                </a:lnTo>
                <a:lnTo>
                  <a:pt x="989965" y="764744"/>
                </a:lnTo>
                <a:lnTo>
                  <a:pt x="996505" y="754317"/>
                </a:lnTo>
                <a:lnTo>
                  <a:pt x="996429" y="754456"/>
                </a:lnTo>
                <a:lnTo>
                  <a:pt x="1002716" y="743877"/>
                </a:lnTo>
                <a:lnTo>
                  <a:pt x="1002640" y="744017"/>
                </a:lnTo>
                <a:lnTo>
                  <a:pt x="1008659" y="733273"/>
                </a:lnTo>
                <a:lnTo>
                  <a:pt x="1008583" y="733413"/>
                </a:lnTo>
                <a:lnTo>
                  <a:pt x="1014336" y="722516"/>
                </a:lnTo>
                <a:lnTo>
                  <a:pt x="1014260" y="722668"/>
                </a:lnTo>
                <a:lnTo>
                  <a:pt x="1019734" y="711619"/>
                </a:lnTo>
                <a:lnTo>
                  <a:pt x="1019670" y="711772"/>
                </a:lnTo>
                <a:lnTo>
                  <a:pt x="1024865" y="700583"/>
                </a:lnTo>
                <a:lnTo>
                  <a:pt x="1024801" y="700736"/>
                </a:lnTo>
                <a:lnTo>
                  <a:pt x="1029716" y="689420"/>
                </a:lnTo>
                <a:lnTo>
                  <a:pt x="1029653" y="689559"/>
                </a:lnTo>
                <a:lnTo>
                  <a:pt x="1034275" y="678104"/>
                </a:lnTo>
                <a:lnTo>
                  <a:pt x="1034225" y="678256"/>
                </a:lnTo>
                <a:lnTo>
                  <a:pt x="1038555" y="666674"/>
                </a:lnTo>
                <a:lnTo>
                  <a:pt x="1038504" y="666826"/>
                </a:lnTo>
                <a:lnTo>
                  <a:pt x="1042543" y="655104"/>
                </a:lnTo>
                <a:lnTo>
                  <a:pt x="1042492" y="655257"/>
                </a:lnTo>
                <a:lnTo>
                  <a:pt x="1046238" y="643420"/>
                </a:lnTo>
                <a:lnTo>
                  <a:pt x="1046188" y="643573"/>
                </a:lnTo>
                <a:lnTo>
                  <a:pt x="1049630" y="631609"/>
                </a:lnTo>
                <a:lnTo>
                  <a:pt x="1049592" y="631775"/>
                </a:lnTo>
                <a:lnTo>
                  <a:pt x="1052716" y="619697"/>
                </a:lnTo>
                <a:lnTo>
                  <a:pt x="1052677" y="619861"/>
                </a:lnTo>
                <a:lnTo>
                  <a:pt x="1055497" y="607670"/>
                </a:lnTo>
                <a:lnTo>
                  <a:pt x="1055459" y="607835"/>
                </a:lnTo>
                <a:lnTo>
                  <a:pt x="1057961" y="595529"/>
                </a:lnTo>
                <a:lnTo>
                  <a:pt x="1057935" y="595694"/>
                </a:lnTo>
                <a:lnTo>
                  <a:pt x="1060120" y="583299"/>
                </a:lnTo>
                <a:lnTo>
                  <a:pt x="1060095" y="583464"/>
                </a:lnTo>
                <a:lnTo>
                  <a:pt x="1061949" y="570954"/>
                </a:lnTo>
                <a:lnTo>
                  <a:pt x="1061924" y="571132"/>
                </a:lnTo>
                <a:lnTo>
                  <a:pt x="1063460" y="558521"/>
                </a:lnTo>
                <a:lnTo>
                  <a:pt x="1063447" y="558699"/>
                </a:lnTo>
                <a:lnTo>
                  <a:pt x="1064641" y="545999"/>
                </a:lnTo>
                <a:lnTo>
                  <a:pt x="1064628" y="546176"/>
                </a:lnTo>
                <a:lnTo>
                  <a:pt x="1065492" y="533388"/>
                </a:lnTo>
                <a:lnTo>
                  <a:pt x="1065479" y="533553"/>
                </a:lnTo>
                <a:lnTo>
                  <a:pt x="1066000" y="520688"/>
                </a:lnTo>
                <a:lnTo>
                  <a:pt x="1065987" y="520865"/>
                </a:lnTo>
                <a:lnTo>
                  <a:pt x="1066165" y="507911"/>
                </a:lnTo>
                <a:lnTo>
                  <a:pt x="1066165" y="508089"/>
                </a:lnTo>
                <a:lnTo>
                  <a:pt x="1065987" y="495135"/>
                </a:lnTo>
                <a:lnTo>
                  <a:pt x="1066000" y="495313"/>
                </a:lnTo>
                <a:lnTo>
                  <a:pt x="1065479" y="482448"/>
                </a:lnTo>
                <a:lnTo>
                  <a:pt x="1065492" y="482613"/>
                </a:lnTo>
                <a:lnTo>
                  <a:pt x="1064628" y="469824"/>
                </a:lnTo>
                <a:lnTo>
                  <a:pt x="1064641" y="470002"/>
                </a:lnTo>
                <a:lnTo>
                  <a:pt x="1063447" y="457302"/>
                </a:lnTo>
                <a:lnTo>
                  <a:pt x="1063460" y="457480"/>
                </a:lnTo>
                <a:lnTo>
                  <a:pt x="1061924" y="444869"/>
                </a:lnTo>
                <a:lnTo>
                  <a:pt x="1061949" y="445046"/>
                </a:lnTo>
                <a:lnTo>
                  <a:pt x="1060095" y="432537"/>
                </a:lnTo>
                <a:lnTo>
                  <a:pt x="1060120" y="432702"/>
                </a:lnTo>
                <a:lnTo>
                  <a:pt x="1057935" y="420307"/>
                </a:lnTo>
                <a:lnTo>
                  <a:pt x="1057961" y="420472"/>
                </a:lnTo>
                <a:lnTo>
                  <a:pt x="1055459" y="408165"/>
                </a:lnTo>
                <a:lnTo>
                  <a:pt x="1055497" y="408331"/>
                </a:lnTo>
                <a:lnTo>
                  <a:pt x="1052677" y="396139"/>
                </a:lnTo>
                <a:lnTo>
                  <a:pt x="1052716" y="396304"/>
                </a:lnTo>
                <a:lnTo>
                  <a:pt x="1049592" y="384226"/>
                </a:lnTo>
                <a:lnTo>
                  <a:pt x="1049630" y="384378"/>
                </a:lnTo>
                <a:lnTo>
                  <a:pt x="1046188" y="372428"/>
                </a:lnTo>
                <a:lnTo>
                  <a:pt x="1046238" y="372580"/>
                </a:lnTo>
                <a:lnTo>
                  <a:pt x="1042492" y="360744"/>
                </a:lnTo>
                <a:lnTo>
                  <a:pt x="1042543" y="360896"/>
                </a:lnTo>
                <a:lnTo>
                  <a:pt x="1038504" y="349174"/>
                </a:lnTo>
                <a:lnTo>
                  <a:pt x="1038555" y="349326"/>
                </a:lnTo>
                <a:lnTo>
                  <a:pt x="1034225" y="337744"/>
                </a:lnTo>
                <a:lnTo>
                  <a:pt x="1034275" y="337896"/>
                </a:lnTo>
                <a:lnTo>
                  <a:pt x="1029653" y="326441"/>
                </a:lnTo>
                <a:lnTo>
                  <a:pt x="1029716" y="326581"/>
                </a:lnTo>
                <a:lnTo>
                  <a:pt x="1024801" y="315265"/>
                </a:lnTo>
                <a:lnTo>
                  <a:pt x="1024865" y="315417"/>
                </a:lnTo>
                <a:lnTo>
                  <a:pt x="1019670" y="304229"/>
                </a:lnTo>
                <a:lnTo>
                  <a:pt x="1019734" y="304381"/>
                </a:lnTo>
                <a:lnTo>
                  <a:pt x="1014260" y="293332"/>
                </a:lnTo>
                <a:lnTo>
                  <a:pt x="1014336" y="293484"/>
                </a:lnTo>
                <a:lnTo>
                  <a:pt x="1008583" y="282588"/>
                </a:lnTo>
                <a:lnTo>
                  <a:pt x="1008659" y="282728"/>
                </a:lnTo>
                <a:lnTo>
                  <a:pt x="1002640" y="271983"/>
                </a:lnTo>
                <a:lnTo>
                  <a:pt x="1002716" y="272123"/>
                </a:lnTo>
                <a:lnTo>
                  <a:pt x="996429" y="261544"/>
                </a:lnTo>
                <a:lnTo>
                  <a:pt x="996505" y="261684"/>
                </a:lnTo>
                <a:lnTo>
                  <a:pt x="989965" y="251257"/>
                </a:lnTo>
                <a:lnTo>
                  <a:pt x="990041" y="251384"/>
                </a:lnTo>
                <a:lnTo>
                  <a:pt x="983247" y="241122"/>
                </a:lnTo>
                <a:lnTo>
                  <a:pt x="983323" y="241250"/>
                </a:lnTo>
                <a:lnTo>
                  <a:pt x="976275" y="231166"/>
                </a:lnTo>
                <a:lnTo>
                  <a:pt x="976363" y="231293"/>
                </a:lnTo>
                <a:lnTo>
                  <a:pt x="969048" y="221361"/>
                </a:lnTo>
                <a:lnTo>
                  <a:pt x="969150" y="221488"/>
                </a:lnTo>
                <a:lnTo>
                  <a:pt x="961593" y="211747"/>
                </a:lnTo>
                <a:lnTo>
                  <a:pt x="961682" y="211862"/>
                </a:lnTo>
                <a:lnTo>
                  <a:pt x="953897" y="202299"/>
                </a:lnTo>
                <a:lnTo>
                  <a:pt x="953986" y="202412"/>
                </a:lnTo>
                <a:lnTo>
                  <a:pt x="945959" y="193028"/>
                </a:lnTo>
                <a:lnTo>
                  <a:pt x="946061" y="193142"/>
                </a:lnTo>
                <a:lnTo>
                  <a:pt x="937794" y="183947"/>
                </a:lnTo>
                <a:lnTo>
                  <a:pt x="937908" y="184061"/>
                </a:lnTo>
                <a:lnTo>
                  <a:pt x="929412" y="175057"/>
                </a:lnTo>
                <a:lnTo>
                  <a:pt x="929513" y="175171"/>
                </a:lnTo>
                <a:lnTo>
                  <a:pt x="920801" y="166358"/>
                </a:lnTo>
                <a:lnTo>
                  <a:pt x="920903" y="166459"/>
                </a:lnTo>
                <a:lnTo>
                  <a:pt x="911974" y="157849"/>
                </a:lnTo>
                <a:lnTo>
                  <a:pt x="912089" y="157950"/>
                </a:lnTo>
                <a:lnTo>
                  <a:pt x="902932" y="149542"/>
                </a:lnTo>
                <a:lnTo>
                  <a:pt x="903046" y="149644"/>
                </a:lnTo>
                <a:lnTo>
                  <a:pt x="893686" y="141440"/>
                </a:lnTo>
                <a:lnTo>
                  <a:pt x="893801" y="141542"/>
                </a:lnTo>
                <a:lnTo>
                  <a:pt x="884225" y="133553"/>
                </a:lnTo>
                <a:lnTo>
                  <a:pt x="884339" y="133642"/>
                </a:lnTo>
                <a:lnTo>
                  <a:pt x="874573" y="125870"/>
                </a:lnTo>
                <a:lnTo>
                  <a:pt x="874687" y="125959"/>
                </a:lnTo>
                <a:lnTo>
                  <a:pt x="864717" y="118402"/>
                </a:lnTo>
                <a:lnTo>
                  <a:pt x="864832" y="118491"/>
                </a:lnTo>
                <a:lnTo>
                  <a:pt x="854672" y="111163"/>
                </a:lnTo>
                <a:lnTo>
                  <a:pt x="854786" y="111239"/>
                </a:lnTo>
                <a:lnTo>
                  <a:pt x="844436" y="104140"/>
                </a:lnTo>
                <a:lnTo>
                  <a:pt x="844563" y="104217"/>
                </a:lnTo>
                <a:lnTo>
                  <a:pt x="834009" y="97346"/>
                </a:lnTo>
                <a:lnTo>
                  <a:pt x="834136" y="97422"/>
                </a:lnTo>
                <a:lnTo>
                  <a:pt x="823417" y="90780"/>
                </a:lnTo>
                <a:lnTo>
                  <a:pt x="823544" y="90856"/>
                </a:lnTo>
                <a:lnTo>
                  <a:pt x="812635" y="84455"/>
                </a:lnTo>
                <a:lnTo>
                  <a:pt x="812762" y="84519"/>
                </a:lnTo>
                <a:lnTo>
                  <a:pt x="801688" y="78359"/>
                </a:lnTo>
                <a:lnTo>
                  <a:pt x="801827" y="78436"/>
                </a:lnTo>
                <a:lnTo>
                  <a:pt x="790575" y="72517"/>
                </a:lnTo>
                <a:lnTo>
                  <a:pt x="790702" y="72581"/>
                </a:lnTo>
                <a:lnTo>
                  <a:pt x="779297" y="66916"/>
                </a:lnTo>
                <a:lnTo>
                  <a:pt x="779425" y="66980"/>
                </a:lnTo>
                <a:lnTo>
                  <a:pt x="767855" y="61569"/>
                </a:lnTo>
                <a:lnTo>
                  <a:pt x="767995" y="61633"/>
                </a:lnTo>
                <a:lnTo>
                  <a:pt x="756260" y="56477"/>
                </a:lnTo>
                <a:lnTo>
                  <a:pt x="756399" y="56541"/>
                </a:lnTo>
                <a:lnTo>
                  <a:pt x="744512" y="51639"/>
                </a:lnTo>
                <a:lnTo>
                  <a:pt x="744652" y="51702"/>
                </a:lnTo>
                <a:lnTo>
                  <a:pt x="732625" y="47079"/>
                </a:lnTo>
                <a:lnTo>
                  <a:pt x="732765" y="47130"/>
                </a:lnTo>
                <a:lnTo>
                  <a:pt x="720585" y="42774"/>
                </a:lnTo>
                <a:lnTo>
                  <a:pt x="720725" y="42812"/>
                </a:lnTo>
                <a:lnTo>
                  <a:pt x="708406" y="38735"/>
                </a:lnTo>
                <a:lnTo>
                  <a:pt x="708558" y="38786"/>
                </a:lnTo>
                <a:lnTo>
                  <a:pt x="696100" y="34976"/>
                </a:lnTo>
                <a:lnTo>
                  <a:pt x="696239" y="35014"/>
                </a:lnTo>
                <a:lnTo>
                  <a:pt x="683654" y="31496"/>
                </a:lnTo>
                <a:lnTo>
                  <a:pt x="683806" y="31534"/>
                </a:lnTo>
                <a:lnTo>
                  <a:pt x="671094" y="28296"/>
                </a:lnTo>
                <a:lnTo>
                  <a:pt x="671233" y="28334"/>
                </a:lnTo>
                <a:lnTo>
                  <a:pt x="658406" y="25388"/>
                </a:lnTo>
                <a:lnTo>
                  <a:pt x="658545" y="25413"/>
                </a:lnTo>
                <a:lnTo>
                  <a:pt x="645592" y="22759"/>
                </a:lnTo>
                <a:lnTo>
                  <a:pt x="645744" y="22797"/>
                </a:lnTo>
                <a:lnTo>
                  <a:pt x="632676" y="20434"/>
                </a:lnTo>
                <a:lnTo>
                  <a:pt x="632815" y="20460"/>
                </a:lnTo>
                <a:lnTo>
                  <a:pt x="619633" y="18402"/>
                </a:lnTo>
                <a:lnTo>
                  <a:pt x="619785" y="18428"/>
                </a:lnTo>
                <a:lnTo>
                  <a:pt x="606501" y="16675"/>
                </a:lnTo>
                <a:lnTo>
                  <a:pt x="606653" y="16688"/>
                </a:lnTo>
                <a:lnTo>
                  <a:pt x="593255" y="15253"/>
                </a:lnTo>
                <a:lnTo>
                  <a:pt x="593407" y="15266"/>
                </a:lnTo>
                <a:lnTo>
                  <a:pt x="579920" y="14135"/>
                </a:lnTo>
                <a:lnTo>
                  <a:pt x="580073" y="14148"/>
                </a:lnTo>
                <a:lnTo>
                  <a:pt x="566484" y="13335"/>
                </a:lnTo>
                <a:lnTo>
                  <a:pt x="566636" y="13348"/>
                </a:lnTo>
                <a:lnTo>
                  <a:pt x="552971" y="12865"/>
                </a:lnTo>
                <a:lnTo>
                  <a:pt x="553110" y="12865"/>
                </a:lnTo>
                <a:lnTo>
                  <a:pt x="539356" y="12700"/>
                </a:lnTo>
                <a:lnTo>
                  <a:pt x="539509" y="12700"/>
                </a:lnTo>
                <a:lnTo>
                  <a:pt x="525754" y="12865"/>
                </a:lnTo>
                <a:lnTo>
                  <a:pt x="525894" y="12865"/>
                </a:lnTo>
                <a:lnTo>
                  <a:pt x="512229" y="13348"/>
                </a:lnTo>
                <a:lnTo>
                  <a:pt x="512382" y="13335"/>
                </a:lnTo>
                <a:lnTo>
                  <a:pt x="498792" y="14148"/>
                </a:lnTo>
                <a:lnTo>
                  <a:pt x="498944" y="14135"/>
                </a:lnTo>
                <a:lnTo>
                  <a:pt x="485457" y="15266"/>
                </a:lnTo>
                <a:lnTo>
                  <a:pt x="485610" y="15253"/>
                </a:lnTo>
                <a:lnTo>
                  <a:pt x="472212" y="16688"/>
                </a:lnTo>
                <a:lnTo>
                  <a:pt x="472364" y="16675"/>
                </a:lnTo>
                <a:lnTo>
                  <a:pt x="459080" y="18428"/>
                </a:lnTo>
                <a:lnTo>
                  <a:pt x="459232" y="18402"/>
                </a:lnTo>
                <a:lnTo>
                  <a:pt x="446050" y="20460"/>
                </a:lnTo>
                <a:lnTo>
                  <a:pt x="446189" y="20434"/>
                </a:lnTo>
                <a:lnTo>
                  <a:pt x="433121" y="22797"/>
                </a:lnTo>
                <a:lnTo>
                  <a:pt x="433274" y="22759"/>
                </a:lnTo>
                <a:lnTo>
                  <a:pt x="420319" y="25413"/>
                </a:lnTo>
                <a:lnTo>
                  <a:pt x="420459" y="25388"/>
                </a:lnTo>
                <a:lnTo>
                  <a:pt x="407632" y="28334"/>
                </a:lnTo>
                <a:lnTo>
                  <a:pt x="407772" y="28296"/>
                </a:lnTo>
                <a:lnTo>
                  <a:pt x="395059" y="31534"/>
                </a:lnTo>
                <a:lnTo>
                  <a:pt x="395212" y="31496"/>
                </a:lnTo>
                <a:lnTo>
                  <a:pt x="382625" y="35014"/>
                </a:lnTo>
                <a:lnTo>
                  <a:pt x="382765" y="34976"/>
                </a:lnTo>
                <a:lnTo>
                  <a:pt x="370306" y="38786"/>
                </a:lnTo>
                <a:lnTo>
                  <a:pt x="370459" y="38735"/>
                </a:lnTo>
                <a:lnTo>
                  <a:pt x="358140" y="42812"/>
                </a:lnTo>
                <a:lnTo>
                  <a:pt x="358280" y="42774"/>
                </a:lnTo>
                <a:lnTo>
                  <a:pt x="346100" y="47130"/>
                </a:lnTo>
                <a:lnTo>
                  <a:pt x="346240" y="47079"/>
                </a:lnTo>
                <a:lnTo>
                  <a:pt x="334213" y="51702"/>
                </a:lnTo>
                <a:lnTo>
                  <a:pt x="334352" y="51639"/>
                </a:lnTo>
                <a:lnTo>
                  <a:pt x="322466" y="56541"/>
                </a:lnTo>
                <a:lnTo>
                  <a:pt x="322606" y="56477"/>
                </a:lnTo>
                <a:lnTo>
                  <a:pt x="310871" y="61633"/>
                </a:lnTo>
                <a:lnTo>
                  <a:pt x="311010" y="61569"/>
                </a:lnTo>
                <a:lnTo>
                  <a:pt x="299441" y="66980"/>
                </a:lnTo>
                <a:lnTo>
                  <a:pt x="299567" y="66916"/>
                </a:lnTo>
                <a:lnTo>
                  <a:pt x="288163" y="72581"/>
                </a:lnTo>
                <a:lnTo>
                  <a:pt x="288290" y="72517"/>
                </a:lnTo>
                <a:lnTo>
                  <a:pt x="277038" y="78436"/>
                </a:lnTo>
                <a:lnTo>
                  <a:pt x="277177" y="78359"/>
                </a:lnTo>
                <a:lnTo>
                  <a:pt x="266103" y="84519"/>
                </a:lnTo>
                <a:lnTo>
                  <a:pt x="266230" y="84455"/>
                </a:lnTo>
                <a:lnTo>
                  <a:pt x="255321" y="90856"/>
                </a:lnTo>
                <a:lnTo>
                  <a:pt x="255448" y="90780"/>
                </a:lnTo>
                <a:lnTo>
                  <a:pt x="244729" y="97422"/>
                </a:lnTo>
                <a:lnTo>
                  <a:pt x="244856" y="97346"/>
                </a:lnTo>
                <a:lnTo>
                  <a:pt x="234302" y="104217"/>
                </a:lnTo>
                <a:lnTo>
                  <a:pt x="234429" y="104140"/>
                </a:lnTo>
                <a:lnTo>
                  <a:pt x="224079" y="111239"/>
                </a:lnTo>
                <a:lnTo>
                  <a:pt x="224193" y="111163"/>
                </a:lnTo>
                <a:lnTo>
                  <a:pt x="214033" y="118491"/>
                </a:lnTo>
                <a:lnTo>
                  <a:pt x="214147" y="118402"/>
                </a:lnTo>
                <a:lnTo>
                  <a:pt x="204178" y="125959"/>
                </a:lnTo>
                <a:lnTo>
                  <a:pt x="204292" y="125870"/>
                </a:lnTo>
                <a:lnTo>
                  <a:pt x="194526" y="133642"/>
                </a:lnTo>
                <a:lnTo>
                  <a:pt x="194640" y="133553"/>
                </a:lnTo>
                <a:lnTo>
                  <a:pt x="185065" y="141542"/>
                </a:lnTo>
                <a:lnTo>
                  <a:pt x="185179" y="141440"/>
                </a:lnTo>
                <a:lnTo>
                  <a:pt x="175819" y="149644"/>
                </a:lnTo>
                <a:lnTo>
                  <a:pt x="175933" y="149542"/>
                </a:lnTo>
                <a:lnTo>
                  <a:pt x="166789" y="157950"/>
                </a:lnTo>
                <a:lnTo>
                  <a:pt x="166891" y="157849"/>
                </a:lnTo>
                <a:lnTo>
                  <a:pt x="157962" y="166459"/>
                </a:lnTo>
                <a:lnTo>
                  <a:pt x="158064" y="166358"/>
                </a:lnTo>
                <a:lnTo>
                  <a:pt x="149352" y="175171"/>
                </a:lnTo>
                <a:lnTo>
                  <a:pt x="149453" y="175057"/>
                </a:lnTo>
                <a:lnTo>
                  <a:pt x="140957" y="184061"/>
                </a:lnTo>
                <a:lnTo>
                  <a:pt x="141072" y="183947"/>
                </a:lnTo>
                <a:lnTo>
                  <a:pt x="132804" y="193142"/>
                </a:lnTo>
                <a:lnTo>
                  <a:pt x="132905" y="193028"/>
                </a:lnTo>
                <a:lnTo>
                  <a:pt x="124879" y="202412"/>
                </a:lnTo>
                <a:lnTo>
                  <a:pt x="124968" y="202299"/>
                </a:lnTo>
                <a:lnTo>
                  <a:pt x="117182" y="211862"/>
                </a:lnTo>
                <a:lnTo>
                  <a:pt x="117272" y="211747"/>
                </a:lnTo>
                <a:lnTo>
                  <a:pt x="109715" y="221488"/>
                </a:lnTo>
                <a:lnTo>
                  <a:pt x="109817" y="221361"/>
                </a:lnTo>
                <a:lnTo>
                  <a:pt x="102502" y="231293"/>
                </a:lnTo>
                <a:lnTo>
                  <a:pt x="102591" y="231166"/>
                </a:lnTo>
                <a:lnTo>
                  <a:pt x="95542" y="241250"/>
                </a:lnTo>
                <a:lnTo>
                  <a:pt x="95618" y="241122"/>
                </a:lnTo>
                <a:lnTo>
                  <a:pt x="88824" y="251384"/>
                </a:lnTo>
                <a:lnTo>
                  <a:pt x="88900" y="251257"/>
                </a:lnTo>
                <a:lnTo>
                  <a:pt x="82359" y="261684"/>
                </a:lnTo>
                <a:lnTo>
                  <a:pt x="82436" y="261544"/>
                </a:lnTo>
                <a:lnTo>
                  <a:pt x="76149" y="272123"/>
                </a:lnTo>
                <a:lnTo>
                  <a:pt x="76226" y="271983"/>
                </a:lnTo>
                <a:lnTo>
                  <a:pt x="70205" y="282728"/>
                </a:lnTo>
                <a:lnTo>
                  <a:pt x="70282" y="282588"/>
                </a:lnTo>
                <a:lnTo>
                  <a:pt x="64529" y="293484"/>
                </a:lnTo>
                <a:lnTo>
                  <a:pt x="64605" y="293332"/>
                </a:lnTo>
                <a:lnTo>
                  <a:pt x="59131" y="304381"/>
                </a:lnTo>
                <a:lnTo>
                  <a:pt x="59195" y="304229"/>
                </a:lnTo>
                <a:lnTo>
                  <a:pt x="54000" y="315417"/>
                </a:lnTo>
                <a:lnTo>
                  <a:pt x="54063" y="315265"/>
                </a:lnTo>
                <a:lnTo>
                  <a:pt x="49149" y="326581"/>
                </a:lnTo>
                <a:lnTo>
                  <a:pt x="49213" y="326441"/>
                </a:lnTo>
                <a:lnTo>
                  <a:pt x="44590" y="337896"/>
                </a:lnTo>
                <a:lnTo>
                  <a:pt x="44641" y="337744"/>
                </a:lnTo>
                <a:lnTo>
                  <a:pt x="40310" y="349326"/>
                </a:lnTo>
                <a:lnTo>
                  <a:pt x="40361" y="349174"/>
                </a:lnTo>
                <a:lnTo>
                  <a:pt x="36322" y="360896"/>
                </a:lnTo>
                <a:lnTo>
                  <a:pt x="36373" y="360744"/>
                </a:lnTo>
                <a:lnTo>
                  <a:pt x="32626" y="372580"/>
                </a:lnTo>
                <a:lnTo>
                  <a:pt x="32677" y="372428"/>
                </a:lnTo>
                <a:lnTo>
                  <a:pt x="29235" y="384378"/>
                </a:lnTo>
                <a:lnTo>
                  <a:pt x="29273" y="384226"/>
                </a:lnTo>
                <a:lnTo>
                  <a:pt x="26149" y="396304"/>
                </a:lnTo>
                <a:lnTo>
                  <a:pt x="26188" y="396139"/>
                </a:lnTo>
                <a:lnTo>
                  <a:pt x="23368" y="408331"/>
                </a:lnTo>
                <a:lnTo>
                  <a:pt x="23406" y="408165"/>
                </a:lnTo>
                <a:lnTo>
                  <a:pt x="20905" y="420472"/>
                </a:lnTo>
                <a:lnTo>
                  <a:pt x="20930" y="420307"/>
                </a:lnTo>
                <a:lnTo>
                  <a:pt x="18745" y="432702"/>
                </a:lnTo>
                <a:lnTo>
                  <a:pt x="18771" y="432537"/>
                </a:lnTo>
                <a:lnTo>
                  <a:pt x="16916" y="445046"/>
                </a:lnTo>
                <a:lnTo>
                  <a:pt x="16942" y="444869"/>
                </a:lnTo>
                <a:lnTo>
                  <a:pt x="15405" y="457480"/>
                </a:lnTo>
                <a:lnTo>
                  <a:pt x="15430" y="457302"/>
                </a:lnTo>
                <a:lnTo>
                  <a:pt x="14224" y="470002"/>
                </a:lnTo>
                <a:lnTo>
                  <a:pt x="14237" y="469824"/>
                </a:lnTo>
                <a:lnTo>
                  <a:pt x="13386" y="482613"/>
                </a:lnTo>
                <a:lnTo>
                  <a:pt x="13386" y="482448"/>
                </a:lnTo>
                <a:lnTo>
                  <a:pt x="12865" y="495313"/>
                </a:lnTo>
                <a:lnTo>
                  <a:pt x="12878" y="495135"/>
                </a:lnTo>
                <a:lnTo>
                  <a:pt x="12700" y="508089"/>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88" name="Path688"/>
          <p:cNvSpPr/>
          <p:nvPr/>
        </p:nvSpPr>
        <p:spPr>
          <a:xfrm>
            <a:off x="5803265" y="2946400"/>
            <a:ext cx="2918461" cy="2849245"/>
          </a:xfrm>
          <a:custGeom>
            <a:avLst/>
            <a:gdLst/>
            <a:ahLst/>
            <a:cxnLst/>
            <a:rect l="l" t="t" r="r" b="b"/>
            <a:pathLst>
              <a:path w="2918461" h="2849245">
                <a:moveTo>
                  <a:pt x="127" y="1424432"/>
                </a:moveTo>
                <a:cubicBezTo>
                  <a:pt x="0" y="637820"/>
                  <a:pt x="653314" y="0"/>
                  <a:pt x="1459230" y="0"/>
                </a:cubicBezTo>
                <a:cubicBezTo>
                  <a:pt x="2265134" y="0"/>
                  <a:pt x="2918460" y="637820"/>
                  <a:pt x="2918460" y="1424623"/>
                </a:cubicBezTo>
                <a:cubicBezTo>
                  <a:pt x="2918460" y="2211426"/>
                  <a:pt x="2265134" y="2849245"/>
                  <a:pt x="1459230" y="2849245"/>
                </a:cubicBezTo>
                <a:cubicBezTo>
                  <a:pt x="653314" y="2849245"/>
                  <a:pt x="0" y="2211426"/>
                  <a:pt x="127" y="1424432"/>
                </a:cubicBez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89" name="Path689"/>
          <p:cNvSpPr/>
          <p:nvPr/>
        </p:nvSpPr>
        <p:spPr>
          <a:xfrm>
            <a:off x="5796915" y="2940050"/>
            <a:ext cx="2931161" cy="2861945"/>
          </a:xfrm>
          <a:custGeom>
            <a:avLst/>
            <a:gdLst/>
            <a:ahLst/>
            <a:cxnLst/>
            <a:rect l="l" t="t" r="r" b="b"/>
            <a:pathLst>
              <a:path w="2931161" h="2861945">
                <a:moveTo>
                  <a:pt x="114" y="1412482"/>
                </a:moveTo>
                <a:lnTo>
                  <a:pt x="483" y="1394041"/>
                </a:lnTo>
                <a:lnTo>
                  <a:pt x="1080" y="1375651"/>
                </a:lnTo>
                <a:lnTo>
                  <a:pt x="1905" y="1357338"/>
                </a:lnTo>
                <a:lnTo>
                  <a:pt x="2972" y="1339075"/>
                </a:lnTo>
                <a:lnTo>
                  <a:pt x="4280" y="1320864"/>
                </a:lnTo>
                <a:lnTo>
                  <a:pt x="5804" y="1302728"/>
                </a:lnTo>
                <a:lnTo>
                  <a:pt x="7570" y="1284656"/>
                </a:lnTo>
                <a:lnTo>
                  <a:pt x="9563" y="1266648"/>
                </a:lnTo>
                <a:lnTo>
                  <a:pt x="11773" y="1248702"/>
                </a:lnTo>
                <a:lnTo>
                  <a:pt x="14224" y="1230833"/>
                </a:lnTo>
                <a:lnTo>
                  <a:pt x="16891" y="1213041"/>
                </a:lnTo>
                <a:lnTo>
                  <a:pt x="19787" y="1195299"/>
                </a:lnTo>
                <a:lnTo>
                  <a:pt x="22898" y="1177646"/>
                </a:lnTo>
                <a:lnTo>
                  <a:pt x="26226" y="1160069"/>
                </a:lnTo>
                <a:lnTo>
                  <a:pt x="29782" y="1142556"/>
                </a:lnTo>
                <a:lnTo>
                  <a:pt x="33554" y="1125131"/>
                </a:lnTo>
                <a:lnTo>
                  <a:pt x="37542" y="1107783"/>
                </a:lnTo>
                <a:lnTo>
                  <a:pt x="41733" y="1090511"/>
                </a:lnTo>
                <a:lnTo>
                  <a:pt x="46152" y="1073315"/>
                </a:lnTo>
                <a:lnTo>
                  <a:pt x="50775" y="1056208"/>
                </a:lnTo>
                <a:lnTo>
                  <a:pt x="55613" y="1039190"/>
                </a:lnTo>
                <a:lnTo>
                  <a:pt x="60656" y="1022248"/>
                </a:lnTo>
                <a:lnTo>
                  <a:pt x="65901" y="1005408"/>
                </a:lnTo>
                <a:lnTo>
                  <a:pt x="71362" y="988644"/>
                </a:lnTo>
                <a:lnTo>
                  <a:pt x="77026" y="971969"/>
                </a:lnTo>
                <a:lnTo>
                  <a:pt x="82881" y="955396"/>
                </a:lnTo>
                <a:lnTo>
                  <a:pt x="88951" y="938911"/>
                </a:lnTo>
                <a:lnTo>
                  <a:pt x="95212" y="922515"/>
                </a:lnTo>
                <a:lnTo>
                  <a:pt x="101676" y="906221"/>
                </a:lnTo>
                <a:lnTo>
                  <a:pt x="108344" y="890016"/>
                </a:lnTo>
                <a:lnTo>
                  <a:pt x="115202" y="873925"/>
                </a:lnTo>
                <a:lnTo>
                  <a:pt x="122251" y="857923"/>
                </a:lnTo>
                <a:lnTo>
                  <a:pt x="129490" y="842023"/>
                </a:lnTo>
                <a:lnTo>
                  <a:pt x="136932" y="826224"/>
                </a:lnTo>
                <a:lnTo>
                  <a:pt x="144552" y="810527"/>
                </a:lnTo>
                <a:lnTo>
                  <a:pt x="152362" y="794944"/>
                </a:lnTo>
                <a:lnTo>
                  <a:pt x="160363" y="779463"/>
                </a:lnTo>
                <a:lnTo>
                  <a:pt x="168555" y="764083"/>
                </a:lnTo>
                <a:lnTo>
                  <a:pt x="176924" y="748830"/>
                </a:lnTo>
                <a:lnTo>
                  <a:pt x="185471" y="733679"/>
                </a:lnTo>
                <a:lnTo>
                  <a:pt x="194209" y="718629"/>
                </a:lnTo>
                <a:lnTo>
                  <a:pt x="203124" y="703707"/>
                </a:lnTo>
                <a:lnTo>
                  <a:pt x="212217" y="688899"/>
                </a:lnTo>
                <a:lnTo>
                  <a:pt x="221488" y="674205"/>
                </a:lnTo>
                <a:lnTo>
                  <a:pt x="230937" y="659625"/>
                </a:lnTo>
                <a:lnTo>
                  <a:pt x="240551" y="645173"/>
                </a:lnTo>
                <a:lnTo>
                  <a:pt x="250343" y="630835"/>
                </a:lnTo>
                <a:lnTo>
                  <a:pt x="260300" y="616623"/>
                </a:lnTo>
                <a:lnTo>
                  <a:pt x="270434" y="602539"/>
                </a:lnTo>
                <a:lnTo>
                  <a:pt x="280734" y="588569"/>
                </a:lnTo>
                <a:lnTo>
                  <a:pt x="291211" y="574739"/>
                </a:lnTo>
                <a:lnTo>
                  <a:pt x="301841" y="561023"/>
                </a:lnTo>
                <a:lnTo>
                  <a:pt x="312636" y="547446"/>
                </a:lnTo>
                <a:lnTo>
                  <a:pt x="323596" y="533997"/>
                </a:lnTo>
                <a:lnTo>
                  <a:pt x="334721" y="520687"/>
                </a:lnTo>
                <a:lnTo>
                  <a:pt x="345999" y="507492"/>
                </a:lnTo>
                <a:lnTo>
                  <a:pt x="357442" y="494449"/>
                </a:lnTo>
                <a:lnTo>
                  <a:pt x="369037" y="481533"/>
                </a:lnTo>
                <a:lnTo>
                  <a:pt x="380784" y="468757"/>
                </a:lnTo>
                <a:lnTo>
                  <a:pt x="392684" y="456121"/>
                </a:lnTo>
                <a:lnTo>
                  <a:pt x="404749" y="443637"/>
                </a:lnTo>
                <a:lnTo>
                  <a:pt x="416954" y="431279"/>
                </a:lnTo>
                <a:lnTo>
                  <a:pt x="429311" y="419074"/>
                </a:lnTo>
                <a:lnTo>
                  <a:pt x="441821" y="407010"/>
                </a:lnTo>
                <a:lnTo>
                  <a:pt x="454470" y="395084"/>
                </a:lnTo>
                <a:lnTo>
                  <a:pt x="467271" y="383312"/>
                </a:lnTo>
                <a:lnTo>
                  <a:pt x="480213" y="371691"/>
                </a:lnTo>
                <a:lnTo>
                  <a:pt x="493294" y="360223"/>
                </a:lnTo>
                <a:lnTo>
                  <a:pt x="506527" y="348895"/>
                </a:lnTo>
                <a:lnTo>
                  <a:pt x="519887" y="337731"/>
                </a:lnTo>
                <a:lnTo>
                  <a:pt x="533388" y="326720"/>
                </a:lnTo>
                <a:lnTo>
                  <a:pt x="547027" y="315862"/>
                </a:lnTo>
                <a:lnTo>
                  <a:pt x="560807" y="305168"/>
                </a:lnTo>
                <a:lnTo>
                  <a:pt x="574713" y="294627"/>
                </a:lnTo>
                <a:lnTo>
                  <a:pt x="588759" y="284239"/>
                </a:lnTo>
                <a:lnTo>
                  <a:pt x="602933" y="274028"/>
                </a:lnTo>
                <a:lnTo>
                  <a:pt x="617233" y="263970"/>
                </a:lnTo>
                <a:lnTo>
                  <a:pt x="631660" y="254076"/>
                </a:lnTo>
                <a:lnTo>
                  <a:pt x="646214" y="244348"/>
                </a:lnTo>
                <a:lnTo>
                  <a:pt x="660895" y="234797"/>
                </a:lnTo>
                <a:lnTo>
                  <a:pt x="675704" y="225399"/>
                </a:lnTo>
                <a:lnTo>
                  <a:pt x="690626" y="216179"/>
                </a:lnTo>
                <a:lnTo>
                  <a:pt x="705676" y="207137"/>
                </a:lnTo>
                <a:lnTo>
                  <a:pt x="720839" y="198260"/>
                </a:lnTo>
                <a:lnTo>
                  <a:pt x="736131" y="189560"/>
                </a:lnTo>
                <a:lnTo>
                  <a:pt x="751535" y="181039"/>
                </a:lnTo>
                <a:lnTo>
                  <a:pt x="767054" y="172682"/>
                </a:lnTo>
                <a:lnTo>
                  <a:pt x="782676" y="164516"/>
                </a:lnTo>
                <a:lnTo>
                  <a:pt x="798424" y="156528"/>
                </a:lnTo>
                <a:lnTo>
                  <a:pt x="814273" y="148717"/>
                </a:lnTo>
                <a:lnTo>
                  <a:pt x="830237" y="141084"/>
                </a:lnTo>
                <a:lnTo>
                  <a:pt x="846315" y="133642"/>
                </a:lnTo>
                <a:lnTo>
                  <a:pt x="862495" y="126390"/>
                </a:lnTo>
                <a:lnTo>
                  <a:pt x="878776" y="119317"/>
                </a:lnTo>
                <a:lnTo>
                  <a:pt x="895161" y="112433"/>
                </a:lnTo>
                <a:lnTo>
                  <a:pt x="911645" y="105740"/>
                </a:lnTo>
                <a:lnTo>
                  <a:pt x="928231" y="99238"/>
                </a:lnTo>
                <a:lnTo>
                  <a:pt x="944918" y="92926"/>
                </a:lnTo>
                <a:lnTo>
                  <a:pt x="961708" y="86817"/>
                </a:lnTo>
                <a:lnTo>
                  <a:pt x="978599" y="80899"/>
                </a:lnTo>
                <a:lnTo>
                  <a:pt x="995565" y="75171"/>
                </a:lnTo>
                <a:lnTo>
                  <a:pt x="1012647" y="69647"/>
                </a:lnTo>
                <a:lnTo>
                  <a:pt x="1029806" y="64326"/>
                </a:lnTo>
                <a:lnTo>
                  <a:pt x="1047064" y="59195"/>
                </a:lnTo>
                <a:lnTo>
                  <a:pt x="1064400" y="54280"/>
                </a:lnTo>
                <a:lnTo>
                  <a:pt x="1081838" y="49555"/>
                </a:lnTo>
                <a:lnTo>
                  <a:pt x="1099350" y="45047"/>
                </a:lnTo>
                <a:lnTo>
                  <a:pt x="1116952" y="40729"/>
                </a:lnTo>
                <a:lnTo>
                  <a:pt x="1134631" y="36640"/>
                </a:lnTo>
                <a:lnTo>
                  <a:pt x="1152398" y="32741"/>
                </a:lnTo>
                <a:lnTo>
                  <a:pt x="1170255" y="29070"/>
                </a:lnTo>
                <a:lnTo>
                  <a:pt x="1188174" y="25603"/>
                </a:lnTo>
                <a:lnTo>
                  <a:pt x="1206183" y="22339"/>
                </a:lnTo>
                <a:lnTo>
                  <a:pt x="1224267" y="19304"/>
                </a:lnTo>
                <a:lnTo>
                  <a:pt x="1242416" y="16484"/>
                </a:lnTo>
                <a:lnTo>
                  <a:pt x="1260641" y="13881"/>
                </a:lnTo>
                <a:lnTo>
                  <a:pt x="1278941" y="11493"/>
                </a:lnTo>
                <a:lnTo>
                  <a:pt x="1297317" y="9335"/>
                </a:lnTo>
                <a:lnTo>
                  <a:pt x="1315758" y="7391"/>
                </a:lnTo>
                <a:lnTo>
                  <a:pt x="1334262" y="5664"/>
                </a:lnTo>
                <a:lnTo>
                  <a:pt x="1352843" y="4166"/>
                </a:lnTo>
                <a:lnTo>
                  <a:pt x="1371473" y="2908"/>
                </a:lnTo>
                <a:lnTo>
                  <a:pt x="1390181" y="1867"/>
                </a:lnTo>
                <a:lnTo>
                  <a:pt x="1408938" y="1054"/>
                </a:lnTo>
                <a:lnTo>
                  <a:pt x="1427760" y="470"/>
                </a:lnTo>
                <a:lnTo>
                  <a:pt x="1446644" y="114"/>
                </a:lnTo>
                <a:lnTo>
                  <a:pt x="1465580" y="0"/>
                </a:lnTo>
                <a:lnTo>
                  <a:pt x="1484515" y="114"/>
                </a:lnTo>
                <a:lnTo>
                  <a:pt x="1503401" y="470"/>
                </a:lnTo>
                <a:lnTo>
                  <a:pt x="1522222" y="1054"/>
                </a:lnTo>
                <a:lnTo>
                  <a:pt x="1540981" y="1867"/>
                </a:lnTo>
                <a:lnTo>
                  <a:pt x="1559687" y="2908"/>
                </a:lnTo>
                <a:lnTo>
                  <a:pt x="1578319" y="4166"/>
                </a:lnTo>
                <a:lnTo>
                  <a:pt x="1596898" y="5664"/>
                </a:lnTo>
                <a:lnTo>
                  <a:pt x="1615402" y="7391"/>
                </a:lnTo>
                <a:lnTo>
                  <a:pt x="1633843" y="9335"/>
                </a:lnTo>
                <a:lnTo>
                  <a:pt x="1652219" y="11493"/>
                </a:lnTo>
                <a:lnTo>
                  <a:pt x="1670521" y="13881"/>
                </a:lnTo>
                <a:lnTo>
                  <a:pt x="1688745" y="16484"/>
                </a:lnTo>
                <a:lnTo>
                  <a:pt x="1706892" y="19304"/>
                </a:lnTo>
                <a:lnTo>
                  <a:pt x="1724978" y="22339"/>
                </a:lnTo>
                <a:lnTo>
                  <a:pt x="1742986" y="25603"/>
                </a:lnTo>
                <a:lnTo>
                  <a:pt x="1760906" y="29070"/>
                </a:lnTo>
                <a:lnTo>
                  <a:pt x="1778762" y="32741"/>
                </a:lnTo>
                <a:lnTo>
                  <a:pt x="1796530" y="36640"/>
                </a:lnTo>
                <a:lnTo>
                  <a:pt x="1814208" y="40729"/>
                </a:lnTo>
                <a:lnTo>
                  <a:pt x="1831810" y="45047"/>
                </a:lnTo>
                <a:lnTo>
                  <a:pt x="1849323" y="49555"/>
                </a:lnTo>
                <a:lnTo>
                  <a:pt x="1866761" y="54280"/>
                </a:lnTo>
                <a:lnTo>
                  <a:pt x="1884096" y="59195"/>
                </a:lnTo>
                <a:lnTo>
                  <a:pt x="1901355" y="64326"/>
                </a:lnTo>
                <a:lnTo>
                  <a:pt x="1918514" y="69647"/>
                </a:lnTo>
                <a:lnTo>
                  <a:pt x="1935594" y="75171"/>
                </a:lnTo>
                <a:lnTo>
                  <a:pt x="1952562" y="80899"/>
                </a:lnTo>
                <a:lnTo>
                  <a:pt x="1969453" y="86817"/>
                </a:lnTo>
                <a:lnTo>
                  <a:pt x="1986229" y="92926"/>
                </a:lnTo>
                <a:lnTo>
                  <a:pt x="2002929" y="99238"/>
                </a:lnTo>
                <a:lnTo>
                  <a:pt x="2019517" y="105740"/>
                </a:lnTo>
                <a:lnTo>
                  <a:pt x="2036001" y="112433"/>
                </a:lnTo>
                <a:lnTo>
                  <a:pt x="2052384" y="119317"/>
                </a:lnTo>
                <a:lnTo>
                  <a:pt x="2068666" y="126390"/>
                </a:lnTo>
                <a:lnTo>
                  <a:pt x="2084845" y="133642"/>
                </a:lnTo>
                <a:lnTo>
                  <a:pt x="2100923" y="141084"/>
                </a:lnTo>
                <a:lnTo>
                  <a:pt x="2116888" y="148717"/>
                </a:lnTo>
                <a:lnTo>
                  <a:pt x="2132737" y="156528"/>
                </a:lnTo>
                <a:lnTo>
                  <a:pt x="2148485" y="164516"/>
                </a:lnTo>
                <a:lnTo>
                  <a:pt x="2164106" y="172682"/>
                </a:lnTo>
                <a:lnTo>
                  <a:pt x="2179626" y="181039"/>
                </a:lnTo>
                <a:lnTo>
                  <a:pt x="2195031" y="189560"/>
                </a:lnTo>
                <a:lnTo>
                  <a:pt x="2210321" y="198260"/>
                </a:lnTo>
                <a:lnTo>
                  <a:pt x="2225485" y="207137"/>
                </a:lnTo>
                <a:lnTo>
                  <a:pt x="2240534" y="216179"/>
                </a:lnTo>
                <a:lnTo>
                  <a:pt x="2255457" y="225399"/>
                </a:lnTo>
                <a:lnTo>
                  <a:pt x="2270265" y="234797"/>
                </a:lnTo>
                <a:lnTo>
                  <a:pt x="2284946" y="244348"/>
                </a:lnTo>
                <a:lnTo>
                  <a:pt x="2299500" y="254076"/>
                </a:lnTo>
                <a:lnTo>
                  <a:pt x="2313927" y="263970"/>
                </a:lnTo>
                <a:lnTo>
                  <a:pt x="2328228" y="274028"/>
                </a:lnTo>
                <a:lnTo>
                  <a:pt x="2342401" y="284239"/>
                </a:lnTo>
                <a:lnTo>
                  <a:pt x="2356448" y="294627"/>
                </a:lnTo>
                <a:lnTo>
                  <a:pt x="2370354" y="305168"/>
                </a:lnTo>
                <a:lnTo>
                  <a:pt x="2384133" y="315862"/>
                </a:lnTo>
                <a:lnTo>
                  <a:pt x="2397773" y="326720"/>
                </a:lnTo>
                <a:lnTo>
                  <a:pt x="2411273" y="337731"/>
                </a:lnTo>
                <a:lnTo>
                  <a:pt x="2424633" y="348895"/>
                </a:lnTo>
                <a:lnTo>
                  <a:pt x="2437867" y="360223"/>
                </a:lnTo>
                <a:lnTo>
                  <a:pt x="2450949" y="371691"/>
                </a:lnTo>
                <a:lnTo>
                  <a:pt x="2463890" y="383312"/>
                </a:lnTo>
                <a:lnTo>
                  <a:pt x="2476691" y="395084"/>
                </a:lnTo>
                <a:lnTo>
                  <a:pt x="2489340" y="407010"/>
                </a:lnTo>
                <a:lnTo>
                  <a:pt x="2501849" y="419074"/>
                </a:lnTo>
                <a:lnTo>
                  <a:pt x="2514207" y="431279"/>
                </a:lnTo>
                <a:lnTo>
                  <a:pt x="2526411" y="443637"/>
                </a:lnTo>
                <a:lnTo>
                  <a:pt x="2538477" y="456121"/>
                </a:lnTo>
                <a:lnTo>
                  <a:pt x="2550377" y="468757"/>
                </a:lnTo>
                <a:lnTo>
                  <a:pt x="2562124" y="481533"/>
                </a:lnTo>
                <a:lnTo>
                  <a:pt x="2573719" y="494449"/>
                </a:lnTo>
                <a:lnTo>
                  <a:pt x="2585161" y="507492"/>
                </a:lnTo>
                <a:lnTo>
                  <a:pt x="2596440" y="520687"/>
                </a:lnTo>
                <a:lnTo>
                  <a:pt x="2607565" y="533997"/>
                </a:lnTo>
                <a:lnTo>
                  <a:pt x="2618524" y="547446"/>
                </a:lnTo>
                <a:lnTo>
                  <a:pt x="2629320" y="561023"/>
                </a:lnTo>
                <a:lnTo>
                  <a:pt x="2639949" y="574739"/>
                </a:lnTo>
                <a:lnTo>
                  <a:pt x="2650426" y="588569"/>
                </a:lnTo>
                <a:lnTo>
                  <a:pt x="2660726" y="602539"/>
                </a:lnTo>
                <a:lnTo>
                  <a:pt x="2670862" y="616623"/>
                </a:lnTo>
                <a:lnTo>
                  <a:pt x="2680818" y="630835"/>
                </a:lnTo>
                <a:lnTo>
                  <a:pt x="2690609" y="645173"/>
                </a:lnTo>
                <a:lnTo>
                  <a:pt x="2700223" y="659625"/>
                </a:lnTo>
                <a:lnTo>
                  <a:pt x="2709672" y="674205"/>
                </a:lnTo>
                <a:lnTo>
                  <a:pt x="2718943" y="688899"/>
                </a:lnTo>
                <a:lnTo>
                  <a:pt x="2728036" y="703707"/>
                </a:lnTo>
                <a:lnTo>
                  <a:pt x="2736952" y="718629"/>
                </a:lnTo>
                <a:lnTo>
                  <a:pt x="2745689" y="733679"/>
                </a:lnTo>
                <a:lnTo>
                  <a:pt x="2754236" y="748830"/>
                </a:lnTo>
                <a:lnTo>
                  <a:pt x="2762606" y="764083"/>
                </a:lnTo>
                <a:lnTo>
                  <a:pt x="2770797" y="779463"/>
                </a:lnTo>
                <a:lnTo>
                  <a:pt x="2778798" y="794944"/>
                </a:lnTo>
                <a:lnTo>
                  <a:pt x="2786609" y="810527"/>
                </a:lnTo>
                <a:lnTo>
                  <a:pt x="2794229" y="826224"/>
                </a:lnTo>
                <a:lnTo>
                  <a:pt x="2801671" y="842023"/>
                </a:lnTo>
                <a:lnTo>
                  <a:pt x="2808910" y="857923"/>
                </a:lnTo>
                <a:lnTo>
                  <a:pt x="2815958" y="873925"/>
                </a:lnTo>
                <a:lnTo>
                  <a:pt x="2822817" y="890016"/>
                </a:lnTo>
                <a:lnTo>
                  <a:pt x="2829484" y="906221"/>
                </a:lnTo>
                <a:lnTo>
                  <a:pt x="2835948" y="922515"/>
                </a:lnTo>
                <a:lnTo>
                  <a:pt x="2842209" y="938911"/>
                </a:lnTo>
                <a:lnTo>
                  <a:pt x="2848281" y="955396"/>
                </a:lnTo>
                <a:lnTo>
                  <a:pt x="2854135" y="971969"/>
                </a:lnTo>
                <a:lnTo>
                  <a:pt x="2859799" y="988644"/>
                </a:lnTo>
                <a:lnTo>
                  <a:pt x="2865260" y="1005408"/>
                </a:lnTo>
                <a:lnTo>
                  <a:pt x="2870506" y="1022248"/>
                </a:lnTo>
                <a:lnTo>
                  <a:pt x="2875547" y="1039190"/>
                </a:lnTo>
                <a:lnTo>
                  <a:pt x="2880386" y="1056208"/>
                </a:lnTo>
                <a:lnTo>
                  <a:pt x="2885008" y="1073315"/>
                </a:lnTo>
                <a:lnTo>
                  <a:pt x="2889429" y="1090511"/>
                </a:lnTo>
                <a:lnTo>
                  <a:pt x="2893620" y="1107783"/>
                </a:lnTo>
                <a:lnTo>
                  <a:pt x="2897607" y="1125131"/>
                </a:lnTo>
                <a:lnTo>
                  <a:pt x="2901379" y="1142556"/>
                </a:lnTo>
                <a:lnTo>
                  <a:pt x="2904935" y="1160069"/>
                </a:lnTo>
                <a:lnTo>
                  <a:pt x="2908263" y="1177646"/>
                </a:lnTo>
                <a:lnTo>
                  <a:pt x="2911374" y="1195299"/>
                </a:lnTo>
                <a:lnTo>
                  <a:pt x="2914270" y="1213041"/>
                </a:lnTo>
                <a:lnTo>
                  <a:pt x="2916936" y="1230833"/>
                </a:lnTo>
                <a:lnTo>
                  <a:pt x="2919387" y="1248702"/>
                </a:lnTo>
                <a:lnTo>
                  <a:pt x="2921598" y="1266648"/>
                </a:lnTo>
                <a:lnTo>
                  <a:pt x="2923591" y="1284656"/>
                </a:lnTo>
                <a:lnTo>
                  <a:pt x="2925357" y="1302728"/>
                </a:lnTo>
                <a:lnTo>
                  <a:pt x="2926881" y="1320864"/>
                </a:lnTo>
                <a:lnTo>
                  <a:pt x="2928188" y="1339075"/>
                </a:lnTo>
                <a:lnTo>
                  <a:pt x="2929255" y="1357338"/>
                </a:lnTo>
                <a:lnTo>
                  <a:pt x="2930081" y="1375651"/>
                </a:lnTo>
                <a:lnTo>
                  <a:pt x="2930678" y="1394041"/>
                </a:lnTo>
                <a:lnTo>
                  <a:pt x="2931046" y="1412482"/>
                </a:lnTo>
                <a:lnTo>
                  <a:pt x="2931160" y="1430973"/>
                </a:lnTo>
                <a:lnTo>
                  <a:pt x="2931046" y="1449464"/>
                </a:lnTo>
                <a:lnTo>
                  <a:pt x="2930678" y="1467904"/>
                </a:lnTo>
                <a:lnTo>
                  <a:pt x="2930081" y="1486294"/>
                </a:lnTo>
                <a:lnTo>
                  <a:pt x="2929255" y="1504607"/>
                </a:lnTo>
                <a:lnTo>
                  <a:pt x="2928188" y="1522870"/>
                </a:lnTo>
                <a:lnTo>
                  <a:pt x="2926881" y="1541082"/>
                </a:lnTo>
                <a:lnTo>
                  <a:pt x="2925357" y="1559217"/>
                </a:lnTo>
                <a:lnTo>
                  <a:pt x="2923591" y="1577289"/>
                </a:lnTo>
                <a:lnTo>
                  <a:pt x="2921598" y="1595298"/>
                </a:lnTo>
                <a:lnTo>
                  <a:pt x="2919387" y="1613243"/>
                </a:lnTo>
                <a:lnTo>
                  <a:pt x="2916936" y="1631112"/>
                </a:lnTo>
                <a:lnTo>
                  <a:pt x="2914270" y="1648904"/>
                </a:lnTo>
                <a:lnTo>
                  <a:pt x="2911374" y="1666647"/>
                </a:lnTo>
                <a:lnTo>
                  <a:pt x="2908263" y="1684300"/>
                </a:lnTo>
                <a:lnTo>
                  <a:pt x="2904935" y="1701876"/>
                </a:lnTo>
                <a:lnTo>
                  <a:pt x="2901379" y="1719389"/>
                </a:lnTo>
                <a:lnTo>
                  <a:pt x="2897607" y="1736814"/>
                </a:lnTo>
                <a:lnTo>
                  <a:pt x="2893620" y="1754162"/>
                </a:lnTo>
                <a:lnTo>
                  <a:pt x="2889429" y="1771434"/>
                </a:lnTo>
                <a:lnTo>
                  <a:pt x="2885008" y="1788630"/>
                </a:lnTo>
                <a:lnTo>
                  <a:pt x="2880386" y="1805737"/>
                </a:lnTo>
                <a:lnTo>
                  <a:pt x="2875547" y="1822755"/>
                </a:lnTo>
                <a:lnTo>
                  <a:pt x="2870506" y="1839684"/>
                </a:lnTo>
                <a:lnTo>
                  <a:pt x="2865260" y="1856537"/>
                </a:lnTo>
                <a:lnTo>
                  <a:pt x="2859799" y="1873301"/>
                </a:lnTo>
                <a:lnTo>
                  <a:pt x="2854135" y="1889976"/>
                </a:lnTo>
                <a:lnTo>
                  <a:pt x="2848281" y="1906550"/>
                </a:lnTo>
                <a:lnTo>
                  <a:pt x="2842209" y="1923034"/>
                </a:lnTo>
                <a:lnTo>
                  <a:pt x="2835948" y="1939430"/>
                </a:lnTo>
                <a:lnTo>
                  <a:pt x="2829484" y="1955724"/>
                </a:lnTo>
                <a:lnTo>
                  <a:pt x="2822817" y="1971929"/>
                </a:lnTo>
                <a:lnTo>
                  <a:pt x="2815958" y="1988020"/>
                </a:lnTo>
                <a:lnTo>
                  <a:pt x="2808910" y="2004022"/>
                </a:lnTo>
                <a:lnTo>
                  <a:pt x="2801671" y="2019923"/>
                </a:lnTo>
                <a:lnTo>
                  <a:pt x="2794229" y="2035721"/>
                </a:lnTo>
                <a:lnTo>
                  <a:pt x="2786609" y="2051418"/>
                </a:lnTo>
                <a:lnTo>
                  <a:pt x="2778798" y="2067001"/>
                </a:lnTo>
                <a:lnTo>
                  <a:pt x="2770797" y="2082483"/>
                </a:lnTo>
                <a:lnTo>
                  <a:pt x="2762606" y="2097862"/>
                </a:lnTo>
                <a:lnTo>
                  <a:pt x="2754236" y="2113115"/>
                </a:lnTo>
                <a:lnTo>
                  <a:pt x="2745689" y="2128266"/>
                </a:lnTo>
                <a:lnTo>
                  <a:pt x="2736952" y="2143316"/>
                </a:lnTo>
                <a:lnTo>
                  <a:pt x="2728036" y="2158238"/>
                </a:lnTo>
                <a:lnTo>
                  <a:pt x="2718943" y="2173047"/>
                </a:lnTo>
                <a:lnTo>
                  <a:pt x="2709672" y="2187740"/>
                </a:lnTo>
                <a:lnTo>
                  <a:pt x="2700223" y="2202320"/>
                </a:lnTo>
                <a:lnTo>
                  <a:pt x="2690609" y="2216773"/>
                </a:lnTo>
                <a:lnTo>
                  <a:pt x="2680818" y="2231111"/>
                </a:lnTo>
                <a:lnTo>
                  <a:pt x="2670862" y="2245322"/>
                </a:lnTo>
                <a:lnTo>
                  <a:pt x="2660726" y="2259406"/>
                </a:lnTo>
                <a:lnTo>
                  <a:pt x="2650426" y="2273376"/>
                </a:lnTo>
                <a:lnTo>
                  <a:pt x="2639949" y="2287207"/>
                </a:lnTo>
                <a:lnTo>
                  <a:pt x="2629320" y="2300923"/>
                </a:lnTo>
                <a:lnTo>
                  <a:pt x="2618524" y="2314499"/>
                </a:lnTo>
                <a:lnTo>
                  <a:pt x="2607565" y="2327948"/>
                </a:lnTo>
                <a:lnTo>
                  <a:pt x="2596440" y="2341270"/>
                </a:lnTo>
                <a:lnTo>
                  <a:pt x="2585161" y="2354453"/>
                </a:lnTo>
                <a:lnTo>
                  <a:pt x="2573719" y="2367496"/>
                </a:lnTo>
                <a:lnTo>
                  <a:pt x="2562124" y="2380412"/>
                </a:lnTo>
                <a:lnTo>
                  <a:pt x="2550377" y="2393188"/>
                </a:lnTo>
                <a:lnTo>
                  <a:pt x="2538477" y="2405825"/>
                </a:lnTo>
                <a:lnTo>
                  <a:pt x="2526411" y="2418309"/>
                </a:lnTo>
                <a:lnTo>
                  <a:pt x="2514207" y="2430666"/>
                </a:lnTo>
                <a:lnTo>
                  <a:pt x="2501849" y="2442870"/>
                </a:lnTo>
                <a:lnTo>
                  <a:pt x="2489340" y="2454936"/>
                </a:lnTo>
                <a:lnTo>
                  <a:pt x="2476691" y="2466861"/>
                </a:lnTo>
                <a:lnTo>
                  <a:pt x="2463890" y="2478634"/>
                </a:lnTo>
                <a:lnTo>
                  <a:pt x="2450949" y="2490254"/>
                </a:lnTo>
                <a:lnTo>
                  <a:pt x="2437867" y="2501722"/>
                </a:lnTo>
                <a:lnTo>
                  <a:pt x="2424633" y="2513051"/>
                </a:lnTo>
                <a:lnTo>
                  <a:pt x="2411273" y="2524214"/>
                </a:lnTo>
                <a:lnTo>
                  <a:pt x="2397773" y="2535225"/>
                </a:lnTo>
                <a:lnTo>
                  <a:pt x="2384133" y="2546083"/>
                </a:lnTo>
                <a:lnTo>
                  <a:pt x="2370354" y="2556777"/>
                </a:lnTo>
                <a:lnTo>
                  <a:pt x="2356448" y="2567318"/>
                </a:lnTo>
                <a:lnTo>
                  <a:pt x="2342401" y="2577706"/>
                </a:lnTo>
                <a:lnTo>
                  <a:pt x="2328228" y="2587917"/>
                </a:lnTo>
                <a:lnTo>
                  <a:pt x="2313927" y="2597976"/>
                </a:lnTo>
                <a:lnTo>
                  <a:pt x="2299500" y="2607869"/>
                </a:lnTo>
                <a:lnTo>
                  <a:pt x="2284946" y="2617597"/>
                </a:lnTo>
                <a:lnTo>
                  <a:pt x="2270265" y="2627148"/>
                </a:lnTo>
                <a:lnTo>
                  <a:pt x="2255457" y="2636546"/>
                </a:lnTo>
                <a:lnTo>
                  <a:pt x="2240534" y="2645765"/>
                </a:lnTo>
                <a:lnTo>
                  <a:pt x="2225485" y="2654808"/>
                </a:lnTo>
                <a:lnTo>
                  <a:pt x="2210321" y="2663686"/>
                </a:lnTo>
                <a:lnTo>
                  <a:pt x="2195031" y="2672385"/>
                </a:lnTo>
                <a:lnTo>
                  <a:pt x="2179626" y="2680907"/>
                </a:lnTo>
                <a:lnTo>
                  <a:pt x="2164106" y="2689263"/>
                </a:lnTo>
                <a:lnTo>
                  <a:pt x="2148485" y="2697429"/>
                </a:lnTo>
                <a:lnTo>
                  <a:pt x="2132737" y="2705418"/>
                </a:lnTo>
                <a:lnTo>
                  <a:pt x="2116888" y="2713228"/>
                </a:lnTo>
                <a:lnTo>
                  <a:pt x="2100923" y="2720861"/>
                </a:lnTo>
                <a:lnTo>
                  <a:pt x="2084845" y="2728303"/>
                </a:lnTo>
                <a:lnTo>
                  <a:pt x="2068666" y="2735554"/>
                </a:lnTo>
                <a:lnTo>
                  <a:pt x="2052384" y="2742628"/>
                </a:lnTo>
                <a:lnTo>
                  <a:pt x="2036001" y="2749512"/>
                </a:lnTo>
                <a:lnTo>
                  <a:pt x="2019517" y="2756205"/>
                </a:lnTo>
                <a:lnTo>
                  <a:pt x="2002929" y="2762707"/>
                </a:lnTo>
                <a:lnTo>
                  <a:pt x="1986229" y="2769019"/>
                </a:lnTo>
                <a:lnTo>
                  <a:pt x="1969453" y="2775128"/>
                </a:lnTo>
                <a:lnTo>
                  <a:pt x="1952562" y="2781046"/>
                </a:lnTo>
                <a:lnTo>
                  <a:pt x="1935594" y="2786774"/>
                </a:lnTo>
                <a:lnTo>
                  <a:pt x="1918514" y="2792298"/>
                </a:lnTo>
                <a:lnTo>
                  <a:pt x="1901355" y="2797620"/>
                </a:lnTo>
                <a:lnTo>
                  <a:pt x="1884096" y="2802750"/>
                </a:lnTo>
                <a:lnTo>
                  <a:pt x="1866761" y="2807666"/>
                </a:lnTo>
                <a:lnTo>
                  <a:pt x="1849323" y="2812390"/>
                </a:lnTo>
                <a:lnTo>
                  <a:pt x="1831810" y="2816898"/>
                </a:lnTo>
                <a:lnTo>
                  <a:pt x="1814208" y="2821216"/>
                </a:lnTo>
                <a:lnTo>
                  <a:pt x="1796530" y="2825306"/>
                </a:lnTo>
                <a:lnTo>
                  <a:pt x="1778762" y="2829205"/>
                </a:lnTo>
                <a:lnTo>
                  <a:pt x="1760906" y="2832875"/>
                </a:lnTo>
                <a:lnTo>
                  <a:pt x="1742986" y="2836342"/>
                </a:lnTo>
                <a:lnTo>
                  <a:pt x="1724978" y="2839606"/>
                </a:lnTo>
                <a:lnTo>
                  <a:pt x="1706892" y="2842641"/>
                </a:lnTo>
                <a:lnTo>
                  <a:pt x="1688745" y="2845461"/>
                </a:lnTo>
                <a:lnTo>
                  <a:pt x="1670521" y="2848064"/>
                </a:lnTo>
                <a:lnTo>
                  <a:pt x="1652219" y="2850452"/>
                </a:lnTo>
                <a:lnTo>
                  <a:pt x="1633843" y="2852611"/>
                </a:lnTo>
                <a:lnTo>
                  <a:pt x="1615402" y="2854554"/>
                </a:lnTo>
                <a:lnTo>
                  <a:pt x="1596898" y="2856281"/>
                </a:lnTo>
                <a:lnTo>
                  <a:pt x="1578319" y="2857780"/>
                </a:lnTo>
                <a:lnTo>
                  <a:pt x="1559687" y="2859037"/>
                </a:lnTo>
                <a:lnTo>
                  <a:pt x="1540981" y="2860078"/>
                </a:lnTo>
                <a:lnTo>
                  <a:pt x="1522222" y="2860891"/>
                </a:lnTo>
                <a:lnTo>
                  <a:pt x="1503401" y="2861475"/>
                </a:lnTo>
                <a:lnTo>
                  <a:pt x="1484515" y="2861831"/>
                </a:lnTo>
                <a:lnTo>
                  <a:pt x="1465580" y="2861945"/>
                </a:lnTo>
                <a:lnTo>
                  <a:pt x="1446644" y="2861831"/>
                </a:lnTo>
                <a:lnTo>
                  <a:pt x="1427760" y="2861475"/>
                </a:lnTo>
                <a:lnTo>
                  <a:pt x="1408938" y="2860891"/>
                </a:lnTo>
                <a:lnTo>
                  <a:pt x="1390181" y="2860078"/>
                </a:lnTo>
                <a:lnTo>
                  <a:pt x="1371473" y="2859037"/>
                </a:lnTo>
                <a:lnTo>
                  <a:pt x="1352843" y="2857780"/>
                </a:lnTo>
                <a:lnTo>
                  <a:pt x="1334262" y="2856281"/>
                </a:lnTo>
                <a:lnTo>
                  <a:pt x="1315758" y="2854554"/>
                </a:lnTo>
                <a:lnTo>
                  <a:pt x="1297317" y="2852611"/>
                </a:lnTo>
                <a:lnTo>
                  <a:pt x="1278941" y="2850452"/>
                </a:lnTo>
                <a:lnTo>
                  <a:pt x="1260641" y="2848064"/>
                </a:lnTo>
                <a:lnTo>
                  <a:pt x="1242416" y="2845461"/>
                </a:lnTo>
                <a:lnTo>
                  <a:pt x="1224267" y="2842641"/>
                </a:lnTo>
                <a:lnTo>
                  <a:pt x="1206183" y="2839606"/>
                </a:lnTo>
                <a:lnTo>
                  <a:pt x="1188174" y="2836342"/>
                </a:lnTo>
                <a:lnTo>
                  <a:pt x="1170255" y="2832875"/>
                </a:lnTo>
                <a:lnTo>
                  <a:pt x="1152398" y="2829205"/>
                </a:lnTo>
                <a:lnTo>
                  <a:pt x="1134631" y="2825306"/>
                </a:lnTo>
                <a:lnTo>
                  <a:pt x="1116952" y="2821216"/>
                </a:lnTo>
                <a:lnTo>
                  <a:pt x="1099350" y="2816898"/>
                </a:lnTo>
                <a:lnTo>
                  <a:pt x="1081838" y="2812390"/>
                </a:lnTo>
                <a:lnTo>
                  <a:pt x="1064400" y="2807666"/>
                </a:lnTo>
                <a:lnTo>
                  <a:pt x="1047064" y="2802750"/>
                </a:lnTo>
                <a:lnTo>
                  <a:pt x="1029806" y="2797620"/>
                </a:lnTo>
                <a:lnTo>
                  <a:pt x="1012647" y="2792298"/>
                </a:lnTo>
                <a:lnTo>
                  <a:pt x="995565" y="2786774"/>
                </a:lnTo>
                <a:lnTo>
                  <a:pt x="978599" y="2781046"/>
                </a:lnTo>
                <a:lnTo>
                  <a:pt x="961708" y="2775128"/>
                </a:lnTo>
                <a:lnTo>
                  <a:pt x="944918" y="2769019"/>
                </a:lnTo>
                <a:lnTo>
                  <a:pt x="928231" y="2762707"/>
                </a:lnTo>
                <a:lnTo>
                  <a:pt x="911645" y="2756205"/>
                </a:lnTo>
                <a:lnTo>
                  <a:pt x="895161" y="2749512"/>
                </a:lnTo>
                <a:lnTo>
                  <a:pt x="878776" y="2742628"/>
                </a:lnTo>
                <a:lnTo>
                  <a:pt x="862495" y="2735554"/>
                </a:lnTo>
                <a:lnTo>
                  <a:pt x="846315" y="2728303"/>
                </a:lnTo>
                <a:lnTo>
                  <a:pt x="830237" y="2720861"/>
                </a:lnTo>
                <a:lnTo>
                  <a:pt x="814273" y="2713228"/>
                </a:lnTo>
                <a:lnTo>
                  <a:pt x="798424" y="2705418"/>
                </a:lnTo>
                <a:lnTo>
                  <a:pt x="782676" y="2697429"/>
                </a:lnTo>
                <a:lnTo>
                  <a:pt x="767054" y="2689263"/>
                </a:lnTo>
                <a:lnTo>
                  <a:pt x="751535" y="2680907"/>
                </a:lnTo>
                <a:lnTo>
                  <a:pt x="736131" y="2672385"/>
                </a:lnTo>
                <a:lnTo>
                  <a:pt x="720839" y="2663686"/>
                </a:lnTo>
                <a:lnTo>
                  <a:pt x="705676" y="2654808"/>
                </a:lnTo>
                <a:lnTo>
                  <a:pt x="690626" y="2645765"/>
                </a:lnTo>
                <a:lnTo>
                  <a:pt x="675704" y="2636546"/>
                </a:lnTo>
                <a:lnTo>
                  <a:pt x="660895" y="2627148"/>
                </a:lnTo>
                <a:lnTo>
                  <a:pt x="646214" y="2617597"/>
                </a:lnTo>
                <a:lnTo>
                  <a:pt x="631660" y="2607869"/>
                </a:lnTo>
                <a:lnTo>
                  <a:pt x="617233" y="2597976"/>
                </a:lnTo>
                <a:lnTo>
                  <a:pt x="602933" y="2587917"/>
                </a:lnTo>
                <a:lnTo>
                  <a:pt x="588759" y="2577706"/>
                </a:lnTo>
                <a:lnTo>
                  <a:pt x="574713" y="2567318"/>
                </a:lnTo>
                <a:lnTo>
                  <a:pt x="560807" y="2556777"/>
                </a:lnTo>
                <a:lnTo>
                  <a:pt x="547027" y="2546083"/>
                </a:lnTo>
                <a:lnTo>
                  <a:pt x="533388" y="2535225"/>
                </a:lnTo>
                <a:lnTo>
                  <a:pt x="519887" y="2524214"/>
                </a:lnTo>
                <a:lnTo>
                  <a:pt x="506527" y="2513051"/>
                </a:lnTo>
                <a:lnTo>
                  <a:pt x="493294" y="2501722"/>
                </a:lnTo>
                <a:lnTo>
                  <a:pt x="480213" y="2490254"/>
                </a:lnTo>
                <a:lnTo>
                  <a:pt x="467271" y="2478634"/>
                </a:lnTo>
                <a:lnTo>
                  <a:pt x="454470" y="2466861"/>
                </a:lnTo>
                <a:lnTo>
                  <a:pt x="441821" y="2454936"/>
                </a:lnTo>
                <a:lnTo>
                  <a:pt x="429311" y="2442870"/>
                </a:lnTo>
                <a:lnTo>
                  <a:pt x="416954" y="2430666"/>
                </a:lnTo>
                <a:lnTo>
                  <a:pt x="404749" y="2418309"/>
                </a:lnTo>
                <a:lnTo>
                  <a:pt x="392684" y="2405825"/>
                </a:lnTo>
                <a:lnTo>
                  <a:pt x="380784" y="2393188"/>
                </a:lnTo>
                <a:lnTo>
                  <a:pt x="369037" y="2380412"/>
                </a:lnTo>
                <a:lnTo>
                  <a:pt x="357442" y="2367496"/>
                </a:lnTo>
                <a:lnTo>
                  <a:pt x="345999" y="2354453"/>
                </a:lnTo>
                <a:lnTo>
                  <a:pt x="334721" y="2341270"/>
                </a:lnTo>
                <a:lnTo>
                  <a:pt x="323596" y="2327948"/>
                </a:lnTo>
                <a:lnTo>
                  <a:pt x="312636" y="2314499"/>
                </a:lnTo>
                <a:lnTo>
                  <a:pt x="301841" y="2300923"/>
                </a:lnTo>
                <a:lnTo>
                  <a:pt x="291211" y="2287207"/>
                </a:lnTo>
                <a:lnTo>
                  <a:pt x="280734" y="2273376"/>
                </a:lnTo>
                <a:lnTo>
                  <a:pt x="270434" y="2259406"/>
                </a:lnTo>
                <a:lnTo>
                  <a:pt x="260300" y="2245322"/>
                </a:lnTo>
                <a:lnTo>
                  <a:pt x="250343" y="2231111"/>
                </a:lnTo>
                <a:lnTo>
                  <a:pt x="240551" y="2216773"/>
                </a:lnTo>
                <a:lnTo>
                  <a:pt x="230937" y="2202320"/>
                </a:lnTo>
                <a:lnTo>
                  <a:pt x="221488" y="2187740"/>
                </a:lnTo>
                <a:lnTo>
                  <a:pt x="212217" y="2173047"/>
                </a:lnTo>
                <a:lnTo>
                  <a:pt x="203124" y="2158238"/>
                </a:lnTo>
                <a:lnTo>
                  <a:pt x="194209" y="2143316"/>
                </a:lnTo>
                <a:lnTo>
                  <a:pt x="185471" y="2128266"/>
                </a:lnTo>
                <a:lnTo>
                  <a:pt x="176924" y="2113115"/>
                </a:lnTo>
                <a:lnTo>
                  <a:pt x="168555" y="2097862"/>
                </a:lnTo>
                <a:lnTo>
                  <a:pt x="160363" y="2082483"/>
                </a:lnTo>
                <a:lnTo>
                  <a:pt x="152362" y="2067001"/>
                </a:lnTo>
                <a:lnTo>
                  <a:pt x="144552" y="2051418"/>
                </a:lnTo>
                <a:lnTo>
                  <a:pt x="136932" y="2035721"/>
                </a:lnTo>
                <a:lnTo>
                  <a:pt x="129490" y="2019923"/>
                </a:lnTo>
                <a:lnTo>
                  <a:pt x="122251" y="2004022"/>
                </a:lnTo>
                <a:lnTo>
                  <a:pt x="115202" y="1988020"/>
                </a:lnTo>
                <a:lnTo>
                  <a:pt x="108344" y="1971929"/>
                </a:lnTo>
                <a:lnTo>
                  <a:pt x="101676" y="1955724"/>
                </a:lnTo>
                <a:lnTo>
                  <a:pt x="95212" y="1939430"/>
                </a:lnTo>
                <a:lnTo>
                  <a:pt x="88951" y="1923034"/>
                </a:lnTo>
                <a:lnTo>
                  <a:pt x="82881" y="1906550"/>
                </a:lnTo>
                <a:lnTo>
                  <a:pt x="77026" y="1889976"/>
                </a:lnTo>
                <a:lnTo>
                  <a:pt x="71362" y="1873301"/>
                </a:lnTo>
                <a:lnTo>
                  <a:pt x="65901" y="1856537"/>
                </a:lnTo>
                <a:lnTo>
                  <a:pt x="60656" y="1839684"/>
                </a:lnTo>
                <a:lnTo>
                  <a:pt x="55613" y="1822755"/>
                </a:lnTo>
                <a:lnTo>
                  <a:pt x="50775" y="1805737"/>
                </a:lnTo>
                <a:lnTo>
                  <a:pt x="46152" y="1788630"/>
                </a:lnTo>
                <a:lnTo>
                  <a:pt x="41733" y="1771434"/>
                </a:lnTo>
                <a:lnTo>
                  <a:pt x="37542" y="1754162"/>
                </a:lnTo>
                <a:lnTo>
                  <a:pt x="33554" y="1736814"/>
                </a:lnTo>
                <a:lnTo>
                  <a:pt x="29782" y="1719389"/>
                </a:lnTo>
                <a:lnTo>
                  <a:pt x="26226" y="1701876"/>
                </a:lnTo>
                <a:lnTo>
                  <a:pt x="22898" y="1684300"/>
                </a:lnTo>
                <a:lnTo>
                  <a:pt x="19787" y="1666647"/>
                </a:lnTo>
                <a:lnTo>
                  <a:pt x="16891" y="1648904"/>
                </a:lnTo>
                <a:lnTo>
                  <a:pt x="14224" y="1631112"/>
                </a:lnTo>
                <a:lnTo>
                  <a:pt x="11773" y="1613243"/>
                </a:lnTo>
                <a:lnTo>
                  <a:pt x="9563" y="1595298"/>
                </a:lnTo>
                <a:lnTo>
                  <a:pt x="7570" y="1577289"/>
                </a:lnTo>
                <a:lnTo>
                  <a:pt x="5804" y="1559217"/>
                </a:lnTo>
                <a:lnTo>
                  <a:pt x="4280" y="1541082"/>
                </a:lnTo>
                <a:lnTo>
                  <a:pt x="2972" y="1522870"/>
                </a:lnTo>
                <a:lnTo>
                  <a:pt x="1905" y="1504607"/>
                </a:lnTo>
                <a:lnTo>
                  <a:pt x="1080" y="1486294"/>
                </a:lnTo>
                <a:lnTo>
                  <a:pt x="483" y="1467904"/>
                </a:lnTo>
                <a:lnTo>
                  <a:pt x="114" y="1449464"/>
                </a:lnTo>
                <a:lnTo>
                  <a:pt x="0" y="1430973"/>
                </a:lnTo>
                <a:lnTo>
                  <a:pt x="114" y="1412482"/>
                </a:lnTo>
                <a:close/>
                <a:moveTo>
                  <a:pt x="12700" y="1431011"/>
                </a:moveTo>
                <a:lnTo>
                  <a:pt x="12700" y="1430935"/>
                </a:lnTo>
                <a:lnTo>
                  <a:pt x="12814" y="1449350"/>
                </a:lnTo>
                <a:lnTo>
                  <a:pt x="12814" y="1449261"/>
                </a:lnTo>
                <a:lnTo>
                  <a:pt x="13170" y="1467625"/>
                </a:lnTo>
                <a:lnTo>
                  <a:pt x="13170" y="1467536"/>
                </a:lnTo>
                <a:lnTo>
                  <a:pt x="13767" y="1485837"/>
                </a:lnTo>
                <a:lnTo>
                  <a:pt x="13767" y="1485760"/>
                </a:lnTo>
                <a:lnTo>
                  <a:pt x="14593" y="1503997"/>
                </a:lnTo>
                <a:lnTo>
                  <a:pt x="14593" y="1503909"/>
                </a:lnTo>
                <a:lnTo>
                  <a:pt x="15647" y="1522095"/>
                </a:lnTo>
                <a:lnTo>
                  <a:pt x="15647" y="1522006"/>
                </a:lnTo>
                <a:lnTo>
                  <a:pt x="16942" y="1540129"/>
                </a:lnTo>
                <a:lnTo>
                  <a:pt x="16929" y="1540053"/>
                </a:lnTo>
                <a:lnTo>
                  <a:pt x="18453" y="1558100"/>
                </a:lnTo>
                <a:lnTo>
                  <a:pt x="18453" y="1558024"/>
                </a:lnTo>
                <a:lnTo>
                  <a:pt x="20206" y="1576019"/>
                </a:lnTo>
                <a:lnTo>
                  <a:pt x="20193" y="1575930"/>
                </a:lnTo>
                <a:lnTo>
                  <a:pt x="22175" y="1593863"/>
                </a:lnTo>
                <a:lnTo>
                  <a:pt x="22162" y="1593774"/>
                </a:lnTo>
                <a:lnTo>
                  <a:pt x="24371" y="1611643"/>
                </a:lnTo>
                <a:lnTo>
                  <a:pt x="24371" y="1611554"/>
                </a:lnTo>
                <a:lnTo>
                  <a:pt x="26797" y="1629347"/>
                </a:lnTo>
                <a:lnTo>
                  <a:pt x="26784" y="1629270"/>
                </a:lnTo>
                <a:lnTo>
                  <a:pt x="29439" y="1646987"/>
                </a:lnTo>
                <a:lnTo>
                  <a:pt x="29426" y="1646911"/>
                </a:lnTo>
                <a:lnTo>
                  <a:pt x="32309" y="1664551"/>
                </a:lnTo>
                <a:lnTo>
                  <a:pt x="32296" y="1664475"/>
                </a:lnTo>
                <a:lnTo>
                  <a:pt x="35395" y="1682052"/>
                </a:lnTo>
                <a:lnTo>
                  <a:pt x="35383" y="1681975"/>
                </a:lnTo>
                <a:lnTo>
                  <a:pt x="38697" y="1699476"/>
                </a:lnTo>
                <a:lnTo>
                  <a:pt x="38684" y="1699400"/>
                </a:lnTo>
                <a:lnTo>
                  <a:pt x="42215" y="1716824"/>
                </a:lnTo>
                <a:lnTo>
                  <a:pt x="42202" y="1716736"/>
                </a:lnTo>
                <a:lnTo>
                  <a:pt x="45962" y="1734096"/>
                </a:lnTo>
                <a:lnTo>
                  <a:pt x="45936" y="1734007"/>
                </a:lnTo>
                <a:lnTo>
                  <a:pt x="49911" y="1751279"/>
                </a:lnTo>
                <a:lnTo>
                  <a:pt x="49886" y="1751203"/>
                </a:lnTo>
                <a:lnTo>
                  <a:pt x="54064" y="1768399"/>
                </a:lnTo>
                <a:lnTo>
                  <a:pt x="54052" y="1768323"/>
                </a:lnTo>
                <a:lnTo>
                  <a:pt x="58446" y="1785429"/>
                </a:lnTo>
                <a:lnTo>
                  <a:pt x="58420" y="1785353"/>
                </a:lnTo>
                <a:lnTo>
                  <a:pt x="63030" y="1802384"/>
                </a:lnTo>
                <a:lnTo>
                  <a:pt x="63005" y="1802295"/>
                </a:lnTo>
                <a:lnTo>
                  <a:pt x="67818" y="1819250"/>
                </a:lnTo>
                <a:lnTo>
                  <a:pt x="67793" y="1819174"/>
                </a:lnTo>
                <a:lnTo>
                  <a:pt x="72809" y="1836026"/>
                </a:lnTo>
                <a:lnTo>
                  <a:pt x="72784" y="1835950"/>
                </a:lnTo>
                <a:lnTo>
                  <a:pt x="78016" y="1852727"/>
                </a:lnTo>
                <a:lnTo>
                  <a:pt x="77991" y="1852651"/>
                </a:lnTo>
                <a:lnTo>
                  <a:pt x="83427" y="1869326"/>
                </a:lnTo>
                <a:lnTo>
                  <a:pt x="83401" y="1869250"/>
                </a:lnTo>
                <a:lnTo>
                  <a:pt x="89040" y="1885849"/>
                </a:lnTo>
                <a:lnTo>
                  <a:pt x="89002" y="1885772"/>
                </a:lnTo>
                <a:lnTo>
                  <a:pt x="94844" y="1902282"/>
                </a:lnTo>
                <a:lnTo>
                  <a:pt x="94819" y="1902206"/>
                </a:lnTo>
                <a:lnTo>
                  <a:pt x="100851" y="1918615"/>
                </a:lnTo>
                <a:lnTo>
                  <a:pt x="100825" y="1918538"/>
                </a:lnTo>
                <a:lnTo>
                  <a:pt x="107061" y="1934858"/>
                </a:lnTo>
                <a:lnTo>
                  <a:pt x="107036" y="1934782"/>
                </a:lnTo>
                <a:lnTo>
                  <a:pt x="113474" y="1951000"/>
                </a:lnTo>
                <a:lnTo>
                  <a:pt x="113436" y="1950936"/>
                </a:lnTo>
                <a:lnTo>
                  <a:pt x="120066" y="1967052"/>
                </a:lnTo>
                <a:lnTo>
                  <a:pt x="120041" y="1966989"/>
                </a:lnTo>
                <a:lnTo>
                  <a:pt x="126860" y="1983016"/>
                </a:lnTo>
                <a:lnTo>
                  <a:pt x="126835" y="1982940"/>
                </a:lnTo>
                <a:lnTo>
                  <a:pt x="133858" y="1998866"/>
                </a:lnTo>
                <a:lnTo>
                  <a:pt x="133820" y="1998789"/>
                </a:lnTo>
                <a:lnTo>
                  <a:pt x="141034" y="2014627"/>
                </a:lnTo>
                <a:lnTo>
                  <a:pt x="140996" y="2014550"/>
                </a:lnTo>
                <a:lnTo>
                  <a:pt x="148400" y="2030273"/>
                </a:lnTo>
                <a:lnTo>
                  <a:pt x="148362" y="2030209"/>
                </a:lnTo>
                <a:lnTo>
                  <a:pt x="155956" y="2045830"/>
                </a:lnTo>
                <a:lnTo>
                  <a:pt x="155918" y="2045754"/>
                </a:lnTo>
                <a:lnTo>
                  <a:pt x="163703" y="2061273"/>
                </a:lnTo>
                <a:lnTo>
                  <a:pt x="163665" y="2061210"/>
                </a:lnTo>
                <a:lnTo>
                  <a:pt x="171628" y="2076615"/>
                </a:lnTo>
                <a:lnTo>
                  <a:pt x="171590" y="2076552"/>
                </a:lnTo>
                <a:lnTo>
                  <a:pt x="179743" y="2091855"/>
                </a:lnTo>
                <a:lnTo>
                  <a:pt x="179705" y="2091779"/>
                </a:lnTo>
                <a:lnTo>
                  <a:pt x="188037" y="2106981"/>
                </a:lnTo>
                <a:lnTo>
                  <a:pt x="187998" y="2106904"/>
                </a:lnTo>
                <a:lnTo>
                  <a:pt x="196520" y="2121992"/>
                </a:lnTo>
                <a:lnTo>
                  <a:pt x="196482" y="2121929"/>
                </a:lnTo>
                <a:lnTo>
                  <a:pt x="205169" y="2136902"/>
                </a:lnTo>
                <a:lnTo>
                  <a:pt x="205131" y="2136826"/>
                </a:lnTo>
                <a:lnTo>
                  <a:pt x="214008" y="2151685"/>
                </a:lnTo>
                <a:lnTo>
                  <a:pt x="213970" y="2151622"/>
                </a:lnTo>
                <a:lnTo>
                  <a:pt x="223025" y="2166366"/>
                </a:lnTo>
                <a:lnTo>
                  <a:pt x="222974" y="2166303"/>
                </a:lnTo>
                <a:lnTo>
                  <a:pt x="232207" y="2180933"/>
                </a:lnTo>
                <a:lnTo>
                  <a:pt x="232169" y="2180870"/>
                </a:lnTo>
                <a:lnTo>
                  <a:pt x="241567" y="2195373"/>
                </a:lnTo>
                <a:lnTo>
                  <a:pt x="241529" y="2195309"/>
                </a:lnTo>
                <a:lnTo>
                  <a:pt x="251105" y="2209699"/>
                </a:lnTo>
                <a:lnTo>
                  <a:pt x="251054" y="2209635"/>
                </a:lnTo>
                <a:lnTo>
                  <a:pt x="260807" y="2223910"/>
                </a:lnTo>
                <a:lnTo>
                  <a:pt x="260769" y="2223847"/>
                </a:lnTo>
                <a:lnTo>
                  <a:pt x="270688" y="2237994"/>
                </a:lnTo>
                <a:lnTo>
                  <a:pt x="270637" y="2237931"/>
                </a:lnTo>
                <a:lnTo>
                  <a:pt x="280721" y="2251964"/>
                </a:lnTo>
                <a:lnTo>
                  <a:pt x="280683" y="2251901"/>
                </a:lnTo>
                <a:lnTo>
                  <a:pt x="290931" y="2265807"/>
                </a:lnTo>
                <a:lnTo>
                  <a:pt x="290894" y="2265744"/>
                </a:lnTo>
                <a:lnTo>
                  <a:pt x="301308" y="2279510"/>
                </a:lnTo>
                <a:lnTo>
                  <a:pt x="301270" y="2279459"/>
                </a:lnTo>
                <a:lnTo>
                  <a:pt x="311849" y="2293099"/>
                </a:lnTo>
                <a:lnTo>
                  <a:pt x="311811" y="2293049"/>
                </a:lnTo>
                <a:lnTo>
                  <a:pt x="322555" y="2306562"/>
                </a:lnTo>
                <a:lnTo>
                  <a:pt x="322504" y="2306511"/>
                </a:lnTo>
                <a:lnTo>
                  <a:pt x="333413" y="2319897"/>
                </a:lnTo>
                <a:lnTo>
                  <a:pt x="333375" y="2319833"/>
                </a:lnTo>
                <a:lnTo>
                  <a:pt x="344437" y="2333092"/>
                </a:lnTo>
                <a:lnTo>
                  <a:pt x="344399" y="2333041"/>
                </a:lnTo>
                <a:lnTo>
                  <a:pt x="355626" y="2346160"/>
                </a:lnTo>
                <a:lnTo>
                  <a:pt x="355575" y="2346109"/>
                </a:lnTo>
                <a:lnTo>
                  <a:pt x="366967" y="2359101"/>
                </a:lnTo>
                <a:lnTo>
                  <a:pt x="366916" y="2359038"/>
                </a:lnTo>
                <a:lnTo>
                  <a:pt x="378460" y="2371890"/>
                </a:lnTo>
                <a:lnTo>
                  <a:pt x="378410" y="2371839"/>
                </a:lnTo>
                <a:lnTo>
                  <a:pt x="390106" y="2384552"/>
                </a:lnTo>
                <a:lnTo>
                  <a:pt x="390055" y="2384501"/>
                </a:lnTo>
                <a:lnTo>
                  <a:pt x="401905" y="2397087"/>
                </a:lnTo>
                <a:lnTo>
                  <a:pt x="401854" y="2397024"/>
                </a:lnTo>
                <a:lnTo>
                  <a:pt x="413855" y="2409470"/>
                </a:lnTo>
                <a:lnTo>
                  <a:pt x="413804" y="2409419"/>
                </a:lnTo>
                <a:lnTo>
                  <a:pt x="425958" y="2421712"/>
                </a:lnTo>
                <a:lnTo>
                  <a:pt x="425907" y="2421662"/>
                </a:lnTo>
                <a:lnTo>
                  <a:pt x="438214" y="2433816"/>
                </a:lnTo>
                <a:lnTo>
                  <a:pt x="438163" y="2433765"/>
                </a:lnTo>
                <a:lnTo>
                  <a:pt x="450609" y="2445779"/>
                </a:lnTo>
                <a:lnTo>
                  <a:pt x="450558" y="2445728"/>
                </a:lnTo>
                <a:lnTo>
                  <a:pt x="463157" y="2457590"/>
                </a:lnTo>
                <a:lnTo>
                  <a:pt x="463093" y="2457539"/>
                </a:lnTo>
                <a:lnTo>
                  <a:pt x="475844" y="2469261"/>
                </a:lnTo>
                <a:lnTo>
                  <a:pt x="475780" y="2469210"/>
                </a:lnTo>
                <a:lnTo>
                  <a:pt x="488671" y="2480780"/>
                </a:lnTo>
                <a:lnTo>
                  <a:pt x="488607" y="2480729"/>
                </a:lnTo>
                <a:lnTo>
                  <a:pt x="501638" y="2492147"/>
                </a:lnTo>
                <a:lnTo>
                  <a:pt x="501587" y="2492096"/>
                </a:lnTo>
                <a:lnTo>
                  <a:pt x="514757" y="2503374"/>
                </a:lnTo>
                <a:lnTo>
                  <a:pt x="514693" y="2503323"/>
                </a:lnTo>
                <a:lnTo>
                  <a:pt x="528003" y="2514447"/>
                </a:lnTo>
                <a:lnTo>
                  <a:pt x="527939" y="2514397"/>
                </a:lnTo>
                <a:lnTo>
                  <a:pt x="541389" y="2525357"/>
                </a:lnTo>
                <a:lnTo>
                  <a:pt x="541325" y="2525306"/>
                </a:lnTo>
                <a:lnTo>
                  <a:pt x="554914" y="2536127"/>
                </a:lnTo>
                <a:lnTo>
                  <a:pt x="554851" y="2536076"/>
                </a:lnTo>
                <a:lnTo>
                  <a:pt x="568567" y="2546731"/>
                </a:lnTo>
                <a:lnTo>
                  <a:pt x="568503" y="2546680"/>
                </a:lnTo>
                <a:lnTo>
                  <a:pt x="582359" y="2557170"/>
                </a:lnTo>
                <a:lnTo>
                  <a:pt x="582295" y="2557132"/>
                </a:lnTo>
                <a:lnTo>
                  <a:pt x="596278" y="2567470"/>
                </a:lnTo>
                <a:lnTo>
                  <a:pt x="596214" y="2567419"/>
                </a:lnTo>
                <a:lnTo>
                  <a:pt x="610324" y="2577592"/>
                </a:lnTo>
                <a:lnTo>
                  <a:pt x="610261" y="2577554"/>
                </a:lnTo>
                <a:lnTo>
                  <a:pt x="624497" y="2587562"/>
                </a:lnTo>
                <a:lnTo>
                  <a:pt x="624447" y="2587524"/>
                </a:lnTo>
                <a:lnTo>
                  <a:pt x="638810" y="2597366"/>
                </a:lnTo>
                <a:lnTo>
                  <a:pt x="638747" y="2597328"/>
                </a:lnTo>
                <a:lnTo>
                  <a:pt x="653237" y="2607018"/>
                </a:lnTo>
                <a:lnTo>
                  <a:pt x="653174" y="2606967"/>
                </a:lnTo>
                <a:lnTo>
                  <a:pt x="667792" y="2616492"/>
                </a:lnTo>
                <a:lnTo>
                  <a:pt x="667728" y="2616442"/>
                </a:lnTo>
                <a:lnTo>
                  <a:pt x="682473" y="2625801"/>
                </a:lnTo>
                <a:lnTo>
                  <a:pt x="682409" y="2625751"/>
                </a:lnTo>
                <a:lnTo>
                  <a:pt x="697268" y="2634933"/>
                </a:lnTo>
                <a:lnTo>
                  <a:pt x="697205" y="2634895"/>
                </a:lnTo>
                <a:lnTo>
                  <a:pt x="712191" y="2643912"/>
                </a:lnTo>
                <a:lnTo>
                  <a:pt x="712127" y="2643861"/>
                </a:lnTo>
                <a:lnTo>
                  <a:pt x="727228" y="2652700"/>
                </a:lnTo>
                <a:lnTo>
                  <a:pt x="727165" y="2652662"/>
                </a:lnTo>
                <a:lnTo>
                  <a:pt x="742379" y="2661336"/>
                </a:lnTo>
                <a:lnTo>
                  <a:pt x="742316" y="2661298"/>
                </a:lnTo>
                <a:lnTo>
                  <a:pt x="757644" y="2669782"/>
                </a:lnTo>
                <a:lnTo>
                  <a:pt x="757581" y="2669744"/>
                </a:lnTo>
                <a:lnTo>
                  <a:pt x="773036" y="2678062"/>
                </a:lnTo>
                <a:lnTo>
                  <a:pt x="772960" y="2678023"/>
                </a:lnTo>
                <a:lnTo>
                  <a:pt x="788531" y="2686164"/>
                </a:lnTo>
                <a:lnTo>
                  <a:pt x="788468" y="2686126"/>
                </a:lnTo>
                <a:lnTo>
                  <a:pt x="804139" y="2694077"/>
                </a:lnTo>
                <a:lnTo>
                  <a:pt x="804075" y="2694051"/>
                </a:lnTo>
                <a:lnTo>
                  <a:pt x="819849" y="2701824"/>
                </a:lnTo>
                <a:lnTo>
                  <a:pt x="819785" y="2701786"/>
                </a:lnTo>
                <a:lnTo>
                  <a:pt x="835686" y="2709380"/>
                </a:lnTo>
                <a:lnTo>
                  <a:pt x="835609" y="2709355"/>
                </a:lnTo>
                <a:lnTo>
                  <a:pt x="851611" y="2716759"/>
                </a:lnTo>
                <a:lnTo>
                  <a:pt x="851548" y="2716734"/>
                </a:lnTo>
                <a:lnTo>
                  <a:pt x="867651" y="2723959"/>
                </a:lnTo>
                <a:lnTo>
                  <a:pt x="867589" y="2723921"/>
                </a:lnTo>
                <a:lnTo>
                  <a:pt x="883793" y="2730957"/>
                </a:lnTo>
                <a:lnTo>
                  <a:pt x="883730" y="2730932"/>
                </a:lnTo>
                <a:lnTo>
                  <a:pt x="900036" y="2737790"/>
                </a:lnTo>
                <a:lnTo>
                  <a:pt x="899973" y="2737752"/>
                </a:lnTo>
                <a:lnTo>
                  <a:pt x="916394" y="2744419"/>
                </a:lnTo>
                <a:lnTo>
                  <a:pt x="916317" y="2744394"/>
                </a:lnTo>
                <a:lnTo>
                  <a:pt x="932828" y="2750871"/>
                </a:lnTo>
                <a:lnTo>
                  <a:pt x="932764" y="2750833"/>
                </a:lnTo>
                <a:lnTo>
                  <a:pt x="949377" y="2757119"/>
                </a:lnTo>
                <a:lnTo>
                  <a:pt x="949312" y="2757094"/>
                </a:lnTo>
                <a:lnTo>
                  <a:pt x="966026" y="2763177"/>
                </a:lnTo>
                <a:lnTo>
                  <a:pt x="965949" y="2763152"/>
                </a:lnTo>
                <a:lnTo>
                  <a:pt x="982764" y="2769057"/>
                </a:lnTo>
                <a:lnTo>
                  <a:pt x="982688" y="2769032"/>
                </a:lnTo>
                <a:lnTo>
                  <a:pt x="999591" y="2774721"/>
                </a:lnTo>
                <a:lnTo>
                  <a:pt x="999515" y="2774696"/>
                </a:lnTo>
                <a:lnTo>
                  <a:pt x="1016521" y="2780208"/>
                </a:lnTo>
                <a:lnTo>
                  <a:pt x="1016445" y="2780183"/>
                </a:lnTo>
                <a:lnTo>
                  <a:pt x="1033526" y="2785478"/>
                </a:lnTo>
                <a:lnTo>
                  <a:pt x="1033463" y="2785465"/>
                </a:lnTo>
                <a:lnTo>
                  <a:pt x="1050633" y="2790558"/>
                </a:lnTo>
                <a:lnTo>
                  <a:pt x="1050570" y="2790546"/>
                </a:lnTo>
                <a:lnTo>
                  <a:pt x="1067829" y="2795448"/>
                </a:lnTo>
                <a:lnTo>
                  <a:pt x="1067753" y="2795423"/>
                </a:lnTo>
                <a:lnTo>
                  <a:pt x="1085114" y="2800121"/>
                </a:lnTo>
                <a:lnTo>
                  <a:pt x="1085037" y="2800096"/>
                </a:lnTo>
                <a:lnTo>
                  <a:pt x="1102474" y="2804592"/>
                </a:lnTo>
                <a:lnTo>
                  <a:pt x="1102411" y="2804579"/>
                </a:lnTo>
                <a:lnTo>
                  <a:pt x="1119938" y="2808859"/>
                </a:lnTo>
                <a:lnTo>
                  <a:pt x="1119861" y="2808847"/>
                </a:lnTo>
                <a:lnTo>
                  <a:pt x="1137464" y="2812923"/>
                </a:lnTo>
                <a:lnTo>
                  <a:pt x="1137387" y="2812910"/>
                </a:lnTo>
                <a:lnTo>
                  <a:pt x="1155078" y="2816784"/>
                </a:lnTo>
                <a:lnTo>
                  <a:pt x="1155002" y="2816771"/>
                </a:lnTo>
                <a:lnTo>
                  <a:pt x="1172782" y="2820429"/>
                </a:lnTo>
                <a:lnTo>
                  <a:pt x="1172706" y="2820416"/>
                </a:lnTo>
                <a:lnTo>
                  <a:pt x="1190549" y="2823870"/>
                </a:lnTo>
                <a:lnTo>
                  <a:pt x="1190473" y="2823858"/>
                </a:lnTo>
                <a:lnTo>
                  <a:pt x="1208405" y="2827097"/>
                </a:lnTo>
                <a:lnTo>
                  <a:pt x="1208330" y="2827084"/>
                </a:lnTo>
                <a:lnTo>
                  <a:pt x="1226325" y="2830106"/>
                </a:lnTo>
                <a:lnTo>
                  <a:pt x="1226249" y="2830094"/>
                </a:lnTo>
                <a:lnTo>
                  <a:pt x="1244334" y="2832900"/>
                </a:lnTo>
                <a:lnTo>
                  <a:pt x="1244258" y="2832900"/>
                </a:lnTo>
                <a:lnTo>
                  <a:pt x="1262406" y="2835491"/>
                </a:lnTo>
                <a:lnTo>
                  <a:pt x="1262329" y="2835479"/>
                </a:lnTo>
                <a:lnTo>
                  <a:pt x="1280554" y="2837853"/>
                </a:lnTo>
                <a:lnTo>
                  <a:pt x="1280466" y="2837840"/>
                </a:lnTo>
                <a:lnTo>
                  <a:pt x="1298766" y="2840000"/>
                </a:lnTo>
                <a:lnTo>
                  <a:pt x="1298689" y="2839987"/>
                </a:lnTo>
                <a:lnTo>
                  <a:pt x="1317053" y="2841930"/>
                </a:lnTo>
                <a:lnTo>
                  <a:pt x="1316964" y="2841917"/>
                </a:lnTo>
                <a:lnTo>
                  <a:pt x="1335393" y="2843632"/>
                </a:lnTo>
                <a:lnTo>
                  <a:pt x="1335317" y="2843619"/>
                </a:lnTo>
                <a:lnTo>
                  <a:pt x="1353820" y="2845118"/>
                </a:lnTo>
                <a:lnTo>
                  <a:pt x="1353744" y="2845105"/>
                </a:lnTo>
                <a:lnTo>
                  <a:pt x="1372299" y="2846375"/>
                </a:lnTo>
                <a:lnTo>
                  <a:pt x="1372223" y="2846362"/>
                </a:lnTo>
                <a:lnTo>
                  <a:pt x="1390841" y="2847404"/>
                </a:lnTo>
                <a:lnTo>
                  <a:pt x="1390764" y="2847391"/>
                </a:lnTo>
                <a:lnTo>
                  <a:pt x="1409447" y="2848204"/>
                </a:lnTo>
                <a:lnTo>
                  <a:pt x="1409371" y="2848204"/>
                </a:lnTo>
                <a:lnTo>
                  <a:pt x="1428116" y="2848788"/>
                </a:lnTo>
                <a:lnTo>
                  <a:pt x="1428040" y="2848775"/>
                </a:lnTo>
                <a:lnTo>
                  <a:pt x="1446835" y="2849131"/>
                </a:lnTo>
                <a:lnTo>
                  <a:pt x="1446759" y="2849131"/>
                </a:lnTo>
                <a:lnTo>
                  <a:pt x="1465618" y="2849245"/>
                </a:lnTo>
                <a:lnTo>
                  <a:pt x="1465542" y="2849245"/>
                </a:lnTo>
                <a:lnTo>
                  <a:pt x="1484402" y="2849131"/>
                </a:lnTo>
                <a:lnTo>
                  <a:pt x="1484325" y="2849131"/>
                </a:lnTo>
                <a:lnTo>
                  <a:pt x="1503121" y="2848775"/>
                </a:lnTo>
                <a:lnTo>
                  <a:pt x="1503045" y="2848788"/>
                </a:lnTo>
                <a:lnTo>
                  <a:pt x="1521791" y="2848204"/>
                </a:lnTo>
                <a:lnTo>
                  <a:pt x="1521715" y="2848204"/>
                </a:lnTo>
                <a:lnTo>
                  <a:pt x="1540396" y="2847391"/>
                </a:lnTo>
                <a:lnTo>
                  <a:pt x="1540320" y="2847404"/>
                </a:lnTo>
                <a:lnTo>
                  <a:pt x="1558938" y="2846362"/>
                </a:lnTo>
                <a:lnTo>
                  <a:pt x="1558862" y="2846375"/>
                </a:lnTo>
                <a:lnTo>
                  <a:pt x="1577416" y="2845105"/>
                </a:lnTo>
                <a:lnTo>
                  <a:pt x="1577340" y="2845118"/>
                </a:lnTo>
                <a:lnTo>
                  <a:pt x="1595844" y="2843619"/>
                </a:lnTo>
                <a:lnTo>
                  <a:pt x="1595755" y="2843632"/>
                </a:lnTo>
                <a:lnTo>
                  <a:pt x="1614196" y="2841917"/>
                </a:lnTo>
                <a:lnTo>
                  <a:pt x="1614107" y="2841930"/>
                </a:lnTo>
                <a:lnTo>
                  <a:pt x="1632471" y="2839987"/>
                </a:lnTo>
                <a:lnTo>
                  <a:pt x="1632395" y="2840000"/>
                </a:lnTo>
                <a:lnTo>
                  <a:pt x="1650696" y="2837840"/>
                </a:lnTo>
                <a:lnTo>
                  <a:pt x="1650607" y="2837853"/>
                </a:lnTo>
                <a:lnTo>
                  <a:pt x="1668831" y="2835479"/>
                </a:lnTo>
                <a:lnTo>
                  <a:pt x="1668754" y="2835491"/>
                </a:lnTo>
                <a:lnTo>
                  <a:pt x="1686904" y="2832900"/>
                </a:lnTo>
                <a:lnTo>
                  <a:pt x="1686827" y="2832900"/>
                </a:lnTo>
                <a:lnTo>
                  <a:pt x="1704912" y="2830094"/>
                </a:lnTo>
                <a:lnTo>
                  <a:pt x="1704835" y="2830106"/>
                </a:lnTo>
                <a:lnTo>
                  <a:pt x="1722831" y="2827084"/>
                </a:lnTo>
                <a:lnTo>
                  <a:pt x="1722755" y="2827097"/>
                </a:lnTo>
                <a:lnTo>
                  <a:pt x="1740688" y="2823858"/>
                </a:lnTo>
                <a:lnTo>
                  <a:pt x="1740611" y="2823870"/>
                </a:lnTo>
                <a:lnTo>
                  <a:pt x="1758455" y="2820416"/>
                </a:lnTo>
                <a:lnTo>
                  <a:pt x="1758379" y="2820429"/>
                </a:lnTo>
                <a:lnTo>
                  <a:pt x="1776159" y="2816771"/>
                </a:lnTo>
                <a:lnTo>
                  <a:pt x="1776083" y="2816784"/>
                </a:lnTo>
                <a:lnTo>
                  <a:pt x="1793774" y="2812910"/>
                </a:lnTo>
                <a:lnTo>
                  <a:pt x="1793697" y="2812923"/>
                </a:lnTo>
                <a:lnTo>
                  <a:pt x="1811300" y="2808847"/>
                </a:lnTo>
                <a:lnTo>
                  <a:pt x="1811223" y="2808859"/>
                </a:lnTo>
                <a:lnTo>
                  <a:pt x="1828749" y="2804579"/>
                </a:lnTo>
                <a:lnTo>
                  <a:pt x="1828686" y="2804592"/>
                </a:lnTo>
                <a:lnTo>
                  <a:pt x="1846123" y="2800096"/>
                </a:lnTo>
                <a:lnTo>
                  <a:pt x="1846047" y="2800121"/>
                </a:lnTo>
                <a:lnTo>
                  <a:pt x="1863408" y="2795423"/>
                </a:lnTo>
                <a:lnTo>
                  <a:pt x="1863331" y="2795448"/>
                </a:lnTo>
                <a:lnTo>
                  <a:pt x="1880603" y="2790546"/>
                </a:lnTo>
                <a:lnTo>
                  <a:pt x="1880528" y="2790558"/>
                </a:lnTo>
                <a:lnTo>
                  <a:pt x="1897698" y="2785465"/>
                </a:lnTo>
                <a:lnTo>
                  <a:pt x="1897634" y="2785478"/>
                </a:lnTo>
                <a:lnTo>
                  <a:pt x="1914716" y="2780183"/>
                </a:lnTo>
                <a:lnTo>
                  <a:pt x="1914639" y="2780208"/>
                </a:lnTo>
                <a:lnTo>
                  <a:pt x="1931645" y="2774696"/>
                </a:lnTo>
                <a:lnTo>
                  <a:pt x="1931569" y="2774721"/>
                </a:lnTo>
                <a:lnTo>
                  <a:pt x="1948472" y="2769032"/>
                </a:lnTo>
                <a:lnTo>
                  <a:pt x="1948396" y="2769057"/>
                </a:lnTo>
                <a:lnTo>
                  <a:pt x="1965211" y="2763152"/>
                </a:lnTo>
                <a:lnTo>
                  <a:pt x="1965135" y="2763177"/>
                </a:lnTo>
                <a:lnTo>
                  <a:pt x="1981848" y="2757094"/>
                </a:lnTo>
                <a:lnTo>
                  <a:pt x="1981785" y="2757119"/>
                </a:lnTo>
                <a:lnTo>
                  <a:pt x="1998396" y="2750833"/>
                </a:lnTo>
                <a:lnTo>
                  <a:pt x="1998320" y="2750871"/>
                </a:lnTo>
                <a:lnTo>
                  <a:pt x="2014843" y="2744394"/>
                </a:lnTo>
                <a:lnTo>
                  <a:pt x="2014780" y="2744419"/>
                </a:lnTo>
                <a:lnTo>
                  <a:pt x="2031187" y="2737752"/>
                </a:lnTo>
                <a:lnTo>
                  <a:pt x="2031124" y="2737790"/>
                </a:lnTo>
                <a:lnTo>
                  <a:pt x="2047431" y="2730932"/>
                </a:lnTo>
                <a:lnTo>
                  <a:pt x="2047367" y="2730957"/>
                </a:lnTo>
                <a:lnTo>
                  <a:pt x="2063573" y="2723921"/>
                </a:lnTo>
                <a:lnTo>
                  <a:pt x="2063509" y="2723959"/>
                </a:lnTo>
                <a:lnTo>
                  <a:pt x="2079612" y="2716734"/>
                </a:lnTo>
                <a:lnTo>
                  <a:pt x="2079549" y="2716759"/>
                </a:lnTo>
                <a:lnTo>
                  <a:pt x="2095552" y="2709355"/>
                </a:lnTo>
                <a:lnTo>
                  <a:pt x="2095475" y="2709380"/>
                </a:lnTo>
                <a:lnTo>
                  <a:pt x="2111376" y="2701786"/>
                </a:lnTo>
                <a:lnTo>
                  <a:pt x="2111312" y="2701824"/>
                </a:lnTo>
                <a:lnTo>
                  <a:pt x="2127086" y="2694051"/>
                </a:lnTo>
                <a:lnTo>
                  <a:pt x="2127023" y="2694077"/>
                </a:lnTo>
                <a:lnTo>
                  <a:pt x="2142693" y="2686126"/>
                </a:lnTo>
                <a:lnTo>
                  <a:pt x="2142629" y="2686164"/>
                </a:lnTo>
                <a:lnTo>
                  <a:pt x="2158201" y="2678023"/>
                </a:lnTo>
                <a:lnTo>
                  <a:pt x="2158124" y="2678062"/>
                </a:lnTo>
                <a:lnTo>
                  <a:pt x="2173580" y="2669744"/>
                </a:lnTo>
                <a:lnTo>
                  <a:pt x="2173517" y="2669782"/>
                </a:lnTo>
                <a:lnTo>
                  <a:pt x="2188845" y="2661298"/>
                </a:lnTo>
                <a:lnTo>
                  <a:pt x="2188782" y="2661336"/>
                </a:lnTo>
                <a:lnTo>
                  <a:pt x="2203997" y="2652662"/>
                </a:lnTo>
                <a:lnTo>
                  <a:pt x="2203933" y="2652700"/>
                </a:lnTo>
                <a:lnTo>
                  <a:pt x="2219033" y="2643861"/>
                </a:lnTo>
                <a:lnTo>
                  <a:pt x="2218970" y="2643912"/>
                </a:lnTo>
                <a:lnTo>
                  <a:pt x="2233956" y="2634895"/>
                </a:lnTo>
                <a:lnTo>
                  <a:pt x="2233892" y="2634933"/>
                </a:lnTo>
                <a:lnTo>
                  <a:pt x="2248752" y="2625751"/>
                </a:lnTo>
                <a:lnTo>
                  <a:pt x="2248688" y="2625801"/>
                </a:lnTo>
                <a:lnTo>
                  <a:pt x="2263432" y="2616442"/>
                </a:lnTo>
                <a:lnTo>
                  <a:pt x="2263369" y="2616492"/>
                </a:lnTo>
                <a:lnTo>
                  <a:pt x="2277986" y="2606967"/>
                </a:lnTo>
                <a:lnTo>
                  <a:pt x="2277923" y="2607018"/>
                </a:lnTo>
                <a:lnTo>
                  <a:pt x="2292414" y="2597328"/>
                </a:lnTo>
                <a:lnTo>
                  <a:pt x="2292351" y="2597366"/>
                </a:lnTo>
                <a:lnTo>
                  <a:pt x="2306714" y="2587524"/>
                </a:lnTo>
                <a:lnTo>
                  <a:pt x="2306664" y="2587562"/>
                </a:lnTo>
                <a:lnTo>
                  <a:pt x="2320900" y="2577554"/>
                </a:lnTo>
                <a:lnTo>
                  <a:pt x="2320836" y="2577592"/>
                </a:lnTo>
                <a:lnTo>
                  <a:pt x="2334946" y="2567419"/>
                </a:lnTo>
                <a:lnTo>
                  <a:pt x="2334883" y="2567470"/>
                </a:lnTo>
                <a:lnTo>
                  <a:pt x="2348866" y="2557132"/>
                </a:lnTo>
                <a:lnTo>
                  <a:pt x="2348802" y="2557170"/>
                </a:lnTo>
                <a:lnTo>
                  <a:pt x="2362658" y="2546680"/>
                </a:lnTo>
                <a:lnTo>
                  <a:pt x="2362594" y="2546731"/>
                </a:lnTo>
                <a:lnTo>
                  <a:pt x="2376310" y="2536076"/>
                </a:lnTo>
                <a:lnTo>
                  <a:pt x="2376246" y="2536127"/>
                </a:lnTo>
                <a:lnTo>
                  <a:pt x="2389835" y="2525306"/>
                </a:lnTo>
                <a:lnTo>
                  <a:pt x="2389772" y="2525357"/>
                </a:lnTo>
                <a:lnTo>
                  <a:pt x="2403221" y="2514397"/>
                </a:lnTo>
                <a:lnTo>
                  <a:pt x="2403158" y="2514447"/>
                </a:lnTo>
                <a:lnTo>
                  <a:pt x="2416468" y="2503323"/>
                </a:lnTo>
                <a:lnTo>
                  <a:pt x="2416404" y="2503374"/>
                </a:lnTo>
                <a:lnTo>
                  <a:pt x="2429574" y="2492096"/>
                </a:lnTo>
                <a:lnTo>
                  <a:pt x="2429523" y="2492147"/>
                </a:lnTo>
                <a:lnTo>
                  <a:pt x="2442554" y="2480729"/>
                </a:lnTo>
                <a:lnTo>
                  <a:pt x="2442490" y="2480780"/>
                </a:lnTo>
                <a:lnTo>
                  <a:pt x="2455381" y="2469210"/>
                </a:lnTo>
                <a:lnTo>
                  <a:pt x="2455317" y="2469261"/>
                </a:lnTo>
                <a:lnTo>
                  <a:pt x="2468068" y="2457539"/>
                </a:lnTo>
                <a:lnTo>
                  <a:pt x="2468004" y="2457590"/>
                </a:lnTo>
                <a:lnTo>
                  <a:pt x="2480603" y="2445728"/>
                </a:lnTo>
                <a:lnTo>
                  <a:pt x="2480551" y="2445779"/>
                </a:lnTo>
                <a:lnTo>
                  <a:pt x="2492997" y="2433765"/>
                </a:lnTo>
                <a:lnTo>
                  <a:pt x="2492947" y="2433816"/>
                </a:lnTo>
                <a:lnTo>
                  <a:pt x="2505254" y="2421662"/>
                </a:lnTo>
                <a:lnTo>
                  <a:pt x="2505203" y="2421712"/>
                </a:lnTo>
                <a:lnTo>
                  <a:pt x="2517356" y="2409419"/>
                </a:lnTo>
                <a:lnTo>
                  <a:pt x="2517305" y="2409470"/>
                </a:lnTo>
                <a:lnTo>
                  <a:pt x="2529307" y="2397024"/>
                </a:lnTo>
                <a:lnTo>
                  <a:pt x="2529256" y="2397087"/>
                </a:lnTo>
                <a:lnTo>
                  <a:pt x="2541106" y="2384501"/>
                </a:lnTo>
                <a:lnTo>
                  <a:pt x="2541055" y="2384552"/>
                </a:lnTo>
                <a:lnTo>
                  <a:pt x="2552752" y="2371839"/>
                </a:lnTo>
                <a:lnTo>
                  <a:pt x="2552701" y="2371890"/>
                </a:lnTo>
                <a:lnTo>
                  <a:pt x="2564244" y="2359038"/>
                </a:lnTo>
                <a:lnTo>
                  <a:pt x="2564194" y="2359101"/>
                </a:lnTo>
                <a:lnTo>
                  <a:pt x="2575586" y="2346109"/>
                </a:lnTo>
                <a:lnTo>
                  <a:pt x="2575535" y="2346160"/>
                </a:lnTo>
                <a:lnTo>
                  <a:pt x="2586774" y="2333041"/>
                </a:lnTo>
                <a:lnTo>
                  <a:pt x="2586723" y="2333092"/>
                </a:lnTo>
                <a:lnTo>
                  <a:pt x="2597785" y="2319833"/>
                </a:lnTo>
                <a:lnTo>
                  <a:pt x="2597748" y="2319897"/>
                </a:lnTo>
                <a:lnTo>
                  <a:pt x="2608656" y="2306511"/>
                </a:lnTo>
                <a:lnTo>
                  <a:pt x="2608606" y="2306562"/>
                </a:lnTo>
                <a:lnTo>
                  <a:pt x="2619350" y="2293049"/>
                </a:lnTo>
                <a:lnTo>
                  <a:pt x="2619312" y="2293099"/>
                </a:lnTo>
                <a:lnTo>
                  <a:pt x="2629891" y="2279459"/>
                </a:lnTo>
                <a:lnTo>
                  <a:pt x="2629853" y="2279510"/>
                </a:lnTo>
                <a:lnTo>
                  <a:pt x="2640266" y="2265744"/>
                </a:lnTo>
                <a:lnTo>
                  <a:pt x="2640229" y="2265807"/>
                </a:lnTo>
                <a:lnTo>
                  <a:pt x="2650477" y="2251901"/>
                </a:lnTo>
                <a:lnTo>
                  <a:pt x="2650439" y="2251964"/>
                </a:lnTo>
                <a:lnTo>
                  <a:pt x="2660523" y="2237931"/>
                </a:lnTo>
                <a:lnTo>
                  <a:pt x="2660473" y="2237994"/>
                </a:lnTo>
                <a:lnTo>
                  <a:pt x="2670392" y="2223847"/>
                </a:lnTo>
                <a:lnTo>
                  <a:pt x="2670354" y="2223910"/>
                </a:lnTo>
                <a:lnTo>
                  <a:pt x="2680107" y="2209635"/>
                </a:lnTo>
                <a:lnTo>
                  <a:pt x="2680056" y="2209699"/>
                </a:lnTo>
                <a:lnTo>
                  <a:pt x="2689632" y="2195309"/>
                </a:lnTo>
                <a:lnTo>
                  <a:pt x="2689594" y="2195373"/>
                </a:lnTo>
                <a:lnTo>
                  <a:pt x="2698992" y="2180870"/>
                </a:lnTo>
                <a:lnTo>
                  <a:pt x="2698954" y="2180933"/>
                </a:lnTo>
                <a:lnTo>
                  <a:pt x="2708186" y="2166303"/>
                </a:lnTo>
                <a:lnTo>
                  <a:pt x="2708135" y="2166366"/>
                </a:lnTo>
                <a:lnTo>
                  <a:pt x="2717191" y="2151622"/>
                </a:lnTo>
                <a:lnTo>
                  <a:pt x="2717152" y="2151685"/>
                </a:lnTo>
                <a:lnTo>
                  <a:pt x="2726030" y="2136826"/>
                </a:lnTo>
                <a:lnTo>
                  <a:pt x="2725992" y="2136902"/>
                </a:lnTo>
                <a:lnTo>
                  <a:pt x="2734679" y="2121929"/>
                </a:lnTo>
                <a:lnTo>
                  <a:pt x="2734641" y="2121992"/>
                </a:lnTo>
                <a:lnTo>
                  <a:pt x="2743163" y="2106904"/>
                </a:lnTo>
                <a:lnTo>
                  <a:pt x="2743125" y="2106981"/>
                </a:lnTo>
                <a:lnTo>
                  <a:pt x="2751455" y="2091779"/>
                </a:lnTo>
                <a:lnTo>
                  <a:pt x="2751418" y="2091855"/>
                </a:lnTo>
                <a:lnTo>
                  <a:pt x="2759571" y="2076552"/>
                </a:lnTo>
                <a:lnTo>
                  <a:pt x="2759533" y="2076615"/>
                </a:lnTo>
                <a:lnTo>
                  <a:pt x="2767495" y="2061210"/>
                </a:lnTo>
                <a:lnTo>
                  <a:pt x="2767457" y="2061273"/>
                </a:lnTo>
                <a:lnTo>
                  <a:pt x="2775243" y="2045754"/>
                </a:lnTo>
                <a:lnTo>
                  <a:pt x="2775205" y="2045830"/>
                </a:lnTo>
                <a:lnTo>
                  <a:pt x="2782799" y="2030209"/>
                </a:lnTo>
                <a:lnTo>
                  <a:pt x="2782761" y="2030273"/>
                </a:lnTo>
                <a:lnTo>
                  <a:pt x="2790164" y="2014550"/>
                </a:lnTo>
                <a:lnTo>
                  <a:pt x="2790126" y="2014627"/>
                </a:lnTo>
                <a:lnTo>
                  <a:pt x="2797341" y="1998789"/>
                </a:lnTo>
                <a:lnTo>
                  <a:pt x="2797303" y="1998866"/>
                </a:lnTo>
                <a:lnTo>
                  <a:pt x="2804325" y="1982940"/>
                </a:lnTo>
                <a:lnTo>
                  <a:pt x="2804300" y="1983016"/>
                </a:lnTo>
                <a:lnTo>
                  <a:pt x="2811120" y="1966989"/>
                </a:lnTo>
                <a:lnTo>
                  <a:pt x="2811095" y="1967052"/>
                </a:lnTo>
                <a:lnTo>
                  <a:pt x="2817724" y="1950936"/>
                </a:lnTo>
                <a:lnTo>
                  <a:pt x="2817686" y="1951000"/>
                </a:lnTo>
                <a:lnTo>
                  <a:pt x="2824125" y="1934782"/>
                </a:lnTo>
                <a:lnTo>
                  <a:pt x="2824099" y="1934858"/>
                </a:lnTo>
                <a:lnTo>
                  <a:pt x="2830335" y="1918538"/>
                </a:lnTo>
                <a:lnTo>
                  <a:pt x="2830309" y="1918615"/>
                </a:lnTo>
                <a:lnTo>
                  <a:pt x="2836343" y="1902206"/>
                </a:lnTo>
                <a:lnTo>
                  <a:pt x="2836317" y="1902282"/>
                </a:lnTo>
                <a:lnTo>
                  <a:pt x="2842159" y="1885772"/>
                </a:lnTo>
                <a:lnTo>
                  <a:pt x="2842133" y="1885849"/>
                </a:lnTo>
                <a:lnTo>
                  <a:pt x="2847759" y="1869250"/>
                </a:lnTo>
                <a:lnTo>
                  <a:pt x="2847734" y="1869326"/>
                </a:lnTo>
                <a:lnTo>
                  <a:pt x="2853169" y="1852651"/>
                </a:lnTo>
                <a:lnTo>
                  <a:pt x="2853144" y="1852727"/>
                </a:lnTo>
                <a:lnTo>
                  <a:pt x="2858376" y="1835950"/>
                </a:lnTo>
                <a:lnTo>
                  <a:pt x="2858352" y="1836026"/>
                </a:lnTo>
                <a:lnTo>
                  <a:pt x="2863368" y="1819174"/>
                </a:lnTo>
                <a:lnTo>
                  <a:pt x="2863343" y="1819250"/>
                </a:lnTo>
                <a:lnTo>
                  <a:pt x="2868156" y="1802295"/>
                </a:lnTo>
                <a:lnTo>
                  <a:pt x="2868131" y="1802384"/>
                </a:lnTo>
                <a:lnTo>
                  <a:pt x="2872740" y="1785353"/>
                </a:lnTo>
                <a:lnTo>
                  <a:pt x="2872714" y="1785429"/>
                </a:lnTo>
                <a:lnTo>
                  <a:pt x="2877110" y="1768323"/>
                </a:lnTo>
                <a:lnTo>
                  <a:pt x="2877097" y="1768399"/>
                </a:lnTo>
                <a:lnTo>
                  <a:pt x="2881275" y="1751203"/>
                </a:lnTo>
                <a:lnTo>
                  <a:pt x="2881249" y="1751279"/>
                </a:lnTo>
                <a:lnTo>
                  <a:pt x="2885224" y="1734007"/>
                </a:lnTo>
                <a:lnTo>
                  <a:pt x="2885199" y="1734096"/>
                </a:lnTo>
                <a:lnTo>
                  <a:pt x="2888959" y="1716736"/>
                </a:lnTo>
                <a:lnTo>
                  <a:pt x="2888946" y="1716824"/>
                </a:lnTo>
                <a:lnTo>
                  <a:pt x="2892477" y="1699400"/>
                </a:lnTo>
                <a:lnTo>
                  <a:pt x="2892463" y="1699476"/>
                </a:lnTo>
                <a:lnTo>
                  <a:pt x="2895779" y="1681975"/>
                </a:lnTo>
                <a:lnTo>
                  <a:pt x="2895766" y="1682052"/>
                </a:lnTo>
                <a:lnTo>
                  <a:pt x="2898865" y="1664475"/>
                </a:lnTo>
                <a:lnTo>
                  <a:pt x="2898851" y="1664551"/>
                </a:lnTo>
                <a:lnTo>
                  <a:pt x="2901735" y="1646911"/>
                </a:lnTo>
                <a:lnTo>
                  <a:pt x="2901723" y="1646987"/>
                </a:lnTo>
                <a:lnTo>
                  <a:pt x="2904375" y="1629270"/>
                </a:lnTo>
                <a:lnTo>
                  <a:pt x="2904363" y="1629347"/>
                </a:lnTo>
                <a:lnTo>
                  <a:pt x="2906789" y="1611554"/>
                </a:lnTo>
                <a:lnTo>
                  <a:pt x="2906789" y="1611643"/>
                </a:lnTo>
                <a:lnTo>
                  <a:pt x="2908999" y="1593774"/>
                </a:lnTo>
                <a:lnTo>
                  <a:pt x="2908987" y="1593863"/>
                </a:lnTo>
                <a:lnTo>
                  <a:pt x="2910967" y="1575930"/>
                </a:lnTo>
                <a:lnTo>
                  <a:pt x="2910954" y="1576019"/>
                </a:lnTo>
                <a:lnTo>
                  <a:pt x="2912708" y="1558024"/>
                </a:lnTo>
                <a:lnTo>
                  <a:pt x="2912708" y="1558100"/>
                </a:lnTo>
                <a:lnTo>
                  <a:pt x="2914232" y="1540053"/>
                </a:lnTo>
                <a:lnTo>
                  <a:pt x="2914219" y="1540129"/>
                </a:lnTo>
                <a:lnTo>
                  <a:pt x="2915514" y="1522006"/>
                </a:lnTo>
                <a:lnTo>
                  <a:pt x="2915514" y="1522095"/>
                </a:lnTo>
                <a:lnTo>
                  <a:pt x="2916567" y="1503909"/>
                </a:lnTo>
                <a:lnTo>
                  <a:pt x="2916567" y="1503997"/>
                </a:lnTo>
                <a:lnTo>
                  <a:pt x="2917393" y="1485760"/>
                </a:lnTo>
                <a:lnTo>
                  <a:pt x="2917393" y="1485837"/>
                </a:lnTo>
                <a:lnTo>
                  <a:pt x="2917991" y="1467536"/>
                </a:lnTo>
                <a:lnTo>
                  <a:pt x="2917991" y="1467625"/>
                </a:lnTo>
                <a:lnTo>
                  <a:pt x="2918346" y="1449261"/>
                </a:lnTo>
                <a:lnTo>
                  <a:pt x="2918346" y="1449350"/>
                </a:lnTo>
                <a:lnTo>
                  <a:pt x="2918460" y="1430935"/>
                </a:lnTo>
                <a:lnTo>
                  <a:pt x="2918460" y="1431011"/>
                </a:lnTo>
                <a:lnTo>
                  <a:pt x="2918346" y="1412596"/>
                </a:lnTo>
                <a:lnTo>
                  <a:pt x="2918346" y="1412685"/>
                </a:lnTo>
                <a:lnTo>
                  <a:pt x="2917991" y="1394320"/>
                </a:lnTo>
                <a:lnTo>
                  <a:pt x="2917991" y="1394410"/>
                </a:lnTo>
                <a:lnTo>
                  <a:pt x="2917393" y="1376108"/>
                </a:lnTo>
                <a:lnTo>
                  <a:pt x="2917393" y="1376185"/>
                </a:lnTo>
                <a:lnTo>
                  <a:pt x="2916567" y="1357947"/>
                </a:lnTo>
                <a:lnTo>
                  <a:pt x="2916567" y="1358037"/>
                </a:lnTo>
                <a:lnTo>
                  <a:pt x="2915514" y="1339850"/>
                </a:lnTo>
                <a:lnTo>
                  <a:pt x="2915514" y="1339939"/>
                </a:lnTo>
                <a:lnTo>
                  <a:pt x="2914219" y="1321816"/>
                </a:lnTo>
                <a:lnTo>
                  <a:pt x="2914232" y="1321892"/>
                </a:lnTo>
                <a:lnTo>
                  <a:pt x="2912708" y="1303846"/>
                </a:lnTo>
                <a:lnTo>
                  <a:pt x="2912708" y="1303922"/>
                </a:lnTo>
                <a:lnTo>
                  <a:pt x="2910954" y="1285926"/>
                </a:lnTo>
                <a:lnTo>
                  <a:pt x="2910967" y="1286015"/>
                </a:lnTo>
                <a:lnTo>
                  <a:pt x="2908987" y="1268082"/>
                </a:lnTo>
                <a:lnTo>
                  <a:pt x="2908999" y="1268171"/>
                </a:lnTo>
                <a:lnTo>
                  <a:pt x="2906789" y="1250302"/>
                </a:lnTo>
                <a:lnTo>
                  <a:pt x="2906789" y="1250391"/>
                </a:lnTo>
                <a:lnTo>
                  <a:pt x="2904363" y="1232598"/>
                </a:lnTo>
                <a:lnTo>
                  <a:pt x="2904375" y="1232675"/>
                </a:lnTo>
                <a:lnTo>
                  <a:pt x="2901723" y="1214958"/>
                </a:lnTo>
                <a:lnTo>
                  <a:pt x="2901735" y="1215035"/>
                </a:lnTo>
                <a:lnTo>
                  <a:pt x="2898851" y="1197394"/>
                </a:lnTo>
                <a:lnTo>
                  <a:pt x="2898865" y="1197470"/>
                </a:lnTo>
                <a:lnTo>
                  <a:pt x="2895766" y="1179894"/>
                </a:lnTo>
                <a:lnTo>
                  <a:pt x="2895779" y="1179970"/>
                </a:lnTo>
                <a:lnTo>
                  <a:pt x="2892463" y="1162469"/>
                </a:lnTo>
                <a:lnTo>
                  <a:pt x="2892477" y="1162545"/>
                </a:lnTo>
                <a:lnTo>
                  <a:pt x="2888946" y="1145121"/>
                </a:lnTo>
                <a:lnTo>
                  <a:pt x="2888959" y="1145210"/>
                </a:lnTo>
                <a:lnTo>
                  <a:pt x="2885199" y="1127849"/>
                </a:lnTo>
                <a:lnTo>
                  <a:pt x="2885224" y="1127938"/>
                </a:lnTo>
                <a:lnTo>
                  <a:pt x="2881249" y="1110666"/>
                </a:lnTo>
                <a:lnTo>
                  <a:pt x="2881275" y="1110742"/>
                </a:lnTo>
                <a:lnTo>
                  <a:pt x="2877097" y="1093546"/>
                </a:lnTo>
                <a:lnTo>
                  <a:pt x="2877110" y="1093623"/>
                </a:lnTo>
                <a:lnTo>
                  <a:pt x="2872714" y="1076516"/>
                </a:lnTo>
                <a:lnTo>
                  <a:pt x="2872740" y="1076592"/>
                </a:lnTo>
                <a:lnTo>
                  <a:pt x="2868131" y="1059561"/>
                </a:lnTo>
                <a:lnTo>
                  <a:pt x="2868156" y="1059650"/>
                </a:lnTo>
                <a:lnTo>
                  <a:pt x="2863343" y="1042696"/>
                </a:lnTo>
                <a:lnTo>
                  <a:pt x="2863368" y="1042772"/>
                </a:lnTo>
                <a:lnTo>
                  <a:pt x="2858352" y="1025919"/>
                </a:lnTo>
                <a:lnTo>
                  <a:pt x="2858376" y="1025995"/>
                </a:lnTo>
                <a:lnTo>
                  <a:pt x="2853144" y="1009218"/>
                </a:lnTo>
                <a:lnTo>
                  <a:pt x="2853169" y="1009295"/>
                </a:lnTo>
                <a:lnTo>
                  <a:pt x="2847734" y="992619"/>
                </a:lnTo>
                <a:lnTo>
                  <a:pt x="2847759" y="992696"/>
                </a:lnTo>
                <a:lnTo>
                  <a:pt x="2842133" y="976096"/>
                </a:lnTo>
                <a:lnTo>
                  <a:pt x="2842159" y="976173"/>
                </a:lnTo>
                <a:lnTo>
                  <a:pt x="2836317" y="959663"/>
                </a:lnTo>
                <a:lnTo>
                  <a:pt x="2836343" y="959739"/>
                </a:lnTo>
                <a:lnTo>
                  <a:pt x="2830309" y="943331"/>
                </a:lnTo>
                <a:lnTo>
                  <a:pt x="2830335" y="943407"/>
                </a:lnTo>
                <a:lnTo>
                  <a:pt x="2824099" y="927087"/>
                </a:lnTo>
                <a:lnTo>
                  <a:pt x="2824125" y="927164"/>
                </a:lnTo>
                <a:lnTo>
                  <a:pt x="2817686" y="910946"/>
                </a:lnTo>
                <a:lnTo>
                  <a:pt x="2817724" y="911009"/>
                </a:lnTo>
                <a:lnTo>
                  <a:pt x="2811095" y="894893"/>
                </a:lnTo>
                <a:lnTo>
                  <a:pt x="2811120" y="894956"/>
                </a:lnTo>
                <a:lnTo>
                  <a:pt x="2804300" y="878929"/>
                </a:lnTo>
                <a:lnTo>
                  <a:pt x="2804325" y="879005"/>
                </a:lnTo>
                <a:lnTo>
                  <a:pt x="2797303" y="863079"/>
                </a:lnTo>
                <a:lnTo>
                  <a:pt x="2797341" y="863143"/>
                </a:lnTo>
                <a:lnTo>
                  <a:pt x="2790126" y="847319"/>
                </a:lnTo>
                <a:lnTo>
                  <a:pt x="2790164" y="847395"/>
                </a:lnTo>
                <a:lnTo>
                  <a:pt x="2782761" y="831672"/>
                </a:lnTo>
                <a:lnTo>
                  <a:pt x="2782799" y="831736"/>
                </a:lnTo>
                <a:lnTo>
                  <a:pt x="2775205" y="816115"/>
                </a:lnTo>
                <a:lnTo>
                  <a:pt x="2775243" y="816191"/>
                </a:lnTo>
                <a:lnTo>
                  <a:pt x="2767457" y="800672"/>
                </a:lnTo>
                <a:lnTo>
                  <a:pt x="2767495" y="800735"/>
                </a:lnTo>
                <a:lnTo>
                  <a:pt x="2759533" y="785330"/>
                </a:lnTo>
                <a:lnTo>
                  <a:pt x="2759571" y="785394"/>
                </a:lnTo>
                <a:lnTo>
                  <a:pt x="2751418" y="770090"/>
                </a:lnTo>
                <a:lnTo>
                  <a:pt x="2751455" y="770166"/>
                </a:lnTo>
                <a:lnTo>
                  <a:pt x="2743125" y="754964"/>
                </a:lnTo>
                <a:lnTo>
                  <a:pt x="2743163" y="755040"/>
                </a:lnTo>
                <a:lnTo>
                  <a:pt x="2734641" y="739953"/>
                </a:lnTo>
                <a:lnTo>
                  <a:pt x="2734679" y="740016"/>
                </a:lnTo>
                <a:lnTo>
                  <a:pt x="2725992" y="725043"/>
                </a:lnTo>
                <a:lnTo>
                  <a:pt x="2726030" y="725107"/>
                </a:lnTo>
                <a:lnTo>
                  <a:pt x="2717152" y="710260"/>
                </a:lnTo>
                <a:lnTo>
                  <a:pt x="2717191" y="710324"/>
                </a:lnTo>
                <a:lnTo>
                  <a:pt x="2708135" y="695579"/>
                </a:lnTo>
                <a:lnTo>
                  <a:pt x="2708186" y="695643"/>
                </a:lnTo>
                <a:lnTo>
                  <a:pt x="2698954" y="681012"/>
                </a:lnTo>
                <a:lnTo>
                  <a:pt x="2698992" y="681076"/>
                </a:lnTo>
                <a:lnTo>
                  <a:pt x="2689594" y="666572"/>
                </a:lnTo>
                <a:lnTo>
                  <a:pt x="2689632" y="666636"/>
                </a:lnTo>
                <a:lnTo>
                  <a:pt x="2680056" y="652246"/>
                </a:lnTo>
                <a:lnTo>
                  <a:pt x="2680107" y="652310"/>
                </a:lnTo>
                <a:lnTo>
                  <a:pt x="2670354" y="638036"/>
                </a:lnTo>
                <a:lnTo>
                  <a:pt x="2670392" y="638099"/>
                </a:lnTo>
                <a:lnTo>
                  <a:pt x="2660473" y="623951"/>
                </a:lnTo>
                <a:lnTo>
                  <a:pt x="2660523" y="624015"/>
                </a:lnTo>
                <a:lnTo>
                  <a:pt x="2650439" y="609981"/>
                </a:lnTo>
                <a:lnTo>
                  <a:pt x="2650477" y="610045"/>
                </a:lnTo>
                <a:lnTo>
                  <a:pt x="2640229" y="596138"/>
                </a:lnTo>
                <a:lnTo>
                  <a:pt x="2640266" y="596202"/>
                </a:lnTo>
                <a:lnTo>
                  <a:pt x="2629853" y="582435"/>
                </a:lnTo>
                <a:lnTo>
                  <a:pt x="2629891" y="582485"/>
                </a:lnTo>
                <a:lnTo>
                  <a:pt x="2619312" y="568846"/>
                </a:lnTo>
                <a:lnTo>
                  <a:pt x="2619350" y="568897"/>
                </a:lnTo>
                <a:lnTo>
                  <a:pt x="2608606" y="555384"/>
                </a:lnTo>
                <a:lnTo>
                  <a:pt x="2608656" y="555435"/>
                </a:lnTo>
                <a:lnTo>
                  <a:pt x="2597748" y="542049"/>
                </a:lnTo>
                <a:lnTo>
                  <a:pt x="2597785" y="542112"/>
                </a:lnTo>
                <a:lnTo>
                  <a:pt x="2586723" y="528854"/>
                </a:lnTo>
                <a:lnTo>
                  <a:pt x="2586774" y="528905"/>
                </a:lnTo>
                <a:lnTo>
                  <a:pt x="2575535" y="515785"/>
                </a:lnTo>
                <a:lnTo>
                  <a:pt x="2575586" y="515836"/>
                </a:lnTo>
                <a:lnTo>
                  <a:pt x="2564194" y="502844"/>
                </a:lnTo>
                <a:lnTo>
                  <a:pt x="2564244" y="502907"/>
                </a:lnTo>
                <a:lnTo>
                  <a:pt x="2552701" y="490055"/>
                </a:lnTo>
                <a:lnTo>
                  <a:pt x="2552752" y="490106"/>
                </a:lnTo>
                <a:lnTo>
                  <a:pt x="2541055" y="477393"/>
                </a:lnTo>
                <a:lnTo>
                  <a:pt x="2541106" y="477444"/>
                </a:lnTo>
                <a:lnTo>
                  <a:pt x="2529256" y="464858"/>
                </a:lnTo>
                <a:lnTo>
                  <a:pt x="2529307" y="464922"/>
                </a:lnTo>
                <a:lnTo>
                  <a:pt x="2517305" y="452475"/>
                </a:lnTo>
                <a:lnTo>
                  <a:pt x="2517356" y="452527"/>
                </a:lnTo>
                <a:lnTo>
                  <a:pt x="2505203" y="440233"/>
                </a:lnTo>
                <a:lnTo>
                  <a:pt x="2505254" y="440284"/>
                </a:lnTo>
                <a:lnTo>
                  <a:pt x="2492947" y="428130"/>
                </a:lnTo>
                <a:lnTo>
                  <a:pt x="2492997" y="428181"/>
                </a:lnTo>
                <a:lnTo>
                  <a:pt x="2480551" y="416166"/>
                </a:lnTo>
                <a:lnTo>
                  <a:pt x="2480603" y="416217"/>
                </a:lnTo>
                <a:lnTo>
                  <a:pt x="2468004" y="404355"/>
                </a:lnTo>
                <a:lnTo>
                  <a:pt x="2468068" y="404406"/>
                </a:lnTo>
                <a:lnTo>
                  <a:pt x="2455317" y="392684"/>
                </a:lnTo>
                <a:lnTo>
                  <a:pt x="2455381" y="392735"/>
                </a:lnTo>
                <a:lnTo>
                  <a:pt x="2442490" y="381165"/>
                </a:lnTo>
                <a:lnTo>
                  <a:pt x="2442554" y="381216"/>
                </a:lnTo>
                <a:lnTo>
                  <a:pt x="2429523" y="369799"/>
                </a:lnTo>
                <a:lnTo>
                  <a:pt x="2429574" y="369837"/>
                </a:lnTo>
                <a:lnTo>
                  <a:pt x="2416404" y="358572"/>
                </a:lnTo>
                <a:lnTo>
                  <a:pt x="2416468" y="358623"/>
                </a:lnTo>
                <a:lnTo>
                  <a:pt x="2403158" y="347497"/>
                </a:lnTo>
                <a:lnTo>
                  <a:pt x="2403221" y="347548"/>
                </a:lnTo>
                <a:lnTo>
                  <a:pt x="2389772" y="336588"/>
                </a:lnTo>
                <a:lnTo>
                  <a:pt x="2389835" y="336639"/>
                </a:lnTo>
                <a:lnTo>
                  <a:pt x="2376246" y="325819"/>
                </a:lnTo>
                <a:lnTo>
                  <a:pt x="2376310" y="325869"/>
                </a:lnTo>
                <a:lnTo>
                  <a:pt x="2362594" y="315214"/>
                </a:lnTo>
                <a:lnTo>
                  <a:pt x="2362658" y="315264"/>
                </a:lnTo>
                <a:lnTo>
                  <a:pt x="2348802" y="304762"/>
                </a:lnTo>
                <a:lnTo>
                  <a:pt x="2348866" y="304813"/>
                </a:lnTo>
                <a:lnTo>
                  <a:pt x="2334883" y="294475"/>
                </a:lnTo>
                <a:lnTo>
                  <a:pt x="2334946" y="294526"/>
                </a:lnTo>
                <a:lnTo>
                  <a:pt x="2320836" y="284353"/>
                </a:lnTo>
                <a:lnTo>
                  <a:pt x="2320900" y="284391"/>
                </a:lnTo>
                <a:lnTo>
                  <a:pt x="2306664" y="274384"/>
                </a:lnTo>
                <a:lnTo>
                  <a:pt x="2306714" y="274422"/>
                </a:lnTo>
                <a:lnTo>
                  <a:pt x="2292351" y="264579"/>
                </a:lnTo>
                <a:lnTo>
                  <a:pt x="2292414" y="264617"/>
                </a:lnTo>
                <a:lnTo>
                  <a:pt x="2277923" y="254927"/>
                </a:lnTo>
                <a:lnTo>
                  <a:pt x="2277986" y="254978"/>
                </a:lnTo>
                <a:lnTo>
                  <a:pt x="2263369" y="245453"/>
                </a:lnTo>
                <a:lnTo>
                  <a:pt x="2263432" y="245504"/>
                </a:lnTo>
                <a:lnTo>
                  <a:pt x="2248688" y="236144"/>
                </a:lnTo>
                <a:lnTo>
                  <a:pt x="2248752" y="236195"/>
                </a:lnTo>
                <a:lnTo>
                  <a:pt x="2233892" y="227013"/>
                </a:lnTo>
                <a:lnTo>
                  <a:pt x="2233956" y="227051"/>
                </a:lnTo>
                <a:lnTo>
                  <a:pt x="2218970" y="218034"/>
                </a:lnTo>
                <a:lnTo>
                  <a:pt x="2219033" y="218072"/>
                </a:lnTo>
                <a:lnTo>
                  <a:pt x="2203933" y="209245"/>
                </a:lnTo>
                <a:lnTo>
                  <a:pt x="2203997" y="209283"/>
                </a:lnTo>
                <a:lnTo>
                  <a:pt x="2188782" y="200609"/>
                </a:lnTo>
                <a:lnTo>
                  <a:pt x="2188845" y="200647"/>
                </a:lnTo>
                <a:lnTo>
                  <a:pt x="2173517" y="192164"/>
                </a:lnTo>
                <a:lnTo>
                  <a:pt x="2173580" y="192202"/>
                </a:lnTo>
                <a:lnTo>
                  <a:pt x="2158124" y="183883"/>
                </a:lnTo>
                <a:lnTo>
                  <a:pt x="2158201" y="183921"/>
                </a:lnTo>
                <a:lnTo>
                  <a:pt x="2142629" y="175781"/>
                </a:lnTo>
                <a:lnTo>
                  <a:pt x="2142693" y="175819"/>
                </a:lnTo>
                <a:lnTo>
                  <a:pt x="2127023" y="167868"/>
                </a:lnTo>
                <a:lnTo>
                  <a:pt x="2127086" y="167894"/>
                </a:lnTo>
                <a:lnTo>
                  <a:pt x="2111312" y="160122"/>
                </a:lnTo>
                <a:lnTo>
                  <a:pt x="2111376" y="160160"/>
                </a:lnTo>
                <a:lnTo>
                  <a:pt x="2095475" y="152565"/>
                </a:lnTo>
                <a:lnTo>
                  <a:pt x="2095552" y="152591"/>
                </a:lnTo>
                <a:lnTo>
                  <a:pt x="2079549" y="145186"/>
                </a:lnTo>
                <a:lnTo>
                  <a:pt x="2079612" y="145212"/>
                </a:lnTo>
                <a:lnTo>
                  <a:pt x="2063509" y="137986"/>
                </a:lnTo>
                <a:lnTo>
                  <a:pt x="2063573" y="138024"/>
                </a:lnTo>
                <a:lnTo>
                  <a:pt x="2047367" y="130975"/>
                </a:lnTo>
                <a:lnTo>
                  <a:pt x="2047431" y="131013"/>
                </a:lnTo>
                <a:lnTo>
                  <a:pt x="2031124" y="124155"/>
                </a:lnTo>
                <a:lnTo>
                  <a:pt x="2031187" y="124193"/>
                </a:lnTo>
                <a:lnTo>
                  <a:pt x="2014780" y="117526"/>
                </a:lnTo>
                <a:lnTo>
                  <a:pt x="2014843" y="117551"/>
                </a:lnTo>
                <a:lnTo>
                  <a:pt x="1998320" y="111074"/>
                </a:lnTo>
                <a:lnTo>
                  <a:pt x="1998396" y="111112"/>
                </a:lnTo>
                <a:lnTo>
                  <a:pt x="1981785" y="104826"/>
                </a:lnTo>
                <a:lnTo>
                  <a:pt x="1981848" y="104851"/>
                </a:lnTo>
                <a:lnTo>
                  <a:pt x="1965135" y="98768"/>
                </a:lnTo>
                <a:lnTo>
                  <a:pt x="1965211" y="98793"/>
                </a:lnTo>
                <a:lnTo>
                  <a:pt x="1948396" y="92888"/>
                </a:lnTo>
                <a:lnTo>
                  <a:pt x="1948472" y="92913"/>
                </a:lnTo>
                <a:lnTo>
                  <a:pt x="1931569" y="87224"/>
                </a:lnTo>
                <a:lnTo>
                  <a:pt x="1931645" y="87249"/>
                </a:lnTo>
                <a:lnTo>
                  <a:pt x="1914639" y="81737"/>
                </a:lnTo>
                <a:lnTo>
                  <a:pt x="1914716" y="81762"/>
                </a:lnTo>
                <a:lnTo>
                  <a:pt x="1897634" y="76467"/>
                </a:lnTo>
                <a:lnTo>
                  <a:pt x="1897698" y="76479"/>
                </a:lnTo>
                <a:lnTo>
                  <a:pt x="1880528" y="71387"/>
                </a:lnTo>
                <a:lnTo>
                  <a:pt x="1880603" y="71400"/>
                </a:lnTo>
                <a:lnTo>
                  <a:pt x="1863331" y="66497"/>
                </a:lnTo>
                <a:lnTo>
                  <a:pt x="1863408" y="66522"/>
                </a:lnTo>
                <a:lnTo>
                  <a:pt x="1846047" y="61824"/>
                </a:lnTo>
                <a:lnTo>
                  <a:pt x="1846123" y="61849"/>
                </a:lnTo>
                <a:lnTo>
                  <a:pt x="1828686" y="57353"/>
                </a:lnTo>
                <a:lnTo>
                  <a:pt x="1828749" y="57366"/>
                </a:lnTo>
                <a:lnTo>
                  <a:pt x="1811223" y="53086"/>
                </a:lnTo>
                <a:lnTo>
                  <a:pt x="1811300" y="53099"/>
                </a:lnTo>
                <a:lnTo>
                  <a:pt x="1793697" y="49022"/>
                </a:lnTo>
                <a:lnTo>
                  <a:pt x="1793774" y="49035"/>
                </a:lnTo>
                <a:lnTo>
                  <a:pt x="1776083" y="45161"/>
                </a:lnTo>
                <a:lnTo>
                  <a:pt x="1776159" y="45174"/>
                </a:lnTo>
                <a:lnTo>
                  <a:pt x="1758379" y="41516"/>
                </a:lnTo>
                <a:lnTo>
                  <a:pt x="1758455" y="41529"/>
                </a:lnTo>
                <a:lnTo>
                  <a:pt x="1740611" y="38074"/>
                </a:lnTo>
                <a:lnTo>
                  <a:pt x="1740688" y="38087"/>
                </a:lnTo>
                <a:lnTo>
                  <a:pt x="1722755" y="34849"/>
                </a:lnTo>
                <a:lnTo>
                  <a:pt x="1722831" y="34861"/>
                </a:lnTo>
                <a:lnTo>
                  <a:pt x="1704835" y="31839"/>
                </a:lnTo>
                <a:lnTo>
                  <a:pt x="1704912" y="31852"/>
                </a:lnTo>
                <a:lnTo>
                  <a:pt x="1686827" y="29045"/>
                </a:lnTo>
                <a:lnTo>
                  <a:pt x="1686904" y="29045"/>
                </a:lnTo>
                <a:lnTo>
                  <a:pt x="1668754" y="26454"/>
                </a:lnTo>
                <a:lnTo>
                  <a:pt x="1668831" y="26467"/>
                </a:lnTo>
                <a:lnTo>
                  <a:pt x="1650607" y="24092"/>
                </a:lnTo>
                <a:lnTo>
                  <a:pt x="1650696" y="24105"/>
                </a:lnTo>
                <a:lnTo>
                  <a:pt x="1632395" y="21946"/>
                </a:lnTo>
                <a:lnTo>
                  <a:pt x="1632471" y="21958"/>
                </a:lnTo>
                <a:lnTo>
                  <a:pt x="1614107" y="20015"/>
                </a:lnTo>
                <a:lnTo>
                  <a:pt x="1614196" y="20028"/>
                </a:lnTo>
                <a:lnTo>
                  <a:pt x="1595755" y="18313"/>
                </a:lnTo>
                <a:lnTo>
                  <a:pt x="1595844" y="18326"/>
                </a:lnTo>
                <a:lnTo>
                  <a:pt x="1577340" y="16828"/>
                </a:lnTo>
                <a:lnTo>
                  <a:pt x="1577416" y="16840"/>
                </a:lnTo>
                <a:lnTo>
                  <a:pt x="1558862" y="15570"/>
                </a:lnTo>
                <a:lnTo>
                  <a:pt x="1558938" y="15583"/>
                </a:lnTo>
                <a:lnTo>
                  <a:pt x="1540320" y="14542"/>
                </a:lnTo>
                <a:lnTo>
                  <a:pt x="1540396" y="14542"/>
                </a:lnTo>
                <a:lnTo>
                  <a:pt x="1521715" y="13741"/>
                </a:lnTo>
                <a:lnTo>
                  <a:pt x="1521791" y="13741"/>
                </a:lnTo>
                <a:lnTo>
                  <a:pt x="1503045" y="13157"/>
                </a:lnTo>
                <a:lnTo>
                  <a:pt x="1503121" y="13170"/>
                </a:lnTo>
                <a:lnTo>
                  <a:pt x="1484325" y="12814"/>
                </a:lnTo>
                <a:lnTo>
                  <a:pt x="1484402" y="12814"/>
                </a:lnTo>
                <a:lnTo>
                  <a:pt x="1465542" y="12700"/>
                </a:lnTo>
                <a:lnTo>
                  <a:pt x="1465618" y="12700"/>
                </a:lnTo>
                <a:lnTo>
                  <a:pt x="1446759" y="12814"/>
                </a:lnTo>
                <a:lnTo>
                  <a:pt x="1446835" y="12814"/>
                </a:lnTo>
                <a:lnTo>
                  <a:pt x="1428040" y="13170"/>
                </a:lnTo>
                <a:lnTo>
                  <a:pt x="1428116" y="13157"/>
                </a:lnTo>
                <a:lnTo>
                  <a:pt x="1409371" y="13741"/>
                </a:lnTo>
                <a:lnTo>
                  <a:pt x="1409447" y="13741"/>
                </a:lnTo>
                <a:lnTo>
                  <a:pt x="1390764" y="14542"/>
                </a:lnTo>
                <a:lnTo>
                  <a:pt x="1390841" y="14542"/>
                </a:lnTo>
                <a:lnTo>
                  <a:pt x="1372223" y="15583"/>
                </a:lnTo>
                <a:lnTo>
                  <a:pt x="1372299" y="15570"/>
                </a:lnTo>
                <a:lnTo>
                  <a:pt x="1353744" y="16840"/>
                </a:lnTo>
                <a:lnTo>
                  <a:pt x="1353820" y="16828"/>
                </a:lnTo>
                <a:lnTo>
                  <a:pt x="1335317" y="18326"/>
                </a:lnTo>
                <a:lnTo>
                  <a:pt x="1335393" y="18313"/>
                </a:lnTo>
                <a:lnTo>
                  <a:pt x="1316964" y="20028"/>
                </a:lnTo>
                <a:lnTo>
                  <a:pt x="1317053" y="20015"/>
                </a:lnTo>
                <a:lnTo>
                  <a:pt x="1298689" y="21958"/>
                </a:lnTo>
                <a:lnTo>
                  <a:pt x="1298766" y="21946"/>
                </a:lnTo>
                <a:lnTo>
                  <a:pt x="1280466" y="24105"/>
                </a:lnTo>
                <a:lnTo>
                  <a:pt x="1280554" y="24092"/>
                </a:lnTo>
                <a:lnTo>
                  <a:pt x="1262329" y="26467"/>
                </a:lnTo>
                <a:lnTo>
                  <a:pt x="1262406" y="26454"/>
                </a:lnTo>
                <a:lnTo>
                  <a:pt x="1244258" y="29045"/>
                </a:lnTo>
                <a:lnTo>
                  <a:pt x="1244334" y="29045"/>
                </a:lnTo>
                <a:lnTo>
                  <a:pt x="1226249" y="31852"/>
                </a:lnTo>
                <a:lnTo>
                  <a:pt x="1226325" y="31839"/>
                </a:lnTo>
                <a:lnTo>
                  <a:pt x="1208330" y="34861"/>
                </a:lnTo>
                <a:lnTo>
                  <a:pt x="1208405" y="34849"/>
                </a:lnTo>
                <a:lnTo>
                  <a:pt x="1190473" y="38087"/>
                </a:lnTo>
                <a:lnTo>
                  <a:pt x="1190549" y="38074"/>
                </a:lnTo>
                <a:lnTo>
                  <a:pt x="1172706" y="41529"/>
                </a:lnTo>
                <a:lnTo>
                  <a:pt x="1172782" y="41516"/>
                </a:lnTo>
                <a:lnTo>
                  <a:pt x="1155002" y="45174"/>
                </a:lnTo>
                <a:lnTo>
                  <a:pt x="1155078" y="45161"/>
                </a:lnTo>
                <a:lnTo>
                  <a:pt x="1137387" y="49035"/>
                </a:lnTo>
                <a:lnTo>
                  <a:pt x="1137464" y="49022"/>
                </a:lnTo>
                <a:lnTo>
                  <a:pt x="1119861" y="53099"/>
                </a:lnTo>
                <a:lnTo>
                  <a:pt x="1119938" y="53086"/>
                </a:lnTo>
                <a:lnTo>
                  <a:pt x="1102411" y="57366"/>
                </a:lnTo>
                <a:lnTo>
                  <a:pt x="1102474" y="57353"/>
                </a:lnTo>
                <a:lnTo>
                  <a:pt x="1085037" y="61849"/>
                </a:lnTo>
                <a:lnTo>
                  <a:pt x="1085114" y="61824"/>
                </a:lnTo>
                <a:lnTo>
                  <a:pt x="1067753" y="66522"/>
                </a:lnTo>
                <a:lnTo>
                  <a:pt x="1067829" y="66497"/>
                </a:lnTo>
                <a:lnTo>
                  <a:pt x="1050570" y="71400"/>
                </a:lnTo>
                <a:lnTo>
                  <a:pt x="1050633" y="71387"/>
                </a:lnTo>
                <a:lnTo>
                  <a:pt x="1033463" y="76479"/>
                </a:lnTo>
                <a:lnTo>
                  <a:pt x="1033526" y="76467"/>
                </a:lnTo>
                <a:lnTo>
                  <a:pt x="1016445" y="81762"/>
                </a:lnTo>
                <a:lnTo>
                  <a:pt x="1016521" y="81737"/>
                </a:lnTo>
                <a:lnTo>
                  <a:pt x="999515" y="87249"/>
                </a:lnTo>
                <a:lnTo>
                  <a:pt x="999591" y="87224"/>
                </a:lnTo>
                <a:lnTo>
                  <a:pt x="982688" y="92913"/>
                </a:lnTo>
                <a:lnTo>
                  <a:pt x="982764" y="92888"/>
                </a:lnTo>
                <a:lnTo>
                  <a:pt x="965949" y="98793"/>
                </a:lnTo>
                <a:lnTo>
                  <a:pt x="966026" y="98768"/>
                </a:lnTo>
                <a:lnTo>
                  <a:pt x="949312" y="104851"/>
                </a:lnTo>
                <a:lnTo>
                  <a:pt x="949377" y="104826"/>
                </a:lnTo>
                <a:lnTo>
                  <a:pt x="932764" y="111112"/>
                </a:lnTo>
                <a:lnTo>
                  <a:pt x="932828" y="111074"/>
                </a:lnTo>
                <a:lnTo>
                  <a:pt x="916317" y="117551"/>
                </a:lnTo>
                <a:lnTo>
                  <a:pt x="916394" y="117526"/>
                </a:lnTo>
                <a:lnTo>
                  <a:pt x="899973" y="124193"/>
                </a:lnTo>
                <a:lnTo>
                  <a:pt x="900036" y="124155"/>
                </a:lnTo>
                <a:lnTo>
                  <a:pt x="883730" y="131013"/>
                </a:lnTo>
                <a:lnTo>
                  <a:pt x="883793" y="130975"/>
                </a:lnTo>
                <a:lnTo>
                  <a:pt x="867589" y="138024"/>
                </a:lnTo>
                <a:lnTo>
                  <a:pt x="867651" y="137986"/>
                </a:lnTo>
                <a:lnTo>
                  <a:pt x="851548" y="145212"/>
                </a:lnTo>
                <a:lnTo>
                  <a:pt x="851611" y="145186"/>
                </a:lnTo>
                <a:lnTo>
                  <a:pt x="835609" y="152591"/>
                </a:lnTo>
                <a:lnTo>
                  <a:pt x="835686" y="152565"/>
                </a:lnTo>
                <a:lnTo>
                  <a:pt x="819785" y="160160"/>
                </a:lnTo>
                <a:lnTo>
                  <a:pt x="819849" y="160122"/>
                </a:lnTo>
                <a:lnTo>
                  <a:pt x="804075" y="167894"/>
                </a:lnTo>
                <a:lnTo>
                  <a:pt x="804139" y="167868"/>
                </a:lnTo>
                <a:lnTo>
                  <a:pt x="788468" y="175819"/>
                </a:lnTo>
                <a:lnTo>
                  <a:pt x="788531" y="175781"/>
                </a:lnTo>
                <a:lnTo>
                  <a:pt x="772960" y="183921"/>
                </a:lnTo>
                <a:lnTo>
                  <a:pt x="773036" y="183883"/>
                </a:lnTo>
                <a:lnTo>
                  <a:pt x="757581" y="192202"/>
                </a:lnTo>
                <a:lnTo>
                  <a:pt x="757644" y="192164"/>
                </a:lnTo>
                <a:lnTo>
                  <a:pt x="742316" y="200647"/>
                </a:lnTo>
                <a:lnTo>
                  <a:pt x="742379" y="200609"/>
                </a:lnTo>
                <a:lnTo>
                  <a:pt x="727165" y="209283"/>
                </a:lnTo>
                <a:lnTo>
                  <a:pt x="727228" y="209245"/>
                </a:lnTo>
                <a:lnTo>
                  <a:pt x="712127" y="218072"/>
                </a:lnTo>
                <a:lnTo>
                  <a:pt x="712191" y="218034"/>
                </a:lnTo>
                <a:lnTo>
                  <a:pt x="697205" y="227051"/>
                </a:lnTo>
                <a:lnTo>
                  <a:pt x="697268" y="227013"/>
                </a:lnTo>
                <a:lnTo>
                  <a:pt x="682409" y="236195"/>
                </a:lnTo>
                <a:lnTo>
                  <a:pt x="682473" y="236144"/>
                </a:lnTo>
                <a:lnTo>
                  <a:pt x="667728" y="245504"/>
                </a:lnTo>
                <a:lnTo>
                  <a:pt x="667792" y="245453"/>
                </a:lnTo>
                <a:lnTo>
                  <a:pt x="653174" y="254978"/>
                </a:lnTo>
                <a:lnTo>
                  <a:pt x="653237" y="254927"/>
                </a:lnTo>
                <a:lnTo>
                  <a:pt x="638747" y="264617"/>
                </a:lnTo>
                <a:lnTo>
                  <a:pt x="638810" y="264579"/>
                </a:lnTo>
                <a:lnTo>
                  <a:pt x="624447" y="274422"/>
                </a:lnTo>
                <a:lnTo>
                  <a:pt x="624497" y="274384"/>
                </a:lnTo>
                <a:lnTo>
                  <a:pt x="610261" y="284391"/>
                </a:lnTo>
                <a:lnTo>
                  <a:pt x="610324" y="284353"/>
                </a:lnTo>
                <a:lnTo>
                  <a:pt x="596214" y="294526"/>
                </a:lnTo>
                <a:lnTo>
                  <a:pt x="596278" y="294475"/>
                </a:lnTo>
                <a:lnTo>
                  <a:pt x="582295" y="304813"/>
                </a:lnTo>
                <a:lnTo>
                  <a:pt x="582359" y="304762"/>
                </a:lnTo>
                <a:lnTo>
                  <a:pt x="568503" y="315264"/>
                </a:lnTo>
                <a:lnTo>
                  <a:pt x="568567" y="315214"/>
                </a:lnTo>
                <a:lnTo>
                  <a:pt x="554851" y="325869"/>
                </a:lnTo>
                <a:lnTo>
                  <a:pt x="554914" y="325819"/>
                </a:lnTo>
                <a:lnTo>
                  <a:pt x="541325" y="336639"/>
                </a:lnTo>
                <a:lnTo>
                  <a:pt x="541389" y="336588"/>
                </a:lnTo>
                <a:lnTo>
                  <a:pt x="527939" y="347548"/>
                </a:lnTo>
                <a:lnTo>
                  <a:pt x="528003" y="347497"/>
                </a:lnTo>
                <a:lnTo>
                  <a:pt x="514693" y="358623"/>
                </a:lnTo>
                <a:lnTo>
                  <a:pt x="514757" y="358572"/>
                </a:lnTo>
                <a:lnTo>
                  <a:pt x="501587" y="369837"/>
                </a:lnTo>
                <a:lnTo>
                  <a:pt x="501638" y="369799"/>
                </a:lnTo>
                <a:lnTo>
                  <a:pt x="488607" y="381216"/>
                </a:lnTo>
                <a:lnTo>
                  <a:pt x="488671" y="381165"/>
                </a:lnTo>
                <a:lnTo>
                  <a:pt x="475780" y="392735"/>
                </a:lnTo>
                <a:lnTo>
                  <a:pt x="475844" y="392684"/>
                </a:lnTo>
                <a:lnTo>
                  <a:pt x="463093" y="404406"/>
                </a:lnTo>
                <a:lnTo>
                  <a:pt x="463157" y="404355"/>
                </a:lnTo>
                <a:lnTo>
                  <a:pt x="450558" y="416217"/>
                </a:lnTo>
                <a:lnTo>
                  <a:pt x="450609" y="416166"/>
                </a:lnTo>
                <a:lnTo>
                  <a:pt x="438163" y="428181"/>
                </a:lnTo>
                <a:lnTo>
                  <a:pt x="438214" y="428130"/>
                </a:lnTo>
                <a:lnTo>
                  <a:pt x="425907" y="440284"/>
                </a:lnTo>
                <a:lnTo>
                  <a:pt x="425958" y="440233"/>
                </a:lnTo>
                <a:lnTo>
                  <a:pt x="413804" y="452527"/>
                </a:lnTo>
                <a:lnTo>
                  <a:pt x="413855" y="452475"/>
                </a:lnTo>
                <a:lnTo>
                  <a:pt x="401854" y="464922"/>
                </a:lnTo>
                <a:lnTo>
                  <a:pt x="401905" y="464858"/>
                </a:lnTo>
                <a:lnTo>
                  <a:pt x="390055" y="477444"/>
                </a:lnTo>
                <a:lnTo>
                  <a:pt x="390106" y="477393"/>
                </a:lnTo>
                <a:lnTo>
                  <a:pt x="378410" y="490106"/>
                </a:lnTo>
                <a:lnTo>
                  <a:pt x="378460" y="490055"/>
                </a:lnTo>
                <a:lnTo>
                  <a:pt x="366916" y="502907"/>
                </a:lnTo>
                <a:lnTo>
                  <a:pt x="366967" y="502844"/>
                </a:lnTo>
                <a:lnTo>
                  <a:pt x="355575" y="515836"/>
                </a:lnTo>
                <a:lnTo>
                  <a:pt x="355626" y="515785"/>
                </a:lnTo>
                <a:lnTo>
                  <a:pt x="344399" y="528905"/>
                </a:lnTo>
                <a:lnTo>
                  <a:pt x="344437" y="528854"/>
                </a:lnTo>
                <a:lnTo>
                  <a:pt x="333375" y="542112"/>
                </a:lnTo>
                <a:lnTo>
                  <a:pt x="333413" y="542049"/>
                </a:lnTo>
                <a:lnTo>
                  <a:pt x="322504" y="555435"/>
                </a:lnTo>
                <a:lnTo>
                  <a:pt x="322555" y="555384"/>
                </a:lnTo>
                <a:lnTo>
                  <a:pt x="311811" y="568897"/>
                </a:lnTo>
                <a:lnTo>
                  <a:pt x="311849" y="568846"/>
                </a:lnTo>
                <a:lnTo>
                  <a:pt x="301270" y="582485"/>
                </a:lnTo>
                <a:lnTo>
                  <a:pt x="301308" y="582435"/>
                </a:lnTo>
                <a:lnTo>
                  <a:pt x="290894" y="596202"/>
                </a:lnTo>
                <a:lnTo>
                  <a:pt x="290931" y="596138"/>
                </a:lnTo>
                <a:lnTo>
                  <a:pt x="280683" y="610045"/>
                </a:lnTo>
                <a:lnTo>
                  <a:pt x="280721" y="609981"/>
                </a:lnTo>
                <a:lnTo>
                  <a:pt x="270637" y="624015"/>
                </a:lnTo>
                <a:lnTo>
                  <a:pt x="270688" y="623951"/>
                </a:lnTo>
                <a:lnTo>
                  <a:pt x="260769" y="638099"/>
                </a:lnTo>
                <a:lnTo>
                  <a:pt x="260807" y="638036"/>
                </a:lnTo>
                <a:lnTo>
                  <a:pt x="251054" y="652310"/>
                </a:lnTo>
                <a:lnTo>
                  <a:pt x="251105" y="652246"/>
                </a:lnTo>
                <a:lnTo>
                  <a:pt x="241529" y="666636"/>
                </a:lnTo>
                <a:lnTo>
                  <a:pt x="241567" y="666572"/>
                </a:lnTo>
                <a:lnTo>
                  <a:pt x="232169" y="681076"/>
                </a:lnTo>
                <a:lnTo>
                  <a:pt x="232207" y="681012"/>
                </a:lnTo>
                <a:lnTo>
                  <a:pt x="222974" y="695643"/>
                </a:lnTo>
                <a:lnTo>
                  <a:pt x="223025" y="695579"/>
                </a:lnTo>
                <a:lnTo>
                  <a:pt x="213970" y="710324"/>
                </a:lnTo>
                <a:lnTo>
                  <a:pt x="214008" y="710260"/>
                </a:lnTo>
                <a:lnTo>
                  <a:pt x="205131" y="725107"/>
                </a:lnTo>
                <a:lnTo>
                  <a:pt x="205169" y="725043"/>
                </a:lnTo>
                <a:lnTo>
                  <a:pt x="196482" y="740016"/>
                </a:lnTo>
                <a:lnTo>
                  <a:pt x="196520" y="739953"/>
                </a:lnTo>
                <a:lnTo>
                  <a:pt x="187998" y="755040"/>
                </a:lnTo>
                <a:lnTo>
                  <a:pt x="188037" y="754964"/>
                </a:lnTo>
                <a:lnTo>
                  <a:pt x="179705" y="770166"/>
                </a:lnTo>
                <a:lnTo>
                  <a:pt x="179743" y="770090"/>
                </a:lnTo>
                <a:lnTo>
                  <a:pt x="171590" y="785394"/>
                </a:lnTo>
                <a:lnTo>
                  <a:pt x="171628" y="785330"/>
                </a:lnTo>
                <a:lnTo>
                  <a:pt x="163665" y="800735"/>
                </a:lnTo>
                <a:lnTo>
                  <a:pt x="163703" y="800672"/>
                </a:lnTo>
                <a:lnTo>
                  <a:pt x="155918" y="816191"/>
                </a:lnTo>
                <a:lnTo>
                  <a:pt x="155956" y="816115"/>
                </a:lnTo>
                <a:lnTo>
                  <a:pt x="148362" y="831736"/>
                </a:lnTo>
                <a:lnTo>
                  <a:pt x="148400" y="831672"/>
                </a:lnTo>
                <a:lnTo>
                  <a:pt x="140996" y="847395"/>
                </a:lnTo>
                <a:lnTo>
                  <a:pt x="141034" y="847319"/>
                </a:lnTo>
                <a:lnTo>
                  <a:pt x="133820" y="863143"/>
                </a:lnTo>
                <a:lnTo>
                  <a:pt x="133858" y="863079"/>
                </a:lnTo>
                <a:lnTo>
                  <a:pt x="126835" y="879005"/>
                </a:lnTo>
                <a:lnTo>
                  <a:pt x="126860" y="878929"/>
                </a:lnTo>
                <a:lnTo>
                  <a:pt x="120041" y="894956"/>
                </a:lnTo>
                <a:lnTo>
                  <a:pt x="120066" y="894893"/>
                </a:lnTo>
                <a:lnTo>
                  <a:pt x="113436" y="911009"/>
                </a:lnTo>
                <a:lnTo>
                  <a:pt x="113474" y="910946"/>
                </a:lnTo>
                <a:lnTo>
                  <a:pt x="107036" y="927164"/>
                </a:lnTo>
                <a:lnTo>
                  <a:pt x="107061" y="927087"/>
                </a:lnTo>
                <a:lnTo>
                  <a:pt x="100825" y="943407"/>
                </a:lnTo>
                <a:lnTo>
                  <a:pt x="100851" y="943331"/>
                </a:lnTo>
                <a:lnTo>
                  <a:pt x="94819" y="959739"/>
                </a:lnTo>
                <a:lnTo>
                  <a:pt x="94844" y="959663"/>
                </a:lnTo>
                <a:lnTo>
                  <a:pt x="89002" y="976173"/>
                </a:lnTo>
                <a:lnTo>
                  <a:pt x="89040" y="976096"/>
                </a:lnTo>
                <a:lnTo>
                  <a:pt x="83401" y="992696"/>
                </a:lnTo>
                <a:lnTo>
                  <a:pt x="83427" y="992619"/>
                </a:lnTo>
                <a:lnTo>
                  <a:pt x="77991" y="1009295"/>
                </a:lnTo>
                <a:lnTo>
                  <a:pt x="78016" y="1009218"/>
                </a:lnTo>
                <a:lnTo>
                  <a:pt x="72784" y="1025995"/>
                </a:lnTo>
                <a:lnTo>
                  <a:pt x="72809" y="1025919"/>
                </a:lnTo>
                <a:lnTo>
                  <a:pt x="67793" y="1042772"/>
                </a:lnTo>
                <a:lnTo>
                  <a:pt x="67818" y="1042696"/>
                </a:lnTo>
                <a:lnTo>
                  <a:pt x="63005" y="1059650"/>
                </a:lnTo>
                <a:lnTo>
                  <a:pt x="63030" y="1059561"/>
                </a:lnTo>
                <a:lnTo>
                  <a:pt x="58420" y="1076592"/>
                </a:lnTo>
                <a:lnTo>
                  <a:pt x="58446" y="1076516"/>
                </a:lnTo>
                <a:lnTo>
                  <a:pt x="54052" y="1093623"/>
                </a:lnTo>
                <a:lnTo>
                  <a:pt x="54064" y="1093546"/>
                </a:lnTo>
                <a:lnTo>
                  <a:pt x="49886" y="1110742"/>
                </a:lnTo>
                <a:lnTo>
                  <a:pt x="49911" y="1110666"/>
                </a:lnTo>
                <a:lnTo>
                  <a:pt x="45936" y="1127938"/>
                </a:lnTo>
                <a:lnTo>
                  <a:pt x="45962" y="1127849"/>
                </a:lnTo>
                <a:lnTo>
                  <a:pt x="42202" y="1145210"/>
                </a:lnTo>
                <a:lnTo>
                  <a:pt x="42215" y="1145121"/>
                </a:lnTo>
                <a:lnTo>
                  <a:pt x="38684" y="1162545"/>
                </a:lnTo>
                <a:lnTo>
                  <a:pt x="38697" y="1162469"/>
                </a:lnTo>
                <a:lnTo>
                  <a:pt x="35383" y="1179970"/>
                </a:lnTo>
                <a:lnTo>
                  <a:pt x="35395" y="1179894"/>
                </a:lnTo>
                <a:lnTo>
                  <a:pt x="32296" y="1197470"/>
                </a:lnTo>
                <a:lnTo>
                  <a:pt x="32309" y="1197394"/>
                </a:lnTo>
                <a:lnTo>
                  <a:pt x="29426" y="1215035"/>
                </a:lnTo>
                <a:lnTo>
                  <a:pt x="29439" y="1214958"/>
                </a:lnTo>
                <a:lnTo>
                  <a:pt x="26784" y="1232675"/>
                </a:lnTo>
                <a:lnTo>
                  <a:pt x="26797" y="1232598"/>
                </a:lnTo>
                <a:lnTo>
                  <a:pt x="24371" y="1250391"/>
                </a:lnTo>
                <a:lnTo>
                  <a:pt x="24371" y="1250302"/>
                </a:lnTo>
                <a:lnTo>
                  <a:pt x="22162" y="1268171"/>
                </a:lnTo>
                <a:lnTo>
                  <a:pt x="22175" y="1268082"/>
                </a:lnTo>
                <a:lnTo>
                  <a:pt x="20193" y="1286015"/>
                </a:lnTo>
                <a:lnTo>
                  <a:pt x="20206" y="1285926"/>
                </a:lnTo>
                <a:lnTo>
                  <a:pt x="18453" y="1303922"/>
                </a:lnTo>
                <a:lnTo>
                  <a:pt x="18453" y="1303846"/>
                </a:lnTo>
                <a:lnTo>
                  <a:pt x="16929" y="1321892"/>
                </a:lnTo>
                <a:lnTo>
                  <a:pt x="16942" y="1321816"/>
                </a:lnTo>
                <a:lnTo>
                  <a:pt x="15647" y="1339939"/>
                </a:lnTo>
                <a:lnTo>
                  <a:pt x="15647" y="1339850"/>
                </a:lnTo>
                <a:lnTo>
                  <a:pt x="14593" y="1358037"/>
                </a:lnTo>
                <a:lnTo>
                  <a:pt x="14593" y="1357947"/>
                </a:lnTo>
                <a:lnTo>
                  <a:pt x="13767" y="1376185"/>
                </a:lnTo>
                <a:lnTo>
                  <a:pt x="13767" y="1376108"/>
                </a:lnTo>
                <a:lnTo>
                  <a:pt x="13170" y="1394410"/>
                </a:lnTo>
                <a:lnTo>
                  <a:pt x="13170" y="1394320"/>
                </a:lnTo>
                <a:lnTo>
                  <a:pt x="12814" y="1412685"/>
                </a:lnTo>
                <a:lnTo>
                  <a:pt x="12814" y="1412596"/>
                </a:lnTo>
                <a:lnTo>
                  <a:pt x="12700" y="1431011"/>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90" name="Text Box690"/>
          <p:cNvSpPr txBox="1"/>
          <p:nvPr/>
        </p:nvSpPr>
        <p:spPr>
          <a:xfrm>
            <a:off x="1908810" y="1596632"/>
            <a:ext cx="6541136" cy="406628"/>
          </a:xfrm>
          <a:prstGeom prst="rect">
            <a:avLst/>
          </a:prstGeom>
          <a:noFill/>
        </p:spPr>
        <p:txBody>
          <a:bodyPr wrap="square" lIns="0" tIns="0" rIns="0" rtlCol="0">
            <a:spAutoFit/>
          </a:bodyPr>
          <a:lstStyle/>
          <a:p>
            <a:pPr algn="l" rtl="0">
              <a:lnSpc>
                <a:spcPts val="3202"/>
              </a:lnSpc>
            </a:pPr>
            <a:r>
              <a:rPr lang="en-US" altLang="zh-CN" sz="3205" spc="-5" dirty="0">
                <a:solidFill>
                  <a:srgbClr val="404040"/>
                </a:solidFill>
                <a:latin typeface="新宋体"/>
                <a:ea typeface="新宋体"/>
                <a:cs typeface="新宋体"/>
              </a:rPr>
              <a:t>“知识越多，疑</a:t>
            </a:r>
            <a:r>
              <a:rPr lang="en-US" altLang="zh-CN" sz="3205" spc="0" dirty="0">
                <a:solidFill>
                  <a:srgbClr val="404040"/>
                </a:solidFill>
                <a:latin typeface="新宋体"/>
                <a:ea typeface="新宋体"/>
                <a:cs typeface="新宋体"/>
              </a:rPr>
              <a:t>问</a:t>
            </a:r>
            <a:r>
              <a:rPr lang="en-US" altLang="zh-CN" sz="3205" spc="-10" dirty="0">
                <a:solidFill>
                  <a:srgbClr val="404040"/>
                </a:solidFill>
                <a:latin typeface="新宋体"/>
                <a:ea typeface="新宋体"/>
                <a:cs typeface="新宋体"/>
              </a:rPr>
              <a:t>也</a:t>
            </a:r>
            <a:r>
              <a:rPr lang="en-US" altLang="zh-CN" sz="3205" spc="0" dirty="0">
                <a:solidFill>
                  <a:srgbClr val="404040"/>
                </a:solidFill>
                <a:latin typeface="新宋体"/>
                <a:ea typeface="新宋体"/>
                <a:cs typeface="新宋体"/>
              </a:rPr>
              <a:t>越</a:t>
            </a:r>
            <a:r>
              <a:rPr lang="en-US" altLang="zh-CN" sz="3205" spc="-10" dirty="0">
                <a:solidFill>
                  <a:srgbClr val="404040"/>
                </a:solidFill>
                <a:latin typeface="新宋体"/>
                <a:ea typeface="新宋体"/>
                <a:cs typeface="新宋体"/>
              </a:rPr>
              <a:t>多</a:t>
            </a:r>
            <a:r>
              <a:rPr lang="en-US" altLang="zh-CN" sz="3205" spc="0" dirty="0">
                <a:solidFill>
                  <a:srgbClr val="404040"/>
                </a:solidFill>
                <a:latin typeface="新宋体"/>
                <a:ea typeface="新宋体"/>
                <a:cs typeface="新宋体"/>
              </a:rPr>
              <a:t>”</a:t>
            </a:r>
            <a:r>
              <a:rPr lang="en-US" altLang="zh-CN" sz="3205" spc="-10" dirty="0">
                <a:solidFill>
                  <a:srgbClr val="404040"/>
                </a:solidFill>
                <a:latin typeface="新宋体"/>
                <a:ea typeface="新宋体"/>
                <a:cs typeface="新宋体"/>
              </a:rPr>
              <a:t>（</a:t>
            </a:r>
            <a:r>
              <a:rPr lang="en-US" altLang="zh-CN" sz="3205" spc="0" dirty="0">
                <a:solidFill>
                  <a:srgbClr val="404040"/>
                </a:solidFill>
                <a:latin typeface="新宋体"/>
                <a:ea typeface="新宋体"/>
                <a:cs typeface="新宋体"/>
              </a:rPr>
              <a:t>芝</a:t>
            </a:r>
            <a:r>
              <a:rPr lang="en-US" altLang="zh-CN" sz="3205" spc="-10" dirty="0">
                <a:solidFill>
                  <a:srgbClr val="404040"/>
                </a:solidFill>
                <a:latin typeface="新宋体"/>
                <a:ea typeface="新宋体"/>
                <a:cs typeface="新宋体"/>
              </a:rPr>
              <a:t>诺</a:t>
            </a:r>
            <a:r>
              <a:rPr lang="en-US" altLang="zh-CN" sz="3205" spc="5" dirty="0">
                <a:solidFill>
                  <a:srgbClr val="404040"/>
                </a:solidFill>
                <a:latin typeface="新宋体"/>
                <a:ea typeface="新宋体"/>
                <a:cs typeface="新宋体"/>
              </a:rPr>
              <a:t>）</a:t>
            </a:r>
            <a:endParaRPr lang="en-US" altLang="zh-CN" sz="3205">
              <a:latin typeface="新宋体"/>
              <a:ea typeface="新宋体"/>
              <a:cs typeface="新宋体"/>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Text Box692"/>
          <p:cNvSpPr txBox="1"/>
          <p:nvPr/>
        </p:nvSpPr>
        <p:spPr>
          <a:xfrm>
            <a:off x="1943735" y="1154955"/>
            <a:ext cx="8105775" cy="4441374"/>
          </a:xfrm>
          <a:prstGeom prst="rect">
            <a:avLst/>
          </a:prstGeom>
          <a:noFill/>
        </p:spPr>
        <p:txBody>
          <a:bodyPr wrap="square" lIns="0" tIns="0" rIns="0" rtlCol="0">
            <a:spAutoFit/>
          </a:bodyPr>
          <a:lstStyle/>
          <a:p>
            <a:pPr algn="l" rtl="0">
              <a:lnSpc>
                <a:spcPts val="3833"/>
              </a:lnSpc>
            </a:pPr>
            <a:r>
              <a:rPr lang="en-US" altLang="zh-CN" sz="2795" spc="0" dirty="0">
                <a:solidFill>
                  <a:srgbClr val="103889"/>
                </a:solidFill>
                <a:latin typeface="华文楷体"/>
                <a:ea typeface="华文楷体"/>
                <a:cs typeface="华文楷体"/>
              </a:rPr>
              <a:t>3.怎么防止陷入“格拉祖诺夫误区”，而在生命终结</a:t>
            </a:r>
            <a:r>
              <a:rPr lang="en-US" altLang="zh-CN" sz="2795" dirty="0">
                <a:solidFill>
                  <a:srgbClr val="103889"/>
                </a:solidFill>
                <a:latin typeface="华文楷体"/>
                <a:ea typeface="华文楷体"/>
                <a:cs typeface="华文楷体"/>
              </a:rPr>
              <a:t> </a:t>
            </a:r>
            <a:r>
              <a:rPr lang="en-US" altLang="zh-CN" sz="2795" spc="-5" dirty="0">
                <a:solidFill>
                  <a:srgbClr val="103889"/>
                </a:solidFill>
                <a:latin typeface="华文楷体"/>
                <a:ea typeface="华文楷体"/>
                <a:cs typeface="华文楷体"/>
              </a:rPr>
              <a:t>之</a:t>
            </a:r>
            <a:r>
              <a:rPr lang="en-US" altLang="zh-CN" sz="2795" spc="0" dirty="0">
                <a:solidFill>
                  <a:srgbClr val="103889"/>
                </a:solidFill>
                <a:latin typeface="华文楷体"/>
                <a:ea typeface="华文楷体"/>
                <a:cs typeface="华文楷体"/>
              </a:rPr>
              <a:t>前不断体会世界的神秘与探索的快乐呢？</a:t>
            </a:r>
            <a:endParaRPr lang="en-US" altLang="zh-CN" sz="2795">
              <a:latin typeface="华文楷体"/>
              <a:ea typeface="华文楷体"/>
              <a:cs typeface="华文楷体"/>
            </a:endParaRPr>
          </a:p>
          <a:p>
            <a:pPr marR="244281" algn="l" rtl="0">
              <a:lnSpc>
                <a:spcPts val="4948"/>
              </a:lnSpc>
              <a:spcBef>
                <a:spcPts val="6137"/>
              </a:spcBef>
            </a:pPr>
            <a:r>
              <a:rPr lang="en-US" altLang="zh-CN" sz="2795" spc="-5" dirty="0">
                <a:solidFill>
                  <a:srgbClr val="404040"/>
                </a:solidFill>
                <a:latin typeface="Arial"/>
                <a:ea typeface="Arial"/>
                <a:cs typeface="Arial"/>
              </a:rPr>
              <a:t>—</a:t>
            </a:r>
            <a:r>
              <a:rPr lang="en-US" altLang="zh-CN" sz="2795" spc="0" dirty="0">
                <a:solidFill>
                  <a:srgbClr val="404040"/>
                </a:solidFill>
                <a:latin typeface="Arial"/>
                <a:ea typeface="Arial"/>
                <a:cs typeface="Arial"/>
              </a:rPr>
              <a:t>—</a:t>
            </a:r>
            <a:r>
              <a:rPr lang="en-US" altLang="zh-CN" sz="2795" spc="0" dirty="0">
                <a:solidFill>
                  <a:srgbClr val="404040"/>
                </a:solidFill>
                <a:latin typeface="微软雅黑"/>
                <a:ea typeface="微软雅黑"/>
                <a:cs typeface="微软雅黑"/>
              </a:rPr>
              <a:t>这就到了精彩处了，即使仅仅把这个问题提出</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来</a:t>
            </a:r>
            <a:r>
              <a:rPr lang="en-US" altLang="zh-CN" sz="2795" spc="0" dirty="0">
                <a:solidFill>
                  <a:srgbClr val="404040"/>
                </a:solidFill>
                <a:latin typeface="微软雅黑"/>
                <a:ea typeface="微软雅黑"/>
                <a:cs typeface="微软雅黑"/>
              </a:rPr>
              <a:t>，你也走得比一般人要远。</a:t>
            </a:r>
            <a:endParaRPr lang="en-US" altLang="zh-CN" sz="2795">
              <a:latin typeface="微软雅黑"/>
              <a:ea typeface="微软雅黑"/>
              <a:cs typeface="微软雅黑"/>
            </a:endParaRPr>
          </a:p>
          <a:p>
            <a:pPr marR="244332" algn="l" rtl="0">
              <a:lnSpc>
                <a:spcPts val="5132"/>
              </a:lnSpc>
              <a:spcBef>
                <a:spcPts val="1008"/>
              </a:spcBef>
            </a:pPr>
            <a:r>
              <a:rPr lang="en-US" altLang="zh-CN" sz="2795" spc="-5" dirty="0">
                <a:solidFill>
                  <a:srgbClr val="404040"/>
                </a:solidFill>
                <a:latin typeface="微软雅黑"/>
                <a:ea typeface="微软雅黑"/>
                <a:cs typeface="微软雅黑"/>
              </a:rPr>
              <a:t>是</a:t>
            </a:r>
            <a:r>
              <a:rPr lang="en-US" altLang="zh-CN" sz="2795" spc="0" dirty="0">
                <a:solidFill>
                  <a:srgbClr val="404040"/>
                </a:solidFill>
                <a:latin typeface="微软雅黑"/>
                <a:ea typeface="微软雅黑"/>
                <a:cs typeface="微软雅黑"/>
              </a:rPr>
              <a:t>逻辑和批判性思维把你带到了这里！还可以继续</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走</a:t>
            </a:r>
            <a:r>
              <a:rPr lang="en-US" altLang="zh-CN" sz="2795" spc="0" dirty="0">
                <a:solidFill>
                  <a:srgbClr val="404040"/>
                </a:solidFill>
                <a:latin typeface="微软雅黑"/>
                <a:ea typeface="微软雅黑"/>
                <a:cs typeface="微软雅黑"/>
              </a:rPr>
              <a:t>下去，回答这个问题</a:t>
            </a:r>
            <a:r>
              <a:rPr lang="en-US" altLang="zh-CN" sz="2795" spc="0" dirty="0">
                <a:solidFill>
                  <a:srgbClr val="404040"/>
                </a:solidFill>
                <a:latin typeface="Arial"/>
                <a:ea typeface="Arial"/>
                <a:cs typeface="Arial"/>
              </a:rPr>
              <a:t>……</a:t>
            </a:r>
            <a:endParaRPr lang="en-US" altLang="zh-CN" sz="2795">
              <a:latin typeface="Arial"/>
              <a:ea typeface="Arial"/>
              <a:cs typeface="Aria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 name="Text Box694"/>
          <p:cNvSpPr txBox="1"/>
          <p:nvPr/>
        </p:nvSpPr>
        <p:spPr>
          <a:xfrm>
            <a:off x="1790700" y="528210"/>
            <a:ext cx="7161530" cy="461809"/>
          </a:xfrm>
          <a:prstGeom prst="rect">
            <a:avLst/>
          </a:prstGeom>
          <a:noFill/>
        </p:spPr>
        <p:txBody>
          <a:bodyPr wrap="square" lIns="0" tIns="0" rIns="0" rtlCol="0">
            <a:spAutoFit/>
          </a:bodyPr>
          <a:lstStyle/>
          <a:p>
            <a:pPr algn="l" rtl="0">
              <a:lnSpc>
                <a:spcPts val="3636"/>
              </a:lnSpc>
            </a:pPr>
            <a:r>
              <a:rPr lang="en-US" altLang="zh-CN" sz="2795" b="1" spc="-8" dirty="0">
                <a:solidFill>
                  <a:srgbClr val="002060"/>
                </a:solidFill>
                <a:latin typeface="华文楷体"/>
                <a:ea typeface="华文楷体"/>
                <a:cs typeface="华文楷体"/>
              </a:rPr>
              <a:t>格</a:t>
            </a:r>
            <a:r>
              <a:rPr lang="en-US" altLang="zh-CN" sz="2795" b="1" spc="0" dirty="0">
                <a:solidFill>
                  <a:srgbClr val="002060"/>
                </a:solidFill>
                <a:latin typeface="华文楷体"/>
                <a:ea typeface="华文楷体"/>
                <a:cs typeface="华文楷体"/>
              </a:rPr>
              <a:t>拉祖</a:t>
            </a:r>
            <a:r>
              <a:rPr lang="en-US" altLang="zh-CN" sz="2795" b="1" spc="7" dirty="0">
                <a:solidFill>
                  <a:srgbClr val="002060"/>
                </a:solidFill>
                <a:latin typeface="华文楷体"/>
                <a:ea typeface="华文楷体"/>
                <a:cs typeface="华文楷体"/>
              </a:rPr>
              <a:t>诺</a:t>
            </a:r>
            <a:r>
              <a:rPr lang="en-US" altLang="zh-CN" sz="2795" b="1" spc="-5" dirty="0">
                <a:solidFill>
                  <a:srgbClr val="002060"/>
                </a:solidFill>
                <a:latin typeface="华文楷体"/>
                <a:ea typeface="华文楷体"/>
                <a:cs typeface="华文楷体"/>
              </a:rPr>
              <a:t>夫</a:t>
            </a:r>
            <a:r>
              <a:rPr lang="en-US" altLang="zh-CN" sz="2795" b="1" spc="0" dirty="0">
                <a:solidFill>
                  <a:srgbClr val="002060"/>
                </a:solidFill>
                <a:latin typeface="华文楷体"/>
                <a:ea typeface="华文楷体"/>
                <a:cs typeface="华文楷体"/>
              </a:rPr>
              <a:t>的感</a:t>
            </a:r>
            <a:r>
              <a:rPr lang="en-US" altLang="zh-CN" sz="2795" b="1" spc="7" dirty="0">
                <a:solidFill>
                  <a:srgbClr val="002060"/>
                </a:solidFill>
                <a:latin typeface="华文楷体"/>
                <a:ea typeface="华文楷体"/>
                <a:cs typeface="华文楷体"/>
              </a:rPr>
              <a:t>慨</a:t>
            </a:r>
            <a:r>
              <a:rPr lang="en-US" altLang="zh-CN" sz="2795" b="1" spc="-5" dirty="0">
                <a:solidFill>
                  <a:srgbClr val="002060"/>
                </a:solidFill>
                <a:latin typeface="华文楷体"/>
                <a:ea typeface="华文楷体"/>
                <a:cs typeface="华文楷体"/>
              </a:rPr>
              <a:t>可</a:t>
            </a:r>
            <a:r>
              <a:rPr lang="en-US" altLang="zh-CN" sz="2795" b="1" spc="0" dirty="0">
                <a:solidFill>
                  <a:srgbClr val="002060"/>
                </a:solidFill>
                <a:latin typeface="华文楷体"/>
                <a:ea typeface="华文楷体"/>
                <a:cs typeface="华文楷体"/>
              </a:rPr>
              <a:t>能反</a:t>
            </a:r>
            <a:r>
              <a:rPr lang="en-US" altLang="zh-CN" sz="2795" b="1" spc="6" dirty="0">
                <a:solidFill>
                  <a:srgbClr val="002060"/>
                </a:solidFill>
                <a:latin typeface="华文楷体"/>
                <a:ea typeface="华文楷体"/>
                <a:cs typeface="华文楷体"/>
              </a:rPr>
              <a:t>映</a:t>
            </a:r>
            <a:r>
              <a:rPr lang="en-US" altLang="zh-CN" sz="2795" b="1" spc="0" dirty="0">
                <a:solidFill>
                  <a:srgbClr val="002060"/>
                </a:solidFill>
                <a:latin typeface="华文楷体"/>
                <a:ea typeface="华文楷体"/>
                <a:cs typeface="华文楷体"/>
              </a:rPr>
              <a:t>了一种封</a:t>
            </a:r>
            <a:r>
              <a:rPr lang="en-US" altLang="zh-CN" sz="2795" b="1" spc="5" dirty="0">
                <a:solidFill>
                  <a:srgbClr val="002060"/>
                </a:solidFill>
                <a:latin typeface="华文楷体"/>
                <a:ea typeface="华文楷体"/>
                <a:cs typeface="华文楷体"/>
              </a:rPr>
              <a:t>闭</a:t>
            </a:r>
            <a:r>
              <a:rPr lang="en-US" altLang="zh-CN" sz="2795" b="1" spc="0" dirty="0">
                <a:solidFill>
                  <a:srgbClr val="002060"/>
                </a:solidFill>
                <a:latin typeface="华文楷体"/>
                <a:ea typeface="华文楷体"/>
                <a:cs typeface="华文楷体"/>
              </a:rPr>
              <a:t>的心态</a:t>
            </a:r>
            <a:endParaRPr lang="en-US" altLang="zh-CN" sz="2795">
              <a:latin typeface="华文楷体"/>
              <a:ea typeface="华文楷体"/>
              <a:cs typeface="华文楷体"/>
            </a:endParaRPr>
          </a:p>
        </p:txBody>
      </p:sp>
      <p:sp>
        <p:nvSpPr>
          <p:cNvPr id="695" name="Text Box695"/>
          <p:cNvSpPr txBox="1"/>
          <p:nvPr/>
        </p:nvSpPr>
        <p:spPr>
          <a:xfrm>
            <a:off x="2049145" y="1317855"/>
            <a:ext cx="3792855" cy="4867880"/>
          </a:xfrm>
          <a:prstGeom prst="rect">
            <a:avLst/>
          </a:prstGeom>
          <a:noFill/>
        </p:spPr>
        <p:txBody>
          <a:bodyPr wrap="square" lIns="0" tIns="0" rIns="0" rtlCol="0">
            <a:spAutoFit/>
          </a:bodyPr>
          <a:lstStyle/>
          <a:p>
            <a:pPr algn="l" rtl="0">
              <a:lnSpc>
                <a:spcPts val="2733"/>
              </a:lnSpc>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5" dirty="0">
                <a:solidFill>
                  <a:srgbClr val="404040"/>
                </a:solidFill>
                <a:latin typeface="微软雅黑"/>
                <a:ea typeface="微软雅黑"/>
                <a:cs typeface="微软雅黑"/>
              </a:rPr>
              <a:t>格拉祖诺夫（</a:t>
            </a:r>
            <a:r>
              <a:rPr lang="en-US" altLang="zh-CN" sz="2005" spc="-3" dirty="0">
                <a:solidFill>
                  <a:srgbClr val="404040"/>
                </a:solidFill>
                <a:latin typeface="Arial"/>
                <a:ea typeface="Arial"/>
                <a:cs typeface="Arial"/>
              </a:rPr>
              <a:t>1865</a:t>
            </a:r>
            <a:r>
              <a:rPr lang="en-US" altLang="zh-CN" sz="2005" spc="-6" dirty="0">
                <a:solidFill>
                  <a:srgbClr val="404040"/>
                </a:solidFill>
                <a:latin typeface="微软雅黑"/>
                <a:ea typeface="微软雅黑"/>
                <a:cs typeface="微软雅黑"/>
              </a:rPr>
              <a:t>－</a:t>
            </a:r>
            <a:r>
              <a:rPr lang="en-US" altLang="zh-CN" sz="2005" spc="-3" dirty="0">
                <a:solidFill>
                  <a:srgbClr val="404040"/>
                </a:solidFill>
                <a:latin typeface="Arial"/>
                <a:ea typeface="Arial"/>
                <a:cs typeface="Arial"/>
              </a:rPr>
              <a:t>1936</a:t>
            </a:r>
            <a:r>
              <a:rPr lang="en-US" altLang="zh-CN" sz="2005" spc="0" dirty="0">
                <a:solidFill>
                  <a:srgbClr val="404040"/>
                </a:solidFill>
                <a:latin typeface="微软雅黑"/>
                <a:ea typeface="微软雅黑"/>
                <a:cs typeface="微软雅黑"/>
              </a:rPr>
              <a:t>）</a:t>
            </a:r>
            <a:endParaRPr lang="en-US" altLang="zh-CN" sz="2005">
              <a:latin typeface="微软雅黑"/>
              <a:ea typeface="微软雅黑"/>
              <a:cs typeface="微软雅黑"/>
            </a:endParaRPr>
          </a:p>
          <a:p>
            <a:pPr algn="l" rtl="0">
              <a:lnSpc>
                <a:spcPts val="2733"/>
              </a:lnSpc>
              <a:spcBef>
                <a:spcPts val="1682"/>
              </a:spcBef>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1881</a:t>
            </a:r>
            <a:r>
              <a:rPr lang="en-US" altLang="zh-CN" sz="2005" spc="-7" dirty="0">
                <a:solidFill>
                  <a:srgbClr val="404040"/>
                </a:solidFill>
                <a:latin typeface="华文楷体"/>
                <a:ea typeface="华文楷体"/>
                <a:cs typeface="华文楷体"/>
              </a:rPr>
              <a:t>年</a:t>
            </a:r>
            <a:r>
              <a:rPr lang="en-US" altLang="zh-CN" sz="2005" spc="0" dirty="0">
                <a:solidFill>
                  <a:srgbClr val="404040"/>
                </a:solidFill>
                <a:latin typeface="华文楷体"/>
                <a:ea typeface="华文楷体"/>
                <a:cs typeface="华文楷体"/>
              </a:rPr>
              <a:t>16岁</a:t>
            </a:r>
            <a:r>
              <a:rPr lang="en-US" altLang="zh-CN" sz="2005" spc="-7" dirty="0">
                <a:solidFill>
                  <a:srgbClr val="404040"/>
                </a:solidFill>
                <a:latin typeface="华文楷体"/>
                <a:ea typeface="华文楷体"/>
                <a:cs typeface="华文楷体"/>
              </a:rPr>
              <a:t>完</a:t>
            </a:r>
            <a:r>
              <a:rPr lang="en-US" altLang="zh-CN" sz="2005" spc="-5" dirty="0">
                <a:solidFill>
                  <a:srgbClr val="404040"/>
                </a:solidFill>
                <a:latin typeface="华文楷体"/>
                <a:ea typeface="华文楷体"/>
                <a:cs typeface="华文楷体"/>
              </a:rPr>
              <a:t>成第一交响</a:t>
            </a:r>
            <a:r>
              <a:rPr lang="en-US" altLang="zh-CN" sz="2005" spc="0" dirty="0">
                <a:solidFill>
                  <a:srgbClr val="404040"/>
                </a:solidFill>
                <a:latin typeface="华文楷体"/>
                <a:ea typeface="华文楷体"/>
                <a:cs typeface="华文楷体"/>
              </a:rPr>
              <a:t>曲</a:t>
            </a:r>
            <a:endParaRPr lang="en-US" altLang="zh-CN" sz="2005">
              <a:latin typeface="华文楷体"/>
              <a:ea typeface="华文楷体"/>
              <a:cs typeface="华文楷体"/>
            </a:endParaRPr>
          </a:p>
          <a:p>
            <a:pPr algn="l" rtl="0">
              <a:lnSpc>
                <a:spcPts val="2733"/>
              </a:lnSpc>
              <a:spcBef>
                <a:spcPts val="1867"/>
              </a:spcBef>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1886</a:t>
            </a:r>
            <a:r>
              <a:rPr lang="en-US" altLang="zh-CN" sz="2005" spc="-7" dirty="0">
                <a:solidFill>
                  <a:srgbClr val="404040"/>
                </a:solidFill>
                <a:latin typeface="华文楷体"/>
                <a:ea typeface="华文楷体"/>
                <a:cs typeface="华文楷体"/>
              </a:rPr>
              <a:t>年</a:t>
            </a:r>
            <a:r>
              <a:rPr lang="en-US" altLang="zh-CN" sz="2005" spc="-5" dirty="0">
                <a:solidFill>
                  <a:srgbClr val="404040"/>
                </a:solidFill>
                <a:latin typeface="华文楷体"/>
                <a:ea typeface="华文楷体"/>
                <a:cs typeface="华文楷体"/>
              </a:rPr>
              <a:t>完成第二交响</a:t>
            </a:r>
            <a:r>
              <a:rPr lang="en-US" altLang="zh-CN" sz="2005" spc="0" dirty="0">
                <a:solidFill>
                  <a:srgbClr val="404040"/>
                </a:solidFill>
                <a:latin typeface="华文楷体"/>
                <a:ea typeface="华文楷体"/>
                <a:cs typeface="华文楷体"/>
              </a:rPr>
              <a:t>曲</a:t>
            </a:r>
            <a:endParaRPr lang="en-US" altLang="zh-CN" sz="2005">
              <a:latin typeface="华文楷体"/>
              <a:ea typeface="华文楷体"/>
              <a:cs typeface="华文楷体"/>
            </a:endParaRPr>
          </a:p>
          <a:p>
            <a:pPr algn="l" rtl="0">
              <a:lnSpc>
                <a:spcPts val="2733"/>
              </a:lnSpc>
              <a:spcBef>
                <a:spcPts val="1867"/>
              </a:spcBef>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1890</a:t>
            </a:r>
            <a:r>
              <a:rPr lang="en-US" altLang="zh-CN" sz="2005" spc="-7" dirty="0">
                <a:solidFill>
                  <a:srgbClr val="404040"/>
                </a:solidFill>
                <a:latin typeface="华文楷体"/>
                <a:ea typeface="华文楷体"/>
                <a:cs typeface="华文楷体"/>
              </a:rPr>
              <a:t>年</a:t>
            </a:r>
            <a:r>
              <a:rPr lang="en-US" altLang="zh-CN" sz="2005" spc="-5" dirty="0">
                <a:solidFill>
                  <a:srgbClr val="404040"/>
                </a:solidFill>
                <a:latin typeface="华文楷体"/>
                <a:ea typeface="华文楷体"/>
                <a:cs typeface="华文楷体"/>
              </a:rPr>
              <a:t>第三交响</a:t>
            </a:r>
            <a:r>
              <a:rPr lang="en-US" altLang="zh-CN" sz="2005" spc="0" dirty="0">
                <a:solidFill>
                  <a:srgbClr val="404040"/>
                </a:solidFill>
                <a:latin typeface="华文楷体"/>
                <a:ea typeface="华文楷体"/>
                <a:cs typeface="华文楷体"/>
              </a:rPr>
              <a:t>曲</a:t>
            </a:r>
            <a:endParaRPr lang="en-US" altLang="zh-CN" sz="2005">
              <a:latin typeface="华文楷体"/>
              <a:ea typeface="华文楷体"/>
              <a:cs typeface="华文楷体"/>
            </a:endParaRPr>
          </a:p>
          <a:p>
            <a:pPr algn="l" rtl="0">
              <a:lnSpc>
                <a:spcPts val="2733"/>
              </a:lnSpc>
              <a:spcBef>
                <a:spcPts val="1867"/>
              </a:spcBef>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1893</a:t>
            </a:r>
            <a:r>
              <a:rPr lang="en-US" altLang="zh-CN" sz="2005" spc="-7" dirty="0">
                <a:solidFill>
                  <a:srgbClr val="404040"/>
                </a:solidFill>
                <a:latin typeface="华文楷体"/>
                <a:ea typeface="华文楷体"/>
                <a:cs typeface="华文楷体"/>
              </a:rPr>
              <a:t>年</a:t>
            </a:r>
            <a:r>
              <a:rPr lang="en-US" altLang="zh-CN" sz="2005" spc="-5" dirty="0">
                <a:solidFill>
                  <a:srgbClr val="404040"/>
                </a:solidFill>
                <a:latin typeface="华文楷体"/>
                <a:ea typeface="华文楷体"/>
                <a:cs typeface="华文楷体"/>
              </a:rPr>
              <a:t>第四交响</a:t>
            </a:r>
            <a:r>
              <a:rPr lang="en-US" altLang="zh-CN" sz="2005" spc="0" dirty="0">
                <a:solidFill>
                  <a:srgbClr val="404040"/>
                </a:solidFill>
                <a:latin typeface="华文楷体"/>
                <a:ea typeface="华文楷体"/>
                <a:cs typeface="华文楷体"/>
              </a:rPr>
              <a:t>曲</a:t>
            </a:r>
            <a:endParaRPr lang="en-US" altLang="zh-CN" sz="2005">
              <a:latin typeface="华文楷体"/>
              <a:ea typeface="华文楷体"/>
              <a:cs typeface="华文楷体"/>
            </a:endParaRPr>
          </a:p>
          <a:p>
            <a:pPr algn="l" rtl="0">
              <a:lnSpc>
                <a:spcPts val="4600"/>
              </a:lnSpc>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1895</a:t>
            </a:r>
            <a:r>
              <a:rPr lang="en-US" altLang="zh-CN" sz="2005" spc="-7" dirty="0">
                <a:solidFill>
                  <a:srgbClr val="404040"/>
                </a:solidFill>
                <a:latin typeface="华文楷体"/>
                <a:ea typeface="华文楷体"/>
                <a:cs typeface="华文楷体"/>
              </a:rPr>
              <a:t>年</a:t>
            </a:r>
            <a:r>
              <a:rPr lang="en-US" altLang="zh-CN" sz="2005" spc="-5" dirty="0">
                <a:solidFill>
                  <a:srgbClr val="404040"/>
                </a:solidFill>
                <a:latin typeface="华文楷体"/>
                <a:ea typeface="华文楷体"/>
                <a:cs typeface="华文楷体"/>
              </a:rPr>
              <a:t>第五交响曲、第六交响</a:t>
            </a:r>
            <a:r>
              <a:rPr lang="en-US" altLang="zh-CN" sz="2005" spc="0" dirty="0">
                <a:solidFill>
                  <a:srgbClr val="404040"/>
                </a:solidFill>
                <a:latin typeface="华文楷体"/>
                <a:ea typeface="华文楷体"/>
                <a:cs typeface="华文楷体"/>
              </a:rPr>
              <a:t>曲</a:t>
            </a:r>
            <a:r>
              <a:rPr lang="en-US" altLang="zh-CN" sz="2005" dirty="0">
                <a:solidFill>
                  <a:srgbClr val="404040"/>
                </a:solidFill>
                <a:latin typeface="华文楷体"/>
                <a:ea typeface="华文楷体"/>
                <a:cs typeface="华文楷体"/>
              </a:rPr>
              <a:t> </a:t>
            </a: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1902</a:t>
            </a:r>
            <a:r>
              <a:rPr lang="en-US" altLang="zh-CN" sz="2005" spc="-7" dirty="0">
                <a:solidFill>
                  <a:srgbClr val="404040"/>
                </a:solidFill>
                <a:latin typeface="华文楷体"/>
                <a:ea typeface="华文楷体"/>
                <a:cs typeface="华文楷体"/>
              </a:rPr>
              <a:t>年</a:t>
            </a:r>
            <a:r>
              <a:rPr lang="en-US" altLang="zh-CN" sz="2005" spc="-5" dirty="0">
                <a:solidFill>
                  <a:srgbClr val="404040"/>
                </a:solidFill>
                <a:latin typeface="华文楷体"/>
                <a:ea typeface="华文楷体"/>
                <a:cs typeface="华文楷体"/>
              </a:rPr>
              <a:t>第七交响</a:t>
            </a:r>
            <a:r>
              <a:rPr lang="en-US" altLang="zh-CN" sz="2005" spc="0" dirty="0">
                <a:solidFill>
                  <a:srgbClr val="404040"/>
                </a:solidFill>
                <a:latin typeface="华文楷体"/>
                <a:ea typeface="华文楷体"/>
                <a:cs typeface="华文楷体"/>
              </a:rPr>
              <a:t>曲</a:t>
            </a:r>
            <a:endParaRPr lang="en-US" altLang="zh-CN" sz="2005">
              <a:latin typeface="华文楷体"/>
              <a:ea typeface="华文楷体"/>
              <a:cs typeface="华文楷体"/>
            </a:endParaRPr>
          </a:p>
          <a:p>
            <a:pPr marL="228600" indent="-228600" algn="l" rtl="0">
              <a:lnSpc>
                <a:spcPts val="3644"/>
              </a:lnSpc>
              <a:spcBef>
                <a:spcPts val="894"/>
              </a:spcBef>
            </a:pPr>
            <a:r>
              <a:rPr lang="en-US" altLang="zh-CN" sz="2005" spc="0" dirty="0">
                <a:solidFill>
                  <a:srgbClr val="404040"/>
                </a:solidFill>
                <a:latin typeface="Arial"/>
                <a:ea typeface="Arial"/>
                <a:cs typeface="Arial"/>
              </a:rPr>
              <a:t>•</a:t>
            </a:r>
            <a:r>
              <a:rPr lang="en-US" altLang="zh-CN" sz="2005" spc="544" dirty="0">
                <a:solidFill>
                  <a:srgbClr val="404040"/>
                </a:solidFill>
                <a:latin typeface="Arial"/>
                <a:ea typeface="Arial"/>
                <a:cs typeface="Arial"/>
              </a:rPr>
              <a:t> </a:t>
            </a:r>
            <a:r>
              <a:rPr lang="en-US" altLang="zh-CN" sz="2005" spc="2" dirty="0">
                <a:solidFill>
                  <a:srgbClr val="404040"/>
                </a:solidFill>
                <a:latin typeface="华文楷体"/>
                <a:ea typeface="华文楷体"/>
                <a:cs typeface="华文楷体"/>
              </a:rPr>
              <a:t>1906</a:t>
            </a:r>
            <a:r>
              <a:rPr lang="en-US" altLang="zh-CN" sz="2005" spc="-7" dirty="0">
                <a:solidFill>
                  <a:srgbClr val="404040"/>
                </a:solidFill>
                <a:latin typeface="华文楷体"/>
                <a:ea typeface="华文楷体"/>
                <a:cs typeface="华文楷体"/>
              </a:rPr>
              <a:t>年</a:t>
            </a:r>
            <a:r>
              <a:rPr lang="en-US" altLang="zh-CN" sz="2005" spc="-5" dirty="0">
                <a:solidFill>
                  <a:srgbClr val="404040"/>
                </a:solidFill>
                <a:latin typeface="华文楷体"/>
                <a:ea typeface="华文楷体"/>
                <a:cs typeface="华文楷体"/>
              </a:rPr>
              <a:t>完成了最后一部作品第</a:t>
            </a:r>
            <a:r>
              <a:rPr lang="en-US" altLang="zh-CN" sz="2005" spc="0" dirty="0">
                <a:solidFill>
                  <a:srgbClr val="404040"/>
                </a:solidFill>
                <a:latin typeface="华文楷体"/>
                <a:ea typeface="华文楷体"/>
                <a:cs typeface="华文楷体"/>
              </a:rPr>
              <a:t>八</a:t>
            </a:r>
            <a:r>
              <a:rPr lang="en-US" altLang="zh-CN" sz="2005" dirty="0">
                <a:solidFill>
                  <a:srgbClr val="404040"/>
                </a:solidFill>
                <a:latin typeface="华文楷体"/>
                <a:ea typeface="华文楷体"/>
                <a:cs typeface="华文楷体"/>
              </a:rPr>
              <a:t> </a:t>
            </a:r>
            <a:r>
              <a:rPr lang="en-US" altLang="zh-CN" sz="2005" spc="-5" dirty="0">
                <a:solidFill>
                  <a:srgbClr val="404040"/>
                </a:solidFill>
                <a:latin typeface="华文楷体"/>
                <a:ea typeface="华文楷体"/>
                <a:cs typeface="华文楷体"/>
              </a:rPr>
              <a:t>交响曲</a:t>
            </a:r>
            <a:r>
              <a:rPr lang="en-US" altLang="zh-CN" sz="2005" spc="0" dirty="0">
                <a:solidFill>
                  <a:srgbClr val="404040"/>
                </a:solidFill>
                <a:latin typeface="华文楷体"/>
                <a:ea typeface="华文楷体"/>
                <a:cs typeface="华文楷体"/>
              </a:rPr>
              <a:t>。</a:t>
            </a:r>
            <a:endParaRPr lang="en-US" altLang="zh-CN" sz="2005">
              <a:latin typeface="华文楷体"/>
              <a:ea typeface="华文楷体"/>
              <a:cs typeface="华文楷体"/>
            </a:endParaRPr>
          </a:p>
        </p:txBody>
      </p:sp>
      <p:sp>
        <p:nvSpPr>
          <p:cNvPr id="696" name="Text Box696"/>
          <p:cNvSpPr txBox="1"/>
          <p:nvPr/>
        </p:nvSpPr>
        <p:spPr>
          <a:xfrm>
            <a:off x="6193790" y="1308075"/>
            <a:ext cx="4142106" cy="4808395"/>
          </a:xfrm>
          <a:prstGeom prst="rect">
            <a:avLst/>
          </a:prstGeom>
          <a:noFill/>
        </p:spPr>
        <p:txBody>
          <a:bodyPr wrap="square" lIns="0" tIns="0" rIns="0" rtlCol="0">
            <a:spAutoFit/>
          </a:bodyPr>
          <a:lstStyle/>
          <a:p>
            <a:pPr algn="l" rtl="0">
              <a:lnSpc>
                <a:spcPts val="2453"/>
              </a:lnSpc>
            </a:pPr>
            <a:r>
              <a:rPr lang="en-US" altLang="zh-CN" sz="1800" spc="0" dirty="0">
                <a:solidFill>
                  <a:srgbClr val="404040"/>
                </a:solidFill>
                <a:latin typeface="Arial"/>
                <a:ea typeface="Arial"/>
                <a:cs typeface="Arial"/>
              </a:rPr>
              <a:t>•</a:t>
            </a:r>
            <a:r>
              <a:rPr lang="en-US" altLang="zh-CN" sz="1800" spc="670" dirty="0">
                <a:solidFill>
                  <a:srgbClr val="404040"/>
                </a:solidFill>
                <a:latin typeface="Arial"/>
                <a:ea typeface="Arial"/>
                <a:cs typeface="Arial"/>
              </a:rPr>
              <a:t> </a:t>
            </a:r>
            <a:r>
              <a:rPr lang="en-US" altLang="zh-CN" sz="1800" spc="0" dirty="0">
                <a:solidFill>
                  <a:srgbClr val="404040"/>
                </a:solidFill>
                <a:latin typeface="微软雅黑"/>
                <a:ea typeface="微软雅黑"/>
                <a:cs typeface="微软雅黑"/>
              </a:rPr>
              <a:t>贝多芬（</a:t>
            </a:r>
            <a:r>
              <a:rPr lang="en-US" altLang="zh-CN" sz="1800" spc="-1" dirty="0">
                <a:solidFill>
                  <a:srgbClr val="404040"/>
                </a:solidFill>
                <a:latin typeface="Arial"/>
                <a:ea typeface="Arial"/>
                <a:cs typeface="Arial"/>
              </a:rPr>
              <a:t>1770-1827</a:t>
            </a:r>
            <a:r>
              <a:rPr lang="en-US" altLang="zh-CN" sz="1800" spc="0" dirty="0">
                <a:solidFill>
                  <a:srgbClr val="404040"/>
                </a:solidFill>
                <a:latin typeface="微软雅黑"/>
                <a:ea typeface="微软雅黑"/>
                <a:cs typeface="微软雅黑"/>
              </a:rPr>
              <a:t>）</a:t>
            </a:r>
            <a:endParaRPr lang="en-US" altLang="zh-CN" sz="1800">
              <a:latin typeface="微软雅黑"/>
              <a:ea typeface="微软雅黑"/>
              <a:cs typeface="微软雅黑"/>
            </a:endParaRPr>
          </a:p>
          <a:p>
            <a:pPr marL="228600" indent="-228600" algn="l" rtl="0">
              <a:lnSpc>
                <a:spcPts val="2924"/>
              </a:lnSpc>
              <a:spcBef>
                <a:spcPts val="421"/>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1796</a:t>
            </a:r>
            <a:r>
              <a:rPr lang="en-US" altLang="zh-CN" sz="2195" spc="0" dirty="0">
                <a:solidFill>
                  <a:srgbClr val="404040"/>
                </a:solidFill>
                <a:latin typeface="华文楷体"/>
                <a:ea typeface="华文楷体"/>
                <a:cs typeface="华文楷体"/>
              </a:rPr>
              <a:t>年第一交响曲（这一年听觉</a:t>
            </a:r>
            <a:r>
              <a:rPr lang="en-US" altLang="zh-CN" sz="2195" dirty="0">
                <a:solidFill>
                  <a:srgbClr val="404040"/>
                </a:solidFill>
                <a:latin typeface="华文楷体"/>
                <a:ea typeface="华文楷体"/>
                <a:cs typeface="华文楷体"/>
              </a:rPr>
              <a:t> </a:t>
            </a:r>
            <a:r>
              <a:rPr lang="en-US" altLang="zh-CN" sz="2195" spc="0" dirty="0">
                <a:solidFill>
                  <a:srgbClr val="404040"/>
                </a:solidFill>
                <a:latin typeface="华文楷体"/>
                <a:ea typeface="华文楷体"/>
                <a:cs typeface="华文楷体"/>
              </a:rPr>
              <a:t>开始衰弱，至1</a:t>
            </a:r>
            <a:r>
              <a:rPr lang="en-US" altLang="zh-CN" sz="2195" spc="-3" dirty="0">
                <a:solidFill>
                  <a:srgbClr val="404040"/>
                </a:solidFill>
                <a:latin typeface="华文楷体"/>
                <a:ea typeface="华文楷体"/>
                <a:cs typeface="华文楷体"/>
              </a:rPr>
              <a:t>824</a:t>
            </a:r>
            <a:r>
              <a:rPr lang="en-US" altLang="zh-CN" sz="2195" spc="0" dirty="0">
                <a:solidFill>
                  <a:srgbClr val="404040"/>
                </a:solidFill>
                <a:latin typeface="华文楷体"/>
                <a:ea typeface="华文楷体"/>
                <a:cs typeface="华文楷体"/>
              </a:rPr>
              <a:t>年全聋）</a:t>
            </a:r>
            <a:endParaRPr lang="en-US" altLang="zh-CN" sz="2195">
              <a:latin typeface="华文楷体"/>
              <a:ea typeface="华文楷体"/>
              <a:cs typeface="华文楷体"/>
            </a:endParaRPr>
          </a:p>
          <a:p>
            <a:pPr algn="l" rtl="0">
              <a:lnSpc>
                <a:spcPts val="2992"/>
              </a:lnSpc>
              <a:spcBef>
                <a:spcPts val="668"/>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1802</a:t>
            </a:r>
            <a:r>
              <a:rPr lang="en-US" altLang="zh-CN" sz="2195" spc="0" dirty="0">
                <a:solidFill>
                  <a:srgbClr val="404040"/>
                </a:solidFill>
                <a:latin typeface="华文楷体"/>
                <a:ea typeface="华文楷体"/>
                <a:cs typeface="华文楷体"/>
              </a:rPr>
              <a:t>年第二交响曲</a:t>
            </a:r>
            <a:endParaRPr lang="en-US" altLang="zh-CN" sz="2195">
              <a:latin typeface="华文楷体"/>
              <a:ea typeface="华文楷体"/>
              <a:cs typeface="华文楷体"/>
            </a:endParaRPr>
          </a:p>
          <a:p>
            <a:pPr algn="l" rtl="0">
              <a:lnSpc>
                <a:spcPts val="2992"/>
              </a:lnSpc>
              <a:spcBef>
                <a:spcPts val="648"/>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1804</a:t>
            </a:r>
            <a:r>
              <a:rPr lang="en-US" altLang="zh-CN" sz="2195" spc="0" dirty="0">
                <a:solidFill>
                  <a:srgbClr val="404040"/>
                </a:solidFill>
                <a:latin typeface="华文楷体"/>
                <a:ea typeface="华文楷体"/>
                <a:cs typeface="华文楷体"/>
              </a:rPr>
              <a:t>年第三交响曲</a:t>
            </a:r>
            <a:endParaRPr lang="en-US" altLang="zh-CN" sz="2195">
              <a:latin typeface="华文楷体"/>
              <a:ea typeface="华文楷体"/>
              <a:cs typeface="华文楷体"/>
            </a:endParaRPr>
          </a:p>
          <a:p>
            <a:pPr algn="l" rtl="0">
              <a:lnSpc>
                <a:spcPts val="2992"/>
              </a:lnSpc>
              <a:spcBef>
                <a:spcPts val="648"/>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1806</a:t>
            </a:r>
            <a:r>
              <a:rPr lang="en-US" altLang="zh-CN" sz="2195" spc="0" dirty="0">
                <a:solidFill>
                  <a:srgbClr val="404040"/>
                </a:solidFill>
                <a:latin typeface="华文楷体"/>
                <a:ea typeface="华文楷体"/>
                <a:cs typeface="华文楷体"/>
              </a:rPr>
              <a:t>年第四交响曲</a:t>
            </a:r>
            <a:endParaRPr lang="en-US" altLang="zh-CN" sz="2195">
              <a:latin typeface="华文楷体"/>
              <a:ea typeface="华文楷体"/>
              <a:cs typeface="华文楷体"/>
            </a:endParaRPr>
          </a:p>
          <a:p>
            <a:pPr algn="l" rtl="0">
              <a:lnSpc>
                <a:spcPts val="3640"/>
              </a:lnSpc>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1808</a:t>
            </a:r>
            <a:r>
              <a:rPr lang="en-US" altLang="zh-CN" sz="2195" spc="0" dirty="0">
                <a:solidFill>
                  <a:srgbClr val="404040"/>
                </a:solidFill>
                <a:latin typeface="华文楷体"/>
                <a:ea typeface="华文楷体"/>
                <a:cs typeface="华文楷体"/>
              </a:rPr>
              <a:t>年第五交响曲、第六交响曲</a:t>
            </a:r>
            <a:r>
              <a:rPr lang="en-US" altLang="zh-CN" sz="2195" dirty="0">
                <a:solidFill>
                  <a:srgbClr val="404040"/>
                </a:solidFill>
                <a:latin typeface="华文楷体"/>
                <a:ea typeface="华文楷体"/>
                <a:cs typeface="华文楷体"/>
              </a:rPr>
              <a:t> </a:t>
            </a: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1811</a:t>
            </a:r>
            <a:r>
              <a:rPr lang="en-US" altLang="zh-CN" sz="2195" spc="0" dirty="0">
                <a:solidFill>
                  <a:srgbClr val="404040"/>
                </a:solidFill>
                <a:latin typeface="华文楷体"/>
                <a:ea typeface="华文楷体"/>
                <a:cs typeface="华文楷体"/>
              </a:rPr>
              <a:t>年第七交响曲</a:t>
            </a:r>
            <a:endParaRPr lang="en-US" altLang="zh-CN" sz="2195">
              <a:latin typeface="华文楷体"/>
              <a:ea typeface="华文楷体"/>
              <a:cs typeface="华文楷体"/>
            </a:endParaRPr>
          </a:p>
          <a:p>
            <a:pPr algn="l" rtl="0">
              <a:lnSpc>
                <a:spcPts val="2992"/>
              </a:lnSpc>
              <a:spcBef>
                <a:spcPts val="698"/>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1812</a:t>
            </a:r>
            <a:r>
              <a:rPr lang="en-US" altLang="zh-CN" sz="2195" spc="0" dirty="0">
                <a:solidFill>
                  <a:srgbClr val="404040"/>
                </a:solidFill>
                <a:latin typeface="华文楷体"/>
                <a:ea typeface="华文楷体"/>
                <a:cs typeface="华文楷体"/>
              </a:rPr>
              <a:t>年第八交响曲</a:t>
            </a:r>
            <a:endParaRPr lang="en-US" altLang="zh-CN" sz="2195">
              <a:latin typeface="华文楷体"/>
              <a:ea typeface="华文楷体"/>
              <a:cs typeface="华文楷体"/>
            </a:endParaRPr>
          </a:p>
          <a:p>
            <a:pPr algn="l" rtl="0">
              <a:lnSpc>
                <a:spcPts val="2992"/>
              </a:lnSpc>
              <a:spcBef>
                <a:spcPts val="648"/>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1824</a:t>
            </a:r>
            <a:r>
              <a:rPr lang="en-US" altLang="zh-CN" sz="2195" spc="0" dirty="0">
                <a:solidFill>
                  <a:srgbClr val="404040"/>
                </a:solidFill>
                <a:latin typeface="华文楷体"/>
                <a:ea typeface="华文楷体"/>
                <a:cs typeface="华文楷体"/>
              </a:rPr>
              <a:t>年第九交响曲</a:t>
            </a:r>
            <a:endParaRPr lang="en-US" altLang="zh-CN" sz="2195">
              <a:latin typeface="华文楷体"/>
              <a:ea typeface="华文楷体"/>
              <a:cs typeface="华文楷体"/>
            </a:endParaRPr>
          </a:p>
          <a:p>
            <a:pPr algn="l" rtl="0">
              <a:lnSpc>
                <a:spcPts val="2992"/>
              </a:lnSpc>
              <a:spcBef>
                <a:spcPts val="598"/>
              </a:spcBef>
            </a:pPr>
            <a:r>
              <a:rPr lang="en-US" altLang="zh-CN" sz="2195" spc="0" dirty="0">
                <a:solidFill>
                  <a:srgbClr val="404040"/>
                </a:solidFill>
                <a:latin typeface="Arial"/>
                <a:ea typeface="Arial"/>
                <a:cs typeface="Arial"/>
              </a:rPr>
              <a:t>•</a:t>
            </a:r>
            <a:r>
              <a:rPr lang="en-US" altLang="zh-CN" sz="2195" spc="418" dirty="0">
                <a:solidFill>
                  <a:srgbClr val="404040"/>
                </a:solidFill>
                <a:latin typeface="Arial"/>
                <a:ea typeface="Arial"/>
                <a:cs typeface="Arial"/>
              </a:rPr>
              <a:t> </a:t>
            </a:r>
            <a:r>
              <a:rPr lang="en-US" altLang="zh-CN" sz="2195" spc="-2" dirty="0">
                <a:solidFill>
                  <a:srgbClr val="404040"/>
                </a:solidFill>
                <a:latin typeface="华文楷体"/>
                <a:ea typeface="华文楷体"/>
                <a:cs typeface="华文楷体"/>
              </a:rPr>
              <a:t>1827</a:t>
            </a:r>
            <a:r>
              <a:rPr lang="en-US" altLang="zh-CN" sz="2195" spc="0" dirty="0">
                <a:solidFill>
                  <a:srgbClr val="404040"/>
                </a:solidFill>
                <a:latin typeface="华文楷体"/>
                <a:ea typeface="华文楷体"/>
                <a:cs typeface="华文楷体"/>
              </a:rPr>
              <a:t>年第十交响曲（未完成）</a:t>
            </a:r>
            <a:endParaRPr lang="en-US" altLang="zh-CN" sz="2195">
              <a:latin typeface="华文楷体"/>
              <a:ea typeface="华文楷体"/>
              <a:cs typeface="华文楷体"/>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Path698"/>
          <p:cNvSpPr/>
          <p:nvPr/>
        </p:nvSpPr>
        <p:spPr>
          <a:xfrm>
            <a:off x="5620512" y="3596640"/>
            <a:ext cx="952500" cy="914400"/>
          </a:xfrm>
          <a:custGeom>
            <a:avLst/>
            <a:gdLst/>
            <a:ahLst/>
            <a:cxnLst/>
            <a:rect l="l" t="t" r="r" b="b"/>
            <a:pathLst>
              <a:path w="952500" h="914400">
                <a:moveTo>
                  <a:pt x="0" y="457200"/>
                </a:moveTo>
                <a:lnTo>
                  <a:pt x="475488" y="0"/>
                </a:lnTo>
                <a:lnTo>
                  <a:pt x="952500" y="457200"/>
                </a:lnTo>
                <a:lnTo>
                  <a:pt x="714756" y="457200"/>
                </a:lnTo>
                <a:lnTo>
                  <a:pt x="714756" y="914400"/>
                </a:lnTo>
                <a:lnTo>
                  <a:pt x="237744" y="914400"/>
                </a:lnTo>
                <a:lnTo>
                  <a:pt x="237744" y="457200"/>
                </a:lnTo>
                <a:lnTo>
                  <a:pt x="0" y="457200"/>
                </a:lnTo>
              </a:path>
            </a:pathLst>
          </a:custGeom>
          <a:solidFill>
            <a:srgbClr val="F3B745">
              <a:alpha val="65535"/>
            </a:srgbClr>
          </a:solidFill>
          <a:ln w="0" cap="sq">
            <a:solidFill>
              <a:srgbClr val="F3B745"/>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99" name="Path699"/>
          <p:cNvSpPr/>
          <p:nvPr/>
        </p:nvSpPr>
        <p:spPr>
          <a:xfrm>
            <a:off x="5603939" y="3588487"/>
            <a:ext cx="984758" cy="928268"/>
          </a:xfrm>
          <a:custGeom>
            <a:avLst/>
            <a:gdLst/>
            <a:ahLst/>
            <a:cxnLst/>
            <a:rect l="l" t="t" r="r" b="b"/>
            <a:pathLst>
              <a:path w="984758" h="928268">
                <a:moveTo>
                  <a:pt x="492379" y="0"/>
                </a:moveTo>
                <a:lnTo>
                  <a:pt x="984759" y="471704"/>
                </a:lnTo>
                <a:lnTo>
                  <a:pt x="730669" y="471704"/>
                </a:lnTo>
                <a:lnTo>
                  <a:pt x="737019" y="465354"/>
                </a:lnTo>
                <a:lnTo>
                  <a:pt x="737019" y="928269"/>
                </a:lnTo>
                <a:lnTo>
                  <a:pt x="247752" y="928269"/>
                </a:lnTo>
                <a:lnTo>
                  <a:pt x="247752" y="465354"/>
                </a:lnTo>
                <a:lnTo>
                  <a:pt x="254102" y="471704"/>
                </a:lnTo>
                <a:lnTo>
                  <a:pt x="0" y="471704"/>
                </a:lnTo>
                <a:lnTo>
                  <a:pt x="492379" y="0"/>
                </a:lnTo>
                <a:close/>
                <a:moveTo>
                  <a:pt x="20206" y="469938"/>
                </a:moveTo>
                <a:lnTo>
                  <a:pt x="15811" y="459004"/>
                </a:lnTo>
                <a:lnTo>
                  <a:pt x="260452" y="459004"/>
                </a:lnTo>
                <a:lnTo>
                  <a:pt x="260452" y="921919"/>
                </a:lnTo>
                <a:lnTo>
                  <a:pt x="254102" y="915569"/>
                </a:lnTo>
                <a:lnTo>
                  <a:pt x="730669" y="915569"/>
                </a:lnTo>
                <a:lnTo>
                  <a:pt x="724319" y="921919"/>
                </a:lnTo>
                <a:lnTo>
                  <a:pt x="724319" y="459004"/>
                </a:lnTo>
                <a:lnTo>
                  <a:pt x="968946" y="459004"/>
                </a:lnTo>
                <a:lnTo>
                  <a:pt x="964553" y="469938"/>
                </a:lnTo>
                <a:lnTo>
                  <a:pt x="487985" y="13374"/>
                </a:lnTo>
                <a:lnTo>
                  <a:pt x="496773" y="13374"/>
                </a:lnTo>
                <a:lnTo>
                  <a:pt x="20206" y="469938"/>
                </a:lnTo>
              </a:path>
            </a:pathLst>
          </a:custGeom>
          <a:solidFill>
            <a:srgbClr val="B38630">
              <a:alpha val="65535"/>
            </a:srgbClr>
          </a:solidFill>
          <a:ln w="0" cap="sq">
            <a:solidFill>
              <a:srgbClr val="B3863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pic>
        <p:nvPicPr>
          <p:cNvPr id="700" name="Image700"/>
          <p:cNvPicPr>
            <a:picLocks noChangeAspect="1"/>
          </p:cNvPicPr>
          <p:nvPr/>
        </p:nvPicPr>
        <p:blipFill>
          <a:blip r:embed="rId2"/>
          <a:stretch>
            <a:fillRect/>
          </a:stretch>
        </p:blipFill>
        <p:spPr>
          <a:xfrm>
            <a:off x="925563" y="693445"/>
            <a:ext cx="191148" cy="404051"/>
          </a:xfrm>
          <a:prstGeom prst="rect">
            <a:avLst/>
          </a:prstGeom>
          <a:noFill/>
        </p:spPr>
      </p:pic>
      <p:pic>
        <p:nvPicPr>
          <p:cNvPr id="701" name="Image701"/>
          <p:cNvPicPr>
            <a:picLocks noChangeAspect="1"/>
          </p:cNvPicPr>
          <p:nvPr/>
        </p:nvPicPr>
        <p:blipFill>
          <a:blip r:embed="rId3"/>
          <a:stretch>
            <a:fillRect/>
          </a:stretch>
        </p:blipFill>
        <p:spPr>
          <a:xfrm>
            <a:off x="1085863" y="732816"/>
            <a:ext cx="232600" cy="317690"/>
          </a:xfrm>
          <a:prstGeom prst="rect">
            <a:avLst/>
          </a:prstGeom>
          <a:noFill/>
        </p:spPr>
      </p:pic>
      <p:pic>
        <p:nvPicPr>
          <p:cNvPr id="702" name="Image702"/>
          <p:cNvPicPr>
            <a:picLocks noChangeAspect="1"/>
          </p:cNvPicPr>
          <p:nvPr/>
        </p:nvPicPr>
        <p:blipFill>
          <a:blip r:embed="rId4"/>
          <a:stretch>
            <a:fillRect/>
          </a:stretch>
        </p:blipFill>
        <p:spPr>
          <a:xfrm>
            <a:off x="1296518" y="692810"/>
            <a:ext cx="3237014" cy="405321"/>
          </a:xfrm>
          <a:prstGeom prst="rect">
            <a:avLst/>
          </a:prstGeom>
          <a:noFill/>
        </p:spPr>
      </p:pic>
      <p:pic>
        <p:nvPicPr>
          <p:cNvPr id="703" name="Image703"/>
          <p:cNvPicPr>
            <a:picLocks noChangeAspect="1"/>
          </p:cNvPicPr>
          <p:nvPr/>
        </p:nvPicPr>
        <p:blipFill>
          <a:blip r:embed="rId5"/>
          <a:stretch>
            <a:fillRect/>
          </a:stretch>
        </p:blipFill>
        <p:spPr>
          <a:xfrm>
            <a:off x="4497718" y="731545"/>
            <a:ext cx="195771" cy="168466"/>
          </a:xfrm>
          <a:prstGeom prst="rect">
            <a:avLst/>
          </a:prstGeom>
          <a:noFill/>
        </p:spPr>
      </p:pic>
      <p:pic>
        <p:nvPicPr>
          <p:cNvPr id="704" name="Image704"/>
          <p:cNvPicPr>
            <a:picLocks noChangeAspect="1"/>
          </p:cNvPicPr>
          <p:nvPr/>
        </p:nvPicPr>
        <p:blipFill>
          <a:blip r:embed="rId6"/>
          <a:stretch>
            <a:fillRect/>
          </a:stretch>
        </p:blipFill>
        <p:spPr>
          <a:xfrm>
            <a:off x="4657522" y="692176"/>
            <a:ext cx="1474750" cy="407860"/>
          </a:xfrm>
          <a:prstGeom prst="rect">
            <a:avLst/>
          </a:prstGeom>
          <a:noFill/>
        </p:spPr>
      </p:pic>
      <p:pic>
        <p:nvPicPr>
          <p:cNvPr id="705" name="Image705"/>
          <p:cNvPicPr>
            <a:picLocks noChangeAspect="1"/>
          </p:cNvPicPr>
          <p:nvPr/>
        </p:nvPicPr>
        <p:blipFill>
          <a:blip r:embed="rId7"/>
          <a:stretch>
            <a:fillRect/>
          </a:stretch>
        </p:blipFill>
        <p:spPr>
          <a:xfrm>
            <a:off x="6093473" y="734085"/>
            <a:ext cx="196405" cy="168466"/>
          </a:xfrm>
          <a:prstGeom prst="rect">
            <a:avLst/>
          </a:prstGeom>
          <a:noFill/>
        </p:spPr>
      </p:pic>
      <p:sp>
        <p:nvSpPr>
          <p:cNvPr id="706" name="Text Box706"/>
          <p:cNvSpPr txBox="1"/>
          <p:nvPr/>
        </p:nvSpPr>
        <p:spPr>
          <a:xfrm>
            <a:off x="575310" y="1595933"/>
            <a:ext cx="3780434" cy="415442"/>
          </a:xfrm>
          <a:prstGeom prst="rect">
            <a:avLst/>
          </a:prstGeom>
          <a:noFill/>
        </p:spPr>
        <p:txBody>
          <a:bodyPr wrap="square" lIns="0" tIns="0" rIns="0" rtlCol="0">
            <a:spAutoFit/>
          </a:bodyPr>
          <a:lstStyle/>
          <a:p>
            <a:pPr algn="l" rtl="0">
              <a:lnSpc>
                <a:spcPts val="3271"/>
              </a:lnSpc>
            </a:pPr>
            <a:r>
              <a:rPr lang="en-US" altLang="zh-CN" sz="2400" spc="0" dirty="0">
                <a:solidFill>
                  <a:srgbClr val="404040"/>
                </a:solidFill>
                <a:latin typeface="微软雅黑"/>
                <a:ea typeface="微软雅黑"/>
                <a:cs typeface="微软雅黑"/>
              </a:rPr>
              <a:t>中学生议论文写作两大问题</a:t>
            </a:r>
            <a:r>
              <a:rPr lang="en-US" altLang="zh-CN" sz="2400" spc="0" dirty="0">
                <a:solidFill>
                  <a:srgbClr val="404040"/>
                </a:solidFill>
                <a:latin typeface="Arial"/>
                <a:ea typeface="Arial"/>
                <a:cs typeface="Arial"/>
              </a:rPr>
              <a:t>:</a:t>
            </a:r>
            <a:endParaRPr lang="en-US" altLang="zh-CN" sz="2400">
              <a:latin typeface="Arial"/>
              <a:ea typeface="Arial"/>
              <a:cs typeface="Arial"/>
            </a:endParaRPr>
          </a:p>
        </p:txBody>
      </p:sp>
      <p:sp>
        <p:nvSpPr>
          <p:cNvPr id="707" name="Text Box707"/>
          <p:cNvSpPr txBox="1"/>
          <p:nvPr/>
        </p:nvSpPr>
        <p:spPr>
          <a:xfrm>
            <a:off x="4966335" y="2629357"/>
            <a:ext cx="2171700" cy="925500"/>
          </a:xfrm>
          <a:prstGeom prst="rect">
            <a:avLst/>
          </a:prstGeom>
          <a:noFill/>
        </p:spPr>
        <p:txBody>
          <a:bodyPr wrap="square" lIns="0" tIns="0" rIns="0" rtlCol="0">
            <a:spAutoFit/>
          </a:bodyPr>
          <a:lstStyle/>
          <a:p>
            <a:pPr algn="l" rtl="0">
              <a:lnSpc>
                <a:spcPts val="3644"/>
              </a:lnSpc>
            </a:pPr>
            <a:r>
              <a:rPr lang="en-US" altLang="zh-CN" sz="2400" spc="0" dirty="0">
                <a:solidFill>
                  <a:srgbClr val="404040"/>
                </a:solidFill>
                <a:latin typeface="华文楷体"/>
                <a:ea typeface="华文楷体"/>
                <a:cs typeface="华文楷体"/>
              </a:rPr>
              <a:t>一是观点绝对化</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二是结构扁平化</a:t>
            </a:r>
            <a:endParaRPr lang="en-US" altLang="zh-CN" sz="2400">
              <a:latin typeface="华文楷体"/>
              <a:ea typeface="华文楷体"/>
              <a:cs typeface="华文楷体"/>
            </a:endParaRPr>
          </a:p>
        </p:txBody>
      </p:sp>
      <p:sp>
        <p:nvSpPr>
          <p:cNvPr id="708" name="Text Box708"/>
          <p:cNvSpPr txBox="1"/>
          <p:nvPr/>
        </p:nvSpPr>
        <p:spPr>
          <a:xfrm>
            <a:off x="3747135" y="4797425"/>
            <a:ext cx="4610100" cy="314859"/>
          </a:xfrm>
          <a:prstGeom prst="rect">
            <a:avLst/>
          </a:prstGeom>
          <a:noFill/>
        </p:spPr>
        <p:txBody>
          <a:bodyPr wrap="square" lIns="0" tIns="0" rIns="0" rtlCol="0">
            <a:spAutoFit/>
          </a:bodyPr>
          <a:lstStyle/>
          <a:p>
            <a:pPr algn="l" rtl="0">
              <a:lnSpc>
                <a:spcPts val="2479"/>
              </a:lnSpc>
            </a:pPr>
            <a:r>
              <a:rPr lang="en-US" altLang="zh-CN" sz="2400" spc="0" dirty="0">
                <a:solidFill>
                  <a:srgbClr val="404040"/>
                </a:solidFill>
                <a:latin typeface="华文琥珀"/>
                <a:ea typeface="华文琥珀"/>
                <a:cs typeface="华文琥珀"/>
              </a:rPr>
              <a:t>构造虚拟论敌……图尔敏论证模型</a:t>
            </a:r>
            <a:endParaRPr lang="en-US" altLang="zh-CN" sz="2400">
              <a:latin typeface="华文琥珀"/>
              <a:ea typeface="华文琥珀"/>
              <a:cs typeface="华文琥珀"/>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Image48"/>
          <p:cNvPicPr>
            <a:picLocks noChangeAspect="1"/>
          </p:cNvPicPr>
          <p:nvPr/>
        </p:nvPicPr>
        <p:blipFill>
          <a:blip r:embed="rId2"/>
          <a:stretch>
            <a:fillRect/>
          </a:stretch>
        </p:blipFill>
        <p:spPr>
          <a:xfrm>
            <a:off x="942543" y="628155"/>
            <a:ext cx="3038856" cy="513944"/>
          </a:xfrm>
          <a:prstGeom prst="rect">
            <a:avLst/>
          </a:prstGeom>
          <a:noFill/>
        </p:spPr>
      </p:pic>
      <p:pic>
        <p:nvPicPr>
          <p:cNvPr id="49" name="Image49"/>
          <p:cNvPicPr>
            <a:picLocks noChangeAspect="1"/>
          </p:cNvPicPr>
          <p:nvPr/>
        </p:nvPicPr>
        <p:blipFill>
          <a:blip r:embed="rId3"/>
          <a:stretch>
            <a:fillRect/>
          </a:stretch>
        </p:blipFill>
        <p:spPr>
          <a:xfrm>
            <a:off x="3932695" y="684035"/>
            <a:ext cx="1051154" cy="403453"/>
          </a:xfrm>
          <a:prstGeom prst="rect">
            <a:avLst/>
          </a:prstGeom>
          <a:noFill/>
        </p:spPr>
      </p:pic>
      <p:pic>
        <p:nvPicPr>
          <p:cNvPr id="50" name="Image50"/>
          <p:cNvPicPr>
            <a:picLocks noChangeAspect="1"/>
          </p:cNvPicPr>
          <p:nvPr/>
        </p:nvPicPr>
        <p:blipFill>
          <a:blip r:embed="rId4"/>
          <a:stretch>
            <a:fillRect/>
          </a:stretch>
        </p:blipFill>
        <p:spPr>
          <a:xfrm>
            <a:off x="4956912" y="633235"/>
            <a:ext cx="284505" cy="508228"/>
          </a:xfrm>
          <a:prstGeom prst="rect">
            <a:avLst/>
          </a:prstGeom>
          <a:noFill/>
        </p:spPr>
      </p:pic>
      <p:pic>
        <p:nvPicPr>
          <p:cNvPr id="51" name="Image51"/>
          <p:cNvPicPr>
            <a:picLocks noChangeAspect="1"/>
          </p:cNvPicPr>
          <p:nvPr/>
        </p:nvPicPr>
        <p:blipFill>
          <a:blip r:embed="rId5"/>
          <a:stretch>
            <a:fillRect/>
          </a:stretch>
        </p:blipFill>
        <p:spPr>
          <a:xfrm>
            <a:off x="8868156" y="1540764"/>
            <a:ext cx="2959608" cy="4143756"/>
          </a:xfrm>
          <a:prstGeom prst="rect">
            <a:avLst/>
          </a:prstGeom>
          <a:noFill/>
        </p:spPr>
      </p:pic>
      <p:sp>
        <p:nvSpPr>
          <p:cNvPr id="52" name="Text Box52"/>
          <p:cNvSpPr txBox="1"/>
          <p:nvPr/>
        </p:nvSpPr>
        <p:spPr>
          <a:xfrm>
            <a:off x="739140" y="1866697"/>
            <a:ext cx="7962900" cy="3912972"/>
          </a:xfrm>
          <a:prstGeom prst="rect">
            <a:avLst/>
          </a:prstGeom>
          <a:noFill/>
        </p:spPr>
        <p:txBody>
          <a:bodyPr wrap="square" lIns="0" tIns="0" rIns="0" rtlCol="0">
            <a:spAutoFit/>
          </a:bodyPr>
          <a:lstStyle/>
          <a:p>
            <a:pPr marR="303600" algn="l" rtl="0">
              <a:lnSpc>
                <a:spcPts val="2545"/>
              </a:lnSpc>
            </a:pPr>
            <a:r>
              <a:rPr lang="en-US" altLang="zh-CN" sz="2400" spc="0" dirty="0">
                <a:solidFill>
                  <a:srgbClr val="404040"/>
                </a:solidFill>
                <a:latin typeface="楷体"/>
                <a:ea typeface="楷体"/>
                <a:cs typeface="楷体"/>
              </a:rPr>
              <a:t>关键能力强调的是独立思考、逻辑推理、信息加工、语言</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表达以及文字写作。</a:t>
            </a:r>
            <a:endParaRPr lang="en-US" altLang="zh-CN" sz="2400">
              <a:latin typeface="楷体"/>
              <a:ea typeface="楷体"/>
              <a:cs typeface="楷体"/>
            </a:endParaRPr>
          </a:p>
          <a:p>
            <a:pPr algn="l" rtl="0">
              <a:lnSpc>
                <a:spcPts val="3590"/>
              </a:lnSpc>
            </a:pPr>
            <a:r>
              <a:rPr lang="en-US" altLang="zh-CN" sz="2400" spc="0" dirty="0">
                <a:solidFill>
                  <a:srgbClr val="404040"/>
                </a:solidFill>
                <a:latin typeface="楷体"/>
                <a:ea typeface="楷体"/>
                <a:cs typeface="楷体"/>
              </a:rPr>
              <a:t>学科素养强调的是运用学科知识处理复杂任务的综合品质。</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应用性考查的是学生分析问题、解决问题的能力。</a:t>
            </a:r>
            <a:endParaRPr lang="en-US" altLang="zh-CN" sz="2400">
              <a:latin typeface="楷体"/>
              <a:ea typeface="楷体"/>
              <a:cs typeface="楷体"/>
            </a:endParaRPr>
          </a:p>
          <a:p>
            <a:pPr algn="l" rtl="0">
              <a:lnSpc>
                <a:spcPts val="2501"/>
              </a:lnSpc>
              <a:spcBef>
                <a:spcPts val="1089"/>
              </a:spcBef>
            </a:pPr>
            <a:r>
              <a:rPr lang="en-US" altLang="zh-CN" sz="2400" spc="0" dirty="0">
                <a:solidFill>
                  <a:srgbClr val="404040"/>
                </a:solidFill>
                <a:latin typeface="楷体"/>
                <a:ea typeface="楷体"/>
                <a:cs typeface="楷体"/>
              </a:rPr>
              <a:t>创新性强调的是情境探究性和问题开放性。</a:t>
            </a:r>
            <a:endParaRPr lang="en-US" altLang="zh-CN" sz="2400">
              <a:latin typeface="楷体"/>
              <a:ea typeface="楷体"/>
              <a:cs typeface="楷体"/>
            </a:endParaRPr>
          </a:p>
          <a:p>
            <a:pPr marR="303600" algn="l" rtl="0">
              <a:lnSpc>
                <a:spcPts val="2990"/>
              </a:lnSpc>
            </a:pPr>
            <a:r>
              <a:rPr lang="en-US" altLang="zh-CN" sz="2400" spc="0" dirty="0">
                <a:solidFill>
                  <a:srgbClr val="404040"/>
                </a:solidFill>
                <a:latin typeface="楷体"/>
                <a:ea typeface="楷体"/>
                <a:cs typeface="楷体"/>
              </a:rPr>
              <a:t>——全部与批判性思维的理念、主张和方法高度匹配。</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从很大程度上来讲，“一核四层四翼”的高考综合改革评</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级体系集中体现了批判性思维的核心价值。准确把握了批</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判性思维的核心主张，也就准确把握了新高考综合改革的</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基本方向。</a:t>
            </a:r>
            <a:endParaRPr lang="en-US" altLang="zh-CN" sz="2400">
              <a:latin typeface="楷体"/>
              <a:ea typeface="楷体"/>
              <a:cs typeface="楷体"/>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0" name="Image710"/>
          <p:cNvPicPr>
            <a:picLocks noChangeAspect="1"/>
          </p:cNvPicPr>
          <p:nvPr/>
        </p:nvPicPr>
        <p:blipFill>
          <a:blip r:embed="rId2"/>
          <a:stretch>
            <a:fillRect/>
          </a:stretch>
        </p:blipFill>
        <p:spPr>
          <a:xfrm>
            <a:off x="2038007" y="625793"/>
            <a:ext cx="3207081" cy="502513"/>
          </a:xfrm>
          <a:prstGeom prst="rect">
            <a:avLst/>
          </a:prstGeom>
          <a:noFill/>
        </p:spPr>
      </p:pic>
      <p:sp>
        <p:nvSpPr>
          <p:cNvPr id="711" name="Path711"/>
          <p:cNvSpPr/>
          <p:nvPr/>
        </p:nvSpPr>
        <p:spPr>
          <a:xfrm>
            <a:off x="3707892" y="2528316"/>
            <a:ext cx="1930908" cy="178308"/>
          </a:xfrm>
          <a:custGeom>
            <a:avLst/>
            <a:gdLst/>
            <a:ahLst/>
            <a:cxnLst/>
            <a:rect l="l" t="t" r="r" b="b"/>
            <a:pathLst>
              <a:path w="1930908" h="178308">
                <a:moveTo>
                  <a:pt x="0" y="44196"/>
                </a:moveTo>
                <a:lnTo>
                  <a:pt x="1842516" y="44196"/>
                </a:lnTo>
                <a:lnTo>
                  <a:pt x="1842516" y="0"/>
                </a:lnTo>
                <a:lnTo>
                  <a:pt x="1930908" y="89916"/>
                </a:lnTo>
                <a:lnTo>
                  <a:pt x="1842516" y="178308"/>
                </a:lnTo>
                <a:lnTo>
                  <a:pt x="1842516" y="134112"/>
                </a:lnTo>
                <a:lnTo>
                  <a:pt x="0" y="134112"/>
                </a:lnTo>
                <a:lnTo>
                  <a:pt x="0" y="44196"/>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2" name="Path712"/>
          <p:cNvSpPr/>
          <p:nvPr/>
        </p:nvSpPr>
        <p:spPr>
          <a:xfrm>
            <a:off x="3702050" y="2513241"/>
            <a:ext cx="1946364" cy="209093"/>
          </a:xfrm>
          <a:custGeom>
            <a:avLst/>
            <a:gdLst/>
            <a:ahLst/>
            <a:cxnLst/>
            <a:rect l="l" t="t" r="r" b="b"/>
            <a:pathLst>
              <a:path w="1946364" h="209093">
                <a:moveTo>
                  <a:pt x="1848167" y="53581"/>
                </a:moveTo>
                <a:lnTo>
                  <a:pt x="1841817" y="59931"/>
                </a:lnTo>
                <a:lnTo>
                  <a:pt x="1841817" y="0"/>
                </a:lnTo>
                <a:lnTo>
                  <a:pt x="1946364" y="104547"/>
                </a:lnTo>
                <a:lnTo>
                  <a:pt x="1841817" y="209093"/>
                </a:lnTo>
                <a:lnTo>
                  <a:pt x="1841817" y="149149"/>
                </a:lnTo>
                <a:lnTo>
                  <a:pt x="1848167" y="155499"/>
                </a:lnTo>
                <a:lnTo>
                  <a:pt x="0" y="155499"/>
                </a:lnTo>
                <a:lnTo>
                  <a:pt x="0" y="53581"/>
                </a:lnTo>
                <a:lnTo>
                  <a:pt x="1848167" y="53581"/>
                </a:lnTo>
                <a:close/>
                <a:moveTo>
                  <a:pt x="6350" y="66281"/>
                </a:moveTo>
                <a:lnTo>
                  <a:pt x="12700" y="59931"/>
                </a:lnTo>
                <a:lnTo>
                  <a:pt x="12700" y="149149"/>
                </a:lnTo>
                <a:lnTo>
                  <a:pt x="6350" y="142799"/>
                </a:lnTo>
                <a:lnTo>
                  <a:pt x="1854517" y="142799"/>
                </a:lnTo>
                <a:lnTo>
                  <a:pt x="1854517" y="193764"/>
                </a:lnTo>
                <a:lnTo>
                  <a:pt x="1843672" y="189268"/>
                </a:lnTo>
                <a:lnTo>
                  <a:pt x="1932889" y="100051"/>
                </a:lnTo>
                <a:lnTo>
                  <a:pt x="1932889" y="109042"/>
                </a:lnTo>
                <a:lnTo>
                  <a:pt x="1843672" y="19825"/>
                </a:lnTo>
                <a:lnTo>
                  <a:pt x="1854517" y="15329"/>
                </a:lnTo>
                <a:lnTo>
                  <a:pt x="1854517" y="66281"/>
                </a:lnTo>
                <a:lnTo>
                  <a:pt x="6350" y="66281"/>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3" name="Path713"/>
          <p:cNvSpPr/>
          <p:nvPr/>
        </p:nvSpPr>
        <p:spPr>
          <a:xfrm>
            <a:off x="6771132" y="2538984"/>
            <a:ext cx="1609344" cy="178308"/>
          </a:xfrm>
          <a:custGeom>
            <a:avLst/>
            <a:gdLst/>
            <a:ahLst/>
            <a:cxnLst/>
            <a:rect l="l" t="t" r="r" b="b"/>
            <a:pathLst>
              <a:path w="1609344" h="178308">
                <a:moveTo>
                  <a:pt x="0" y="44196"/>
                </a:moveTo>
                <a:lnTo>
                  <a:pt x="1520953" y="44196"/>
                </a:lnTo>
                <a:lnTo>
                  <a:pt x="1520953" y="0"/>
                </a:lnTo>
                <a:lnTo>
                  <a:pt x="1609344" y="89916"/>
                </a:lnTo>
                <a:lnTo>
                  <a:pt x="1520953" y="178308"/>
                </a:lnTo>
                <a:lnTo>
                  <a:pt x="1520953" y="134112"/>
                </a:lnTo>
                <a:lnTo>
                  <a:pt x="0" y="134112"/>
                </a:lnTo>
                <a:lnTo>
                  <a:pt x="0" y="44196"/>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4" name="Path714"/>
          <p:cNvSpPr/>
          <p:nvPr/>
        </p:nvSpPr>
        <p:spPr>
          <a:xfrm>
            <a:off x="6765125" y="2523871"/>
            <a:ext cx="1625067" cy="208788"/>
          </a:xfrm>
          <a:custGeom>
            <a:avLst/>
            <a:gdLst/>
            <a:ahLst/>
            <a:cxnLst/>
            <a:rect l="l" t="t" r="r" b="b"/>
            <a:pathLst>
              <a:path w="1625067" h="208788">
                <a:moveTo>
                  <a:pt x="1527023" y="53518"/>
                </a:moveTo>
                <a:lnTo>
                  <a:pt x="1520673" y="59868"/>
                </a:lnTo>
                <a:lnTo>
                  <a:pt x="1520673" y="0"/>
                </a:lnTo>
                <a:lnTo>
                  <a:pt x="1625066" y="104394"/>
                </a:lnTo>
                <a:lnTo>
                  <a:pt x="1520673" y="208788"/>
                </a:lnTo>
                <a:lnTo>
                  <a:pt x="1520673" y="148920"/>
                </a:lnTo>
                <a:lnTo>
                  <a:pt x="1527023" y="155270"/>
                </a:lnTo>
                <a:lnTo>
                  <a:pt x="0" y="155270"/>
                </a:lnTo>
                <a:lnTo>
                  <a:pt x="0" y="53518"/>
                </a:lnTo>
                <a:lnTo>
                  <a:pt x="1527023" y="53518"/>
                </a:lnTo>
                <a:close/>
                <a:moveTo>
                  <a:pt x="6350" y="66218"/>
                </a:moveTo>
                <a:lnTo>
                  <a:pt x="12700" y="59868"/>
                </a:lnTo>
                <a:lnTo>
                  <a:pt x="12700" y="148920"/>
                </a:lnTo>
                <a:lnTo>
                  <a:pt x="6350" y="142570"/>
                </a:lnTo>
                <a:lnTo>
                  <a:pt x="1533373" y="142570"/>
                </a:lnTo>
                <a:lnTo>
                  <a:pt x="1533373" y="193459"/>
                </a:lnTo>
                <a:lnTo>
                  <a:pt x="1522527" y="188964"/>
                </a:lnTo>
                <a:lnTo>
                  <a:pt x="1611592" y="99898"/>
                </a:lnTo>
                <a:lnTo>
                  <a:pt x="1611592" y="108890"/>
                </a:lnTo>
                <a:lnTo>
                  <a:pt x="1522527" y="19825"/>
                </a:lnTo>
                <a:lnTo>
                  <a:pt x="1533373" y="15329"/>
                </a:lnTo>
                <a:lnTo>
                  <a:pt x="1533373" y="66218"/>
                </a:lnTo>
                <a:lnTo>
                  <a:pt x="6350" y="66218"/>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5" name="Path715"/>
          <p:cNvSpPr/>
          <p:nvPr/>
        </p:nvSpPr>
        <p:spPr>
          <a:xfrm>
            <a:off x="4224528" y="2650236"/>
            <a:ext cx="199644" cy="1336548"/>
          </a:xfrm>
          <a:custGeom>
            <a:avLst/>
            <a:gdLst/>
            <a:ahLst/>
            <a:cxnLst/>
            <a:rect l="l" t="t" r="r" b="b"/>
            <a:pathLst>
              <a:path w="199644" h="1336548">
                <a:moveTo>
                  <a:pt x="0" y="99060"/>
                </a:moveTo>
                <a:lnTo>
                  <a:pt x="100584" y="0"/>
                </a:lnTo>
                <a:lnTo>
                  <a:pt x="199644" y="99060"/>
                </a:lnTo>
                <a:lnTo>
                  <a:pt x="149352" y="99060"/>
                </a:lnTo>
                <a:lnTo>
                  <a:pt x="149352" y="1336548"/>
                </a:lnTo>
                <a:lnTo>
                  <a:pt x="50292" y="1336548"/>
                </a:lnTo>
                <a:lnTo>
                  <a:pt x="50292" y="99060"/>
                </a:lnTo>
                <a:lnTo>
                  <a:pt x="0" y="9906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6" name="Path716"/>
          <p:cNvSpPr/>
          <p:nvPr/>
        </p:nvSpPr>
        <p:spPr>
          <a:xfrm>
            <a:off x="4209326" y="2640876"/>
            <a:ext cx="230683" cy="1352639"/>
          </a:xfrm>
          <a:custGeom>
            <a:avLst/>
            <a:gdLst/>
            <a:ahLst/>
            <a:cxnLst/>
            <a:rect l="l" t="t" r="r" b="b"/>
            <a:pathLst>
              <a:path w="230683" h="1352639">
                <a:moveTo>
                  <a:pt x="115341" y="0"/>
                </a:moveTo>
                <a:lnTo>
                  <a:pt x="230683" y="115342"/>
                </a:lnTo>
                <a:lnTo>
                  <a:pt x="165176" y="115342"/>
                </a:lnTo>
                <a:lnTo>
                  <a:pt x="171526" y="108992"/>
                </a:lnTo>
                <a:lnTo>
                  <a:pt x="171526" y="1352639"/>
                </a:lnTo>
                <a:lnTo>
                  <a:pt x="59157" y="1352639"/>
                </a:lnTo>
                <a:lnTo>
                  <a:pt x="59157" y="108992"/>
                </a:lnTo>
                <a:lnTo>
                  <a:pt x="65507" y="115342"/>
                </a:lnTo>
                <a:lnTo>
                  <a:pt x="0" y="115342"/>
                </a:lnTo>
                <a:lnTo>
                  <a:pt x="115341" y="0"/>
                </a:lnTo>
                <a:close/>
                <a:moveTo>
                  <a:pt x="19825" y="113487"/>
                </a:moveTo>
                <a:lnTo>
                  <a:pt x="15329" y="102642"/>
                </a:lnTo>
                <a:lnTo>
                  <a:pt x="71857" y="102642"/>
                </a:lnTo>
                <a:lnTo>
                  <a:pt x="71857" y="1346289"/>
                </a:lnTo>
                <a:lnTo>
                  <a:pt x="65507" y="1339939"/>
                </a:lnTo>
                <a:lnTo>
                  <a:pt x="165176" y="1339939"/>
                </a:lnTo>
                <a:lnTo>
                  <a:pt x="158826" y="1346289"/>
                </a:lnTo>
                <a:lnTo>
                  <a:pt x="158826" y="102642"/>
                </a:lnTo>
                <a:lnTo>
                  <a:pt x="215354" y="102642"/>
                </a:lnTo>
                <a:lnTo>
                  <a:pt x="210858" y="113487"/>
                </a:lnTo>
                <a:lnTo>
                  <a:pt x="110846" y="13475"/>
                </a:lnTo>
                <a:lnTo>
                  <a:pt x="119837" y="13475"/>
                </a:lnTo>
                <a:lnTo>
                  <a:pt x="19825" y="11348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7" name="Path717"/>
          <p:cNvSpPr/>
          <p:nvPr/>
        </p:nvSpPr>
        <p:spPr>
          <a:xfrm>
            <a:off x="4224528" y="4693920"/>
            <a:ext cx="199644" cy="1065276"/>
          </a:xfrm>
          <a:custGeom>
            <a:avLst/>
            <a:gdLst/>
            <a:ahLst/>
            <a:cxnLst/>
            <a:rect l="l" t="t" r="r" b="b"/>
            <a:pathLst>
              <a:path w="199644" h="1065276">
                <a:moveTo>
                  <a:pt x="0" y="99060"/>
                </a:moveTo>
                <a:lnTo>
                  <a:pt x="100584" y="0"/>
                </a:lnTo>
                <a:lnTo>
                  <a:pt x="199644" y="99060"/>
                </a:lnTo>
                <a:lnTo>
                  <a:pt x="150876" y="99060"/>
                </a:lnTo>
                <a:lnTo>
                  <a:pt x="150876" y="1065276"/>
                </a:lnTo>
                <a:lnTo>
                  <a:pt x="50292" y="1065276"/>
                </a:lnTo>
                <a:lnTo>
                  <a:pt x="50292" y="99060"/>
                </a:lnTo>
                <a:lnTo>
                  <a:pt x="0" y="9906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8" name="Path718"/>
          <p:cNvSpPr/>
          <p:nvPr/>
        </p:nvSpPr>
        <p:spPr>
          <a:xfrm>
            <a:off x="4209326" y="4684306"/>
            <a:ext cx="230683" cy="1081494"/>
          </a:xfrm>
          <a:custGeom>
            <a:avLst/>
            <a:gdLst/>
            <a:ahLst/>
            <a:cxnLst/>
            <a:rect l="l" t="t" r="r" b="b"/>
            <a:pathLst>
              <a:path w="230683" h="1081494">
                <a:moveTo>
                  <a:pt x="115341" y="0"/>
                </a:moveTo>
                <a:lnTo>
                  <a:pt x="230683" y="115341"/>
                </a:lnTo>
                <a:lnTo>
                  <a:pt x="165341" y="115341"/>
                </a:lnTo>
                <a:lnTo>
                  <a:pt x="171691" y="108991"/>
                </a:lnTo>
                <a:lnTo>
                  <a:pt x="171691" y="1081494"/>
                </a:lnTo>
                <a:lnTo>
                  <a:pt x="58979" y="1081494"/>
                </a:lnTo>
                <a:lnTo>
                  <a:pt x="58979" y="108991"/>
                </a:lnTo>
                <a:lnTo>
                  <a:pt x="65329" y="115341"/>
                </a:lnTo>
                <a:lnTo>
                  <a:pt x="0" y="115341"/>
                </a:lnTo>
                <a:lnTo>
                  <a:pt x="115341" y="0"/>
                </a:lnTo>
                <a:close/>
                <a:moveTo>
                  <a:pt x="19825" y="113488"/>
                </a:moveTo>
                <a:lnTo>
                  <a:pt x="15329" y="102641"/>
                </a:lnTo>
                <a:lnTo>
                  <a:pt x="71679" y="102641"/>
                </a:lnTo>
                <a:lnTo>
                  <a:pt x="71679" y="1075144"/>
                </a:lnTo>
                <a:lnTo>
                  <a:pt x="65329" y="1068794"/>
                </a:lnTo>
                <a:lnTo>
                  <a:pt x="165341" y="1068794"/>
                </a:lnTo>
                <a:lnTo>
                  <a:pt x="158991" y="1075144"/>
                </a:lnTo>
                <a:lnTo>
                  <a:pt x="158991" y="102641"/>
                </a:lnTo>
                <a:lnTo>
                  <a:pt x="215354" y="102641"/>
                </a:lnTo>
                <a:lnTo>
                  <a:pt x="210858" y="113488"/>
                </a:lnTo>
                <a:lnTo>
                  <a:pt x="110846" y="13475"/>
                </a:lnTo>
                <a:lnTo>
                  <a:pt x="119837" y="13475"/>
                </a:lnTo>
                <a:lnTo>
                  <a:pt x="19825" y="113488"/>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19" name="Path719"/>
          <p:cNvSpPr/>
          <p:nvPr/>
        </p:nvSpPr>
        <p:spPr>
          <a:xfrm>
            <a:off x="6132576" y="2971800"/>
            <a:ext cx="167640" cy="1014984"/>
          </a:xfrm>
          <a:custGeom>
            <a:avLst/>
            <a:gdLst/>
            <a:ahLst/>
            <a:cxnLst/>
            <a:rect l="l" t="t" r="r" b="b"/>
            <a:pathLst>
              <a:path w="167640" h="1014984">
                <a:moveTo>
                  <a:pt x="0" y="83820"/>
                </a:moveTo>
                <a:lnTo>
                  <a:pt x="83820" y="0"/>
                </a:lnTo>
                <a:lnTo>
                  <a:pt x="167640" y="83820"/>
                </a:lnTo>
                <a:lnTo>
                  <a:pt x="124968" y="83820"/>
                </a:lnTo>
                <a:lnTo>
                  <a:pt x="124968" y="1014984"/>
                </a:lnTo>
                <a:lnTo>
                  <a:pt x="42673" y="1014984"/>
                </a:lnTo>
                <a:lnTo>
                  <a:pt x="42673" y="83820"/>
                </a:lnTo>
                <a:lnTo>
                  <a:pt x="0" y="8382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20" name="Path720"/>
          <p:cNvSpPr/>
          <p:nvPr/>
        </p:nvSpPr>
        <p:spPr>
          <a:xfrm>
            <a:off x="6117501" y="2962821"/>
            <a:ext cx="197663" cy="1030694"/>
          </a:xfrm>
          <a:custGeom>
            <a:avLst/>
            <a:gdLst/>
            <a:ahLst/>
            <a:cxnLst/>
            <a:rect l="l" t="t" r="r" b="b"/>
            <a:pathLst>
              <a:path w="197663" h="1030694">
                <a:moveTo>
                  <a:pt x="98832" y="0"/>
                </a:moveTo>
                <a:lnTo>
                  <a:pt x="197663" y="98832"/>
                </a:lnTo>
                <a:lnTo>
                  <a:pt x="140450" y="98832"/>
                </a:lnTo>
                <a:lnTo>
                  <a:pt x="146800" y="92482"/>
                </a:lnTo>
                <a:lnTo>
                  <a:pt x="146800" y="1030694"/>
                </a:lnTo>
                <a:lnTo>
                  <a:pt x="50864" y="1030694"/>
                </a:lnTo>
                <a:lnTo>
                  <a:pt x="50864" y="92482"/>
                </a:lnTo>
                <a:lnTo>
                  <a:pt x="57214" y="98832"/>
                </a:lnTo>
                <a:lnTo>
                  <a:pt x="0" y="98832"/>
                </a:lnTo>
                <a:lnTo>
                  <a:pt x="98832" y="0"/>
                </a:lnTo>
                <a:close/>
                <a:moveTo>
                  <a:pt x="19825" y="96977"/>
                </a:moveTo>
                <a:lnTo>
                  <a:pt x="15329" y="86132"/>
                </a:lnTo>
                <a:lnTo>
                  <a:pt x="63564" y="86132"/>
                </a:lnTo>
                <a:lnTo>
                  <a:pt x="63564" y="1024344"/>
                </a:lnTo>
                <a:lnTo>
                  <a:pt x="57214" y="1017994"/>
                </a:lnTo>
                <a:lnTo>
                  <a:pt x="140450" y="1017994"/>
                </a:lnTo>
                <a:lnTo>
                  <a:pt x="134100" y="1024344"/>
                </a:lnTo>
                <a:lnTo>
                  <a:pt x="134100" y="86132"/>
                </a:lnTo>
                <a:lnTo>
                  <a:pt x="182334" y="86132"/>
                </a:lnTo>
                <a:lnTo>
                  <a:pt x="177838" y="96977"/>
                </a:lnTo>
                <a:lnTo>
                  <a:pt x="94336" y="13475"/>
                </a:lnTo>
                <a:lnTo>
                  <a:pt x="103327" y="13475"/>
                </a:lnTo>
                <a:lnTo>
                  <a:pt x="19825" y="9697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21" name="Path721"/>
          <p:cNvSpPr/>
          <p:nvPr/>
        </p:nvSpPr>
        <p:spPr>
          <a:xfrm>
            <a:off x="4759452" y="4262628"/>
            <a:ext cx="935736" cy="156972"/>
          </a:xfrm>
          <a:custGeom>
            <a:avLst/>
            <a:gdLst/>
            <a:ahLst/>
            <a:cxnLst/>
            <a:rect l="l" t="t" r="r" b="b"/>
            <a:pathLst>
              <a:path w="935736" h="156972">
                <a:moveTo>
                  <a:pt x="0" y="77724"/>
                </a:moveTo>
                <a:lnTo>
                  <a:pt x="77724" y="0"/>
                </a:lnTo>
                <a:lnTo>
                  <a:pt x="77724" y="39624"/>
                </a:lnTo>
                <a:lnTo>
                  <a:pt x="935736" y="39624"/>
                </a:lnTo>
                <a:lnTo>
                  <a:pt x="935736" y="117347"/>
                </a:lnTo>
                <a:lnTo>
                  <a:pt x="77724" y="117347"/>
                </a:lnTo>
                <a:lnTo>
                  <a:pt x="77724" y="156972"/>
                </a:lnTo>
                <a:lnTo>
                  <a:pt x="0" y="77724"/>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22" name="Path722"/>
          <p:cNvSpPr/>
          <p:nvPr/>
        </p:nvSpPr>
        <p:spPr>
          <a:xfrm>
            <a:off x="4749711" y="4247426"/>
            <a:ext cx="951319" cy="186868"/>
          </a:xfrm>
          <a:custGeom>
            <a:avLst/>
            <a:gdLst/>
            <a:ahLst/>
            <a:cxnLst/>
            <a:rect l="l" t="t" r="r" b="b"/>
            <a:pathLst>
              <a:path w="951319" h="186868">
                <a:moveTo>
                  <a:pt x="93434" y="0"/>
                </a:moveTo>
                <a:lnTo>
                  <a:pt x="93434" y="54382"/>
                </a:lnTo>
                <a:lnTo>
                  <a:pt x="87084" y="48032"/>
                </a:lnTo>
                <a:lnTo>
                  <a:pt x="951319" y="48032"/>
                </a:lnTo>
                <a:lnTo>
                  <a:pt x="951319" y="138836"/>
                </a:lnTo>
                <a:lnTo>
                  <a:pt x="87084" y="138836"/>
                </a:lnTo>
                <a:lnTo>
                  <a:pt x="93434" y="132486"/>
                </a:lnTo>
                <a:lnTo>
                  <a:pt x="93434" y="186868"/>
                </a:lnTo>
                <a:lnTo>
                  <a:pt x="0" y="93434"/>
                </a:lnTo>
                <a:lnTo>
                  <a:pt x="93434" y="0"/>
                </a:lnTo>
                <a:close/>
                <a:moveTo>
                  <a:pt x="13475" y="97930"/>
                </a:moveTo>
                <a:lnTo>
                  <a:pt x="13475" y="88938"/>
                </a:lnTo>
                <a:lnTo>
                  <a:pt x="91580" y="167043"/>
                </a:lnTo>
                <a:lnTo>
                  <a:pt x="80734" y="171539"/>
                </a:lnTo>
                <a:lnTo>
                  <a:pt x="80734" y="126136"/>
                </a:lnTo>
                <a:lnTo>
                  <a:pt x="944969" y="126136"/>
                </a:lnTo>
                <a:lnTo>
                  <a:pt x="938619" y="132486"/>
                </a:lnTo>
                <a:lnTo>
                  <a:pt x="938619" y="54382"/>
                </a:lnTo>
                <a:lnTo>
                  <a:pt x="944969" y="60732"/>
                </a:lnTo>
                <a:lnTo>
                  <a:pt x="80734" y="60732"/>
                </a:lnTo>
                <a:lnTo>
                  <a:pt x="80734" y="15329"/>
                </a:lnTo>
                <a:lnTo>
                  <a:pt x="91580" y="19825"/>
                </a:lnTo>
                <a:lnTo>
                  <a:pt x="13475" y="97930"/>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23" name="Text Box723"/>
          <p:cNvSpPr txBox="1"/>
          <p:nvPr/>
        </p:nvSpPr>
        <p:spPr>
          <a:xfrm>
            <a:off x="2305050" y="2268479"/>
            <a:ext cx="1053465" cy="672258"/>
          </a:xfrm>
          <a:prstGeom prst="rect">
            <a:avLst/>
          </a:prstGeom>
          <a:noFill/>
        </p:spPr>
        <p:txBody>
          <a:bodyPr wrap="square" lIns="0" tIns="0" rIns="0" rtlCol="0">
            <a:spAutoFit/>
          </a:bodyPr>
          <a:lstStyle/>
          <a:p>
            <a:pPr algn="l" rtl="0">
              <a:lnSpc>
                <a:spcPts val="5293"/>
              </a:lnSpc>
            </a:pPr>
            <a:r>
              <a:rPr lang="en-US" altLang="zh-CN" sz="3995" spc="-5" dirty="0">
                <a:solidFill>
                  <a:srgbClr val="000000"/>
                </a:solidFill>
                <a:latin typeface="华文中宋"/>
                <a:ea typeface="华文中宋"/>
                <a:cs typeface="华文中宋"/>
              </a:rPr>
              <a:t>根</a:t>
            </a:r>
            <a:r>
              <a:rPr lang="en-US" altLang="zh-CN" sz="3995" spc="0" dirty="0">
                <a:solidFill>
                  <a:srgbClr val="000000"/>
                </a:solidFill>
                <a:latin typeface="华文中宋"/>
                <a:ea typeface="华文中宋"/>
                <a:cs typeface="华文中宋"/>
              </a:rPr>
              <a:t>据</a:t>
            </a:r>
            <a:endParaRPr lang="en-US" altLang="zh-CN" sz="3995">
              <a:latin typeface="华文中宋"/>
              <a:ea typeface="华文中宋"/>
              <a:cs typeface="华文中宋"/>
            </a:endParaRPr>
          </a:p>
        </p:txBody>
      </p:sp>
      <p:sp>
        <p:nvSpPr>
          <p:cNvPr id="724" name="Text Box724"/>
          <p:cNvSpPr txBox="1"/>
          <p:nvPr/>
        </p:nvSpPr>
        <p:spPr>
          <a:xfrm>
            <a:off x="5664034" y="2268644"/>
            <a:ext cx="1053466" cy="672258"/>
          </a:xfrm>
          <a:prstGeom prst="rect">
            <a:avLst/>
          </a:prstGeom>
          <a:noFill/>
        </p:spPr>
        <p:txBody>
          <a:bodyPr wrap="square" lIns="0" tIns="0" rIns="0" rtlCol="0">
            <a:spAutoFit/>
          </a:bodyPr>
          <a:lstStyle/>
          <a:p>
            <a:pPr algn="l" rtl="0">
              <a:lnSpc>
                <a:spcPts val="5293"/>
              </a:lnSpc>
            </a:pPr>
            <a:r>
              <a:rPr lang="en-US" altLang="zh-CN" sz="3995" spc="0" dirty="0">
                <a:solidFill>
                  <a:srgbClr val="000000"/>
                </a:solidFill>
                <a:latin typeface="华文中宋"/>
                <a:ea typeface="华文中宋"/>
                <a:cs typeface="华文中宋"/>
              </a:rPr>
              <a:t>限定</a:t>
            </a:r>
            <a:endParaRPr lang="en-US" altLang="zh-CN" sz="3995">
              <a:latin typeface="华文中宋"/>
              <a:ea typeface="华文中宋"/>
              <a:cs typeface="华文中宋"/>
            </a:endParaRPr>
          </a:p>
        </p:txBody>
      </p:sp>
      <p:sp>
        <p:nvSpPr>
          <p:cNvPr id="725" name="Text Box725"/>
          <p:cNvSpPr txBox="1"/>
          <p:nvPr/>
        </p:nvSpPr>
        <p:spPr>
          <a:xfrm>
            <a:off x="8472806" y="2279274"/>
            <a:ext cx="1053464" cy="672258"/>
          </a:xfrm>
          <a:prstGeom prst="rect">
            <a:avLst/>
          </a:prstGeom>
          <a:noFill/>
        </p:spPr>
        <p:txBody>
          <a:bodyPr wrap="square" lIns="0" tIns="0" rIns="0" rtlCol="0">
            <a:spAutoFit/>
          </a:bodyPr>
          <a:lstStyle/>
          <a:p>
            <a:pPr algn="l" rtl="0">
              <a:lnSpc>
                <a:spcPts val="5293"/>
              </a:lnSpc>
            </a:pPr>
            <a:r>
              <a:rPr lang="en-US" altLang="zh-CN" sz="3995" spc="0" dirty="0">
                <a:solidFill>
                  <a:srgbClr val="000000"/>
                </a:solidFill>
                <a:latin typeface="华文中宋"/>
                <a:ea typeface="华文中宋"/>
                <a:cs typeface="华文中宋"/>
              </a:rPr>
              <a:t>观点</a:t>
            </a:r>
            <a:endParaRPr lang="en-US" altLang="zh-CN" sz="3995">
              <a:latin typeface="华文中宋"/>
              <a:ea typeface="华文中宋"/>
              <a:cs typeface="华文中宋"/>
            </a:endParaRPr>
          </a:p>
        </p:txBody>
      </p:sp>
      <p:sp>
        <p:nvSpPr>
          <p:cNvPr id="726" name="Text Box726"/>
          <p:cNvSpPr txBox="1"/>
          <p:nvPr/>
        </p:nvSpPr>
        <p:spPr>
          <a:xfrm>
            <a:off x="3709035" y="3991068"/>
            <a:ext cx="1144271" cy="2444074"/>
          </a:xfrm>
          <a:prstGeom prst="rect">
            <a:avLst/>
          </a:prstGeom>
          <a:noFill/>
        </p:spPr>
        <p:txBody>
          <a:bodyPr wrap="square" lIns="0" tIns="0" rIns="0" rtlCol="0">
            <a:spAutoFit/>
          </a:bodyPr>
          <a:lstStyle/>
          <a:p>
            <a:pPr algn="l" rtl="0">
              <a:lnSpc>
                <a:spcPts val="5293"/>
              </a:lnSpc>
            </a:pPr>
            <a:r>
              <a:rPr lang="en-US" altLang="zh-CN" sz="3995" spc="0" dirty="0">
                <a:solidFill>
                  <a:srgbClr val="000000"/>
                </a:solidFill>
                <a:latin typeface="华文中宋"/>
                <a:ea typeface="华文中宋"/>
                <a:cs typeface="华文中宋"/>
              </a:rPr>
              <a:t>保证</a:t>
            </a:r>
            <a:endParaRPr lang="en-US" altLang="zh-CN" sz="3995">
              <a:latin typeface="华文中宋"/>
              <a:ea typeface="华文中宋"/>
              <a:cs typeface="华文中宋"/>
            </a:endParaRPr>
          </a:p>
          <a:p>
            <a:pPr marL="90805" algn="l" rtl="0">
              <a:lnSpc>
                <a:spcPts val="5293"/>
              </a:lnSpc>
              <a:spcBef>
                <a:spcPts val="8658"/>
              </a:spcBef>
            </a:pPr>
            <a:r>
              <a:rPr lang="en-US" altLang="zh-CN" sz="3995" spc="0" dirty="0">
                <a:solidFill>
                  <a:srgbClr val="000000"/>
                </a:solidFill>
                <a:latin typeface="华文中宋"/>
                <a:ea typeface="华文中宋"/>
                <a:cs typeface="华文中宋"/>
              </a:rPr>
              <a:t>支撑</a:t>
            </a:r>
            <a:endParaRPr lang="en-US" altLang="zh-CN" sz="3995">
              <a:latin typeface="华文中宋"/>
              <a:ea typeface="华文中宋"/>
              <a:cs typeface="华文中宋"/>
            </a:endParaRPr>
          </a:p>
        </p:txBody>
      </p:sp>
      <p:sp>
        <p:nvSpPr>
          <p:cNvPr id="727" name="Text Box727"/>
          <p:cNvSpPr txBox="1"/>
          <p:nvPr/>
        </p:nvSpPr>
        <p:spPr>
          <a:xfrm>
            <a:off x="5730875" y="3990598"/>
            <a:ext cx="1053465" cy="672259"/>
          </a:xfrm>
          <a:prstGeom prst="rect">
            <a:avLst/>
          </a:prstGeom>
          <a:noFill/>
        </p:spPr>
        <p:txBody>
          <a:bodyPr wrap="square" lIns="0" tIns="0" rIns="0" rtlCol="0">
            <a:spAutoFit/>
          </a:bodyPr>
          <a:lstStyle/>
          <a:p>
            <a:pPr algn="l" rtl="0">
              <a:lnSpc>
                <a:spcPts val="5293"/>
              </a:lnSpc>
            </a:pPr>
            <a:r>
              <a:rPr lang="en-US" altLang="zh-CN" sz="3995" spc="0" dirty="0">
                <a:solidFill>
                  <a:srgbClr val="FF0000"/>
                </a:solidFill>
                <a:latin typeface="华文中宋"/>
                <a:ea typeface="华文中宋"/>
                <a:cs typeface="华文中宋"/>
              </a:rPr>
              <a:t>反驳</a:t>
            </a:r>
            <a:endParaRPr lang="en-US" altLang="zh-CN" sz="3995">
              <a:latin typeface="华文中宋"/>
              <a:ea typeface="华文中宋"/>
              <a:cs typeface="华文中宋"/>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Text Box729"/>
          <p:cNvSpPr txBox="1"/>
          <p:nvPr/>
        </p:nvSpPr>
        <p:spPr>
          <a:xfrm>
            <a:off x="739140" y="2163496"/>
            <a:ext cx="10096500" cy="3414217"/>
          </a:xfrm>
          <a:prstGeom prst="rect">
            <a:avLst/>
          </a:prstGeom>
          <a:noFill/>
        </p:spPr>
        <p:txBody>
          <a:bodyPr wrap="square" lIns="0" tIns="0" rIns="0" rtlCol="0">
            <a:spAutoFit/>
          </a:bodyPr>
          <a:lstStyle/>
          <a:p>
            <a:pPr indent="914400" algn="just" rtl="0">
              <a:lnSpc>
                <a:spcPts val="6721"/>
              </a:lnSpc>
            </a:pPr>
            <a:r>
              <a:rPr lang="en-US" altLang="zh-CN" sz="3600" spc="0" dirty="0" err="1">
                <a:solidFill>
                  <a:srgbClr val="404040"/>
                </a:solidFill>
                <a:latin typeface="微软雅黑"/>
                <a:ea typeface="微软雅黑"/>
                <a:cs typeface="微软雅黑"/>
              </a:rPr>
              <a:t>既然图尔敏模型的精华在于反驳，就试着让学</a:t>
            </a:r>
            <a:r>
              <a:rPr lang="en-US" altLang="zh-CN" sz="3600" dirty="0">
                <a:solidFill>
                  <a:srgbClr val="404040"/>
                </a:solidFill>
                <a:latin typeface="微软雅黑"/>
                <a:ea typeface="微软雅黑"/>
                <a:cs typeface="微软雅黑"/>
              </a:rPr>
              <a:t> </a:t>
            </a:r>
            <a:r>
              <a:rPr lang="en-US" altLang="zh-CN" sz="3600" spc="0" dirty="0" err="1">
                <a:solidFill>
                  <a:srgbClr val="404040"/>
                </a:solidFill>
                <a:latin typeface="微软雅黑"/>
                <a:ea typeface="微软雅黑"/>
                <a:cs typeface="微软雅黑"/>
              </a:rPr>
              <a:t>生在思考和论证的过程中主动引入虚拟论敌，面对</a:t>
            </a:r>
            <a:r>
              <a:rPr lang="en-US" altLang="zh-CN" sz="3600" dirty="0">
                <a:solidFill>
                  <a:srgbClr val="404040"/>
                </a:solidFill>
                <a:latin typeface="微软雅黑"/>
                <a:ea typeface="微软雅黑"/>
                <a:cs typeface="微软雅黑"/>
              </a:rPr>
              <a:t> </a:t>
            </a:r>
            <a:r>
              <a:rPr lang="en-US" altLang="zh-CN" sz="3600" spc="0" dirty="0">
                <a:solidFill>
                  <a:srgbClr val="404040"/>
                </a:solidFill>
                <a:latin typeface="微软雅黑"/>
                <a:ea typeface="微软雅黑"/>
                <a:cs typeface="微软雅黑"/>
              </a:rPr>
              <a:t>这位</a:t>
            </a:r>
            <a:r>
              <a:rPr lang="en-US" altLang="zh-CN" sz="3600" spc="0" dirty="0">
                <a:solidFill>
                  <a:srgbClr val="404040"/>
                </a:solidFill>
                <a:latin typeface="Arial"/>
                <a:ea typeface="Arial"/>
                <a:cs typeface="Arial"/>
              </a:rPr>
              <a:t>“</a:t>
            </a:r>
            <a:r>
              <a:rPr lang="en-US" altLang="zh-CN" sz="3600" spc="0" dirty="0">
                <a:solidFill>
                  <a:srgbClr val="404040"/>
                </a:solidFill>
                <a:latin typeface="微软雅黑"/>
                <a:ea typeface="微软雅黑"/>
                <a:cs typeface="微软雅黑"/>
              </a:rPr>
              <a:t>论敌</a:t>
            </a:r>
            <a:r>
              <a:rPr lang="en-US" altLang="zh-CN" sz="3600" spc="0" dirty="0">
                <a:solidFill>
                  <a:srgbClr val="404040"/>
                </a:solidFill>
                <a:latin typeface="Arial"/>
                <a:ea typeface="Arial"/>
                <a:cs typeface="Arial"/>
              </a:rPr>
              <a:t>”</a:t>
            </a:r>
            <a:r>
              <a:rPr lang="en-US" altLang="zh-CN" sz="3600" spc="0" dirty="0">
                <a:solidFill>
                  <a:srgbClr val="404040"/>
                </a:solidFill>
                <a:latin typeface="微软雅黑"/>
                <a:ea typeface="微软雅黑"/>
                <a:cs typeface="微软雅黑"/>
              </a:rPr>
              <a:t>，他们会</a:t>
            </a:r>
            <a:r>
              <a:rPr lang="en-US" altLang="zh-CN" sz="3600" b="1" spc="0" dirty="0">
                <a:solidFill>
                  <a:srgbClr val="FF0000"/>
                </a:solidFill>
                <a:latin typeface="华文楷体"/>
                <a:ea typeface="华文楷体"/>
                <a:cs typeface="华文楷体"/>
              </a:rPr>
              <a:t>自觉对观点</a:t>
            </a:r>
            <a:r>
              <a:rPr lang="en-US" altLang="zh-CN" sz="3600" b="1" spc="6" dirty="0">
                <a:solidFill>
                  <a:srgbClr val="FF0000"/>
                </a:solidFill>
                <a:latin typeface="华文楷体"/>
                <a:ea typeface="华文楷体"/>
                <a:cs typeface="华文楷体"/>
              </a:rPr>
              <a:t>进</a:t>
            </a:r>
            <a:r>
              <a:rPr lang="en-US" altLang="zh-CN" sz="3600" b="1" spc="0" dirty="0">
                <a:solidFill>
                  <a:srgbClr val="FF0000"/>
                </a:solidFill>
                <a:latin typeface="华文楷体"/>
                <a:ea typeface="华文楷体"/>
                <a:cs typeface="华文楷体"/>
              </a:rPr>
              <a:t>行保护性修正，</a:t>
            </a:r>
            <a:r>
              <a:rPr lang="en-US" altLang="zh-CN" sz="3600" b="1" dirty="0">
                <a:solidFill>
                  <a:srgbClr val="FF0000"/>
                </a:solidFill>
                <a:latin typeface="华文楷体"/>
                <a:ea typeface="华文楷体"/>
                <a:cs typeface="华文楷体"/>
              </a:rPr>
              <a:t> </a:t>
            </a:r>
            <a:r>
              <a:rPr lang="en-US" altLang="zh-CN" sz="3600" b="1" spc="0" dirty="0">
                <a:solidFill>
                  <a:srgbClr val="FF0000"/>
                </a:solidFill>
                <a:latin typeface="华文楷体"/>
                <a:ea typeface="华文楷体"/>
                <a:cs typeface="华文楷体"/>
              </a:rPr>
              <a:t>对论证框架进行</a:t>
            </a:r>
            <a:r>
              <a:rPr lang="en-US" altLang="zh-CN" sz="3600" b="1" spc="6" dirty="0">
                <a:solidFill>
                  <a:srgbClr val="FF0000"/>
                </a:solidFill>
                <a:latin typeface="华文楷体"/>
                <a:ea typeface="华文楷体"/>
                <a:cs typeface="华文楷体"/>
              </a:rPr>
              <a:t>细</a:t>
            </a:r>
            <a:r>
              <a:rPr lang="en-US" altLang="zh-CN" sz="3600" b="1" spc="0" dirty="0">
                <a:solidFill>
                  <a:srgbClr val="FF0000"/>
                </a:solidFill>
                <a:latin typeface="华文楷体"/>
                <a:ea typeface="华文楷体"/>
                <a:cs typeface="华文楷体"/>
              </a:rPr>
              <a:t>化，来规避或解</a:t>
            </a:r>
            <a:r>
              <a:rPr lang="en-US" altLang="zh-CN" sz="3600" b="1" spc="5" dirty="0">
                <a:solidFill>
                  <a:srgbClr val="FF0000"/>
                </a:solidFill>
                <a:latin typeface="华文楷体"/>
                <a:ea typeface="华文楷体"/>
                <a:cs typeface="华文楷体"/>
              </a:rPr>
              <a:t>释</a:t>
            </a:r>
            <a:r>
              <a:rPr lang="en-US" altLang="zh-CN" sz="3600" b="1" spc="0" dirty="0">
                <a:solidFill>
                  <a:srgbClr val="FF0000"/>
                </a:solidFill>
                <a:latin typeface="华文楷体"/>
                <a:ea typeface="华文楷体"/>
                <a:cs typeface="华文楷体"/>
              </a:rPr>
              <a:t>反例</a:t>
            </a:r>
            <a:r>
              <a:rPr lang="en-US" altLang="zh-CN" sz="3600" spc="0" dirty="0">
                <a:solidFill>
                  <a:srgbClr val="FF0000"/>
                </a:solidFill>
                <a:latin typeface="微软雅黑"/>
                <a:ea typeface="微软雅黑"/>
                <a:cs typeface="微软雅黑"/>
              </a:rPr>
              <a:t>。</a:t>
            </a:r>
            <a:endParaRPr lang="en-US" altLang="zh-CN" sz="3600" dirty="0">
              <a:latin typeface="微软雅黑"/>
              <a:ea typeface="微软雅黑"/>
              <a:cs typeface="微软雅黑"/>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1" name="Image731"/>
          <p:cNvPicPr>
            <a:picLocks noChangeAspect="1"/>
          </p:cNvPicPr>
          <p:nvPr/>
        </p:nvPicPr>
        <p:blipFill>
          <a:blip r:embed="rId2"/>
          <a:stretch>
            <a:fillRect/>
          </a:stretch>
        </p:blipFill>
        <p:spPr>
          <a:xfrm>
            <a:off x="725488" y="660159"/>
            <a:ext cx="1660817" cy="465036"/>
          </a:xfrm>
          <a:prstGeom prst="rect">
            <a:avLst/>
          </a:prstGeom>
          <a:noFill/>
        </p:spPr>
      </p:pic>
      <p:sp>
        <p:nvSpPr>
          <p:cNvPr id="732" name="Text Box732"/>
          <p:cNvSpPr txBox="1"/>
          <p:nvPr/>
        </p:nvSpPr>
        <p:spPr>
          <a:xfrm>
            <a:off x="739140" y="2170862"/>
            <a:ext cx="10467974" cy="2388565"/>
          </a:xfrm>
          <a:prstGeom prst="rect">
            <a:avLst/>
          </a:prstGeom>
          <a:noFill/>
        </p:spPr>
        <p:txBody>
          <a:bodyPr wrap="square" lIns="0" tIns="0" rIns="0" rtlCol="0">
            <a:spAutoFit/>
          </a:bodyPr>
          <a:lstStyle/>
          <a:p>
            <a:pPr marL="636905" algn="l" rtl="0">
              <a:lnSpc>
                <a:spcPts val="2398"/>
              </a:lnSpc>
            </a:pPr>
            <a:r>
              <a:rPr lang="en-US" altLang="zh-CN" sz="2400" b="1" spc="0" dirty="0">
                <a:solidFill>
                  <a:srgbClr val="404040"/>
                </a:solidFill>
                <a:latin typeface="新宋体"/>
                <a:ea typeface="新宋体"/>
                <a:cs typeface="新宋体"/>
              </a:rPr>
              <a:t>尧</a:t>
            </a:r>
            <a:r>
              <a:rPr lang="en-US" altLang="zh-CN" sz="2400" b="1" spc="5" dirty="0">
                <a:solidFill>
                  <a:srgbClr val="404040"/>
                </a:solidFill>
                <a:latin typeface="新宋体"/>
                <a:ea typeface="新宋体"/>
                <a:cs typeface="新宋体"/>
              </a:rPr>
              <a:t>经</a:t>
            </a:r>
            <a:r>
              <a:rPr lang="en-US" altLang="zh-CN" sz="2400" b="1" spc="0" dirty="0">
                <a:solidFill>
                  <a:srgbClr val="404040"/>
                </a:solidFill>
                <a:latin typeface="新宋体"/>
                <a:ea typeface="新宋体"/>
                <a:cs typeface="新宋体"/>
              </a:rPr>
              <a:t>常</a:t>
            </a:r>
            <a:r>
              <a:rPr lang="en-US" altLang="zh-CN" sz="2400" b="1" spc="10" dirty="0">
                <a:solidFill>
                  <a:srgbClr val="404040"/>
                </a:solidFill>
                <a:latin typeface="新宋体"/>
                <a:ea typeface="新宋体"/>
                <a:cs typeface="新宋体"/>
              </a:rPr>
              <a:t>民</a:t>
            </a:r>
            <a:r>
              <a:rPr lang="en-US" altLang="zh-CN" sz="2400" b="1" spc="0" dirty="0">
                <a:solidFill>
                  <a:srgbClr val="404040"/>
                </a:solidFill>
                <a:latin typeface="新宋体"/>
                <a:ea typeface="新宋体"/>
                <a:cs typeface="新宋体"/>
              </a:rPr>
              <a:t>间</a:t>
            </a:r>
            <a:r>
              <a:rPr lang="en-US" altLang="zh-CN" sz="2400" b="1" spc="6" dirty="0">
                <a:solidFill>
                  <a:srgbClr val="404040"/>
                </a:solidFill>
                <a:latin typeface="新宋体"/>
                <a:ea typeface="新宋体"/>
                <a:cs typeface="新宋体"/>
              </a:rPr>
              <a:t>寻</a:t>
            </a:r>
            <a:r>
              <a:rPr lang="en-US" altLang="zh-CN" sz="2400" b="1" spc="0" dirty="0">
                <a:solidFill>
                  <a:srgbClr val="404040"/>
                </a:solidFill>
                <a:latin typeface="新宋体"/>
                <a:ea typeface="新宋体"/>
                <a:cs typeface="新宋体"/>
              </a:rPr>
              <a:t>访</a:t>
            </a:r>
            <a:r>
              <a:rPr lang="en-US" altLang="zh-CN" sz="2400" b="1" spc="9" dirty="0">
                <a:solidFill>
                  <a:srgbClr val="404040"/>
                </a:solidFill>
                <a:latin typeface="新宋体"/>
                <a:ea typeface="新宋体"/>
                <a:cs typeface="新宋体"/>
              </a:rPr>
              <a:t>，</a:t>
            </a:r>
            <a:r>
              <a:rPr lang="en-US" altLang="zh-CN" sz="2400" b="1" spc="0" dirty="0">
                <a:solidFill>
                  <a:srgbClr val="404040"/>
                </a:solidFill>
                <a:latin typeface="新宋体"/>
                <a:ea typeface="新宋体"/>
                <a:cs typeface="新宋体"/>
              </a:rPr>
              <a:t>所</a:t>
            </a:r>
            <a:r>
              <a:rPr lang="en-US" altLang="zh-CN" sz="2400" b="1" spc="6" dirty="0">
                <a:solidFill>
                  <a:srgbClr val="404040"/>
                </a:solidFill>
                <a:latin typeface="新宋体"/>
                <a:ea typeface="新宋体"/>
                <a:cs typeface="新宋体"/>
              </a:rPr>
              <a:t>以</a:t>
            </a:r>
            <a:r>
              <a:rPr lang="en-US" altLang="zh-CN" sz="2400" b="1" spc="0" dirty="0">
                <a:solidFill>
                  <a:srgbClr val="404040"/>
                </a:solidFill>
                <a:latin typeface="新宋体"/>
                <a:ea typeface="新宋体"/>
                <a:cs typeface="新宋体"/>
              </a:rPr>
              <a:t>有</a:t>
            </a:r>
            <a:r>
              <a:rPr lang="en-US" altLang="zh-CN" sz="2400" b="1" spc="9" dirty="0">
                <a:solidFill>
                  <a:srgbClr val="404040"/>
                </a:solidFill>
                <a:latin typeface="新宋体"/>
                <a:ea typeface="新宋体"/>
                <a:cs typeface="新宋体"/>
              </a:rPr>
              <a:t>苗</a:t>
            </a:r>
            <a:r>
              <a:rPr lang="en-US" altLang="zh-CN" sz="2400" b="1" spc="0" dirty="0">
                <a:solidFill>
                  <a:srgbClr val="404040"/>
                </a:solidFill>
                <a:latin typeface="新宋体"/>
                <a:ea typeface="新宋体"/>
                <a:cs typeface="新宋体"/>
              </a:rPr>
              <a:t>统</a:t>
            </a:r>
            <a:r>
              <a:rPr lang="en-US" altLang="zh-CN" sz="2400" b="1" spc="6" dirty="0">
                <a:solidFill>
                  <a:srgbClr val="404040"/>
                </a:solidFill>
                <a:latin typeface="新宋体"/>
                <a:ea typeface="新宋体"/>
                <a:cs typeface="新宋体"/>
              </a:rPr>
              <a:t>治</a:t>
            </a:r>
            <a:r>
              <a:rPr lang="en-US" altLang="zh-CN" sz="2400" b="1" spc="0" dirty="0">
                <a:solidFill>
                  <a:srgbClr val="404040"/>
                </a:solidFill>
                <a:latin typeface="新宋体"/>
                <a:ea typeface="新宋体"/>
                <a:cs typeface="新宋体"/>
              </a:rPr>
              <a:t>者</a:t>
            </a:r>
            <a:r>
              <a:rPr lang="en-US" altLang="zh-CN" sz="2400" b="1" spc="10" dirty="0">
                <a:solidFill>
                  <a:srgbClr val="404040"/>
                </a:solidFill>
                <a:latin typeface="新宋体"/>
                <a:ea typeface="新宋体"/>
                <a:cs typeface="新宋体"/>
              </a:rPr>
              <a:t>的</a:t>
            </a:r>
            <a:r>
              <a:rPr lang="en-US" altLang="zh-CN" sz="2400" b="1" spc="0" dirty="0">
                <a:solidFill>
                  <a:srgbClr val="404040"/>
                </a:solidFill>
                <a:latin typeface="新宋体"/>
                <a:ea typeface="新宋体"/>
                <a:cs typeface="新宋体"/>
              </a:rPr>
              <a:t>恶行</a:t>
            </a:r>
            <a:r>
              <a:rPr lang="en-US" altLang="zh-CN" sz="2400" b="1" spc="12" dirty="0">
                <a:solidFill>
                  <a:srgbClr val="404040"/>
                </a:solidFill>
                <a:latin typeface="新宋体"/>
                <a:ea typeface="新宋体"/>
                <a:cs typeface="新宋体"/>
              </a:rPr>
              <a:t>他</a:t>
            </a:r>
            <a:r>
              <a:rPr lang="en-US" altLang="zh-CN" sz="2400" b="1" spc="0" dirty="0">
                <a:solidFill>
                  <a:srgbClr val="404040"/>
                </a:solidFill>
                <a:latin typeface="新宋体"/>
                <a:ea typeface="新宋体"/>
                <a:cs typeface="新宋体"/>
              </a:rPr>
              <a:t>能听</a:t>
            </a:r>
            <a:r>
              <a:rPr lang="en-US" altLang="zh-CN" sz="2400" b="1" spc="11" dirty="0">
                <a:solidFill>
                  <a:srgbClr val="404040"/>
                </a:solidFill>
                <a:latin typeface="新宋体"/>
                <a:ea typeface="新宋体"/>
                <a:cs typeface="新宋体"/>
              </a:rPr>
              <a:t>到</a:t>
            </a:r>
            <a:r>
              <a:rPr lang="en-US" altLang="zh-CN" sz="2400" b="1" spc="0" dirty="0">
                <a:solidFill>
                  <a:srgbClr val="404040"/>
                </a:solidFill>
                <a:latin typeface="新宋体"/>
                <a:ea typeface="新宋体"/>
                <a:cs typeface="新宋体"/>
              </a:rPr>
              <a:t>。舜</a:t>
            </a:r>
            <a:r>
              <a:rPr lang="en-US" altLang="zh-CN" sz="2400" b="1" spc="12" dirty="0">
                <a:solidFill>
                  <a:srgbClr val="404040"/>
                </a:solidFill>
                <a:latin typeface="新宋体"/>
                <a:ea typeface="新宋体"/>
                <a:cs typeface="新宋体"/>
              </a:rPr>
              <a:t>以</a:t>
            </a:r>
            <a:r>
              <a:rPr lang="en-US" altLang="zh-CN" sz="2400" b="1" spc="0" dirty="0">
                <a:solidFill>
                  <a:srgbClr val="404040"/>
                </a:solidFill>
                <a:latin typeface="新宋体"/>
                <a:ea typeface="新宋体"/>
                <a:cs typeface="新宋体"/>
              </a:rPr>
              <a:t>四方</a:t>
            </a:r>
            <a:r>
              <a:rPr lang="en-US" altLang="zh-CN" sz="2400" b="1" spc="11" dirty="0">
                <a:solidFill>
                  <a:srgbClr val="404040"/>
                </a:solidFill>
                <a:latin typeface="新宋体"/>
                <a:ea typeface="新宋体"/>
                <a:cs typeface="新宋体"/>
              </a:rPr>
              <a:t>人</a:t>
            </a:r>
            <a:r>
              <a:rPr lang="en-US" altLang="zh-CN" sz="2400" b="1" spc="0" dirty="0">
                <a:solidFill>
                  <a:srgbClr val="404040"/>
                </a:solidFill>
                <a:latin typeface="新宋体"/>
                <a:ea typeface="新宋体"/>
                <a:cs typeface="新宋体"/>
              </a:rPr>
              <a:t>民的</a:t>
            </a:r>
            <a:r>
              <a:rPr lang="en-US" altLang="zh-CN" sz="2400" b="1" spc="12" dirty="0">
                <a:solidFill>
                  <a:srgbClr val="404040"/>
                </a:solidFill>
                <a:latin typeface="新宋体"/>
                <a:ea typeface="新宋体"/>
                <a:cs typeface="新宋体"/>
              </a:rPr>
              <a:t>耳</a:t>
            </a:r>
            <a:r>
              <a:rPr lang="en-US" altLang="zh-CN" sz="2400" b="1" spc="0" dirty="0">
                <a:solidFill>
                  <a:srgbClr val="404040"/>
                </a:solidFill>
                <a:latin typeface="新宋体"/>
                <a:ea typeface="新宋体"/>
                <a:cs typeface="新宋体"/>
              </a:rPr>
              <a:t>、</a:t>
            </a:r>
            <a:endParaRPr lang="en-US" altLang="zh-CN" sz="2400">
              <a:latin typeface="新宋体"/>
              <a:ea typeface="新宋体"/>
              <a:cs typeface="新宋体"/>
            </a:endParaRPr>
          </a:p>
          <a:p>
            <a:pPr algn="l" rtl="0">
              <a:lnSpc>
                <a:spcPts val="2398"/>
              </a:lnSpc>
              <a:spcBef>
                <a:spcPts val="3072"/>
              </a:spcBef>
            </a:pPr>
            <a:r>
              <a:rPr lang="en-US" altLang="zh-CN" sz="2400" b="1" spc="0" dirty="0">
                <a:solidFill>
                  <a:srgbClr val="404040"/>
                </a:solidFill>
                <a:latin typeface="新宋体"/>
                <a:ea typeface="新宋体"/>
                <a:cs typeface="新宋体"/>
              </a:rPr>
              <a:t>目</a:t>
            </a:r>
            <a:r>
              <a:rPr lang="en-US" altLang="zh-CN" sz="2400" b="1" spc="5" dirty="0">
                <a:solidFill>
                  <a:srgbClr val="404040"/>
                </a:solidFill>
                <a:latin typeface="新宋体"/>
                <a:ea typeface="新宋体"/>
                <a:cs typeface="新宋体"/>
              </a:rPr>
              <a:t>作</a:t>
            </a:r>
            <a:r>
              <a:rPr lang="en-US" altLang="zh-CN" sz="2400" b="1" spc="0" dirty="0">
                <a:solidFill>
                  <a:srgbClr val="404040"/>
                </a:solidFill>
                <a:latin typeface="新宋体"/>
                <a:ea typeface="新宋体"/>
                <a:cs typeface="新宋体"/>
              </a:rPr>
              <a:t>为</a:t>
            </a:r>
            <a:r>
              <a:rPr lang="en-US" altLang="zh-CN" sz="2400" b="1" spc="10" dirty="0">
                <a:solidFill>
                  <a:srgbClr val="404040"/>
                </a:solidFill>
                <a:latin typeface="新宋体"/>
                <a:ea typeface="新宋体"/>
                <a:cs typeface="新宋体"/>
              </a:rPr>
              <a:t>自</a:t>
            </a:r>
            <a:r>
              <a:rPr lang="en-US" altLang="zh-CN" sz="2400" b="1" spc="0" dirty="0">
                <a:solidFill>
                  <a:srgbClr val="404040"/>
                </a:solidFill>
                <a:latin typeface="新宋体"/>
                <a:ea typeface="新宋体"/>
                <a:cs typeface="新宋体"/>
              </a:rPr>
              <a:t>己</a:t>
            </a:r>
            <a:r>
              <a:rPr lang="en-US" altLang="zh-CN" sz="2400" b="1" spc="6" dirty="0">
                <a:solidFill>
                  <a:srgbClr val="404040"/>
                </a:solidFill>
                <a:latin typeface="新宋体"/>
                <a:ea typeface="新宋体"/>
                <a:cs typeface="新宋体"/>
              </a:rPr>
              <a:t>的</a:t>
            </a:r>
            <a:r>
              <a:rPr lang="en-US" altLang="zh-CN" sz="2400" b="1" spc="0" dirty="0">
                <a:solidFill>
                  <a:srgbClr val="404040"/>
                </a:solidFill>
                <a:latin typeface="新宋体"/>
                <a:ea typeface="新宋体"/>
                <a:cs typeface="新宋体"/>
              </a:rPr>
              <a:t>视</a:t>
            </a:r>
            <a:r>
              <a:rPr lang="en-US" altLang="zh-CN" sz="2400" b="1" spc="9" dirty="0">
                <a:solidFill>
                  <a:srgbClr val="404040"/>
                </a:solidFill>
                <a:latin typeface="新宋体"/>
                <a:ea typeface="新宋体"/>
                <a:cs typeface="新宋体"/>
              </a:rPr>
              <a:t>听</a:t>
            </a:r>
            <a:r>
              <a:rPr lang="en-US" altLang="zh-CN" sz="2400" b="1" spc="0" dirty="0">
                <a:solidFill>
                  <a:srgbClr val="404040"/>
                </a:solidFill>
                <a:latin typeface="新宋体"/>
                <a:ea typeface="新宋体"/>
                <a:cs typeface="新宋体"/>
              </a:rPr>
              <a:t>，</a:t>
            </a:r>
            <a:r>
              <a:rPr lang="en-US" altLang="zh-CN" sz="2400" b="1" spc="6" dirty="0">
                <a:solidFill>
                  <a:srgbClr val="404040"/>
                </a:solidFill>
                <a:latin typeface="新宋体"/>
                <a:ea typeface="新宋体"/>
                <a:cs typeface="新宋体"/>
              </a:rPr>
              <a:t>所</a:t>
            </a:r>
            <a:r>
              <a:rPr lang="en-US" altLang="zh-CN" sz="2400" b="1" spc="0" dirty="0">
                <a:solidFill>
                  <a:srgbClr val="404040"/>
                </a:solidFill>
                <a:latin typeface="新宋体"/>
                <a:ea typeface="新宋体"/>
                <a:cs typeface="新宋体"/>
              </a:rPr>
              <a:t>以</a:t>
            </a:r>
            <a:r>
              <a:rPr lang="en-US" altLang="zh-CN" sz="2400" b="1" spc="9" dirty="0">
                <a:solidFill>
                  <a:srgbClr val="404040"/>
                </a:solidFill>
                <a:latin typeface="新宋体"/>
                <a:ea typeface="新宋体"/>
                <a:cs typeface="新宋体"/>
              </a:rPr>
              <a:t>共</a:t>
            </a:r>
            <a:r>
              <a:rPr lang="en-US" altLang="zh-CN" sz="2400" b="1" spc="0" dirty="0">
                <a:solidFill>
                  <a:srgbClr val="404040"/>
                </a:solidFill>
                <a:latin typeface="新宋体"/>
                <a:ea typeface="新宋体"/>
                <a:cs typeface="新宋体"/>
              </a:rPr>
              <a:t>工</a:t>
            </a:r>
            <a:r>
              <a:rPr lang="en-US" altLang="zh-CN" sz="2400" b="1" spc="6" dirty="0">
                <a:solidFill>
                  <a:srgbClr val="404040"/>
                </a:solidFill>
                <a:latin typeface="新宋体"/>
                <a:ea typeface="新宋体"/>
                <a:cs typeface="新宋体"/>
              </a:rPr>
              <a:t>等</a:t>
            </a:r>
            <a:r>
              <a:rPr lang="en-US" altLang="zh-CN" sz="2400" b="1" spc="0" dirty="0">
                <a:solidFill>
                  <a:srgbClr val="404040"/>
                </a:solidFill>
                <a:latin typeface="新宋体"/>
                <a:ea typeface="新宋体"/>
                <a:cs typeface="新宋体"/>
              </a:rPr>
              <a:t>人</a:t>
            </a:r>
            <a:r>
              <a:rPr lang="en-US" altLang="zh-CN" sz="2400" b="1" spc="10" dirty="0">
                <a:solidFill>
                  <a:srgbClr val="404040"/>
                </a:solidFill>
                <a:latin typeface="新宋体"/>
                <a:ea typeface="新宋体"/>
                <a:cs typeface="新宋体"/>
              </a:rPr>
              <a:t>不</a:t>
            </a:r>
            <a:r>
              <a:rPr lang="en-US" altLang="zh-CN" sz="2400" b="1" spc="0" dirty="0">
                <a:solidFill>
                  <a:srgbClr val="404040"/>
                </a:solidFill>
                <a:latin typeface="新宋体"/>
                <a:ea typeface="新宋体"/>
                <a:cs typeface="新宋体"/>
              </a:rPr>
              <a:t>能隐</a:t>
            </a:r>
            <a:r>
              <a:rPr lang="en-US" altLang="zh-CN" sz="2400" b="1" spc="12" dirty="0">
                <a:solidFill>
                  <a:srgbClr val="404040"/>
                </a:solidFill>
                <a:latin typeface="新宋体"/>
                <a:ea typeface="新宋体"/>
                <a:cs typeface="新宋体"/>
              </a:rPr>
              <a:t>蔽</a:t>
            </a:r>
            <a:r>
              <a:rPr lang="en-US" altLang="zh-CN" sz="2400" b="1" spc="0" dirty="0">
                <a:solidFill>
                  <a:srgbClr val="404040"/>
                </a:solidFill>
                <a:latin typeface="新宋体"/>
                <a:ea typeface="新宋体"/>
                <a:cs typeface="新宋体"/>
              </a:rPr>
              <a:t>罪过</a:t>
            </a:r>
            <a:r>
              <a:rPr lang="en-US" altLang="zh-CN" sz="2400" b="1" spc="11" dirty="0">
                <a:solidFill>
                  <a:srgbClr val="404040"/>
                </a:solidFill>
                <a:latin typeface="新宋体"/>
                <a:ea typeface="新宋体"/>
                <a:cs typeface="新宋体"/>
              </a:rPr>
              <a:t>。</a:t>
            </a:r>
            <a:r>
              <a:rPr lang="en-US" altLang="zh-CN" sz="2400" b="1" spc="0" dirty="0">
                <a:solidFill>
                  <a:srgbClr val="404040"/>
                </a:solidFill>
                <a:latin typeface="新宋体"/>
                <a:ea typeface="新宋体"/>
                <a:cs typeface="新宋体"/>
              </a:rPr>
              <a:t>齐王</a:t>
            </a:r>
            <a:r>
              <a:rPr lang="en-US" altLang="zh-CN" sz="2400" b="1" spc="12" dirty="0">
                <a:solidFill>
                  <a:srgbClr val="404040"/>
                </a:solidFill>
                <a:latin typeface="新宋体"/>
                <a:ea typeface="新宋体"/>
                <a:cs typeface="新宋体"/>
              </a:rPr>
              <a:t>广</a:t>
            </a:r>
            <a:r>
              <a:rPr lang="en-US" altLang="zh-CN" sz="2400" b="1" spc="0" dirty="0">
                <a:solidFill>
                  <a:srgbClr val="404040"/>
                </a:solidFill>
                <a:latin typeface="新宋体"/>
                <a:ea typeface="新宋体"/>
                <a:cs typeface="新宋体"/>
              </a:rPr>
              <a:t>开言</a:t>
            </a:r>
            <a:r>
              <a:rPr lang="en-US" altLang="zh-CN" sz="2400" b="1" spc="11" dirty="0">
                <a:solidFill>
                  <a:srgbClr val="404040"/>
                </a:solidFill>
                <a:latin typeface="新宋体"/>
                <a:ea typeface="新宋体"/>
                <a:cs typeface="新宋体"/>
              </a:rPr>
              <a:t>路</a:t>
            </a:r>
            <a:r>
              <a:rPr lang="en-US" altLang="zh-CN" sz="2400" b="1" spc="0" dirty="0">
                <a:solidFill>
                  <a:srgbClr val="404040"/>
                </a:solidFill>
                <a:latin typeface="新宋体"/>
                <a:ea typeface="新宋体"/>
                <a:cs typeface="新宋体"/>
              </a:rPr>
              <a:t>，突</a:t>
            </a:r>
            <a:r>
              <a:rPr lang="en-US" altLang="zh-CN" sz="2400" b="1" spc="12" dirty="0">
                <a:solidFill>
                  <a:srgbClr val="404040"/>
                </a:solidFill>
                <a:latin typeface="新宋体"/>
                <a:ea typeface="新宋体"/>
                <a:cs typeface="新宋体"/>
              </a:rPr>
              <a:t>破</a:t>
            </a:r>
            <a:r>
              <a:rPr lang="en-US" altLang="zh-CN" sz="2400" b="1" spc="0" dirty="0">
                <a:solidFill>
                  <a:srgbClr val="404040"/>
                </a:solidFill>
                <a:latin typeface="新宋体"/>
                <a:ea typeface="新宋体"/>
                <a:cs typeface="新宋体"/>
              </a:rPr>
              <a:t>“宫</a:t>
            </a:r>
            <a:endParaRPr lang="en-US" altLang="zh-CN" sz="2400">
              <a:latin typeface="新宋体"/>
              <a:ea typeface="新宋体"/>
              <a:cs typeface="新宋体"/>
            </a:endParaRPr>
          </a:p>
          <a:p>
            <a:pPr marR="329632" algn="l" rtl="0">
              <a:lnSpc>
                <a:spcPts val="5470"/>
              </a:lnSpc>
            </a:pPr>
            <a:r>
              <a:rPr lang="en-US" altLang="zh-CN" sz="2400" b="1" spc="0" dirty="0">
                <a:solidFill>
                  <a:srgbClr val="404040"/>
                </a:solidFill>
                <a:latin typeface="新宋体"/>
                <a:ea typeface="新宋体"/>
                <a:cs typeface="新宋体"/>
              </a:rPr>
              <a:t>妇</a:t>
            </a:r>
            <a:r>
              <a:rPr lang="en-US" altLang="zh-CN" sz="2400" b="1" spc="5" dirty="0">
                <a:solidFill>
                  <a:srgbClr val="404040"/>
                </a:solidFill>
                <a:latin typeface="新宋体"/>
                <a:ea typeface="新宋体"/>
                <a:cs typeface="新宋体"/>
              </a:rPr>
              <a:t>左</a:t>
            </a:r>
            <a:r>
              <a:rPr lang="en-US" altLang="zh-CN" sz="2400" b="1" spc="0" dirty="0">
                <a:solidFill>
                  <a:srgbClr val="404040"/>
                </a:solidFill>
                <a:latin typeface="新宋体"/>
                <a:ea typeface="新宋体"/>
                <a:cs typeface="新宋体"/>
              </a:rPr>
              <a:t>右</a:t>
            </a:r>
            <a:r>
              <a:rPr lang="en-US" altLang="zh-CN" sz="2400" b="1" spc="10" dirty="0">
                <a:solidFill>
                  <a:srgbClr val="404040"/>
                </a:solidFill>
                <a:latin typeface="新宋体"/>
                <a:ea typeface="新宋体"/>
                <a:cs typeface="新宋体"/>
              </a:rPr>
              <a:t>、</a:t>
            </a:r>
            <a:r>
              <a:rPr lang="en-US" altLang="zh-CN" sz="2400" b="1" spc="0" dirty="0">
                <a:solidFill>
                  <a:srgbClr val="404040"/>
                </a:solidFill>
                <a:latin typeface="新宋体"/>
                <a:ea typeface="新宋体"/>
                <a:cs typeface="新宋体"/>
              </a:rPr>
              <a:t>朝</a:t>
            </a:r>
            <a:r>
              <a:rPr lang="en-US" altLang="zh-CN" sz="2400" b="1" spc="6" dirty="0">
                <a:solidFill>
                  <a:srgbClr val="404040"/>
                </a:solidFill>
                <a:latin typeface="新宋体"/>
                <a:ea typeface="新宋体"/>
                <a:cs typeface="新宋体"/>
              </a:rPr>
              <a:t>廷</a:t>
            </a:r>
            <a:r>
              <a:rPr lang="en-US" altLang="zh-CN" sz="2400" b="1" spc="0" dirty="0">
                <a:solidFill>
                  <a:srgbClr val="404040"/>
                </a:solidFill>
                <a:latin typeface="新宋体"/>
                <a:ea typeface="新宋体"/>
                <a:cs typeface="新宋体"/>
              </a:rPr>
              <a:t>之</a:t>
            </a:r>
            <a:r>
              <a:rPr lang="en-US" altLang="zh-CN" sz="2400" b="1" spc="9" dirty="0">
                <a:solidFill>
                  <a:srgbClr val="404040"/>
                </a:solidFill>
                <a:latin typeface="新宋体"/>
                <a:ea typeface="新宋体"/>
                <a:cs typeface="新宋体"/>
              </a:rPr>
              <a:t>臣</a:t>
            </a:r>
            <a:r>
              <a:rPr lang="en-US" altLang="zh-CN" sz="2400" b="1" spc="0" dirty="0">
                <a:solidFill>
                  <a:srgbClr val="404040"/>
                </a:solidFill>
                <a:latin typeface="新宋体"/>
                <a:ea typeface="新宋体"/>
                <a:cs typeface="新宋体"/>
              </a:rPr>
              <a:t>、</a:t>
            </a:r>
            <a:r>
              <a:rPr lang="en-US" altLang="zh-CN" sz="2400" b="1" spc="6" dirty="0">
                <a:solidFill>
                  <a:srgbClr val="404040"/>
                </a:solidFill>
                <a:latin typeface="新宋体"/>
                <a:ea typeface="新宋体"/>
                <a:cs typeface="新宋体"/>
              </a:rPr>
              <a:t>四</a:t>
            </a:r>
            <a:r>
              <a:rPr lang="en-US" altLang="zh-CN" sz="2400" b="1" spc="0" dirty="0">
                <a:solidFill>
                  <a:srgbClr val="404040"/>
                </a:solidFill>
                <a:latin typeface="新宋体"/>
                <a:ea typeface="新宋体"/>
                <a:cs typeface="新宋体"/>
              </a:rPr>
              <a:t>境</a:t>
            </a:r>
            <a:r>
              <a:rPr lang="en-US" altLang="zh-CN" sz="2400" b="1" spc="9" dirty="0">
                <a:solidFill>
                  <a:srgbClr val="404040"/>
                </a:solidFill>
                <a:latin typeface="新宋体"/>
                <a:ea typeface="新宋体"/>
                <a:cs typeface="新宋体"/>
              </a:rPr>
              <a:t>之</a:t>
            </a:r>
            <a:r>
              <a:rPr lang="en-US" altLang="zh-CN" sz="2400" b="1" spc="0" dirty="0">
                <a:solidFill>
                  <a:srgbClr val="404040"/>
                </a:solidFill>
                <a:latin typeface="新宋体"/>
                <a:ea typeface="新宋体"/>
                <a:cs typeface="新宋体"/>
              </a:rPr>
              <a:t>内</a:t>
            </a:r>
            <a:r>
              <a:rPr lang="en-US" altLang="zh-CN" sz="2400" b="1" spc="6" dirty="0">
                <a:solidFill>
                  <a:srgbClr val="404040"/>
                </a:solidFill>
                <a:latin typeface="新宋体"/>
                <a:ea typeface="新宋体"/>
                <a:cs typeface="新宋体"/>
              </a:rPr>
              <a:t>”</a:t>
            </a:r>
            <a:r>
              <a:rPr lang="en-US" altLang="zh-CN" sz="2400" b="1" spc="0" dirty="0">
                <a:solidFill>
                  <a:srgbClr val="404040"/>
                </a:solidFill>
                <a:latin typeface="新宋体"/>
                <a:ea typeface="新宋体"/>
                <a:cs typeface="新宋体"/>
              </a:rPr>
              <a:t>的</a:t>
            </a:r>
            <a:r>
              <a:rPr lang="en-US" altLang="zh-CN" sz="2400" b="1" spc="10" dirty="0">
                <a:solidFill>
                  <a:srgbClr val="404040"/>
                </a:solidFill>
                <a:latin typeface="新宋体"/>
                <a:ea typeface="新宋体"/>
                <a:cs typeface="新宋体"/>
              </a:rPr>
              <a:t>片</a:t>
            </a:r>
            <a:r>
              <a:rPr lang="en-US" altLang="zh-CN" sz="2400" b="1" spc="0" dirty="0">
                <a:solidFill>
                  <a:srgbClr val="404040"/>
                </a:solidFill>
                <a:latin typeface="新宋体"/>
                <a:ea typeface="新宋体"/>
                <a:cs typeface="新宋体"/>
              </a:rPr>
              <a:t>面之</a:t>
            </a:r>
            <a:r>
              <a:rPr lang="en-US" altLang="zh-CN" sz="2400" b="1" spc="12" dirty="0">
                <a:solidFill>
                  <a:srgbClr val="404040"/>
                </a:solidFill>
                <a:latin typeface="新宋体"/>
                <a:ea typeface="新宋体"/>
                <a:cs typeface="新宋体"/>
              </a:rPr>
              <a:t>词</a:t>
            </a:r>
            <a:r>
              <a:rPr lang="en-US" altLang="zh-CN" sz="2400" b="1" spc="0" dirty="0">
                <a:solidFill>
                  <a:srgbClr val="404040"/>
                </a:solidFill>
                <a:latin typeface="新宋体"/>
                <a:ea typeface="新宋体"/>
                <a:cs typeface="新宋体"/>
              </a:rPr>
              <a:t>，实</a:t>
            </a:r>
            <a:r>
              <a:rPr lang="en-US" altLang="zh-CN" sz="2400" b="1" spc="11" dirty="0">
                <a:solidFill>
                  <a:srgbClr val="404040"/>
                </a:solidFill>
                <a:latin typeface="新宋体"/>
                <a:ea typeface="新宋体"/>
                <a:cs typeface="新宋体"/>
              </a:rPr>
              <a:t>现</a:t>
            </a:r>
            <a:r>
              <a:rPr lang="en-US" altLang="zh-CN" sz="2400" b="1" spc="0" dirty="0">
                <a:solidFill>
                  <a:srgbClr val="404040"/>
                </a:solidFill>
                <a:latin typeface="新宋体"/>
                <a:ea typeface="新宋体"/>
                <a:cs typeface="新宋体"/>
              </a:rPr>
              <a:t>了“</a:t>
            </a:r>
            <a:r>
              <a:rPr lang="en-US" altLang="zh-CN" sz="2400" b="1" spc="12" dirty="0">
                <a:solidFill>
                  <a:srgbClr val="404040"/>
                </a:solidFill>
                <a:latin typeface="新宋体"/>
                <a:ea typeface="新宋体"/>
                <a:cs typeface="新宋体"/>
              </a:rPr>
              <a:t>战</a:t>
            </a:r>
            <a:r>
              <a:rPr lang="en-US" altLang="zh-CN" sz="2400" b="1" spc="0" dirty="0">
                <a:solidFill>
                  <a:srgbClr val="404040"/>
                </a:solidFill>
                <a:latin typeface="新宋体"/>
                <a:ea typeface="新宋体"/>
                <a:cs typeface="新宋体"/>
              </a:rPr>
              <a:t>胜于</a:t>
            </a:r>
            <a:r>
              <a:rPr lang="en-US" altLang="zh-CN" sz="2400" b="1" spc="11" dirty="0">
                <a:solidFill>
                  <a:srgbClr val="404040"/>
                </a:solidFill>
                <a:latin typeface="新宋体"/>
                <a:ea typeface="新宋体"/>
                <a:cs typeface="新宋体"/>
              </a:rPr>
              <a:t>朝</a:t>
            </a:r>
            <a:r>
              <a:rPr lang="en-US" altLang="zh-CN" sz="2400" b="1" spc="0" dirty="0">
                <a:solidFill>
                  <a:srgbClr val="404040"/>
                </a:solidFill>
                <a:latin typeface="新宋体"/>
                <a:ea typeface="新宋体"/>
                <a:cs typeface="新宋体"/>
              </a:rPr>
              <a:t>廷”</a:t>
            </a:r>
            <a:r>
              <a:rPr lang="en-US" altLang="zh-CN" sz="2400" b="1" spc="12" dirty="0">
                <a:solidFill>
                  <a:srgbClr val="404040"/>
                </a:solidFill>
                <a:latin typeface="新宋体"/>
                <a:ea typeface="新宋体"/>
                <a:cs typeface="新宋体"/>
              </a:rPr>
              <a:t>。</a:t>
            </a:r>
            <a:r>
              <a:rPr lang="en-US" altLang="zh-CN" sz="2400" b="1" spc="0" dirty="0">
                <a:solidFill>
                  <a:srgbClr val="404040"/>
                </a:solidFill>
                <a:latin typeface="新宋体"/>
                <a:ea typeface="新宋体"/>
                <a:cs typeface="新宋体"/>
              </a:rPr>
              <a:t>李世</a:t>
            </a:r>
            <a:r>
              <a:rPr lang="en-US" altLang="zh-CN" sz="2400" b="1" dirty="0">
                <a:solidFill>
                  <a:srgbClr val="404040"/>
                </a:solidFill>
                <a:latin typeface="新宋体"/>
                <a:ea typeface="新宋体"/>
                <a:cs typeface="新宋体"/>
              </a:rPr>
              <a:t> </a:t>
            </a:r>
            <a:r>
              <a:rPr lang="en-US" altLang="zh-CN" sz="2400" b="1" spc="0" dirty="0">
                <a:solidFill>
                  <a:srgbClr val="404040"/>
                </a:solidFill>
                <a:latin typeface="新宋体"/>
                <a:ea typeface="新宋体"/>
                <a:cs typeface="新宋体"/>
              </a:rPr>
              <a:t>民</a:t>
            </a:r>
            <a:r>
              <a:rPr lang="en-US" altLang="zh-CN" sz="2400" b="1" spc="5" dirty="0">
                <a:solidFill>
                  <a:srgbClr val="404040"/>
                </a:solidFill>
                <a:latin typeface="新宋体"/>
                <a:ea typeface="新宋体"/>
                <a:cs typeface="新宋体"/>
              </a:rPr>
              <a:t>听</a:t>
            </a:r>
            <a:r>
              <a:rPr lang="en-US" altLang="zh-CN" sz="2400" b="1" spc="0" dirty="0">
                <a:solidFill>
                  <a:srgbClr val="404040"/>
                </a:solidFill>
                <a:latin typeface="新宋体"/>
                <a:ea typeface="新宋体"/>
                <a:cs typeface="新宋体"/>
              </a:rPr>
              <a:t>取</a:t>
            </a:r>
            <a:r>
              <a:rPr lang="en-US" altLang="zh-CN" sz="2400" b="1" spc="10" dirty="0">
                <a:solidFill>
                  <a:srgbClr val="404040"/>
                </a:solidFill>
                <a:latin typeface="新宋体"/>
                <a:ea typeface="新宋体"/>
                <a:cs typeface="新宋体"/>
              </a:rPr>
              <a:t>魏</a:t>
            </a:r>
            <a:r>
              <a:rPr lang="en-US" altLang="zh-CN" sz="2400" b="1" spc="0" dirty="0">
                <a:solidFill>
                  <a:srgbClr val="404040"/>
                </a:solidFill>
                <a:latin typeface="新宋体"/>
                <a:ea typeface="新宋体"/>
                <a:cs typeface="新宋体"/>
              </a:rPr>
              <a:t>征</a:t>
            </a:r>
            <a:r>
              <a:rPr lang="en-US" altLang="zh-CN" sz="2400" b="1" spc="6" dirty="0">
                <a:solidFill>
                  <a:srgbClr val="404040"/>
                </a:solidFill>
                <a:latin typeface="新宋体"/>
                <a:ea typeface="新宋体"/>
                <a:cs typeface="新宋体"/>
              </a:rPr>
              <a:t>的</a:t>
            </a:r>
            <a:r>
              <a:rPr lang="en-US" altLang="zh-CN" sz="2400" b="1" spc="0" dirty="0">
                <a:solidFill>
                  <a:srgbClr val="404040"/>
                </a:solidFill>
                <a:latin typeface="新宋体"/>
                <a:ea typeface="新宋体"/>
                <a:cs typeface="新宋体"/>
              </a:rPr>
              <a:t>逆</a:t>
            </a:r>
            <a:r>
              <a:rPr lang="en-US" altLang="zh-CN" sz="2400" b="1" spc="9" dirty="0">
                <a:solidFill>
                  <a:srgbClr val="404040"/>
                </a:solidFill>
                <a:latin typeface="新宋体"/>
                <a:ea typeface="新宋体"/>
                <a:cs typeface="新宋体"/>
              </a:rPr>
              <a:t>耳</a:t>
            </a:r>
            <a:r>
              <a:rPr lang="en-US" altLang="zh-CN" sz="2400" b="1" spc="0" dirty="0">
                <a:solidFill>
                  <a:srgbClr val="404040"/>
                </a:solidFill>
                <a:latin typeface="新宋体"/>
                <a:ea typeface="新宋体"/>
                <a:cs typeface="新宋体"/>
              </a:rPr>
              <a:t>忠</a:t>
            </a:r>
            <a:r>
              <a:rPr lang="en-US" altLang="zh-CN" sz="2400" b="1" spc="6" dirty="0">
                <a:solidFill>
                  <a:srgbClr val="404040"/>
                </a:solidFill>
                <a:latin typeface="新宋体"/>
                <a:ea typeface="新宋体"/>
                <a:cs typeface="新宋体"/>
              </a:rPr>
              <a:t>言</a:t>
            </a:r>
            <a:r>
              <a:rPr lang="en-US" altLang="zh-CN" sz="2400" b="1" spc="0" dirty="0">
                <a:solidFill>
                  <a:srgbClr val="404040"/>
                </a:solidFill>
                <a:latin typeface="新宋体"/>
                <a:ea typeface="新宋体"/>
                <a:cs typeface="新宋体"/>
              </a:rPr>
              <a:t>，</a:t>
            </a:r>
            <a:r>
              <a:rPr lang="en-US" altLang="zh-CN" sz="2400" b="1" spc="9" dirty="0">
                <a:solidFill>
                  <a:srgbClr val="404040"/>
                </a:solidFill>
                <a:latin typeface="新宋体"/>
                <a:ea typeface="新宋体"/>
                <a:cs typeface="新宋体"/>
              </a:rPr>
              <a:t>言</a:t>
            </a:r>
            <a:r>
              <a:rPr lang="en-US" altLang="zh-CN" sz="2400" b="1" spc="0" dirty="0">
                <a:solidFill>
                  <a:srgbClr val="404040"/>
                </a:solidFill>
                <a:latin typeface="新宋体"/>
                <a:ea typeface="新宋体"/>
                <a:cs typeface="新宋体"/>
              </a:rPr>
              <a:t>行</a:t>
            </a:r>
            <a:r>
              <a:rPr lang="en-US" altLang="zh-CN" sz="2400" b="1" spc="6" dirty="0">
                <a:solidFill>
                  <a:srgbClr val="404040"/>
                </a:solidFill>
                <a:latin typeface="新宋体"/>
                <a:ea typeface="新宋体"/>
                <a:cs typeface="新宋体"/>
              </a:rPr>
              <a:t>决</a:t>
            </a:r>
            <a:r>
              <a:rPr lang="en-US" altLang="zh-CN" sz="2400" b="1" spc="0" dirty="0">
                <a:solidFill>
                  <a:srgbClr val="404040"/>
                </a:solidFill>
                <a:latin typeface="新宋体"/>
                <a:ea typeface="新宋体"/>
                <a:cs typeface="新宋体"/>
              </a:rPr>
              <a:t>策</a:t>
            </a:r>
            <a:r>
              <a:rPr lang="en-US" altLang="zh-CN" sz="2400" b="1" spc="10" dirty="0">
                <a:solidFill>
                  <a:srgbClr val="404040"/>
                </a:solidFill>
                <a:latin typeface="新宋体"/>
                <a:ea typeface="新宋体"/>
                <a:cs typeface="新宋体"/>
              </a:rPr>
              <a:t>大</a:t>
            </a:r>
            <a:r>
              <a:rPr lang="en-US" altLang="zh-CN" sz="2400" b="1" spc="0" dirty="0">
                <a:solidFill>
                  <a:srgbClr val="404040"/>
                </a:solidFill>
                <a:latin typeface="新宋体"/>
                <a:ea typeface="新宋体"/>
                <a:cs typeface="新宋体"/>
              </a:rPr>
              <a:t>都顺</a:t>
            </a:r>
            <a:r>
              <a:rPr lang="en-US" altLang="zh-CN" sz="2400" b="1" spc="12" dirty="0">
                <a:solidFill>
                  <a:srgbClr val="404040"/>
                </a:solidFill>
                <a:latin typeface="新宋体"/>
                <a:ea typeface="新宋体"/>
                <a:cs typeface="新宋体"/>
              </a:rPr>
              <a:t>应</a:t>
            </a:r>
            <a:r>
              <a:rPr lang="en-US" altLang="zh-CN" sz="2400" b="1" spc="0" dirty="0">
                <a:solidFill>
                  <a:srgbClr val="404040"/>
                </a:solidFill>
                <a:latin typeface="新宋体"/>
                <a:ea typeface="新宋体"/>
                <a:cs typeface="新宋体"/>
              </a:rPr>
              <a:t>民心</a:t>
            </a:r>
            <a:r>
              <a:rPr lang="en-US" altLang="zh-CN" sz="2400" b="1" spc="11" dirty="0">
                <a:solidFill>
                  <a:srgbClr val="404040"/>
                </a:solidFill>
                <a:latin typeface="新宋体"/>
                <a:ea typeface="新宋体"/>
                <a:cs typeface="新宋体"/>
              </a:rPr>
              <a:t>…</a:t>
            </a:r>
            <a:r>
              <a:rPr lang="en-US" altLang="zh-CN" sz="2400" b="1" spc="0" dirty="0">
                <a:solidFill>
                  <a:srgbClr val="404040"/>
                </a:solidFill>
                <a:latin typeface="新宋体"/>
                <a:ea typeface="新宋体"/>
                <a:cs typeface="新宋体"/>
              </a:rPr>
              <a:t>…</a:t>
            </a:r>
            <a:endParaRPr lang="en-US" altLang="zh-CN" sz="2400">
              <a:latin typeface="新宋体"/>
              <a:ea typeface="新宋体"/>
              <a:cs typeface="新宋体"/>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Text Box734"/>
          <p:cNvSpPr txBox="1"/>
          <p:nvPr/>
        </p:nvSpPr>
        <p:spPr>
          <a:xfrm>
            <a:off x="715645" y="1013689"/>
            <a:ext cx="10883265" cy="4363680"/>
          </a:xfrm>
          <a:prstGeom prst="rect">
            <a:avLst/>
          </a:prstGeom>
          <a:noFill/>
        </p:spPr>
        <p:txBody>
          <a:bodyPr wrap="square" lIns="0" tIns="0" rIns="0" rtlCol="0">
            <a:spAutoFit/>
          </a:bodyPr>
          <a:lstStyle/>
          <a:p>
            <a:pPr algn="l" rtl="0">
              <a:lnSpc>
                <a:spcPts val="4929"/>
              </a:lnSpc>
            </a:pPr>
            <a:r>
              <a:rPr lang="en-US" altLang="zh-CN" sz="4800" spc="0" dirty="0">
                <a:solidFill>
                  <a:srgbClr val="404040"/>
                </a:solidFill>
                <a:latin typeface="黑体"/>
                <a:ea typeface="黑体"/>
                <a:cs typeface="黑体"/>
              </a:rPr>
              <a:t>材料观点：</a:t>
            </a:r>
            <a:r>
              <a:rPr lang="en-US" altLang="zh-CN" sz="4405" spc="-5" dirty="0">
                <a:solidFill>
                  <a:srgbClr val="404040"/>
                </a:solidFill>
                <a:latin typeface="楷体"/>
                <a:ea typeface="楷体"/>
                <a:cs typeface="楷体"/>
              </a:rPr>
              <a:t>兼听</a:t>
            </a:r>
            <a:r>
              <a:rPr lang="en-US" altLang="zh-CN" sz="4405" spc="0" dirty="0">
                <a:solidFill>
                  <a:srgbClr val="404040"/>
                </a:solidFill>
                <a:latin typeface="楷体"/>
                <a:ea typeface="楷体"/>
                <a:cs typeface="楷体"/>
              </a:rPr>
              <a:t>则明</a:t>
            </a:r>
            <a:endParaRPr lang="en-US" altLang="zh-CN" sz="4405">
              <a:latin typeface="楷体"/>
              <a:ea typeface="楷体"/>
              <a:cs typeface="楷体"/>
            </a:endParaRPr>
          </a:p>
          <a:p>
            <a:pPr algn="l" rtl="0">
              <a:lnSpc>
                <a:spcPts val="2837"/>
              </a:lnSpc>
              <a:spcBef>
                <a:spcPts val="3358"/>
              </a:spcBef>
            </a:pPr>
            <a:r>
              <a:rPr lang="en-US" altLang="zh-CN" sz="2795" spc="-5" dirty="0">
                <a:solidFill>
                  <a:srgbClr val="404040"/>
                </a:solidFill>
                <a:latin typeface="黑体"/>
                <a:ea typeface="黑体"/>
                <a:cs typeface="黑体"/>
              </a:rPr>
              <a:t>质</a:t>
            </a:r>
            <a:r>
              <a:rPr lang="en-US" altLang="zh-CN" sz="2795" spc="0" dirty="0">
                <a:solidFill>
                  <a:srgbClr val="404040"/>
                </a:solidFill>
                <a:latin typeface="黑体"/>
                <a:ea typeface="黑体"/>
                <a:cs typeface="黑体"/>
              </a:rPr>
              <a:t>疑：</a:t>
            </a:r>
            <a:endParaRPr lang="en-US" altLang="zh-CN" sz="2795">
              <a:latin typeface="黑体"/>
              <a:ea typeface="黑体"/>
              <a:cs typeface="黑体"/>
            </a:endParaRPr>
          </a:p>
          <a:p>
            <a:pPr algn="l" rtl="0">
              <a:lnSpc>
                <a:spcPts val="2912"/>
              </a:lnSpc>
              <a:spcBef>
                <a:spcPts val="3203"/>
              </a:spcBef>
            </a:pPr>
            <a:r>
              <a:rPr lang="en-US" altLang="zh-CN" sz="2795" spc="0" dirty="0">
                <a:solidFill>
                  <a:srgbClr val="404040"/>
                </a:solidFill>
                <a:latin typeface="楷体"/>
                <a:ea typeface="楷体"/>
                <a:cs typeface="楷体"/>
              </a:rPr>
              <a:t>（1）“三人市虎</a:t>
            </a:r>
            <a:r>
              <a:rPr lang="en-US" altLang="zh-CN" sz="2795" spc="-5" dirty="0">
                <a:solidFill>
                  <a:srgbClr val="404040"/>
                </a:solidFill>
                <a:latin typeface="楷体"/>
                <a:ea typeface="楷体"/>
                <a:cs typeface="楷体"/>
              </a:rPr>
              <a:t>”</a:t>
            </a:r>
            <a:r>
              <a:rPr lang="en-US" altLang="zh-CN" sz="2795" spc="0" dirty="0">
                <a:solidFill>
                  <a:srgbClr val="404040"/>
                </a:solidFill>
                <a:latin typeface="楷体"/>
                <a:ea typeface="楷体"/>
                <a:cs typeface="楷体"/>
              </a:rPr>
              <a:t>“父子骑驴”，听了越多越糊涂，怎么解释？</a:t>
            </a:r>
            <a:endParaRPr lang="en-US" altLang="zh-CN" sz="2795">
              <a:latin typeface="楷体"/>
              <a:ea typeface="楷体"/>
              <a:cs typeface="楷体"/>
            </a:endParaRPr>
          </a:p>
          <a:p>
            <a:pPr algn="l" rtl="0">
              <a:lnSpc>
                <a:spcPts val="5373"/>
              </a:lnSpc>
              <a:spcBef>
                <a:spcPts val="1000"/>
              </a:spcBef>
            </a:pPr>
            <a:r>
              <a:rPr lang="en-US" altLang="zh-CN" sz="2795" spc="0" dirty="0">
                <a:solidFill>
                  <a:srgbClr val="404040"/>
                </a:solidFill>
                <a:latin typeface="楷体"/>
                <a:ea typeface="楷体"/>
                <a:cs typeface="楷体"/>
              </a:rPr>
              <a:t>（2）为什么《</a:t>
            </a:r>
            <a:r>
              <a:rPr lang="en-US" altLang="zh-CN" sz="2795" spc="-5" dirty="0">
                <a:solidFill>
                  <a:srgbClr val="404040"/>
                </a:solidFill>
                <a:latin typeface="楷体"/>
                <a:ea typeface="楷体"/>
                <a:cs typeface="楷体"/>
              </a:rPr>
              <a:t>邹</a:t>
            </a:r>
            <a:r>
              <a:rPr lang="en-US" altLang="zh-CN" sz="2795" spc="0" dirty="0">
                <a:solidFill>
                  <a:srgbClr val="404040"/>
                </a:solidFill>
                <a:latin typeface="楷体"/>
                <a:ea typeface="楷体"/>
                <a:cs typeface="楷体"/>
              </a:rPr>
              <a:t>忌讽齐王纳谏》中的齐王听了宫妇左右、朝廷之臣、</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四</a:t>
            </a:r>
            <a:r>
              <a:rPr lang="en-US" altLang="zh-CN" sz="2795" spc="0" dirty="0">
                <a:solidFill>
                  <a:srgbClr val="404040"/>
                </a:solidFill>
                <a:latin typeface="楷体"/>
                <a:ea typeface="楷体"/>
                <a:cs typeface="楷体"/>
              </a:rPr>
              <a:t>境之内的评价还不够，李世民有时听魏徵一个人的就够了？</a:t>
            </a:r>
            <a:r>
              <a:rPr lang="en-US" altLang="zh-CN" sz="2795" dirty="0">
                <a:solidFill>
                  <a:srgbClr val="404040"/>
                </a:solidFill>
                <a:latin typeface="楷体"/>
                <a:ea typeface="楷体"/>
                <a:cs typeface="楷体"/>
              </a:rPr>
              <a:t> </a:t>
            </a:r>
            <a:r>
              <a:rPr lang="en-US" altLang="zh-CN" sz="2795" spc="0" dirty="0">
                <a:solidFill>
                  <a:srgbClr val="404040"/>
                </a:solidFill>
                <a:latin typeface="楷体"/>
                <a:ea typeface="楷体"/>
                <a:cs typeface="楷体"/>
              </a:rPr>
              <a:t>（3）要听多少</a:t>
            </a:r>
            <a:r>
              <a:rPr lang="en-US" altLang="zh-CN" sz="2795" spc="-5" dirty="0">
                <a:solidFill>
                  <a:srgbClr val="404040"/>
                </a:solidFill>
                <a:latin typeface="楷体"/>
                <a:ea typeface="楷体"/>
                <a:cs typeface="楷体"/>
              </a:rPr>
              <a:t>人</a:t>
            </a:r>
            <a:r>
              <a:rPr lang="en-US" altLang="zh-CN" sz="2795" spc="0" dirty="0">
                <a:solidFill>
                  <a:srgbClr val="404040"/>
                </a:solidFill>
                <a:latin typeface="楷体"/>
                <a:ea typeface="楷体"/>
                <a:cs typeface="楷体"/>
              </a:rPr>
              <a:t>的才叫兼听？兼听则明的内在原因是什么？</a:t>
            </a:r>
            <a:endParaRPr lang="en-US" altLang="zh-CN" sz="2795">
              <a:latin typeface="楷体"/>
              <a:ea typeface="楷体"/>
              <a:cs typeface="楷体"/>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Text Box736"/>
          <p:cNvSpPr txBox="1"/>
          <p:nvPr/>
        </p:nvSpPr>
        <p:spPr>
          <a:xfrm>
            <a:off x="402590" y="831167"/>
            <a:ext cx="11011534" cy="5278114"/>
          </a:xfrm>
          <a:prstGeom prst="rect">
            <a:avLst/>
          </a:prstGeom>
          <a:noFill/>
        </p:spPr>
        <p:txBody>
          <a:bodyPr wrap="square" lIns="0" tIns="0" rIns="0" rtlCol="0">
            <a:spAutoFit/>
          </a:bodyPr>
          <a:lstStyle/>
          <a:p>
            <a:pPr marL="2586355" indent="-2586355" algn="l" rtl="0">
              <a:lnSpc>
                <a:spcPts val="7260"/>
              </a:lnSpc>
            </a:pPr>
            <a:r>
              <a:rPr lang="en-US" altLang="zh-CN" sz="3205" spc="0" dirty="0">
                <a:solidFill>
                  <a:srgbClr val="000000"/>
                </a:solidFill>
                <a:latin typeface="微软雅黑"/>
                <a:ea typeface="微软雅黑"/>
                <a:cs typeface="微软雅黑"/>
              </a:rPr>
              <a:t>对</a:t>
            </a:r>
            <a:r>
              <a:rPr lang="en-US" altLang="zh-CN" sz="3205" spc="-10" dirty="0">
                <a:solidFill>
                  <a:srgbClr val="000000"/>
                </a:solidFill>
                <a:latin typeface="微软雅黑"/>
                <a:ea typeface="微软雅黑"/>
                <a:cs typeface="微软雅黑"/>
              </a:rPr>
              <a:t>论</a:t>
            </a:r>
            <a:r>
              <a:rPr lang="en-US" altLang="zh-CN" sz="3205" spc="-5" dirty="0">
                <a:solidFill>
                  <a:srgbClr val="000000"/>
                </a:solidFill>
                <a:latin typeface="微软雅黑"/>
                <a:ea typeface="微软雅黑"/>
                <a:cs typeface="微软雅黑"/>
              </a:rPr>
              <a:t>点进行限定，对论证</a:t>
            </a:r>
            <a:r>
              <a:rPr lang="en-US" altLang="zh-CN" sz="3205" spc="0" dirty="0">
                <a:solidFill>
                  <a:srgbClr val="000000"/>
                </a:solidFill>
                <a:latin typeface="微软雅黑"/>
                <a:ea typeface="微软雅黑"/>
                <a:cs typeface="微软雅黑"/>
              </a:rPr>
              <a:t>进</a:t>
            </a:r>
            <a:r>
              <a:rPr lang="en-US" altLang="zh-CN" sz="3205" spc="-10" dirty="0">
                <a:solidFill>
                  <a:srgbClr val="000000"/>
                </a:solidFill>
                <a:latin typeface="微软雅黑"/>
                <a:ea typeface="微软雅黑"/>
                <a:cs typeface="微软雅黑"/>
              </a:rPr>
              <a:t>行</a:t>
            </a:r>
            <a:r>
              <a:rPr lang="en-US" altLang="zh-CN" sz="3205" spc="0" dirty="0">
                <a:solidFill>
                  <a:srgbClr val="000000"/>
                </a:solidFill>
                <a:latin typeface="微软雅黑"/>
                <a:ea typeface="微软雅黑"/>
                <a:cs typeface="微软雅黑"/>
              </a:rPr>
              <a:t>细</a:t>
            </a:r>
            <a:r>
              <a:rPr lang="en-US" altLang="zh-CN" sz="3205" spc="-10" dirty="0">
                <a:solidFill>
                  <a:srgbClr val="000000"/>
                </a:solidFill>
                <a:latin typeface="微软雅黑"/>
                <a:ea typeface="微软雅黑"/>
                <a:cs typeface="微软雅黑"/>
              </a:rPr>
              <a:t>化</a:t>
            </a:r>
            <a:r>
              <a:rPr lang="en-US" altLang="zh-CN" sz="3205" spc="-5" dirty="0">
                <a:solidFill>
                  <a:srgbClr val="000000"/>
                </a:solidFill>
                <a:latin typeface="微软雅黑"/>
                <a:ea typeface="微软雅黑"/>
                <a:cs typeface="微软雅黑"/>
              </a:rPr>
              <a:t>，来规避</a:t>
            </a:r>
            <a:r>
              <a:rPr lang="en-US" altLang="zh-CN" sz="3205" spc="0" dirty="0">
                <a:solidFill>
                  <a:srgbClr val="000000"/>
                </a:solidFill>
                <a:latin typeface="微软雅黑"/>
                <a:ea typeface="微软雅黑"/>
                <a:cs typeface="微软雅黑"/>
              </a:rPr>
              <a:t>或</a:t>
            </a:r>
            <a:r>
              <a:rPr lang="en-US" altLang="zh-CN" sz="3205" spc="-10" dirty="0">
                <a:solidFill>
                  <a:srgbClr val="000000"/>
                </a:solidFill>
                <a:latin typeface="微软雅黑"/>
                <a:ea typeface="微软雅黑"/>
                <a:cs typeface="微软雅黑"/>
              </a:rPr>
              <a:t>解</a:t>
            </a:r>
            <a:r>
              <a:rPr lang="en-US" altLang="zh-CN" sz="3205" spc="0" dirty="0">
                <a:solidFill>
                  <a:srgbClr val="000000"/>
                </a:solidFill>
                <a:latin typeface="微软雅黑"/>
                <a:ea typeface="微软雅黑"/>
                <a:cs typeface="微软雅黑"/>
              </a:rPr>
              <a:t>释</a:t>
            </a:r>
            <a:r>
              <a:rPr lang="en-US" altLang="zh-CN" sz="3205" spc="-10" dirty="0">
                <a:solidFill>
                  <a:srgbClr val="000000"/>
                </a:solidFill>
                <a:latin typeface="微软雅黑"/>
                <a:ea typeface="微软雅黑"/>
                <a:cs typeface="微软雅黑"/>
              </a:rPr>
              <a:t>这</a:t>
            </a:r>
            <a:r>
              <a:rPr lang="en-US" altLang="zh-CN" sz="3205" spc="0" dirty="0">
                <a:solidFill>
                  <a:srgbClr val="000000"/>
                </a:solidFill>
                <a:latin typeface="微软雅黑"/>
                <a:ea typeface="微软雅黑"/>
                <a:cs typeface="微软雅黑"/>
              </a:rPr>
              <a:t>些</a:t>
            </a:r>
            <a:r>
              <a:rPr lang="en-US" altLang="zh-CN" sz="3205" spc="-10" dirty="0">
                <a:solidFill>
                  <a:srgbClr val="000000"/>
                </a:solidFill>
                <a:latin typeface="微软雅黑"/>
                <a:ea typeface="微软雅黑"/>
                <a:cs typeface="微软雅黑"/>
              </a:rPr>
              <a:t>质</a:t>
            </a:r>
            <a:r>
              <a:rPr lang="en-US" altLang="zh-CN" sz="3205" spc="0" dirty="0">
                <a:solidFill>
                  <a:srgbClr val="000000"/>
                </a:solidFill>
                <a:latin typeface="微软雅黑"/>
                <a:ea typeface="微软雅黑"/>
                <a:cs typeface="微软雅黑"/>
              </a:rPr>
              <a:t>疑：</a:t>
            </a:r>
            <a:r>
              <a:rPr lang="en-US" altLang="zh-CN" sz="3205" dirty="0">
                <a:solidFill>
                  <a:srgbClr val="000000"/>
                </a:solidFill>
                <a:latin typeface="微软雅黑"/>
                <a:ea typeface="微软雅黑"/>
                <a:cs typeface="微软雅黑"/>
              </a:rPr>
              <a:t> </a:t>
            </a:r>
            <a:r>
              <a:rPr lang="en-US" altLang="zh-CN" sz="3205" spc="0" dirty="0">
                <a:solidFill>
                  <a:srgbClr val="404040"/>
                </a:solidFill>
                <a:latin typeface="黑体"/>
                <a:ea typeface="黑体"/>
                <a:cs typeface="黑体"/>
              </a:rPr>
              <a:t>中</a:t>
            </a:r>
            <a:r>
              <a:rPr lang="en-US" altLang="zh-CN" sz="3205" spc="-10" dirty="0">
                <a:solidFill>
                  <a:srgbClr val="404040"/>
                </a:solidFill>
                <a:latin typeface="黑体"/>
                <a:ea typeface="黑体"/>
                <a:cs typeface="黑体"/>
              </a:rPr>
              <a:t>心</a:t>
            </a:r>
            <a:r>
              <a:rPr lang="en-US" altLang="zh-CN" sz="3205" spc="0" dirty="0">
                <a:solidFill>
                  <a:srgbClr val="404040"/>
                </a:solidFill>
                <a:latin typeface="黑体"/>
                <a:ea typeface="黑体"/>
                <a:cs typeface="黑体"/>
              </a:rPr>
              <a:t>论</a:t>
            </a:r>
            <a:r>
              <a:rPr lang="en-US" altLang="zh-CN" sz="3205" spc="-10" dirty="0">
                <a:solidFill>
                  <a:srgbClr val="404040"/>
                </a:solidFill>
                <a:latin typeface="黑体"/>
                <a:ea typeface="黑体"/>
                <a:cs typeface="黑体"/>
              </a:rPr>
              <a:t>点</a:t>
            </a:r>
            <a:r>
              <a:rPr lang="en-US" altLang="zh-CN" sz="3205" spc="0" dirty="0">
                <a:solidFill>
                  <a:srgbClr val="404040"/>
                </a:solidFill>
                <a:latin typeface="黑体"/>
                <a:ea typeface="黑体"/>
                <a:cs typeface="黑体"/>
              </a:rPr>
              <a:t>：</a:t>
            </a:r>
            <a:r>
              <a:rPr lang="en-US" altLang="zh-CN" sz="3205" spc="-10" dirty="0">
                <a:solidFill>
                  <a:srgbClr val="404040"/>
                </a:solidFill>
                <a:latin typeface="华文楷体"/>
                <a:ea typeface="华文楷体"/>
                <a:cs typeface="华文楷体"/>
              </a:rPr>
              <a:t>兼</a:t>
            </a:r>
            <a:r>
              <a:rPr lang="en-US" altLang="zh-CN" sz="3205" spc="0" dirty="0">
                <a:solidFill>
                  <a:srgbClr val="404040"/>
                </a:solidFill>
                <a:latin typeface="华文楷体"/>
                <a:ea typeface="华文楷体"/>
                <a:cs typeface="华文楷体"/>
              </a:rPr>
              <a:t>听</a:t>
            </a:r>
            <a:r>
              <a:rPr lang="en-US" altLang="zh-CN" sz="3205" spc="-10" dirty="0">
                <a:solidFill>
                  <a:srgbClr val="404040"/>
                </a:solidFill>
                <a:latin typeface="华文楷体"/>
                <a:ea typeface="华文楷体"/>
                <a:cs typeface="华文楷体"/>
              </a:rPr>
              <a:t>则</a:t>
            </a:r>
            <a:r>
              <a:rPr lang="en-US" altLang="zh-CN" sz="3205" spc="5" dirty="0">
                <a:solidFill>
                  <a:srgbClr val="404040"/>
                </a:solidFill>
                <a:latin typeface="华文楷体"/>
                <a:ea typeface="华文楷体"/>
                <a:cs typeface="华文楷体"/>
              </a:rPr>
              <a:t>明</a:t>
            </a:r>
            <a:endParaRPr lang="en-US" altLang="zh-CN" sz="3205">
              <a:latin typeface="华文楷体"/>
              <a:ea typeface="华文楷体"/>
              <a:cs typeface="华文楷体"/>
            </a:endParaRPr>
          </a:p>
          <a:p>
            <a:pPr marL="2586355" algn="l" rtl="0">
              <a:lnSpc>
                <a:spcPts val="4170"/>
              </a:lnSpc>
              <a:spcBef>
                <a:spcPts val="2590"/>
              </a:spcBef>
            </a:pPr>
            <a:r>
              <a:rPr lang="en-US" altLang="zh-CN" sz="3205" spc="0" dirty="0">
                <a:solidFill>
                  <a:srgbClr val="404040"/>
                </a:solidFill>
                <a:latin typeface="黑体"/>
                <a:ea typeface="黑体"/>
                <a:cs typeface="黑体"/>
              </a:rPr>
              <a:t>剖</a:t>
            </a:r>
            <a:r>
              <a:rPr lang="en-US" altLang="zh-CN" sz="3205" spc="-10" dirty="0">
                <a:solidFill>
                  <a:srgbClr val="404040"/>
                </a:solidFill>
                <a:latin typeface="黑体"/>
                <a:ea typeface="黑体"/>
                <a:cs typeface="黑体"/>
              </a:rPr>
              <a:t>析</a:t>
            </a:r>
            <a:r>
              <a:rPr lang="en-US" altLang="zh-CN" sz="3205" spc="0" dirty="0">
                <a:solidFill>
                  <a:srgbClr val="404040"/>
                </a:solidFill>
                <a:latin typeface="黑体"/>
                <a:ea typeface="黑体"/>
                <a:cs typeface="黑体"/>
              </a:rPr>
              <a:t>原</a:t>
            </a:r>
            <a:r>
              <a:rPr lang="en-US" altLang="zh-CN" sz="3205" spc="-10" dirty="0">
                <a:solidFill>
                  <a:srgbClr val="404040"/>
                </a:solidFill>
                <a:latin typeface="黑体"/>
                <a:ea typeface="黑体"/>
                <a:cs typeface="黑体"/>
              </a:rPr>
              <a:t>因</a:t>
            </a:r>
            <a:r>
              <a:rPr lang="en-US" altLang="zh-CN" sz="3205" spc="0" dirty="0">
                <a:solidFill>
                  <a:srgbClr val="404040"/>
                </a:solidFill>
                <a:latin typeface="黑体"/>
                <a:ea typeface="黑体"/>
                <a:cs typeface="黑体"/>
              </a:rPr>
              <a:t>：</a:t>
            </a:r>
            <a:r>
              <a:rPr lang="en-US" altLang="zh-CN" sz="3205" spc="-10" dirty="0">
                <a:solidFill>
                  <a:srgbClr val="404040"/>
                </a:solidFill>
                <a:latin typeface="华文楷体"/>
                <a:ea typeface="华文楷体"/>
                <a:cs typeface="华文楷体"/>
              </a:rPr>
              <a:t>突</a:t>
            </a:r>
            <a:r>
              <a:rPr lang="en-US" altLang="zh-CN" sz="3205" spc="0" dirty="0">
                <a:solidFill>
                  <a:srgbClr val="404040"/>
                </a:solidFill>
                <a:latin typeface="华文楷体"/>
                <a:ea typeface="华文楷体"/>
                <a:cs typeface="华文楷体"/>
              </a:rPr>
              <a:t>破</a:t>
            </a:r>
            <a:r>
              <a:rPr lang="en-US" altLang="zh-CN" sz="3205" spc="-10" dirty="0">
                <a:solidFill>
                  <a:srgbClr val="404040"/>
                </a:solidFill>
                <a:latin typeface="华文楷体"/>
                <a:ea typeface="华文楷体"/>
                <a:cs typeface="华文楷体"/>
              </a:rPr>
              <a:t>局</a:t>
            </a:r>
            <a:r>
              <a:rPr lang="en-US" altLang="zh-CN" sz="3205" spc="0" dirty="0">
                <a:solidFill>
                  <a:srgbClr val="404040"/>
                </a:solidFill>
                <a:latin typeface="华文楷体"/>
                <a:ea typeface="华文楷体"/>
                <a:cs typeface="华文楷体"/>
              </a:rPr>
              <a:t>限</a:t>
            </a:r>
            <a:r>
              <a:rPr lang="en-US" altLang="zh-CN" sz="3205" spc="-10" dirty="0">
                <a:solidFill>
                  <a:srgbClr val="404040"/>
                </a:solidFill>
                <a:latin typeface="华文楷体"/>
                <a:ea typeface="华文楷体"/>
                <a:cs typeface="华文楷体"/>
              </a:rPr>
              <a:t>、</a:t>
            </a:r>
            <a:r>
              <a:rPr lang="en-US" altLang="zh-CN" sz="3205" spc="0" dirty="0">
                <a:solidFill>
                  <a:srgbClr val="404040"/>
                </a:solidFill>
                <a:latin typeface="华文楷体"/>
                <a:ea typeface="华文楷体"/>
                <a:cs typeface="华文楷体"/>
              </a:rPr>
              <a:t>拓</a:t>
            </a:r>
            <a:r>
              <a:rPr lang="en-US" altLang="zh-CN" sz="3205" spc="-10" dirty="0">
                <a:solidFill>
                  <a:srgbClr val="404040"/>
                </a:solidFill>
                <a:latin typeface="华文楷体"/>
                <a:ea typeface="华文楷体"/>
                <a:cs typeface="华文楷体"/>
              </a:rPr>
              <a:t>宽</a:t>
            </a:r>
            <a:r>
              <a:rPr lang="en-US" altLang="zh-CN" sz="3205" spc="0" dirty="0">
                <a:solidFill>
                  <a:srgbClr val="404040"/>
                </a:solidFill>
                <a:latin typeface="华文楷体"/>
                <a:ea typeface="华文楷体"/>
                <a:cs typeface="华文楷体"/>
              </a:rPr>
              <a:t>视野</a:t>
            </a:r>
            <a:endParaRPr lang="en-US" altLang="zh-CN" sz="3205">
              <a:latin typeface="华文楷体"/>
              <a:ea typeface="华文楷体"/>
              <a:cs typeface="华文楷体"/>
            </a:endParaRPr>
          </a:p>
          <a:p>
            <a:pPr marL="2586355" algn="l" rtl="0">
              <a:lnSpc>
                <a:spcPts val="4170"/>
              </a:lnSpc>
              <a:spcBef>
                <a:spcPts val="2590"/>
              </a:spcBef>
            </a:pPr>
            <a:r>
              <a:rPr lang="en-US" altLang="zh-CN" sz="3205" spc="0" dirty="0">
                <a:solidFill>
                  <a:srgbClr val="404040"/>
                </a:solidFill>
                <a:latin typeface="黑体"/>
                <a:ea typeface="黑体"/>
                <a:cs typeface="黑体"/>
              </a:rPr>
              <a:t>指</a:t>
            </a:r>
            <a:r>
              <a:rPr lang="en-US" altLang="zh-CN" sz="3205" spc="-10" dirty="0">
                <a:solidFill>
                  <a:srgbClr val="404040"/>
                </a:solidFill>
                <a:latin typeface="黑体"/>
                <a:ea typeface="黑体"/>
                <a:cs typeface="黑体"/>
              </a:rPr>
              <a:t>出</a:t>
            </a:r>
            <a:r>
              <a:rPr lang="en-US" altLang="zh-CN" sz="3205" spc="0" dirty="0">
                <a:solidFill>
                  <a:srgbClr val="404040"/>
                </a:solidFill>
                <a:latin typeface="黑体"/>
                <a:ea typeface="黑体"/>
                <a:cs typeface="黑体"/>
              </a:rPr>
              <a:t>关</a:t>
            </a:r>
            <a:r>
              <a:rPr lang="en-US" altLang="zh-CN" sz="3205" spc="-10" dirty="0">
                <a:solidFill>
                  <a:srgbClr val="404040"/>
                </a:solidFill>
                <a:latin typeface="黑体"/>
                <a:ea typeface="黑体"/>
                <a:cs typeface="黑体"/>
              </a:rPr>
              <a:t>键</a:t>
            </a:r>
            <a:r>
              <a:rPr lang="en-US" altLang="zh-CN" sz="3205" spc="0" dirty="0">
                <a:solidFill>
                  <a:srgbClr val="404040"/>
                </a:solidFill>
                <a:latin typeface="黑体"/>
                <a:ea typeface="黑体"/>
                <a:cs typeface="黑体"/>
              </a:rPr>
              <a:t>：</a:t>
            </a:r>
            <a:r>
              <a:rPr lang="en-US" altLang="zh-CN" sz="3205" spc="-10" dirty="0">
                <a:solidFill>
                  <a:srgbClr val="404040"/>
                </a:solidFill>
                <a:latin typeface="华文楷体"/>
                <a:ea typeface="华文楷体"/>
                <a:cs typeface="华文楷体"/>
              </a:rPr>
              <a:t>在</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多</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a:t>
            </a:r>
            <a:r>
              <a:rPr lang="en-US" altLang="zh-CN" sz="3205" spc="0" dirty="0">
                <a:solidFill>
                  <a:srgbClr val="404040"/>
                </a:solidFill>
                <a:latin typeface="华文楷体"/>
                <a:ea typeface="华文楷体"/>
                <a:cs typeface="华文楷体"/>
              </a:rPr>
              <a:t>更</a:t>
            </a:r>
            <a:r>
              <a:rPr lang="en-US" altLang="zh-CN" sz="3205" spc="-10" dirty="0">
                <a:solidFill>
                  <a:srgbClr val="404040"/>
                </a:solidFill>
                <a:latin typeface="华文楷体"/>
                <a:ea typeface="华文楷体"/>
                <a:cs typeface="华文楷体"/>
              </a:rPr>
              <a:t>在</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异</a:t>
            </a:r>
            <a:r>
              <a:rPr lang="en-US" altLang="zh-CN" sz="3205" spc="5" dirty="0">
                <a:solidFill>
                  <a:srgbClr val="404040"/>
                </a:solidFill>
                <a:latin typeface="华文楷体"/>
                <a:ea typeface="华文楷体"/>
                <a:cs typeface="华文楷体"/>
              </a:rPr>
              <a:t>”</a:t>
            </a:r>
            <a:endParaRPr lang="en-US" altLang="zh-CN" sz="3205">
              <a:latin typeface="华文楷体"/>
              <a:ea typeface="华文楷体"/>
              <a:cs typeface="华文楷体"/>
            </a:endParaRPr>
          </a:p>
          <a:p>
            <a:pPr marL="2586355" algn="l" rtl="0">
              <a:lnSpc>
                <a:spcPts val="4170"/>
              </a:lnSpc>
              <a:spcBef>
                <a:spcPts val="2590"/>
              </a:spcBef>
            </a:pPr>
            <a:r>
              <a:rPr lang="en-US" altLang="zh-CN" sz="3205" spc="0" dirty="0">
                <a:solidFill>
                  <a:srgbClr val="404040"/>
                </a:solidFill>
                <a:latin typeface="黑体"/>
                <a:ea typeface="黑体"/>
                <a:cs typeface="黑体"/>
              </a:rPr>
              <a:t>限</a:t>
            </a:r>
            <a:r>
              <a:rPr lang="en-US" altLang="zh-CN" sz="3205" spc="-10" dirty="0">
                <a:solidFill>
                  <a:srgbClr val="404040"/>
                </a:solidFill>
                <a:latin typeface="黑体"/>
                <a:ea typeface="黑体"/>
                <a:cs typeface="黑体"/>
              </a:rPr>
              <a:t>定</a:t>
            </a:r>
            <a:r>
              <a:rPr lang="en-US" altLang="zh-CN" sz="3205" spc="0" dirty="0">
                <a:solidFill>
                  <a:srgbClr val="404040"/>
                </a:solidFill>
                <a:latin typeface="黑体"/>
                <a:ea typeface="黑体"/>
                <a:cs typeface="黑体"/>
              </a:rPr>
              <a:t>前</a:t>
            </a:r>
            <a:r>
              <a:rPr lang="en-US" altLang="zh-CN" sz="3205" spc="-10" dirty="0">
                <a:solidFill>
                  <a:srgbClr val="404040"/>
                </a:solidFill>
                <a:latin typeface="黑体"/>
                <a:ea typeface="黑体"/>
                <a:cs typeface="黑体"/>
              </a:rPr>
              <a:t>提</a:t>
            </a:r>
            <a:r>
              <a:rPr lang="en-US" altLang="zh-CN" sz="3205" spc="0" dirty="0">
                <a:solidFill>
                  <a:srgbClr val="404040"/>
                </a:solidFill>
                <a:latin typeface="黑体"/>
                <a:ea typeface="黑体"/>
                <a:cs typeface="黑体"/>
              </a:rPr>
              <a:t>：</a:t>
            </a:r>
            <a:r>
              <a:rPr lang="en-US" altLang="zh-CN" sz="3205" spc="-10" dirty="0">
                <a:solidFill>
                  <a:srgbClr val="404040"/>
                </a:solidFill>
                <a:latin typeface="华文楷体"/>
                <a:ea typeface="华文楷体"/>
                <a:cs typeface="华文楷体"/>
              </a:rPr>
              <a:t>听</a:t>
            </a:r>
            <a:r>
              <a:rPr lang="en-US" altLang="zh-CN" sz="3205" spc="0" dirty="0">
                <a:solidFill>
                  <a:srgbClr val="404040"/>
                </a:solidFill>
                <a:latin typeface="华文楷体"/>
                <a:ea typeface="华文楷体"/>
                <a:cs typeface="华文楷体"/>
              </a:rPr>
              <a:t>者</a:t>
            </a:r>
            <a:r>
              <a:rPr lang="en-US" altLang="zh-CN" sz="3205" spc="-10" dirty="0">
                <a:solidFill>
                  <a:srgbClr val="404040"/>
                </a:solidFill>
                <a:latin typeface="华文楷体"/>
                <a:ea typeface="华文楷体"/>
                <a:cs typeface="华文楷体"/>
              </a:rPr>
              <a:t>有</a:t>
            </a:r>
            <a:r>
              <a:rPr lang="en-US" altLang="zh-CN" sz="3205" spc="0" dirty="0">
                <a:solidFill>
                  <a:srgbClr val="404040"/>
                </a:solidFill>
                <a:latin typeface="华文楷体"/>
                <a:ea typeface="华文楷体"/>
                <a:cs typeface="华文楷体"/>
              </a:rPr>
              <a:t>胸</a:t>
            </a:r>
            <a:r>
              <a:rPr lang="en-US" altLang="zh-CN" sz="3205" spc="-10" dirty="0">
                <a:solidFill>
                  <a:srgbClr val="404040"/>
                </a:solidFill>
                <a:latin typeface="华文楷体"/>
                <a:ea typeface="华文楷体"/>
                <a:cs typeface="华文楷体"/>
              </a:rPr>
              <a:t>怀</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善</a:t>
            </a:r>
            <a:r>
              <a:rPr lang="en-US" altLang="zh-CN" sz="3205" spc="0" dirty="0">
                <a:solidFill>
                  <a:srgbClr val="404040"/>
                </a:solidFill>
                <a:latin typeface="华文楷体"/>
                <a:ea typeface="华文楷体"/>
                <a:cs typeface="华文楷体"/>
              </a:rPr>
              <a:t>辨别</a:t>
            </a:r>
            <a:endParaRPr lang="en-US" altLang="zh-CN" sz="3205">
              <a:latin typeface="华文楷体"/>
              <a:ea typeface="华文楷体"/>
              <a:cs typeface="华文楷体"/>
            </a:endParaRPr>
          </a:p>
          <a:p>
            <a:pPr marL="2586355" algn="l" rtl="0">
              <a:lnSpc>
                <a:spcPts val="4170"/>
              </a:lnSpc>
              <a:spcBef>
                <a:spcPts val="2590"/>
              </a:spcBef>
            </a:pPr>
            <a:r>
              <a:rPr lang="en-US" altLang="zh-CN" sz="3205" spc="0" dirty="0">
                <a:solidFill>
                  <a:srgbClr val="404040"/>
                </a:solidFill>
                <a:latin typeface="黑体"/>
                <a:ea typeface="黑体"/>
                <a:cs typeface="黑体"/>
              </a:rPr>
              <a:t>总</a:t>
            </a:r>
            <a:r>
              <a:rPr lang="en-US" altLang="zh-CN" sz="3205" spc="-10" dirty="0">
                <a:solidFill>
                  <a:srgbClr val="404040"/>
                </a:solidFill>
                <a:latin typeface="黑体"/>
                <a:ea typeface="黑体"/>
                <a:cs typeface="黑体"/>
              </a:rPr>
              <a:t>结</a:t>
            </a:r>
            <a:r>
              <a:rPr lang="en-US" altLang="zh-CN" sz="3205" spc="0" dirty="0">
                <a:solidFill>
                  <a:srgbClr val="404040"/>
                </a:solidFill>
                <a:latin typeface="黑体"/>
                <a:ea typeface="黑体"/>
                <a:cs typeface="黑体"/>
              </a:rPr>
              <a:t>原</a:t>
            </a:r>
            <a:r>
              <a:rPr lang="en-US" altLang="zh-CN" sz="3205" spc="-10" dirty="0">
                <a:solidFill>
                  <a:srgbClr val="404040"/>
                </a:solidFill>
                <a:latin typeface="黑体"/>
                <a:ea typeface="黑体"/>
                <a:cs typeface="黑体"/>
              </a:rPr>
              <a:t>则</a:t>
            </a:r>
            <a:r>
              <a:rPr lang="en-US" altLang="zh-CN" sz="3205" spc="0" dirty="0">
                <a:solidFill>
                  <a:srgbClr val="404040"/>
                </a:solidFill>
                <a:latin typeface="黑体"/>
                <a:ea typeface="黑体"/>
                <a:cs typeface="黑体"/>
              </a:rPr>
              <a:t>：</a:t>
            </a:r>
            <a:r>
              <a:rPr lang="en-US" altLang="zh-CN" sz="3205" spc="-10" dirty="0">
                <a:solidFill>
                  <a:srgbClr val="404040"/>
                </a:solidFill>
                <a:latin typeface="华文楷体"/>
                <a:ea typeface="华文楷体"/>
                <a:cs typeface="华文楷体"/>
              </a:rPr>
              <a:t>独</a:t>
            </a:r>
            <a:r>
              <a:rPr lang="en-US" altLang="zh-CN" sz="3205" spc="0" dirty="0">
                <a:solidFill>
                  <a:srgbClr val="404040"/>
                </a:solidFill>
                <a:latin typeface="华文楷体"/>
                <a:ea typeface="华文楷体"/>
                <a:cs typeface="华文楷体"/>
              </a:rPr>
              <a:t>立</a:t>
            </a:r>
            <a:r>
              <a:rPr lang="en-US" altLang="zh-CN" sz="3205" spc="-10" dirty="0">
                <a:solidFill>
                  <a:srgbClr val="404040"/>
                </a:solidFill>
                <a:latin typeface="华文楷体"/>
                <a:ea typeface="华文楷体"/>
                <a:cs typeface="华文楷体"/>
              </a:rPr>
              <a:t>思</a:t>
            </a:r>
            <a:r>
              <a:rPr lang="en-US" altLang="zh-CN" sz="3205" spc="0" dirty="0">
                <a:solidFill>
                  <a:srgbClr val="404040"/>
                </a:solidFill>
                <a:latin typeface="华文楷体"/>
                <a:ea typeface="华文楷体"/>
                <a:cs typeface="华文楷体"/>
              </a:rPr>
              <a:t>考</a:t>
            </a:r>
            <a:r>
              <a:rPr lang="en-US" altLang="zh-CN" sz="3205" spc="-10" dirty="0">
                <a:solidFill>
                  <a:srgbClr val="404040"/>
                </a:solidFill>
                <a:latin typeface="华文楷体"/>
                <a:ea typeface="华文楷体"/>
                <a:cs typeface="华文楷体"/>
              </a:rPr>
              <a:t>，</a:t>
            </a:r>
            <a:r>
              <a:rPr lang="en-US" altLang="zh-CN" sz="3205" spc="0" dirty="0">
                <a:solidFill>
                  <a:srgbClr val="404040"/>
                </a:solidFill>
                <a:latin typeface="华文楷体"/>
                <a:ea typeface="华文楷体"/>
                <a:cs typeface="华文楷体"/>
              </a:rPr>
              <a:t>为</a:t>
            </a:r>
            <a:r>
              <a:rPr lang="en-US" altLang="zh-CN" sz="3205" spc="-10" dirty="0">
                <a:solidFill>
                  <a:srgbClr val="404040"/>
                </a:solidFill>
                <a:latin typeface="华文楷体"/>
                <a:ea typeface="华文楷体"/>
                <a:cs typeface="华文楷体"/>
              </a:rPr>
              <a:t>我</a:t>
            </a:r>
            <a:r>
              <a:rPr lang="en-US" altLang="zh-CN" sz="3205" spc="0" dirty="0">
                <a:solidFill>
                  <a:srgbClr val="404040"/>
                </a:solidFill>
                <a:latin typeface="华文楷体"/>
                <a:ea typeface="华文楷体"/>
                <a:cs typeface="华文楷体"/>
              </a:rPr>
              <a:t>所</a:t>
            </a:r>
            <a:r>
              <a:rPr lang="en-US" altLang="zh-CN" sz="3205" spc="-10" dirty="0">
                <a:solidFill>
                  <a:srgbClr val="404040"/>
                </a:solidFill>
                <a:latin typeface="华文楷体"/>
                <a:ea typeface="华文楷体"/>
                <a:cs typeface="华文楷体"/>
              </a:rPr>
              <a:t>用</a:t>
            </a:r>
            <a:r>
              <a:rPr lang="en-US" altLang="zh-CN" sz="3205" spc="0" dirty="0">
                <a:solidFill>
                  <a:srgbClr val="404040"/>
                </a:solidFill>
                <a:latin typeface="华文楷体"/>
                <a:ea typeface="华文楷体"/>
                <a:cs typeface="华文楷体"/>
              </a:rPr>
              <a:t>……</a:t>
            </a:r>
            <a:endParaRPr lang="en-US" altLang="zh-CN" sz="3205">
              <a:latin typeface="华文楷体"/>
              <a:ea typeface="华文楷体"/>
              <a:cs typeface="华文楷体"/>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 name="Text Box738"/>
          <p:cNvSpPr txBox="1"/>
          <p:nvPr/>
        </p:nvSpPr>
        <p:spPr>
          <a:xfrm>
            <a:off x="701040" y="1654226"/>
            <a:ext cx="10828020" cy="4003497"/>
          </a:xfrm>
          <a:prstGeom prst="rect">
            <a:avLst/>
          </a:prstGeom>
          <a:noFill/>
        </p:spPr>
        <p:txBody>
          <a:bodyPr wrap="square" lIns="0" tIns="0" rIns="0" rtlCol="0">
            <a:spAutoFit/>
          </a:bodyPr>
          <a:lstStyle/>
          <a:p>
            <a:pPr indent="927100" algn="just" rtl="0">
              <a:lnSpc>
                <a:spcPts val="5855"/>
              </a:lnSpc>
            </a:pPr>
            <a:r>
              <a:rPr lang="en-US" altLang="zh-CN" sz="3600" spc="0" dirty="0">
                <a:solidFill>
                  <a:srgbClr val="404040"/>
                </a:solidFill>
                <a:latin typeface="华文楷体"/>
                <a:ea typeface="华文楷体"/>
                <a:cs typeface="华文楷体"/>
              </a:rPr>
              <a:t>反</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驳</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让</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思</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想</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更</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强</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大</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也</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让</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认</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识</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更</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靠</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近</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真</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理</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这</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是</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该</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模</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型</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最</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精</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华</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最</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具</a:t>
            </a:r>
            <a:r>
              <a:rPr lang="en-US" altLang="zh-CN" sz="3600" spc="-80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革</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命</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性</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也</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最</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能</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体</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现</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批</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判</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性</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思</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维</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宏</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旨</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的地方，也是高中教学借力之处。</a:t>
            </a:r>
            <a:endParaRPr lang="en-US" altLang="zh-CN" sz="3600">
              <a:latin typeface="华文楷体"/>
              <a:ea typeface="华文楷体"/>
              <a:cs typeface="华文楷体"/>
            </a:endParaRPr>
          </a:p>
          <a:p>
            <a:pPr indent="927100" algn="l" rtl="0">
              <a:lnSpc>
                <a:spcPts val="6400"/>
              </a:lnSpc>
              <a:spcBef>
                <a:spcPts val="1160"/>
              </a:spcBef>
            </a:pPr>
            <a:r>
              <a:rPr lang="en-US" altLang="zh-CN" sz="3600" spc="0" dirty="0">
                <a:solidFill>
                  <a:srgbClr val="404040"/>
                </a:solidFill>
                <a:latin typeface="华文楷体"/>
                <a:ea typeface="华文楷体"/>
                <a:cs typeface="华文楷体"/>
              </a:rPr>
              <a:t>借</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力</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于</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其</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他</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逻</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辑</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工</a:t>
            </a:r>
            <a:r>
              <a:rPr lang="en-US" altLang="zh-CN" sz="3600" spc="-8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具</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也</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应</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如</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此</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这</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般</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抓</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精</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粹</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a:t>
            </a:r>
            <a:r>
              <a:rPr lang="en-US" altLang="zh-CN" sz="3600" spc="-795"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为</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我所用。</a:t>
            </a:r>
            <a:endParaRPr lang="en-US" altLang="zh-CN" sz="3600">
              <a:latin typeface="华文楷体"/>
              <a:ea typeface="华文楷体"/>
              <a:cs typeface="华文楷体"/>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Text Box740"/>
          <p:cNvSpPr txBox="1"/>
          <p:nvPr/>
        </p:nvSpPr>
        <p:spPr>
          <a:xfrm>
            <a:off x="748665" y="1562977"/>
            <a:ext cx="10300335" cy="3049107"/>
          </a:xfrm>
          <a:prstGeom prst="rect">
            <a:avLst/>
          </a:prstGeom>
          <a:noFill/>
        </p:spPr>
        <p:txBody>
          <a:bodyPr wrap="square" lIns="0" tIns="0" rIns="0" rtlCol="0">
            <a:spAutoFit/>
          </a:bodyPr>
          <a:lstStyle/>
          <a:p>
            <a:pPr marL="914400" algn="l" rtl="0">
              <a:lnSpc>
                <a:spcPts val="3279"/>
              </a:lnSpc>
            </a:pPr>
            <a:r>
              <a:rPr lang="en-US" altLang="zh-CN" sz="3205" spc="-5" dirty="0">
                <a:solidFill>
                  <a:srgbClr val="404040"/>
                </a:solidFill>
                <a:latin typeface="仿宋"/>
                <a:ea typeface="仿宋"/>
                <a:cs typeface="仿宋"/>
              </a:rPr>
              <a:t>多元意见和独立</a:t>
            </a:r>
            <a:r>
              <a:rPr lang="en-US" altLang="zh-CN" sz="3205" spc="0" dirty="0">
                <a:solidFill>
                  <a:srgbClr val="404040"/>
                </a:solidFill>
                <a:latin typeface="仿宋"/>
                <a:ea typeface="仿宋"/>
                <a:cs typeface="仿宋"/>
              </a:rPr>
              <a:t>思</a:t>
            </a:r>
            <a:r>
              <a:rPr lang="en-US" altLang="zh-CN" sz="3205" spc="-10" dirty="0">
                <a:solidFill>
                  <a:srgbClr val="404040"/>
                </a:solidFill>
                <a:latin typeface="仿宋"/>
                <a:ea typeface="仿宋"/>
                <a:cs typeface="仿宋"/>
              </a:rPr>
              <a:t>考</a:t>
            </a:r>
            <a:r>
              <a:rPr lang="en-US" altLang="zh-CN" sz="3205" spc="-5" dirty="0">
                <a:solidFill>
                  <a:srgbClr val="404040"/>
                </a:solidFill>
                <a:latin typeface="仿宋"/>
                <a:ea typeface="仿宋"/>
                <a:cs typeface="仿宋"/>
              </a:rPr>
              <a:t>是教育和</a:t>
            </a:r>
            <a:r>
              <a:rPr lang="en-US" altLang="zh-CN" sz="3205" spc="0" dirty="0">
                <a:solidFill>
                  <a:srgbClr val="404040"/>
                </a:solidFill>
                <a:latin typeface="仿宋"/>
                <a:ea typeface="仿宋"/>
                <a:cs typeface="仿宋"/>
              </a:rPr>
              <a:t>洗</a:t>
            </a:r>
            <a:r>
              <a:rPr lang="en-US" altLang="zh-CN" sz="3205" spc="-10" dirty="0">
                <a:solidFill>
                  <a:srgbClr val="404040"/>
                </a:solidFill>
                <a:latin typeface="仿宋"/>
                <a:ea typeface="仿宋"/>
                <a:cs typeface="仿宋"/>
              </a:rPr>
              <a:t>脑</a:t>
            </a:r>
            <a:r>
              <a:rPr lang="en-US" altLang="zh-CN" sz="3205" spc="0" dirty="0">
                <a:solidFill>
                  <a:srgbClr val="404040"/>
                </a:solidFill>
                <a:latin typeface="仿宋"/>
                <a:ea typeface="仿宋"/>
                <a:cs typeface="仿宋"/>
              </a:rPr>
              <a:t>的</a:t>
            </a:r>
            <a:r>
              <a:rPr lang="en-US" altLang="zh-CN" sz="3205" spc="-10" dirty="0">
                <a:solidFill>
                  <a:srgbClr val="404040"/>
                </a:solidFill>
                <a:latin typeface="仿宋"/>
                <a:ea typeface="仿宋"/>
                <a:cs typeface="仿宋"/>
              </a:rPr>
              <a:t>最</a:t>
            </a:r>
            <a:r>
              <a:rPr lang="en-US" altLang="zh-CN" sz="3205" spc="0" dirty="0">
                <a:solidFill>
                  <a:srgbClr val="404040"/>
                </a:solidFill>
                <a:latin typeface="仿宋"/>
                <a:ea typeface="仿宋"/>
                <a:cs typeface="仿宋"/>
              </a:rPr>
              <a:t>大</a:t>
            </a:r>
            <a:r>
              <a:rPr lang="en-US" altLang="zh-CN" sz="3205" spc="-10" dirty="0">
                <a:solidFill>
                  <a:srgbClr val="404040"/>
                </a:solidFill>
                <a:latin typeface="仿宋"/>
                <a:ea typeface="仿宋"/>
                <a:cs typeface="仿宋"/>
              </a:rPr>
              <a:t>不</a:t>
            </a:r>
            <a:r>
              <a:rPr lang="en-US" altLang="zh-CN" sz="3205" spc="0" dirty="0">
                <a:solidFill>
                  <a:srgbClr val="404040"/>
                </a:solidFill>
                <a:latin typeface="仿宋"/>
                <a:ea typeface="仿宋"/>
                <a:cs typeface="仿宋"/>
              </a:rPr>
              <a:t>同</a:t>
            </a:r>
            <a:r>
              <a:rPr lang="en-US" altLang="zh-CN" sz="3205" spc="-10" dirty="0">
                <a:solidFill>
                  <a:srgbClr val="404040"/>
                </a:solidFill>
                <a:latin typeface="仿宋"/>
                <a:ea typeface="仿宋"/>
                <a:cs typeface="仿宋"/>
              </a:rPr>
              <a:t>，</a:t>
            </a:r>
            <a:r>
              <a:rPr lang="en-US" altLang="zh-CN" sz="3205" spc="0" dirty="0">
                <a:solidFill>
                  <a:srgbClr val="404040"/>
                </a:solidFill>
                <a:latin typeface="仿宋"/>
                <a:ea typeface="仿宋"/>
                <a:cs typeface="仿宋"/>
              </a:rPr>
              <a:t>教育</a:t>
            </a:r>
            <a:endParaRPr lang="en-US" altLang="zh-CN" sz="3205">
              <a:latin typeface="仿宋"/>
              <a:ea typeface="仿宋"/>
              <a:cs typeface="仿宋"/>
            </a:endParaRPr>
          </a:p>
          <a:p>
            <a:pPr algn="l" rtl="0">
              <a:lnSpc>
                <a:spcPts val="3279"/>
              </a:lnSpc>
              <a:spcBef>
                <a:spcPts val="3631"/>
              </a:spcBef>
            </a:pPr>
            <a:r>
              <a:rPr lang="en-US" altLang="zh-CN" sz="3205" spc="-5" dirty="0">
                <a:solidFill>
                  <a:srgbClr val="404040"/>
                </a:solidFill>
                <a:latin typeface="仿宋"/>
                <a:ea typeface="仿宋"/>
                <a:cs typeface="仿宋"/>
              </a:rPr>
              <a:t>改变别人的观点，洗脑也改</a:t>
            </a:r>
            <a:r>
              <a:rPr lang="en-US" altLang="zh-CN" sz="3205" spc="0" dirty="0">
                <a:solidFill>
                  <a:srgbClr val="404040"/>
                </a:solidFill>
                <a:latin typeface="仿宋"/>
                <a:ea typeface="仿宋"/>
                <a:cs typeface="仿宋"/>
              </a:rPr>
              <a:t>变</a:t>
            </a:r>
            <a:r>
              <a:rPr lang="en-US" altLang="zh-CN" sz="3205" spc="-10" dirty="0">
                <a:solidFill>
                  <a:srgbClr val="404040"/>
                </a:solidFill>
                <a:latin typeface="仿宋"/>
                <a:ea typeface="仿宋"/>
                <a:cs typeface="仿宋"/>
              </a:rPr>
              <a:t>别</a:t>
            </a:r>
            <a:r>
              <a:rPr lang="en-US" altLang="zh-CN" sz="3205" spc="-5" dirty="0">
                <a:solidFill>
                  <a:srgbClr val="404040"/>
                </a:solidFill>
                <a:latin typeface="仿宋"/>
                <a:ea typeface="仿宋"/>
                <a:cs typeface="仿宋"/>
              </a:rPr>
              <a:t>人的观</a:t>
            </a:r>
            <a:r>
              <a:rPr lang="en-US" altLang="zh-CN" sz="3205" spc="0" dirty="0">
                <a:solidFill>
                  <a:srgbClr val="404040"/>
                </a:solidFill>
                <a:latin typeface="仿宋"/>
                <a:ea typeface="仿宋"/>
                <a:cs typeface="仿宋"/>
              </a:rPr>
              <a:t>点</a:t>
            </a:r>
            <a:r>
              <a:rPr lang="en-US" altLang="zh-CN" sz="3205" spc="-10" dirty="0">
                <a:solidFill>
                  <a:srgbClr val="404040"/>
                </a:solidFill>
                <a:latin typeface="仿宋"/>
                <a:ea typeface="仿宋"/>
                <a:cs typeface="仿宋"/>
              </a:rPr>
              <a:t>，</a:t>
            </a:r>
            <a:r>
              <a:rPr lang="en-US" altLang="zh-CN" sz="3205" spc="0" dirty="0">
                <a:solidFill>
                  <a:srgbClr val="404040"/>
                </a:solidFill>
                <a:latin typeface="仿宋"/>
                <a:ea typeface="仿宋"/>
                <a:cs typeface="仿宋"/>
              </a:rPr>
              <a:t>但</a:t>
            </a:r>
            <a:r>
              <a:rPr lang="en-US" altLang="zh-CN" sz="3205" spc="-10" dirty="0">
                <a:solidFill>
                  <a:srgbClr val="404040"/>
                </a:solidFill>
                <a:latin typeface="仿宋"/>
                <a:ea typeface="仿宋"/>
                <a:cs typeface="仿宋"/>
              </a:rPr>
              <a:t>前</a:t>
            </a:r>
            <a:r>
              <a:rPr lang="en-US" altLang="zh-CN" sz="3205" spc="0" dirty="0">
                <a:solidFill>
                  <a:srgbClr val="404040"/>
                </a:solidFill>
                <a:latin typeface="仿宋"/>
                <a:ea typeface="仿宋"/>
                <a:cs typeface="仿宋"/>
              </a:rPr>
              <a:t>者</a:t>
            </a:r>
            <a:r>
              <a:rPr lang="en-US" altLang="zh-CN" sz="3205" spc="-10" dirty="0">
                <a:solidFill>
                  <a:srgbClr val="404040"/>
                </a:solidFill>
                <a:latin typeface="仿宋"/>
                <a:ea typeface="仿宋"/>
                <a:cs typeface="仿宋"/>
              </a:rPr>
              <a:t>基</a:t>
            </a:r>
            <a:r>
              <a:rPr lang="en-US" altLang="zh-CN" sz="3205" spc="0" dirty="0">
                <a:solidFill>
                  <a:srgbClr val="404040"/>
                </a:solidFill>
                <a:latin typeface="仿宋"/>
                <a:ea typeface="仿宋"/>
                <a:cs typeface="仿宋"/>
              </a:rPr>
              <a:t>于对</a:t>
            </a:r>
            <a:endParaRPr lang="en-US" altLang="zh-CN" sz="3205">
              <a:latin typeface="仿宋"/>
              <a:ea typeface="仿宋"/>
              <a:cs typeface="仿宋"/>
            </a:endParaRPr>
          </a:p>
          <a:p>
            <a:pPr marR="100000" algn="l" rtl="0">
              <a:lnSpc>
                <a:spcPts val="6910"/>
              </a:lnSpc>
            </a:pPr>
            <a:r>
              <a:rPr lang="en-US" altLang="zh-CN" sz="3205" spc="-5" dirty="0">
                <a:solidFill>
                  <a:srgbClr val="404040"/>
                </a:solidFill>
                <a:latin typeface="仿宋"/>
                <a:ea typeface="仿宋"/>
                <a:cs typeface="仿宋"/>
              </a:rPr>
              <a:t>多元意见的开放，基于主体</a:t>
            </a:r>
            <a:r>
              <a:rPr lang="en-US" altLang="zh-CN" sz="3205" spc="0" dirty="0">
                <a:solidFill>
                  <a:srgbClr val="404040"/>
                </a:solidFill>
                <a:latin typeface="仿宋"/>
                <a:ea typeface="仿宋"/>
                <a:cs typeface="仿宋"/>
              </a:rPr>
              <a:t>的</a:t>
            </a:r>
            <a:r>
              <a:rPr lang="en-US" altLang="zh-CN" sz="3205" spc="-10" dirty="0">
                <a:solidFill>
                  <a:srgbClr val="404040"/>
                </a:solidFill>
                <a:latin typeface="仿宋"/>
                <a:ea typeface="仿宋"/>
                <a:cs typeface="仿宋"/>
              </a:rPr>
              <a:t>独</a:t>
            </a:r>
            <a:r>
              <a:rPr lang="en-US" altLang="zh-CN" sz="3205" spc="-5" dirty="0">
                <a:solidFill>
                  <a:srgbClr val="404040"/>
                </a:solidFill>
                <a:latin typeface="仿宋"/>
                <a:ea typeface="仿宋"/>
                <a:cs typeface="仿宋"/>
              </a:rPr>
              <a:t>立思考</a:t>
            </a:r>
            <a:r>
              <a:rPr lang="en-US" altLang="zh-CN" sz="3205" spc="0" dirty="0">
                <a:solidFill>
                  <a:srgbClr val="404040"/>
                </a:solidFill>
                <a:latin typeface="仿宋"/>
                <a:ea typeface="仿宋"/>
                <a:cs typeface="仿宋"/>
              </a:rPr>
              <a:t>；</a:t>
            </a:r>
            <a:r>
              <a:rPr lang="en-US" altLang="zh-CN" sz="3205" spc="-10" dirty="0">
                <a:solidFill>
                  <a:srgbClr val="404040"/>
                </a:solidFill>
                <a:latin typeface="仿宋"/>
                <a:ea typeface="仿宋"/>
                <a:cs typeface="仿宋"/>
              </a:rPr>
              <a:t>后</a:t>
            </a:r>
            <a:r>
              <a:rPr lang="en-US" altLang="zh-CN" sz="3205" spc="0" dirty="0">
                <a:solidFill>
                  <a:srgbClr val="404040"/>
                </a:solidFill>
                <a:latin typeface="仿宋"/>
                <a:ea typeface="仿宋"/>
                <a:cs typeface="仿宋"/>
              </a:rPr>
              <a:t>者</a:t>
            </a:r>
            <a:r>
              <a:rPr lang="en-US" altLang="zh-CN" sz="3205" spc="-10" dirty="0">
                <a:solidFill>
                  <a:srgbClr val="404040"/>
                </a:solidFill>
                <a:latin typeface="仿宋"/>
                <a:ea typeface="仿宋"/>
                <a:cs typeface="仿宋"/>
              </a:rPr>
              <a:t>想</a:t>
            </a:r>
            <a:r>
              <a:rPr lang="en-US" altLang="zh-CN" sz="3205" spc="0" dirty="0">
                <a:solidFill>
                  <a:srgbClr val="404040"/>
                </a:solidFill>
                <a:latin typeface="仿宋"/>
                <a:ea typeface="仿宋"/>
                <a:cs typeface="仿宋"/>
              </a:rPr>
              <a:t>方</a:t>
            </a:r>
            <a:r>
              <a:rPr lang="en-US" altLang="zh-CN" sz="3205" spc="-10" dirty="0">
                <a:solidFill>
                  <a:srgbClr val="404040"/>
                </a:solidFill>
                <a:latin typeface="仿宋"/>
                <a:ea typeface="仿宋"/>
                <a:cs typeface="仿宋"/>
              </a:rPr>
              <a:t>设</a:t>
            </a:r>
            <a:r>
              <a:rPr lang="en-US" altLang="zh-CN" sz="3205" spc="0" dirty="0">
                <a:solidFill>
                  <a:srgbClr val="404040"/>
                </a:solidFill>
                <a:latin typeface="仿宋"/>
                <a:ea typeface="仿宋"/>
                <a:cs typeface="仿宋"/>
              </a:rPr>
              <a:t>法屏</a:t>
            </a:r>
            <a:r>
              <a:rPr lang="en-US" altLang="zh-CN" sz="3205" dirty="0">
                <a:solidFill>
                  <a:srgbClr val="404040"/>
                </a:solidFill>
                <a:latin typeface="仿宋"/>
                <a:ea typeface="仿宋"/>
                <a:cs typeface="仿宋"/>
              </a:rPr>
              <a:t> </a:t>
            </a:r>
            <a:r>
              <a:rPr lang="en-US" altLang="zh-CN" sz="3205" spc="-5" dirty="0">
                <a:solidFill>
                  <a:srgbClr val="404040"/>
                </a:solidFill>
                <a:latin typeface="仿宋"/>
                <a:ea typeface="仿宋"/>
                <a:cs typeface="仿宋"/>
              </a:rPr>
              <a:t>蔽其他意见，想方设法不让</a:t>
            </a:r>
            <a:r>
              <a:rPr lang="en-US" altLang="zh-CN" sz="3205" spc="0" dirty="0">
                <a:solidFill>
                  <a:srgbClr val="404040"/>
                </a:solidFill>
                <a:latin typeface="仿宋"/>
                <a:ea typeface="仿宋"/>
                <a:cs typeface="仿宋"/>
              </a:rPr>
              <a:t>主</a:t>
            </a:r>
            <a:r>
              <a:rPr lang="en-US" altLang="zh-CN" sz="3205" spc="-10" dirty="0">
                <a:solidFill>
                  <a:srgbClr val="404040"/>
                </a:solidFill>
                <a:latin typeface="仿宋"/>
                <a:ea typeface="仿宋"/>
                <a:cs typeface="仿宋"/>
              </a:rPr>
              <a:t>体</a:t>
            </a:r>
            <a:r>
              <a:rPr lang="en-US" altLang="zh-CN" sz="3205" spc="-5" dirty="0">
                <a:solidFill>
                  <a:srgbClr val="404040"/>
                </a:solidFill>
                <a:latin typeface="仿宋"/>
                <a:ea typeface="仿宋"/>
                <a:cs typeface="仿宋"/>
              </a:rPr>
              <a:t>思考</a:t>
            </a:r>
            <a:r>
              <a:rPr lang="en-US" altLang="zh-CN" sz="3205" spc="0" dirty="0">
                <a:solidFill>
                  <a:srgbClr val="404040"/>
                </a:solidFill>
                <a:latin typeface="仿宋"/>
                <a:ea typeface="仿宋"/>
                <a:cs typeface="仿宋"/>
              </a:rPr>
              <a:t>。</a:t>
            </a:r>
            <a:endParaRPr lang="en-US" altLang="zh-CN" sz="3205">
              <a:latin typeface="仿宋"/>
              <a:ea typeface="仿宋"/>
              <a:cs typeface="仿宋"/>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2" name="Image742"/>
          <p:cNvPicPr>
            <a:picLocks noChangeAspect="1"/>
          </p:cNvPicPr>
          <p:nvPr/>
        </p:nvPicPr>
        <p:blipFill>
          <a:blip r:embed="rId2"/>
          <a:stretch>
            <a:fillRect/>
          </a:stretch>
        </p:blipFill>
        <p:spPr>
          <a:xfrm>
            <a:off x="915213" y="770433"/>
            <a:ext cx="558812" cy="395021"/>
          </a:xfrm>
          <a:prstGeom prst="rect">
            <a:avLst/>
          </a:prstGeom>
          <a:noFill/>
        </p:spPr>
      </p:pic>
      <p:pic>
        <p:nvPicPr>
          <p:cNvPr id="743" name="Image743"/>
          <p:cNvPicPr>
            <a:picLocks noChangeAspect="1"/>
          </p:cNvPicPr>
          <p:nvPr/>
        </p:nvPicPr>
        <p:blipFill>
          <a:blip r:embed="rId3"/>
          <a:stretch>
            <a:fillRect/>
          </a:stretch>
        </p:blipFill>
        <p:spPr>
          <a:xfrm>
            <a:off x="1455115" y="797916"/>
            <a:ext cx="245466" cy="314553"/>
          </a:xfrm>
          <a:prstGeom prst="rect">
            <a:avLst/>
          </a:prstGeom>
          <a:noFill/>
        </p:spPr>
      </p:pic>
      <p:pic>
        <p:nvPicPr>
          <p:cNvPr id="744" name="Image744"/>
          <p:cNvPicPr>
            <a:picLocks noChangeAspect="1"/>
          </p:cNvPicPr>
          <p:nvPr/>
        </p:nvPicPr>
        <p:blipFill>
          <a:blip r:embed="rId4"/>
          <a:stretch>
            <a:fillRect/>
          </a:stretch>
        </p:blipFill>
        <p:spPr>
          <a:xfrm>
            <a:off x="1703629" y="785025"/>
            <a:ext cx="175044" cy="371373"/>
          </a:xfrm>
          <a:prstGeom prst="rect">
            <a:avLst/>
          </a:prstGeom>
          <a:noFill/>
        </p:spPr>
      </p:pic>
      <p:pic>
        <p:nvPicPr>
          <p:cNvPr id="745" name="Image745"/>
          <p:cNvPicPr>
            <a:picLocks noChangeAspect="1"/>
          </p:cNvPicPr>
          <p:nvPr/>
        </p:nvPicPr>
        <p:blipFill>
          <a:blip r:embed="rId5"/>
          <a:stretch>
            <a:fillRect/>
          </a:stretch>
        </p:blipFill>
        <p:spPr>
          <a:xfrm>
            <a:off x="2205241" y="759638"/>
            <a:ext cx="207810" cy="183413"/>
          </a:xfrm>
          <a:prstGeom prst="rect">
            <a:avLst/>
          </a:prstGeom>
          <a:noFill/>
        </p:spPr>
      </p:pic>
      <p:pic>
        <p:nvPicPr>
          <p:cNvPr id="746" name="Image746"/>
          <p:cNvPicPr>
            <a:picLocks noChangeAspect="1"/>
          </p:cNvPicPr>
          <p:nvPr/>
        </p:nvPicPr>
        <p:blipFill>
          <a:blip r:embed="rId6"/>
          <a:stretch>
            <a:fillRect/>
          </a:stretch>
        </p:blipFill>
        <p:spPr>
          <a:xfrm>
            <a:off x="2377402" y="772884"/>
            <a:ext cx="752297" cy="393624"/>
          </a:xfrm>
          <a:prstGeom prst="rect">
            <a:avLst/>
          </a:prstGeom>
          <a:noFill/>
        </p:spPr>
      </p:pic>
      <p:pic>
        <p:nvPicPr>
          <p:cNvPr id="747" name="Image747"/>
          <p:cNvPicPr>
            <a:picLocks noChangeAspect="1"/>
          </p:cNvPicPr>
          <p:nvPr/>
        </p:nvPicPr>
        <p:blipFill>
          <a:blip r:embed="rId7"/>
          <a:stretch>
            <a:fillRect/>
          </a:stretch>
        </p:blipFill>
        <p:spPr>
          <a:xfrm>
            <a:off x="3096857" y="760616"/>
            <a:ext cx="206756" cy="186258"/>
          </a:xfrm>
          <a:prstGeom prst="rect">
            <a:avLst/>
          </a:prstGeom>
          <a:noFill/>
        </p:spPr>
      </p:pic>
      <p:pic>
        <p:nvPicPr>
          <p:cNvPr id="748" name="Image748"/>
          <p:cNvPicPr>
            <a:picLocks noChangeAspect="1"/>
          </p:cNvPicPr>
          <p:nvPr/>
        </p:nvPicPr>
        <p:blipFill>
          <a:blip r:embed="rId8"/>
          <a:stretch>
            <a:fillRect/>
          </a:stretch>
        </p:blipFill>
        <p:spPr>
          <a:xfrm>
            <a:off x="3444710" y="767994"/>
            <a:ext cx="6090946" cy="401651"/>
          </a:xfrm>
          <a:prstGeom prst="rect">
            <a:avLst/>
          </a:prstGeom>
          <a:noFill/>
        </p:spPr>
      </p:pic>
      <p:sp>
        <p:nvSpPr>
          <p:cNvPr id="749" name="Path749"/>
          <p:cNvSpPr/>
          <p:nvPr/>
        </p:nvSpPr>
        <p:spPr>
          <a:xfrm>
            <a:off x="2712085" y="5561965"/>
            <a:ext cx="2773680" cy="30480"/>
          </a:xfrm>
          <a:custGeom>
            <a:avLst/>
            <a:gdLst/>
            <a:ahLst/>
            <a:cxnLst/>
            <a:rect l="l" t="t" r="r" b="b"/>
            <a:pathLst>
              <a:path w="2773680" h="30480">
                <a:moveTo>
                  <a:pt x="15240" y="15240"/>
                </a:moveTo>
                <a:lnTo>
                  <a:pt x="2758440" y="15240"/>
                </a:lnTo>
              </a:path>
            </a:pathLst>
          </a:custGeom>
          <a:solidFill>
            <a:srgbClr val="404040">
              <a:alpha val="0"/>
            </a:srgbClr>
          </a:solidFill>
          <a:ln w="15240" cap="sq">
            <a:solidFill>
              <a:srgbClr val="40404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750" name="Text Box750"/>
          <p:cNvSpPr txBox="1"/>
          <p:nvPr/>
        </p:nvSpPr>
        <p:spPr>
          <a:xfrm>
            <a:off x="898525" y="1815237"/>
            <a:ext cx="10096501" cy="4438701"/>
          </a:xfrm>
          <a:prstGeom prst="rect">
            <a:avLst/>
          </a:prstGeom>
          <a:noFill/>
        </p:spPr>
        <p:txBody>
          <a:bodyPr wrap="square" lIns="0" tIns="0" rIns="0" rtlCol="0">
            <a:spAutoFit/>
          </a:bodyPr>
          <a:lstStyle/>
          <a:p>
            <a:pPr indent="914400" algn="l" rtl="0">
              <a:lnSpc>
                <a:spcPts val="3750"/>
              </a:lnSpc>
            </a:pPr>
            <a:r>
              <a:rPr lang="en-US" altLang="zh-CN" sz="2400" spc="0" dirty="0">
                <a:solidFill>
                  <a:srgbClr val="404040"/>
                </a:solidFill>
                <a:latin typeface="华文中宋"/>
                <a:ea typeface="华文中宋"/>
                <a:cs typeface="华文中宋"/>
              </a:rPr>
              <a:t>不讲逻辑，说不清论证，也讲不透议论文。所谓“举例论证”是议论</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文教学中谈得最多，实践中用得最多的。学生真正理解举例论证了吗？</a:t>
            </a:r>
            <a:endParaRPr lang="en-US" altLang="zh-CN" sz="2400">
              <a:latin typeface="华文中宋"/>
              <a:ea typeface="华文中宋"/>
              <a:cs typeface="华文中宋"/>
            </a:endParaRPr>
          </a:p>
          <a:p>
            <a:pPr marL="914400" algn="l" rtl="0">
              <a:lnSpc>
                <a:spcPts val="3180"/>
              </a:lnSpc>
              <a:spcBef>
                <a:spcPts val="1140"/>
              </a:spcBef>
            </a:pPr>
            <a:r>
              <a:rPr lang="en-US" altLang="zh-CN" sz="2400" spc="0" dirty="0">
                <a:solidFill>
                  <a:srgbClr val="404040"/>
                </a:solidFill>
                <a:latin typeface="华文中宋"/>
                <a:ea typeface="华文中宋"/>
                <a:cs typeface="华文中宋"/>
              </a:rPr>
              <a:t>举例至少涉及三种推理形式：</a:t>
            </a:r>
            <a:endParaRPr lang="en-US" altLang="zh-CN" sz="2400">
              <a:latin typeface="华文中宋"/>
              <a:ea typeface="华文中宋"/>
              <a:cs typeface="华文中宋"/>
            </a:endParaRPr>
          </a:p>
          <a:p>
            <a:pPr algn="l" rtl="0">
              <a:lnSpc>
                <a:spcPts val="4907"/>
              </a:lnSpc>
              <a:spcBef>
                <a:spcPts val="2706"/>
              </a:spcBef>
            </a:pPr>
            <a:r>
              <a:rPr lang="en-US" altLang="zh-CN" sz="3600" spc="0" dirty="0">
                <a:solidFill>
                  <a:srgbClr val="000000"/>
                </a:solidFill>
                <a:latin typeface="Arial"/>
                <a:ea typeface="Arial"/>
                <a:cs typeface="Arial"/>
              </a:rPr>
              <a:t>1.</a:t>
            </a:r>
            <a:r>
              <a:rPr lang="en-US" altLang="zh-CN" sz="3600" spc="0" dirty="0">
                <a:solidFill>
                  <a:srgbClr val="000000"/>
                </a:solidFill>
                <a:latin typeface="微软雅黑"/>
                <a:ea typeface="微软雅黑"/>
                <a:cs typeface="微软雅黑"/>
              </a:rPr>
              <a:t>举反例反驳某观点</a:t>
            </a:r>
            <a:endParaRPr lang="en-US" altLang="zh-CN" sz="3600">
              <a:latin typeface="微软雅黑"/>
              <a:ea typeface="微软雅黑"/>
              <a:cs typeface="微软雅黑"/>
            </a:endParaRPr>
          </a:p>
          <a:p>
            <a:pPr marL="1828800" algn="l" rtl="0">
              <a:lnSpc>
                <a:spcPts val="2455"/>
              </a:lnSpc>
              <a:spcBef>
                <a:spcPts val="2422"/>
              </a:spcBef>
            </a:pPr>
            <a:r>
              <a:rPr lang="en-US" altLang="zh-CN" sz="2400" spc="0" dirty="0">
                <a:solidFill>
                  <a:srgbClr val="404040"/>
                </a:solidFill>
                <a:latin typeface="仿宋"/>
                <a:ea typeface="仿宋"/>
                <a:cs typeface="仿宋"/>
              </a:rPr>
              <a:t>求证：并非“所有的S都是P”</a:t>
            </a:r>
            <a:endParaRPr lang="en-US" altLang="zh-CN" sz="2400">
              <a:latin typeface="仿宋"/>
              <a:ea typeface="仿宋"/>
              <a:cs typeface="仿宋"/>
            </a:endParaRPr>
          </a:p>
          <a:p>
            <a:pPr marL="1828800" algn="l" rtl="0">
              <a:lnSpc>
                <a:spcPts val="2455"/>
              </a:lnSpc>
              <a:spcBef>
                <a:spcPts val="2865"/>
              </a:spcBef>
            </a:pPr>
            <a:r>
              <a:rPr lang="en-US" altLang="zh-CN" sz="2400" spc="0" dirty="0">
                <a:solidFill>
                  <a:srgbClr val="404040"/>
                </a:solidFill>
                <a:latin typeface="仿宋"/>
                <a:ea typeface="仿宋"/>
                <a:cs typeface="仿宋"/>
              </a:rPr>
              <a:t>S</a:t>
            </a:r>
            <a:r>
              <a:rPr lang="en-US" altLang="zh-CN" sz="1800" spc="0" dirty="0">
                <a:solidFill>
                  <a:srgbClr val="404040"/>
                </a:solidFill>
                <a:latin typeface="仿宋"/>
                <a:ea typeface="仿宋"/>
                <a:cs typeface="仿宋"/>
              </a:rPr>
              <a:t>1</a:t>
            </a:r>
            <a:r>
              <a:rPr lang="en-US" altLang="zh-CN" sz="2400" spc="0" dirty="0">
                <a:solidFill>
                  <a:srgbClr val="404040"/>
                </a:solidFill>
                <a:latin typeface="仿宋"/>
                <a:ea typeface="仿宋"/>
                <a:cs typeface="仿宋"/>
              </a:rPr>
              <a:t>不是P</a:t>
            </a:r>
            <a:endParaRPr lang="en-US" altLang="zh-CN" sz="2400">
              <a:latin typeface="仿宋"/>
              <a:ea typeface="仿宋"/>
              <a:cs typeface="仿宋"/>
            </a:endParaRPr>
          </a:p>
          <a:p>
            <a:pPr marL="1828800" algn="l" rtl="0">
              <a:lnSpc>
                <a:spcPts val="2455"/>
              </a:lnSpc>
              <a:spcBef>
                <a:spcPts val="2865"/>
              </a:spcBef>
            </a:pPr>
            <a:r>
              <a:rPr lang="en-US" altLang="zh-CN" sz="2400" spc="0" dirty="0">
                <a:solidFill>
                  <a:srgbClr val="404040"/>
                </a:solidFill>
                <a:latin typeface="仿宋"/>
                <a:ea typeface="仿宋"/>
                <a:cs typeface="仿宋"/>
              </a:rPr>
              <a:t>并非所有的S都是P</a:t>
            </a:r>
            <a:endParaRPr lang="en-US" altLang="zh-CN" sz="2400">
              <a:latin typeface="仿宋"/>
              <a:ea typeface="仿宋"/>
              <a:cs typeface="仿宋"/>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Text Box752"/>
          <p:cNvSpPr txBox="1"/>
          <p:nvPr/>
        </p:nvSpPr>
        <p:spPr>
          <a:xfrm>
            <a:off x="1717040" y="1857960"/>
            <a:ext cx="8623300" cy="2324836"/>
          </a:xfrm>
          <a:prstGeom prst="rect">
            <a:avLst/>
          </a:prstGeom>
          <a:noFill/>
        </p:spPr>
        <p:txBody>
          <a:bodyPr wrap="square" lIns="0" tIns="0" rIns="0" rtlCol="0">
            <a:spAutoFit/>
          </a:bodyPr>
          <a:lstStyle/>
          <a:p>
            <a:pPr algn="l" rtl="0">
              <a:lnSpc>
                <a:spcPts val="4907"/>
              </a:lnSpc>
            </a:pPr>
            <a:r>
              <a:rPr lang="en-US" altLang="zh-CN" sz="3600" spc="0" dirty="0">
                <a:solidFill>
                  <a:srgbClr val="404040"/>
                </a:solidFill>
                <a:latin typeface="Arial"/>
                <a:ea typeface="Arial"/>
                <a:cs typeface="Arial"/>
              </a:rPr>
              <a:t>2.</a:t>
            </a:r>
            <a:r>
              <a:rPr lang="en-US" altLang="zh-CN" sz="3600" spc="0" dirty="0">
                <a:solidFill>
                  <a:srgbClr val="404040"/>
                </a:solidFill>
                <a:latin typeface="微软雅黑"/>
                <a:ea typeface="微软雅黑"/>
                <a:cs typeface="微软雅黑"/>
              </a:rPr>
              <a:t>举例归纳论证某观点</a:t>
            </a:r>
            <a:endParaRPr lang="en-US" altLang="zh-CN" sz="3600">
              <a:latin typeface="微软雅黑"/>
              <a:ea typeface="微软雅黑"/>
              <a:cs typeface="微软雅黑"/>
            </a:endParaRPr>
          </a:p>
          <a:p>
            <a:pPr marL="2286000" algn="l" rtl="0">
              <a:lnSpc>
                <a:spcPts val="6699"/>
              </a:lnSpc>
            </a:pPr>
            <a:r>
              <a:rPr lang="en-US" altLang="zh-CN" sz="3600" u="sng" spc="0" dirty="0">
                <a:solidFill>
                  <a:srgbClr val="000000"/>
                </a:solidFill>
                <a:latin typeface="仿宋"/>
                <a:ea typeface="仿宋"/>
                <a:cs typeface="仿宋"/>
              </a:rPr>
              <a:t>S</a:t>
            </a:r>
            <a:r>
              <a:rPr lang="en-US" altLang="zh-CN" sz="3205" u="sng" spc="0" dirty="0">
                <a:solidFill>
                  <a:srgbClr val="000000"/>
                </a:solidFill>
                <a:latin typeface="仿宋"/>
                <a:ea typeface="仿宋"/>
                <a:cs typeface="仿宋"/>
              </a:rPr>
              <a:t>1</a:t>
            </a:r>
            <a:r>
              <a:rPr lang="en-US" altLang="zh-CN" sz="3600" u="sng" spc="0" dirty="0">
                <a:solidFill>
                  <a:srgbClr val="000000"/>
                </a:solidFill>
                <a:latin typeface="仿宋"/>
                <a:ea typeface="仿宋"/>
                <a:cs typeface="仿宋"/>
              </a:rPr>
              <a:t>是P，S</a:t>
            </a:r>
            <a:r>
              <a:rPr lang="en-US" altLang="zh-CN" sz="3205" u="sng" spc="0" dirty="0">
                <a:solidFill>
                  <a:srgbClr val="000000"/>
                </a:solidFill>
                <a:latin typeface="仿宋"/>
                <a:ea typeface="仿宋"/>
                <a:cs typeface="仿宋"/>
              </a:rPr>
              <a:t>2</a:t>
            </a:r>
            <a:r>
              <a:rPr lang="en-US" altLang="zh-CN" sz="3600" u="sng" spc="0" dirty="0">
                <a:solidFill>
                  <a:srgbClr val="000000"/>
                </a:solidFill>
                <a:latin typeface="仿宋"/>
                <a:ea typeface="仿宋"/>
                <a:cs typeface="仿宋"/>
              </a:rPr>
              <a:t>是P，S</a:t>
            </a:r>
            <a:r>
              <a:rPr lang="en-US" altLang="zh-CN" sz="3205" u="sng" spc="-8" dirty="0">
                <a:solidFill>
                  <a:srgbClr val="000000"/>
                </a:solidFill>
                <a:latin typeface="仿宋"/>
                <a:ea typeface="仿宋"/>
                <a:cs typeface="仿宋"/>
              </a:rPr>
              <a:t>3</a:t>
            </a:r>
            <a:r>
              <a:rPr lang="en-US" altLang="zh-CN" sz="3600" u="sng" spc="0" dirty="0">
                <a:solidFill>
                  <a:srgbClr val="000000"/>
                </a:solidFill>
                <a:latin typeface="仿宋"/>
                <a:ea typeface="仿宋"/>
                <a:cs typeface="仿宋"/>
              </a:rPr>
              <a:t>是P……S</a:t>
            </a:r>
            <a:r>
              <a:rPr lang="en-US" altLang="zh-CN" sz="3205" u="sng" spc="0" dirty="0">
                <a:solidFill>
                  <a:srgbClr val="000000"/>
                </a:solidFill>
                <a:latin typeface="仿宋"/>
                <a:ea typeface="仿宋"/>
                <a:cs typeface="仿宋"/>
              </a:rPr>
              <a:t>n</a:t>
            </a:r>
            <a:r>
              <a:rPr lang="en-US" altLang="zh-CN" sz="3600" u="sng" spc="0" dirty="0">
                <a:solidFill>
                  <a:srgbClr val="000000"/>
                </a:solidFill>
                <a:latin typeface="仿宋"/>
                <a:ea typeface="仿宋"/>
                <a:cs typeface="仿宋"/>
              </a:rPr>
              <a:t>是P</a:t>
            </a:r>
            <a:r>
              <a:rPr lang="en-US" altLang="zh-CN" sz="3600" u="sng" dirty="0">
                <a:solidFill>
                  <a:srgbClr val="000000"/>
                </a:solidFill>
                <a:latin typeface="仿宋"/>
                <a:ea typeface="仿宋"/>
                <a:cs typeface="仿宋"/>
              </a:rPr>
              <a:t> </a:t>
            </a:r>
            <a:r>
              <a:rPr lang="en-US" altLang="zh-CN" sz="3600" spc="0" dirty="0">
                <a:solidFill>
                  <a:srgbClr val="404040"/>
                </a:solidFill>
                <a:latin typeface="仿宋"/>
                <a:ea typeface="仿宋"/>
                <a:cs typeface="仿宋"/>
              </a:rPr>
              <a:t>所有S都是P</a:t>
            </a:r>
            <a:endParaRPr lang="en-US" altLang="zh-CN" sz="3600">
              <a:latin typeface="仿宋"/>
              <a:ea typeface="仿宋"/>
              <a:cs typeface="仿宋"/>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Text Box754"/>
          <p:cNvSpPr txBox="1"/>
          <p:nvPr/>
        </p:nvSpPr>
        <p:spPr>
          <a:xfrm>
            <a:off x="1191260" y="899109"/>
            <a:ext cx="5092065" cy="3792065"/>
          </a:xfrm>
          <a:prstGeom prst="rect">
            <a:avLst/>
          </a:prstGeom>
          <a:noFill/>
        </p:spPr>
        <p:txBody>
          <a:bodyPr wrap="square" lIns="0" tIns="0" rIns="0" rtlCol="0">
            <a:spAutoFit/>
          </a:bodyPr>
          <a:lstStyle/>
          <a:p>
            <a:pPr algn="l" rtl="0">
              <a:lnSpc>
                <a:spcPts val="4907"/>
              </a:lnSpc>
            </a:pPr>
            <a:r>
              <a:rPr lang="en-US" altLang="zh-CN" sz="3600" spc="0" dirty="0">
                <a:solidFill>
                  <a:srgbClr val="404040"/>
                </a:solidFill>
                <a:latin typeface="Arial"/>
                <a:ea typeface="Arial"/>
                <a:cs typeface="Arial"/>
              </a:rPr>
              <a:t>3.</a:t>
            </a:r>
            <a:r>
              <a:rPr lang="en-US" altLang="zh-CN" sz="3600" spc="0" dirty="0">
                <a:solidFill>
                  <a:srgbClr val="404040"/>
                </a:solidFill>
                <a:latin typeface="微软雅黑"/>
                <a:ea typeface="微软雅黑"/>
                <a:cs typeface="微软雅黑"/>
              </a:rPr>
              <a:t>举例类比论证某观点</a:t>
            </a:r>
            <a:endParaRPr lang="en-US" altLang="zh-CN" sz="3600">
              <a:latin typeface="微软雅黑"/>
              <a:ea typeface="微软雅黑"/>
              <a:cs typeface="微软雅黑"/>
            </a:endParaRPr>
          </a:p>
          <a:p>
            <a:pPr marL="2743200" algn="l" rtl="0">
              <a:lnSpc>
                <a:spcPts val="2859"/>
              </a:lnSpc>
              <a:spcBef>
                <a:spcPts val="10428"/>
              </a:spcBef>
            </a:pPr>
            <a:r>
              <a:rPr lang="en-US" altLang="zh-CN" sz="2795" spc="0" dirty="0">
                <a:solidFill>
                  <a:srgbClr val="000000"/>
                </a:solidFill>
                <a:latin typeface="仿宋"/>
                <a:ea typeface="仿宋"/>
                <a:cs typeface="仿宋"/>
              </a:rPr>
              <a:t>A具有c属性</a:t>
            </a:r>
            <a:endParaRPr lang="en-US" altLang="zh-CN" sz="2795">
              <a:latin typeface="仿宋"/>
              <a:ea typeface="仿宋"/>
              <a:cs typeface="仿宋"/>
            </a:endParaRPr>
          </a:p>
          <a:p>
            <a:pPr marL="2743200" algn="l" rtl="0">
              <a:lnSpc>
                <a:spcPts val="5700"/>
              </a:lnSpc>
              <a:spcBef>
                <a:spcPts val="265"/>
              </a:spcBef>
            </a:pPr>
            <a:r>
              <a:rPr lang="en-US" altLang="zh-CN" sz="2795" u="sng" spc="-600" dirty="0">
                <a:solidFill>
                  <a:srgbClr val="000000"/>
                </a:solidFill>
                <a:latin typeface="仿宋"/>
                <a:ea typeface="仿宋"/>
                <a:cs typeface="仿宋"/>
              </a:rPr>
              <a:t>B 具 有 c 、d 属 性</a:t>
            </a:r>
            <a:r>
              <a:rPr lang="en-US" altLang="zh-CN" sz="2795" u="sng" dirty="0">
                <a:solidFill>
                  <a:srgbClr val="000000"/>
                </a:solidFill>
                <a:latin typeface="仿宋"/>
                <a:ea typeface="仿宋"/>
                <a:cs typeface="仿宋"/>
              </a:rPr>
              <a:t> </a:t>
            </a:r>
            <a:r>
              <a:rPr lang="en-US" altLang="zh-CN" sz="2795" spc="0" dirty="0">
                <a:solidFill>
                  <a:srgbClr val="000000"/>
                </a:solidFill>
                <a:latin typeface="仿宋"/>
                <a:ea typeface="仿宋"/>
                <a:cs typeface="仿宋"/>
              </a:rPr>
              <a:t>A也具有d属性</a:t>
            </a:r>
            <a:endParaRPr lang="en-US" altLang="zh-CN" sz="2795">
              <a:latin typeface="仿宋"/>
              <a:ea typeface="仿宋"/>
              <a:cs typeface="仿宋"/>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Path54"/>
          <p:cNvSpPr/>
          <p:nvPr/>
        </p:nvSpPr>
        <p:spPr>
          <a:xfrm>
            <a:off x="0" y="5618988"/>
            <a:ext cx="12192000" cy="1229869"/>
          </a:xfrm>
          <a:custGeom>
            <a:avLst/>
            <a:gdLst/>
            <a:ahLst/>
            <a:cxnLst/>
            <a:rect l="l" t="t" r="r" b="b"/>
            <a:pathLst>
              <a:path w="12192000" h="1229869">
                <a:moveTo>
                  <a:pt x="0" y="0"/>
                </a:moveTo>
                <a:lnTo>
                  <a:pt x="12192000" y="0"/>
                </a:lnTo>
                <a:lnTo>
                  <a:pt x="12192000" y="1229868"/>
                </a:lnTo>
                <a:lnTo>
                  <a:pt x="0" y="1229868"/>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pic>
        <p:nvPicPr>
          <p:cNvPr id="55" name="Image55"/>
          <p:cNvPicPr>
            <a:picLocks noChangeAspect="1"/>
          </p:cNvPicPr>
          <p:nvPr/>
        </p:nvPicPr>
        <p:blipFill>
          <a:blip r:embed="rId2"/>
          <a:stretch>
            <a:fillRect/>
          </a:stretch>
        </p:blipFill>
        <p:spPr>
          <a:xfrm>
            <a:off x="0" y="5622697"/>
            <a:ext cx="12192000" cy="1231900"/>
          </a:xfrm>
          <a:prstGeom prst="rect">
            <a:avLst/>
          </a:prstGeom>
          <a:noFill/>
        </p:spPr>
      </p:pic>
      <p:pic>
        <p:nvPicPr>
          <p:cNvPr id="56" name="Image56"/>
          <p:cNvPicPr>
            <a:picLocks noChangeAspect="1"/>
          </p:cNvPicPr>
          <p:nvPr/>
        </p:nvPicPr>
        <p:blipFill>
          <a:blip r:embed="rId3"/>
          <a:stretch>
            <a:fillRect/>
          </a:stretch>
        </p:blipFill>
        <p:spPr>
          <a:xfrm>
            <a:off x="754164" y="519951"/>
            <a:ext cx="1063574" cy="423761"/>
          </a:xfrm>
          <a:prstGeom prst="rect">
            <a:avLst/>
          </a:prstGeom>
          <a:noFill/>
        </p:spPr>
      </p:pic>
      <p:pic>
        <p:nvPicPr>
          <p:cNvPr id="57" name="Image57"/>
          <p:cNvPicPr>
            <a:picLocks noChangeAspect="1"/>
          </p:cNvPicPr>
          <p:nvPr/>
        </p:nvPicPr>
        <p:blipFill>
          <a:blip r:embed="rId4"/>
          <a:stretch>
            <a:fillRect/>
          </a:stretch>
        </p:blipFill>
        <p:spPr>
          <a:xfrm>
            <a:off x="1808734" y="458216"/>
            <a:ext cx="9237828" cy="573926"/>
          </a:xfrm>
          <a:prstGeom prst="rect">
            <a:avLst/>
          </a:prstGeom>
          <a:noFill/>
        </p:spPr>
      </p:pic>
      <p:pic>
        <p:nvPicPr>
          <p:cNvPr id="58" name="Image58"/>
          <p:cNvPicPr>
            <a:picLocks noChangeAspect="1"/>
          </p:cNvPicPr>
          <p:nvPr/>
        </p:nvPicPr>
        <p:blipFill>
          <a:blip r:embed="rId5"/>
          <a:stretch>
            <a:fillRect/>
          </a:stretch>
        </p:blipFill>
        <p:spPr>
          <a:xfrm>
            <a:off x="834746" y="1048919"/>
            <a:ext cx="3774033" cy="552996"/>
          </a:xfrm>
          <a:prstGeom prst="rect">
            <a:avLst/>
          </a:prstGeom>
          <a:noFill/>
        </p:spPr>
      </p:pic>
      <p:sp>
        <p:nvSpPr>
          <p:cNvPr id="59" name="Text Box59"/>
          <p:cNvSpPr txBox="1"/>
          <p:nvPr/>
        </p:nvSpPr>
        <p:spPr>
          <a:xfrm>
            <a:off x="761314" y="1886890"/>
            <a:ext cx="10708006" cy="4561527"/>
          </a:xfrm>
          <a:prstGeom prst="rect">
            <a:avLst/>
          </a:prstGeom>
          <a:noFill/>
        </p:spPr>
        <p:txBody>
          <a:bodyPr wrap="square" lIns="0" tIns="0" rIns="0" rtlCol="0">
            <a:spAutoFit/>
          </a:bodyPr>
          <a:lstStyle/>
          <a:p>
            <a:pPr algn="l" rtl="0">
              <a:lnSpc>
                <a:spcPts val="4748"/>
              </a:lnSpc>
            </a:pPr>
            <a:r>
              <a:rPr lang="en-US" altLang="zh-CN" sz="3600" b="1" spc="0" dirty="0">
                <a:solidFill>
                  <a:srgbClr val="000000"/>
                </a:solidFill>
                <a:latin typeface="微软雅黑"/>
                <a:ea typeface="微软雅黑"/>
                <a:cs typeface="微软雅黑"/>
              </a:rPr>
              <a:t>语</a:t>
            </a:r>
            <a:r>
              <a:rPr lang="en-US" altLang="zh-CN" sz="3600" b="1" spc="-1018" dirty="0">
                <a:solidFill>
                  <a:srgbClr val="000000"/>
                </a:solidFill>
                <a:latin typeface="微软雅黑"/>
                <a:ea typeface="微软雅黑"/>
                <a:cs typeface="微软雅黑"/>
              </a:rPr>
              <a:t> </a:t>
            </a:r>
            <a:r>
              <a:rPr lang="en-US" altLang="zh-CN" sz="3600" b="1" spc="0" dirty="0">
                <a:solidFill>
                  <a:srgbClr val="000000"/>
                </a:solidFill>
                <a:latin typeface="微软雅黑"/>
                <a:ea typeface="微软雅黑"/>
                <a:cs typeface="微软雅黑"/>
              </a:rPr>
              <a:t>文</a:t>
            </a:r>
            <a:r>
              <a:rPr lang="en-US" altLang="zh-CN" sz="3600" b="1" spc="-1018" dirty="0">
                <a:solidFill>
                  <a:srgbClr val="000000"/>
                </a:solidFill>
                <a:latin typeface="微软雅黑"/>
                <a:ea typeface="微软雅黑"/>
                <a:cs typeface="微软雅黑"/>
              </a:rPr>
              <a:t> </a:t>
            </a:r>
            <a:r>
              <a:rPr lang="en-US" altLang="zh-CN" sz="3600" b="1" spc="0" dirty="0">
                <a:solidFill>
                  <a:srgbClr val="000000"/>
                </a:solidFill>
                <a:latin typeface="微软雅黑"/>
                <a:ea typeface="微软雅黑"/>
                <a:cs typeface="微软雅黑"/>
              </a:rPr>
              <a:t>：</a:t>
            </a:r>
            <a:r>
              <a:rPr lang="en-US" altLang="zh-CN" sz="3600" b="1" spc="-1018"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a:t>
            </a:r>
            <a:r>
              <a:rPr lang="en-US" altLang="zh-CN" sz="2305" b="1" spc="-64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发</a:t>
            </a:r>
            <a:r>
              <a:rPr lang="en-US" altLang="zh-CN" sz="2305" b="1" spc="-64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展</a:t>
            </a:r>
            <a:r>
              <a:rPr lang="en-US" altLang="zh-CN" sz="2305" b="1" spc="-64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逻</a:t>
            </a:r>
            <a:r>
              <a:rPr lang="en-US" altLang="zh-CN" sz="2305" b="1" spc="-64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辑</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思</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维</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运</a:t>
            </a:r>
            <a:r>
              <a:rPr lang="en-US" altLang="zh-CN" sz="2305" b="1" spc="-63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用</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批</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判</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性</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思</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维</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审</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视</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语</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言</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文</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字</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作</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品</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增</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强</a:t>
            </a:r>
            <a:r>
              <a:rPr lang="en-US" altLang="zh-CN" sz="2305" b="1" spc="-625"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思</a:t>
            </a:r>
            <a:endParaRPr lang="en-US" altLang="zh-CN" sz="2305">
              <a:latin typeface="微软雅黑"/>
              <a:ea typeface="微软雅黑"/>
              <a:cs typeface="微软雅黑"/>
            </a:endParaRPr>
          </a:p>
          <a:p>
            <a:pPr algn="just" rtl="0">
              <a:lnSpc>
                <a:spcPts val="4437"/>
              </a:lnSpc>
              <a:spcBef>
                <a:spcPts val="112"/>
              </a:spcBef>
            </a:pPr>
            <a:r>
              <a:rPr lang="en-US" altLang="zh-CN" sz="2305" b="1" spc="0" dirty="0">
                <a:solidFill>
                  <a:srgbClr val="000000"/>
                </a:solidFill>
                <a:latin typeface="微软雅黑"/>
                <a:ea typeface="微软雅黑"/>
                <a:cs typeface="微软雅黑"/>
              </a:rPr>
              <a:t>维</a:t>
            </a:r>
            <a:r>
              <a:rPr lang="en-US" altLang="zh-CN" sz="2305" b="1" spc="-655"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的</a:t>
            </a:r>
            <a:r>
              <a:rPr lang="en-US" altLang="zh-CN" sz="2305" b="1" spc="25" dirty="0">
                <a:solidFill>
                  <a:srgbClr val="000000"/>
                </a:solidFill>
                <a:latin typeface="微软雅黑"/>
                <a:ea typeface="微软雅黑"/>
                <a:cs typeface="微软雅黑"/>
              </a:rPr>
              <a:t>深</a:t>
            </a:r>
            <a:r>
              <a:rPr lang="en-US" altLang="zh-CN" sz="2305" b="1" spc="0" dirty="0">
                <a:solidFill>
                  <a:srgbClr val="000000"/>
                </a:solidFill>
                <a:latin typeface="微软雅黑"/>
                <a:ea typeface="微软雅黑"/>
                <a:cs typeface="微软雅黑"/>
              </a:rPr>
              <a:t>刻</a:t>
            </a:r>
            <a:r>
              <a:rPr lang="en-US" altLang="zh-CN" sz="2305" b="1" spc="-65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性</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敏</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捷</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性</a:t>
            </a:r>
            <a:r>
              <a:rPr lang="en-US" altLang="zh-CN" sz="2305" b="1" spc="-66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灵</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活</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性</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批</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判</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性</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和</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独</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创</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性</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语</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言</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运</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用</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力</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求</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概</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念</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准</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确</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判</a:t>
            </a:r>
            <a:r>
              <a:rPr lang="en-US" altLang="zh-CN" sz="2305" b="1" spc="-655"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断</a:t>
            </a:r>
            <a:r>
              <a:rPr lang="en-US" altLang="zh-CN" sz="2305" b="1" spc="25" dirty="0">
                <a:solidFill>
                  <a:srgbClr val="000000"/>
                </a:solidFill>
                <a:latin typeface="微软雅黑"/>
                <a:ea typeface="微软雅黑"/>
                <a:cs typeface="微软雅黑"/>
              </a:rPr>
              <a:t>合</a:t>
            </a:r>
            <a:r>
              <a:rPr lang="en-US" altLang="zh-CN" sz="2305" b="1" spc="0" dirty="0">
                <a:solidFill>
                  <a:srgbClr val="000000"/>
                </a:solidFill>
                <a:latin typeface="微软雅黑"/>
                <a:ea typeface="微软雅黑"/>
                <a:cs typeface="微软雅黑"/>
              </a:rPr>
              <a:t>理</a:t>
            </a:r>
            <a:r>
              <a:rPr lang="en-US" altLang="zh-CN" sz="2305" b="1" spc="-65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推</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理</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有</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逻</a:t>
            </a:r>
            <a:r>
              <a:rPr lang="en-US" altLang="zh-CN" sz="2305" b="1" spc="-66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辑</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清</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楚</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地</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分</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析</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和</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阐</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明</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观</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点</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与</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材</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料</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之</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间</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关</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系</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能</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就</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文</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本</a:t>
            </a:r>
            <a:r>
              <a:rPr lang="en-US" altLang="zh-CN" sz="2305" b="1"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5"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内</a:t>
            </a:r>
            <a:r>
              <a:rPr lang="en-US" altLang="zh-CN" sz="2305" b="1" spc="25" dirty="0">
                <a:solidFill>
                  <a:srgbClr val="000000"/>
                </a:solidFill>
                <a:latin typeface="微软雅黑"/>
                <a:ea typeface="微软雅黑"/>
                <a:cs typeface="微软雅黑"/>
              </a:rPr>
              <a:t>容</a:t>
            </a:r>
            <a:r>
              <a:rPr lang="en-US" altLang="zh-CN" sz="2305" b="1" spc="0" dirty="0">
                <a:solidFill>
                  <a:srgbClr val="000000"/>
                </a:solidFill>
                <a:latin typeface="微软雅黑"/>
                <a:ea typeface="微软雅黑"/>
                <a:cs typeface="微软雅黑"/>
              </a:rPr>
              <a:t>或</a:t>
            </a:r>
            <a:r>
              <a:rPr lang="en-US" altLang="zh-CN" sz="2305" b="1" spc="-65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形</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式</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提</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出</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质</a:t>
            </a:r>
            <a:r>
              <a:rPr lang="en-US" altLang="zh-CN" sz="2305" b="1" spc="-66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疑</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展</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开</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联</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想</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并</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能</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找</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出</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相</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关</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证</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据</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材</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料</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支</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持</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自</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己</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观</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点</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反</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驳</a:t>
            </a:r>
            <a:r>
              <a:rPr lang="en-US" altLang="zh-CN" sz="2305" b="1"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或</a:t>
            </a:r>
            <a:r>
              <a:rPr lang="en-US" altLang="zh-CN" sz="2305" b="1" spc="-655"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补</a:t>
            </a:r>
            <a:r>
              <a:rPr lang="en-US" altLang="zh-CN" sz="2305" b="1" spc="25" dirty="0">
                <a:solidFill>
                  <a:srgbClr val="000000"/>
                </a:solidFill>
                <a:latin typeface="微软雅黑"/>
                <a:ea typeface="微软雅黑"/>
                <a:cs typeface="微软雅黑"/>
              </a:rPr>
              <a:t>充</a:t>
            </a:r>
            <a:r>
              <a:rPr lang="en-US" altLang="zh-CN" sz="2305" b="1" spc="0" dirty="0">
                <a:solidFill>
                  <a:srgbClr val="000000"/>
                </a:solidFill>
                <a:latin typeface="微软雅黑"/>
                <a:ea typeface="微软雅黑"/>
                <a:cs typeface="微软雅黑"/>
              </a:rPr>
              <a:t>解</a:t>
            </a:r>
            <a:r>
              <a:rPr lang="en-US" altLang="zh-CN" sz="2305" b="1" spc="-65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释</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文</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本</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的</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观</a:t>
            </a:r>
            <a:r>
              <a:rPr lang="en-US" altLang="zh-CN" sz="2305" b="1" spc="-66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点</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解</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释</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文</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中</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事</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实</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材</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料</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与</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观</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点</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推</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断</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之</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间</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关</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系</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分</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析</a:t>
            </a:r>
            <a:r>
              <a:rPr lang="en-US" altLang="zh-CN" sz="2305" b="1"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其</a:t>
            </a:r>
            <a:r>
              <a:rPr lang="en-US" altLang="zh-CN" sz="2305" b="1" spc="-655"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推</a:t>
            </a:r>
            <a:r>
              <a:rPr lang="en-US" altLang="zh-CN" sz="2305" b="1" spc="25" dirty="0">
                <a:solidFill>
                  <a:srgbClr val="000000"/>
                </a:solidFill>
                <a:latin typeface="微软雅黑"/>
                <a:ea typeface="微软雅黑"/>
                <a:cs typeface="微软雅黑"/>
              </a:rPr>
              <a:t>论</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合</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理</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性</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或</a:t>
            </a:r>
            <a:r>
              <a:rPr lang="en-US" altLang="zh-CN" sz="2305" b="1" spc="-66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揭</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示</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其</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可</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能</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存</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在</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矛</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盾</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模</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糊</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或</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故</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意</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混</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淆</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之</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等</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能</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依</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据</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多</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个</a:t>
            </a:r>
            <a:r>
              <a:rPr lang="en-US" altLang="zh-CN" sz="2305" b="1"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信</a:t>
            </a:r>
            <a:r>
              <a:rPr lang="en-US" altLang="zh-CN" sz="2305" b="1" spc="-655"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息</a:t>
            </a:r>
            <a:r>
              <a:rPr lang="en-US" altLang="zh-CN" sz="2305" b="1" spc="25" dirty="0">
                <a:solidFill>
                  <a:srgbClr val="000000"/>
                </a:solidFill>
                <a:latin typeface="微软雅黑"/>
                <a:ea typeface="微软雅黑"/>
                <a:cs typeface="微软雅黑"/>
              </a:rPr>
              <a:t>来</a:t>
            </a:r>
            <a:r>
              <a:rPr lang="en-US" altLang="zh-CN" sz="2305" b="1" spc="0" dirty="0">
                <a:solidFill>
                  <a:srgbClr val="000000"/>
                </a:solidFill>
                <a:latin typeface="微软雅黑"/>
                <a:ea typeface="微软雅黑"/>
                <a:cs typeface="微软雅黑"/>
              </a:rPr>
              <a:t>源</a:t>
            </a:r>
            <a:r>
              <a:rPr lang="en-US" altLang="zh-CN" sz="2305" b="1" spc="-65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对</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文</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本</a:t>
            </a:r>
            <a:r>
              <a:rPr lang="en-US" altLang="zh-CN" sz="2305" b="1" spc="-660"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信</a:t>
            </a:r>
            <a:r>
              <a:rPr lang="en-US" altLang="zh-CN" sz="2305" b="1" spc="-66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息</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观</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点</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真</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实</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性</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可</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靠</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性</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作</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出</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自</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己</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的</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判</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断</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并</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逻</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辑</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清</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晰</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地</a:t>
            </a:r>
            <a:r>
              <a:rPr lang="en-US" altLang="zh-CN" sz="2305" b="1" spc="-650" dirty="0">
                <a:solidFill>
                  <a:srgbClr val="000000"/>
                </a:solidFill>
                <a:latin typeface="微软雅黑"/>
                <a:ea typeface="微软雅黑"/>
                <a:cs typeface="微软雅黑"/>
              </a:rPr>
              <a:t> </a:t>
            </a:r>
            <a:r>
              <a:rPr lang="en-US" altLang="zh-CN" sz="2305" b="1" spc="0" dirty="0">
                <a:solidFill>
                  <a:srgbClr val="000000"/>
                </a:solidFill>
                <a:latin typeface="微软雅黑"/>
                <a:ea typeface="微软雅黑"/>
                <a:cs typeface="微软雅黑"/>
              </a:rPr>
              <a:t>阐</a:t>
            </a:r>
            <a:r>
              <a:rPr lang="en-US" altLang="zh-CN" sz="2305" b="1" dirty="0">
                <a:solidFill>
                  <a:srgbClr val="000000"/>
                </a:solidFill>
                <a:latin typeface="微软雅黑"/>
                <a:ea typeface="微软雅黑"/>
                <a:cs typeface="微软雅黑"/>
              </a:rPr>
              <a:t> </a:t>
            </a:r>
            <a:r>
              <a:rPr lang="en-US" altLang="zh-CN" sz="2305" b="1" spc="-5" dirty="0">
                <a:solidFill>
                  <a:srgbClr val="000000"/>
                </a:solidFill>
                <a:latin typeface="微软雅黑"/>
                <a:ea typeface="微软雅黑"/>
                <a:cs typeface="微软雅黑"/>
              </a:rPr>
              <a:t>明自己的依据”</a:t>
            </a:r>
            <a:r>
              <a:rPr lang="en-US" altLang="zh-CN" sz="2305" b="1" spc="-5" dirty="0">
                <a:solidFill>
                  <a:srgbClr val="000000"/>
                </a:solidFill>
                <a:latin typeface="Times New Roman"/>
                <a:ea typeface="Times New Roman"/>
                <a:cs typeface="Times New Roman"/>
              </a:rPr>
              <a:t>…</a:t>
            </a:r>
            <a:r>
              <a:rPr lang="en-US" altLang="zh-CN" sz="2305" b="1" spc="0" dirty="0">
                <a:solidFill>
                  <a:srgbClr val="000000"/>
                </a:solidFill>
                <a:latin typeface="Times New Roman"/>
                <a:ea typeface="Times New Roman"/>
                <a:cs typeface="Times New Roman"/>
              </a:rPr>
              <a:t>…</a:t>
            </a:r>
            <a:endParaRPr lang="en-US" altLang="zh-CN" sz="2305">
              <a:latin typeface="Times New Roman"/>
              <a:ea typeface="Times New Roman"/>
              <a:cs typeface="Times New Roman"/>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Text Box756"/>
          <p:cNvSpPr txBox="1"/>
          <p:nvPr/>
        </p:nvSpPr>
        <p:spPr>
          <a:xfrm>
            <a:off x="739140" y="1805257"/>
            <a:ext cx="7338060" cy="2571417"/>
          </a:xfrm>
          <a:prstGeom prst="rect">
            <a:avLst/>
          </a:prstGeom>
          <a:noFill/>
        </p:spPr>
        <p:txBody>
          <a:bodyPr wrap="square" lIns="0" tIns="0" rIns="0" rtlCol="0">
            <a:spAutoFit/>
          </a:bodyPr>
          <a:lstStyle/>
          <a:p>
            <a:pPr algn="l" rtl="0">
              <a:lnSpc>
                <a:spcPts val="4138"/>
              </a:lnSpc>
            </a:pPr>
            <a:r>
              <a:rPr lang="en-US" altLang="zh-CN" sz="3205" spc="-5" dirty="0">
                <a:solidFill>
                  <a:srgbClr val="404040"/>
                </a:solidFill>
                <a:latin typeface="微软雅黑"/>
                <a:ea typeface="微软雅黑"/>
                <a:cs typeface="微软雅黑"/>
              </a:rPr>
              <a:t>材料和观点统一：类比或归</a:t>
            </a:r>
            <a:r>
              <a:rPr lang="en-US" altLang="zh-CN" sz="3205" spc="0" dirty="0">
                <a:solidFill>
                  <a:srgbClr val="404040"/>
                </a:solidFill>
                <a:latin typeface="微软雅黑"/>
                <a:ea typeface="微软雅黑"/>
                <a:cs typeface="微软雅黑"/>
              </a:rPr>
              <a:t>纳</a:t>
            </a:r>
            <a:r>
              <a:rPr lang="en-US" altLang="zh-CN" sz="3205" spc="-10" dirty="0">
                <a:solidFill>
                  <a:srgbClr val="404040"/>
                </a:solidFill>
                <a:latin typeface="微软雅黑"/>
                <a:ea typeface="微软雅黑"/>
                <a:cs typeface="微软雅黑"/>
              </a:rPr>
              <a:t>成</a:t>
            </a:r>
            <a:r>
              <a:rPr lang="en-US" altLang="zh-CN" sz="3205" spc="5" dirty="0">
                <a:solidFill>
                  <a:srgbClr val="404040"/>
                </a:solidFill>
                <a:latin typeface="微软雅黑"/>
                <a:ea typeface="微软雅黑"/>
                <a:cs typeface="微软雅黑"/>
              </a:rPr>
              <a:t>立</a:t>
            </a:r>
            <a:endParaRPr lang="en-US" altLang="zh-CN" sz="3205">
              <a:latin typeface="微软雅黑"/>
              <a:ea typeface="微软雅黑"/>
              <a:cs typeface="微软雅黑"/>
            </a:endParaRPr>
          </a:p>
          <a:p>
            <a:pPr marL="3032760" algn="l" rtl="0">
              <a:lnSpc>
                <a:spcPts val="3098"/>
              </a:lnSpc>
              <a:spcBef>
                <a:spcPts val="6251"/>
              </a:spcBef>
            </a:pPr>
            <a:r>
              <a:rPr lang="en-US" altLang="zh-CN" sz="2400" spc="0" dirty="0">
                <a:solidFill>
                  <a:srgbClr val="404040"/>
                </a:solidFill>
                <a:latin typeface="微软雅黑"/>
                <a:ea typeface="微软雅黑"/>
                <a:cs typeface="微软雅黑"/>
              </a:rPr>
              <a:t>这个观点能用这个例子支撑吗？</a:t>
            </a:r>
            <a:endParaRPr lang="en-US" altLang="zh-CN" sz="2400">
              <a:latin typeface="微软雅黑"/>
              <a:ea typeface="微软雅黑"/>
              <a:cs typeface="微软雅黑"/>
            </a:endParaRPr>
          </a:p>
          <a:p>
            <a:pPr marL="3032760" algn="l" rtl="0">
              <a:lnSpc>
                <a:spcPts val="3098"/>
              </a:lnSpc>
              <a:spcBef>
                <a:spcPts val="3662"/>
              </a:spcBef>
            </a:pPr>
            <a:r>
              <a:rPr lang="en-US" altLang="zh-CN" sz="2400" spc="0" dirty="0">
                <a:solidFill>
                  <a:srgbClr val="404040"/>
                </a:solidFill>
                <a:latin typeface="微软雅黑"/>
                <a:ea typeface="微软雅黑"/>
                <a:cs typeface="微软雅黑"/>
              </a:rPr>
              <a:t>这个例子能支撑起这个观点吗？</a:t>
            </a:r>
            <a:endParaRPr lang="en-US" altLang="zh-CN" sz="2400">
              <a:latin typeface="微软雅黑"/>
              <a:ea typeface="微软雅黑"/>
              <a:cs typeface="微软雅黑"/>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Text Box758"/>
          <p:cNvSpPr txBox="1"/>
          <p:nvPr/>
        </p:nvSpPr>
        <p:spPr>
          <a:xfrm>
            <a:off x="1638300" y="2371042"/>
            <a:ext cx="8573136" cy="1497032"/>
          </a:xfrm>
          <a:prstGeom prst="rect">
            <a:avLst/>
          </a:prstGeom>
          <a:noFill/>
        </p:spPr>
        <p:txBody>
          <a:bodyPr wrap="square" lIns="0" tIns="0" rIns="0" rtlCol="0">
            <a:spAutoFit/>
          </a:bodyPr>
          <a:lstStyle/>
          <a:p>
            <a:pPr algn="l" rtl="0">
              <a:lnSpc>
                <a:spcPts val="5894"/>
              </a:lnSpc>
            </a:pPr>
            <a:r>
              <a:rPr lang="en-US" altLang="zh-CN" sz="3205" spc="-5" dirty="0">
                <a:solidFill>
                  <a:srgbClr val="404040"/>
                </a:solidFill>
                <a:latin typeface="微软雅黑"/>
                <a:ea typeface="微软雅黑"/>
                <a:cs typeface="微软雅黑"/>
              </a:rPr>
              <a:t>例子不能改</a:t>
            </a:r>
            <a:r>
              <a:rPr lang="en-US" altLang="zh-CN" sz="3205" spc="0" dirty="0">
                <a:solidFill>
                  <a:srgbClr val="404040"/>
                </a:solidFill>
                <a:latin typeface="微软雅黑"/>
                <a:ea typeface="微软雅黑"/>
                <a:cs typeface="微软雅黑"/>
              </a:rPr>
              <a:t>了</a:t>
            </a:r>
            <a:r>
              <a:rPr lang="en-US" altLang="zh-CN" sz="3205" spc="-10" dirty="0">
                <a:solidFill>
                  <a:srgbClr val="404040"/>
                </a:solidFill>
                <a:latin typeface="微软雅黑"/>
                <a:ea typeface="微软雅黑"/>
                <a:cs typeface="微软雅黑"/>
              </a:rPr>
              <a:t>：</a:t>
            </a:r>
            <a:r>
              <a:rPr lang="en-US" altLang="zh-CN" sz="3205" spc="0" dirty="0">
                <a:solidFill>
                  <a:srgbClr val="1D41D5"/>
                </a:solidFill>
                <a:latin typeface="微软雅黑"/>
                <a:ea typeface="微软雅黑"/>
                <a:cs typeface="微软雅黑"/>
              </a:rPr>
              <a:t>从</a:t>
            </a:r>
            <a:r>
              <a:rPr lang="en-US" altLang="zh-CN" sz="3205" spc="-10" dirty="0">
                <a:solidFill>
                  <a:srgbClr val="1D41D5"/>
                </a:solidFill>
                <a:latin typeface="微软雅黑"/>
                <a:ea typeface="微软雅黑"/>
                <a:cs typeface="微软雅黑"/>
              </a:rPr>
              <a:t>例</a:t>
            </a:r>
            <a:r>
              <a:rPr lang="en-US" altLang="zh-CN" sz="3205" spc="0" dirty="0">
                <a:solidFill>
                  <a:srgbClr val="1D41D5"/>
                </a:solidFill>
                <a:latin typeface="微软雅黑"/>
                <a:ea typeface="微软雅黑"/>
                <a:cs typeface="微软雅黑"/>
              </a:rPr>
              <a:t>子</a:t>
            </a:r>
            <a:r>
              <a:rPr lang="en-US" altLang="zh-CN" sz="3205" spc="-10" dirty="0">
                <a:solidFill>
                  <a:srgbClr val="1D41D5"/>
                </a:solidFill>
                <a:latin typeface="微软雅黑"/>
                <a:ea typeface="微软雅黑"/>
                <a:cs typeface="微软雅黑"/>
              </a:rPr>
              <a:t>提</a:t>
            </a:r>
            <a:r>
              <a:rPr lang="en-US" altLang="zh-CN" sz="3205" spc="0" dirty="0">
                <a:solidFill>
                  <a:srgbClr val="1D41D5"/>
                </a:solidFill>
                <a:latin typeface="微软雅黑"/>
                <a:ea typeface="微软雅黑"/>
                <a:cs typeface="微软雅黑"/>
              </a:rPr>
              <a:t>炼</a:t>
            </a:r>
            <a:r>
              <a:rPr lang="en-US" altLang="zh-CN" sz="3205" spc="-10" dirty="0">
                <a:solidFill>
                  <a:srgbClr val="1D41D5"/>
                </a:solidFill>
                <a:latin typeface="微软雅黑"/>
                <a:ea typeface="微软雅黑"/>
                <a:cs typeface="微软雅黑"/>
              </a:rPr>
              <a:t>出</a:t>
            </a:r>
            <a:r>
              <a:rPr lang="en-US" altLang="zh-CN" sz="3205" spc="0" dirty="0">
                <a:solidFill>
                  <a:srgbClr val="1D41D5"/>
                </a:solidFill>
                <a:latin typeface="微软雅黑"/>
                <a:ea typeface="微软雅黑"/>
                <a:cs typeface="微软雅黑"/>
              </a:rPr>
              <a:t>与</a:t>
            </a:r>
            <a:r>
              <a:rPr lang="en-US" altLang="zh-CN" sz="3205" spc="-10" dirty="0">
                <a:solidFill>
                  <a:srgbClr val="1D41D5"/>
                </a:solidFill>
                <a:latin typeface="微软雅黑"/>
                <a:ea typeface="微软雅黑"/>
                <a:cs typeface="微软雅黑"/>
              </a:rPr>
              <a:t>论</a:t>
            </a:r>
            <a:r>
              <a:rPr lang="en-US" altLang="zh-CN" sz="3205" spc="0" dirty="0">
                <a:solidFill>
                  <a:srgbClr val="1D41D5"/>
                </a:solidFill>
                <a:latin typeface="微软雅黑"/>
                <a:ea typeface="微软雅黑"/>
                <a:cs typeface="微软雅黑"/>
              </a:rPr>
              <a:t>题</a:t>
            </a:r>
            <a:r>
              <a:rPr lang="en-US" altLang="zh-CN" sz="3205" spc="-10" dirty="0">
                <a:solidFill>
                  <a:srgbClr val="1D41D5"/>
                </a:solidFill>
                <a:latin typeface="微软雅黑"/>
                <a:ea typeface="微软雅黑"/>
                <a:cs typeface="微软雅黑"/>
              </a:rPr>
              <a:t>贴</a:t>
            </a:r>
            <a:r>
              <a:rPr lang="en-US" altLang="zh-CN" sz="3205" spc="0" dirty="0">
                <a:solidFill>
                  <a:srgbClr val="1D41D5"/>
                </a:solidFill>
                <a:latin typeface="微软雅黑"/>
                <a:ea typeface="微软雅黑"/>
                <a:cs typeface="微软雅黑"/>
              </a:rPr>
              <a:t>合</a:t>
            </a:r>
            <a:r>
              <a:rPr lang="en-US" altLang="zh-CN" sz="3205" spc="-10" dirty="0">
                <a:solidFill>
                  <a:srgbClr val="1D41D5"/>
                </a:solidFill>
                <a:latin typeface="微软雅黑"/>
                <a:ea typeface="微软雅黑"/>
                <a:cs typeface="微软雅黑"/>
              </a:rPr>
              <a:t>的</a:t>
            </a:r>
            <a:r>
              <a:rPr lang="en-US" altLang="zh-CN" sz="3205" spc="0" dirty="0">
                <a:solidFill>
                  <a:srgbClr val="1D41D5"/>
                </a:solidFill>
                <a:latin typeface="微软雅黑"/>
                <a:ea typeface="微软雅黑"/>
                <a:cs typeface="微软雅黑"/>
              </a:rPr>
              <a:t>观点</a:t>
            </a:r>
            <a:r>
              <a:rPr lang="en-US" altLang="zh-CN" sz="3205" dirty="0">
                <a:solidFill>
                  <a:srgbClr val="1D41D5"/>
                </a:solidFill>
                <a:latin typeface="微软雅黑"/>
                <a:ea typeface="微软雅黑"/>
                <a:cs typeface="微软雅黑"/>
              </a:rPr>
              <a:t> </a:t>
            </a:r>
            <a:r>
              <a:rPr lang="en-US" altLang="zh-CN" sz="3205" spc="-5" dirty="0">
                <a:solidFill>
                  <a:srgbClr val="404040"/>
                </a:solidFill>
                <a:latin typeface="微软雅黑"/>
                <a:ea typeface="微软雅黑"/>
                <a:cs typeface="微软雅黑"/>
              </a:rPr>
              <a:t>观点不能改</a:t>
            </a:r>
            <a:r>
              <a:rPr lang="en-US" altLang="zh-CN" sz="3205" spc="0" dirty="0">
                <a:solidFill>
                  <a:srgbClr val="404040"/>
                </a:solidFill>
                <a:latin typeface="微软雅黑"/>
                <a:ea typeface="微软雅黑"/>
                <a:cs typeface="微软雅黑"/>
              </a:rPr>
              <a:t>了</a:t>
            </a:r>
            <a:r>
              <a:rPr lang="en-US" altLang="zh-CN" sz="3205" spc="-10" dirty="0">
                <a:solidFill>
                  <a:srgbClr val="404040"/>
                </a:solidFill>
                <a:latin typeface="微软雅黑"/>
                <a:ea typeface="微软雅黑"/>
                <a:cs typeface="微软雅黑"/>
              </a:rPr>
              <a:t>：</a:t>
            </a:r>
            <a:r>
              <a:rPr lang="en-US" altLang="zh-CN" sz="3205" spc="0" dirty="0">
                <a:solidFill>
                  <a:srgbClr val="1D41D5"/>
                </a:solidFill>
                <a:latin typeface="微软雅黑"/>
                <a:ea typeface="微软雅黑"/>
                <a:cs typeface="微软雅黑"/>
              </a:rPr>
              <a:t>在</a:t>
            </a:r>
            <a:r>
              <a:rPr lang="en-US" altLang="zh-CN" sz="3205" spc="-10" dirty="0">
                <a:solidFill>
                  <a:srgbClr val="1D41D5"/>
                </a:solidFill>
                <a:latin typeface="微软雅黑"/>
                <a:ea typeface="微软雅黑"/>
                <a:cs typeface="微软雅黑"/>
              </a:rPr>
              <a:t>例</a:t>
            </a:r>
            <a:r>
              <a:rPr lang="en-US" altLang="zh-CN" sz="3205" spc="0" dirty="0">
                <a:solidFill>
                  <a:srgbClr val="1D41D5"/>
                </a:solidFill>
                <a:latin typeface="微软雅黑"/>
                <a:ea typeface="微软雅黑"/>
                <a:cs typeface="微软雅黑"/>
              </a:rPr>
              <a:t>子</a:t>
            </a:r>
            <a:r>
              <a:rPr lang="en-US" altLang="zh-CN" sz="3205" spc="-10" dirty="0">
                <a:solidFill>
                  <a:srgbClr val="1D41D5"/>
                </a:solidFill>
                <a:latin typeface="微软雅黑"/>
                <a:ea typeface="微软雅黑"/>
                <a:cs typeface="微软雅黑"/>
              </a:rPr>
              <a:t>中</a:t>
            </a:r>
            <a:r>
              <a:rPr lang="en-US" altLang="zh-CN" sz="3205" spc="0" dirty="0">
                <a:solidFill>
                  <a:srgbClr val="1D41D5"/>
                </a:solidFill>
                <a:latin typeface="微软雅黑"/>
                <a:ea typeface="微软雅黑"/>
                <a:cs typeface="微软雅黑"/>
              </a:rPr>
              <a:t>凸</a:t>
            </a:r>
            <a:r>
              <a:rPr lang="en-US" altLang="zh-CN" sz="3205" spc="-10" dirty="0">
                <a:solidFill>
                  <a:srgbClr val="1D41D5"/>
                </a:solidFill>
                <a:latin typeface="微软雅黑"/>
                <a:ea typeface="微软雅黑"/>
                <a:cs typeface="微软雅黑"/>
              </a:rPr>
              <a:t>显</a:t>
            </a:r>
            <a:r>
              <a:rPr lang="en-US" altLang="zh-CN" sz="3205" spc="0" dirty="0">
                <a:solidFill>
                  <a:srgbClr val="1D41D5"/>
                </a:solidFill>
                <a:latin typeface="微软雅黑"/>
                <a:ea typeface="微软雅黑"/>
                <a:cs typeface="微软雅黑"/>
              </a:rPr>
              <a:t>和</a:t>
            </a:r>
            <a:r>
              <a:rPr lang="en-US" altLang="zh-CN" sz="3205" spc="-10" dirty="0">
                <a:solidFill>
                  <a:srgbClr val="1D41D5"/>
                </a:solidFill>
                <a:latin typeface="微软雅黑"/>
                <a:ea typeface="微软雅黑"/>
                <a:cs typeface="微软雅黑"/>
              </a:rPr>
              <a:t>观</a:t>
            </a:r>
            <a:r>
              <a:rPr lang="en-US" altLang="zh-CN" sz="3205" spc="0" dirty="0">
                <a:solidFill>
                  <a:srgbClr val="1D41D5"/>
                </a:solidFill>
                <a:latin typeface="微软雅黑"/>
                <a:ea typeface="微软雅黑"/>
                <a:cs typeface="微软雅黑"/>
              </a:rPr>
              <a:t>点</a:t>
            </a:r>
            <a:r>
              <a:rPr lang="en-US" altLang="zh-CN" sz="3205" spc="-10" dirty="0">
                <a:solidFill>
                  <a:srgbClr val="1D41D5"/>
                </a:solidFill>
                <a:latin typeface="微软雅黑"/>
                <a:ea typeface="微软雅黑"/>
                <a:cs typeface="微软雅黑"/>
              </a:rPr>
              <a:t>贴</a:t>
            </a:r>
            <a:r>
              <a:rPr lang="en-US" altLang="zh-CN" sz="3205" spc="0" dirty="0">
                <a:solidFill>
                  <a:srgbClr val="1D41D5"/>
                </a:solidFill>
                <a:latin typeface="微软雅黑"/>
                <a:ea typeface="微软雅黑"/>
                <a:cs typeface="微软雅黑"/>
              </a:rPr>
              <a:t>合</a:t>
            </a:r>
            <a:r>
              <a:rPr lang="en-US" altLang="zh-CN" sz="3205" spc="-10" dirty="0">
                <a:solidFill>
                  <a:srgbClr val="1D41D5"/>
                </a:solidFill>
                <a:latin typeface="微软雅黑"/>
                <a:ea typeface="微软雅黑"/>
                <a:cs typeface="微软雅黑"/>
              </a:rPr>
              <a:t>的</a:t>
            </a:r>
            <a:r>
              <a:rPr lang="en-US" altLang="zh-CN" sz="3205" spc="0" dirty="0">
                <a:solidFill>
                  <a:srgbClr val="1D41D5"/>
                </a:solidFill>
                <a:latin typeface="微软雅黑"/>
                <a:ea typeface="微软雅黑"/>
                <a:cs typeface="微软雅黑"/>
              </a:rPr>
              <a:t>要素</a:t>
            </a:r>
            <a:endParaRPr lang="en-US" altLang="zh-CN" sz="3205">
              <a:latin typeface="微软雅黑"/>
              <a:ea typeface="微软雅黑"/>
              <a:cs typeface="微软雅黑"/>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Text Box760"/>
          <p:cNvSpPr txBox="1"/>
          <p:nvPr/>
        </p:nvSpPr>
        <p:spPr>
          <a:xfrm>
            <a:off x="739140" y="1003887"/>
            <a:ext cx="10096500" cy="4643295"/>
          </a:xfrm>
          <a:prstGeom prst="rect">
            <a:avLst/>
          </a:prstGeom>
          <a:noFill/>
        </p:spPr>
        <p:txBody>
          <a:bodyPr wrap="square" lIns="0" tIns="0" rIns="0" rtlCol="0">
            <a:spAutoFit/>
          </a:bodyPr>
          <a:lstStyle/>
          <a:p>
            <a:pPr algn="l" rtl="0">
              <a:lnSpc>
                <a:spcPts val="4138"/>
              </a:lnSpc>
            </a:pPr>
            <a:r>
              <a:rPr lang="en-US" altLang="zh-CN" sz="3205" spc="-5" dirty="0">
                <a:solidFill>
                  <a:srgbClr val="1D41D5"/>
                </a:solidFill>
                <a:latin typeface="微软雅黑"/>
                <a:ea typeface="微软雅黑"/>
                <a:cs typeface="微软雅黑"/>
              </a:rPr>
              <a:t>从例子提炼出与论题贴合的</a:t>
            </a:r>
            <a:r>
              <a:rPr lang="en-US" altLang="zh-CN" sz="3205" spc="0" dirty="0">
                <a:solidFill>
                  <a:srgbClr val="1D41D5"/>
                </a:solidFill>
                <a:latin typeface="微软雅黑"/>
                <a:ea typeface="微软雅黑"/>
                <a:cs typeface="微软雅黑"/>
              </a:rPr>
              <a:t>观点</a:t>
            </a:r>
            <a:endParaRPr lang="en-US" altLang="zh-CN" sz="3205">
              <a:latin typeface="微软雅黑"/>
              <a:ea typeface="微软雅黑"/>
              <a:cs typeface="微软雅黑"/>
            </a:endParaRPr>
          </a:p>
          <a:p>
            <a:pPr algn="l" rtl="0">
              <a:lnSpc>
                <a:spcPts val="4320"/>
              </a:lnSpc>
              <a:spcBef>
                <a:spcPts val="7850"/>
              </a:spcBef>
            </a:pPr>
            <a:r>
              <a:rPr lang="en-US" altLang="zh-CN" sz="2400" spc="0" dirty="0">
                <a:solidFill>
                  <a:srgbClr val="404040"/>
                </a:solidFill>
                <a:latin typeface="微软雅黑"/>
                <a:ea typeface="微软雅黑"/>
                <a:cs typeface="微软雅黑"/>
              </a:rPr>
              <a:t>例如，一位同学以“理性的力量”为题写了一篇作文，中心论点是理性引领</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人上升，先后罗列了以下事例：</a:t>
            </a:r>
            <a:endParaRPr lang="en-US" altLang="zh-CN" sz="2400">
              <a:latin typeface="微软雅黑"/>
              <a:ea typeface="微软雅黑"/>
              <a:cs typeface="微软雅黑"/>
            </a:endParaRPr>
          </a:p>
          <a:p>
            <a:pPr marL="914400" algn="l" rtl="0">
              <a:lnSpc>
                <a:spcPts val="3122"/>
              </a:lnSpc>
              <a:spcBef>
                <a:spcPts val="2172"/>
              </a:spcBef>
            </a:pPr>
            <a:r>
              <a:rPr lang="en-US" altLang="zh-CN" sz="2400" spc="0" dirty="0">
                <a:solidFill>
                  <a:srgbClr val="404040"/>
                </a:solidFill>
                <a:latin typeface="华文仿宋"/>
                <a:ea typeface="华文仿宋"/>
                <a:cs typeface="华文仿宋"/>
              </a:rPr>
              <a:t>爱因斯坦的科研故事</a:t>
            </a:r>
            <a:endParaRPr lang="en-US" altLang="zh-CN" sz="2400">
              <a:latin typeface="华文仿宋"/>
              <a:ea typeface="华文仿宋"/>
              <a:cs typeface="华文仿宋"/>
            </a:endParaRPr>
          </a:p>
          <a:p>
            <a:pPr marL="914400" algn="l" rtl="0">
              <a:lnSpc>
                <a:spcPts val="3122"/>
              </a:lnSpc>
              <a:spcBef>
                <a:spcPts val="2198"/>
              </a:spcBef>
            </a:pPr>
            <a:r>
              <a:rPr lang="en-US" altLang="zh-CN" sz="2400" spc="0" dirty="0">
                <a:solidFill>
                  <a:srgbClr val="404040"/>
                </a:solidFill>
                <a:latin typeface="华文仿宋"/>
                <a:ea typeface="华文仿宋"/>
                <a:cs typeface="华文仿宋"/>
              </a:rPr>
              <a:t>史铁生在地坛的心路历程</a:t>
            </a:r>
            <a:endParaRPr lang="en-US" altLang="zh-CN" sz="2400">
              <a:latin typeface="华文仿宋"/>
              <a:ea typeface="华文仿宋"/>
              <a:cs typeface="华文仿宋"/>
            </a:endParaRPr>
          </a:p>
          <a:p>
            <a:pPr marL="914400" algn="l" rtl="0">
              <a:lnSpc>
                <a:spcPts val="3122"/>
              </a:lnSpc>
              <a:spcBef>
                <a:spcPts val="2198"/>
              </a:spcBef>
            </a:pPr>
            <a:r>
              <a:rPr lang="en-US" altLang="zh-CN" sz="2400" spc="0" dirty="0">
                <a:solidFill>
                  <a:srgbClr val="404040"/>
                </a:solidFill>
                <a:latin typeface="华文仿宋"/>
                <a:ea typeface="华文仿宋"/>
                <a:cs typeface="华文仿宋"/>
              </a:rPr>
              <a:t>汉娜·阿伦特旁听阿道夫·艾希曼的审判后提出——“平庸之恶”</a:t>
            </a:r>
            <a:endParaRPr lang="en-US" altLang="zh-CN" sz="2400">
              <a:latin typeface="华文仿宋"/>
              <a:ea typeface="华文仿宋"/>
              <a:cs typeface="华文仿宋"/>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Text Box762"/>
          <p:cNvSpPr txBox="1"/>
          <p:nvPr/>
        </p:nvSpPr>
        <p:spPr>
          <a:xfrm>
            <a:off x="739140" y="1301240"/>
            <a:ext cx="10274934" cy="4083678"/>
          </a:xfrm>
          <a:prstGeom prst="rect">
            <a:avLst/>
          </a:prstGeom>
          <a:noFill/>
        </p:spPr>
        <p:txBody>
          <a:bodyPr wrap="square" lIns="0" tIns="0" rIns="0" rtlCol="0">
            <a:spAutoFit/>
          </a:bodyPr>
          <a:lstStyle/>
          <a:p>
            <a:pPr indent="458470" algn="just" rtl="0">
              <a:lnSpc>
                <a:spcPts val="3281"/>
              </a:lnSpc>
            </a:pPr>
            <a:r>
              <a:rPr lang="en-US" altLang="zh-CN" sz="2195" spc="-5" dirty="0">
                <a:solidFill>
                  <a:srgbClr val="404040"/>
                </a:solidFill>
                <a:latin typeface="微软雅黑"/>
                <a:ea typeface="微软雅黑"/>
                <a:cs typeface="微软雅黑"/>
              </a:rPr>
              <a:t>能</a:t>
            </a:r>
            <a:r>
              <a:rPr lang="en-US" altLang="zh-CN" sz="2195" spc="0" dirty="0">
                <a:solidFill>
                  <a:srgbClr val="404040"/>
                </a:solidFill>
                <a:latin typeface="微软雅黑"/>
                <a:ea typeface="微软雅黑"/>
                <a:cs typeface="微软雅黑"/>
              </a:rPr>
              <a:t>想到这些事例，可见作者眼光不俗；但把这些事例堆叠在一起，又体现了作者</a:t>
            </a:r>
            <a:r>
              <a:rPr lang="en-US" altLang="zh-CN" sz="2195" dirty="0">
                <a:solidFill>
                  <a:srgbClr val="404040"/>
                </a:solidFill>
                <a:latin typeface="微软雅黑"/>
                <a:ea typeface="微软雅黑"/>
                <a:cs typeface="微软雅黑"/>
              </a:rPr>
              <a:t> </a:t>
            </a:r>
            <a:r>
              <a:rPr lang="en-US" altLang="zh-CN" sz="2195" spc="-5" dirty="0">
                <a:solidFill>
                  <a:srgbClr val="404040"/>
                </a:solidFill>
                <a:latin typeface="微软雅黑"/>
                <a:ea typeface="微软雅黑"/>
                <a:cs typeface="微软雅黑"/>
              </a:rPr>
              <a:t>不</a:t>
            </a:r>
            <a:r>
              <a:rPr lang="en-US" altLang="zh-CN" sz="2195" spc="0" dirty="0">
                <a:solidFill>
                  <a:srgbClr val="404040"/>
                </a:solidFill>
                <a:latin typeface="微软雅黑"/>
                <a:ea typeface="微软雅黑"/>
                <a:cs typeface="微软雅黑"/>
              </a:rPr>
              <a:t>仅缺乏条理性，而且对“理性的力量”没有清晰的认识。仔细研究上述事例中的</a:t>
            </a:r>
            <a:r>
              <a:rPr lang="en-US" altLang="zh-CN" sz="2195" dirty="0">
                <a:solidFill>
                  <a:srgbClr val="404040"/>
                </a:solidFill>
                <a:latin typeface="微软雅黑"/>
                <a:ea typeface="微软雅黑"/>
                <a:cs typeface="微软雅黑"/>
              </a:rPr>
              <a:t> </a:t>
            </a:r>
            <a:r>
              <a:rPr lang="en-US" altLang="zh-CN" sz="2195" spc="-5" dirty="0">
                <a:solidFill>
                  <a:srgbClr val="404040"/>
                </a:solidFill>
                <a:latin typeface="微软雅黑"/>
                <a:ea typeface="微软雅黑"/>
                <a:cs typeface="微软雅黑"/>
              </a:rPr>
              <a:t>理</a:t>
            </a:r>
            <a:r>
              <a:rPr lang="en-US" altLang="zh-CN" sz="2195" spc="0" dirty="0">
                <a:solidFill>
                  <a:srgbClr val="404040"/>
                </a:solidFill>
                <a:latin typeface="微软雅黑"/>
                <a:ea typeface="微软雅黑"/>
                <a:cs typeface="微软雅黑"/>
              </a:rPr>
              <a:t>性活动的对象以及对象所在的“论域”（逻辑学中的“论域”是指概念所反映的</a:t>
            </a:r>
            <a:r>
              <a:rPr lang="en-US" altLang="zh-CN" sz="2195" dirty="0">
                <a:solidFill>
                  <a:srgbClr val="404040"/>
                </a:solidFill>
                <a:latin typeface="微软雅黑"/>
                <a:ea typeface="微软雅黑"/>
                <a:cs typeface="微软雅黑"/>
              </a:rPr>
              <a:t> </a:t>
            </a:r>
            <a:r>
              <a:rPr lang="en-US" altLang="zh-CN" sz="2195" spc="-5" dirty="0">
                <a:solidFill>
                  <a:srgbClr val="404040"/>
                </a:solidFill>
                <a:latin typeface="微软雅黑"/>
                <a:ea typeface="微软雅黑"/>
                <a:cs typeface="微软雅黑"/>
              </a:rPr>
              <a:t>对</a:t>
            </a:r>
            <a:r>
              <a:rPr lang="en-US" altLang="zh-CN" sz="2195" spc="0" dirty="0">
                <a:solidFill>
                  <a:srgbClr val="404040"/>
                </a:solidFill>
                <a:latin typeface="微软雅黑"/>
                <a:ea typeface="微软雅黑"/>
                <a:cs typeface="微软雅黑"/>
              </a:rPr>
              <a:t>象的范围），并对三个论域的关系进行审定，可以整理出这样的思路：</a:t>
            </a:r>
            <a:endParaRPr lang="en-US" altLang="zh-CN" sz="2195">
              <a:latin typeface="微软雅黑"/>
              <a:ea typeface="微软雅黑"/>
              <a:cs typeface="微软雅黑"/>
            </a:endParaRPr>
          </a:p>
          <a:p>
            <a:pPr marL="2625725" algn="l" rtl="0">
              <a:lnSpc>
                <a:spcPts val="3246"/>
              </a:lnSpc>
              <a:spcBef>
                <a:spcPts val="4785"/>
              </a:spcBef>
            </a:pPr>
            <a:r>
              <a:rPr lang="en-US" altLang="zh-CN" sz="2495" spc="0" dirty="0">
                <a:solidFill>
                  <a:srgbClr val="404040"/>
                </a:solidFill>
                <a:latin typeface="华文仿宋"/>
                <a:ea typeface="华文仿宋"/>
                <a:cs typeface="华文仿宋"/>
              </a:rPr>
              <a:t>用理性勘探</a:t>
            </a:r>
            <a:r>
              <a:rPr lang="en-US" altLang="zh-CN" sz="2495" b="1" spc="-7" dirty="0">
                <a:solidFill>
                  <a:srgbClr val="FF0000"/>
                </a:solidFill>
                <a:latin typeface="华文仿宋"/>
                <a:ea typeface="华文仿宋"/>
                <a:cs typeface="华文仿宋"/>
              </a:rPr>
              <a:t>自</a:t>
            </a:r>
            <a:r>
              <a:rPr lang="en-US" altLang="zh-CN" sz="2495" b="1" spc="0" dirty="0">
                <a:solidFill>
                  <a:srgbClr val="FF0000"/>
                </a:solidFill>
                <a:latin typeface="华文仿宋"/>
                <a:ea typeface="华文仿宋"/>
                <a:cs typeface="华文仿宋"/>
              </a:rPr>
              <a:t>然</a:t>
            </a:r>
            <a:r>
              <a:rPr lang="en-US" altLang="zh-CN" sz="2495" spc="7" dirty="0">
                <a:solidFill>
                  <a:srgbClr val="404040"/>
                </a:solidFill>
                <a:latin typeface="华文仿宋"/>
                <a:ea typeface="华文仿宋"/>
                <a:cs typeface="华文仿宋"/>
              </a:rPr>
              <a:t>的</a:t>
            </a:r>
            <a:r>
              <a:rPr lang="en-US" altLang="zh-CN" sz="2495" spc="-7" dirty="0">
                <a:solidFill>
                  <a:srgbClr val="404040"/>
                </a:solidFill>
                <a:latin typeface="华文仿宋"/>
                <a:ea typeface="华文仿宋"/>
                <a:cs typeface="华文仿宋"/>
              </a:rPr>
              <a:t>奥</a:t>
            </a:r>
            <a:r>
              <a:rPr lang="en-US" altLang="zh-CN" sz="2495" spc="0" dirty="0">
                <a:solidFill>
                  <a:srgbClr val="404040"/>
                </a:solidFill>
                <a:latin typeface="华文仿宋"/>
                <a:ea typeface="华文仿宋"/>
                <a:cs typeface="华文仿宋"/>
              </a:rPr>
              <a:t>秘——爱因斯坦</a:t>
            </a:r>
            <a:endParaRPr lang="en-US" altLang="zh-CN" sz="2495">
              <a:latin typeface="华文仿宋"/>
              <a:ea typeface="华文仿宋"/>
              <a:cs typeface="华文仿宋"/>
            </a:endParaRPr>
          </a:p>
          <a:p>
            <a:pPr marL="2784475" algn="l" rtl="0">
              <a:lnSpc>
                <a:spcPts val="3246"/>
              </a:lnSpc>
              <a:spcBef>
                <a:spcPts val="2254"/>
              </a:spcBef>
            </a:pPr>
            <a:r>
              <a:rPr lang="en-US" altLang="zh-CN" sz="2495" spc="0" dirty="0">
                <a:solidFill>
                  <a:srgbClr val="404040"/>
                </a:solidFill>
                <a:latin typeface="华文仿宋"/>
                <a:ea typeface="华文仿宋"/>
                <a:cs typeface="华文仿宋"/>
              </a:rPr>
              <a:t>用理性求索</a:t>
            </a:r>
            <a:r>
              <a:rPr lang="en-US" altLang="zh-CN" sz="2495" b="1" spc="-7" dirty="0">
                <a:solidFill>
                  <a:srgbClr val="FF0000"/>
                </a:solidFill>
                <a:latin typeface="华文仿宋"/>
                <a:ea typeface="华文仿宋"/>
                <a:cs typeface="华文仿宋"/>
              </a:rPr>
              <a:t>人</a:t>
            </a:r>
            <a:r>
              <a:rPr lang="en-US" altLang="zh-CN" sz="2495" b="1" spc="0" dirty="0">
                <a:solidFill>
                  <a:srgbClr val="FF0000"/>
                </a:solidFill>
                <a:latin typeface="华文仿宋"/>
                <a:ea typeface="华文仿宋"/>
                <a:cs typeface="华文仿宋"/>
              </a:rPr>
              <a:t>生</a:t>
            </a:r>
            <a:r>
              <a:rPr lang="en-US" altLang="zh-CN" sz="2495" spc="7" dirty="0">
                <a:solidFill>
                  <a:srgbClr val="404040"/>
                </a:solidFill>
                <a:latin typeface="华文仿宋"/>
                <a:ea typeface="华文仿宋"/>
                <a:cs typeface="华文仿宋"/>
              </a:rPr>
              <a:t>的</a:t>
            </a:r>
            <a:r>
              <a:rPr lang="en-US" altLang="zh-CN" sz="2495" spc="-7" dirty="0">
                <a:solidFill>
                  <a:srgbClr val="404040"/>
                </a:solidFill>
                <a:latin typeface="华文仿宋"/>
                <a:ea typeface="华文仿宋"/>
                <a:cs typeface="华文仿宋"/>
              </a:rPr>
              <a:t>意</a:t>
            </a:r>
            <a:r>
              <a:rPr lang="en-US" altLang="zh-CN" sz="2495" spc="0" dirty="0">
                <a:solidFill>
                  <a:srgbClr val="404040"/>
                </a:solidFill>
                <a:latin typeface="华文仿宋"/>
                <a:ea typeface="华文仿宋"/>
                <a:cs typeface="华文仿宋"/>
              </a:rPr>
              <a:t>义——史铁生</a:t>
            </a:r>
            <a:endParaRPr lang="en-US" altLang="zh-CN" sz="2495">
              <a:latin typeface="华文仿宋"/>
              <a:ea typeface="华文仿宋"/>
              <a:cs typeface="华文仿宋"/>
            </a:endParaRPr>
          </a:p>
          <a:p>
            <a:pPr marL="2784475" algn="l" rtl="0">
              <a:lnSpc>
                <a:spcPts val="3246"/>
              </a:lnSpc>
              <a:spcBef>
                <a:spcPts val="2254"/>
              </a:spcBef>
            </a:pPr>
            <a:r>
              <a:rPr lang="en-US" altLang="zh-CN" sz="2495" spc="0" dirty="0">
                <a:solidFill>
                  <a:srgbClr val="404040"/>
                </a:solidFill>
                <a:latin typeface="华文仿宋"/>
                <a:ea typeface="华文仿宋"/>
                <a:cs typeface="华文仿宋"/>
              </a:rPr>
              <a:t>用理性思考</a:t>
            </a:r>
            <a:r>
              <a:rPr lang="en-US" altLang="zh-CN" sz="2495" b="1" spc="-7" dirty="0">
                <a:solidFill>
                  <a:srgbClr val="FF0000"/>
                </a:solidFill>
                <a:latin typeface="华文仿宋"/>
                <a:ea typeface="华文仿宋"/>
                <a:cs typeface="华文仿宋"/>
              </a:rPr>
              <a:t>人</a:t>
            </a:r>
            <a:r>
              <a:rPr lang="en-US" altLang="zh-CN" sz="2495" b="1" spc="0" dirty="0">
                <a:solidFill>
                  <a:srgbClr val="FF0000"/>
                </a:solidFill>
                <a:latin typeface="华文仿宋"/>
                <a:ea typeface="华文仿宋"/>
                <a:cs typeface="华文仿宋"/>
              </a:rPr>
              <a:t>类</a:t>
            </a:r>
            <a:r>
              <a:rPr lang="en-US" altLang="zh-CN" sz="2495" spc="7" dirty="0">
                <a:solidFill>
                  <a:srgbClr val="404040"/>
                </a:solidFill>
                <a:latin typeface="华文仿宋"/>
                <a:ea typeface="华文仿宋"/>
                <a:cs typeface="华文仿宋"/>
              </a:rPr>
              <a:t>的</a:t>
            </a:r>
            <a:r>
              <a:rPr lang="en-US" altLang="zh-CN" sz="2495" spc="-7" dirty="0">
                <a:solidFill>
                  <a:srgbClr val="404040"/>
                </a:solidFill>
                <a:latin typeface="华文仿宋"/>
                <a:ea typeface="华文仿宋"/>
                <a:cs typeface="华文仿宋"/>
              </a:rPr>
              <a:t>命</a:t>
            </a:r>
            <a:r>
              <a:rPr lang="en-US" altLang="zh-CN" sz="2495" spc="0" dirty="0">
                <a:solidFill>
                  <a:srgbClr val="404040"/>
                </a:solidFill>
                <a:latin typeface="华文仿宋"/>
                <a:ea typeface="华文仿宋"/>
                <a:cs typeface="华文仿宋"/>
              </a:rPr>
              <a:t>运——阿伦特</a:t>
            </a:r>
            <a:endParaRPr lang="en-US" altLang="zh-CN" sz="2495">
              <a:latin typeface="华文仿宋"/>
              <a:ea typeface="华文仿宋"/>
              <a:cs typeface="华文仿宋"/>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Text Box764"/>
          <p:cNvSpPr txBox="1"/>
          <p:nvPr/>
        </p:nvSpPr>
        <p:spPr>
          <a:xfrm>
            <a:off x="701675" y="631557"/>
            <a:ext cx="10723881" cy="4412706"/>
          </a:xfrm>
          <a:prstGeom prst="rect">
            <a:avLst/>
          </a:prstGeom>
          <a:noFill/>
        </p:spPr>
        <p:txBody>
          <a:bodyPr wrap="square" lIns="0" tIns="0" rIns="0" rtlCol="0">
            <a:spAutoFit/>
          </a:bodyPr>
          <a:lstStyle/>
          <a:p>
            <a:pPr marL="37465" algn="l" rtl="0">
              <a:lnSpc>
                <a:spcPts val="3687"/>
              </a:lnSpc>
            </a:pPr>
            <a:r>
              <a:rPr lang="en-US" altLang="zh-CN" sz="2795" b="1" spc="-5" dirty="0">
                <a:solidFill>
                  <a:srgbClr val="1D41D5"/>
                </a:solidFill>
                <a:latin typeface="微软雅黑"/>
                <a:ea typeface="微软雅黑"/>
                <a:cs typeface="微软雅黑"/>
              </a:rPr>
              <a:t>在</a:t>
            </a:r>
            <a:r>
              <a:rPr lang="en-US" altLang="zh-CN" sz="2795" b="1" spc="0" dirty="0">
                <a:solidFill>
                  <a:srgbClr val="1D41D5"/>
                </a:solidFill>
                <a:latin typeface="微软雅黑"/>
                <a:ea typeface="微软雅黑"/>
                <a:cs typeface="微软雅黑"/>
              </a:rPr>
              <a:t>例子中凸显和观点贴合的要素</a:t>
            </a:r>
            <a:endParaRPr lang="en-US" altLang="zh-CN" sz="2795" dirty="0">
              <a:latin typeface="微软雅黑"/>
              <a:ea typeface="微软雅黑"/>
              <a:cs typeface="微软雅黑"/>
            </a:endParaRPr>
          </a:p>
          <a:p>
            <a:pPr marR="17070" algn="l" rtl="0">
              <a:lnSpc>
                <a:spcPts val="4605"/>
              </a:lnSpc>
              <a:spcBef>
                <a:spcPts val="3098"/>
              </a:spcBef>
            </a:pPr>
            <a:r>
              <a:rPr lang="en-US" altLang="zh-CN" sz="2400" spc="0" dirty="0">
                <a:solidFill>
                  <a:srgbClr val="404040"/>
                </a:solidFill>
                <a:latin typeface="微软雅黑"/>
                <a:ea typeface="微软雅黑"/>
                <a:cs typeface="微软雅黑"/>
              </a:rPr>
              <a:t>一位同学在以“度”为题的作文中，为证明“做事要把握好度”，用了这样的例</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子：</a:t>
            </a:r>
            <a:endParaRPr lang="en-US" altLang="zh-CN" sz="2400" dirty="0">
              <a:latin typeface="微软雅黑"/>
              <a:ea typeface="微软雅黑"/>
              <a:cs typeface="微软雅黑"/>
            </a:endParaRPr>
          </a:p>
          <a:p>
            <a:pPr indent="914400" algn="just" rtl="0">
              <a:lnSpc>
                <a:spcPts val="4385"/>
              </a:lnSpc>
              <a:spcBef>
                <a:spcPts val="1212"/>
              </a:spcBef>
            </a:pPr>
            <a:r>
              <a:rPr lang="en-US" altLang="zh-CN" sz="2400" spc="0" dirty="0">
                <a:solidFill>
                  <a:srgbClr val="404040"/>
                </a:solidFill>
                <a:latin typeface="仿宋"/>
                <a:ea typeface="仿宋"/>
                <a:cs typeface="仿宋"/>
              </a:rPr>
              <a:t>冯文潜先生</a:t>
            </a:r>
            <a:r>
              <a:rPr lang="en-US" altLang="zh-CN" sz="2400" spc="10" dirty="0">
                <a:solidFill>
                  <a:srgbClr val="404040"/>
                </a:solidFill>
                <a:latin typeface="仿宋"/>
                <a:ea typeface="仿宋"/>
                <a:cs typeface="仿宋"/>
              </a:rPr>
              <a:t>有</a:t>
            </a:r>
            <a:r>
              <a:rPr lang="en-US" altLang="zh-CN" sz="2400" spc="-5" dirty="0">
                <a:solidFill>
                  <a:srgbClr val="404040"/>
                </a:solidFill>
                <a:latin typeface="仿宋"/>
                <a:ea typeface="仿宋"/>
                <a:cs typeface="仿宋"/>
              </a:rPr>
              <a:t>一</a:t>
            </a:r>
            <a:r>
              <a:rPr lang="en-US" altLang="zh-CN" sz="2400" spc="5" dirty="0">
                <a:solidFill>
                  <a:srgbClr val="404040"/>
                </a:solidFill>
                <a:latin typeface="仿宋"/>
                <a:ea typeface="仿宋"/>
                <a:cs typeface="仿宋"/>
              </a:rPr>
              <a:t>次</a:t>
            </a:r>
            <a:r>
              <a:rPr lang="en-US" altLang="zh-CN" sz="2400" spc="0" dirty="0">
                <a:solidFill>
                  <a:srgbClr val="404040"/>
                </a:solidFill>
                <a:latin typeface="仿宋"/>
                <a:ea typeface="仿宋"/>
                <a:cs typeface="仿宋"/>
              </a:rPr>
              <a:t>去赶</a:t>
            </a:r>
            <a:r>
              <a:rPr lang="en-US" altLang="zh-CN" sz="2400" spc="10" dirty="0">
                <a:solidFill>
                  <a:srgbClr val="404040"/>
                </a:solidFill>
                <a:latin typeface="仿宋"/>
                <a:ea typeface="仿宋"/>
                <a:cs typeface="仿宋"/>
              </a:rPr>
              <a:t>集</a:t>
            </a:r>
            <a:r>
              <a:rPr lang="en-US" altLang="zh-CN" sz="2400" spc="-5" dirty="0">
                <a:solidFill>
                  <a:srgbClr val="404040"/>
                </a:solidFill>
                <a:latin typeface="仿宋"/>
                <a:ea typeface="仿宋"/>
                <a:cs typeface="仿宋"/>
              </a:rPr>
              <a:t>，</a:t>
            </a:r>
            <a:r>
              <a:rPr lang="en-US" altLang="zh-CN" sz="2400" spc="0" dirty="0">
                <a:solidFill>
                  <a:srgbClr val="404040"/>
                </a:solidFill>
                <a:latin typeface="仿宋"/>
                <a:ea typeface="仿宋"/>
                <a:cs typeface="仿宋"/>
              </a:rPr>
              <a:t>走</a:t>
            </a:r>
            <a:r>
              <a:rPr lang="en-US" altLang="zh-CN" sz="2400" spc="10" dirty="0">
                <a:solidFill>
                  <a:srgbClr val="404040"/>
                </a:solidFill>
                <a:latin typeface="仿宋"/>
                <a:ea typeface="仿宋"/>
                <a:cs typeface="仿宋"/>
              </a:rPr>
              <a:t>到</a:t>
            </a:r>
            <a:r>
              <a:rPr lang="en-US" altLang="zh-CN" sz="2400" spc="-5" dirty="0">
                <a:solidFill>
                  <a:srgbClr val="404040"/>
                </a:solidFill>
                <a:latin typeface="仿宋"/>
                <a:ea typeface="仿宋"/>
                <a:cs typeface="仿宋"/>
              </a:rPr>
              <a:t>一</a:t>
            </a:r>
            <a:r>
              <a:rPr lang="en-US" altLang="zh-CN" sz="2400" spc="0" dirty="0">
                <a:solidFill>
                  <a:srgbClr val="404040"/>
                </a:solidFill>
                <a:latin typeface="仿宋"/>
                <a:ea typeface="仿宋"/>
                <a:cs typeface="仿宋"/>
              </a:rPr>
              <a:t>个</a:t>
            </a:r>
            <a:r>
              <a:rPr lang="en-US" altLang="zh-CN" sz="2400" spc="10" dirty="0">
                <a:solidFill>
                  <a:srgbClr val="404040"/>
                </a:solidFill>
                <a:latin typeface="仿宋"/>
                <a:ea typeface="仿宋"/>
                <a:cs typeface="仿宋"/>
              </a:rPr>
              <a:t>卖</a:t>
            </a:r>
            <a:r>
              <a:rPr lang="en-US" altLang="zh-CN" sz="2400" spc="-5" dirty="0">
                <a:solidFill>
                  <a:srgbClr val="404040"/>
                </a:solidFill>
                <a:latin typeface="仿宋"/>
                <a:ea typeface="仿宋"/>
                <a:cs typeface="仿宋"/>
              </a:rPr>
              <a:t>陶</a:t>
            </a:r>
            <a:r>
              <a:rPr lang="en-US" altLang="zh-CN" sz="2400" spc="0" dirty="0">
                <a:solidFill>
                  <a:srgbClr val="404040"/>
                </a:solidFill>
                <a:latin typeface="仿宋"/>
                <a:ea typeface="仿宋"/>
                <a:cs typeface="仿宋"/>
              </a:rPr>
              <a:t>器</a:t>
            </a:r>
            <a:r>
              <a:rPr lang="en-US" altLang="zh-CN" sz="2400" spc="10" dirty="0">
                <a:solidFill>
                  <a:srgbClr val="404040"/>
                </a:solidFill>
                <a:latin typeface="仿宋"/>
                <a:ea typeface="仿宋"/>
                <a:cs typeface="仿宋"/>
              </a:rPr>
              <a:t>的</a:t>
            </a:r>
            <a:r>
              <a:rPr lang="en-US" altLang="zh-CN" sz="2400" spc="-5" dirty="0">
                <a:solidFill>
                  <a:srgbClr val="404040"/>
                </a:solidFill>
                <a:latin typeface="仿宋"/>
                <a:ea typeface="仿宋"/>
                <a:cs typeface="仿宋"/>
              </a:rPr>
              <a:t>摊</a:t>
            </a:r>
            <a:r>
              <a:rPr lang="en-US" altLang="zh-CN" sz="2400" spc="0" dirty="0">
                <a:solidFill>
                  <a:srgbClr val="404040"/>
                </a:solidFill>
                <a:latin typeface="仿宋"/>
                <a:ea typeface="仿宋"/>
                <a:cs typeface="仿宋"/>
              </a:rPr>
              <a:t>子</a:t>
            </a:r>
            <a:r>
              <a:rPr lang="en-US" altLang="zh-CN" sz="2400" spc="10" dirty="0">
                <a:solidFill>
                  <a:srgbClr val="404040"/>
                </a:solidFill>
                <a:latin typeface="仿宋"/>
                <a:ea typeface="仿宋"/>
                <a:cs typeface="仿宋"/>
              </a:rPr>
              <a:t>前</a:t>
            </a:r>
            <a:r>
              <a:rPr lang="en-US" altLang="zh-CN" sz="2400" spc="-5" dirty="0">
                <a:solidFill>
                  <a:srgbClr val="404040"/>
                </a:solidFill>
                <a:latin typeface="仿宋"/>
                <a:ea typeface="仿宋"/>
                <a:cs typeface="仿宋"/>
              </a:rPr>
              <a:t>，</a:t>
            </a:r>
            <a:r>
              <a:rPr lang="en-US" altLang="zh-CN" sz="2400" spc="0" dirty="0">
                <a:solidFill>
                  <a:srgbClr val="404040"/>
                </a:solidFill>
                <a:latin typeface="仿宋"/>
                <a:ea typeface="仿宋"/>
                <a:cs typeface="仿宋"/>
              </a:rPr>
              <a:t>想</a:t>
            </a:r>
            <a:r>
              <a:rPr lang="en-US" altLang="zh-CN" sz="2400" spc="10" dirty="0">
                <a:solidFill>
                  <a:srgbClr val="404040"/>
                </a:solidFill>
                <a:latin typeface="仿宋"/>
                <a:ea typeface="仿宋"/>
                <a:cs typeface="仿宋"/>
              </a:rPr>
              <a:t>买</a:t>
            </a:r>
            <a:r>
              <a:rPr lang="en-US" altLang="zh-CN" sz="2400" spc="-5" dirty="0">
                <a:solidFill>
                  <a:srgbClr val="404040"/>
                </a:solidFill>
                <a:latin typeface="仿宋"/>
                <a:ea typeface="仿宋"/>
                <a:cs typeface="仿宋"/>
              </a:rPr>
              <a:t>把</a:t>
            </a:r>
            <a:r>
              <a:rPr lang="en-US" altLang="zh-CN" sz="2400" spc="0" dirty="0">
                <a:solidFill>
                  <a:srgbClr val="404040"/>
                </a:solidFill>
                <a:latin typeface="仿宋"/>
                <a:ea typeface="仿宋"/>
                <a:cs typeface="仿宋"/>
              </a:rPr>
              <a:t>夜</a:t>
            </a:r>
            <a:r>
              <a:rPr lang="en-US" altLang="zh-CN" sz="2400" spc="10" dirty="0">
                <a:solidFill>
                  <a:srgbClr val="404040"/>
                </a:solidFill>
                <a:latin typeface="仿宋"/>
                <a:ea typeface="仿宋"/>
                <a:cs typeface="仿宋"/>
              </a:rPr>
              <a:t>壶</a:t>
            </a:r>
            <a:r>
              <a:rPr lang="en-US" altLang="zh-CN" sz="2400" spc="-5" dirty="0">
                <a:solidFill>
                  <a:srgbClr val="404040"/>
                </a:solidFill>
                <a:latin typeface="仿宋"/>
                <a:ea typeface="仿宋"/>
                <a:cs typeface="仿宋"/>
              </a:rPr>
              <a:t>，</a:t>
            </a:r>
            <a:r>
              <a:rPr lang="en-US" altLang="zh-CN" sz="2400" spc="0" dirty="0">
                <a:solidFill>
                  <a:srgbClr val="404040"/>
                </a:solidFill>
                <a:latin typeface="仿宋"/>
                <a:ea typeface="仿宋"/>
                <a:cs typeface="仿宋"/>
              </a:rPr>
              <a:t>挑</a:t>
            </a:r>
            <a:r>
              <a:rPr lang="en-US" altLang="zh-CN" sz="2400" spc="10" dirty="0">
                <a:solidFill>
                  <a:srgbClr val="404040"/>
                </a:solidFill>
                <a:latin typeface="仿宋"/>
                <a:ea typeface="仿宋"/>
                <a:cs typeface="仿宋"/>
              </a:rPr>
              <a:t>了</a:t>
            </a:r>
            <a:r>
              <a:rPr lang="en-US" altLang="zh-CN" sz="2400" spc="-1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又挑，都嫌太大，</a:t>
            </a:r>
            <a:r>
              <a:rPr lang="en-US" altLang="zh-CN" sz="2400" spc="10" dirty="0">
                <a:solidFill>
                  <a:srgbClr val="404040"/>
                </a:solidFill>
                <a:latin typeface="仿宋"/>
                <a:ea typeface="仿宋"/>
                <a:cs typeface="仿宋"/>
              </a:rPr>
              <a:t>就</a:t>
            </a:r>
            <a:r>
              <a:rPr lang="en-US" altLang="zh-CN" sz="2400" spc="-5" dirty="0">
                <a:solidFill>
                  <a:srgbClr val="404040"/>
                </a:solidFill>
                <a:latin typeface="仿宋"/>
                <a:ea typeface="仿宋"/>
                <a:cs typeface="仿宋"/>
              </a:rPr>
              <a:t>对</a:t>
            </a:r>
            <a:r>
              <a:rPr lang="en-US" altLang="zh-CN" sz="2400" spc="0" dirty="0">
                <a:solidFill>
                  <a:srgbClr val="404040"/>
                </a:solidFill>
                <a:latin typeface="仿宋"/>
                <a:ea typeface="仿宋"/>
                <a:cs typeface="仿宋"/>
              </a:rPr>
              <a:t>这</a:t>
            </a:r>
            <a:r>
              <a:rPr lang="en-US" altLang="zh-CN" sz="2400" spc="10" dirty="0">
                <a:solidFill>
                  <a:srgbClr val="404040"/>
                </a:solidFill>
                <a:latin typeface="仿宋"/>
                <a:ea typeface="仿宋"/>
                <a:cs typeface="仿宋"/>
              </a:rPr>
              <a:t>位</a:t>
            </a:r>
            <a:r>
              <a:rPr lang="en-US" altLang="zh-CN" sz="2400" spc="-5" dirty="0">
                <a:solidFill>
                  <a:srgbClr val="404040"/>
                </a:solidFill>
                <a:latin typeface="仿宋"/>
                <a:ea typeface="仿宋"/>
                <a:cs typeface="仿宋"/>
              </a:rPr>
              <a:t>陶</a:t>
            </a:r>
            <a:r>
              <a:rPr lang="en-US" altLang="zh-CN" sz="2400" spc="0" dirty="0">
                <a:solidFill>
                  <a:srgbClr val="404040"/>
                </a:solidFill>
                <a:latin typeface="仿宋"/>
                <a:ea typeface="仿宋"/>
                <a:cs typeface="仿宋"/>
              </a:rPr>
              <a:t>器</a:t>
            </a:r>
            <a:r>
              <a:rPr lang="en-US" altLang="zh-CN" sz="2400" spc="10" dirty="0">
                <a:solidFill>
                  <a:srgbClr val="404040"/>
                </a:solidFill>
                <a:latin typeface="仿宋"/>
                <a:ea typeface="仿宋"/>
                <a:cs typeface="仿宋"/>
              </a:rPr>
              <a:t>工</a:t>
            </a:r>
            <a:r>
              <a:rPr lang="en-US" altLang="zh-CN" sz="2400" spc="-5" dirty="0">
                <a:solidFill>
                  <a:srgbClr val="404040"/>
                </a:solidFill>
                <a:latin typeface="仿宋"/>
                <a:ea typeface="仿宋"/>
                <a:cs typeface="仿宋"/>
              </a:rPr>
              <a:t>人</a:t>
            </a:r>
            <a:r>
              <a:rPr lang="en-US" altLang="zh-CN" sz="2400" spc="0" dirty="0">
                <a:solidFill>
                  <a:srgbClr val="404040"/>
                </a:solidFill>
                <a:latin typeface="仿宋"/>
                <a:ea typeface="仿宋"/>
                <a:cs typeface="仿宋"/>
              </a:rPr>
              <a:t>说</a:t>
            </a:r>
            <a:r>
              <a:rPr lang="en-US" altLang="zh-CN" sz="2400" spc="10" dirty="0">
                <a:solidFill>
                  <a:srgbClr val="404040"/>
                </a:solidFill>
                <a:latin typeface="仿宋"/>
                <a:ea typeface="仿宋"/>
                <a:cs typeface="仿宋"/>
              </a:rPr>
              <a:t>：</a:t>
            </a:r>
            <a:r>
              <a:rPr lang="en-US" altLang="zh-CN" sz="2400" spc="-5" dirty="0">
                <a:solidFill>
                  <a:srgbClr val="404040"/>
                </a:solidFill>
                <a:latin typeface="仿宋"/>
                <a:ea typeface="仿宋"/>
                <a:cs typeface="仿宋"/>
              </a:rPr>
              <a:t>“</a:t>
            </a:r>
            <a:r>
              <a:rPr lang="en-US" altLang="zh-CN" sz="2400" spc="0" dirty="0">
                <a:solidFill>
                  <a:srgbClr val="404040"/>
                </a:solidFill>
                <a:latin typeface="仿宋"/>
                <a:ea typeface="仿宋"/>
                <a:cs typeface="仿宋"/>
              </a:rPr>
              <a:t>好</a:t>
            </a:r>
            <a:r>
              <a:rPr lang="en-US" altLang="zh-CN" sz="2400" spc="10" dirty="0">
                <a:solidFill>
                  <a:srgbClr val="404040"/>
                </a:solidFill>
                <a:latin typeface="仿宋"/>
                <a:ea typeface="仿宋"/>
                <a:cs typeface="仿宋"/>
              </a:rPr>
              <a:t>是</a:t>
            </a:r>
            <a:r>
              <a:rPr lang="en-US" altLang="zh-CN" sz="2400" spc="-5" dirty="0">
                <a:solidFill>
                  <a:srgbClr val="404040"/>
                </a:solidFill>
                <a:latin typeface="仿宋"/>
                <a:ea typeface="仿宋"/>
                <a:cs typeface="仿宋"/>
              </a:rPr>
              <a:t>好</a:t>
            </a:r>
            <a:r>
              <a:rPr lang="en-US" altLang="zh-CN" sz="2400" spc="0" dirty="0">
                <a:solidFill>
                  <a:srgbClr val="404040"/>
                </a:solidFill>
                <a:latin typeface="仿宋"/>
                <a:ea typeface="仿宋"/>
                <a:cs typeface="仿宋"/>
              </a:rPr>
              <a:t>，</a:t>
            </a:r>
            <a:r>
              <a:rPr lang="en-US" altLang="zh-CN" sz="2400" spc="10" dirty="0">
                <a:solidFill>
                  <a:srgbClr val="404040"/>
                </a:solidFill>
                <a:latin typeface="仿宋"/>
                <a:ea typeface="仿宋"/>
                <a:cs typeface="仿宋"/>
              </a:rPr>
              <a:t>就</a:t>
            </a:r>
            <a:r>
              <a:rPr lang="en-US" altLang="zh-CN" sz="2400" spc="-5" dirty="0">
                <a:solidFill>
                  <a:srgbClr val="404040"/>
                </a:solidFill>
                <a:latin typeface="仿宋"/>
                <a:ea typeface="仿宋"/>
                <a:cs typeface="仿宋"/>
              </a:rPr>
              <a:t>是</a:t>
            </a:r>
            <a:r>
              <a:rPr lang="en-US" altLang="zh-CN" sz="2400" spc="0" dirty="0">
                <a:solidFill>
                  <a:srgbClr val="404040"/>
                </a:solidFill>
                <a:latin typeface="仿宋"/>
                <a:ea typeface="仿宋"/>
                <a:cs typeface="仿宋"/>
              </a:rPr>
              <a:t>嫌</a:t>
            </a:r>
            <a:r>
              <a:rPr lang="en-US" altLang="zh-CN" sz="2400" spc="10" dirty="0">
                <a:solidFill>
                  <a:srgbClr val="404040"/>
                </a:solidFill>
                <a:latin typeface="仿宋"/>
                <a:ea typeface="仿宋"/>
                <a:cs typeface="仿宋"/>
              </a:rPr>
              <a:t>大</a:t>
            </a:r>
            <a:r>
              <a:rPr lang="en-US" altLang="zh-CN" sz="2400" spc="-5" dirty="0">
                <a:solidFill>
                  <a:srgbClr val="404040"/>
                </a:solidFill>
                <a:latin typeface="仿宋"/>
                <a:ea typeface="仿宋"/>
                <a:cs typeface="仿宋"/>
              </a:rPr>
              <a:t>了</a:t>
            </a:r>
            <a:r>
              <a:rPr lang="en-US" altLang="zh-CN" sz="2400" spc="0" dirty="0">
                <a:solidFill>
                  <a:srgbClr val="404040"/>
                </a:solidFill>
                <a:latin typeface="仿宋"/>
                <a:ea typeface="仿宋"/>
                <a:cs typeface="仿宋"/>
              </a:rPr>
              <a:t>。</a:t>
            </a:r>
            <a:r>
              <a:rPr lang="en-US" altLang="zh-CN" sz="2400" spc="10" dirty="0">
                <a:solidFill>
                  <a:srgbClr val="404040"/>
                </a:solidFill>
                <a:latin typeface="仿宋"/>
                <a:ea typeface="仿宋"/>
                <a:cs typeface="仿宋"/>
              </a:rPr>
              <a:t>”</a:t>
            </a:r>
            <a:r>
              <a:rPr lang="en-US" altLang="zh-CN" sz="2400" spc="-5" dirty="0">
                <a:solidFill>
                  <a:srgbClr val="404040"/>
                </a:solidFill>
                <a:latin typeface="仿宋"/>
                <a:ea typeface="仿宋"/>
                <a:cs typeface="仿宋"/>
              </a:rPr>
              <a:t>这</a:t>
            </a:r>
            <a:r>
              <a:rPr lang="en-US" altLang="zh-CN" sz="2400" spc="0" dirty="0">
                <a:solidFill>
                  <a:srgbClr val="404040"/>
                </a:solidFill>
                <a:latin typeface="仿宋"/>
                <a:ea typeface="仿宋"/>
                <a:cs typeface="仿宋"/>
              </a:rPr>
              <a:t>个</a:t>
            </a:r>
            <a:r>
              <a:rPr lang="en-US" altLang="zh-CN" sz="2400" spc="10" dirty="0">
                <a:solidFill>
                  <a:srgbClr val="404040"/>
                </a:solidFill>
                <a:latin typeface="仿宋"/>
                <a:ea typeface="仿宋"/>
                <a:cs typeface="仿宋"/>
              </a:rPr>
              <a:t>工</a:t>
            </a:r>
            <a:r>
              <a:rPr lang="en-US" altLang="zh-CN" sz="2400" spc="-5" dirty="0">
                <a:solidFill>
                  <a:srgbClr val="404040"/>
                </a:solidFill>
                <a:latin typeface="仿宋"/>
                <a:ea typeface="仿宋"/>
                <a:cs typeface="仿宋"/>
              </a:rPr>
              <a:t>人</a:t>
            </a:r>
            <a:r>
              <a:rPr lang="en-US" altLang="zh-CN" sz="2400" spc="0" dirty="0">
                <a:solidFill>
                  <a:srgbClr val="404040"/>
                </a:solidFill>
                <a:latin typeface="仿宋"/>
                <a:ea typeface="仿宋"/>
                <a:cs typeface="仿宋"/>
              </a:rPr>
              <a:t>如</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果不懂交流忌讳和</a:t>
            </a:r>
            <a:r>
              <a:rPr lang="en-US" altLang="zh-CN" sz="2400" spc="10" dirty="0">
                <a:solidFill>
                  <a:srgbClr val="404040"/>
                </a:solidFill>
                <a:latin typeface="仿宋"/>
                <a:ea typeface="仿宋"/>
                <a:cs typeface="仿宋"/>
              </a:rPr>
              <a:t>语</a:t>
            </a:r>
            <a:r>
              <a:rPr lang="en-US" altLang="zh-CN" sz="2400" spc="-5" dirty="0">
                <a:solidFill>
                  <a:srgbClr val="404040"/>
                </a:solidFill>
                <a:latin typeface="仿宋"/>
                <a:ea typeface="仿宋"/>
                <a:cs typeface="仿宋"/>
              </a:rPr>
              <a:t>言</a:t>
            </a:r>
            <a:r>
              <a:rPr lang="en-US" altLang="zh-CN" sz="2400" spc="0" dirty="0">
                <a:solidFill>
                  <a:srgbClr val="404040"/>
                </a:solidFill>
                <a:latin typeface="仿宋"/>
                <a:ea typeface="仿宋"/>
                <a:cs typeface="仿宋"/>
              </a:rPr>
              <a:t>美</a:t>
            </a:r>
            <a:r>
              <a:rPr lang="en-US" altLang="zh-CN" sz="2400" spc="10" dirty="0">
                <a:solidFill>
                  <a:srgbClr val="404040"/>
                </a:solidFill>
                <a:latin typeface="仿宋"/>
                <a:ea typeface="仿宋"/>
                <a:cs typeface="仿宋"/>
              </a:rPr>
              <a:t>，</a:t>
            </a:r>
            <a:r>
              <a:rPr lang="en-US" altLang="zh-CN" sz="2400" spc="-5" dirty="0">
                <a:solidFill>
                  <a:srgbClr val="404040"/>
                </a:solidFill>
                <a:latin typeface="仿宋"/>
                <a:ea typeface="仿宋"/>
                <a:cs typeface="仿宋"/>
              </a:rPr>
              <a:t>便</a:t>
            </a:r>
            <a:r>
              <a:rPr lang="en-US" altLang="zh-CN" sz="2400" spc="0" dirty="0">
                <a:solidFill>
                  <a:srgbClr val="404040"/>
                </a:solidFill>
                <a:latin typeface="仿宋"/>
                <a:ea typeface="仿宋"/>
                <a:cs typeface="仿宋"/>
              </a:rPr>
              <a:t>会</a:t>
            </a:r>
            <a:r>
              <a:rPr lang="en-US" altLang="zh-CN" sz="2400" spc="10" dirty="0">
                <a:solidFill>
                  <a:srgbClr val="404040"/>
                </a:solidFill>
                <a:latin typeface="仿宋"/>
                <a:ea typeface="仿宋"/>
                <a:cs typeface="仿宋"/>
              </a:rPr>
              <a:t>说</a:t>
            </a:r>
            <a:r>
              <a:rPr lang="en-US" altLang="zh-CN" sz="2400" spc="-5" dirty="0">
                <a:solidFill>
                  <a:srgbClr val="404040"/>
                </a:solidFill>
                <a:latin typeface="仿宋"/>
                <a:ea typeface="仿宋"/>
                <a:cs typeface="仿宋"/>
              </a:rPr>
              <a:t>：</a:t>
            </a:r>
            <a:r>
              <a:rPr lang="en-US" altLang="zh-CN" sz="2400" spc="0" dirty="0">
                <a:solidFill>
                  <a:srgbClr val="404040"/>
                </a:solidFill>
                <a:latin typeface="仿宋"/>
                <a:ea typeface="仿宋"/>
                <a:cs typeface="仿宋"/>
              </a:rPr>
              <a:t>“</a:t>
            </a:r>
            <a:r>
              <a:rPr lang="en-US" altLang="zh-CN" sz="2400" spc="10" dirty="0">
                <a:solidFill>
                  <a:srgbClr val="404040"/>
                </a:solidFill>
                <a:latin typeface="仿宋"/>
                <a:ea typeface="仿宋"/>
                <a:cs typeface="仿宋"/>
              </a:rPr>
              <a:t>大</a:t>
            </a:r>
            <a:r>
              <a:rPr lang="en-US" altLang="zh-CN" sz="2400" spc="-5" dirty="0">
                <a:solidFill>
                  <a:srgbClr val="404040"/>
                </a:solidFill>
                <a:latin typeface="仿宋"/>
                <a:ea typeface="仿宋"/>
                <a:cs typeface="仿宋"/>
              </a:rPr>
              <a:t>是</a:t>
            </a:r>
            <a:r>
              <a:rPr lang="en-US" altLang="zh-CN" sz="2400" spc="0" dirty="0">
                <a:solidFill>
                  <a:srgbClr val="404040"/>
                </a:solidFill>
                <a:latin typeface="仿宋"/>
                <a:ea typeface="仿宋"/>
                <a:cs typeface="仿宋"/>
              </a:rPr>
              <a:t>大</a:t>
            </a:r>
            <a:r>
              <a:rPr lang="en-US" altLang="zh-CN" sz="2400" spc="10" dirty="0">
                <a:solidFill>
                  <a:srgbClr val="404040"/>
                </a:solidFill>
                <a:latin typeface="仿宋"/>
                <a:ea typeface="仿宋"/>
                <a:cs typeface="仿宋"/>
              </a:rPr>
              <a:t>，</a:t>
            </a:r>
            <a:r>
              <a:rPr lang="en-US" altLang="zh-CN" sz="2400" spc="-5" dirty="0">
                <a:solidFill>
                  <a:srgbClr val="404040"/>
                </a:solidFill>
                <a:latin typeface="仿宋"/>
                <a:ea typeface="仿宋"/>
                <a:cs typeface="仿宋"/>
              </a:rPr>
              <a:t>小</a:t>
            </a:r>
            <a:r>
              <a:rPr lang="en-US" altLang="zh-CN" sz="2400" spc="0" dirty="0">
                <a:solidFill>
                  <a:srgbClr val="404040"/>
                </a:solidFill>
                <a:latin typeface="仿宋"/>
                <a:ea typeface="仿宋"/>
                <a:cs typeface="仿宋"/>
              </a:rPr>
              <a:t>便</a:t>
            </a:r>
            <a:r>
              <a:rPr lang="en-US" altLang="zh-CN" sz="2400" spc="10" dirty="0">
                <a:solidFill>
                  <a:srgbClr val="404040"/>
                </a:solidFill>
                <a:latin typeface="仿宋"/>
                <a:ea typeface="仿宋"/>
                <a:cs typeface="仿宋"/>
              </a:rPr>
              <a:t>装</a:t>
            </a:r>
            <a:r>
              <a:rPr lang="en-US" altLang="zh-CN" sz="2400" spc="-5" dirty="0">
                <a:solidFill>
                  <a:srgbClr val="404040"/>
                </a:solidFill>
                <a:latin typeface="仿宋"/>
                <a:ea typeface="仿宋"/>
                <a:cs typeface="仿宋"/>
              </a:rPr>
              <a:t>得</a:t>
            </a:r>
            <a:r>
              <a:rPr lang="en-US" altLang="zh-CN" sz="2400" spc="0" dirty="0">
                <a:solidFill>
                  <a:srgbClr val="404040"/>
                </a:solidFill>
                <a:latin typeface="仿宋"/>
                <a:ea typeface="仿宋"/>
                <a:cs typeface="仿宋"/>
              </a:rPr>
              <a:t>多</a:t>
            </a:r>
            <a:r>
              <a:rPr lang="en-US" altLang="zh-CN" sz="2400" spc="10" dirty="0">
                <a:solidFill>
                  <a:srgbClr val="404040"/>
                </a:solidFill>
                <a:latin typeface="仿宋"/>
                <a:ea typeface="仿宋"/>
                <a:cs typeface="仿宋"/>
              </a:rPr>
              <a:t>啊</a:t>
            </a:r>
            <a:r>
              <a:rPr lang="en-US" altLang="zh-CN" sz="2400" spc="-5" dirty="0">
                <a:solidFill>
                  <a:srgbClr val="404040"/>
                </a:solidFill>
                <a:latin typeface="仿宋"/>
                <a:ea typeface="仿宋"/>
                <a:cs typeface="仿宋"/>
              </a:rPr>
              <a:t>！</a:t>
            </a:r>
            <a:r>
              <a:rPr lang="en-US" altLang="zh-CN" sz="2400" spc="0" dirty="0">
                <a:solidFill>
                  <a:srgbClr val="404040"/>
                </a:solidFill>
                <a:latin typeface="仿宋"/>
                <a:ea typeface="仿宋"/>
                <a:cs typeface="仿宋"/>
              </a:rPr>
              <a:t>”</a:t>
            </a:r>
            <a:r>
              <a:rPr lang="en-US" altLang="zh-CN" sz="2400" spc="10" dirty="0">
                <a:solidFill>
                  <a:srgbClr val="404040"/>
                </a:solidFill>
                <a:latin typeface="仿宋"/>
                <a:ea typeface="仿宋"/>
                <a:cs typeface="仿宋"/>
              </a:rPr>
              <a:t>这</a:t>
            </a:r>
            <a:r>
              <a:rPr lang="en-US" altLang="zh-CN" sz="2400" spc="-5" dirty="0">
                <a:solidFill>
                  <a:srgbClr val="404040"/>
                </a:solidFill>
                <a:latin typeface="仿宋"/>
                <a:ea typeface="仿宋"/>
                <a:cs typeface="仿宋"/>
              </a:rPr>
              <a:t>就</a:t>
            </a:r>
            <a:r>
              <a:rPr lang="en-US" altLang="zh-CN" sz="2400" spc="0" dirty="0">
                <a:solidFill>
                  <a:srgbClr val="404040"/>
                </a:solidFill>
                <a:latin typeface="仿宋"/>
                <a:ea typeface="仿宋"/>
                <a:cs typeface="仿宋"/>
              </a:rPr>
              <a:t>粗</a:t>
            </a:r>
            <a:r>
              <a:rPr lang="en-US" altLang="zh-CN" sz="2400" spc="10" dirty="0">
                <a:solidFill>
                  <a:srgbClr val="404040"/>
                </a:solidFill>
                <a:latin typeface="仿宋"/>
                <a:ea typeface="仿宋"/>
                <a:cs typeface="仿宋"/>
              </a:rPr>
              <a:t>鲁</a:t>
            </a:r>
            <a:r>
              <a:rPr lang="en-US" altLang="zh-CN" sz="2400" spc="-5" dirty="0">
                <a:solidFill>
                  <a:srgbClr val="404040"/>
                </a:solidFill>
                <a:latin typeface="仿宋"/>
                <a:ea typeface="仿宋"/>
                <a:cs typeface="仿宋"/>
              </a:rPr>
              <a:t>不</a:t>
            </a:r>
            <a:r>
              <a:rPr lang="en-US" altLang="zh-CN" sz="2400" spc="0" dirty="0">
                <a:solidFill>
                  <a:srgbClr val="404040"/>
                </a:solidFill>
                <a:latin typeface="仿宋"/>
                <a:ea typeface="仿宋"/>
                <a:cs typeface="仿宋"/>
              </a:rPr>
              <a:t>雅</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了。他应声说：“哎，冬天，夜长啊。”</a:t>
            </a:r>
            <a:endParaRPr lang="en-US" altLang="zh-CN" sz="2400" dirty="0">
              <a:latin typeface="仿宋"/>
              <a:ea typeface="仿宋"/>
              <a:cs typeface="仿宋"/>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Text Box766"/>
          <p:cNvSpPr txBox="1"/>
          <p:nvPr/>
        </p:nvSpPr>
        <p:spPr>
          <a:xfrm>
            <a:off x="739140" y="2134156"/>
            <a:ext cx="10370186" cy="2018183"/>
          </a:xfrm>
          <a:prstGeom prst="rect">
            <a:avLst/>
          </a:prstGeom>
          <a:noFill/>
        </p:spPr>
        <p:txBody>
          <a:bodyPr wrap="square" lIns="0" tIns="0" rIns="0" rtlCol="0">
            <a:spAutoFit/>
          </a:bodyPr>
          <a:lstStyle/>
          <a:p>
            <a:pPr indent="920750" algn="just" rtl="0">
              <a:lnSpc>
                <a:spcPts val="5297"/>
              </a:lnSpc>
            </a:pPr>
            <a:r>
              <a:rPr lang="en-US" altLang="zh-CN" sz="2795" spc="-5" dirty="0">
                <a:solidFill>
                  <a:srgbClr val="404040"/>
                </a:solidFill>
                <a:latin typeface="微软雅黑"/>
                <a:ea typeface="微软雅黑"/>
                <a:cs typeface="微软雅黑"/>
              </a:rPr>
              <a:t>这</a:t>
            </a:r>
            <a:r>
              <a:rPr lang="en-US" altLang="zh-CN" sz="2795" spc="-77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事</a:t>
            </a:r>
            <a:r>
              <a:rPr lang="en-US" altLang="zh-CN" sz="2795" spc="-77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例</a:t>
            </a:r>
            <a:r>
              <a:rPr lang="en-US" altLang="zh-CN" sz="2795" spc="-77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本</a:t>
            </a:r>
            <a:r>
              <a:rPr lang="en-US" altLang="zh-CN" sz="2795" spc="-77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身</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颇</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有</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意</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味</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但</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用</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来</a:t>
            </a:r>
            <a:r>
              <a:rPr lang="en-US" altLang="zh-CN" sz="2795" spc="-77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证</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明</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做</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事</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要</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把</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握</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好</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度</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77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则</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远</a:t>
            </a:r>
            <a:r>
              <a:rPr lang="en-US" altLang="zh-CN" sz="2795" spc="-75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远</a:t>
            </a:r>
            <a:r>
              <a:rPr lang="en-US" altLang="zh-CN" sz="2795" spc="-75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不</a:t>
            </a:r>
            <a:r>
              <a:rPr lang="en-US" altLang="zh-CN" sz="2795" spc="-75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够</a:t>
            </a:r>
            <a:r>
              <a:rPr lang="en-US" altLang="zh-CN" sz="2795" spc="-75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a:t>
            </a:r>
            <a:r>
              <a:rPr lang="en-US" altLang="zh-CN" sz="2795" spc="-75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用</a:t>
            </a:r>
            <a:r>
              <a:rPr lang="en-US" altLang="zh-CN" sz="2795" spc="-754"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来</a:t>
            </a:r>
            <a:r>
              <a:rPr lang="en-US" altLang="zh-CN" sz="2795" spc="-754"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阐</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述</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Arial"/>
                <a:ea typeface="Arial"/>
                <a:cs typeface="Arial"/>
              </a:rPr>
              <a:t>“</a:t>
            </a:r>
            <a:r>
              <a:rPr lang="en-US" altLang="zh-CN" sz="2795" spc="-711" dirty="0">
                <a:solidFill>
                  <a:srgbClr val="404040"/>
                </a:solidFill>
                <a:latin typeface="Arial"/>
                <a:ea typeface="Arial"/>
                <a:cs typeface="Arial"/>
              </a:rPr>
              <a:t> </a:t>
            </a:r>
            <a:r>
              <a:rPr lang="en-US" altLang="zh-CN" sz="2795" spc="0" dirty="0">
                <a:solidFill>
                  <a:srgbClr val="404040"/>
                </a:solidFill>
                <a:latin typeface="微软雅黑"/>
                <a:ea typeface="微软雅黑"/>
                <a:cs typeface="微软雅黑"/>
              </a:rPr>
              <a:t>话</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要</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巧</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说</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Arial"/>
                <a:ea typeface="Arial"/>
                <a:cs typeface="Arial"/>
              </a:rPr>
              <a:t>”</a:t>
            </a:r>
            <a:r>
              <a:rPr lang="en-US" altLang="zh-CN" sz="2795" spc="-711" dirty="0">
                <a:solidFill>
                  <a:srgbClr val="404040"/>
                </a:solidFill>
                <a:latin typeface="Arial"/>
                <a:ea typeface="Arial"/>
                <a:cs typeface="Arial"/>
              </a:rPr>
              <a:t> </a:t>
            </a:r>
            <a:r>
              <a:rPr lang="en-US" altLang="zh-CN" sz="2795" spc="0" dirty="0">
                <a:solidFill>
                  <a:srgbClr val="404040"/>
                </a:solidFill>
                <a:latin typeface="微软雅黑"/>
                <a:ea typeface="微软雅黑"/>
                <a:cs typeface="微软雅黑"/>
              </a:rPr>
              <a:t>倒</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是</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颇</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为</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得</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当</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结</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论</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是</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Arial"/>
                <a:ea typeface="Arial"/>
                <a:cs typeface="Arial"/>
              </a:rPr>
              <a:t>A</a:t>
            </a:r>
            <a:r>
              <a:rPr lang="en-US" altLang="zh-CN" sz="2795" spc="-706" dirty="0">
                <a:solidFill>
                  <a:srgbClr val="404040"/>
                </a:solidFill>
                <a:latin typeface="Arial"/>
                <a:ea typeface="Arial"/>
                <a:cs typeface="Arial"/>
              </a:rPr>
              <a:t> </a:t>
            </a:r>
            <a:r>
              <a:rPr lang="en-US" altLang="zh-CN" sz="2795" spc="0" dirty="0">
                <a:solidFill>
                  <a:srgbClr val="404040"/>
                </a:solidFill>
                <a:latin typeface="微软雅黑"/>
                <a:ea typeface="微软雅黑"/>
                <a:cs typeface="微软雅黑"/>
              </a:rPr>
              <a:t>，</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前</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提</a:t>
            </a:r>
            <a:r>
              <a:rPr lang="en-US" altLang="zh-CN" sz="2795" spc="-759"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能</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证</a:t>
            </a:r>
            <a:r>
              <a:rPr lang="en-US" altLang="zh-CN" sz="2795" spc="0" dirty="0">
                <a:solidFill>
                  <a:srgbClr val="404040"/>
                </a:solidFill>
                <a:latin typeface="微软雅黑"/>
                <a:ea typeface="微软雅黑"/>
                <a:cs typeface="微软雅黑"/>
              </a:rPr>
              <a:t>明的却是</a:t>
            </a:r>
            <a:r>
              <a:rPr lang="en-US" altLang="zh-CN" sz="2795" spc="0" dirty="0">
                <a:solidFill>
                  <a:srgbClr val="404040"/>
                </a:solidFill>
                <a:latin typeface="Arial"/>
                <a:ea typeface="Arial"/>
                <a:cs typeface="Arial"/>
              </a:rPr>
              <a:t>B</a:t>
            </a:r>
            <a:r>
              <a:rPr lang="en-US" altLang="zh-CN" sz="2795" spc="0" dirty="0">
                <a:solidFill>
                  <a:srgbClr val="404040"/>
                </a:solidFill>
                <a:latin typeface="微软雅黑"/>
                <a:ea typeface="微软雅黑"/>
                <a:cs typeface="微软雅黑"/>
              </a:rPr>
              <a:t>，这在逻辑学上称作“错失主旨”。</a:t>
            </a:r>
            <a:endParaRPr lang="en-US" altLang="zh-CN" sz="2795">
              <a:latin typeface="微软雅黑"/>
              <a:ea typeface="微软雅黑"/>
              <a:cs typeface="微软雅黑"/>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 name="Text Box768"/>
          <p:cNvSpPr txBox="1"/>
          <p:nvPr/>
        </p:nvSpPr>
        <p:spPr>
          <a:xfrm>
            <a:off x="739140" y="1707337"/>
            <a:ext cx="10370820" cy="3305699"/>
          </a:xfrm>
          <a:prstGeom prst="rect">
            <a:avLst/>
          </a:prstGeom>
          <a:noFill/>
        </p:spPr>
        <p:txBody>
          <a:bodyPr wrap="square" lIns="0" tIns="0" rIns="0" rtlCol="0">
            <a:spAutoFit/>
          </a:bodyPr>
          <a:lstStyle/>
          <a:p>
            <a:pPr marL="923290" algn="l" rtl="0">
              <a:lnSpc>
                <a:spcPts val="3098"/>
              </a:lnSpc>
            </a:pPr>
            <a:r>
              <a:rPr lang="en-US" altLang="zh-CN" sz="2400" spc="0" dirty="0">
                <a:solidFill>
                  <a:srgbClr val="404040"/>
                </a:solidFill>
                <a:latin typeface="微软雅黑"/>
                <a:ea typeface="微软雅黑"/>
                <a:cs typeface="微软雅黑"/>
              </a:rPr>
              <a:t>作</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者</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用</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卖</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夜</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壶</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的</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事</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情</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来</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证</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明</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做</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事</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要</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把</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握</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度</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是</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典</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型</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的</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归</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纳</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现</a:t>
            </a:r>
            <a:r>
              <a:rPr lang="en-US" altLang="zh-CN" sz="2400" spc="-63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在</a:t>
            </a:r>
            <a:endParaRPr lang="en-US" altLang="zh-CN" sz="2400">
              <a:latin typeface="微软雅黑"/>
              <a:ea typeface="微软雅黑"/>
              <a:cs typeface="微软雅黑"/>
            </a:endParaRPr>
          </a:p>
          <a:p>
            <a:pPr algn="l" rtl="0">
              <a:lnSpc>
                <a:spcPts val="3271"/>
              </a:lnSpc>
              <a:spcBef>
                <a:spcPts val="3804"/>
              </a:spcBef>
            </a:pPr>
            <a:r>
              <a:rPr lang="en-US" altLang="zh-CN" sz="2400" spc="0" dirty="0">
                <a:solidFill>
                  <a:srgbClr val="404040"/>
                </a:solidFill>
                <a:latin typeface="微软雅黑"/>
                <a:ea typeface="微软雅黑"/>
                <a:cs typeface="微软雅黑"/>
              </a:rPr>
              <a:t>回</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看</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归</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纳</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的</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逻</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辑</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形</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式</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要</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推</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出</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所</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有</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Arial"/>
                <a:ea typeface="Arial"/>
                <a:cs typeface="Arial"/>
              </a:rPr>
              <a:t>S</a:t>
            </a:r>
            <a:r>
              <a:rPr lang="en-US" altLang="zh-CN" sz="2400" spc="-603"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具</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有</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Arial"/>
                <a:ea typeface="Arial"/>
                <a:cs typeface="Arial"/>
              </a:rPr>
              <a:t>P</a:t>
            </a:r>
            <a:r>
              <a:rPr lang="en-US" altLang="zh-CN" sz="2400" spc="-603"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属</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性</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至</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少</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要</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求</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给</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出</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的</a:t>
            </a:r>
            <a:r>
              <a:rPr lang="en-US" altLang="zh-CN" sz="2400" spc="-645" dirty="0">
                <a:solidFill>
                  <a:srgbClr val="404040"/>
                </a:solidFill>
                <a:latin typeface="微软雅黑"/>
                <a:ea typeface="微软雅黑"/>
                <a:cs typeface="微软雅黑"/>
              </a:rPr>
              <a:t> </a:t>
            </a:r>
            <a:r>
              <a:rPr lang="en-US" altLang="zh-CN" sz="2400" spc="0" dirty="0">
                <a:solidFill>
                  <a:srgbClr val="404040"/>
                </a:solidFill>
                <a:latin typeface="Arial"/>
                <a:ea typeface="Arial"/>
                <a:cs typeface="Arial"/>
              </a:rPr>
              <a:t>S</a:t>
            </a:r>
            <a:r>
              <a:rPr lang="en-US" altLang="zh-CN" sz="2400" spc="-603"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中</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的</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个</a:t>
            </a:r>
            <a:r>
              <a:rPr lang="en-US" altLang="zh-CN" sz="2400" spc="-64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体</a:t>
            </a:r>
            <a:endParaRPr lang="en-US" altLang="zh-CN" sz="2400">
              <a:latin typeface="微软雅黑"/>
              <a:ea typeface="微软雅黑"/>
              <a:cs typeface="微软雅黑"/>
            </a:endParaRPr>
          </a:p>
          <a:p>
            <a:pPr algn="l" rtl="0">
              <a:lnSpc>
                <a:spcPts val="7928"/>
              </a:lnSpc>
            </a:pPr>
            <a:r>
              <a:rPr lang="en-US" altLang="zh-CN" sz="2400" spc="0" dirty="0">
                <a:solidFill>
                  <a:srgbClr val="404040"/>
                </a:solidFill>
                <a:latin typeface="微软雅黑"/>
                <a:ea typeface="微软雅黑"/>
                <a:cs typeface="微软雅黑"/>
              </a:rPr>
              <a:t>具</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有</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Arial"/>
                <a:ea typeface="Arial"/>
                <a:cs typeface="Arial"/>
              </a:rPr>
              <a:t>P</a:t>
            </a:r>
            <a:r>
              <a:rPr lang="en-US" altLang="zh-CN" sz="2400" spc="-613"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属</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性</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这</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就</a:t>
            </a:r>
            <a:r>
              <a:rPr lang="en-US" altLang="zh-CN" sz="2400" spc="-65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要</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求</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上</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面</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的</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例</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子</a:t>
            </a:r>
            <a:r>
              <a:rPr lang="en-US" altLang="zh-CN" sz="2400" spc="-65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中</a:t>
            </a:r>
            <a:r>
              <a:rPr lang="en-US" altLang="zh-CN" sz="2400" spc="-650" dirty="0">
                <a:solidFill>
                  <a:srgbClr val="404040"/>
                </a:solidFill>
                <a:latin typeface="微软雅黑"/>
                <a:ea typeface="微软雅黑"/>
                <a:cs typeface="微软雅黑"/>
              </a:rPr>
              <a:t> </a:t>
            </a:r>
            <a:r>
              <a:rPr lang="en-US" altLang="zh-CN" sz="2795" spc="0" dirty="0">
                <a:solidFill>
                  <a:srgbClr val="1D41D5"/>
                </a:solidFill>
                <a:latin typeface="微软雅黑"/>
                <a:ea typeface="微软雅黑"/>
                <a:cs typeface="微软雅黑"/>
              </a:rPr>
              <a:t>冯</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老</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之</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所</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以</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买</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下</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夜</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壶</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是</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因</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为</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卖</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主</a:t>
            </a:r>
            <a:r>
              <a:rPr lang="en-US" altLang="zh-CN" sz="2795" spc="-769" dirty="0">
                <a:solidFill>
                  <a:srgbClr val="1D41D5"/>
                </a:solidFill>
                <a:latin typeface="微软雅黑"/>
                <a:ea typeface="微软雅黑"/>
                <a:cs typeface="微软雅黑"/>
              </a:rPr>
              <a:t> </a:t>
            </a:r>
            <a:r>
              <a:rPr lang="en-US" altLang="zh-CN" sz="2795" spc="0" dirty="0">
                <a:solidFill>
                  <a:srgbClr val="1D41D5"/>
                </a:solidFill>
                <a:latin typeface="微软雅黑"/>
                <a:ea typeface="微软雅黑"/>
                <a:cs typeface="微软雅黑"/>
              </a:rPr>
              <a:t>说</a:t>
            </a:r>
            <a:r>
              <a:rPr lang="en-US" altLang="zh-CN" sz="2795" dirty="0">
                <a:solidFill>
                  <a:srgbClr val="1D41D5"/>
                </a:solidFill>
                <a:latin typeface="微软雅黑"/>
                <a:ea typeface="微软雅黑"/>
                <a:cs typeface="微软雅黑"/>
              </a:rPr>
              <a:t> </a:t>
            </a:r>
            <a:r>
              <a:rPr lang="en-US" altLang="zh-CN" sz="2795" spc="-5" dirty="0">
                <a:solidFill>
                  <a:srgbClr val="1D41D5"/>
                </a:solidFill>
                <a:latin typeface="微软雅黑"/>
                <a:ea typeface="微软雅黑"/>
                <a:cs typeface="微软雅黑"/>
              </a:rPr>
              <a:t>话</a:t>
            </a:r>
            <a:r>
              <a:rPr lang="en-US" altLang="zh-CN" sz="2795" spc="0" dirty="0">
                <a:solidFill>
                  <a:srgbClr val="1D41D5"/>
                </a:solidFill>
                <a:latin typeface="微软雅黑"/>
                <a:ea typeface="微软雅黑"/>
                <a:cs typeface="微软雅黑"/>
              </a:rPr>
              <a:t>有度</a:t>
            </a:r>
            <a:r>
              <a:rPr lang="en-US" altLang="zh-CN" sz="2400" spc="0" dirty="0">
                <a:solidFill>
                  <a:srgbClr val="404040"/>
                </a:solidFill>
                <a:latin typeface="微软雅黑"/>
                <a:ea typeface="微软雅黑"/>
                <a:cs typeface="微软雅黑"/>
              </a:rPr>
              <a:t>。</a:t>
            </a:r>
            <a:endParaRPr lang="en-US" altLang="zh-CN" sz="2400">
              <a:latin typeface="微软雅黑"/>
              <a:ea typeface="微软雅黑"/>
              <a:cs typeface="微软雅黑"/>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Text Box770"/>
          <p:cNvSpPr txBox="1"/>
          <p:nvPr/>
        </p:nvSpPr>
        <p:spPr>
          <a:xfrm>
            <a:off x="501650" y="901621"/>
            <a:ext cx="11091546" cy="4974088"/>
          </a:xfrm>
          <a:prstGeom prst="rect">
            <a:avLst/>
          </a:prstGeom>
          <a:noFill/>
        </p:spPr>
        <p:txBody>
          <a:bodyPr wrap="square" lIns="0" tIns="0" rIns="0" rtlCol="0">
            <a:spAutoFit/>
          </a:bodyPr>
          <a:lstStyle/>
          <a:p>
            <a:pPr marR="187133" indent="198120" algn="l" rtl="0">
              <a:lnSpc>
                <a:spcPts val="4492"/>
              </a:lnSpc>
            </a:pPr>
            <a:r>
              <a:rPr lang="en-US" altLang="zh-CN" sz="2795" spc="-5" dirty="0">
                <a:solidFill>
                  <a:srgbClr val="404040"/>
                </a:solidFill>
                <a:latin typeface="微软雅黑"/>
                <a:ea typeface="微软雅黑"/>
                <a:cs typeface="微软雅黑"/>
              </a:rPr>
              <a:t>如</a:t>
            </a:r>
            <a:r>
              <a:rPr lang="en-US" altLang="zh-CN" sz="2795" spc="0" dirty="0">
                <a:solidFill>
                  <a:srgbClr val="404040"/>
                </a:solidFill>
                <a:latin typeface="微软雅黑"/>
                <a:ea typeface="微软雅黑"/>
                <a:cs typeface="微软雅黑"/>
              </a:rPr>
              <a:t>果一时找不到其他例子或者这个例子已经写上去了，不妨做这样的</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补</a:t>
            </a:r>
            <a:r>
              <a:rPr lang="en-US" altLang="zh-CN" sz="2795" spc="0" dirty="0">
                <a:solidFill>
                  <a:srgbClr val="404040"/>
                </a:solidFill>
                <a:latin typeface="微软雅黑"/>
                <a:ea typeface="微软雅黑"/>
                <a:cs typeface="微软雅黑"/>
              </a:rPr>
              <a:t>救：</a:t>
            </a:r>
            <a:endParaRPr lang="en-US" altLang="zh-CN" sz="2795">
              <a:latin typeface="微软雅黑"/>
              <a:ea typeface="微软雅黑"/>
              <a:cs typeface="微软雅黑"/>
            </a:endParaRPr>
          </a:p>
          <a:p>
            <a:pPr indent="704850" algn="just" rtl="0">
              <a:lnSpc>
                <a:spcPts val="4365"/>
              </a:lnSpc>
              <a:spcBef>
                <a:spcPts val="3993"/>
              </a:spcBef>
            </a:pPr>
            <a:r>
              <a:rPr lang="en-US" altLang="zh-CN" sz="2795" spc="-5" dirty="0">
                <a:solidFill>
                  <a:srgbClr val="000000"/>
                </a:solidFill>
                <a:latin typeface="华文楷体"/>
                <a:ea typeface="华文楷体"/>
                <a:cs typeface="华文楷体"/>
              </a:rPr>
              <a:t>说</a:t>
            </a:r>
            <a:r>
              <a:rPr lang="en-US" altLang="zh-CN" sz="2795" spc="10" dirty="0">
                <a:solidFill>
                  <a:srgbClr val="000000"/>
                </a:solidFill>
                <a:latin typeface="华文楷体"/>
                <a:ea typeface="华文楷体"/>
                <a:cs typeface="华文楷体"/>
              </a:rPr>
              <a:t>话</a:t>
            </a:r>
            <a:r>
              <a:rPr lang="en-US" altLang="zh-CN" sz="2795" spc="0" dirty="0">
                <a:solidFill>
                  <a:srgbClr val="000000"/>
                </a:solidFill>
                <a:latin typeface="华文楷体"/>
                <a:ea typeface="华文楷体"/>
                <a:cs typeface="华文楷体"/>
              </a:rPr>
              <a:t>贵</a:t>
            </a:r>
            <a:r>
              <a:rPr lang="en-US" altLang="zh-CN" sz="2795" spc="10" dirty="0">
                <a:solidFill>
                  <a:srgbClr val="000000"/>
                </a:solidFill>
                <a:latin typeface="华文楷体"/>
                <a:ea typeface="华文楷体"/>
                <a:cs typeface="华文楷体"/>
              </a:rPr>
              <a:t>在</a:t>
            </a:r>
            <a:r>
              <a:rPr lang="en-US" altLang="zh-CN" sz="2795" spc="0" dirty="0">
                <a:solidFill>
                  <a:srgbClr val="000000"/>
                </a:solidFill>
                <a:latin typeface="华文楷体"/>
                <a:ea typeface="华文楷体"/>
                <a:cs typeface="华文楷体"/>
              </a:rPr>
              <a:t>有</a:t>
            </a:r>
            <a:r>
              <a:rPr lang="en-US" altLang="zh-CN" sz="2795" spc="10" dirty="0">
                <a:solidFill>
                  <a:srgbClr val="000000"/>
                </a:solidFill>
                <a:latin typeface="华文楷体"/>
                <a:ea typeface="华文楷体"/>
                <a:cs typeface="华文楷体"/>
              </a:rPr>
              <a:t>度</a:t>
            </a:r>
            <a:r>
              <a:rPr lang="en-US" altLang="zh-CN" sz="2795" spc="0" dirty="0">
                <a:solidFill>
                  <a:srgbClr val="000000"/>
                </a:solidFill>
                <a:latin typeface="华文楷体"/>
                <a:ea typeface="华文楷体"/>
                <a:cs typeface="华文楷体"/>
              </a:rPr>
              <a:t>，</a:t>
            </a:r>
            <a:r>
              <a:rPr lang="en-US" altLang="zh-CN" sz="2795" spc="10" dirty="0">
                <a:solidFill>
                  <a:srgbClr val="000000"/>
                </a:solidFill>
                <a:latin typeface="华文楷体"/>
                <a:ea typeface="华文楷体"/>
                <a:cs typeface="华文楷体"/>
              </a:rPr>
              <a:t>有</a:t>
            </a:r>
            <a:r>
              <a:rPr lang="en-US" altLang="zh-CN" sz="2795" spc="0" dirty="0">
                <a:solidFill>
                  <a:srgbClr val="000000"/>
                </a:solidFill>
                <a:latin typeface="华文楷体"/>
                <a:ea typeface="华文楷体"/>
                <a:cs typeface="华文楷体"/>
              </a:rPr>
              <a:t>度</a:t>
            </a:r>
            <a:r>
              <a:rPr lang="en-US" altLang="zh-CN" sz="2795" spc="10" dirty="0">
                <a:solidFill>
                  <a:srgbClr val="000000"/>
                </a:solidFill>
                <a:latin typeface="华文楷体"/>
                <a:ea typeface="华文楷体"/>
                <a:cs typeface="华文楷体"/>
              </a:rPr>
              <a:t>才</a:t>
            </a:r>
            <a:r>
              <a:rPr lang="en-US" altLang="zh-CN" sz="2795" spc="0" dirty="0">
                <a:solidFill>
                  <a:srgbClr val="000000"/>
                </a:solidFill>
                <a:latin typeface="华文楷体"/>
                <a:ea typeface="华文楷体"/>
                <a:cs typeface="华文楷体"/>
              </a:rPr>
              <a:t>能</a:t>
            </a:r>
            <a:r>
              <a:rPr lang="en-US" altLang="zh-CN" sz="2795" spc="10" dirty="0">
                <a:solidFill>
                  <a:srgbClr val="000000"/>
                </a:solidFill>
                <a:latin typeface="华文楷体"/>
                <a:ea typeface="华文楷体"/>
                <a:cs typeface="华文楷体"/>
              </a:rPr>
              <a:t>得</a:t>
            </a:r>
            <a:r>
              <a:rPr lang="en-US" altLang="zh-CN" sz="2795" spc="0" dirty="0">
                <a:solidFill>
                  <a:srgbClr val="000000"/>
                </a:solidFill>
                <a:latin typeface="华文楷体"/>
                <a:ea typeface="华文楷体"/>
                <a:cs typeface="华文楷体"/>
              </a:rPr>
              <a:t>体</a:t>
            </a:r>
            <a:r>
              <a:rPr lang="en-US" altLang="zh-CN" sz="2795" spc="10" dirty="0">
                <a:solidFill>
                  <a:srgbClr val="000000"/>
                </a:solidFill>
                <a:latin typeface="华文楷体"/>
                <a:ea typeface="华文楷体"/>
                <a:cs typeface="华文楷体"/>
              </a:rPr>
              <a:t>，</a:t>
            </a:r>
            <a:r>
              <a:rPr lang="en-US" altLang="zh-CN" sz="2795" spc="0" dirty="0">
                <a:solidFill>
                  <a:srgbClr val="000000"/>
                </a:solidFill>
                <a:latin typeface="华文楷体"/>
                <a:ea typeface="华文楷体"/>
                <a:cs typeface="华文楷体"/>
              </a:rPr>
              <a:t>才</a:t>
            </a:r>
            <a:r>
              <a:rPr lang="en-US" altLang="zh-CN" sz="2795" spc="10" dirty="0">
                <a:solidFill>
                  <a:srgbClr val="000000"/>
                </a:solidFill>
                <a:latin typeface="华文楷体"/>
                <a:ea typeface="华文楷体"/>
                <a:cs typeface="华文楷体"/>
              </a:rPr>
              <a:t>能</a:t>
            </a:r>
            <a:r>
              <a:rPr lang="en-US" altLang="zh-CN" sz="2795" spc="0" dirty="0">
                <a:solidFill>
                  <a:srgbClr val="000000"/>
                </a:solidFill>
                <a:latin typeface="华文楷体"/>
                <a:ea typeface="华文楷体"/>
                <a:cs typeface="华文楷体"/>
              </a:rPr>
              <a:t>让</a:t>
            </a:r>
            <a:r>
              <a:rPr lang="en-US" altLang="zh-CN" sz="2795" spc="10" dirty="0">
                <a:solidFill>
                  <a:srgbClr val="000000"/>
                </a:solidFill>
                <a:latin typeface="华文楷体"/>
                <a:ea typeface="华文楷体"/>
                <a:cs typeface="华文楷体"/>
              </a:rPr>
              <a:t>对</a:t>
            </a:r>
            <a:r>
              <a:rPr lang="en-US" altLang="zh-CN" sz="2795" spc="0" dirty="0">
                <a:solidFill>
                  <a:srgbClr val="000000"/>
                </a:solidFill>
                <a:latin typeface="华文楷体"/>
                <a:ea typeface="华文楷体"/>
                <a:cs typeface="华文楷体"/>
              </a:rPr>
              <a:t>方</a:t>
            </a:r>
            <a:r>
              <a:rPr lang="en-US" altLang="zh-CN" sz="2795" spc="10" dirty="0">
                <a:solidFill>
                  <a:srgbClr val="000000"/>
                </a:solidFill>
                <a:latin typeface="华文楷体"/>
                <a:ea typeface="华文楷体"/>
                <a:cs typeface="华文楷体"/>
              </a:rPr>
              <a:t>愉</a:t>
            </a:r>
            <a:r>
              <a:rPr lang="en-US" altLang="zh-CN" sz="2795" spc="0" dirty="0">
                <a:solidFill>
                  <a:srgbClr val="000000"/>
                </a:solidFill>
                <a:latin typeface="华文楷体"/>
                <a:ea typeface="华文楷体"/>
                <a:cs typeface="华文楷体"/>
              </a:rPr>
              <a:t>快</a:t>
            </a:r>
            <a:r>
              <a:rPr lang="en-US" altLang="zh-CN" sz="2795" spc="10" dirty="0">
                <a:solidFill>
                  <a:srgbClr val="000000"/>
                </a:solidFill>
                <a:latin typeface="华文楷体"/>
                <a:ea typeface="华文楷体"/>
                <a:cs typeface="华文楷体"/>
              </a:rPr>
              <a:t>接</a:t>
            </a:r>
            <a:r>
              <a:rPr lang="en-US" altLang="zh-CN" sz="2795" spc="0" dirty="0">
                <a:solidFill>
                  <a:srgbClr val="000000"/>
                </a:solidFill>
                <a:latin typeface="华文楷体"/>
                <a:ea typeface="华文楷体"/>
                <a:cs typeface="华文楷体"/>
              </a:rPr>
              <a:t>受</a:t>
            </a:r>
            <a:r>
              <a:rPr lang="en-US" altLang="zh-CN" sz="2795" spc="10" dirty="0">
                <a:solidFill>
                  <a:srgbClr val="000000"/>
                </a:solidFill>
                <a:latin typeface="华文楷体"/>
                <a:ea typeface="华文楷体"/>
                <a:cs typeface="华文楷体"/>
              </a:rPr>
              <a:t>。</a:t>
            </a:r>
            <a:r>
              <a:rPr lang="en-US" altLang="zh-CN" sz="2795" spc="0" dirty="0">
                <a:solidFill>
                  <a:srgbClr val="000000"/>
                </a:solidFill>
                <a:latin typeface="华文楷体"/>
                <a:ea typeface="华文楷体"/>
                <a:cs typeface="华文楷体"/>
              </a:rPr>
              <a:t>卖</a:t>
            </a:r>
            <a:r>
              <a:rPr lang="en-US" altLang="zh-CN" sz="2795" spc="10" dirty="0">
                <a:solidFill>
                  <a:srgbClr val="000000"/>
                </a:solidFill>
                <a:latin typeface="华文楷体"/>
                <a:ea typeface="华文楷体"/>
                <a:cs typeface="华文楷体"/>
              </a:rPr>
              <a:t>主</a:t>
            </a:r>
            <a:r>
              <a:rPr lang="en-US" altLang="zh-CN" sz="2795" spc="0" dirty="0">
                <a:solidFill>
                  <a:srgbClr val="000000"/>
                </a:solidFill>
                <a:latin typeface="华文楷体"/>
                <a:ea typeface="华文楷体"/>
                <a:cs typeface="华文楷体"/>
              </a:rPr>
              <a:t>要</a:t>
            </a:r>
            <a:r>
              <a:rPr lang="en-US" altLang="zh-CN" sz="2795" spc="15" dirty="0">
                <a:solidFill>
                  <a:srgbClr val="000000"/>
                </a:solidFill>
                <a:latin typeface="华文楷体"/>
                <a:ea typeface="华文楷体"/>
                <a:cs typeface="华文楷体"/>
              </a:rPr>
              <a:t>说</a:t>
            </a:r>
            <a:r>
              <a:rPr lang="en-US" altLang="zh-CN" sz="2795" spc="0" dirty="0">
                <a:solidFill>
                  <a:srgbClr val="000000"/>
                </a:solidFill>
                <a:latin typeface="华文楷体"/>
                <a:ea typeface="华文楷体"/>
                <a:cs typeface="华文楷体"/>
              </a:rPr>
              <a:t>服</a:t>
            </a:r>
            <a:r>
              <a:rPr lang="en-US" altLang="zh-CN" sz="2795" dirty="0">
                <a:solidFill>
                  <a:srgbClr val="000000"/>
                </a:solidFill>
                <a:latin typeface="华文楷体"/>
                <a:ea typeface="华文楷体"/>
                <a:cs typeface="华文楷体"/>
              </a:rPr>
              <a:t> </a:t>
            </a:r>
            <a:r>
              <a:rPr lang="en-US" altLang="zh-CN" sz="2795" spc="-5" dirty="0">
                <a:solidFill>
                  <a:srgbClr val="000000"/>
                </a:solidFill>
                <a:latin typeface="华文楷体"/>
                <a:ea typeface="华文楷体"/>
                <a:cs typeface="华文楷体"/>
              </a:rPr>
              <a:t>顾</a:t>
            </a:r>
            <a:r>
              <a:rPr lang="en-US" altLang="zh-CN" sz="2795" spc="0" dirty="0">
                <a:solidFill>
                  <a:srgbClr val="000000"/>
                </a:solidFill>
                <a:latin typeface="华文楷体"/>
                <a:ea typeface="华文楷体"/>
                <a:cs typeface="华文楷体"/>
              </a:rPr>
              <a:t>客，当然要</a:t>
            </a:r>
            <a:r>
              <a:rPr lang="en-US" altLang="zh-CN" sz="2795" b="1" spc="0" dirty="0">
                <a:solidFill>
                  <a:srgbClr val="000000"/>
                </a:solidFill>
                <a:latin typeface="华文楷体"/>
                <a:ea typeface="华文楷体"/>
                <a:cs typeface="华文楷体"/>
              </a:rPr>
              <a:t>揣度</a:t>
            </a:r>
            <a:r>
              <a:rPr lang="en-US" altLang="zh-CN" sz="2795" b="1" spc="7" dirty="0">
                <a:solidFill>
                  <a:srgbClr val="000000"/>
                </a:solidFill>
                <a:latin typeface="华文楷体"/>
                <a:ea typeface="华文楷体"/>
                <a:cs typeface="华文楷体"/>
              </a:rPr>
              <a:t>顾</a:t>
            </a:r>
            <a:r>
              <a:rPr lang="en-US" altLang="zh-CN" sz="2795" b="1" spc="0" dirty="0">
                <a:solidFill>
                  <a:srgbClr val="000000"/>
                </a:solidFill>
                <a:latin typeface="华文楷体"/>
                <a:ea typeface="华文楷体"/>
                <a:cs typeface="华文楷体"/>
              </a:rPr>
              <a:t>客</a:t>
            </a:r>
            <a:r>
              <a:rPr lang="en-US" altLang="zh-CN" sz="2795" b="1" spc="7" dirty="0">
                <a:solidFill>
                  <a:srgbClr val="000000"/>
                </a:solidFill>
                <a:latin typeface="华文楷体"/>
                <a:ea typeface="华文楷体"/>
                <a:cs typeface="华文楷体"/>
              </a:rPr>
              <a:t>的</a:t>
            </a:r>
            <a:r>
              <a:rPr lang="en-US" altLang="zh-CN" sz="2795" b="1" spc="0" dirty="0">
                <a:solidFill>
                  <a:srgbClr val="000000"/>
                </a:solidFill>
                <a:latin typeface="华文楷体"/>
                <a:ea typeface="华文楷体"/>
                <a:cs typeface="华文楷体"/>
              </a:rPr>
              <a:t>身</a:t>
            </a:r>
            <a:r>
              <a:rPr lang="en-US" altLang="zh-CN" sz="2795" b="1" spc="7" dirty="0">
                <a:solidFill>
                  <a:srgbClr val="000000"/>
                </a:solidFill>
                <a:latin typeface="华文楷体"/>
                <a:ea typeface="华文楷体"/>
                <a:cs typeface="华文楷体"/>
              </a:rPr>
              <a:t>份</a:t>
            </a:r>
            <a:r>
              <a:rPr lang="en-US" altLang="zh-CN" sz="2795" b="1" spc="0" dirty="0">
                <a:solidFill>
                  <a:srgbClr val="000000"/>
                </a:solidFill>
                <a:latin typeface="华文楷体"/>
                <a:ea typeface="华文楷体"/>
                <a:cs typeface="华文楷体"/>
              </a:rPr>
              <a:t>特</a:t>
            </a:r>
            <a:r>
              <a:rPr lang="en-US" altLang="zh-CN" sz="2795" b="1" spc="8" dirty="0">
                <a:solidFill>
                  <a:srgbClr val="000000"/>
                </a:solidFill>
                <a:latin typeface="华文楷体"/>
                <a:ea typeface="华文楷体"/>
                <a:cs typeface="华文楷体"/>
              </a:rPr>
              <a:t>点</a:t>
            </a:r>
            <a:r>
              <a:rPr lang="en-US" altLang="zh-CN" sz="2795" b="1" spc="0" dirty="0">
                <a:solidFill>
                  <a:srgbClr val="000000"/>
                </a:solidFill>
                <a:latin typeface="华文楷体"/>
                <a:ea typeface="华文楷体"/>
                <a:cs typeface="华文楷体"/>
              </a:rPr>
              <a:t>，</a:t>
            </a:r>
            <a:r>
              <a:rPr lang="en-US" altLang="zh-CN" sz="2795" b="1" spc="6" dirty="0">
                <a:solidFill>
                  <a:srgbClr val="000000"/>
                </a:solidFill>
                <a:latin typeface="华文楷体"/>
                <a:ea typeface="华文楷体"/>
                <a:cs typeface="华文楷体"/>
              </a:rPr>
              <a:t>在</a:t>
            </a:r>
            <a:r>
              <a:rPr lang="en-US" altLang="zh-CN" sz="2795" b="1" spc="0" dirty="0">
                <a:solidFill>
                  <a:srgbClr val="000000"/>
                </a:solidFill>
                <a:latin typeface="华文楷体"/>
                <a:ea typeface="华文楷体"/>
                <a:cs typeface="华文楷体"/>
              </a:rPr>
              <a:t>俗</a:t>
            </a:r>
            <a:r>
              <a:rPr lang="en-US" altLang="zh-CN" sz="2795" b="1" spc="9" dirty="0">
                <a:solidFill>
                  <a:srgbClr val="000000"/>
                </a:solidFill>
                <a:latin typeface="华文楷体"/>
                <a:ea typeface="华文楷体"/>
                <a:cs typeface="华文楷体"/>
              </a:rPr>
              <a:t>与</a:t>
            </a:r>
            <a:r>
              <a:rPr lang="en-US" altLang="zh-CN" sz="2795" b="1" spc="0" dirty="0">
                <a:solidFill>
                  <a:srgbClr val="000000"/>
                </a:solidFill>
                <a:latin typeface="华文楷体"/>
                <a:ea typeface="华文楷体"/>
                <a:cs typeface="华文楷体"/>
              </a:rPr>
              <a:t>雅、</a:t>
            </a:r>
            <a:r>
              <a:rPr lang="en-US" altLang="zh-CN" sz="2795" b="1" spc="12" dirty="0">
                <a:solidFill>
                  <a:srgbClr val="000000"/>
                </a:solidFill>
                <a:latin typeface="华文楷体"/>
                <a:ea typeface="华文楷体"/>
                <a:cs typeface="华文楷体"/>
              </a:rPr>
              <a:t>直</a:t>
            </a:r>
            <a:r>
              <a:rPr lang="en-US" altLang="zh-CN" sz="2795" b="1" spc="0" dirty="0">
                <a:solidFill>
                  <a:srgbClr val="000000"/>
                </a:solidFill>
                <a:latin typeface="华文楷体"/>
                <a:ea typeface="华文楷体"/>
                <a:cs typeface="华文楷体"/>
              </a:rPr>
              <a:t>白和</a:t>
            </a:r>
            <a:r>
              <a:rPr lang="en-US" altLang="zh-CN" sz="2795" b="1" spc="10" dirty="0">
                <a:solidFill>
                  <a:srgbClr val="000000"/>
                </a:solidFill>
                <a:latin typeface="华文楷体"/>
                <a:ea typeface="华文楷体"/>
                <a:cs typeface="华文楷体"/>
              </a:rPr>
              <a:t>含</a:t>
            </a:r>
            <a:r>
              <a:rPr lang="en-US" altLang="zh-CN" sz="2795" b="1" spc="0" dirty="0">
                <a:solidFill>
                  <a:srgbClr val="000000"/>
                </a:solidFill>
                <a:latin typeface="华文楷体"/>
                <a:ea typeface="华文楷体"/>
                <a:cs typeface="华文楷体"/>
              </a:rPr>
              <a:t>蓄之</a:t>
            </a:r>
            <a:r>
              <a:rPr lang="en-US" altLang="zh-CN" sz="2795" b="1" spc="11" dirty="0">
                <a:solidFill>
                  <a:srgbClr val="000000"/>
                </a:solidFill>
                <a:latin typeface="华文楷体"/>
                <a:ea typeface="华文楷体"/>
                <a:cs typeface="华文楷体"/>
              </a:rPr>
              <a:t>间</a:t>
            </a:r>
            <a:r>
              <a:rPr lang="en-US" altLang="zh-CN" sz="2795" b="1" spc="0" dirty="0">
                <a:solidFill>
                  <a:srgbClr val="000000"/>
                </a:solidFill>
                <a:latin typeface="华文楷体"/>
                <a:ea typeface="华文楷体"/>
                <a:cs typeface="华文楷体"/>
              </a:rPr>
              <a:t>找到</a:t>
            </a:r>
            <a:r>
              <a:rPr lang="en-US" altLang="zh-CN" sz="2795" b="1" spc="11" dirty="0">
                <a:solidFill>
                  <a:srgbClr val="000000"/>
                </a:solidFill>
                <a:latin typeface="华文楷体"/>
                <a:ea typeface="华文楷体"/>
                <a:cs typeface="华文楷体"/>
              </a:rPr>
              <a:t>合</a:t>
            </a:r>
            <a:r>
              <a:rPr lang="en-US" altLang="zh-CN" sz="2795" b="1" spc="-11" dirty="0">
                <a:solidFill>
                  <a:srgbClr val="000000"/>
                </a:solidFill>
                <a:latin typeface="华文楷体"/>
                <a:ea typeface="华文楷体"/>
                <a:cs typeface="华文楷体"/>
              </a:rPr>
              <a:t> </a:t>
            </a:r>
            <a:r>
              <a:rPr lang="en-US" altLang="zh-CN" sz="2795" b="1" spc="-8" dirty="0">
                <a:solidFill>
                  <a:srgbClr val="000000"/>
                </a:solidFill>
                <a:latin typeface="华文楷体"/>
                <a:ea typeface="华文楷体"/>
                <a:cs typeface="华文楷体"/>
              </a:rPr>
              <a:t>适</a:t>
            </a:r>
            <a:r>
              <a:rPr lang="en-US" altLang="zh-CN" sz="2795" b="1" spc="7" dirty="0">
                <a:solidFill>
                  <a:srgbClr val="000000"/>
                </a:solidFill>
                <a:latin typeface="华文楷体"/>
                <a:ea typeface="华文楷体"/>
                <a:cs typeface="华文楷体"/>
              </a:rPr>
              <a:t>的</a:t>
            </a:r>
            <a:r>
              <a:rPr lang="en-US" altLang="zh-CN" sz="2795" b="1" spc="0" dirty="0">
                <a:solidFill>
                  <a:srgbClr val="000000"/>
                </a:solidFill>
                <a:latin typeface="华文楷体"/>
                <a:ea typeface="华文楷体"/>
                <a:cs typeface="华文楷体"/>
              </a:rPr>
              <a:t>尺</a:t>
            </a:r>
            <a:r>
              <a:rPr lang="en-US" altLang="zh-CN" sz="2795" b="1" spc="8" dirty="0">
                <a:solidFill>
                  <a:srgbClr val="000000"/>
                </a:solidFill>
                <a:latin typeface="华文楷体"/>
                <a:ea typeface="华文楷体"/>
                <a:cs typeface="华文楷体"/>
              </a:rPr>
              <a:t>度</a:t>
            </a:r>
            <a:r>
              <a:rPr lang="en-US" altLang="zh-CN" sz="2795" b="1" spc="0" dirty="0">
                <a:solidFill>
                  <a:srgbClr val="000000"/>
                </a:solidFill>
                <a:latin typeface="华文楷体"/>
                <a:ea typeface="华文楷体"/>
                <a:cs typeface="华文楷体"/>
              </a:rPr>
              <a:t>。</a:t>
            </a:r>
            <a:r>
              <a:rPr lang="en-US" altLang="zh-CN" sz="2795" spc="9" dirty="0">
                <a:solidFill>
                  <a:srgbClr val="000000"/>
                </a:solidFill>
                <a:latin typeface="华文楷体"/>
                <a:ea typeface="华文楷体"/>
                <a:cs typeface="华文楷体"/>
              </a:rPr>
              <a:t>对</a:t>
            </a:r>
            <a:r>
              <a:rPr lang="en-US" altLang="zh-CN" sz="2795" spc="0" dirty="0">
                <a:solidFill>
                  <a:srgbClr val="000000"/>
                </a:solidFill>
                <a:latin typeface="华文楷体"/>
                <a:ea typeface="华文楷体"/>
                <a:cs typeface="华文楷体"/>
              </a:rPr>
              <a:t>方</a:t>
            </a:r>
            <a:r>
              <a:rPr lang="en-US" altLang="zh-CN" sz="2795" b="1" spc="0" dirty="0">
                <a:solidFill>
                  <a:srgbClr val="000000"/>
                </a:solidFill>
                <a:latin typeface="华文楷体"/>
                <a:ea typeface="华文楷体"/>
                <a:cs typeface="华文楷体"/>
              </a:rPr>
              <a:t>看</a:t>
            </a:r>
            <a:r>
              <a:rPr lang="en-US" altLang="zh-CN" sz="2795" b="1" spc="5" dirty="0">
                <a:solidFill>
                  <a:srgbClr val="000000"/>
                </a:solidFill>
                <a:latin typeface="华文楷体"/>
                <a:ea typeface="华文楷体"/>
                <a:cs typeface="华文楷体"/>
              </a:rPr>
              <a:t>似</a:t>
            </a:r>
            <a:r>
              <a:rPr lang="en-US" altLang="zh-CN" sz="2795" b="1" spc="0" dirty="0">
                <a:solidFill>
                  <a:srgbClr val="000000"/>
                </a:solidFill>
                <a:latin typeface="华文楷体"/>
                <a:ea typeface="华文楷体"/>
                <a:cs typeface="华文楷体"/>
              </a:rPr>
              <a:t>文</a:t>
            </a:r>
            <a:r>
              <a:rPr lang="en-US" altLang="zh-CN" sz="2795" b="1" spc="10" dirty="0">
                <a:solidFill>
                  <a:srgbClr val="000000"/>
                </a:solidFill>
                <a:latin typeface="华文楷体"/>
                <a:ea typeface="华文楷体"/>
                <a:cs typeface="华文楷体"/>
              </a:rPr>
              <a:t>人</a:t>
            </a:r>
            <a:r>
              <a:rPr lang="en-US" altLang="zh-CN" sz="2795" spc="0" dirty="0">
                <a:solidFill>
                  <a:srgbClr val="000000"/>
                </a:solidFill>
                <a:latin typeface="华文楷体"/>
                <a:ea typeface="华文楷体"/>
                <a:cs typeface="华文楷体"/>
              </a:rPr>
              <a:t>，太</a:t>
            </a:r>
            <a:r>
              <a:rPr lang="en-US" altLang="zh-CN" sz="2795" spc="10" dirty="0">
                <a:solidFill>
                  <a:srgbClr val="000000"/>
                </a:solidFill>
                <a:latin typeface="华文楷体"/>
                <a:ea typeface="华文楷体"/>
                <a:cs typeface="华文楷体"/>
              </a:rPr>
              <a:t>俗</a:t>
            </a:r>
            <a:r>
              <a:rPr lang="en-US" altLang="zh-CN" sz="2795" spc="-5" dirty="0">
                <a:solidFill>
                  <a:srgbClr val="000000"/>
                </a:solidFill>
                <a:latin typeface="华文楷体"/>
                <a:ea typeface="华文楷体"/>
                <a:cs typeface="华文楷体"/>
              </a:rPr>
              <a:t>太</a:t>
            </a:r>
            <a:r>
              <a:rPr lang="en-US" altLang="zh-CN" sz="2795" spc="0" dirty="0">
                <a:solidFill>
                  <a:srgbClr val="000000"/>
                </a:solidFill>
                <a:latin typeface="华文楷体"/>
                <a:ea typeface="华文楷体"/>
                <a:cs typeface="华文楷体"/>
              </a:rPr>
              <a:t>直</a:t>
            </a:r>
            <a:r>
              <a:rPr lang="en-US" altLang="zh-CN" sz="2795" spc="10" dirty="0">
                <a:solidFill>
                  <a:srgbClr val="000000"/>
                </a:solidFill>
                <a:latin typeface="华文楷体"/>
                <a:ea typeface="华文楷体"/>
                <a:cs typeface="华文楷体"/>
              </a:rPr>
              <a:t>接</a:t>
            </a:r>
            <a:r>
              <a:rPr lang="en-US" altLang="zh-CN" sz="2795" spc="-5" dirty="0">
                <a:solidFill>
                  <a:srgbClr val="000000"/>
                </a:solidFill>
                <a:latin typeface="华文楷体"/>
                <a:ea typeface="华文楷体"/>
                <a:cs typeface="华文楷体"/>
              </a:rPr>
              <a:t>会</a:t>
            </a:r>
            <a:r>
              <a:rPr lang="en-US" altLang="zh-CN" sz="2795" spc="0" dirty="0">
                <a:solidFill>
                  <a:srgbClr val="000000"/>
                </a:solidFill>
                <a:latin typeface="华文楷体"/>
                <a:ea typeface="华文楷体"/>
                <a:cs typeface="华文楷体"/>
              </a:rPr>
              <a:t>有</a:t>
            </a:r>
            <a:r>
              <a:rPr lang="en-US" altLang="zh-CN" sz="2795" spc="10" dirty="0">
                <a:solidFill>
                  <a:srgbClr val="000000"/>
                </a:solidFill>
                <a:latin typeface="华文楷体"/>
                <a:ea typeface="华文楷体"/>
                <a:cs typeface="华文楷体"/>
              </a:rPr>
              <a:t>辱</a:t>
            </a:r>
            <a:r>
              <a:rPr lang="en-US" altLang="zh-CN" sz="2795" spc="-5" dirty="0">
                <a:solidFill>
                  <a:srgbClr val="000000"/>
                </a:solidFill>
                <a:latin typeface="华文楷体"/>
                <a:ea typeface="华文楷体"/>
                <a:cs typeface="华文楷体"/>
              </a:rPr>
              <a:t>斯</a:t>
            </a:r>
            <a:r>
              <a:rPr lang="en-US" altLang="zh-CN" sz="2795" spc="0" dirty="0">
                <a:solidFill>
                  <a:srgbClr val="000000"/>
                </a:solidFill>
                <a:latin typeface="华文楷体"/>
                <a:ea typeface="华文楷体"/>
                <a:cs typeface="华文楷体"/>
              </a:rPr>
              <a:t>文</a:t>
            </a:r>
            <a:r>
              <a:rPr lang="en-US" altLang="zh-CN" sz="2795" spc="15" dirty="0">
                <a:solidFill>
                  <a:srgbClr val="000000"/>
                </a:solidFill>
                <a:latin typeface="华文楷体"/>
                <a:ea typeface="华文楷体"/>
                <a:cs typeface="华文楷体"/>
              </a:rPr>
              <a:t>，</a:t>
            </a:r>
            <a:r>
              <a:rPr lang="en-US" altLang="zh-CN" sz="2795" spc="-5" dirty="0">
                <a:solidFill>
                  <a:srgbClr val="000000"/>
                </a:solidFill>
                <a:latin typeface="华文楷体"/>
                <a:ea typeface="华文楷体"/>
                <a:cs typeface="华文楷体"/>
              </a:rPr>
              <a:t>太</a:t>
            </a:r>
            <a:r>
              <a:rPr lang="en-US" altLang="zh-CN" sz="2795" spc="10" dirty="0">
                <a:solidFill>
                  <a:srgbClr val="000000"/>
                </a:solidFill>
                <a:latin typeface="华文楷体"/>
                <a:ea typeface="华文楷体"/>
                <a:cs typeface="华文楷体"/>
              </a:rPr>
              <a:t>雅</a:t>
            </a:r>
            <a:r>
              <a:rPr lang="en-US" altLang="zh-CN" sz="2795" spc="0" dirty="0">
                <a:solidFill>
                  <a:srgbClr val="000000"/>
                </a:solidFill>
                <a:latin typeface="华文楷体"/>
                <a:ea typeface="华文楷体"/>
                <a:cs typeface="华文楷体"/>
              </a:rPr>
              <a:t>太</a:t>
            </a:r>
            <a:r>
              <a:rPr lang="en-US" altLang="zh-CN" sz="2795" spc="10" dirty="0">
                <a:solidFill>
                  <a:srgbClr val="000000"/>
                </a:solidFill>
                <a:latin typeface="华文楷体"/>
                <a:ea typeface="华文楷体"/>
                <a:cs typeface="华文楷体"/>
              </a:rPr>
              <a:t>隐</a:t>
            </a:r>
            <a:r>
              <a:rPr lang="en-US" altLang="zh-CN" sz="2795" spc="0" dirty="0">
                <a:solidFill>
                  <a:srgbClr val="000000"/>
                </a:solidFill>
                <a:latin typeface="华文楷体"/>
                <a:ea typeface="华文楷体"/>
                <a:cs typeface="华文楷体"/>
              </a:rPr>
              <a:t>晦</a:t>
            </a:r>
            <a:r>
              <a:rPr lang="en-US" altLang="zh-CN" sz="2795" spc="10" dirty="0">
                <a:solidFill>
                  <a:srgbClr val="000000"/>
                </a:solidFill>
                <a:latin typeface="华文楷体"/>
                <a:ea typeface="华文楷体"/>
                <a:cs typeface="华文楷体"/>
              </a:rPr>
              <a:t>自</a:t>
            </a:r>
            <a:r>
              <a:rPr lang="en-US" altLang="zh-CN" sz="2795" spc="0" dirty="0">
                <a:solidFill>
                  <a:srgbClr val="000000"/>
                </a:solidFill>
                <a:latin typeface="华文楷体"/>
                <a:ea typeface="华文楷体"/>
                <a:cs typeface="华文楷体"/>
              </a:rPr>
              <a:t>己</a:t>
            </a:r>
            <a:r>
              <a:rPr lang="en-US" altLang="zh-CN" sz="2795" spc="10" dirty="0">
                <a:solidFill>
                  <a:srgbClr val="000000"/>
                </a:solidFill>
                <a:latin typeface="华文楷体"/>
                <a:ea typeface="华文楷体"/>
                <a:cs typeface="华文楷体"/>
              </a:rPr>
              <a:t>未</a:t>
            </a:r>
            <a:r>
              <a:rPr lang="en-US" altLang="zh-CN" sz="2795" spc="-10" dirty="0">
                <a:solidFill>
                  <a:srgbClr val="000000"/>
                </a:solidFill>
                <a:latin typeface="华文楷体"/>
                <a:ea typeface="华文楷体"/>
                <a:cs typeface="华文楷体"/>
              </a:rPr>
              <a:t> </a:t>
            </a:r>
            <a:r>
              <a:rPr lang="en-US" altLang="zh-CN" sz="2795" spc="-5" dirty="0">
                <a:solidFill>
                  <a:srgbClr val="000000"/>
                </a:solidFill>
                <a:latin typeface="华文楷体"/>
                <a:ea typeface="华文楷体"/>
                <a:cs typeface="华文楷体"/>
              </a:rPr>
              <a:t>必</a:t>
            </a:r>
            <a:r>
              <a:rPr lang="en-US" altLang="zh-CN" sz="2795" spc="0" dirty="0">
                <a:solidFill>
                  <a:srgbClr val="000000"/>
                </a:solidFill>
                <a:latin typeface="华文楷体"/>
                <a:ea typeface="华文楷体"/>
                <a:cs typeface="华文楷体"/>
              </a:rPr>
              <a:t>说</a:t>
            </a:r>
            <a:r>
              <a:rPr lang="en-US" altLang="zh-CN" sz="2795" spc="10" dirty="0">
                <a:solidFill>
                  <a:srgbClr val="000000"/>
                </a:solidFill>
                <a:latin typeface="华文楷体"/>
                <a:ea typeface="华文楷体"/>
                <a:cs typeface="华文楷体"/>
              </a:rPr>
              <a:t>得</a:t>
            </a:r>
            <a:r>
              <a:rPr lang="en-US" altLang="zh-CN" sz="2795" spc="-5" dirty="0">
                <a:solidFill>
                  <a:srgbClr val="000000"/>
                </a:solidFill>
                <a:latin typeface="华文楷体"/>
                <a:ea typeface="华文楷体"/>
                <a:cs typeface="华文楷体"/>
              </a:rPr>
              <a:t>来</a:t>
            </a:r>
            <a:r>
              <a:rPr lang="en-US" altLang="zh-CN" sz="2795" spc="0" dirty="0">
                <a:solidFill>
                  <a:srgbClr val="000000"/>
                </a:solidFill>
                <a:latin typeface="华文楷体"/>
                <a:ea typeface="华文楷体"/>
                <a:cs typeface="华文楷体"/>
              </a:rPr>
              <a:t>，</a:t>
            </a:r>
            <a:r>
              <a:rPr lang="en-US" altLang="zh-CN" sz="2795" spc="10" dirty="0">
                <a:solidFill>
                  <a:srgbClr val="000000"/>
                </a:solidFill>
                <a:latin typeface="华文楷体"/>
                <a:ea typeface="华文楷体"/>
                <a:cs typeface="华文楷体"/>
              </a:rPr>
              <a:t>也</a:t>
            </a:r>
            <a:r>
              <a:rPr lang="en-US" altLang="zh-CN" sz="2795" spc="-5" dirty="0">
                <a:solidFill>
                  <a:srgbClr val="000000"/>
                </a:solidFill>
                <a:latin typeface="华文楷体"/>
                <a:ea typeface="华文楷体"/>
                <a:cs typeface="华文楷体"/>
              </a:rPr>
              <a:t>不</a:t>
            </a:r>
            <a:r>
              <a:rPr lang="en-US" altLang="zh-CN" sz="2795" spc="0" dirty="0">
                <a:solidFill>
                  <a:srgbClr val="000000"/>
                </a:solidFill>
                <a:latin typeface="华文楷体"/>
                <a:ea typeface="华文楷体"/>
                <a:cs typeface="华文楷体"/>
              </a:rPr>
              <a:t>符</a:t>
            </a:r>
            <a:r>
              <a:rPr lang="en-US" altLang="zh-CN" sz="2795" spc="10" dirty="0">
                <a:solidFill>
                  <a:srgbClr val="000000"/>
                </a:solidFill>
                <a:latin typeface="华文楷体"/>
                <a:ea typeface="华文楷体"/>
                <a:cs typeface="华文楷体"/>
              </a:rPr>
              <a:t>合</a:t>
            </a:r>
            <a:r>
              <a:rPr lang="en-US" altLang="zh-CN" sz="2795" spc="-5" dirty="0">
                <a:solidFill>
                  <a:srgbClr val="000000"/>
                </a:solidFill>
                <a:latin typeface="华文楷体"/>
                <a:ea typeface="华文楷体"/>
                <a:cs typeface="华文楷体"/>
              </a:rPr>
              <a:t>商</a:t>
            </a:r>
            <a:r>
              <a:rPr lang="en-US" altLang="zh-CN" sz="2795" spc="0" dirty="0">
                <a:solidFill>
                  <a:srgbClr val="000000"/>
                </a:solidFill>
                <a:latin typeface="华文楷体"/>
                <a:ea typeface="华文楷体"/>
                <a:cs typeface="华文楷体"/>
              </a:rPr>
              <a:t>品</a:t>
            </a:r>
            <a:r>
              <a:rPr lang="en-US" altLang="zh-CN" sz="2795" spc="10" dirty="0">
                <a:solidFill>
                  <a:srgbClr val="000000"/>
                </a:solidFill>
                <a:latin typeface="华文楷体"/>
                <a:ea typeface="华文楷体"/>
                <a:cs typeface="华文楷体"/>
              </a:rPr>
              <a:t>的</a:t>
            </a:r>
            <a:r>
              <a:rPr lang="en-US" altLang="zh-CN" sz="2795" spc="-5" dirty="0">
                <a:solidFill>
                  <a:srgbClr val="000000"/>
                </a:solidFill>
                <a:latin typeface="华文楷体"/>
                <a:ea typeface="华文楷体"/>
                <a:cs typeface="华文楷体"/>
              </a:rPr>
              <a:t>特</a:t>
            </a:r>
            <a:r>
              <a:rPr lang="en-US" altLang="zh-CN" sz="2795" spc="10" dirty="0">
                <a:solidFill>
                  <a:srgbClr val="000000"/>
                </a:solidFill>
                <a:latin typeface="华文楷体"/>
                <a:ea typeface="华文楷体"/>
                <a:cs typeface="华文楷体"/>
              </a:rPr>
              <a:t>点</a:t>
            </a:r>
            <a:r>
              <a:rPr lang="en-US" altLang="zh-CN" sz="2795" spc="0" dirty="0">
                <a:solidFill>
                  <a:srgbClr val="000000"/>
                </a:solidFill>
                <a:latin typeface="华文楷体"/>
                <a:ea typeface="华文楷体"/>
                <a:cs typeface="华文楷体"/>
              </a:rPr>
              <a:t>，</a:t>
            </a:r>
            <a:r>
              <a:rPr lang="en-US" altLang="zh-CN" sz="2795" spc="10" dirty="0">
                <a:solidFill>
                  <a:srgbClr val="000000"/>
                </a:solidFill>
                <a:latin typeface="华文楷体"/>
                <a:ea typeface="华文楷体"/>
                <a:cs typeface="华文楷体"/>
              </a:rPr>
              <a:t>所</a:t>
            </a:r>
            <a:r>
              <a:rPr lang="en-US" altLang="zh-CN" sz="2795" spc="0" dirty="0">
                <a:solidFill>
                  <a:srgbClr val="000000"/>
                </a:solidFill>
                <a:latin typeface="华文楷体"/>
                <a:ea typeface="华文楷体"/>
                <a:cs typeface="华文楷体"/>
              </a:rPr>
              <a:t>以</a:t>
            </a:r>
            <a:r>
              <a:rPr lang="en-US" altLang="zh-CN" sz="2795" spc="10" dirty="0">
                <a:solidFill>
                  <a:srgbClr val="000000"/>
                </a:solidFill>
                <a:latin typeface="华文楷体"/>
                <a:ea typeface="华文楷体"/>
                <a:cs typeface="华文楷体"/>
              </a:rPr>
              <a:t>才</a:t>
            </a:r>
            <a:r>
              <a:rPr lang="en-US" altLang="zh-CN" sz="2795" spc="0" dirty="0">
                <a:solidFill>
                  <a:srgbClr val="000000"/>
                </a:solidFill>
                <a:latin typeface="华文楷体"/>
                <a:ea typeface="华文楷体"/>
                <a:cs typeface="华文楷体"/>
              </a:rPr>
              <a:t>采</a:t>
            </a:r>
            <a:r>
              <a:rPr lang="en-US" altLang="zh-CN" sz="2795" spc="10" dirty="0">
                <a:solidFill>
                  <a:srgbClr val="000000"/>
                </a:solidFill>
                <a:latin typeface="华文楷体"/>
                <a:ea typeface="华文楷体"/>
                <a:cs typeface="华文楷体"/>
              </a:rPr>
              <a:t>用</a:t>
            </a:r>
            <a:r>
              <a:rPr lang="en-US" altLang="zh-CN" sz="2795" spc="0" dirty="0">
                <a:solidFill>
                  <a:srgbClr val="000000"/>
                </a:solidFill>
                <a:latin typeface="华文楷体"/>
                <a:ea typeface="华文楷体"/>
                <a:cs typeface="华文楷体"/>
              </a:rPr>
              <a:t>了</a:t>
            </a:r>
            <a:r>
              <a:rPr lang="en-US" altLang="zh-CN" sz="2795" spc="10" dirty="0">
                <a:solidFill>
                  <a:srgbClr val="000000"/>
                </a:solidFill>
                <a:latin typeface="华文楷体"/>
                <a:ea typeface="华文楷体"/>
                <a:cs typeface="华文楷体"/>
              </a:rPr>
              <a:t>这</a:t>
            </a:r>
            <a:r>
              <a:rPr lang="en-US" altLang="zh-CN" sz="2795" spc="0" dirty="0">
                <a:solidFill>
                  <a:srgbClr val="000000"/>
                </a:solidFill>
                <a:latin typeface="华文楷体"/>
                <a:ea typeface="华文楷体"/>
                <a:cs typeface="华文楷体"/>
              </a:rPr>
              <a:t>个</a:t>
            </a:r>
            <a:r>
              <a:rPr lang="en-US" altLang="zh-CN" sz="2795" spc="10" dirty="0">
                <a:solidFill>
                  <a:srgbClr val="000000"/>
                </a:solidFill>
                <a:latin typeface="华文楷体"/>
                <a:ea typeface="华文楷体"/>
                <a:cs typeface="华文楷体"/>
              </a:rPr>
              <a:t>朴</a:t>
            </a:r>
            <a:r>
              <a:rPr lang="en-US" altLang="zh-CN" sz="2795" spc="0" dirty="0">
                <a:solidFill>
                  <a:srgbClr val="000000"/>
                </a:solidFill>
                <a:latin typeface="华文楷体"/>
                <a:ea typeface="华文楷体"/>
                <a:cs typeface="华文楷体"/>
              </a:rPr>
              <a:t>实</a:t>
            </a:r>
            <a:r>
              <a:rPr lang="en-US" altLang="zh-CN" sz="2795" spc="10" dirty="0">
                <a:solidFill>
                  <a:srgbClr val="000000"/>
                </a:solidFill>
                <a:latin typeface="华文楷体"/>
                <a:ea typeface="华文楷体"/>
                <a:cs typeface="华文楷体"/>
              </a:rPr>
              <a:t>而</a:t>
            </a:r>
            <a:r>
              <a:rPr lang="en-US" altLang="zh-CN" sz="2795" spc="0" dirty="0">
                <a:solidFill>
                  <a:srgbClr val="000000"/>
                </a:solidFill>
                <a:latin typeface="华文楷体"/>
                <a:ea typeface="华文楷体"/>
                <a:cs typeface="华文楷体"/>
              </a:rPr>
              <a:t>又</a:t>
            </a:r>
            <a:r>
              <a:rPr lang="en-US" altLang="zh-CN" sz="2795" spc="10" dirty="0">
                <a:solidFill>
                  <a:srgbClr val="000000"/>
                </a:solidFill>
                <a:latin typeface="华文楷体"/>
                <a:ea typeface="华文楷体"/>
                <a:cs typeface="华文楷体"/>
              </a:rPr>
              <a:t>含</a:t>
            </a:r>
            <a:r>
              <a:rPr lang="en-US" altLang="zh-CN" sz="2795" spc="0" dirty="0">
                <a:solidFill>
                  <a:srgbClr val="000000"/>
                </a:solidFill>
                <a:latin typeface="华文楷体"/>
                <a:ea typeface="华文楷体"/>
                <a:cs typeface="华文楷体"/>
              </a:rPr>
              <a:t>蓄</a:t>
            </a:r>
            <a:r>
              <a:rPr lang="en-US" altLang="zh-CN" sz="2795" spc="10" dirty="0">
                <a:solidFill>
                  <a:srgbClr val="000000"/>
                </a:solidFill>
                <a:latin typeface="华文楷体"/>
                <a:ea typeface="华文楷体"/>
                <a:cs typeface="华文楷体"/>
              </a:rPr>
              <a:t>的</a:t>
            </a:r>
            <a:r>
              <a:rPr lang="en-US" altLang="zh-CN" sz="2795" spc="0" dirty="0">
                <a:solidFill>
                  <a:srgbClr val="000000"/>
                </a:solidFill>
                <a:latin typeface="华文楷体"/>
                <a:ea typeface="华文楷体"/>
                <a:cs typeface="华文楷体"/>
              </a:rPr>
              <a:t>说</a:t>
            </a:r>
            <a:r>
              <a:rPr lang="en-US" altLang="zh-CN" sz="2795" dirty="0">
                <a:solidFill>
                  <a:srgbClr val="000000"/>
                </a:solidFill>
                <a:latin typeface="华文楷体"/>
                <a:ea typeface="华文楷体"/>
                <a:cs typeface="华文楷体"/>
              </a:rPr>
              <a:t> </a:t>
            </a:r>
            <a:r>
              <a:rPr lang="en-US" altLang="zh-CN" sz="2795" spc="-5" dirty="0">
                <a:solidFill>
                  <a:srgbClr val="000000"/>
                </a:solidFill>
                <a:latin typeface="华文楷体"/>
                <a:ea typeface="华文楷体"/>
                <a:cs typeface="华文楷体"/>
              </a:rPr>
              <a:t>法</a:t>
            </a:r>
            <a:r>
              <a:rPr lang="en-US" altLang="zh-CN" sz="2795" spc="0" dirty="0">
                <a:solidFill>
                  <a:srgbClr val="000000"/>
                </a:solidFill>
                <a:latin typeface="华文楷体"/>
                <a:ea typeface="华文楷体"/>
                <a:cs typeface="华文楷体"/>
              </a:rPr>
              <a:t>。</a:t>
            </a:r>
            <a:r>
              <a:rPr lang="en-US" altLang="zh-CN" sz="2795" spc="10" dirty="0">
                <a:solidFill>
                  <a:srgbClr val="000000"/>
                </a:solidFill>
                <a:latin typeface="华文楷体"/>
                <a:ea typeface="华文楷体"/>
                <a:cs typeface="华文楷体"/>
              </a:rPr>
              <a:t>若</a:t>
            </a:r>
            <a:r>
              <a:rPr lang="en-US" altLang="zh-CN" sz="2795" spc="-5" dirty="0">
                <a:solidFill>
                  <a:srgbClr val="000000"/>
                </a:solidFill>
                <a:latin typeface="华文楷体"/>
                <a:ea typeface="华文楷体"/>
                <a:cs typeface="华文楷体"/>
              </a:rPr>
              <a:t>对</a:t>
            </a:r>
            <a:r>
              <a:rPr lang="en-US" altLang="zh-CN" sz="2795" spc="0" dirty="0">
                <a:solidFill>
                  <a:srgbClr val="000000"/>
                </a:solidFill>
                <a:latin typeface="华文楷体"/>
                <a:ea typeface="华文楷体"/>
                <a:cs typeface="华文楷体"/>
              </a:rPr>
              <a:t>方</a:t>
            </a:r>
            <a:r>
              <a:rPr lang="en-US" altLang="zh-CN" sz="2795" spc="10" dirty="0">
                <a:solidFill>
                  <a:srgbClr val="000000"/>
                </a:solidFill>
                <a:latin typeface="华文楷体"/>
                <a:ea typeface="华文楷体"/>
                <a:cs typeface="华文楷体"/>
              </a:rPr>
              <a:t>是</a:t>
            </a:r>
            <a:r>
              <a:rPr lang="en-US" altLang="zh-CN" sz="2795" b="1" spc="-8" dirty="0">
                <a:solidFill>
                  <a:srgbClr val="000000"/>
                </a:solidFill>
                <a:latin typeface="华文楷体"/>
                <a:ea typeface="华文楷体"/>
                <a:cs typeface="华文楷体"/>
              </a:rPr>
              <a:t>乡</a:t>
            </a:r>
            <a:r>
              <a:rPr lang="en-US" altLang="zh-CN" sz="2795" b="1" spc="7" dirty="0">
                <a:solidFill>
                  <a:srgbClr val="000000"/>
                </a:solidFill>
                <a:latin typeface="华文楷体"/>
                <a:ea typeface="华文楷体"/>
                <a:cs typeface="华文楷体"/>
              </a:rPr>
              <a:t>村</a:t>
            </a:r>
            <a:r>
              <a:rPr lang="en-US" altLang="zh-CN" sz="2795" b="1" spc="0" dirty="0">
                <a:solidFill>
                  <a:srgbClr val="000000"/>
                </a:solidFill>
                <a:latin typeface="华文楷体"/>
                <a:ea typeface="华文楷体"/>
                <a:cs typeface="华文楷体"/>
              </a:rPr>
              <a:t>野</a:t>
            </a:r>
            <a:r>
              <a:rPr lang="en-US" altLang="zh-CN" sz="2795" b="1" spc="8" dirty="0">
                <a:solidFill>
                  <a:srgbClr val="000000"/>
                </a:solidFill>
                <a:latin typeface="华文楷体"/>
                <a:ea typeface="华文楷体"/>
                <a:cs typeface="华文楷体"/>
              </a:rPr>
              <a:t>夫</a:t>
            </a:r>
            <a:r>
              <a:rPr lang="en-US" altLang="zh-CN" sz="2795" spc="0" dirty="0">
                <a:solidFill>
                  <a:srgbClr val="000000"/>
                </a:solidFill>
                <a:latin typeface="华文楷体"/>
                <a:ea typeface="华文楷体"/>
                <a:cs typeface="华文楷体"/>
              </a:rPr>
              <a:t>，</a:t>
            </a:r>
            <a:r>
              <a:rPr lang="en-US" altLang="zh-CN" sz="2795" spc="7" dirty="0">
                <a:solidFill>
                  <a:srgbClr val="000000"/>
                </a:solidFill>
                <a:latin typeface="华文楷体"/>
                <a:ea typeface="华文楷体"/>
                <a:cs typeface="华文楷体"/>
              </a:rPr>
              <a:t>恐</a:t>
            </a:r>
            <a:r>
              <a:rPr lang="en-US" altLang="zh-CN" sz="2795" spc="0" dirty="0">
                <a:solidFill>
                  <a:srgbClr val="000000"/>
                </a:solidFill>
                <a:latin typeface="华文楷体"/>
                <a:ea typeface="华文楷体"/>
                <a:cs typeface="华文楷体"/>
              </a:rPr>
              <a:t>怕又</a:t>
            </a:r>
            <a:r>
              <a:rPr lang="en-US" altLang="zh-CN" sz="2795" spc="8" dirty="0">
                <a:solidFill>
                  <a:srgbClr val="000000"/>
                </a:solidFill>
                <a:latin typeface="华文楷体"/>
                <a:ea typeface="华文楷体"/>
                <a:cs typeface="华文楷体"/>
              </a:rPr>
              <a:t>得</a:t>
            </a:r>
            <a:r>
              <a:rPr lang="en-US" altLang="zh-CN" sz="2795" spc="0" dirty="0">
                <a:solidFill>
                  <a:srgbClr val="000000"/>
                </a:solidFill>
                <a:latin typeface="华文楷体"/>
                <a:ea typeface="华文楷体"/>
                <a:cs typeface="华文楷体"/>
              </a:rPr>
              <a:t>是另</a:t>
            </a:r>
            <a:r>
              <a:rPr lang="en-US" altLang="zh-CN" sz="2795" spc="7" dirty="0">
                <a:solidFill>
                  <a:srgbClr val="000000"/>
                </a:solidFill>
                <a:latin typeface="华文楷体"/>
                <a:ea typeface="华文楷体"/>
                <a:cs typeface="华文楷体"/>
              </a:rPr>
              <a:t>一</a:t>
            </a:r>
            <a:r>
              <a:rPr lang="en-US" altLang="zh-CN" sz="2795" spc="0" dirty="0">
                <a:solidFill>
                  <a:srgbClr val="000000"/>
                </a:solidFill>
                <a:latin typeface="华文楷体"/>
                <a:ea typeface="华文楷体"/>
                <a:cs typeface="华文楷体"/>
              </a:rPr>
              <a:t>种说</a:t>
            </a:r>
            <a:r>
              <a:rPr lang="en-US" altLang="zh-CN" sz="2795" spc="8" dirty="0">
                <a:solidFill>
                  <a:srgbClr val="000000"/>
                </a:solidFill>
                <a:latin typeface="华文楷体"/>
                <a:ea typeface="华文楷体"/>
                <a:cs typeface="华文楷体"/>
              </a:rPr>
              <a:t>法</a:t>
            </a:r>
            <a:r>
              <a:rPr lang="en-US" altLang="zh-CN" sz="2795" spc="0" dirty="0">
                <a:solidFill>
                  <a:srgbClr val="000000"/>
                </a:solidFill>
                <a:latin typeface="华文楷体"/>
                <a:ea typeface="华文楷体"/>
                <a:cs typeface="华文楷体"/>
              </a:rPr>
              <a:t>。可</a:t>
            </a:r>
            <a:r>
              <a:rPr lang="en-US" altLang="zh-CN" sz="2795" spc="12" dirty="0">
                <a:solidFill>
                  <a:srgbClr val="000000"/>
                </a:solidFill>
                <a:latin typeface="华文楷体"/>
                <a:ea typeface="华文楷体"/>
                <a:cs typeface="华文楷体"/>
              </a:rPr>
              <a:t>见</a:t>
            </a:r>
            <a:r>
              <a:rPr lang="en-US" altLang="zh-CN" sz="2795" spc="0" dirty="0">
                <a:solidFill>
                  <a:srgbClr val="000000"/>
                </a:solidFill>
                <a:latin typeface="华文楷体"/>
                <a:ea typeface="华文楷体"/>
                <a:cs typeface="华文楷体"/>
              </a:rPr>
              <a:t>，</a:t>
            </a:r>
            <a:r>
              <a:rPr lang="en-US" altLang="zh-CN" sz="2795" b="1" spc="0" dirty="0">
                <a:solidFill>
                  <a:srgbClr val="000000"/>
                </a:solidFill>
                <a:latin typeface="华文楷体"/>
                <a:ea typeface="华文楷体"/>
                <a:cs typeface="华文楷体"/>
              </a:rPr>
              <a:t>所</a:t>
            </a:r>
            <a:r>
              <a:rPr lang="en-US" altLang="zh-CN" sz="2795" b="1" spc="-678" dirty="0">
                <a:solidFill>
                  <a:srgbClr val="000000"/>
                </a:solidFill>
                <a:latin typeface="华文楷体"/>
                <a:ea typeface="华文楷体"/>
                <a:cs typeface="华文楷体"/>
              </a:rPr>
              <a:t> </a:t>
            </a:r>
            <a:r>
              <a:rPr lang="en-US" altLang="zh-CN" sz="2795" b="1" spc="-8" dirty="0">
                <a:solidFill>
                  <a:srgbClr val="000000"/>
                </a:solidFill>
                <a:latin typeface="华文楷体"/>
                <a:ea typeface="华文楷体"/>
                <a:cs typeface="华文楷体"/>
              </a:rPr>
              <a:t>谓</a:t>
            </a:r>
            <a:r>
              <a:rPr lang="en-US" altLang="zh-CN" sz="2795" b="1" spc="12" dirty="0">
                <a:solidFill>
                  <a:srgbClr val="000000"/>
                </a:solidFill>
                <a:latin typeface="华文楷体"/>
                <a:ea typeface="华文楷体"/>
                <a:cs typeface="华文楷体"/>
              </a:rPr>
              <a:t>的</a:t>
            </a:r>
            <a:r>
              <a:rPr lang="en-US" altLang="zh-CN" sz="2795" b="1" spc="0" dirty="0">
                <a:solidFill>
                  <a:srgbClr val="000000"/>
                </a:solidFill>
                <a:latin typeface="华文楷体"/>
                <a:ea typeface="华文楷体"/>
                <a:cs typeface="华文楷体"/>
              </a:rPr>
              <a:t>度</a:t>
            </a:r>
            <a:r>
              <a:rPr lang="en-US" altLang="zh-CN" sz="2795" b="1" spc="13" dirty="0">
                <a:solidFill>
                  <a:srgbClr val="000000"/>
                </a:solidFill>
                <a:latin typeface="华文楷体"/>
                <a:ea typeface="华文楷体"/>
                <a:cs typeface="华文楷体"/>
              </a:rPr>
              <a:t>，</a:t>
            </a:r>
            <a:r>
              <a:rPr lang="en-US" altLang="zh-CN" sz="2795" b="1" spc="0" dirty="0">
                <a:solidFill>
                  <a:srgbClr val="000000"/>
                </a:solidFill>
                <a:latin typeface="华文楷体"/>
                <a:ea typeface="华文楷体"/>
                <a:cs typeface="华文楷体"/>
              </a:rPr>
              <a:t>并</a:t>
            </a:r>
            <a:r>
              <a:rPr lang="en-US" altLang="zh-CN" sz="2795" b="1" dirty="0">
                <a:solidFill>
                  <a:srgbClr val="000000"/>
                </a:solidFill>
                <a:latin typeface="华文楷体"/>
                <a:ea typeface="华文楷体"/>
                <a:cs typeface="华文楷体"/>
              </a:rPr>
              <a:t> </a:t>
            </a:r>
            <a:r>
              <a:rPr lang="en-US" altLang="zh-CN" sz="2795" b="1" spc="-8" dirty="0">
                <a:solidFill>
                  <a:srgbClr val="000000"/>
                </a:solidFill>
                <a:latin typeface="华文楷体"/>
                <a:ea typeface="华文楷体"/>
                <a:cs typeface="华文楷体"/>
              </a:rPr>
              <a:t>非</a:t>
            </a:r>
            <a:r>
              <a:rPr lang="en-US" altLang="zh-CN" sz="2795" b="1" spc="0" dirty="0">
                <a:solidFill>
                  <a:srgbClr val="000000"/>
                </a:solidFill>
                <a:latin typeface="华文楷体"/>
                <a:ea typeface="华文楷体"/>
                <a:cs typeface="华文楷体"/>
              </a:rPr>
              <a:t>一味</a:t>
            </a:r>
            <a:r>
              <a:rPr lang="en-US" altLang="zh-CN" sz="2795" b="1" spc="7" dirty="0">
                <a:solidFill>
                  <a:srgbClr val="000000"/>
                </a:solidFill>
                <a:latin typeface="华文楷体"/>
                <a:ea typeface="华文楷体"/>
                <a:cs typeface="华文楷体"/>
              </a:rPr>
              <a:t>折</a:t>
            </a:r>
            <a:r>
              <a:rPr lang="en-US" altLang="zh-CN" sz="2795" b="1" spc="-5" dirty="0">
                <a:solidFill>
                  <a:srgbClr val="000000"/>
                </a:solidFill>
                <a:latin typeface="华文楷体"/>
                <a:ea typeface="华文楷体"/>
                <a:cs typeface="华文楷体"/>
              </a:rPr>
              <a:t>中</a:t>
            </a:r>
            <a:r>
              <a:rPr lang="en-US" altLang="zh-CN" sz="2795" b="1" spc="0" dirty="0">
                <a:solidFill>
                  <a:srgbClr val="000000"/>
                </a:solidFill>
                <a:latin typeface="华文楷体"/>
                <a:ea typeface="华文楷体"/>
                <a:cs typeface="华文楷体"/>
              </a:rPr>
              <a:t>或平</a:t>
            </a:r>
            <a:r>
              <a:rPr lang="en-US" altLang="zh-CN" sz="2795" b="1" spc="7" dirty="0">
                <a:solidFill>
                  <a:srgbClr val="000000"/>
                </a:solidFill>
                <a:latin typeface="华文楷体"/>
                <a:ea typeface="华文楷体"/>
                <a:cs typeface="华文楷体"/>
              </a:rPr>
              <a:t>均</a:t>
            </a:r>
            <a:r>
              <a:rPr lang="en-US" altLang="zh-CN" sz="2795" b="1" spc="-5" dirty="0">
                <a:solidFill>
                  <a:srgbClr val="000000"/>
                </a:solidFill>
                <a:latin typeface="华文楷体"/>
                <a:ea typeface="华文楷体"/>
                <a:cs typeface="华文楷体"/>
              </a:rPr>
              <a:t>，</a:t>
            </a:r>
            <a:r>
              <a:rPr lang="en-US" altLang="zh-CN" sz="2795" b="1" spc="0" dirty="0">
                <a:solidFill>
                  <a:srgbClr val="000000"/>
                </a:solidFill>
                <a:latin typeface="华文楷体"/>
                <a:ea typeface="华文楷体"/>
                <a:cs typeface="华文楷体"/>
              </a:rPr>
              <a:t>而是</a:t>
            </a:r>
            <a:r>
              <a:rPr lang="en-US" altLang="zh-CN" sz="2795" b="1" spc="6" dirty="0">
                <a:solidFill>
                  <a:srgbClr val="000000"/>
                </a:solidFill>
                <a:latin typeface="华文楷体"/>
                <a:ea typeface="华文楷体"/>
                <a:cs typeface="华文楷体"/>
              </a:rPr>
              <a:t>审</a:t>
            </a:r>
            <a:r>
              <a:rPr lang="en-US" altLang="zh-CN" sz="2795" b="1" spc="0" dirty="0">
                <a:solidFill>
                  <a:srgbClr val="000000"/>
                </a:solidFill>
                <a:latin typeface="华文楷体"/>
                <a:ea typeface="华文楷体"/>
                <a:cs typeface="华文楷体"/>
              </a:rPr>
              <a:t>时度势，</a:t>
            </a:r>
            <a:r>
              <a:rPr lang="en-US" altLang="zh-CN" sz="2795" b="1" spc="5" dirty="0">
                <a:solidFill>
                  <a:srgbClr val="000000"/>
                </a:solidFill>
                <a:latin typeface="华文楷体"/>
                <a:ea typeface="华文楷体"/>
                <a:cs typeface="华文楷体"/>
              </a:rPr>
              <a:t>实</a:t>
            </a:r>
            <a:r>
              <a:rPr lang="en-US" altLang="zh-CN" sz="2795" b="1" spc="0" dirty="0">
                <a:solidFill>
                  <a:srgbClr val="000000"/>
                </a:solidFill>
                <a:latin typeface="华文楷体"/>
                <a:ea typeface="华文楷体"/>
                <a:cs typeface="华文楷体"/>
              </a:rPr>
              <a:t>事求是，</a:t>
            </a:r>
            <a:r>
              <a:rPr lang="en-US" altLang="zh-CN" sz="2795" b="1" spc="6" dirty="0">
                <a:solidFill>
                  <a:srgbClr val="000000"/>
                </a:solidFill>
                <a:latin typeface="华文楷体"/>
                <a:ea typeface="华文楷体"/>
                <a:cs typeface="华文楷体"/>
              </a:rPr>
              <a:t>因</a:t>
            </a:r>
            <a:r>
              <a:rPr lang="en-US" altLang="zh-CN" sz="2795" b="1" spc="0" dirty="0">
                <a:solidFill>
                  <a:srgbClr val="000000"/>
                </a:solidFill>
                <a:latin typeface="华文楷体"/>
                <a:ea typeface="华文楷体"/>
                <a:cs typeface="华文楷体"/>
              </a:rPr>
              <a:t>事制宜。</a:t>
            </a:r>
            <a:endParaRPr lang="en-US" altLang="zh-CN" sz="2795">
              <a:latin typeface="华文楷体"/>
              <a:ea typeface="华文楷体"/>
              <a:cs typeface="华文楷体"/>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2" name="Image772"/>
          <p:cNvPicPr>
            <a:picLocks noChangeAspect="1"/>
          </p:cNvPicPr>
          <p:nvPr/>
        </p:nvPicPr>
        <p:blipFill>
          <a:blip r:embed="rId2"/>
          <a:stretch>
            <a:fillRect/>
          </a:stretch>
        </p:blipFill>
        <p:spPr>
          <a:xfrm>
            <a:off x="869188" y="954913"/>
            <a:ext cx="733044" cy="443484"/>
          </a:xfrm>
          <a:prstGeom prst="rect">
            <a:avLst/>
          </a:prstGeom>
          <a:noFill/>
        </p:spPr>
      </p:pic>
      <p:pic>
        <p:nvPicPr>
          <p:cNvPr id="773" name="Image773"/>
          <p:cNvPicPr>
            <a:picLocks noChangeAspect="1"/>
          </p:cNvPicPr>
          <p:nvPr/>
        </p:nvPicPr>
        <p:blipFill>
          <a:blip r:embed="rId3"/>
          <a:stretch>
            <a:fillRect/>
          </a:stretch>
        </p:blipFill>
        <p:spPr>
          <a:xfrm>
            <a:off x="1701038" y="895223"/>
            <a:ext cx="4122674" cy="567309"/>
          </a:xfrm>
          <a:prstGeom prst="rect">
            <a:avLst/>
          </a:prstGeom>
          <a:noFill/>
        </p:spPr>
      </p:pic>
      <p:sp>
        <p:nvSpPr>
          <p:cNvPr id="774" name="Text Box774"/>
          <p:cNvSpPr txBox="1"/>
          <p:nvPr/>
        </p:nvSpPr>
        <p:spPr>
          <a:xfrm>
            <a:off x="739140" y="1967182"/>
            <a:ext cx="10371456" cy="3948132"/>
          </a:xfrm>
          <a:prstGeom prst="rect">
            <a:avLst/>
          </a:prstGeom>
          <a:noFill/>
        </p:spPr>
        <p:txBody>
          <a:bodyPr wrap="square" lIns="0" tIns="0" rIns="0" rtlCol="0">
            <a:spAutoFit/>
          </a:bodyPr>
          <a:lstStyle/>
          <a:p>
            <a:pPr indent="916940" algn="l" rtl="0">
              <a:lnSpc>
                <a:spcPts val="4564"/>
              </a:lnSpc>
            </a:pPr>
            <a:r>
              <a:rPr lang="en-US" altLang="zh-CN" sz="3205" spc="5" dirty="0">
                <a:solidFill>
                  <a:srgbClr val="404040"/>
                </a:solidFill>
                <a:latin typeface="微软雅黑"/>
                <a:ea typeface="微软雅黑"/>
                <a:cs typeface="微软雅黑"/>
              </a:rPr>
              <a:t>一</a:t>
            </a:r>
            <a:r>
              <a:rPr lang="en-US" altLang="zh-CN" sz="3205" spc="15" dirty="0">
                <a:solidFill>
                  <a:srgbClr val="404040"/>
                </a:solidFill>
                <a:latin typeface="微软雅黑"/>
                <a:ea typeface="微软雅黑"/>
                <a:cs typeface="微软雅黑"/>
              </a:rPr>
              <a:t>堂</a:t>
            </a:r>
            <a:r>
              <a:rPr lang="en-US" altLang="zh-CN" sz="3205" spc="0" dirty="0">
                <a:solidFill>
                  <a:srgbClr val="404040"/>
                </a:solidFill>
                <a:latin typeface="微软雅黑"/>
                <a:ea typeface="微软雅黑"/>
                <a:cs typeface="微软雅黑"/>
              </a:rPr>
              <a:t>课</a:t>
            </a:r>
            <a:r>
              <a:rPr lang="en-US" altLang="zh-CN" sz="3205" spc="30" dirty="0">
                <a:solidFill>
                  <a:srgbClr val="404040"/>
                </a:solidFill>
                <a:latin typeface="微软雅黑"/>
                <a:ea typeface="微软雅黑"/>
                <a:cs typeface="微软雅黑"/>
              </a:rPr>
              <a:t>，</a:t>
            </a:r>
            <a:r>
              <a:rPr lang="en-US" altLang="zh-CN" sz="3205" spc="-5" dirty="0">
                <a:solidFill>
                  <a:srgbClr val="404040"/>
                </a:solidFill>
                <a:latin typeface="微软雅黑"/>
                <a:ea typeface="微软雅黑"/>
                <a:cs typeface="微软雅黑"/>
              </a:rPr>
              <a:t>不</a:t>
            </a:r>
            <a:r>
              <a:rPr lang="en-US" altLang="zh-CN" sz="3205" spc="25" dirty="0">
                <a:solidFill>
                  <a:srgbClr val="404040"/>
                </a:solidFill>
                <a:latin typeface="微软雅黑"/>
                <a:ea typeface="微软雅黑"/>
                <a:cs typeface="微软雅黑"/>
              </a:rPr>
              <a:t>是</a:t>
            </a:r>
            <a:r>
              <a:rPr lang="en-US" altLang="zh-CN" sz="3205" spc="0" dirty="0">
                <a:solidFill>
                  <a:srgbClr val="404040"/>
                </a:solidFill>
                <a:latin typeface="微软雅黑"/>
                <a:ea typeface="微软雅黑"/>
                <a:cs typeface="微软雅黑"/>
              </a:rPr>
              <a:t>一</a:t>
            </a:r>
            <a:r>
              <a:rPr lang="en-US" altLang="zh-CN" sz="3205" spc="25" dirty="0">
                <a:solidFill>
                  <a:srgbClr val="404040"/>
                </a:solidFill>
                <a:latin typeface="微软雅黑"/>
                <a:ea typeface="微软雅黑"/>
                <a:cs typeface="微软雅黑"/>
              </a:rPr>
              <a:t>味</a:t>
            </a:r>
            <a:r>
              <a:rPr lang="en-US" altLang="zh-CN" sz="3205" spc="0" dirty="0">
                <a:solidFill>
                  <a:srgbClr val="404040"/>
                </a:solidFill>
                <a:latin typeface="微软雅黑"/>
                <a:ea typeface="微软雅黑"/>
                <a:cs typeface="微软雅黑"/>
              </a:rPr>
              <a:t>跟</a:t>
            </a:r>
            <a:r>
              <a:rPr lang="en-US" altLang="zh-CN" sz="3205" spc="25" dirty="0">
                <a:solidFill>
                  <a:srgbClr val="404040"/>
                </a:solidFill>
                <a:latin typeface="微软雅黑"/>
                <a:ea typeface="微软雅黑"/>
                <a:cs typeface="微软雅黑"/>
              </a:rPr>
              <a:t>着</a:t>
            </a:r>
            <a:r>
              <a:rPr lang="en-US" altLang="zh-CN" sz="3205" spc="0" dirty="0">
                <a:solidFill>
                  <a:srgbClr val="404040"/>
                </a:solidFill>
                <a:latin typeface="微软雅黑"/>
                <a:ea typeface="微软雅黑"/>
                <a:cs typeface="微软雅黑"/>
              </a:rPr>
              <a:t>老</a:t>
            </a:r>
            <a:r>
              <a:rPr lang="en-US" altLang="zh-CN" sz="3205" spc="25" dirty="0">
                <a:solidFill>
                  <a:srgbClr val="404040"/>
                </a:solidFill>
                <a:latin typeface="微软雅黑"/>
                <a:ea typeface="微软雅黑"/>
                <a:cs typeface="微软雅黑"/>
              </a:rPr>
              <a:t>师</a:t>
            </a:r>
            <a:r>
              <a:rPr lang="en-US" altLang="zh-CN" sz="3205" spc="0" dirty="0">
                <a:solidFill>
                  <a:srgbClr val="404040"/>
                </a:solidFill>
                <a:latin typeface="微软雅黑"/>
                <a:ea typeface="微软雅黑"/>
                <a:cs typeface="微软雅黑"/>
              </a:rPr>
              <a:t>走</a:t>
            </a:r>
            <a:r>
              <a:rPr lang="en-US" altLang="zh-CN" sz="3205" spc="25" dirty="0">
                <a:solidFill>
                  <a:srgbClr val="404040"/>
                </a:solidFill>
                <a:latin typeface="微软雅黑"/>
                <a:ea typeface="微软雅黑"/>
                <a:cs typeface="微软雅黑"/>
              </a:rPr>
              <a:t>，</a:t>
            </a:r>
            <a:r>
              <a:rPr lang="en-US" altLang="zh-CN" sz="3205" spc="0" dirty="0">
                <a:solidFill>
                  <a:srgbClr val="404040"/>
                </a:solidFill>
                <a:latin typeface="微软雅黑"/>
                <a:ea typeface="微软雅黑"/>
                <a:cs typeface="微软雅黑"/>
              </a:rPr>
              <a:t>也</a:t>
            </a:r>
            <a:r>
              <a:rPr lang="en-US" altLang="zh-CN" sz="3205" spc="25" dirty="0">
                <a:solidFill>
                  <a:srgbClr val="404040"/>
                </a:solidFill>
                <a:latin typeface="微软雅黑"/>
                <a:ea typeface="微软雅黑"/>
                <a:cs typeface="微软雅黑"/>
              </a:rPr>
              <a:t>不</a:t>
            </a:r>
            <a:r>
              <a:rPr lang="en-US" altLang="zh-CN" sz="3205" spc="0" dirty="0">
                <a:solidFill>
                  <a:srgbClr val="404040"/>
                </a:solidFill>
                <a:latin typeface="微软雅黑"/>
                <a:ea typeface="微软雅黑"/>
                <a:cs typeface="微软雅黑"/>
              </a:rPr>
              <a:t>是</a:t>
            </a:r>
            <a:r>
              <a:rPr lang="en-US" altLang="zh-CN" sz="3205" spc="25" dirty="0">
                <a:solidFill>
                  <a:srgbClr val="404040"/>
                </a:solidFill>
                <a:latin typeface="微软雅黑"/>
                <a:ea typeface="微软雅黑"/>
                <a:cs typeface="微软雅黑"/>
              </a:rPr>
              <a:t>纵</a:t>
            </a:r>
            <a:r>
              <a:rPr lang="en-US" altLang="zh-CN" sz="3205" spc="0" dirty="0">
                <a:solidFill>
                  <a:srgbClr val="404040"/>
                </a:solidFill>
                <a:latin typeface="微软雅黑"/>
                <a:ea typeface="微软雅黑"/>
                <a:cs typeface="微软雅黑"/>
              </a:rPr>
              <a:t>学</a:t>
            </a:r>
            <a:r>
              <a:rPr lang="en-US" altLang="zh-CN" sz="3205" spc="25" dirty="0">
                <a:solidFill>
                  <a:srgbClr val="404040"/>
                </a:solidFill>
                <a:latin typeface="微软雅黑"/>
                <a:ea typeface="微软雅黑"/>
                <a:cs typeface="微软雅黑"/>
              </a:rPr>
              <a:t>生</a:t>
            </a:r>
            <a:r>
              <a:rPr lang="en-US" altLang="zh-CN" sz="3205" spc="0" dirty="0">
                <a:solidFill>
                  <a:srgbClr val="404040"/>
                </a:solidFill>
                <a:latin typeface="微软雅黑"/>
                <a:ea typeface="微软雅黑"/>
                <a:cs typeface="微软雅黑"/>
              </a:rPr>
              <a:t>不</a:t>
            </a:r>
            <a:r>
              <a:rPr lang="en-US" altLang="zh-CN" sz="3205" spc="25" dirty="0">
                <a:solidFill>
                  <a:srgbClr val="404040"/>
                </a:solidFill>
                <a:latin typeface="微软雅黑"/>
                <a:ea typeface="微软雅黑"/>
                <a:cs typeface="微软雅黑"/>
              </a:rPr>
              <a:t>由</a:t>
            </a:r>
            <a:r>
              <a:rPr lang="en-US" altLang="zh-CN" sz="3205" spc="0" dirty="0">
                <a:solidFill>
                  <a:srgbClr val="404040"/>
                </a:solidFill>
                <a:latin typeface="微软雅黑"/>
                <a:ea typeface="微软雅黑"/>
                <a:cs typeface="微软雅黑"/>
              </a:rPr>
              <a:t>路</a:t>
            </a:r>
            <a:r>
              <a:rPr lang="en-US" altLang="zh-CN" sz="3205"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径，而是师生一起跟着逻辑</a:t>
            </a:r>
            <a:r>
              <a:rPr lang="en-US" altLang="zh-CN" sz="3205" spc="0" dirty="0">
                <a:solidFill>
                  <a:srgbClr val="404040"/>
                </a:solidFill>
                <a:latin typeface="微软雅黑"/>
                <a:ea typeface="微软雅黑"/>
                <a:cs typeface="微软雅黑"/>
              </a:rPr>
              <a:t>走。</a:t>
            </a:r>
            <a:endParaRPr lang="en-US" altLang="zh-CN" sz="3205">
              <a:latin typeface="微软雅黑"/>
              <a:ea typeface="微软雅黑"/>
              <a:cs typeface="微软雅黑"/>
            </a:endParaRPr>
          </a:p>
          <a:p>
            <a:pPr indent="916940" algn="just" rtl="0">
              <a:lnSpc>
                <a:spcPts val="4990"/>
              </a:lnSpc>
              <a:spcBef>
                <a:spcPts val="6990"/>
              </a:spcBef>
            </a:pPr>
            <a:r>
              <a:rPr lang="en-US" altLang="zh-CN" sz="3205" spc="5" dirty="0">
                <a:solidFill>
                  <a:srgbClr val="404040"/>
                </a:solidFill>
                <a:latin typeface="微软雅黑"/>
                <a:ea typeface="微软雅黑"/>
                <a:cs typeface="微软雅黑"/>
              </a:rPr>
              <a:t>除</a:t>
            </a:r>
            <a:r>
              <a:rPr lang="en-US" altLang="zh-CN" sz="3205" spc="15" dirty="0">
                <a:solidFill>
                  <a:srgbClr val="404040"/>
                </a:solidFill>
                <a:latin typeface="微软雅黑"/>
                <a:ea typeface="微软雅黑"/>
                <a:cs typeface="微软雅黑"/>
              </a:rPr>
              <a:t>了</a:t>
            </a:r>
            <a:r>
              <a:rPr lang="en-US" altLang="zh-CN" sz="3205" spc="0" dirty="0">
                <a:solidFill>
                  <a:srgbClr val="404040"/>
                </a:solidFill>
                <a:latin typeface="微软雅黑"/>
                <a:ea typeface="微软雅黑"/>
                <a:cs typeface="微软雅黑"/>
              </a:rPr>
              <a:t>在</a:t>
            </a:r>
            <a:r>
              <a:rPr lang="en-US" altLang="zh-CN" sz="3205" spc="30" dirty="0">
                <a:solidFill>
                  <a:srgbClr val="404040"/>
                </a:solidFill>
                <a:latin typeface="微软雅黑"/>
                <a:ea typeface="微软雅黑"/>
                <a:cs typeface="微软雅黑"/>
              </a:rPr>
              <a:t>教</a:t>
            </a:r>
            <a:r>
              <a:rPr lang="en-US" altLang="zh-CN" sz="3205" spc="-5" dirty="0">
                <a:solidFill>
                  <a:srgbClr val="404040"/>
                </a:solidFill>
                <a:latin typeface="微软雅黑"/>
                <a:ea typeface="微软雅黑"/>
                <a:cs typeface="微软雅黑"/>
              </a:rPr>
              <a:t>学</a:t>
            </a:r>
            <a:r>
              <a:rPr lang="en-US" altLang="zh-CN" sz="3205" spc="25" dirty="0">
                <a:solidFill>
                  <a:srgbClr val="404040"/>
                </a:solidFill>
                <a:latin typeface="微软雅黑"/>
                <a:ea typeface="微软雅黑"/>
                <a:cs typeface="微软雅黑"/>
              </a:rPr>
              <a:t>的</a:t>
            </a:r>
            <a:r>
              <a:rPr lang="en-US" altLang="zh-CN" sz="3205" spc="0" dirty="0">
                <a:solidFill>
                  <a:srgbClr val="404040"/>
                </a:solidFill>
                <a:latin typeface="微软雅黑"/>
                <a:ea typeface="微软雅黑"/>
                <a:cs typeface="微软雅黑"/>
              </a:rPr>
              <a:t>各</a:t>
            </a:r>
            <a:r>
              <a:rPr lang="en-US" altLang="zh-CN" sz="3205" spc="25" dirty="0">
                <a:solidFill>
                  <a:srgbClr val="404040"/>
                </a:solidFill>
                <a:latin typeface="微软雅黑"/>
                <a:ea typeface="微软雅黑"/>
                <a:cs typeface="微软雅黑"/>
              </a:rPr>
              <a:t>个</a:t>
            </a:r>
            <a:r>
              <a:rPr lang="en-US" altLang="zh-CN" sz="3205" spc="0" dirty="0">
                <a:solidFill>
                  <a:srgbClr val="404040"/>
                </a:solidFill>
                <a:latin typeface="微软雅黑"/>
                <a:ea typeface="微软雅黑"/>
                <a:cs typeface="微软雅黑"/>
              </a:rPr>
              <a:t>环</a:t>
            </a:r>
            <a:r>
              <a:rPr lang="en-US" altLang="zh-CN" sz="3205" spc="25" dirty="0">
                <a:solidFill>
                  <a:srgbClr val="404040"/>
                </a:solidFill>
                <a:latin typeface="微软雅黑"/>
                <a:ea typeface="微软雅黑"/>
                <a:cs typeface="微软雅黑"/>
              </a:rPr>
              <a:t>节</a:t>
            </a:r>
            <a:r>
              <a:rPr lang="en-US" altLang="zh-CN" sz="3205" spc="0" dirty="0">
                <a:solidFill>
                  <a:srgbClr val="404040"/>
                </a:solidFill>
                <a:latin typeface="微软雅黑"/>
                <a:ea typeface="微软雅黑"/>
                <a:cs typeface="微软雅黑"/>
              </a:rPr>
              <a:t>始</a:t>
            </a:r>
            <a:r>
              <a:rPr lang="en-US" altLang="zh-CN" sz="3205" spc="25" dirty="0">
                <a:solidFill>
                  <a:srgbClr val="404040"/>
                </a:solidFill>
                <a:latin typeface="微软雅黑"/>
                <a:ea typeface="微软雅黑"/>
                <a:cs typeface="微软雅黑"/>
              </a:rPr>
              <a:t>终</a:t>
            </a:r>
            <a:r>
              <a:rPr lang="en-US" altLang="zh-CN" sz="3205" spc="0" dirty="0">
                <a:solidFill>
                  <a:srgbClr val="404040"/>
                </a:solidFill>
                <a:latin typeface="微软雅黑"/>
                <a:ea typeface="微软雅黑"/>
                <a:cs typeface="微软雅黑"/>
              </a:rPr>
              <a:t>依</a:t>
            </a:r>
            <a:r>
              <a:rPr lang="en-US" altLang="zh-CN" sz="3205" spc="25" dirty="0">
                <a:solidFill>
                  <a:srgbClr val="404040"/>
                </a:solidFill>
                <a:latin typeface="微软雅黑"/>
                <a:ea typeface="微软雅黑"/>
                <a:cs typeface="微软雅黑"/>
              </a:rPr>
              <a:t>循</a:t>
            </a:r>
            <a:r>
              <a:rPr lang="en-US" altLang="zh-CN" sz="3205" spc="0" dirty="0">
                <a:solidFill>
                  <a:srgbClr val="404040"/>
                </a:solidFill>
                <a:latin typeface="微软雅黑"/>
                <a:ea typeface="微软雅黑"/>
                <a:cs typeface="微软雅黑"/>
              </a:rPr>
              <a:t>逻</a:t>
            </a:r>
            <a:r>
              <a:rPr lang="en-US" altLang="zh-CN" sz="3205" spc="25" dirty="0">
                <a:solidFill>
                  <a:srgbClr val="404040"/>
                </a:solidFill>
                <a:latin typeface="微软雅黑"/>
                <a:ea typeface="微软雅黑"/>
                <a:cs typeface="微软雅黑"/>
              </a:rPr>
              <a:t>辑</a:t>
            </a:r>
            <a:r>
              <a:rPr lang="en-US" altLang="zh-CN" sz="3205" spc="0" dirty="0">
                <a:solidFill>
                  <a:srgbClr val="404040"/>
                </a:solidFill>
                <a:latin typeface="微软雅黑"/>
                <a:ea typeface="微软雅黑"/>
                <a:cs typeface="微软雅黑"/>
              </a:rPr>
              <a:t>外</a:t>
            </a:r>
            <a:r>
              <a:rPr lang="en-US" altLang="zh-CN" sz="3205" spc="25" dirty="0">
                <a:solidFill>
                  <a:srgbClr val="404040"/>
                </a:solidFill>
                <a:latin typeface="微软雅黑"/>
                <a:ea typeface="微软雅黑"/>
                <a:cs typeface="微软雅黑"/>
              </a:rPr>
              <a:t>，</a:t>
            </a:r>
            <a:r>
              <a:rPr lang="en-US" altLang="zh-CN" sz="3205" spc="0" dirty="0">
                <a:solidFill>
                  <a:srgbClr val="404040"/>
                </a:solidFill>
                <a:latin typeface="微软雅黑"/>
                <a:ea typeface="微软雅黑"/>
                <a:cs typeface="微软雅黑"/>
              </a:rPr>
              <a:t>比</a:t>
            </a:r>
            <a:r>
              <a:rPr lang="en-US" altLang="zh-CN" sz="3205" spc="25" dirty="0">
                <a:solidFill>
                  <a:srgbClr val="404040"/>
                </a:solidFill>
                <a:latin typeface="微软雅黑"/>
                <a:ea typeface="微软雅黑"/>
                <a:cs typeface="微软雅黑"/>
              </a:rPr>
              <a:t>较</a:t>
            </a:r>
            <a:r>
              <a:rPr lang="en-US" altLang="zh-CN" sz="3205" spc="0" dirty="0">
                <a:solidFill>
                  <a:srgbClr val="404040"/>
                </a:solidFill>
                <a:latin typeface="微软雅黑"/>
                <a:ea typeface="微软雅黑"/>
                <a:cs typeface="微软雅黑"/>
              </a:rPr>
              <a:t>理</a:t>
            </a:r>
            <a:r>
              <a:rPr lang="en-US" altLang="zh-CN" sz="3205" spc="25" dirty="0">
                <a:solidFill>
                  <a:srgbClr val="404040"/>
                </a:solidFill>
                <a:latin typeface="微软雅黑"/>
                <a:ea typeface="微软雅黑"/>
                <a:cs typeface="微软雅黑"/>
              </a:rPr>
              <a:t>想</a:t>
            </a:r>
            <a:r>
              <a:rPr lang="en-US" altLang="zh-CN" sz="3205" spc="0" dirty="0">
                <a:solidFill>
                  <a:srgbClr val="404040"/>
                </a:solidFill>
                <a:latin typeface="微软雅黑"/>
                <a:ea typeface="微软雅黑"/>
                <a:cs typeface="微软雅黑"/>
              </a:rPr>
              <a:t>的</a:t>
            </a:r>
            <a:r>
              <a:rPr lang="en-US" altLang="zh-CN" sz="3205"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做</a:t>
            </a:r>
            <a:r>
              <a:rPr lang="en-US" altLang="zh-CN" sz="3205" spc="-892"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法</a:t>
            </a:r>
            <a:r>
              <a:rPr lang="en-US" altLang="zh-CN" sz="3205" spc="-902"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是</a:t>
            </a:r>
            <a:r>
              <a:rPr lang="en-US" altLang="zh-CN" sz="3205" spc="-902"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根</a:t>
            </a:r>
            <a:r>
              <a:rPr lang="en-US" altLang="zh-CN" sz="3205" spc="-902"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据</a:t>
            </a:r>
            <a:r>
              <a:rPr lang="en-US" altLang="zh-CN" sz="3205" spc="-902"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教</a:t>
            </a:r>
            <a:r>
              <a:rPr lang="en-US" altLang="zh-CN" sz="3205" spc="-902"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学</a:t>
            </a:r>
            <a:r>
              <a:rPr lang="en-US" altLang="zh-CN" sz="3205" spc="-90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任</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务</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借</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鉴</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相</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关</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逻</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辑</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思</a:t>
            </a:r>
            <a:r>
              <a:rPr lang="en-US" altLang="zh-CN" sz="3205" spc="-892"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想</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方</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法</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形</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成</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特</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定</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的</a:t>
            </a:r>
            <a:r>
              <a:rPr lang="en-US" altLang="zh-CN" sz="3205" spc="-887" dirty="0">
                <a:solidFill>
                  <a:srgbClr val="404040"/>
                </a:solidFill>
                <a:latin typeface="微软雅黑"/>
                <a:ea typeface="微软雅黑"/>
                <a:cs typeface="微软雅黑"/>
              </a:rPr>
              <a:t> </a:t>
            </a:r>
            <a:r>
              <a:rPr lang="en-US" altLang="zh-CN" sz="3205" spc="0" dirty="0">
                <a:solidFill>
                  <a:srgbClr val="404040"/>
                </a:solidFill>
                <a:latin typeface="微软雅黑"/>
                <a:ea typeface="微软雅黑"/>
                <a:cs typeface="微软雅黑"/>
              </a:rPr>
              <a:t>教</a:t>
            </a:r>
            <a:r>
              <a:rPr lang="en-US" altLang="zh-CN" sz="3205"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法</a:t>
            </a:r>
            <a:r>
              <a:rPr lang="en-US" altLang="zh-CN" sz="3205" spc="0" dirty="0">
                <a:solidFill>
                  <a:srgbClr val="404040"/>
                </a:solidFill>
                <a:latin typeface="微软雅黑"/>
                <a:ea typeface="微软雅黑"/>
                <a:cs typeface="微软雅黑"/>
              </a:rPr>
              <a:t>。</a:t>
            </a:r>
            <a:endParaRPr lang="en-US" altLang="zh-CN" sz="3205">
              <a:latin typeface="微软雅黑"/>
              <a:ea typeface="微软雅黑"/>
              <a:cs typeface="微软雅黑"/>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6" name="Image776"/>
          <p:cNvPicPr>
            <a:picLocks noChangeAspect="1"/>
          </p:cNvPicPr>
          <p:nvPr/>
        </p:nvPicPr>
        <p:blipFill>
          <a:blip r:embed="rId2"/>
          <a:stretch>
            <a:fillRect/>
          </a:stretch>
        </p:blipFill>
        <p:spPr>
          <a:xfrm>
            <a:off x="1322159" y="1173569"/>
            <a:ext cx="658038" cy="351968"/>
          </a:xfrm>
          <a:prstGeom prst="rect">
            <a:avLst/>
          </a:prstGeom>
          <a:noFill/>
        </p:spPr>
      </p:pic>
      <p:pic>
        <p:nvPicPr>
          <p:cNvPr id="777" name="Image777"/>
          <p:cNvPicPr>
            <a:picLocks noChangeAspect="1"/>
          </p:cNvPicPr>
          <p:nvPr/>
        </p:nvPicPr>
        <p:blipFill>
          <a:blip r:embed="rId3"/>
          <a:stretch>
            <a:fillRect/>
          </a:stretch>
        </p:blipFill>
        <p:spPr>
          <a:xfrm>
            <a:off x="2119084" y="1193889"/>
            <a:ext cx="152578" cy="130353"/>
          </a:xfrm>
          <a:prstGeom prst="rect">
            <a:avLst/>
          </a:prstGeom>
          <a:noFill/>
        </p:spPr>
      </p:pic>
      <p:pic>
        <p:nvPicPr>
          <p:cNvPr id="778" name="Image778"/>
          <p:cNvPicPr>
            <a:picLocks noChangeAspect="1"/>
          </p:cNvPicPr>
          <p:nvPr/>
        </p:nvPicPr>
        <p:blipFill>
          <a:blip r:embed="rId4"/>
          <a:stretch>
            <a:fillRect/>
          </a:stretch>
        </p:blipFill>
        <p:spPr>
          <a:xfrm>
            <a:off x="2234019" y="1173569"/>
            <a:ext cx="2493188" cy="355143"/>
          </a:xfrm>
          <a:prstGeom prst="rect">
            <a:avLst/>
          </a:prstGeom>
          <a:noFill/>
        </p:spPr>
      </p:pic>
      <p:pic>
        <p:nvPicPr>
          <p:cNvPr id="779" name="Image779"/>
          <p:cNvPicPr>
            <a:picLocks noChangeAspect="1"/>
          </p:cNvPicPr>
          <p:nvPr/>
        </p:nvPicPr>
        <p:blipFill>
          <a:blip r:embed="rId5"/>
          <a:stretch>
            <a:fillRect/>
          </a:stretch>
        </p:blipFill>
        <p:spPr>
          <a:xfrm>
            <a:off x="4862284" y="1193889"/>
            <a:ext cx="152578" cy="130353"/>
          </a:xfrm>
          <a:prstGeom prst="rect">
            <a:avLst/>
          </a:prstGeom>
          <a:noFill/>
        </p:spPr>
      </p:pic>
      <p:pic>
        <p:nvPicPr>
          <p:cNvPr id="780" name="Image780"/>
          <p:cNvPicPr>
            <a:picLocks noChangeAspect="1"/>
          </p:cNvPicPr>
          <p:nvPr/>
        </p:nvPicPr>
        <p:blipFill>
          <a:blip r:embed="rId6"/>
          <a:stretch>
            <a:fillRect/>
          </a:stretch>
        </p:blipFill>
        <p:spPr>
          <a:xfrm>
            <a:off x="4977219" y="1174839"/>
            <a:ext cx="663118" cy="353873"/>
          </a:xfrm>
          <a:prstGeom prst="rect">
            <a:avLst/>
          </a:prstGeom>
          <a:noFill/>
        </p:spPr>
      </p:pic>
      <p:pic>
        <p:nvPicPr>
          <p:cNvPr id="781" name="Image781"/>
          <p:cNvPicPr>
            <a:picLocks noChangeAspect="1"/>
          </p:cNvPicPr>
          <p:nvPr/>
        </p:nvPicPr>
        <p:blipFill>
          <a:blip r:embed="rId7"/>
          <a:stretch>
            <a:fillRect/>
          </a:stretch>
        </p:blipFill>
        <p:spPr>
          <a:xfrm>
            <a:off x="5593804" y="1336129"/>
            <a:ext cx="141783" cy="85268"/>
          </a:xfrm>
          <a:prstGeom prst="rect">
            <a:avLst/>
          </a:prstGeom>
          <a:noFill/>
        </p:spPr>
      </p:pic>
      <p:pic>
        <p:nvPicPr>
          <p:cNvPr id="782" name="Image782"/>
          <p:cNvPicPr>
            <a:picLocks noChangeAspect="1"/>
          </p:cNvPicPr>
          <p:nvPr/>
        </p:nvPicPr>
        <p:blipFill>
          <a:blip r:embed="rId8"/>
          <a:stretch>
            <a:fillRect/>
          </a:stretch>
        </p:blipFill>
        <p:spPr>
          <a:xfrm>
            <a:off x="5690324" y="1173569"/>
            <a:ext cx="649147" cy="353873"/>
          </a:xfrm>
          <a:prstGeom prst="rect">
            <a:avLst/>
          </a:prstGeom>
          <a:noFill/>
        </p:spPr>
      </p:pic>
      <p:pic>
        <p:nvPicPr>
          <p:cNvPr id="783" name="Image783"/>
          <p:cNvPicPr>
            <a:picLocks noChangeAspect="1"/>
          </p:cNvPicPr>
          <p:nvPr/>
        </p:nvPicPr>
        <p:blipFill>
          <a:blip r:embed="rId9"/>
          <a:stretch>
            <a:fillRect/>
          </a:stretch>
        </p:blipFill>
        <p:spPr>
          <a:xfrm>
            <a:off x="6305004" y="1336129"/>
            <a:ext cx="141783" cy="85268"/>
          </a:xfrm>
          <a:prstGeom prst="rect">
            <a:avLst/>
          </a:prstGeom>
          <a:noFill/>
        </p:spPr>
      </p:pic>
      <p:pic>
        <p:nvPicPr>
          <p:cNvPr id="784" name="Image784"/>
          <p:cNvPicPr>
            <a:picLocks noChangeAspect="1"/>
          </p:cNvPicPr>
          <p:nvPr/>
        </p:nvPicPr>
        <p:blipFill>
          <a:blip r:embed="rId10"/>
          <a:stretch>
            <a:fillRect/>
          </a:stretch>
        </p:blipFill>
        <p:spPr>
          <a:xfrm>
            <a:off x="6400889" y="1172934"/>
            <a:ext cx="658038" cy="354508"/>
          </a:xfrm>
          <a:prstGeom prst="rect">
            <a:avLst/>
          </a:prstGeom>
          <a:noFill/>
        </p:spPr>
      </p:pic>
      <p:pic>
        <p:nvPicPr>
          <p:cNvPr id="785" name="Image785"/>
          <p:cNvPicPr>
            <a:picLocks noChangeAspect="1"/>
          </p:cNvPicPr>
          <p:nvPr/>
        </p:nvPicPr>
        <p:blipFill>
          <a:blip r:embed="rId11"/>
          <a:stretch>
            <a:fillRect/>
          </a:stretch>
        </p:blipFill>
        <p:spPr>
          <a:xfrm>
            <a:off x="7025094" y="1193889"/>
            <a:ext cx="152577" cy="130353"/>
          </a:xfrm>
          <a:prstGeom prst="rect">
            <a:avLst/>
          </a:prstGeom>
          <a:noFill/>
        </p:spPr>
      </p:pic>
      <p:pic>
        <p:nvPicPr>
          <p:cNvPr id="786" name="Image786"/>
          <p:cNvPicPr>
            <a:picLocks noChangeAspect="1"/>
          </p:cNvPicPr>
          <p:nvPr/>
        </p:nvPicPr>
        <p:blipFill>
          <a:blip r:embed="rId12"/>
          <a:stretch>
            <a:fillRect/>
          </a:stretch>
        </p:blipFill>
        <p:spPr>
          <a:xfrm>
            <a:off x="7315289" y="1173569"/>
            <a:ext cx="3707309" cy="357048"/>
          </a:xfrm>
          <a:prstGeom prst="rect">
            <a:avLst/>
          </a:prstGeom>
          <a:noFill/>
        </p:spPr>
      </p:pic>
      <p:pic>
        <p:nvPicPr>
          <p:cNvPr id="787" name="Image787"/>
          <p:cNvPicPr>
            <a:picLocks noChangeAspect="1"/>
          </p:cNvPicPr>
          <p:nvPr/>
        </p:nvPicPr>
        <p:blipFill>
          <a:blip r:embed="rId13"/>
          <a:stretch>
            <a:fillRect/>
          </a:stretch>
        </p:blipFill>
        <p:spPr>
          <a:xfrm>
            <a:off x="732244" y="1648549"/>
            <a:ext cx="1572438" cy="355778"/>
          </a:xfrm>
          <a:prstGeom prst="rect">
            <a:avLst/>
          </a:prstGeom>
          <a:noFill/>
        </p:spPr>
      </p:pic>
      <p:pic>
        <p:nvPicPr>
          <p:cNvPr id="788" name="Image788"/>
          <p:cNvPicPr>
            <a:picLocks noChangeAspect="1"/>
          </p:cNvPicPr>
          <p:nvPr/>
        </p:nvPicPr>
        <p:blipFill>
          <a:blip r:embed="rId14"/>
          <a:stretch>
            <a:fillRect/>
          </a:stretch>
        </p:blipFill>
        <p:spPr>
          <a:xfrm>
            <a:off x="2442299" y="1668869"/>
            <a:ext cx="152578" cy="130353"/>
          </a:xfrm>
          <a:prstGeom prst="rect">
            <a:avLst/>
          </a:prstGeom>
          <a:noFill/>
        </p:spPr>
      </p:pic>
      <p:pic>
        <p:nvPicPr>
          <p:cNvPr id="789" name="Image789"/>
          <p:cNvPicPr>
            <a:picLocks noChangeAspect="1"/>
          </p:cNvPicPr>
          <p:nvPr/>
        </p:nvPicPr>
        <p:blipFill>
          <a:blip r:embed="rId15"/>
          <a:stretch>
            <a:fillRect/>
          </a:stretch>
        </p:blipFill>
        <p:spPr>
          <a:xfrm>
            <a:off x="2558504" y="1649184"/>
            <a:ext cx="1272083" cy="355143"/>
          </a:xfrm>
          <a:prstGeom prst="rect">
            <a:avLst/>
          </a:prstGeom>
          <a:noFill/>
        </p:spPr>
      </p:pic>
      <p:pic>
        <p:nvPicPr>
          <p:cNvPr id="790" name="Image790"/>
          <p:cNvPicPr>
            <a:picLocks noChangeAspect="1"/>
          </p:cNvPicPr>
          <p:nvPr/>
        </p:nvPicPr>
        <p:blipFill>
          <a:blip r:embed="rId16"/>
          <a:stretch>
            <a:fillRect/>
          </a:stretch>
        </p:blipFill>
        <p:spPr>
          <a:xfrm>
            <a:off x="3792309" y="1668869"/>
            <a:ext cx="152578" cy="130353"/>
          </a:xfrm>
          <a:prstGeom prst="rect">
            <a:avLst/>
          </a:prstGeom>
          <a:noFill/>
        </p:spPr>
      </p:pic>
      <p:pic>
        <p:nvPicPr>
          <p:cNvPr id="791" name="Image791"/>
          <p:cNvPicPr>
            <a:picLocks noChangeAspect="1"/>
          </p:cNvPicPr>
          <p:nvPr/>
        </p:nvPicPr>
        <p:blipFill>
          <a:blip r:embed="rId17"/>
          <a:stretch>
            <a:fillRect/>
          </a:stretch>
        </p:blipFill>
        <p:spPr>
          <a:xfrm>
            <a:off x="4124414" y="1649184"/>
            <a:ext cx="4374058" cy="355143"/>
          </a:xfrm>
          <a:prstGeom prst="rect">
            <a:avLst/>
          </a:prstGeom>
          <a:noFill/>
        </p:spPr>
      </p:pic>
      <p:pic>
        <p:nvPicPr>
          <p:cNvPr id="792" name="Image792"/>
          <p:cNvPicPr>
            <a:picLocks noChangeAspect="1"/>
          </p:cNvPicPr>
          <p:nvPr/>
        </p:nvPicPr>
        <p:blipFill>
          <a:blip r:embed="rId18"/>
          <a:stretch>
            <a:fillRect/>
          </a:stretch>
        </p:blipFill>
        <p:spPr>
          <a:xfrm>
            <a:off x="1349184" y="2764092"/>
            <a:ext cx="9481198" cy="355244"/>
          </a:xfrm>
          <a:prstGeom prst="rect">
            <a:avLst/>
          </a:prstGeom>
          <a:noFill/>
        </p:spPr>
      </p:pic>
      <p:pic>
        <p:nvPicPr>
          <p:cNvPr id="793" name="Image793"/>
          <p:cNvPicPr>
            <a:picLocks noChangeAspect="1"/>
          </p:cNvPicPr>
          <p:nvPr/>
        </p:nvPicPr>
        <p:blipFill>
          <a:blip r:embed="rId19"/>
          <a:stretch>
            <a:fillRect/>
          </a:stretch>
        </p:blipFill>
        <p:spPr>
          <a:xfrm>
            <a:off x="748665" y="3239071"/>
            <a:ext cx="10069107" cy="355245"/>
          </a:xfrm>
          <a:prstGeom prst="rect">
            <a:avLst/>
          </a:prstGeom>
          <a:noFill/>
        </p:spPr>
      </p:pic>
      <p:pic>
        <p:nvPicPr>
          <p:cNvPr id="794" name="Image794"/>
          <p:cNvPicPr>
            <a:picLocks noChangeAspect="1"/>
          </p:cNvPicPr>
          <p:nvPr/>
        </p:nvPicPr>
        <p:blipFill>
          <a:blip r:embed="rId20"/>
          <a:stretch>
            <a:fillRect/>
          </a:stretch>
        </p:blipFill>
        <p:spPr>
          <a:xfrm>
            <a:off x="750151" y="3720897"/>
            <a:ext cx="6241377" cy="335496"/>
          </a:xfrm>
          <a:prstGeom prst="rect">
            <a:avLst/>
          </a:prstGeom>
          <a:noFill/>
        </p:spPr>
      </p:pic>
      <p:pic>
        <p:nvPicPr>
          <p:cNvPr id="795" name="Image795"/>
          <p:cNvPicPr>
            <a:picLocks noChangeAspect="1"/>
          </p:cNvPicPr>
          <p:nvPr/>
        </p:nvPicPr>
        <p:blipFill>
          <a:blip r:embed="rId21"/>
          <a:stretch>
            <a:fillRect/>
          </a:stretch>
        </p:blipFill>
        <p:spPr>
          <a:xfrm>
            <a:off x="1635760" y="4859185"/>
            <a:ext cx="102807" cy="79566"/>
          </a:xfrm>
          <a:prstGeom prst="rect">
            <a:avLst/>
          </a:prstGeom>
          <a:noFill/>
        </p:spPr>
      </p:pic>
      <p:pic>
        <p:nvPicPr>
          <p:cNvPr id="796" name="Image796"/>
          <p:cNvPicPr>
            <a:picLocks noChangeAspect="1"/>
          </p:cNvPicPr>
          <p:nvPr/>
        </p:nvPicPr>
        <p:blipFill>
          <a:blip r:embed="rId22"/>
          <a:stretch>
            <a:fillRect/>
          </a:stretch>
        </p:blipFill>
        <p:spPr>
          <a:xfrm>
            <a:off x="1792720" y="4845787"/>
            <a:ext cx="218566" cy="232334"/>
          </a:xfrm>
          <a:prstGeom prst="rect">
            <a:avLst/>
          </a:prstGeom>
          <a:noFill/>
        </p:spPr>
      </p:pic>
      <p:pic>
        <p:nvPicPr>
          <p:cNvPr id="797" name="Image797"/>
          <p:cNvPicPr>
            <a:picLocks noChangeAspect="1"/>
          </p:cNvPicPr>
          <p:nvPr/>
        </p:nvPicPr>
        <p:blipFill>
          <a:blip r:embed="rId23"/>
          <a:stretch>
            <a:fillRect/>
          </a:stretch>
        </p:blipFill>
        <p:spPr>
          <a:xfrm>
            <a:off x="2047012" y="4844796"/>
            <a:ext cx="218554" cy="235153"/>
          </a:xfrm>
          <a:prstGeom prst="rect">
            <a:avLst/>
          </a:prstGeom>
          <a:noFill/>
        </p:spPr>
      </p:pic>
      <p:pic>
        <p:nvPicPr>
          <p:cNvPr id="798" name="Image798"/>
          <p:cNvPicPr>
            <a:picLocks noChangeAspect="1"/>
          </p:cNvPicPr>
          <p:nvPr/>
        </p:nvPicPr>
        <p:blipFill>
          <a:blip r:embed="rId24"/>
          <a:stretch>
            <a:fillRect/>
          </a:stretch>
        </p:blipFill>
        <p:spPr>
          <a:xfrm>
            <a:off x="2304225" y="4844796"/>
            <a:ext cx="216611" cy="233198"/>
          </a:xfrm>
          <a:prstGeom prst="rect">
            <a:avLst/>
          </a:prstGeom>
          <a:noFill/>
        </p:spPr>
      </p:pic>
      <p:pic>
        <p:nvPicPr>
          <p:cNvPr id="799" name="Image799"/>
          <p:cNvPicPr>
            <a:picLocks noChangeAspect="1"/>
          </p:cNvPicPr>
          <p:nvPr/>
        </p:nvPicPr>
        <p:blipFill>
          <a:blip r:embed="rId25"/>
          <a:stretch>
            <a:fillRect/>
          </a:stretch>
        </p:blipFill>
        <p:spPr>
          <a:xfrm>
            <a:off x="2558529" y="4848695"/>
            <a:ext cx="219533" cy="231953"/>
          </a:xfrm>
          <a:prstGeom prst="rect">
            <a:avLst/>
          </a:prstGeom>
          <a:noFill/>
        </p:spPr>
      </p:pic>
      <p:pic>
        <p:nvPicPr>
          <p:cNvPr id="800" name="Image800"/>
          <p:cNvPicPr>
            <a:picLocks noChangeAspect="1"/>
          </p:cNvPicPr>
          <p:nvPr/>
        </p:nvPicPr>
        <p:blipFill>
          <a:blip r:embed="rId26"/>
          <a:stretch>
            <a:fillRect/>
          </a:stretch>
        </p:blipFill>
        <p:spPr>
          <a:xfrm>
            <a:off x="2830881" y="4861344"/>
            <a:ext cx="98425" cy="77661"/>
          </a:xfrm>
          <a:prstGeom prst="rect">
            <a:avLst/>
          </a:prstGeom>
          <a:noFill/>
        </p:spPr>
      </p:pic>
      <p:pic>
        <p:nvPicPr>
          <p:cNvPr id="801" name="Image801"/>
          <p:cNvPicPr>
            <a:picLocks noChangeAspect="1"/>
          </p:cNvPicPr>
          <p:nvPr/>
        </p:nvPicPr>
        <p:blipFill>
          <a:blip r:embed="rId27"/>
          <a:stretch>
            <a:fillRect/>
          </a:stretch>
        </p:blipFill>
        <p:spPr>
          <a:xfrm>
            <a:off x="3074911" y="4846752"/>
            <a:ext cx="213691" cy="229298"/>
          </a:xfrm>
          <a:prstGeom prst="rect">
            <a:avLst/>
          </a:prstGeom>
          <a:noFill/>
        </p:spPr>
      </p:pic>
      <p:pic>
        <p:nvPicPr>
          <p:cNvPr id="802" name="Image802"/>
          <p:cNvPicPr>
            <a:picLocks noChangeAspect="1"/>
          </p:cNvPicPr>
          <p:nvPr/>
        </p:nvPicPr>
        <p:blipFill>
          <a:blip r:embed="rId28"/>
          <a:stretch>
            <a:fillRect/>
          </a:stretch>
        </p:blipFill>
        <p:spPr>
          <a:xfrm>
            <a:off x="3340685" y="5006607"/>
            <a:ext cx="42240" cy="69443"/>
          </a:xfrm>
          <a:prstGeom prst="rect">
            <a:avLst/>
          </a:prstGeom>
          <a:noFill/>
        </p:spPr>
      </p:pic>
      <p:pic>
        <p:nvPicPr>
          <p:cNvPr id="803" name="Image803"/>
          <p:cNvPicPr>
            <a:picLocks noChangeAspect="1"/>
          </p:cNvPicPr>
          <p:nvPr/>
        </p:nvPicPr>
        <p:blipFill>
          <a:blip r:embed="rId29"/>
          <a:stretch>
            <a:fillRect/>
          </a:stretch>
        </p:blipFill>
        <p:spPr>
          <a:xfrm>
            <a:off x="3579609" y="4844796"/>
            <a:ext cx="218567" cy="235153"/>
          </a:xfrm>
          <a:prstGeom prst="rect">
            <a:avLst/>
          </a:prstGeom>
          <a:noFill/>
        </p:spPr>
      </p:pic>
      <p:pic>
        <p:nvPicPr>
          <p:cNvPr id="804" name="Image804"/>
          <p:cNvPicPr>
            <a:picLocks noChangeAspect="1"/>
          </p:cNvPicPr>
          <p:nvPr/>
        </p:nvPicPr>
        <p:blipFill>
          <a:blip r:embed="rId30"/>
          <a:stretch>
            <a:fillRect/>
          </a:stretch>
        </p:blipFill>
        <p:spPr>
          <a:xfrm>
            <a:off x="3833901" y="4845787"/>
            <a:ext cx="218555" cy="233058"/>
          </a:xfrm>
          <a:prstGeom prst="rect">
            <a:avLst/>
          </a:prstGeom>
          <a:noFill/>
        </p:spPr>
      </p:pic>
      <p:pic>
        <p:nvPicPr>
          <p:cNvPr id="805" name="Image805"/>
          <p:cNvPicPr>
            <a:picLocks noChangeAspect="1"/>
          </p:cNvPicPr>
          <p:nvPr/>
        </p:nvPicPr>
        <p:blipFill>
          <a:blip r:embed="rId31"/>
          <a:stretch>
            <a:fillRect/>
          </a:stretch>
        </p:blipFill>
        <p:spPr>
          <a:xfrm>
            <a:off x="4098913" y="4844796"/>
            <a:ext cx="204914" cy="236131"/>
          </a:xfrm>
          <a:prstGeom prst="rect">
            <a:avLst/>
          </a:prstGeom>
          <a:noFill/>
        </p:spPr>
      </p:pic>
      <p:pic>
        <p:nvPicPr>
          <p:cNvPr id="806" name="Image806"/>
          <p:cNvPicPr>
            <a:picLocks noChangeAspect="1"/>
          </p:cNvPicPr>
          <p:nvPr/>
        </p:nvPicPr>
        <p:blipFill>
          <a:blip r:embed="rId22"/>
          <a:stretch>
            <a:fillRect/>
          </a:stretch>
        </p:blipFill>
        <p:spPr>
          <a:xfrm>
            <a:off x="4345420" y="4845787"/>
            <a:ext cx="218566" cy="232334"/>
          </a:xfrm>
          <a:prstGeom prst="rect">
            <a:avLst/>
          </a:prstGeom>
          <a:noFill/>
        </p:spPr>
      </p:pic>
      <p:pic>
        <p:nvPicPr>
          <p:cNvPr id="807" name="Image807"/>
          <p:cNvPicPr>
            <a:picLocks noChangeAspect="1"/>
          </p:cNvPicPr>
          <p:nvPr/>
        </p:nvPicPr>
        <p:blipFill>
          <a:blip r:embed="rId23"/>
          <a:stretch>
            <a:fillRect/>
          </a:stretch>
        </p:blipFill>
        <p:spPr>
          <a:xfrm>
            <a:off x="4599712" y="4844796"/>
            <a:ext cx="218554" cy="235153"/>
          </a:xfrm>
          <a:prstGeom prst="rect">
            <a:avLst/>
          </a:prstGeom>
          <a:noFill/>
        </p:spPr>
      </p:pic>
      <p:pic>
        <p:nvPicPr>
          <p:cNvPr id="808" name="Image808"/>
          <p:cNvPicPr>
            <a:picLocks noChangeAspect="1"/>
          </p:cNvPicPr>
          <p:nvPr/>
        </p:nvPicPr>
        <p:blipFill>
          <a:blip r:embed="rId32"/>
          <a:stretch>
            <a:fillRect/>
          </a:stretch>
        </p:blipFill>
        <p:spPr>
          <a:xfrm>
            <a:off x="4855959" y="4843831"/>
            <a:ext cx="218568" cy="226365"/>
          </a:xfrm>
          <a:prstGeom prst="rect">
            <a:avLst/>
          </a:prstGeom>
          <a:noFill/>
        </p:spPr>
      </p:pic>
      <p:pic>
        <p:nvPicPr>
          <p:cNvPr id="809" name="Image809"/>
          <p:cNvPicPr>
            <a:picLocks noChangeAspect="1"/>
          </p:cNvPicPr>
          <p:nvPr/>
        </p:nvPicPr>
        <p:blipFill>
          <a:blip r:embed="rId33"/>
          <a:stretch>
            <a:fillRect/>
          </a:stretch>
        </p:blipFill>
        <p:spPr>
          <a:xfrm>
            <a:off x="5111229" y="4846752"/>
            <a:ext cx="218568" cy="233197"/>
          </a:xfrm>
          <a:prstGeom prst="rect">
            <a:avLst/>
          </a:prstGeom>
          <a:noFill/>
        </p:spPr>
      </p:pic>
      <p:pic>
        <p:nvPicPr>
          <p:cNvPr id="810" name="Image810"/>
          <p:cNvPicPr>
            <a:picLocks noChangeAspect="1"/>
          </p:cNvPicPr>
          <p:nvPr/>
        </p:nvPicPr>
        <p:blipFill>
          <a:blip r:embed="rId34"/>
          <a:stretch>
            <a:fillRect/>
          </a:stretch>
        </p:blipFill>
        <p:spPr>
          <a:xfrm>
            <a:off x="5367465" y="4844796"/>
            <a:ext cx="216611" cy="233198"/>
          </a:xfrm>
          <a:prstGeom prst="rect">
            <a:avLst/>
          </a:prstGeom>
          <a:noFill/>
        </p:spPr>
      </p:pic>
      <p:pic>
        <p:nvPicPr>
          <p:cNvPr id="811" name="Image811"/>
          <p:cNvPicPr>
            <a:picLocks noChangeAspect="1"/>
          </p:cNvPicPr>
          <p:nvPr/>
        </p:nvPicPr>
        <p:blipFill>
          <a:blip r:embed="rId35"/>
          <a:stretch>
            <a:fillRect/>
          </a:stretch>
        </p:blipFill>
        <p:spPr>
          <a:xfrm>
            <a:off x="5621770" y="4848695"/>
            <a:ext cx="219532" cy="231953"/>
          </a:xfrm>
          <a:prstGeom prst="rect">
            <a:avLst/>
          </a:prstGeom>
          <a:noFill/>
        </p:spPr>
      </p:pic>
      <p:pic>
        <p:nvPicPr>
          <p:cNvPr id="812" name="Image812"/>
          <p:cNvPicPr>
            <a:picLocks noChangeAspect="1"/>
          </p:cNvPicPr>
          <p:nvPr/>
        </p:nvPicPr>
        <p:blipFill>
          <a:blip r:embed="rId36"/>
          <a:stretch>
            <a:fillRect/>
          </a:stretch>
        </p:blipFill>
        <p:spPr>
          <a:xfrm>
            <a:off x="5877040" y="4844796"/>
            <a:ext cx="219532" cy="232334"/>
          </a:xfrm>
          <a:prstGeom prst="rect">
            <a:avLst/>
          </a:prstGeom>
          <a:noFill/>
        </p:spPr>
      </p:pic>
      <p:pic>
        <p:nvPicPr>
          <p:cNvPr id="813" name="Image813"/>
          <p:cNvPicPr>
            <a:picLocks noChangeAspect="1"/>
          </p:cNvPicPr>
          <p:nvPr/>
        </p:nvPicPr>
        <p:blipFill>
          <a:blip r:embed="rId37"/>
          <a:stretch>
            <a:fillRect/>
          </a:stretch>
        </p:blipFill>
        <p:spPr>
          <a:xfrm>
            <a:off x="6132309" y="4848695"/>
            <a:ext cx="220511" cy="218580"/>
          </a:xfrm>
          <a:prstGeom prst="rect">
            <a:avLst/>
          </a:prstGeom>
          <a:noFill/>
        </p:spPr>
      </p:pic>
      <p:pic>
        <p:nvPicPr>
          <p:cNvPr id="814" name="Image814"/>
          <p:cNvPicPr>
            <a:picLocks noChangeAspect="1"/>
          </p:cNvPicPr>
          <p:nvPr/>
        </p:nvPicPr>
        <p:blipFill>
          <a:blip r:embed="rId38"/>
          <a:stretch>
            <a:fillRect/>
          </a:stretch>
        </p:blipFill>
        <p:spPr>
          <a:xfrm>
            <a:off x="6403925" y="5006607"/>
            <a:ext cx="42240" cy="69443"/>
          </a:xfrm>
          <a:prstGeom prst="rect">
            <a:avLst/>
          </a:prstGeom>
          <a:noFill/>
        </p:spPr>
      </p:pic>
      <p:pic>
        <p:nvPicPr>
          <p:cNvPr id="815" name="Image815"/>
          <p:cNvPicPr>
            <a:picLocks noChangeAspect="1"/>
          </p:cNvPicPr>
          <p:nvPr/>
        </p:nvPicPr>
        <p:blipFill>
          <a:blip r:embed="rId39"/>
          <a:stretch>
            <a:fillRect/>
          </a:stretch>
        </p:blipFill>
        <p:spPr>
          <a:xfrm>
            <a:off x="6643815" y="4852607"/>
            <a:ext cx="218566" cy="225387"/>
          </a:xfrm>
          <a:prstGeom prst="rect">
            <a:avLst/>
          </a:prstGeom>
          <a:noFill/>
        </p:spPr>
      </p:pic>
      <p:pic>
        <p:nvPicPr>
          <p:cNvPr id="816" name="Image816"/>
          <p:cNvPicPr>
            <a:picLocks noChangeAspect="1"/>
          </p:cNvPicPr>
          <p:nvPr/>
        </p:nvPicPr>
        <p:blipFill>
          <a:blip r:embed="rId40"/>
          <a:stretch>
            <a:fillRect/>
          </a:stretch>
        </p:blipFill>
        <p:spPr>
          <a:xfrm>
            <a:off x="6901040" y="4849686"/>
            <a:ext cx="213691" cy="220510"/>
          </a:xfrm>
          <a:prstGeom prst="rect">
            <a:avLst/>
          </a:prstGeom>
          <a:noFill/>
        </p:spPr>
      </p:pic>
      <p:pic>
        <p:nvPicPr>
          <p:cNvPr id="817" name="Image817"/>
          <p:cNvPicPr>
            <a:picLocks noChangeAspect="1"/>
          </p:cNvPicPr>
          <p:nvPr/>
        </p:nvPicPr>
        <p:blipFill>
          <a:blip r:embed="rId41"/>
          <a:stretch>
            <a:fillRect/>
          </a:stretch>
        </p:blipFill>
        <p:spPr>
          <a:xfrm>
            <a:off x="7154355" y="4845787"/>
            <a:ext cx="214668" cy="222466"/>
          </a:xfrm>
          <a:prstGeom prst="rect">
            <a:avLst/>
          </a:prstGeom>
          <a:noFill/>
        </p:spPr>
      </p:pic>
      <p:pic>
        <p:nvPicPr>
          <p:cNvPr id="818" name="Image818"/>
          <p:cNvPicPr>
            <a:picLocks noChangeAspect="1"/>
          </p:cNvPicPr>
          <p:nvPr/>
        </p:nvPicPr>
        <p:blipFill>
          <a:blip r:embed="rId42"/>
          <a:stretch>
            <a:fillRect/>
          </a:stretch>
        </p:blipFill>
        <p:spPr>
          <a:xfrm>
            <a:off x="7411580" y="4848695"/>
            <a:ext cx="210757" cy="233198"/>
          </a:xfrm>
          <a:prstGeom prst="rect">
            <a:avLst/>
          </a:prstGeom>
          <a:noFill/>
        </p:spPr>
      </p:pic>
      <p:pic>
        <p:nvPicPr>
          <p:cNvPr id="819" name="Image819"/>
          <p:cNvPicPr>
            <a:picLocks noChangeAspect="1"/>
          </p:cNvPicPr>
          <p:nvPr/>
        </p:nvPicPr>
        <p:blipFill>
          <a:blip r:embed="rId43"/>
          <a:stretch>
            <a:fillRect/>
          </a:stretch>
        </p:blipFill>
        <p:spPr>
          <a:xfrm>
            <a:off x="7660996" y="4843831"/>
            <a:ext cx="223444" cy="230264"/>
          </a:xfrm>
          <a:prstGeom prst="rect">
            <a:avLst/>
          </a:prstGeom>
          <a:noFill/>
        </p:spPr>
      </p:pic>
      <p:pic>
        <p:nvPicPr>
          <p:cNvPr id="820" name="Image820"/>
          <p:cNvPicPr>
            <a:picLocks noChangeAspect="1"/>
          </p:cNvPicPr>
          <p:nvPr/>
        </p:nvPicPr>
        <p:blipFill>
          <a:blip r:embed="rId44"/>
          <a:stretch>
            <a:fillRect/>
          </a:stretch>
        </p:blipFill>
        <p:spPr>
          <a:xfrm>
            <a:off x="7919199" y="4847730"/>
            <a:ext cx="217577" cy="228486"/>
          </a:xfrm>
          <a:prstGeom prst="rect">
            <a:avLst/>
          </a:prstGeom>
          <a:noFill/>
        </p:spPr>
      </p:pic>
      <p:pic>
        <p:nvPicPr>
          <p:cNvPr id="821" name="Image821"/>
          <p:cNvPicPr>
            <a:picLocks noChangeAspect="1"/>
          </p:cNvPicPr>
          <p:nvPr/>
        </p:nvPicPr>
        <p:blipFill>
          <a:blip r:embed="rId45"/>
          <a:stretch>
            <a:fillRect/>
          </a:stretch>
        </p:blipFill>
        <p:spPr>
          <a:xfrm>
            <a:off x="8171536" y="4843831"/>
            <a:ext cx="223444" cy="230264"/>
          </a:xfrm>
          <a:prstGeom prst="rect">
            <a:avLst/>
          </a:prstGeom>
          <a:noFill/>
        </p:spPr>
      </p:pic>
      <p:pic>
        <p:nvPicPr>
          <p:cNvPr id="822" name="Image822"/>
          <p:cNvPicPr>
            <a:picLocks noChangeAspect="1"/>
          </p:cNvPicPr>
          <p:nvPr/>
        </p:nvPicPr>
        <p:blipFill>
          <a:blip r:embed="rId46"/>
          <a:stretch>
            <a:fillRect/>
          </a:stretch>
        </p:blipFill>
        <p:spPr>
          <a:xfrm>
            <a:off x="8430706" y="4844796"/>
            <a:ext cx="216610" cy="233198"/>
          </a:xfrm>
          <a:prstGeom prst="rect">
            <a:avLst/>
          </a:prstGeom>
          <a:noFill/>
        </p:spPr>
      </p:pic>
      <p:pic>
        <p:nvPicPr>
          <p:cNvPr id="823" name="Image823"/>
          <p:cNvPicPr>
            <a:picLocks noChangeAspect="1"/>
          </p:cNvPicPr>
          <p:nvPr/>
        </p:nvPicPr>
        <p:blipFill>
          <a:blip r:embed="rId47"/>
          <a:stretch>
            <a:fillRect/>
          </a:stretch>
        </p:blipFill>
        <p:spPr>
          <a:xfrm>
            <a:off x="8685010" y="4848695"/>
            <a:ext cx="219532" cy="231953"/>
          </a:xfrm>
          <a:prstGeom prst="rect">
            <a:avLst/>
          </a:prstGeom>
          <a:noFill/>
        </p:spPr>
      </p:pic>
      <p:pic>
        <p:nvPicPr>
          <p:cNvPr id="824" name="Image824"/>
          <p:cNvPicPr>
            <a:picLocks noChangeAspect="1"/>
          </p:cNvPicPr>
          <p:nvPr/>
        </p:nvPicPr>
        <p:blipFill>
          <a:blip r:embed="rId48"/>
          <a:stretch>
            <a:fillRect/>
          </a:stretch>
        </p:blipFill>
        <p:spPr>
          <a:xfrm>
            <a:off x="8940280" y="4844796"/>
            <a:ext cx="219532" cy="232334"/>
          </a:xfrm>
          <a:prstGeom prst="rect">
            <a:avLst/>
          </a:prstGeom>
          <a:noFill/>
        </p:spPr>
      </p:pic>
      <p:pic>
        <p:nvPicPr>
          <p:cNvPr id="825" name="Image825"/>
          <p:cNvPicPr>
            <a:picLocks noChangeAspect="1"/>
          </p:cNvPicPr>
          <p:nvPr/>
        </p:nvPicPr>
        <p:blipFill>
          <a:blip r:embed="rId49"/>
          <a:stretch>
            <a:fillRect/>
          </a:stretch>
        </p:blipFill>
        <p:spPr>
          <a:xfrm>
            <a:off x="9195550" y="4848695"/>
            <a:ext cx="220510" cy="218580"/>
          </a:xfrm>
          <a:prstGeom prst="rect">
            <a:avLst/>
          </a:prstGeom>
          <a:noFill/>
        </p:spPr>
      </p:pic>
      <p:pic>
        <p:nvPicPr>
          <p:cNvPr id="826" name="Image826"/>
          <p:cNvPicPr>
            <a:picLocks noChangeAspect="1"/>
          </p:cNvPicPr>
          <p:nvPr/>
        </p:nvPicPr>
        <p:blipFill>
          <a:blip r:embed="rId50"/>
          <a:stretch>
            <a:fillRect/>
          </a:stretch>
        </p:blipFill>
        <p:spPr>
          <a:xfrm>
            <a:off x="9463480" y="4846752"/>
            <a:ext cx="199074" cy="229298"/>
          </a:xfrm>
          <a:prstGeom prst="rect">
            <a:avLst/>
          </a:prstGeom>
          <a:noFill/>
        </p:spPr>
      </p:pic>
      <p:pic>
        <p:nvPicPr>
          <p:cNvPr id="827" name="Image827"/>
          <p:cNvPicPr>
            <a:picLocks noChangeAspect="1"/>
          </p:cNvPicPr>
          <p:nvPr/>
        </p:nvPicPr>
        <p:blipFill>
          <a:blip r:embed="rId51"/>
          <a:stretch>
            <a:fillRect/>
          </a:stretch>
        </p:blipFill>
        <p:spPr>
          <a:xfrm>
            <a:off x="9709010" y="4844796"/>
            <a:ext cx="208814" cy="233045"/>
          </a:xfrm>
          <a:prstGeom prst="rect">
            <a:avLst/>
          </a:prstGeom>
          <a:noFill/>
        </p:spPr>
      </p:pic>
      <p:pic>
        <p:nvPicPr>
          <p:cNvPr id="828" name="Image828"/>
          <p:cNvPicPr>
            <a:picLocks noChangeAspect="1"/>
          </p:cNvPicPr>
          <p:nvPr/>
        </p:nvPicPr>
        <p:blipFill>
          <a:blip r:embed="rId52"/>
          <a:stretch>
            <a:fillRect/>
          </a:stretch>
        </p:blipFill>
        <p:spPr>
          <a:xfrm>
            <a:off x="9960382" y="4843831"/>
            <a:ext cx="217590" cy="224422"/>
          </a:xfrm>
          <a:prstGeom prst="rect">
            <a:avLst/>
          </a:prstGeom>
          <a:noFill/>
        </p:spPr>
      </p:pic>
      <p:pic>
        <p:nvPicPr>
          <p:cNvPr id="829" name="Image829"/>
          <p:cNvPicPr>
            <a:picLocks noChangeAspect="1"/>
          </p:cNvPicPr>
          <p:nvPr/>
        </p:nvPicPr>
        <p:blipFill>
          <a:blip r:embed="rId53"/>
          <a:stretch>
            <a:fillRect/>
          </a:stretch>
        </p:blipFill>
        <p:spPr>
          <a:xfrm>
            <a:off x="10233190" y="5003368"/>
            <a:ext cx="61634" cy="60008"/>
          </a:xfrm>
          <a:prstGeom prst="rect">
            <a:avLst/>
          </a:prstGeom>
          <a:noFill/>
        </p:spPr>
      </p:pic>
      <p:pic>
        <p:nvPicPr>
          <p:cNvPr id="830" name="Image830"/>
          <p:cNvPicPr>
            <a:picLocks noChangeAspect="1"/>
          </p:cNvPicPr>
          <p:nvPr/>
        </p:nvPicPr>
        <p:blipFill>
          <a:blip r:embed="rId54"/>
          <a:stretch>
            <a:fillRect/>
          </a:stretch>
        </p:blipFill>
        <p:spPr>
          <a:xfrm>
            <a:off x="10471900" y="4845787"/>
            <a:ext cx="212712" cy="235140"/>
          </a:xfrm>
          <a:prstGeom prst="rect">
            <a:avLst/>
          </a:prstGeom>
          <a:noFill/>
        </p:spPr>
      </p:pic>
      <p:pic>
        <p:nvPicPr>
          <p:cNvPr id="831" name="Image831"/>
          <p:cNvPicPr>
            <a:picLocks noChangeAspect="1"/>
          </p:cNvPicPr>
          <p:nvPr/>
        </p:nvPicPr>
        <p:blipFill>
          <a:blip r:embed="rId55"/>
          <a:stretch>
            <a:fillRect/>
          </a:stretch>
        </p:blipFill>
        <p:spPr>
          <a:xfrm>
            <a:off x="10727168" y="4852607"/>
            <a:ext cx="217578" cy="224891"/>
          </a:xfrm>
          <a:prstGeom prst="rect">
            <a:avLst/>
          </a:prstGeom>
          <a:noFill/>
        </p:spPr>
      </p:pic>
      <p:pic>
        <p:nvPicPr>
          <p:cNvPr id="832" name="Image832"/>
          <p:cNvPicPr>
            <a:picLocks noChangeAspect="1"/>
          </p:cNvPicPr>
          <p:nvPr/>
        </p:nvPicPr>
        <p:blipFill>
          <a:blip r:embed="rId56"/>
          <a:stretch>
            <a:fillRect/>
          </a:stretch>
        </p:blipFill>
        <p:spPr>
          <a:xfrm>
            <a:off x="770750" y="5244935"/>
            <a:ext cx="210757" cy="233198"/>
          </a:xfrm>
          <a:prstGeom prst="rect">
            <a:avLst/>
          </a:prstGeom>
          <a:noFill/>
        </p:spPr>
      </p:pic>
      <p:pic>
        <p:nvPicPr>
          <p:cNvPr id="833" name="Image833"/>
          <p:cNvPicPr>
            <a:picLocks noChangeAspect="1"/>
          </p:cNvPicPr>
          <p:nvPr/>
        </p:nvPicPr>
        <p:blipFill>
          <a:blip r:embed="rId57"/>
          <a:stretch>
            <a:fillRect/>
          </a:stretch>
        </p:blipFill>
        <p:spPr>
          <a:xfrm>
            <a:off x="1020166" y="5240071"/>
            <a:ext cx="223443" cy="230264"/>
          </a:xfrm>
          <a:prstGeom prst="rect">
            <a:avLst/>
          </a:prstGeom>
          <a:noFill/>
        </p:spPr>
      </p:pic>
      <p:pic>
        <p:nvPicPr>
          <p:cNvPr id="834" name="Image834"/>
          <p:cNvPicPr>
            <a:picLocks noChangeAspect="1"/>
          </p:cNvPicPr>
          <p:nvPr/>
        </p:nvPicPr>
        <p:blipFill>
          <a:blip r:embed="rId58"/>
          <a:stretch>
            <a:fillRect/>
          </a:stretch>
        </p:blipFill>
        <p:spPr>
          <a:xfrm>
            <a:off x="1281290" y="5241036"/>
            <a:ext cx="208814" cy="233045"/>
          </a:xfrm>
          <a:prstGeom prst="rect">
            <a:avLst/>
          </a:prstGeom>
          <a:noFill/>
        </p:spPr>
      </p:pic>
      <p:pic>
        <p:nvPicPr>
          <p:cNvPr id="835" name="Image835"/>
          <p:cNvPicPr>
            <a:picLocks noChangeAspect="1"/>
          </p:cNvPicPr>
          <p:nvPr/>
        </p:nvPicPr>
        <p:blipFill>
          <a:blip r:embed="rId59"/>
          <a:stretch>
            <a:fillRect/>
          </a:stretch>
        </p:blipFill>
        <p:spPr>
          <a:xfrm>
            <a:off x="1533639" y="5248834"/>
            <a:ext cx="217577" cy="224904"/>
          </a:xfrm>
          <a:prstGeom prst="rect">
            <a:avLst/>
          </a:prstGeom>
          <a:noFill/>
        </p:spPr>
      </p:pic>
      <p:pic>
        <p:nvPicPr>
          <p:cNvPr id="836" name="Image836"/>
          <p:cNvPicPr>
            <a:picLocks noChangeAspect="1"/>
          </p:cNvPicPr>
          <p:nvPr/>
        </p:nvPicPr>
        <p:blipFill>
          <a:blip r:embed="rId60"/>
          <a:stretch>
            <a:fillRect/>
          </a:stretch>
        </p:blipFill>
        <p:spPr>
          <a:xfrm>
            <a:off x="1796707" y="5243970"/>
            <a:ext cx="198082" cy="230264"/>
          </a:xfrm>
          <a:prstGeom prst="rect">
            <a:avLst/>
          </a:prstGeom>
          <a:noFill/>
        </p:spPr>
      </p:pic>
      <p:pic>
        <p:nvPicPr>
          <p:cNvPr id="837" name="Image837"/>
          <p:cNvPicPr>
            <a:picLocks noChangeAspect="1"/>
          </p:cNvPicPr>
          <p:nvPr/>
        </p:nvPicPr>
        <p:blipFill>
          <a:blip r:embed="rId61"/>
          <a:stretch>
            <a:fillRect/>
          </a:stretch>
        </p:blipFill>
        <p:spPr>
          <a:xfrm>
            <a:off x="2044179" y="5251768"/>
            <a:ext cx="217577" cy="223444"/>
          </a:xfrm>
          <a:prstGeom prst="rect">
            <a:avLst/>
          </a:prstGeom>
          <a:noFill/>
        </p:spPr>
      </p:pic>
      <p:pic>
        <p:nvPicPr>
          <p:cNvPr id="838" name="Image838"/>
          <p:cNvPicPr>
            <a:picLocks noChangeAspect="1"/>
          </p:cNvPicPr>
          <p:nvPr/>
        </p:nvPicPr>
        <p:blipFill>
          <a:blip r:embed="rId62"/>
          <a:stretch>
            <a:fillRect/>
          </a:stretch>
        </p:blipFill>
        <p:spPr>
          <a:xfrm>
            <a:off x="2297494" y="5242027"/>
            <a:ext cx="209791" cy="235140"/>
          </a:xfrm>
          <a:prstGeom prst="rect">
            <a:avLst/>
          </a:prstGeom>
          <a:noFill/>
        </p:spPr>
      </p:pic>
      <p:pic>
        <p:nvPicPr>
          <p:cNvPr id="839" name="Image839"/>
          <p:cNvPicPr>
            <a:picLocks noChangeAspect="1"/>
          </p:cNvPicPr>
          <p:nvPr/>
        </p:nvPicPr>
        <p:blipFill>
          <a:blip r:embed="rId58"/>
          <a:stretch>
            <a:fillRect/>
          </a:stretch>
        </p:blipFill>
        <p:spPr>
          <a:xfrm>
            <a:off x="2557641" y="5241036"/>
            <a:ext cx="208813" cy="233045"/>
          </a:xfrm>
          <a:prstGeom prst="rect">
            <a:avLst/>
          </a:prstGeom>
          <a:noFill/>
        </p:spPr>
      </p:pic>
      <p:pic>
        <p:nvPicPr>
          <p:cNvPr id="840" name="Image840"/>
          <p:cNvPicPr>
            <a:picLocks noChangeAspect="1"/>
          </p:cNvPicPr>
          <p:nvPr/>
        </p:nvPicPr>
        <p:blipFill>
          <a:blip r:embed="rId63"/>
          <a:stretch>
            <a:fillRect/>
          </a:stretch>
        </p:blipFill>
        <p:spPr>
          <a:xfrm>
            <a:off x="2809012" y="5240071"/>
            <a:ext cx="217589" cy="224422"/>
          </a:xfrm>
          <a:prstGeom prst="rect">
            <a:avLst/>
          </a:prstGeom>
          <a:noFill/>
        </p:spPr>
      </p:pic>
      <p:pic>
        <p:nvPicPr>
          <p:cNvPr id="841" name="Image841"/>
          <p:cNvPicPr>
            <a:picLocks noChangeAspect="1"/>
          </p:cNvPicPr>
          <p:nvPr/>
        </p:nvPicPr>
        <p:blipFill>
          <a:blip r:embed="rId64"/>
          <a:stretch>
            <a:fillRect/>
          </a:stretch>
        </p:blipFill>
        <p:spPr>
          <a:xfrm>
            <a:off x="3065260" y="5242992"/>
            <a:ext cx="208813" cy="229997"/>
          </a:xfrm>
          <a:prstGeom prst="rect">
            <a:avLst/>
          </a:prstGeom>
          <a:noFill/>
        </p:spPr>
      </p:pic>
      <p:pic>
        <p:nvPicPr>
          <p:cNvPr id="842" name="Image842"/>
          <p:cNvPicPr>
            <a:picLocks noChangeAspect="1"/>
          </p:cNvPicPr>
          <p:nvPr/>
        </p:nvPicPr>
        <p:blipFill>
          <a:blip r:embed="rId65"/>
          <a:stretch>
            <a:fillRect/>
          </a:stretch>
        </p:blipFill>
        <p:spPr>
          <a:xfrm>
            <a:off x="3324429" y="5241036"/>
            <a:ext cx="209778" cy="235154"/>
          </a:xfrm>
          <a:prstGeom prst="rect">
            <a:avLst/>
          </a:prstGeom>
          <a:noFill/>
        </p:spPr>
      </p:pic>
      <p:pic>
        <p:nvPicPr>
          <p:cNvPr id="843" name="Image843"/>
          <p:cNvPicPr>
            <a:picLocks noChangeAspect="1"/>
          </p:cNvPicPr>
          <p:nvPr/>
        </p:nvPicPr>
        <p:blipFill>
          <a:blip r:embed="rId66"/>
          <a:stretch>
            <a:fillRect/>
          </a:stretch>
        </p:blipFill>
        <p:spPr>
          <a:xfrm>
            <a:off x="3592144" y="5402847"/>
            <a:ext cx="42241" cy="69443"/>
          </a:xfrm>
          <a:prstGeom prst="rect">
            <a:avLst/>
          </a:prstGeom>
          <a:noFill/>
        </p:spPr>
      </p:pic>
      <p:pic>
        <p:nvPicPr>
          <p:cNvPr id="844" name="Image844"/>
          <p:cNvPicPr>
            <a:picLocks noChangeAspect="1"/>
          </p:cNvPicPr>
          <p:nvPr/>
        </p:nvPicPr>
        <p:blipFill>
          <a:blip r:embed="rId67"/>
          <a:stretch>
            <a:fillRect/>
          </a:stretch>
        </p:blipFill>
        <p:spPr>
          <a:xfrm>
            <a:off x="3831069" y="5242027"/>
            <a:ext cx="218567" cy="232334"/>
          </a:xfrm>
          <a:prstGeom prst="rect">
            <a:avLst/>
          </a:prstGeom>
          <a:noFill/>
        </p:spPr>
      </p:pic>
      <p:pic>
        <p:nvPicPr>
          <p:cNvPr id="845" name="Image845"/>
          <p:cNvPicPr>
            <a:picLocks noChangeAspect="1"/>
          </p:cNvPicPr>
          <p:nvPr/>
        </p:nvPicPr>
        <p:blipFill>
          <a:blip r:embed="rId68"/>
          <a:stretch>
            <a:fillRect/>
          </a:stretch>
        </p:blipFill>
        <p:spPr>
          <a:xfrm>
            <a:off x="4085362" y="5241036"/>
            <a:ext cx="218554" cy="235154"/>
          </a:xfrm>
          <a:prstGeom prst="rect">
            <a:avLst/>
          </a:prstGeom>
          <a:noFill/>
        </p:spPr>
      </p:pic>
      <p:pic>
        <p:nvPicPr>
          <p:cNvPr id="846" name="Image846"/>
          <p:cNvPicPr>
            <a:picLocks noChangeAspect="1"/>
          </p:cNvPicPr>
          <p:nvPr/>
        </p:nvPicPr>
        <p:blipFill>
          <a:blip r:embed="rId69"/>
          <a:stretch>
            <a:fillRect/>
          </a:stretch>
        </p:blipFill>
        <p:spPr>
          <a:xfrm>
            <a:off x="4340632" y="5246891"/>
            <a:ext cx="221488" cy="230276"/>
          </a:xfrm>
          <a:prstGeom prst="rect">
            <a:avLst/>
          </a:prstGeom>
          <a:noFill/>
        </p:spPr>
      </p:pic>
      <p:pic>
        <p:nvPicPr>
          <p:cNvPr id="847" name="Image847"/>
          <p:cNvPicPr>
            <a:picLocks noChangeAspect="1"/>
          </p:cNvPicPr>
          <p:nvPr/>
        </p:nvPicPr>
        <p:blipFill>
          <a:blip r:embed="rId70"/>
          <a:stretch>
            <a:fillRect/>
          </a:stretch>
        </p:blipFill>
        <p:spPr>
          <a:xfrm>
            <a:off x="4602722" y="5242992"/>
            <a:ext cx="198094" cy="231242"/>
          </a:xfrm>
          <a:prstGeom prst="rect">
            <a:avLst/>
          </a:prstGeom>
          <a:noFill/>
        </p:spPr>
      </p:pic>
      <p:pic>
        <p:nvPicPr>
          <p:cNvPr id="848" name="Image848"/>
          <p:cNvPicPr>
            <a:picLocks noChangeAspect="1"/>
          </p:cNvPicPr>
          <p:nvPr/>
        </p:nvPicPr>
        <p:blipFill>
          <a:blip r:embed="rId71"/>
          <a:stretch>
            <a:fillRect/>
          </a:stretch>
        </p:blipFill>
        <p:spPr>
          <a:xfrm>
            <a:off x="4851172" y="5241036"/>
            <a:ext cx="210756" cy="234176"/>
          </a:xfrm>
          <a:prstGeom prst="rect">
            <a:avLst/>
          </a:prstGeom>
          <a:noFill/>
        </p:spPr>
      </p:pic>
      <p:pic>
        <p:nvPicPr>
          <p:cNvPr id="849" name="Image849"/>
          <p:cNvPicPr>
            <a:picLocks noChangeAspect="1"/>
          </p:cNvPicPr>
          <p:nvPr/>
        </p:nvPicPr>
        <p:blipFill>
          <a:blip r:embed="rId72"/>
          <a:stretch>
            <a:fillRect/>
          </a:stretch>
        </p:blipFill>
        <p:spPr>
          <a:xfrm>
            <a:off x="5104486" y="5250790"/>
            <a:ext cx="222466" cy="206870"/>
          </a:xfrm>
          <a:prstGeom prst="rect">
            <a:avLst/>
          </a:prstGeom>
          <a:noFill/>
        </p:spPr>
      </p:pic>
      <p:pic>
        <p:nvPicPr>
          <p:cNvPr id="850" name="Image850"/>
          <p:cNvPicPr>
            <a:picLocks noChangeAspect="1"/>
          </p:cNvPicPr>
          <p:nvPr/>
        </p:nvPicPr>
        <p:blipFill>
          <a:blip r:embed="rId73"/>
          <a:stretch>
            <a:fillRect/>
          </a:stretch>
        </p:blipFill>
        <p:spPr>
          <a:xfrm>
            <a:off x="5379035" y="5402847"/>
            <a:ext cx="42240" cy="69443"/>
          </a:xfrm>
          <a:prstGeom prst="rect">
            <a:avLst/>
          </a:prstGeom>
          <a:noFill/>
        </p:spPr>
      </p:pic>
      <p:pic>
        <p:nvPicPr>
          <p:cNvPr id="851" name="Image851"/>
          <p:cNvPicPr>
            <a:picLocks noChangeAspect="1"/>
          </p:cNvPicPr>
          <p:nvPr/>
        </p:nvPicPr>
        <p:blipFill>
          <a:blip r:embed="rId74"/>
          <a:stretch>
            <a:fillRect/>
          </a:stretch>
        </p:blipFill>
        <p:spPr>
          <a:xfrm>
            <a:off x="5616982" y="5244935"/>
            <a:ext cx="221488" cy="231255"/>
          </a:xfrm>
          <a:prstGeom prst="rect">
            <a:avLst/>
          </a:prstGeom>
          <a:noFill/>
        </p:spPr>
      </p:pic>
      <p:pic>
        <p:nvPicPr>
          <p:cNvPr id="852" name="Image852"/>
          <p:cNvPicPr>
            <a:picLocks noChangeAspect="1"/>
          </p:cNvPicPr>
          <p:nvPr/>
        </p:nvPicPr>
        <p:blipFill>
          <a:blip r:embed="rId75"/>
          <a:stretch>
            <a:fillRect/>
          </a:stretch>
        </p:blipFill>
        <p:spPr>
          <a:xfrm>
            <a:off x="5874195" y="5242027"/>
            <a:ext cx="216611" cy="220510"/>
          </a:xfrm>
          <a:prstGeom prst="rect">
            <a:avLst/>
          </a:prstGeom>
          <a:noFill/>
        </p:spPr>
      </p:pic>
      <p:pic>
        <p:nvPicPr>
          <p:cNvPr id="853" name="Image853"/>
          <p:cNvPicPr>
            <a:picLocks noChangeAspect="1"/>
          </p:cNvPicPr>
          <p:nvPr/>
        </p:nvPicPr>
        <p:blipFill>
          <a:blip r:embed="rId66"/>
          <a:stretch>
            <a:fillRect/>
          </a:stretch>
        </p:blipFill>
        <p:spPr>
          <a:xfrm>
            <a:off x="6144845" y="5402847"/>
            <a:ext cx="42240" cy="69443"/>
          </a:xfrm>
          <a:prstGeom prst="rect">
            <a:avLst/>
          </a:prstGeom>
          <a:noFill/>
        </p:spPr>
      </p:pic>
      <p:pic>
        <p:nvPicPr>
          <p:cNvPr id="854" name="Image854"/>
          <p:cNvPicPr>
            <a:picLocks noChangeAspect="1"/>
          </p:cNvPicPr>
          <p:nvPr/>
        </p:nvPicPr>
        <p:blipFill>
          <a:blip r:embed="rId67"/>
          <a:stretch>
            <a:fillRect/>
          </a:stretch>
        </p:blipFill>
        <p:spPr>
          <a:xfrm>
            <a:off x="6383770" y="5242027"/>
            <a:ext cx="218566" cy="232334"/>
          </a:xfrm>
          <a:prstGeom prst="rect">
            <a:avLst/>
          </a:prstGeom>
          <a:noFill/>
        </p:spPr>
      </p:pic>
      <p:pic>
        <p:nvPicPr>
          <p:cNvPr id="855" name="Image855"/>
          <p:cNvPicPr>
            <a:picLocks noChangeAspect="1"/>
          </p:cNvPicPr>
          <p:nvPr/>
        </p:nvPicPr>
        <p:blipFill>
          <a:blip r:embed="rId68"/>
          <a:stretch>
            <a:fillRect/>
          </a:stretch>
        </p:blipFill>
        <p:spPr>
          <a:xfrm>
            <a:off x="6638062" y="5241036"/>
            <a:ext cx="218554" cy="235154"/>
          </a:xfrm>
          <a:prstGeom prst="rect">
            <a:avLst/>
          </a:prstGeom>
          <a:noFill/>
        </p:spPr>
      </p:pic>
      <p:pic>
        <p:nvPicPr>
          <p:cNvPr id="856" name="Image856"/>
          <p:cNvPicPr>
            <a:picLocks noChangeAspect="1"/>
          </p:cNvPicPr>
          <p:nvPr/>
        </p:nvPicPr>
        <p:blipFill>
          <a:blip r:embed="rId76"/>
          <a:stretch>
            <a:fillRect/>
          </a:stretch>
        </p:blipFill>
        <p:spPr>
          <a:xfrm>
            <a:off x="6892354" y="5241036"/>
            <a:ext cx="219532" cy="235154"/>
          </a:xfrm>
          <a:prstGeom prst="rect">
            <a:avLst/>
          </a:prstGeom>
          <a:noFill/>
        </p:spPr>
      </p:pic>
      <p:pic>
        <p:nvPicPr>
          <p:cNvPr id="857" name="Image857"/>
          <p:cNvPicPr>
            <a:picLocks noChangeAspect="1"/>
          </p:cNvPicPr>
          <p:nvPr/>
        </p:nvPicPr>
        <p:blipFill>
          <a:blip r:embed="rId77"/>
          <a:stretch>
            <a:fillRect/>
          </a:stretch>
        </p:blipFill>
        <p:spPr>
          <a:xfrm>
            <a:off x="7149579" y="5241036"/>
            <a:ext cx="219533" cy="232334"/>
          </a:xfrm>
          <a:prstGeom prst="rect">
            <a:avLst/>
          </a:prstGeom>
          <a:noFill/>
        </p:spPr>
      </p:pic>
      <p:pic>
        <p:nvPicPr>
          <p:cNvPr id="858" name="Image858"/>
          <p:cNvPicPr>
            <a:picLocks noChangeAspect="1"/>
          </p:cNvPicPr>
          <p:nvPr/>
        </p:nvPicPr>
        <p:blipFill>
          <a:blip r:embed="rId78"/>
          <a:stretch>
            <a:fillRect/>
          </a:stretch>
        </p:blipFill>
        <p:spPr>
          <a:xfrm>
            <a:off x="7401916" y="5240706"/>
            <a:ext cx="212712" cy="236461"/>
          </a:xfrm>
          <a:prstGeom prst="rect">
            <a:avLst/>
          </a:prstGeom>
          <a:noFill/>
        </p:spPr>
      </p:pic>
      <p:pic>
        <p:nvPicPr>
          <p:cNvPr id="859" name="Image859"/>
          <p:cNvPicPr>
            <a:picLocks noChangeAspect="1"/>
          </p:cNvPicPr>
          <p:nvPr/>
        </p:nvPicPr>
        <p:blipFill>
          <a:blip r:embed="rId79"/>
          <a:stretch>
            <a:fillRect/>
          </a:stretch>
        </p:blipFill>
        <p:spPr>
          <a:xfrm>
            <a:off x="7676681" y="5399609"/>
            <a:ext cx="61632" cy="60007"/>
          </a:xfrm>
          <a:prstGeom prst="rect">
            <a:avLst/>
          </a:prstGeom>
          <a:noFill/>
        </p:spPr>
      </p:pic>
      <p:pic>
        <p:nvPicPr>
          <p:cNvPr id="860" name="Image860"/>
          <p:cNvPicPr>
            <a:picLocks noChangeAspect="1"/>
          </p:cNvPicPr>
          <p:nvPr/>
        </p:nvPicPr>
        <p:blipFill>
          <a:blip r:embed="rId80"/>
          <a:stretch>
            <a:fillRect/>
          </a:stretch>
        </p:blipFill>
        <p:spPr>
          <a:xfrm>
            <a:off x="7914412" y="5243970"/>
            <a:ext cx="220510" cy="231242"/>
          </a:xfrm>
          <a:prstGeom prst="rect">
            <a:avLst/>
          </a:prstGeom>
          <a:noFill/>
        </p:spPr>
      </p:pic>
      <p:pic>
        <p:nvPicPr>
          <p:cNvPr id="861" name="Image861"/>
          <p:cNvPicPr>
            <a:picLocks noChangeAspect="1"/>
          </p:cNvPicPr>
          <p:nvPr/>
        </p:nvPicPr>
        <p:blipFill>
          <a:blip r:embed="rId81"/>
          <a:stretch>
            <a:fillRect/>
          </a:stretch>
        </p:blipFill>
        <p:spPr>
          <a:xfrm>
            <a:off x="8172603" y="5333657"/>
            <a:ext cx="213690" cy="31395"/>
          </a:xfrm>
          <a:prstGeom prst="rect">
            <a:avLst/>
          </a:prstGeom>
          <a:noFill/>
        </p:spPr>
      </p:pic>
      <p:pic>
        <p:nvPicPr>
          <p:cNvPr id="862" name="Image862"/>
          <p:cNvPicPr>
            <a:picLocks noChangeAspect="1"/>
          </p:cNvPicPr>
          <p:nvPr/>
        </p:nvPicPr>
        <p:blipFill>
          <a:blip r:embed="rId82"/>
          <a:stretch>
            <a:fillRect/>
          </a:stretch>
        </p:blipFill>
        <p:spPr>
          <a:xfrm>
            <a:off x="8425930" y="5242027"/>
            <a:ext cx="208814" cy="232664"/>
          </a:xfrm>
          <a:prstGeom prst="rect">
            <a:avLst/>
          </a:prstGeom>
          <a:noFill/>
        </p:spPr>
      </p:pic>
      <p:pic>
        <p:nvPicPr>
          <p:cNvPr id="863" name="Image863"/>
          <p:cNvPicPr>
            <a:picLocks noChangeAspect="1"/>
          </p:cNvPicPr>
          <p:nvPr/>
        </p:nvPicPr>
        <p:blipFill>
          <a:blip r:embed="rId83"/>
          <a:stretch>
            <a:fillRect/>
          </a:stretch>
        </p:blipFill>
        <p:spPr>
          <a:xfrm>
            <a:off x="8679244" y="5241036"/>
            <a:ext cx="219532" cy="235154"/>
          </a:xfrm>
          <a:prstGeom prst="rect">
            <a:avLst/>
          </a:prstGeom>
          <a:noFill/>
        </p:spPr>
      </p:pic>
      <p:pic>
        <p:nvPicPr>
          <p:cNvPr id="864" name="Image864"/>
          <p:cNvPicPr>
            <a:picLocks noChangeAspect="1"/>
          </p:cNvPicPr>
          <p:nvPr/>
        </p:nvPicPr>
        <p:blipFill>
          <a:blip r:embed="rId84"/>
          <a:stretch>
            <a:fillRect/>
          </a:stretch>
        </p:blipFill>
        <p:spPr>
          <a:xfrm>
            <a:off x="8937436" y="5239093"/>
            <a:ext cx="214668" cy="235141"/>
          </a:xfrm>
          <a:prstGeom prst="rect">
            <a:avLst/>
          </a:prstGeom>
          <a:noFill/>
        </p:spPr>
      </p:pic>
      <p:pic>
        <p:nvPicPr>
          <p:cNvPr id="865" name="Image865"/>
          <p:cNvPicPr>
            <a:picLocks noChangeAspect="1"/>
          </p:cNvPicPr>
          <p:nvPr/>
        </p:nvPicPr>
        <p:blipFill>
          <a:blip r:embed="rId85"/>
          <a:stretch>
            <a:fillRect/>
          </a:stretch>
        </p:blipFill>
        <p:spPr>
          <a:xfrm>
            <a:off x="9191740" y="5242027"/>
            <a:ext cx="218566" cy="227343"/>
          </a:xfrm>
          <a:prstGeom prst="rect">
            <a:avLst/>
          </a:prstGeom>
          <a:noFill/>
        </p:spPr>
      </p:pic>
      <p:pic>
        <p:nvPicPr>
          <p:cNvPr id="866" name="Image866"/>
          <p:cNvPicPr>
            <a:picLocks noChangeAspect="1"/>
          </p:cNvPicPr>
          <p:nvPr/>
        </p:nvPicPr>
        <p:blipFill>
          <a:blip r:embed="rId86"/>
          <a:stretch>
            <a:fillRect/>
          </a:stretch>
        </p:blipFill>
        <p:spPr>
          <a:xfrm>
            <a:off x="9447010" y="5242992"/>
            <a:ext cx="214668" cy="231877"/>
          </a:xfrm>
          <a:prstGeom prst="rect">
            <a:avLst/>
          </a:prstGeom>
          <a:noFill/>
        </p:spPr>
      </p:pic>
      <p:pic>
        <p:nvPicPr>
          <p:cNvPr id="867" name="Image867"/>
          <p:cNvPicPr>
            <a:picLocks noChangeAspect="1"/>
          </p:cNvPicPr>
          <p:nvPr/>
        </p:nvPicPr>
        <p:blipFill>
          <a:blip r:embed="rId87"/>
          <a:stretch>
            <a:fillRect/>
          </a:stretch>
        </p:blipFill>
        <p:spPr>
          <a:xfrm>
            <a:off x="9700324" y="5248834"/>
            <a:ext cx="193218" cy="227356"/>
          </a:xfrm>
          <a:prstGeom prst="rect">
            <a:avLst/>
          </a:prstGeom>
          <a:noFill/>
        </p:spPr>
      </p:pic>
      <p:pic>
        <p:nvPicPr>
          <p:cNvPr id="868" name="Image868"/>
          <p:cNvPicPr>
            <a:picLocks noChangeAspect="1"/>
          </p:cNvPicPr>
          <p:nvPr/>
        </p:nvPicPr>
        <p:blipFill>
          <a:blip r:embed="rId88"/>
          <a:stretch>
            <a:fillRect/>
          </a:stretch>
        </p:blipFill>
        <p:spPr>
          <a:xfrm>
            <a:off x="9970212" y="5242992"/>
            <a:ext cx="199072" cy="229298"/>
          </a:xfrm>
          <a:prstGeom prst="rect">
            <a:avLst/>
          </a:prstGeom>
          <a:noFill/>
        </p:spPr>
      </p:pic>
      <p:pic>
        <p:nvPicPr>
          <p:cNvPr id="869" name="Image869"/>
          <p:cNvPicPr>
            <a:picLocks noChangeAspect="1"/>
          </p:cNvPicPr>
          <p:nvPr/>
        </p:nvPicPr>
        <p:blipFill>
          <a:blip r:embed="rId89"/>
          <a:stretch>
            <a:fillRect/>
          </a:stretch>
        </p:blipFill>
        <p:spPr>
          <a:xfrm>
            <a:off x="10211842" y="5242027"/>
            <a:ext cx="218554" cy="233058"/>
          </a:xfrm>
          <a:prstGeom prst="rect">
            <a:avLst/>
          </a:prstGeom>
          <a:noFill/>
        </p:spPr>
      </p:pic>
      <p:pic>
        <p:nvPicPr>
          <p:cNvPr id="870" name="Image870"/>
          <p:cNvPicPr>
            <a:picLocks noChangeAspect="1"/>
          </p:cNvPicPr>
          <p:nvPr/>
        </p:nvPicPr>
        <p:blipFill>
          <a:blip r:embed="rId90"/>
          <a:stretch>
            <a:fillRect/>
          </a:stretch>
        </p:blipFill>
        <p:spPr>
          <a:xfrm>
            <a:off x="10476852" y="5241036"/>
            <a:ext cx="204916" cy="236131"/>
          </a:xfrm>
          <a:prstGeom prst="rect">
            <a:avLst/>
          </a:prstGeom>
          <a:noFill/>
        </p:spPr>
      </p:pic>
      <p:pic>
        <p:nvPicPr>
          <p:cNvPr id="871" name="Image871"/>
          <p:cNvPicPr>
            <a:picLocks noChangeAspect="1"/>
          </p:cNvPicPr>
          <p:nvPr/>
        </p:nvPicPr>
        <p:blipFill>
          <a:blip r:embed="rId91"/>
          <a:stretch>
            <a:fillRect/>
          </a:stretch>
        </p:blipFill>
        <p:spPr>
          <a:xfrm>
            <a:off x="10720426" y="5244935"/>
            <a:ext cx="221500" cy="223457"/>
          </a:xfrm>
          <a:prstGeom prst="rect">
            <a:avLst/>
          </a:prstGeom>
          <a:noFill/>
        </p:spPr>
      </p:pic>
      <p:pic>
        <p:nvPicPr>
          <p:cNvPr id="872" name="Image872"/>
          <p:cNvPicPr>
            <a:picLocks noChangeAspect="1"/>
          </p:cNvPicPr>
          <p:nvPr/>
        </p:nvPicPr>
        <p:blipFill>
          <a:blip r:embed="rId92"/>
          <a:stretch>
            <a:fillRect/>
          </a:stretch>
        </p:blipFill>
        <p:spPr>
          <a:xfrm>
            <a:off x="765874" y="5641175"/>
            <a:ext cx="221487" cy="230137"/>
          </a:xfrm>
          <a:prstGeom prst="rect">
            <a:avLst/>
          </a:prstGeom>
          <a:noFill/>
        </p:spPr>
      </p:pic>
      <p:pic>
        <p:nvPicPr>
          <p:cNvPr id="873" name="Image873"/>
          <p:cNvPicPr>
            <a:picLocks noChangeAspect="1"/>
          </p:cNvPicPr>
          <p:nvPr/>
        </p:nvPicPr>
        <p:blipFill>
          <a:blip r:embed="rId93"/>
          <a:stretch>
            <a:fillRect/>
          </a:stretch>
        </p:blipFill>
        <p:spPr>
          <a:xfrm>
            <a:off x="1026998" y="5639232"/>
            <a:ext cx="215634" cy="232220"/>
          </a:xfrm>
          <a:prstGeom prst="rect">
            <a:avLst/>
          </a:prstGeom>
          <a:noFill/>
        </p:spPr>
      </p:pic>
      <p:pic>
        <p:nvPicPr>
          <p:cNvPr id="874" name="Image874"/>
          <p:cNvPicPr>
            <a:picLocks noChangeAspect="1"/>
          </p:cNvPicPr>
          <p:nvPr/>
        </p:nvPicPr>
        <p:blipFill>
          <a:blip r:embed="rId94"/>
          <a:stretch>
            <a:fillRect/>
          </a:stretch>
        </p:blipFill>
        <p:spPr>
          <a:xfrm>
            <a:off x="1284211" y="5639232"/>
            <a:ext cx="213691" cy="229298"/>
          </a:xfrm>
          <a:prstGeom prst="rect">
            <a:avLst/>
          </a:prstGeom>
          <a:noFill/>
        </p:spPr>
      </p:pic>
      <p:pic>
        <p:nvPicPr>
          <p:cNvPr id="875" name="Image875"/>
          <p:cNvPicPr>
            <a:picLocks noChangeAspect="1"/>
          </p:cNvPicPr>
          <p:nvPr/>
        </p:nvPicPr>
        <p:blipFill>
          <a:blip r:embed="rId95"/>
          <a:stretch>
            <a:fillRect/>
          </a:stretch>
        </p:blipFill>
        <p:spPr>
          <a:xfrm>
            <a:off x="1550200" y="5795848"/>
            <a:ext cx="61633" cy="6000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61"/>
          <p:cNvSpPr txBox="1"/>
          <p:nvPr/>
        </p:nvSpPr>
        <p:spPr>
          <a:xfrm>
            <a:off x="714832" y="1247291"/>
            <a:ext cx="11087736" cy="4463294"/>
          </a:xfrm>
          <a:prstGeom prst="rect">
            <a:avLst/>
          </a:prstGeom>
          <a:noFill/>
        </p:spPr>
        <p:txBody>
          <a:bodyPr wrap="square" lIns="0" tIns="0" rIns="0" rtlCol="0">
            <a:spAutoFit/>
          </a:bodyPr>
          <a:lstStyle/>
          <a:p>
            <a:pPr algn="just" rtl="0">
              <a:lnSpc>
                <a:spcPts val="5021"/>
              </a:lnSpc>
            </a:pPr>
            <a:r>
              <a:rPr lang="en-US" altLang="zh-CN" sz="4295" b="1" spc="-5" dirty="0">
                <a:solidFill>
                  <a:srgbClr val="000000"/>
                </a:solidFill>
                <a:latin typeface="微软雅黑"/>
                <a:ea typeface="微软雅黑"/>
                <a:cs typeface="微软雅黑"/>
              </a:rPr>
              <a:t>数</a:t>
            </a:r>
            <a:r>
              <a:rPr lang="en-US" altLang="zh-CN" sz="4295" b="1" spc="-1241" dirty="0">
                <a:solidFill>
                  <a:srgbClr val="000000"/>
                </a:solidFill>
                <a:latin typeface="微软雅黑"/>
                <a:ea typeface="微软雅黑"/>
                <a:cs typeface="微软雅黑"/>
              </a:rPr>
              <a:t> </a:t>
            </a:r>
            <a:r>
              <a:rPr lang="en-US" altLang="zh-CN" sz="4295" b="1" spc="-5" dirty="0">
                <a:solidFill>
                  <a:srgbClr val="000000"/>
                </a:solidFill>
                <a:latin typeface="微软雅黑"/>
                <a:ea typeface="微软雅黑"/>
                <a:cs typeface="微软雅黑"/>
              </a:rPr>
              <a:t>学</a:t>
            </a:r>
            <a:r>
              <a:rPr lang="en-US" altLang="zh-CN" sz="4295" b="1" spc="-1241" dirty="0">
                <a:solidFill>
                  <a:srgbClr val="00000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a:t>
            </a:r>
            <a:r>
              <a:rPr lang="en-US" altLang="zh-CN" sz="2905" b="1" spc="30" dirty="0">
                <a:solidFill>
                  <a:srgbClr val="404040"/>
                </a:solidFill>
                <a:latin typeface="微软雅黑"/>
                <a:ea typeface="微软雅黑"/>
                <a:cs typeface="微软雅黑"/>
              </a:rPr>
              <a:t>“</a:t>
            </a:r>
            <a:r>
              <a:rPr lang="en-US" altLang="zh-CN" sz="2905" b="1" spc="5" dirty="0">
                <a:solidFill>
                  <a:srgbClr val="404040"/>
                </a:solidFill>
                <a:latin typeface="微软雅黑"/>
                <a:ea typeface="微软雅黑"/>
                <a:cs typeface="微软雅黑"/>
              </a:rPr>
              <a:t>理</a:t>
            </a:r>
            <a:r>
              <a:rPr lang="en-US" altLang="zh-CN" sz="2905" b="1" spc="30" dirty="0">
                <a:solidFill>
                  <a:srgbClr val="404040"/>
                </a:solidFill>
                <a:latin typeface="微软雅黑"/>
                <a:ea typeface="微软雅黑"/>
                <a:cs typeface="微软雅黑"/>
              </a:rPr>
              <a:t>性</a:t>
            </a:r>
            <a:r>
              <a:rPr lang="en-US" altLang="zh-CN" sz="2905" b="1" spc="0" dirty="0">
                <a:solidFill>
                  <a:srgbClr val="404040"/>
                </a:solidFill>
                <a:latin typeface="微软雅黑"/>
                <a:ea typeface="微软雅黑"/>
                <a:cs typeface="微软雅黑"/>
              </a:rPr>
              <a:t>思</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维</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科</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学</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精</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神</a:t>
            </a:r>
            <a:r>
              <a:rPr lang="en-US" altLang="zh-CN" sz="2905" b="1" spc="-829"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a:t>
            </a:r>
            <a:r>
              <a:rPr lang="en-US" altLang="zh-CN" sz="2905" b="1" spc="30" dirty="0">
                <a:solidFill>
                  <a:srgbClr val="404040"/>
                </a:solidFill>
                <a:latin typeface="微软雅黑"/>
                <a:ea typeface="微软雅黑"/>
                <a:cs typeface="微软雅黑"/>
              </a:rPr>
              <a:t>“</a:t>
            </a:r>
            <a:r>
              <a:rPr lang="en-US" altLang="zh-CN" sz="2905" b="1" spc="0" dirty="0">
                <a:solidFill>
                  <a:srgbClr val="404040"/>
                </a:solidFill>
                <a:latin typeface="微软雅黑"/>
                <a:ea typeface="微软雅黑"/>
                <a:cs typeface="微软雅黑"/>
              </a:rPr>
              <a:t>独</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立</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思</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考</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创</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新</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意</a:t>
            </a:r>
            <a:r>
              <a:rPr lang="en-US" altLang="zh-CN" sz="2905" b="1" spc="-82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识</a:t>
            </a:r>
            <a:r>
              <a:rPr lang="en-US" altLang="zh-CN" sz="2905" b="1" spc="-82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养</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成</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在</a:t>
            </a:r>
            <a:r>
              <a:rPr lang="en-US" altLang="zh-CN" sz="2905" b="1" spc="25" dirty="0">
                <a:solidFill>
                  <a:srgbClr val="404040"/>
                </a:solidFill>
                <a:latin typeface="微软雅黑"/>
                <a:ea typeface="微软雅黑"/>
                <a:cs typeface="微软雅黑"/>
              </a:rPr>
              <a:t>日</a:t>
            </a:r>
            <a:r>
              <a:rPr lang="en-US" altLang="zh-CN" sz="2905" b="1" spc="0" dirty="0">
                <a:solidFill>
                  <a:srgbClr val="404040"/>
                </a:solidFill>
                <a:latin typeface="微软雅黑"/>
                <a:ea typeface="微软雅黑"/>
                <a:cs typeface="微软雅黑"/>
              </a:rPr>
              <a:t>常</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生</a:t>
            </a:r>
            <a:r>
              <a:rPr lang="en-US" altLang="zh-CN" sz="2905" b="1" spc="25" dirty="0">
                <a:solidFill>
                  <a:srgbClr val="404040"/>
                </a:solidFill>
                <a:latin typeface="微软雅黑"/>
                <a:ea typeface="微软雅黑"/>
                <a:cs typeface="微软雅黑"/>
              </a:rPr>
              <a:t>活</a:t>
            </a:r>
            <a:r>
              <a:rPr lang="en-US" altLang="zh-CN" sz="2905" b="1" spc="0" dirty="0">
                <a:solidFill>
                  <a:srgbClr val="404040"/>
                </a:solidFill>
                <a:latin typeface="微软雅黑"/>
                <a:ea typeface="微软雅黑"/>
                <a:cs typeface="微软雅黑"/>
              </a:rPr>
              <a:t>和</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实</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践</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中</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一</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般</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性</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思</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考</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问</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题</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的</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习</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惯</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掌</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握</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推</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理</a:t>
            </a:r>
            <a:r>
              <a:rPr lang="en-US" altLang="zh-CN" sz="2905" b="1"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基</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本</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形</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式</a:t>
            </a:r>
            <a:r>
              <a:rPr lang="en-US" altLang="zh-CN" sz="2905" b="1" spc="25" dirty="0">
                <a:solidFill>
                  <a:srgbClr val="404040"/>
                </a:solidFill>
                <a:latin typeface="微软雅黑"/>
                <a:ea typeface="微软雅黑"/>
                <a:cs typeface="微软雅黑"/>
              </a:rPr>
              <a:t>和</a:t>
            </a:r>
            <a:r>
              <a:rPr lang="en-US" altLang="zh-CN" sz="2905" b="1" spc="0" dirty="0">
                <a:solidFill>
                  <a:srgbClr val="404040"/>
                </a:solidFill>
                <a:latin typeface="微软雅黑"/>
                <a:ea typeface="微软雅黑"/>
                <a:cs typeface="微软雅黑"/>
              </a:rPr>
              <a:t>规</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则</a:t>
            </a:r>
            <a:r>
              <a:rPr lang="en-US" altLang="zh-CN" sz="2905" b="1" spc="25" dirty="0">
                <a:solidFill>
                  <a:srgbClr val="404040"/>
                </a:solidFill>
                <a:latin typeface="微软雅黑"/>
                <a:ea typeface="微软雅黑"/>
                <a:cs typeface="微软雅黑"/>
              </a:rPr>
              <a:t>，</a:t>
            </a:r>
            <a:r>
              <a:rPr lang="en-US" altLang="zh-CN" sz="2905" b="1" spc="0" dirty="0">
                <a:solidFill>
                  <a:srgbClr val="404040"/>
                </a:solidFill>
                <a:latin typeface="微软雅黑"/>
                <a:ea typeface="微软雅黑"/>
                <a:cs typeface="微软雅黑"/>
              </a:rPr>
              <a:t>发</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现</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问</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题</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和</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提</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出</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命</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题</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探</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索</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和</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表</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述</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论</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证</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过</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程</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理</a:t>
            </a:r>
            <a:r>
              <a:rPr lang="en-US" altLang="zh-CN" sz="2905" b="1"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解</a:t>
            </a:r>
            <a:r>
              <a:rPr lang="en-US" altLang="zh-CN" sz="2905" b="1" spc="-10" dirty="0">
                <a:solidFill>
                  <a:srgbClr val="404040"/>
                </a:solidFill>
                <a:latin typeface="微软雅黑"/>
                <a:ea typeface="微软雅黑"/>
                <a:cs typeface="微软雅黑"/>
              </a:rPr>
              <a:t>命</a:t>
            </a:r>
            <a:r>
              <a:rPr lang="en-US" altLang="zh-CN" sz="2905" b="1" spc="-5" dirty="0">
                <a:solidFill>
                  <a:srgbClr val="404040"/>
                </a:solidFill>
                <a:latin typeface="微软雅黑"/>
                <a:ea typeface="微软雅黑"/>
                <a:cs typeface="微软雅黑"/>
              </a:rPr>
              <a:t>题体系，有逻辑地表</a:t>
            </a:r>
            <a:r>
              <a:rPr lang="en-US" altLang="zh-CN" sz="2905" b="1" spc="0" dirty="0">
                <a:solidFill>
                  <a:srgbClr val="404040"/>
                </a:solidFill>
                <a:latin typeface="微软雅黑"/>
                <a:ea typeface="微软雅黑"/>
                <a:cs typeface="微软雅黑"/>
              </a:rPr>
              <a:t>达</a:t>
            </a:r>
            <a:r>
              <a:rPr lang="en-US" altLang="zh-CN" sz="2905" b="1" spc="-10" dirty="0">
                <a:solidFill>
                  <a:srgbClr val="404040"/>
                </a:solidFill>
                <a:latin typeface="微软雅黑"/>
                <a:ea typeface="微软雅黑"/>
                <a:cs typeface="微软雅黑"/>
              </a:rPr>
              <a:t>与</a:t>
            </a:r>
            <a:r>
              <a:rPr lang="en-US" altLang="zh-CN" sz="2905" b="1" spc="0" dirty="0">
                <a:solidFill>
                  <a:srgbClr val="404040"/>
                </a:solidFill>
                <a:latin typeface="微软雅黑"/>
                <a:ea typeface="微软雅黑"/>
                <a:cs typeface="微软雅黑"/>
              </a:rPr>
              <a:t>交</a:t>
            </a:r>
            <a:r>
              <a:rPr lang="en-US" altLang="zh-CN" sz="2905" b="1" spc="-10" dirty="0">
                <a:solidFill>
                  <a:srgbClr val="404040"/>
                </a:solidFill>
                <a:latin typeface="微软雅黑"/>
                <a:ea typeface="微软雅黑"/>
                <a:cs typeface="微软雅黑"/>
              </a:rPr>
              <a:t>流</a:t>
            </a:r>
            <a:r>
              <a:rPr lang="en-US" altLang="zh-CN" sz="2905" b="1" spc="0" dirty="0">
                <a:solidFill>
                  <a:srgbClr val="404040"/>
                </a:solidFill>
                <a:latin typeface="微软雅黑"/>
                <a:ea typeface="微软雅黑"/>
                <a:cs typeface="微软雅黑"/>
              </a:rPr>
              <a:t>”</a:t>
            </a:r>
            <a:r>
              <a:rPr lang="en-US" altLang="zh-CN" sz="2905" b="1" spc="-10" dirty="0">
                <a:solidFill>
                  <a:srgbClr val="404040"/>
                </a:solidFill>
                <a:latin typeface="微软雅黑"/>
                <a:ea typeface="微软雅黑"/>
                <a:cs typeface="微软雅黑"/>
              </a:rPr>
              <a:t>，</a:t>
            </a:r>
            <a:r>
              <a:rPr lang="en-US" altLang="zh-CN" sz="2905" b="1" spc="0" dirty="0">
                <a:solidFill>
                  <a:srgbClr val="404040"/>
                </a:solidFill>
                <a:latin typeface="微软雅黑"/>
                <a:ea typeface="微软雅黑"/>
                <a:cs typeface="微软雅黑"/>
              </a:rPr>
              <a:t>“</a:t>
            </a:r>
            <a:r>
              <a:rPr lang="en-US" altLang="zh-CN" sz="2905" b="1" spc="-10" dirty="0">
                <a:solidFill>
                  <a:srgbClr val="404040"/>
                </a:solidFill>
                <a:latin typeface="微软雅黑"/>
                <a:ea typeface="微软雅黑"/>
                <a:cs typeface="微软雅黑"/>
              </a:rPr>
              <a:t>学</a:t>
            </a:r>
            <a:r>
              <a:rPr lang="en-US" altLang="zh-CN" sz="2905" b="1" spc="0" dirty="0">
                <a:solidFill>
                  <a:srgbClr val="404040"/>
                </a:solidFill>
                <a:latin typeface="微软雅黑"/>
                <a:ea typeface="微软雅黑"/>
                <a:cs typeface="微软雅黑"/>
              </a:rPr>
              <a:t>会</a:t>
            </a:r>
            <a:r>
              <a:rPr lang="en-US" altLang="zh-CN" sz="2905" b="1" spc="-10" dirty="0">
                <a:solidFill>
                  <a:srgbClr val="404040"/>
                </a:solidFill>
                <a:latin typeface="微软雅黑"/>
                <a:ea typeface="微软雅黑"/>
                <a:cs typeface="微软雅黑"/>
              </a:rPr>
              <a:t>有</a:t>
            </a:r>
            <a:r>
              <a:rPr lang="en-US" altLang="zh-CN" sz="2905" b="1" spc="0" dirty="0">
                <a:solidFill>
                  <a:srgbClr val="404040"/>
                </a:solidFill>
                <a:latin typeface="微软雅黑"/>
                <a:ea typeface="微软雅黑"/>
                <a:cs typeface="微软雅黑"/>
              </a:rPr>
              <a:t>逻</a:t>
            </a:r>
            <a:r>
              <a:rPr lang="en-US" altLang="zh-CN" sz="2905" b="1" spc="-10" dirty="0">
                <a:solidFill>
                  <a:srgbClr val="404040"/>
                </a:solidFill>
                <a:latin typeface="微软雅黑"/>
                <a:ea typeface="微软雅黑"/>
                <a:cs typeface="微软雅黑"/>
              </a:rPr>
              <a:t>辑</a:t>
            </a:r>
            <a:r>
              <a:rPr lang="en-US" altLang="zh-CN" sz="2905" b="1" spc="0" dirty="0">
                <a:solidFill>
                  <a:srgbClr val="404040"/>
                </a:solidFill>
                <a:latin typeface="微软雅黑"/>
                <a:ea typeface="微软雅黑"/>
                <a:cs typeface="微软雅黑"/>
              </a:rPr>
              <a:t>地</a:t>
            </a:r>
            <a:r>
              <a:rPr lang="en-US" altLang="zh-CN" sz="2905" b="1" spc="-10" dirty="0">
                <a:solidFill>
                  <a:srgbClr val="404040"/>
                </a:solidFill>
                <a:latin typeface="微软雅黑"/>
                <a:ea typeface="微软雅黑"/>
                <a:cs typeface="微软雅黑"/>
              </a:rPr>
              <a:t>思</a:t>
            </a:r>
            <a:r>
              <a:rPr lang="en-US" altLang="zh-CN" sz="2905" b="1" spc="0" dirty="0">
                <a:solidFill>
                  <a:srgbClr val="404040"/>
                </a:solidFill>
                <a:latin typeface="微软雅黑"/>
                <a:ea typeface="微软雅黑"/>
                <a:cs typeface="微软雅黑"/>
              </a:rPr>
              <a:t>考</a:t>
            </a:r>
            <a:r>
              <a:rPr lang="en-US" altLang="zh-CN" sz="2905" b="1" spc="-10" dirty="0">
                <a:solidFill>
                  <a:srgbClr val="404040"/>
                </a:solidFill>
                <a:latin typeface="微软雅黑"/>
                <a:ea typeface="微软雅黑"/>
                <a:cs typeface="微软雅黑"/>
              </a:rPr>
              <a:t>问</a:t>
            </a:r>
            <a:r>
              <a:rPr lang="en-US" altLang="zh-CN" sz="2905" b="1" spc="0" dirty="0">
                <a:solidFill>
                  <a:srgbClr val="404040"/>
                </a:solidFill>
                <a:latin typeface="微软雅黑"/>
                <a:ea typeface="微软雅黑"/>
                <a:cs typeface="微软雅黑"/>
              </a:rPr>
              <a:t>题</a:t>
            </a:r>
            <a:r>
              <a:rPr lang="en-US" altLang="zh-CN" sz="2905" b="1" spc="-10" dirty="0">
                <a:solidFill>
                  <a:srgbClr val="404040"/>
                </a:solidFill>
                <a:latin typeface="微软雅黑"/>
                <a:ea typeface="微软雅黑"/>
                <a:cs typeface="微软雅黑"/>
              </a:rPr>
              <a:t>”</a:t>
            </a:r>
            <a:r>
              <a:rPr lang="en-US" altLang="zh-CN" sz="2905" b="1" spc="5" dirty="0">
                <a:solidFill>
                  <a:srgbClr val="404040"/>
                </a:solidFill>
                <a:latin typeface="微软雅黑"/>
                <a:ea typeface="微软雅黑"/>
                <a:cs typeface="微软雅黑"/>
              </a:rPr>
              <a:t>，</a:t>
            </a:r>
            <a:r>
              <a:rPr lang="en-US" altLang="zh-CN" sz="2905" b="1"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形</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成</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重</a:t>
            </a:r>
            <a:r>
              <a:rPr lang="en-US" altLang="zh-CN" sz="2905" b="1" spc="25" dirty="0">
                <a:solidFill>
                  <a:srgbClr val="404040"/>
                </a:solidFill>
                <a:latin typeface="微软雅黑"/>
                <a:ea typeface="微软雅黑"/>
                <a:cs typeface="微软雅黑"/>
              </a:rPr>
              <a:t>论</a:t>
            </a:r>
            <a:r>
              <a:rPr lang="en-US" altLang="zh-CN" sz="2905" b="1" spc="0" dirty="0">
                <a:solidFill>
                  <a:srgbClr val="404040"/>
                </a:solidFill>
                <a:latin typeface="微软雅黑"/>
                <a:ea typeface="微软雅黑"/>
                <a:cs typeface="微软雅黑"/>
              </a:rPr>
              <a:t>据</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a:t>
            </a:r>
            <a:r>
              <a:rPr lang="en-US" altLang="zh-CN" sz="2905" b="1" spc="25" dirty="0">
                <a:solidFill>
                  <a:srgbClr val="404040"/>
                </a:solidFill>
                <a:latin typeface="微软雅黑"/>
                <a:ea typeface="微软雅黑"/>
                <a:cs typeface="微软雅黑"/>
              </a:rPr>
              <a:t>有</a:t>
            </a:r>
            <a:r>
              <a:rPr lang="en-US" altLang="zh-CN" sz="2905" b="1" spc="0" dirty="0">
                <a:solidFill>
                  <a:srgbClr val="404040"/>
                </a:solidFill>
                <a:latin typeface="微软雅黑"/>
                <a:ea typeface="微软雅黑"/>
                <a:cs typeface="微软雅黑"/>
              </a:rPr>
              <a:t>条</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理</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合</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乎</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逻</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辑</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的</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思</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维</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品</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质</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和</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理</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性</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精</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神</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发</a:t>
            </a:r>
            <a:r>
              <a:rPr lang="en-US" altLang="zh-CN" sz="2905" b="1"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现</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问</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题</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a:t>
            </a:r>
            <a:r>
              <a:rPr lang="en-US" altLang="zh-CN" sz="2905" b="1" spc="25" dirty="0">
                <a:solidFill>
                  <a:srgbClr val="404040"/>
                </a:solidFill>
                <a:latin typeface="微软雅黑"/>
                <a:ea typeface="微软雅黑"/>
                <a:cs typeface="微软雅黑"/>
              </a:rPr>
              <a:t>提</a:t>
            </a:r>
            <a:r>
              <a:rPr lang="en-US" altLang="zh-CN" sz="2905" b="1" spc="0" dirty="0">
                <a:solidFill>
                  <a:srgbClr val="404040"/>
                </a:solidFill>
                <a:latin typeface="微软雅黑"/>
                <a:ea typeface="微软雅黑"/>
                <a:cs typeface="微软雅黑"/>
              </a:rPr>
              <a:t>出</a:t>
            </a:r>
            <a:r>
              <a:rPr lang="en-US" altLang="zh-CN" sz="2905" b="1" spc="-834" dirty="0">
                <a:solidFill>
                  <a:srgbClr val="404040"/>
                </a:solidFill>
                <a:latin typeface="微软雅黑"/>
                <a:ea typeface="微软雅黑"/>
                <a:cs typeface="微软雅黑"/>
              </a:rPr>
              <a:t> </a:t>
            </a:r>
            <a:r>
              <a:rPr lang="en-US" altLang="zh-CN" sz="2905" b="1" spc="5" dirty="0">
                <a:solidFill>
                  <a:srgbClr val="404040"/>
                </a:solidFill>
                <a:latin typeface="微软雅黑"/>
                <a:ea typeface="微软雅黑"/>
                <a:cs typeface="微软雅黑"/>
              </a:rPr>
              <a:t>问</a:t>
            </a:r>
            <a:r>
              <a:rPr lang="en-US" altLang="zh-CN" sz="2905" b="1" spc="25" dirty="0">
                <a:solidFill>
                  <a:srgbClr val="404040"/>
                </a:solidFill>
                <a:latin typeface="微软雅黑"/>
                <a:ea typeface="微软雅黑"/>
                <a:cs typeface="微软雅黑"/>
              </a:rPr>
              <a:t>题</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分</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析</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问</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题</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建</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立</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模</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型</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确</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定</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参</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数</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spc="-834"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计</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算</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求</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解</a:t>
            </a:r>
            <a:r>
              <a:rPr lang="en-US" altLang="zh-CN" sz="2905" b="1" spc="-829"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a:t>
            </a:r>
            <a:r>
              <a:rPr lang="en-US" altLang="zh-CN" sz="2905" b="1" dirty="0">
                <a:solidFill>
                  <a:srgbClr val="404040"/>
                </a:solidFill>
                <a:latin typeface="微软雅黑"/>
                <a:ea typeface="微软雅黑"/>
                <a:cs typeface="微软雅黑"/>
              </a:rPr>
              <a:t> </a:t>
            </a:r>
            <a:r>
              <a:rPr lang="en-US" altLang="zh-CN" sz="2905" b="1" spc="0" dirty="0">
                <a:solidFill>
                  <a:srgbClr val="404040"/>
                </a:solidFill>
                <a:latin typeface="微软雅黑"/>
                <a:ea typeface="微软雅黑"/>
                <a:cs typeface="微软雅黑"/>
              </a:rPr>
              <a:t>验</a:t>
            </a:r>
            <a:r>
              <a:rPr lang="en-US" altLang="zh-CN" sz="2905" b="1" spc="-10" dirty="0">
                <a:solidFill>
                  <a:srgbClr val="404040"/>
                </a:solidFill>
                <a:latin typeface="微软雅黑"/>
                <a:ea typeface="微软雅黑"/>
                <a:cs typeface="微软雅黑"/>
              </a:rPr>
              <a:t>证</a:t>
            </a:r>
            <a:r>
              <a:rPr lang="en-US" altLang="zh-CN" sz="2905" b="1" spc="-5" dirty="0">
                <a:solidFill>
                  <a:srgbClr val="404040"/>
                </a:solidFill>
                <a:latin typeface="微软雅黑"/>
                <a:ea typeface="微软雅黑"/>
                <a:cs typeface="微软雅黑"/>
              </a:rPr>
              <a:t>结果、改进模型，最</a:t>
            </a:r>
            <a:r>
              <a:rPr lang="en-US" altLang="zh-CN" sz="2905" b="1" spc="0" dirty="0">
                <a:solidFill>
                  <a:srgbClr val="404040"/>
                </a:solidFill>
                <a:latin typeface="微软雅黑"/>
                <a:ea typeface="微软雅黑"/>
                <a:cs typeface="微软雅黑"/>
              </a:rPr>
              <a:t>终</a:t>
            </a:r>
            <a:r>
              <a:rPr lang="en-US" altLang="zh-CN" sz="2905" b="1" spc="-10" dirty="0">
                <a:solidFill>
                  <a:srgbClr val="404040"/>
                </a:solidFill>
                <a:latin typeface="微软雅黑"/>
                <a:ea typeface="微软雅黑"/>
                <a:cs typeface="微软雅黑"/>
              </a:rPr>
              <a:t>解</a:t>
            </a:r>
            <a:r>
              <a:rPr lang="en-US" altLang="zh-CN" sz="2905" b="1" spc="0" dirty="0">
                <a:solidFill>
                  <a:srgbClr val="404040"/>
                </a:solidFill>
                <a:latin typeface="微软雅黑"/>
                <a:ea typeface="微软雅黑"/>
                <a:cs typeface="微软雅黑"/>
              </a:rPr>
              <a:t>决</a:t>
            </a:r>
            <a:r>
              <a:rPr lang="en-US" altLang="zh-CN" sz="2905" b="1" spc="-10" dirty="0">
                <a:solidFill>
                  <a:srgbClr val="404040"/>
                </a:solidFill>
                <a:latin typeface="微软雅黑"/>
                <a:ea typeface="微软雅黑"/>
                <a:cs typeface="微软雅黑"/>
              </a:rPr>
              <a:t>实</a:t>
            </a:r>
            <a:r>
              <a:rPr lang="en-US" altLang="zh-CN" sz="2905" b="1" spc="-5" dirty="0">
                <a:solidFill>
                  <a:srgbClr val="404040"/>
                </a:solidFill>
                <a:latin typeface="微软雅黑"/>
                <a:ea typeface="微软雅黑"/>
                <a:cs typeface="微软雅黑"/>
              </a:rPr>
              <a:t>际</a:t>
            </a:r>
            <a:r>
              <a:rPr lang="en-US" altLang="zh-CN" sz="2905" b="1" spc="0" dirty="0">
                <a:solidFill>
                  <a:srgbClr val="404040"/>
                </a:solidFill>
                <a:latin typeface="微软雅黑"/>
                <a:ea typeface="微软雅黑"/>
                <a:cs typeface="微软雅黑"/>
              </a:rPr>
              <a:t>问</a:t>
            </a:r>
            <a:r>
              <a:rPr lang="en-US" altLang="zh-CN" sz="2905" b="1" spc="-10" dirty="0">
                <a:solidFill>
                  <a:srgbClr val="404040"/>
                </a:solidFill>
                <a:latin typeface="微软雅黑"/>
                <a:ea typeface="微软雅黑"/>
                <a:cs typeface="微软雅黑"/>
              </a:rPr>
              <a:t>题</a:t>
            </a:r>
            <a:r>
              <a:rPr lang="en-US" altLang="zh-CN" sz="2905" b="1" spc="0" dirty="0">
                <a:solidFill>
                  <a:srgbClr val="404040"/>
                </a:solidFill>
                <a:latin typeface="微软雅黑"/>
                <a:ea typeface="微软雅黑"/>
                <a:cs typeface="微软雅黑"/>
              </a:rPr>
              <a:t>”</a:t>
            </a:r>
            <a:r>
              <a:rPr lang="en-US" altLang="zh-CN" sz="2905" b="1" spc="-10" dirty="0">
                <a:solidFill>
                  <a:srgbClr val="404040"/>
                </a:solidFill>
                <a:latin typeface="Times New Roman"/>
                <a:ea typeface="Times New Roman"/>
                <a:cs typeface="Times New Roman"/>
              </a:rPr>
              <a:t>…</a:t>
            </a:r>
            <a:r>
              <a:rPr lang="en-US" altLang="zh-CN" sz="2905" b="1" spc="5" dirty="0">
                <a:solidFill>
                  <a:srgbClr val="404040"/>
                </a:solidFill>
                <a:latin typeface="Times New Roman"/>
                <a:ea typeface="Times New Roman"/>
                <a:cs typeface="Times New Roman"/>
              </a:rPr>
              <a:t>…</a:t>
            </a:r>
            <a:endParaRPr lang="en-US" altLang="zh-CN" sz="2905">
              <a:latin typeface="Times New Roman"/>
              <a:ea typeface="Times New Roman"/>
              <a:cs typeface="Times New Roman"/>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7" name="Image877"/>
          <p:cNvPicPr>
            <a:picLocks noChangeAspect="1"/>
          </p:cNvPicPr>
          <p:nvPr/>
        </p:nvPicPr>
        <p:blipFill>
          <a:blip r:embed="rId2"/>
          <a:stretch>
            <a:fillRect/>
          </a:stretch>
        </p:blipFill>
        <p:spPr>
          <a:xfrm>
            <a:off x="1369060" y="5163350"/>
            <a:ext cx="102807" cy="79565"/>
          </a:xfrm>
          <a:prstGeom prst="rect">
            <a:avLst/>
          </a:prstGeom>
          <a:noFill/>
        </p:spPr>
      </p:pic>
      <p:pic>
        <p:nvPicPr>
          <p:cNvPr id="878" name="Image878"/>
          <p:cNvPicPr>
            <a:picLocks noChangeAspect="1"/>
          </p:cNvPicPr>
          <p:nvPr/>
        </p:nvPicPr>
        <p:blipFill>
          <a:blip r:embed="rId3"/>
          <a:stretch>
            <a:fillRect/>
          </a:stretch>
        </p:blipFill>
        <p:spPr>
          <a:xfrm>
            <a:off x="1530883" y="5150917"/>
            <a:ext cx="214668" cy="232397"/>
          </a:xfrm>
          <a:prstGeom prst="rect">
            <a:avLst/>
          </a:prstGeom>
          <a:noFill/>
        </p:spPr>
      </p:pic>
      <p:pic>
        <p:nvPicPr>
          <p:cNvPr id="879" name="Image879"/>
          <p:cNvPicPr>
            <a:picLocks noChangeAspect="1"/>
          </p:cNvPicPr>
          <p:nvPr/>
        </p:nvPicPr>
        <p:blipFill>
          <a:blip r:embed="rId4"/>
          <a:stretch>
            <a:fillRect/>
          </a:stretch>
        </p:blipFill>
        <p:spPr>
          <a:xfrm>
            <a:off x="1779334" y="5155794"/>
            <a:ext cx="222466" cy="224053"/>
          </a:xfrm>
          <a:prstGeom prst="rect">
            <a:avLst/>
          </a:prstGeom>
          <a:noFill/>
        </p:spPr>
      </p:pic>
      <p:pic>
        <p:nvPicPr>
          <p:cNvPr id="880" name="Image880"/>
          <p:cNvPicPr>
            <a:picLocks noChangeAspect="1"/>
          </p:cNvPicPr>
          <p:nvPr/>
        </p:nvPicPr>
        <p:blipFill>
          <a:blip r:embed="rId5"/>
          <a:stretch>
            <a:fillRect/>
          </a:stretch>
        </p:blipFill>
        <p:spPr>
          <a:xfrm>
            <a:off x="2036559" y="5149952"/>
            <a:ext cx="216612" cy="232422"/>
          </a:xfrm>
          <a:prstGeom prst="rect">
            <a:avLst/>
          </a:prstGeom>
          <a:noFill/>
        </p:spPr>
      </p:pic>
      <p:pic>
        <p:nvPicPr>
          <p:cNvPr id="881" name="Image881"/>
          <p:cNvPicPr>
            <a:picLocks noChangeAspect="1"/>
          </p:cNvPicPr>
          <p:nvPr/>
        </p:nvPicPr>
        <p:blipFill>
          <a:blip r:embed="rId6"/>
          <a:stretch>
            <a:fillRect/>
          </a:stretch>
        </p:blipFill>
        <p:spPr>
          <a:xfrm>
            <a:off x="2288896" y="5152860"/>
            <a:ext cx="222466" cy="231000"/>
          </a:xfrm>
          <a:prstGeom prst="rect">
            <a:avLst/>
          </a:prstGeom>
          <a:noFill/>
        </p:spPr>
      </p:pic>
      <p:pic>
        <p:nvPicPr>
          <p:cNvPr id="882" name="Image882"/>
          <p:cNvPicPr>
            <a:picLocks noChangeAspect="1"/>
          </p:cNvPicPr>
          <p:nvPr/>
        </p:nvPicPr>
        <p:blipFill>
          <a:blip r:embed="rId7"/>
          <a:stretch>
            <a:fillRect/>
          </a:stretch>
        </p:blipFill>
        <p:spPr>
          <a:xfrm>
            <a:off x="2547099" y="5148961"/>
            <a:ext cx="219533" cy="232334"/>
          </a:xfrm>
          <a:prstGeom prst="rect">
            <a:avLst/>
          </a:prstGeom>
          <a:noFill/>
        </p:spPr>
      </p:pic>
      <p:pic>
        <p:nvPicPr>
          <p:cNvPr id="883" name="Image883"/>
          <p:cNvPicPr>
            <a:picLocks noChangeAspect="1"/>
          </p:cNvPicPr>
          <p:nvPr/>
        </p:nvPicPr>
        <p:blipFill>
          <a:blip r:embed="rId8"/>
          <a:stretch>
            <a:fillRect/>
          </a:stretch>
        </p:blipFill>
        <p:spPr>
          <a:xfrm>
            <a:off x="2802370" y="5152860"/>
            <a:ext cx="220510" cy="218580"/>
          </a:xfrm>
          <a:prstGeom prst="rect">
            <a:avLst/>
          </a:prstGeom>
          <a:noFill/>
        </p:spPr>
      </p:pic>
      <p:pic>
        <p:nvPicPr>
          <p:cNvPr id="884" name="Image884"/>
          <p:cNvPicPr>
            <a:picLocks noChangeAspect="1"/>
          </p:cNvPicPr>
          <p:nvPr/>
        </p:nvPicPr>
        <p:blipFill>
          <a:blip r:embed="rId9"/>
          <a:stretch>
            <a:fillRect/>
          </a:stretch>
        </p:blipFill>
        <p:spPr>
          <a:xfrm>
            <a:off x="3074721" y="5165509"/>
            <a:ext cx="98425" cy="77661"/>
          </a:xfrm>
          <a:prstGeom prst="rect">
            <a:avLst/>
          </a:prstGeom>
          <a:noFill/>
        </p:spPr>
      </p:pic>
      <p:pic>
        <p:nvPicPr>
          <p:cNvPr id="885" name="Image885"/>
          <p:cNvPicPr>
            <a:picLocks noChangeAspect="1"/>
          </p:cNvPicPr>
          <p:nvPr/>
        </p:nvPicPr>
        <p:blipFill>
          <a:blip r:embed="rId10"/>
          <a:stretch>
            <a:fillRect/>
          </a:stretch>
        </p:blipFill>
        <p:spPr>
          <a:xfrm>
            <a:off x="3311932" y="5152860"/>
            <a:ext cx="218554" cy="228334"/>
          </a:xfrm>
          <a:prstGeom prst="rect">
            <a:avLst/>
          </a:prstGeom>
          <a:noFill/>
        </p:spPr>
      </p:pic>
      <p:pic>
        <p:nvPicPr>
          <p:cNvPr id="886" name="Image886"/>
          <p:cNvPicPr>
            <a:picLocks noChangeAspect="1"/>
          </p:cNvPicPr>
          <p:nvPr/>
        </p:nvPicPr>
        <p:blipFill>
          <a:blip r:embed="rId11"/>
          <a:stretch>
            <a:fillRect/>
          </a:stretch>
        </p:blipFill>
        <p:spPr>
          <a:xfrm>
            <a:off x="3574999" y="5149952"/>
            <a:ext cx="192253" cy="234163"/>
          </a:xfrm>
          <a:prstGeom prst="rect">
            <a:avLst/>
          </a:prstGeom>
          <a:noFill/>
        </p:spPr>
      </p:pic>
      <p:pic>
        <p:nvPicPr>
          <p:cNvPr id="887" name="Image887"/>
          <p:cNvPicPr>
            <a:picLocks noChangeAspect="1"/>
          </p:cNvPicPr>
          <p:nvPr/>
        </p:nvPicPr>
        <p:blipFill>
          <a:blip r:embed="rId12"/>
          <a:stretch>
            <a:fillRect/>
          </a:stretch>
        </p:blipFill>
        <p:spPr>
          <a:xfrm>
            <a:off x="3839794" y="5310772"/>
            <a:ext cx="42241" cy="69444"/>
          </a:xfrm>
          <a:prstGeom prst="rect">
            <a:avLst/>
          </a:prstGeom>
          <a:noFill/>
        </p:spPr>
      </p:pic>
      <p:pic>
        <p:nvPicPr>
          <p:cNvPr id="888" name="Image888"/>
          <p:cNvPicPr>
            <a:picLocks noChangeAspect="1"/>
          </p:cNvPicPr>
          <p:nvPr/>
        </p:nvPicPr>
        <p:blipFill>
          <a:blip r:embed="rId13"/>
          <a:stretch>
            <a:fillRect/>
          </a:stretch>
        </p:blipFill>
        <p:spPr>
          <a:xfrm>
            <a:off x="4078719" y="5149952"/>
            <a:ext cx="212713" cy="235140"/>
          </a:xfrm>
          <a:prstGeom prst="rect">
            <a:avLst/>
          </a:prstGeom>
          <a:noFill/>
        </p:spPr>
      </p:pic>
      <p:pic>
        <p:nvPicPr>
          <p:cNvPr id="889" name="Image889"/>
          <p:cNvPicPr>
            <a:picLocks noChangeAspect="1"/>
          </p:cNvPicPr>
          <p:nvPr/>
        </p:nvPicPr>
        <p:blipFill>
          <a:blip r:embed="rId14"/>
          <a:stretch>
            <a:fillRect/>
          </a:stretch>
        </p:blipFill>
        <p:spPr>
          <a:xfrm>
            <a:off x="4333990" y="5156772"/>
            <a:ext cx="217576" cy="224891"/>
          </a:xfrm>
          <a:prstGeom prst="rect">
            <a:avLst/>
          </a:prstGeom>
          <a:noFill/>
        </p:spPr>
      </p:pic>
      <p:pic>
        <p:nvPicPr>
          <p:cNvPr id="890" name="Image890"/>
          <p:cNvPicPr>
            <a:picLocks noChangeAspect="1"/>
          </p:cNvPicPr>
          <p:nvPr/>
        </p:nvPicPr>
        <p:blipFill>
          <a:blip r:embed="rId15"/>
          <a:stretch>
            <a:fillRect/>
          </a:stretch>
        </p:blipFill>
        <p:spPr>
          <a:xfrm>
            <a:off x="4597057" y="5151895"/>
            <a:ext cx="198082" cy="230264"/>
          </a:xfrm>
          <a:prstGeom prst="rect">
            <a:avLst/>
          </a:prstGeom>
          <a:noFill/>
        </p:spPr>
      </p:pic>
      <p:pic>
        <p:nvPicPr>
          <p:cNvPr id="891" name="Image891"/>
          <p:cNvPicPr>
            <a:picLocks noChangeAspect="1"/>
          </p:cNvPicPr>
          <p:nvPr/>
        </p:nvPicPr>
        <p:blipFill>
          <a:blip r:embed="rId16"/>
          <a:stretch>
            <a:fillRect/>
          </a:stretch>
        </p:blipFill>
        <p:spPr>
          <a:xfrm>
            <a:off x="4844529" y="5147996"/>
            <a:ext cx="218568" cy="235140"/>
          </a:xfrm>
          <a:prstGeom prst="rect">
            <a:avLst/>
          </a:prstGeom>
          <a:noFill/>
        </p:spPr>
      </p:pic>
      <p:pic>
        <p:nvPicPr>
          <p:cNvPr id="892" name="Image892"/>
          <p:cNvPicPr>
            <a:picLocks noChangeAspect="1"/>
          </p:cNvPicPr>
          <p:nvPr/>
        </p:nvPicPr>
        <p:blipFill>
          <a:blip r:embed="rId17"/>
          <a:stretch>
            <a:fillRect/>
          </a:stretch>
        </p:blipFill>
        <p:spPr>
          <a:xfrm>
            <a:off x="5098822" y="5150917"/>
            <a:ext cx="219545" cy="231089"/>
          </a:xfrm>
          <a:prstGeom prst="rect">
            <a:avLst/>
          </a:prstGeom>
          <a:noFill/>
        </p:spPr>
      </p:pic>
      <p:pic>
        <p:nvPicPr>
          <p:cNvPr id="893" name="Image893"/>
          <p:cNvPicPr>
            <a:picLocks noChangeAspect="1"/>
          </p:cNvPicPr>
          <p:nvPr/>
        </p:nvPicPr>
        <p:blipFill>
          <a:blip r:embed="rId18"/>
          <a:stretch>
            <a:fillRect/>
          </a:stretch>
        </p:blipFill>
        <p:spPr>
          <a:xfrm>
            <a:off x="5367732" y="5150917"/>
            <a:ext cx="199072" cy="229299"/>
          </a:xfrm>
          <a:prstGeom prst="rect">
            <a:avLst/>
          </a:prstGeom>
          <a:noFill/>
        </p:spPr>
      </p:pic>
      <p:pic>
        <p:nvPicPr>
          <p:cNvPr id="894" name="Image894"/>
          <p:cNvPicPr>
            <a:picLocks noChangeAspect="1"/>
          </p:cNvPicPr>
          <p:nvPr/>
        </p:nvPicPr>
        <p:blipFill>
          <a:blip r:embed="rId19"/>
          <a:stretch>
            <a:fillRect/>
          </a:stretch>
        </p:blipFill>
        <p:spPr>
          <a:xfrm>
            <a:off x="5610340" y="5149952"/>
            <a:ext cx="218566" cy="232334"/>
          </a:xfrm>
          <a:prstGeom prst="rect">
            <a:avLst/>
          </a:prstGeom>
          <a:noFill/>
        </p:spPr>
      </p:pic>
      <p:pic>
        <p:nvPicPr>
          <p:cNvPr id="895" name="Image895"/>
          <p:cNvPicPr>
            <a:picLocks noChangeAspect="1"/>
          </p:cNvPicPr>
          <p:nvPr/>
        </p:nvPicPr>
        <p:blipFill>
          <a:blip r:embed="rId20"/>
          <a:stretch>
            <a:fillRect/>
          </a:stretch>
        </p:blipFill>
        <p:spPr>
          <a:xfrm>
            <a:off x="5864632" y="5148961"/>
            <a:ext cx="218554" cy="235154"/>
          </a:xfrm>
          <a:prstGeom prst="rect">
            <a:avLst/>
          </a:prstGeom>
          <a:noFill/>
        </p:spPr>
      </p:pic>
      <p:pic>
        <p:nvPicPr>
          <p:cNvPr id="896" name="Image896"/>
          <p:cNvPicPr>
            <a:picLocks noChangeAspect="1"/>
          </p:cNvPicPr>
          <p:nvPr/>
        </p:nvPicPr>
        <p:blipFill>
          <a:blip r:embed="rId21"/>
          <a:stretch>
            <a:fillRect/>
          </a:stretch>
        </p:blipFill>
        <p:spPr>
          <a:xfrm>
            <a:off x="6120879" y="5150917"/>
            <a:ext cx="208814" cy="229997"/>
          </a:xfrm>
          <a:prstGeom prst="rect">
            <a:avLst/>
          </a:prstGeom>
          <a:noFill/>
        </p:spPr>
      </p:pic>
      <p:pic>
        <p:nvPicPr>
          <p:cNvPr id="897" name="Image897"/>
          <p:cNvPicPr>
            <a:picLocks noChangeAspect="1"/>
          </p:cNvPicPr>
          <p:nvPr/>
        </p:nvPicPr>
        <p:blipFill>
          <a:blip r:embed="rId22"/>
          <a:stretch>
            <a:fillRect/>
          </a:stretch>
        </p:blipFill>
        <p:spPr>
          <a:xfrm>
            <a:off x="6402464" y="5150917"/>
            <a:ext cx="186398" cy="221501"/>
          </a:xfrm>
          <a:prstGeom prst="rect">
            <a:avLst/>
          </a:prstGeom>
          <a:noFill/>
        </p:spPr>
      </p:pic>
      <p:pic>
        <p:nvPicPr>
          <p:cNvPr id="898" name="Image898"/>
          <p:cNvPicPr>
            <a:picLocks noChangeAspect="1"/>
          </p:cNvPicPr>
          <p:nvPr/>
        </p:nvPicPr>
        <p:blipFill>
          <a:blip r:embed="rId23"/>
          <a:stretch>
            <a:fillRect/>
          </a:stretch>
        </p:blipFill>
        <p:spPr>
          <a:xfrm>
            <a:off x="6647764" y="5310772"/>
            <a:ext cx="42241" cy="69444"/>
          </a:xfrm>
          <a:prstGeom prst="rect">
            <a:avLst/>
          </a:prstGeom>
          <a:noFill/>
        </p:spPr>
      </p:pic>
      <p:pic>
        <p:nvPicPr>
          <p:cNvPr id="899" name="Image899"/>
          <p:cNvPicPr>
            <a:picLocks noChangeAspect="1"/>
          </p:cNvPicPr>
          <p:nvPr/>
        </p:nvPicPr>
        <p:blipFill>
          <a:blip r:embed="rId24"/>
          <a:stretch>
            <a:fillRect/>
          </a:stretch>
        </p:blipFill>
        <p:spPr>
          <a:xfrm>
            <a:off x="6890588" y="5148961"/>
            <a:ext cx="208814" cy="234734"/>
          </a:xfrm>
          <a:prstGeom prst="rect">
            <a:avLst/>
          </a:prstGeom>
          <a:noFill/>
        </p:spPr>
      </p:pic>
      <p:pic>
        <p:nvPicPr>
          <p:cNvPr id="900" name="Image900"/>
          <p:cNvPicPr>
            <a:picLocks noChangeAspect="1"/>
          </p:cNvPicPr>
          <p:nvPr/>
        </p:nvPicPr>
        <p:blipFill>
          <a:blip r:embed="rId25"/>
          <a:stretch>
            <a:fillRect/>
          </a:stretch>
        </p:blipFill>
        <p:spPr>
          <a:xfrm>
            <a:off x="7140982" y="5148961"/>
            <a:ext cx="219544" cy="231318"/>
          </a:xfrm>
          <a:prstGeom prst="rect">
            <a:avLst/>
          </a:prstGeom>
          <a:noFill/>
        </p:spPr>
      </p:pic>
      <p:pic>
        <p:nvPicPr>
          <p:cNvPr id="901" name="Image901"/>
          <p:cNvPicPr>
            <a:picLocks noChangeAspect="1"/>
          </p:cNvPicPr>
          <p:nvPr/>
        </p:nvPicPr>
        <p:blipFill>
          <a:blip r:embed="rId26"/>
          <a:stretch>
            <a:fillRect/>
          </a:stretch>
        </p:blipFill>
        <p:spPr>
          <a:xfrm>
            <a:off x="7427443" y="5163592"/>
            <a:ext cx="180556" cy="207848"/>
          </a:xfrm>
          <a:prstGeom prst="rect">
            <a:avLst/>
          </a:prstGeom>
          <a:noFill/>
        </p:spPr>
      </p:pic>
      <p:pic>
        <p:nvPicPr>
          <p:cNvPr id="902" name="Image902"/>
          <p:cNvPicPr>
            <a:picLocks noChangeAspect="1"/>
          </p:cNvPicPr>
          <p:nvPr/>
        </p:nvPicPr>
        <p:blipFill>
          <a:blip r:embed="rId27"/>
          <a:stretch>
            <a:fillRect/>
          </a:stretch>
        </p:blipFill>
        <p:spPr>
          <a:xfrm>
            <a:off x="7652499" y="5150917"/>
            <a:ext cx="211735" cy="228321"/>
          </a:xfrm>
          <a:prstGeom prst="rect">
            <a:avLst/>
          </a:prstGeom>
          <a:noFill/>
        </p:spPr>
      </p:pic>
      <p:pic>
        <p:nvPicPr>
          <p:cNvPr id="903" name="Image903"/>
          <p:cNvPicPr>
            <a:picLocks noChangeAspect="1"/>
          </p:cNvPicPr>
          <p:nvPr/>
        </p:nvPicPr>
        <p:blipFill>
          <a:blip r:embed="rId28"/>
          <a:stretch>
            <a:fillRect/>
          </a:stretch>
        </p:blipFill>
        <p:spPr>
          <a:xfrm>
            <a:off x="7907769" y="5149952"/>
            <a:ext cx="218567" cy="232334"/>
          </a:xfrm>
          <a:prstGeom prst="rect">
            <a:avLst/>
          </a:prstGeom>
          <a:noFill/>
        </p:spPr>
      </p:pic>
      <p:pic>
        <p:nvPicPr>
          <p:cNvPr id="904" name="Image904"/>
          <p:cNvPicPr>
            <a:picLocks noChangeAspect="1"/>
          </p:cNvPicPr>
          <p:nvPr/>
        </p:nvPicPr>
        <p:blipFill>
          <a:blip r:embed="rId29"/>
          <a:stretch>
            <a:fillRect/>
          </a:stretch>
        </p:blipFill>
        <p:spPr>
          <a:xfrm>
            <a:off x="8162062" y="5148961"/>
            <a:ext cx="218554" cy="235154"/>
          </a:xfrm>
          <a:prstGeom prst="rect">
            <a:avLst/>
          </a:prstGeom>
          <a:noFill/>
        </p:spPr>
      </p:pic>
      <p:pic>
        <p:nvPicPr>
          <p:cNvPr id="905" name="Image905"/>
          <p:cNvPicPr>
            <a:picLocks noChangeAspect="1"/>
          </p:cNvPicPr>
          <p:nvPr/>
        </p:nvPicPr>
        <p:blipFill>
          <a:blip r:embed="rId30"/>
          <a:stretch>
            <a:fillRect/>
          </a:stretch>
        </p:blipFill>
        <p:spPr>
          <a:xfrm>
            <a:off x="8418310" y="5150917"/>
            <a:ext cx="217576" cy="230277"/>
          </a:xfrm>
          <a:prstGeom prst="rect">
            <a:avLst/>
          </a:prstGeom>
          <a:noFill/>
        </p:spPr>
      </p:pic>
      <p:pic>
        <p:nvPicPr>
          <p:cNvPr id="906" name="Image906"/>
          <p:cNvPicPr>
            <a:picLocks noChangeAspect="1"/>
          </p:cNvPicPr>
          <p:nvPr/>
        </p:nvPicPr>
        <p:blipFill>
          <a:blip r:embed="rId31"/>
          <a:stretch>
            <a:fillRect/>
          </a:stretch>
        </p:blipFill>
        <p:spPr>
          <a:xfrm>
            <a:off x="8672602" y="5150917"/>
            <a:ext cx="221488" cy="232219"/>
          </a:xfrm>
          <a:prstGeom prst="rect">
            <a:avLst/>
          </a:prstGeom>
          <a:noFill/>
        </p:spPr>
      </p:pic>
      <p:pic>
        <p:nvPicPr>
          <p:cNvPr id="907" name="Image907"/>
          <p:cNvPicPr>
            <a:picLocks noChangeAspect="1"/>
          </p:cNvPicPr>
          <p:nvPr/>
        </p:nvPicPr>
        <p:blipFill>
          <a:blip r:embed="rId32"/>
          <a:stretch>
            <a:fillRect/>
          </a:stretch>
        </p:blipFill>
        <p:spPr>
          <a:xfrm>
            <a:off x="8958084" y="5155794"/>
            <a:ext cx="147410" cy="226365"/>
          </a:xfrm>
          <a:prstGeom prst="rect">
            <a:avLst/>
          </a:prstGeom>
          <a:noFill/>
        </p:spPr>
      </p:pic>
      <p:pic>
        <p:nvPicPr>
          <p:cNvPr id="908" name="Image908"/>
          <p:cNvPicPr>
            <a:picLocks noChangeAspect="1"/>
          </p:cNvPicPr>
          <p:nvPr/>
        </p:nvPicPr>
        <p:blipFill>
          <a:blip r:embed="rId33"/>
          <a:stretch>
            <a:fillRect/>
          </a:stretch>
        </p:blipFill>
        <p:spPr>
          <a:xfrm>
            <a:off x="9184118" y="5148961"/>
            <a:ext cx="218568" cy="235154"/>
          </a:xfrm>
          <a:prstGeom prst="rect">
            <a:avLst/>
          </a:prstGeom>
          <a:noFill/>
        </p:spPr>
      </p:pic>
      <p:pic>
        <p:nvPicPr>
          <p:cNvPr id="909" name="Image909"/>
          <p:cNvPicPr>
            <a:picLocks noChangeAspect="1"/>
          </p:cNvPicPr>
          <p:nvPr/>
        </p:nvPicPr>
        <p:blipFill>
          <a:blip r:embed="rId34"/>
          <a:stretch>
            <a:fillRect/>
          </a:stretch>
        </p:blipFill>
        <p:spPr>
          <a:xfrm>
            <a:off x="9436456" y="5158715"/>
            <a:ext cx="222466" cy="206870"/>
          </a:xfrm>
          <a:prstGeom prst="rect">
            <a:avLst/>
          </a:prstGeom>
          <a:noFill/>
        </p:spPr>
      </p:pic>
      <p:pic>
        <p:nvPicPr>
          <p:cNvPr id="910" name="Image910"/>
          <p:cNvPicPr>
            <a:picLocks noChangeAspect="1"/>
          </p:cNvPicPr>
          <p:nvPr/>
        </p:nvPicPr>
        <p:blipFill>
          <a:blip r:embed="rId35"/>
          <a:stretch>
            <a:fillRect/>
          </a:stretch>
        </p:blipFill>
        <p:spPr>
          <a:xfrm>
            <a:off x="9693682" y="5148961"/>
            <a:ext cx="220510" cy="236131"/>
          </a:xfrm>
          <a:prstGeom prst="rect">
            <a:avLst/>
          </a:prstGeom>
          <a:noFill/>
        </p:spPr>
      </p:pic>
      <p:pic>
        <p:nvPicPr>
          <p:cNvPr id="911" name="Image911"/>
          <p:cNvPicPr>
            <a:picLocks noChangeAspect="1"/>
          </p:cNvPicPr>
          <p:nvPr/>
        </p:nvPicPr>
        <p:blipFill>
          <a:blip r:embed="rId36"/>
          <a:stretch>
            <a:fillRect/>
          </a:stretch>
        </p:blipFill>
        <p:spPr>
          <a:xfrm>
            <a:off x="9962592" y="5150917"/>
            <a:ext cx="199072" cy="229299"/>
          </a:xfrm>
          <a:prstGeom prst="rect">
            <a:avLst/>
          </a:prstGeom>
          <a:noFill/>
        </p:spPr>
      </p:pic>
      <p:pic>
        <p:nvPicPr>
          <p:cNvPr id="912" name="Image912"/>
          <p:cNvPicPr>
            <a:picLocks noChangeAspect="1"/>
          </p:cNvPicPr>
          <p:nvPr/>
        </p:nvPicPr>
        <p:blipFill>
          <a:blip r:embed="rId37"/>
          <a:stretch>
            <a:fillRect/>
          </a:stretch>
        </p:blipFill>
        <p:spPr>
          <a:xfrm>
            <a:off x="10303510" y="5163350"/>
            <a:ext cx="102808" cy="79565"/>
          </a:xfrm>
          <a:prstGeom prst="rect">
            <a:avLst/>
          </a:prstGeom>
          <a:noFill/>
        </p:spPr>
      </p:pic>
      <p:pic>
        <p:nvPicPr>
          <p:cNvPr id="913" name="Image913"/>
          <p:cNvPicPr>
            <a:picLocks noChangeAspect="1"/>
          </p:cNvPicPr>
          <p:nvPr/>
        </p:nvPicPr>
        <p:blipFill>
          <a:blip r:embed="rId38"/>
          <a:stretch>
            <a:fillRect/>
          </a:stretch>
        </p:blipFill>
        <p:spPr>
          <a:xfrm>
            <a:off x="10461436" y="5159693"/>
            <a:ext cx="215646" cy="222466"/>
          </a:xfrm>
          <a:prstGeom prst="rect">
            <a:avLst/>
          </a:prstGeom>
          <a:noFill/>
        </p:spPr>
      </p:pic>
      <p:pic>
        <p:nvPicPr>
          <p:cNvPr id="914" name="Image914"/>
          <p:cNvPicPr>
            <a:picLocks noChangeAspect="1"/>
          </p:cNvPicPr>
          <p:nvPr/>
        </p:nvPicPr>
        <p:blipFill>
          <a:blip r:embed="rId39"/>
          <a:stretch>
            <a:fillRect/>
          </a:stretch>
        </p:blipFill>
        <p:spPr>
          <a:xfrm>
            <a:off x="10713784" y="5148961"/>
            <a:ext cx="222466" cy="236131"/>
          </a:xfrm>
          <a:prstGeom prst="rect">
            <a:avLst/>
          </a:prstGeom>
          <a:noFill/>
        </p:spPr>
      </p:pic>
      <p:pic>
        <p:nvPicPr>
          <p:cNvPr id="915" name="Image915"/>
          <p:cNvPicPr>
            <a:picLocks noChangeAspect="1"/>
          </p:cNvPicPr>
          <p:nvPr/>
        </p:nvPicPr>
        <p:blipFill>
          <a:blip r:embed="rId40"/>
          <a:stretch>
            <a:fillRect/>
          </a:stretch>
        </p:blipFill>
        <p:spPr>
          <a:xfrm>
            <a:off x="10988092" y="5165509"/>
            <a:ext cx="98412" cy="77661"/>
          </a:xfrm>
          <a:prstGeom prst="rect">
            <a:avLst/>
          </a:prstGeom>
          <a:noFill/>
        </p:spPr>
      </p:pic>
      <p:pic>
        <p:nvPicPr>
          <p:cNvPr id="916" name="Image916"/>
          <p:cNvPicPr>
            <a:picLocks noChangeAspect="1"/>
          </p:cNvPicPr>
          <p:nvPr/>
        </p:nvPicPr>
        <p:blipFill>
          <a:blip r:embed="rId41"/>
          <a:stretch>
            <a:fillRect/>
          </a:stretch>
        </p:blipFill>
        <p:spPr>
          <a:xfrm>
            <a:off x="724014" y="5576672"/>
            <a:ext cx="216611" cy="232423"/>
          </a:xfrm>
          <a:prstGeom prst="rect">
            <a:avLst/>
          </a:prstGeom>
          <a:noFill/>
        </p:spPr>
      </p:pic>
      <p:pic>
        <p:nvPicPr>
          <p:cNvPr id="917" name="Image917"/>
          <p:cNvPicPr>
            <a:picLocks noChangeAspect="1"/>
          </p:cNvPicPr>
          <p:nvPr/>
        </p:nvPicPr>
        <p:blipFill>
          <a:blip r:embed="rId42"/>
          <a:stretch>
            <a:fillRect/>
          </a:stretch>
        </p:blipFill>
        <p:spPr>
          <a:xfrm>
            <a:off x="976351" y="5579580"/>
            <a:ext cx="222466" cy="231000"/>
          </a:xfrm>
          <a:prstGeom prst="rect">
            <a:avLst/>
          </a:prstGeom>
          <a:noFill/>
        </p:spPr>
      </p:pic>
      <p:pic>
        <p:nvPicPr>
          <p:cNvPr id="918" name="Image918"/>
          <p:cNvPicPr>
            <a:picLocks noChangeAspect="1"/>
          </p:cNvPicPr>
          <p:nvPr/>
        </p:nvPicPr>
        <p:blipFill>
          <a:blip r:embed="rId43"/>
          <a:stretch>
            <a:fillRect/>
          </a:stretch>
        </p:blipFill>
        <p:spPr>
          <a:xfrm>
            <a:off x="1250899" y="5737492"/>
            <a:ext cx="42240" cy="69444"/>
          </a:xfrm>
          <a:prstGeom prst="rect">
            <a:avLst/>
          </a:prstGeom>
          <a:noFill/>
        </p:spPr>
      </p:pic>
      <p:pic>
        <p:nvPicPr>
          <p:cNvPr id="919" name="Image919"/>
          <p:cNvPicPr>
            <a:picLocks noChangeAspect="1"/>
          </p:cNvPicPr>
          <p:nvPr/>
        </p:nvPicPr>
        <p:blipFill>
          <a:blip r:embed="rId44"/>
          <a:stretch>
            <a:fillRect/>
          </a:stretch>
        </p:blipFill>
        <p:spPr>
          <a:xfrm>
            <a:off x="1489824" y="5585435"/>
            <a:ext cx="210770" cy="224256"/>
          </a:xfrm>
          <a:prstGeom prst="rect">
            <a:avLst/>
          </a:prstGeom>
          <a:noFill/>
        </p:spPr>
      </p:pic>
      <p:pic>
        <p:nvPicPr>
          <p:cNvPr id="920" name="Image920"/>
          <p:cNvPicPr>
            <a:picLocks noChangeAspect="1"/>
          </p:cNvPicPr>
          <p:nvPr/>
        </p:nvPicPr>
        <p:blipFill>
          <a:blip r:embed="rId45"/>
          <a:stretch>
            <a:fillRect/>
          </a:stretch>
        </p:blipFill>
        <p:spPr>
          <a:xfrm>
            <a:off x="1743139" y="5574716"/>
            <a:ext cx="216623" cy="237096"/>
          </a:xfrm>
          <a:prstGeom prst="rect">
            <a:avLst/>
          </a:prstGeom>
          <a:noFill/>
        </p:spPr>
      </p:pic>
      <p:pic>
        <p:nvPicPr>
          <p:cNvPr id="921" name="Image921"/>
          <p:cNvPicPr>
            <a:picLocks noChangeAspect="1"/>
          </p:cNvPicPr>
          <p:nvPr/>
        </p:nvPicPr>
        <p:blipFill>
          <a:blip r:embed="rId46"/>
          <a:stretch>
            <a:fillRect/>
          </a:stretch>
        </p:blipFill>
        <p:spPr>
          <a:xfrm>
            <a:off x="2002307" y="5588368"/>
            <a:ext cx="215634" cy="223444"/>
          </a:xfrm>
          <a:prstGeom prst="rect">
            <a:avLst/>
          </a:prstGeom>
          <a:noFill/>
        </p:spPr>
      </p:pic>
      <p:pic>
        <p:nvPicPr>
          <p:cNvPr id="922" name="Image922"/>
          <p:cNvPicPr>
            <a:picLocks noChangeAspect="1"/>
          </p:cNvPicPr>
          <p:nvPr/>
        </p:nvPicPr>
        <p:blipFill>
          <a:blip r:embed="rId47"/>
          <a:stretch>
            <a:fillRect/>
          </a:stretch>
        </p:blipFill>
        <p:spPr>
          <a:xfrm>
            <a:off x="2279028" y="5580571"/>
            <a:ext cx="183477" cy="228308"/>
          </a:xfrm>
          <a:prstGeom prst="rect">
            <a:avLst/>
          </a:prstGeom>
          <a:noFill/>
        </p:spPr>
      </p:pic>
      <p:pic>
        <p:nvPicPr>
          <p:cNvPr id="923" name="Image923"/>
          <p:cNvPicPr>
            <a:picLocks noChangeAspect="1"/>
          </p:cNvPicPr>
          <p:nvPr/>
        </p:nvPicPr>
        <p:blipFill>
          <a:blip r:embed="rId48"/>
          <a:stretch>
            <a:fillRect/>
          </a:stretch>
        </p:blipFill>
        <p:spPr>
          <a:xfrm>
            <a:off x="2510904" y="5575681"/>
            <a:ext cx="219533" cy="232334"/>
          </a:xfrm>
          <a:prstGeom prst="rect">
            <a:avLst/>
          </a:prstGeom>
          <a:noFill/>
        </p:spPr>
      </p:pic>
      <p:pic>
        <p:nvPicPr>
          <p:cNvPr id="924" name="Image924"/>
          <p:cNvPicPr>
            <a:picLocks noChangeAspect="1"/>
          </p:cNvPicPr>
          <p:nvPr/>
        </p:nvPicPr>
        <p:blipFill>
          <a:blip r:embed="rId49"/>
          <a:stretch>
            <a:fillRect/>
          </a:stretch>
        </p:blipFill>
        <p:spPr>
          <a:xfrm>
            <a:off x="2789568" y="5578615"/>
            <a:ext cx="176644" cy="226085"/>
          </a:xfrm>
          <a:prstGeom prst="rect">
            <a:avLst/>
          </a:prstGeom>
          <a:noFill/>
        </p:spPr>
      </p:pic>
      <p:pic>
        <p:nvPicPr>
          <p:cNvPr id="925" name="Image925"/>
          <p:cNvPicPr>
            <a:picLocks noChangeAspect="1"/>
          </p:cNvPicPr>
          <p:nvPr/>
        </p:nvPicPr>
        <p:blipFill>
          <a:blip r:embed="rId50"/>
          <a:stretch>
            <a:fillRect/>
          </a:stretch>
        </p:blipFill>
        <p:spPr>
          <a:xfrm>
            <a:off x="3019489" y="5575681"/>
            <a:ext cx="219532" cy="235154"/>
          </a:xfrm>
          <a:prstGeom prst="rect">
            <a:avLst/>
          </a:prstGeom>
          <a:noFill/>
        </p:spPr>
      </p:pic>
      <p:pic>
        <p:nvPicPr>
          <p:cNvPr id="926" name="Image926"/>
          <p:cNvPicPr>
            <a:picLocks noChangeAspect="1"/>
          </p:cNvPicPr>
          <p:nvPr/>
        </p:nvPicPr>
        <p:blipFill>
          <a:blip r:embed="rId51"/>
          <a:stretch>
            <a:fillRect/>
          </a:stretch>
        </p:blipFill>
        <p:spPr>
          <a:xfrm>
            <a:off x="3306927" y="5590312"/>
            <a:ext cx="180557" cy="207848"/>
          </a:xfrm>
          <a:prstGeom prst="rect">
            <a:avLst/>
          </a:prstGeom>
          <a:noFill/>
        </p:spPr>
      </p:pic>
      <p:pic>
        <p:nvPicPr>
          <p:cNvPr id="927" name="Image927"/>
          <p:cNvPicPr>
            <a:picLocks noChangeAspect="1"/>
          </p:cNvPicPr>
          <p:nvPr/>
        </p:nvPicPr>
        <p:blipFill>
          <a:blip r:embed="rId52"/>
          <a:stretch>
            <a:fillRect/>
          </a:stretch>
        </p:blipFill>
        <p:spPr>
          <a:xfrm>
            <a:off x="3531985" y="5577637"/>
            <a:ext cx="211734" cy="228321"/>
          </a:xfrm>
          <a:prstGeom prst="rect">
            <a:avLst/>
          </a:prstGeom>
          <a:noFill/>
        </p:spPr>
      </p:pic>
      <p:pic>
        <p:nvPicPr>
          <p:cNvPr id="928" name="Image928"/>
          <p:cNvPicPr>
            <a:picLocks noChangeAspect="1"/>
          </p:cNvPicPr>
          <p:nvPr/>
        </p:nvPicPr>
        <p:blipFill>
          <a:blip r:embed="rId53"/>
          <a:stretch>
            <a:fillRect/>
          </a:stretch>
        </p:blipFill>
        <p:spPr>
          <a:xfrm>
            <a:off x="3787255" y="5576672"/>
            <a:ext cx="218567" cy="232334"/>
          </a:xfrm>
          <a:prstGeom prst="rect">
            <a:avLst/>
          </a:prstGeom>
          <a:noFill/>
        </p:spPr>
      </p:pic>
      <p:pic>
        <p:nvPicPr>
          <p:cNvPr id="929" name="Image929"/>
          <p:cNvPicPr>
            <a:picLocks noChangeAspect="1"/>
          </p:cNvPicPr>
          <p:nvPr/>
        </p:nvPicPr>
        <p:blipFill>
          <a:blip r:embed="rId54"/>
          <a:stretch>
            <a:fillRect/>
          </a:stretch>
        </p:blipFill>
        <p:spPr>
          <a:xfrm>
            <a:off x="4041547" y="5575681"/>
            <a:ext cx="218554" cy="235154"/>
          </a:xfrm>
          <a:prstGeom prst="rect">
            <a:avLst/>
          </a:prstGeom>
          <a:noFill/>
        </p:spPr>
      </p:pic>
      <p:pic>
        <p:nvPicPr>
          <p:cNvPr id="930" name="Image930"/>
          <p:cNvPicPr>
            <a:picLocks noChangeAspect="1"/>
          </p:cNvPicPr>
          <p:nvPr/>
        </p:nvPicPr>
        <p:blipFill>
          <a:blip r:embed="rId55"/>
          <a:stretch>
            <a:fillRect/>
          </a:stretch>
        </p:blipFill>
        <p:spPr>
          <a:xfrm>
            <a:off x="4304615" y="5576672"/>
            <a:ext cx="192252" cy="234163"/>
          </a:xfrm>
          <a:prstGeom prst="rect">
            <a:avLst/>
          </a:prstGeom>
          <a:noFill/>
        </p:spPr>
      </p:pic>
      <p:pic>
        <p:nvPicPr>
          <p:cNvPr id="931" name="Image931"/>
          <p:cNvPicPr>
            <a:picLocks noChangeAspect="1"/>
          </p:cNvPicPr>
          <p:nvPr/>
        </p:nvPicPr>
        <p:blipFill>
          <a:blip r:embed="rId56"/>
          <a:stretch>
            <a:fillRect/>
          </a:stretch>
        </p:blipFill>
        <p:spPr>
          <a:xfrm>
            <a:off x="4558906" y="5574716"/>
            <a:ext cx="214669" cy="236119"/>
          </a:xfrm>
          <a:prstGeom prst="rect">
            <a:avLst/>
          </a:prstGeom>
          <a:noFill/>
        </p:spPr>
      </p:pic>
      <p:pic>
        <p:nvPicPr>
          <p:cNvPr id="932" name="Image932"/>
          <p:cNvPicPr>
            <a:picLocks noChangeAspect="1"/>
          </p:cNvPicPr>
          <p:nvPr/>
        </p:nvPicPr>
        <p:blipFill>
          <a:blip r:embed="rId57"/>
          <a:stretch>
            <a:fillRect/>
          </a:stretch>
        </p:blipFill>
        <p:spPr>
          <a:xfrm>
            <a:off x="4824895" y="5734254"/>
            <a:ext cx="61634" cy="60007"/>
          </a:xfrm>
          <a:prstGeom prst="rect">
            <a:avLst/>
          </a:prstGeom>
          <a:noFill/>
        </p:spPr>
      </p:pic>
      <p:pic>
        <p:nvPicPr>
          <p:cNvPr id="933" name="Image933"/>
          <p:cNvPicPr>
            <a:picLocks noChangeAspect="1"/>
          </p:cNvPicPr>
          <p:nvPr/>
        </p:nvPicPr>
        <p:blipFill>
          <a:blip r:embed="rId58"/>
          <a:stretch>
            <a:fillRect/>
          </a:stretch>
        </p:blipFill>
        <p:spPr>
          <a:xfrm>
            <a:off x="5062627" y="5578615"/>
            <a:ext cx="220510" cy="231241"/>
          </a:xfrm>
          <a:prstGeom prst="rect">
            <a:avLst/>
          </a:prstGeom>
          <a:noFill/>
        </p:spPr>
      </p:pic>
      <p:pic>
        <p:nvPicPr>
          <p:cNvPr id="934" name="Image934"/>
          <p:cNvPicPr>
            <a:picLocks noChangeAspect="1"/>
          </p:cNvPicPr>
          <p:nvPr/>
        </p:nvPicPr>
        <p:blipFill>
          <a:blip r:embed="rId59"/>
          <a:stretch>
            <a:fillRect/>
          </a:stretch>
        </p:blipFill>
        <p:spPr>
          <a:xfrm>
            <a:off x="5320818" y="5668302"/>
            <a:ext cx="213690" cy="31395"/>
          </a:xfrm>
          <a:prstGeom prst="rect">
            <a:avLst/>
          </a:prstGeom>
          <a:noFill/>
        </p:spPr>
      </p:pic>
      <p:pic>
        <p:nvPicPr>
          <p:cNvPr id="935" name="Image935"/>
          <p:cNvPicPr>
            <a:picLocks noChangeAspect="1"/>
          </p:cNvPicPr>
          <p:nvPr/>
        </p:nvPicPr>
        <p:blipFill>
          <a:blip r:embed="rId60"/>
          <a:stretch>
            <a:fillRect/>
          </a:stretch>
        </p:blipFill>
        <p:spPr>
          <a:xfrm>
            <a:off x="5574145" y="5576672"/>
            <a:ext cx="208813" cy="232664"/>
          </a:xfrm>
          <a:prstGeom prst="rect">
            <a:avLst/>
          </a:prstGeom>
          <a:noFill/>
        </p:spPr>
      </p:pic>
      <p:pic>
        <p:nvPicPr>
          <p:cNvPr id="936" name="Image936"/>
          <p:cNvPicPr>
            <a:picLocks noChangeAspect="1"/>
          </p:cNvPicPr>
          <p:nvPr/>
        </p:nvPicPr>
        <p:blipFill>
          <a:blip r:embed="rId61"/>
          <a:stretch>
            <a:fillRect/>
          </a:stretch>
        </p:blipFill>
        <p:spPr>
          <a:xfrm>
            <a:off x="5828437" y="5581536"/>
            <a:ext cx="221488" cy="230276"/>
          </a:xfrm>
          <a:prstGeom prst="rect">
            <a:avLst/>
          </a:prstGeom>
          <a:noFill/>
        </p:spPr>
      </p:pic>
      <p:pic>
        <p:nvPicPr>
          <p:cNvPr id="937" name="Image937"/>
          <p:cNvPicPr>
            <a:picLocks noChangeAspect="1"/>
          </p:cNvPicPr>
          <p:nvPr/>
        </p:nvPicPr>
        <p:blipFill>
          <a:blip r:embed="rId62"/>
          <a:stretch>
            <a:fillRect/>
          </a:stretch>
        </p:blipFill>
        <p:spPr>
          <a:xfrm>
            <a:off x="6090527" y="5577637"/>
            <a:ext cx="198094" cy="231242"/>
          </a:xfrm>
          <a:prstGeom prst="rect">
            <a:avLst/>
          </a:prstGeom>
          <a:noFill/>
        </p:spPr>
      </p:pic>
      <p:pic>
        <p:nvPicPr>
          <p:cNvPr id="938" name="Image938"/>
          <p:cNvPicPr>
            <a:picLocks noChangeAspect="1"/>
          </p:cNvPicPr>
          <p:nvPr/>
        </p:nvPicPr>
        <p:blipFill>
          <a:blip r:embed="rId63"/>
          <a:stretch>
            <a:fillRect/>
          </a:stretch>
        </p:blipFill>
        <p:spPr>
          <a:xfrm>
            <a:off x="6337021" y="5575681"/>
            <a:ext cx="221501" cy="227356"/>
          </a:xfrm>
          <a:prstGeom prst="rect">
            <a:avLst/>
          </a:prstGeom>
          <a:noFill/>
        </p:spPr>
      </p:pic>
      <p:pic>
        <p:nvPicPr>
          <p:cNvPr id="939" name="Image939"/>
          <p:cNvPicPr>
            <a:picLocks noChangeAspect="1"/>
          </p:cNvPicPr>
          <p:nvPr/>
        </p:nvPicPr>
        <p:blipFill>
          <a:blip r:embed="rId64"/>
          <a:stretch>
            <a:fillRect/>
          </a:stretch>
        </p:blipFill>
        <p:spPr>
          <a:xfrm>
            <a:off x="6594247" y="5576672"/>
            <a:ext cx="214655" cy="233210"/>
          </a:xfrm>
          <a:prstGeom prst="rect">
            <a:avLst/>
          </a:prstGeom>
          <a:noFill/>
        </p:spPr>
      </p:pic>
      <p:pic>
        <p:nvPicPr>
          <p:cNvPr id="940" name="Image940"/>
          <p:cNvPicPr>
            <a:picLocks noChangeAspect="1"/>
          </p:cNvPicPr>
          <p:nvPr/>
        </p:nvPicPr>
        <p:blipFill>
          <a:blip r:embed="rId65"/>
          <a:stretch>
            <a:fillRect/>
          </a:stretch>
        </p:blipFill>
        <p:spPr>
          <a:xfrm>
            <a:off x="6847561" y="5575681"/>
            <a:ext cx="221500" cy="227356"/>
          </a:xfrm>
          <a:prstGeom prst="rect">
            <a:avLst/>
          </a:prstGeom>
          <a:noFill/>
        </p:spPr>
      </p:pic>
      <p:pic>
        <p:nvPicPr>
          <p:cNvPr id="941" name="Image941"/>
          <p:cNvPicPr>
            <a:picLocks noChangeAspect="1"/>
          </p:cNvPicPr>
          <p:nvPr/>
        </p:nvPicPr>
        <p:blipFill>
          <a:blip r:embed="rId66"/>
          <a:stretch>
            <a:fillRect/>
          </a:stretch>
        </p:blipFill>
        <p:spPr>
          <a:xfrm>
            <a:off x="7118426" y="5576672"/>
            <a:ext cx="182512" cy="235140"/>
          </a:xfrm>
          <a:prstGeom prst="rect">
            <a:avLst/>
          </a:prstGeom>
          <a:noFill/>
        </p:spPr>
      </p:pic>
      <p:pic>
        <p:nvPicPr>
          <p:cNvPr id="942" name="Image942"/>
          <p:cNvPicPr>
            <a:picLocks noChangeAspect="1"/>
          </p:cNvPicPr>
          <p:nvPr/>
        </p:nvPicPr>
        <p:blipFill>
          <a:blip r:embed="rId67"/>
          <a:stretch>
            <a:fillRect/>
          </a:stretch>
        </p:blipFill>
        <p:spPr>
          <a:xfrm>
            <a:off x="7360057" y="5579580"/>
            <a:ext cx="218554" cy="228334"/>
          </a:xfrm>
          <a:prstGeom prst="rect">
            <a:avLst/>
          </a:prstGeom>
          <a:noFill/>
        </p:spPr>
      </p:pic>
      <p:pic>
        <p:nvPicPr>
          <p:cNvPr id="943" name="Image943"/>
          <p:cNvPicPr>
            <a:picLocks noChangeAspect="1"/>
          </p:cNvPicPr>
          <p:nvPr/>
        </p:nvPicPr>
        <p:blipFill>
          <a:blip r:embed="rId68"/>
          <a:stretch>
            <a:fillRect/>
          </a:stretch>
        </p:blipFill>
        <p:spPr>
          <a:xfrm>
            <a:off x="7643596" y="5582514"/>
            <a:ext cx="166892" cy="227342"/>
          </a:xfrm>
          <a:prstGeom prst="rect">
            <a:avLst/>
          </a:prstGeom>
          <a:noFill/>
        </p:spPr>
      </p:pic>
      <p:pic>
        <p:nvPicPr>
          <p:cNvPr id="944" name="Image944"/>
          <p:cNvPicPr>
            <a:picLocks noChangeAspect="1"/>
          </p:cNvPicPr>
          <p:nvPr/>
        </p:nvPicPr>
        <p:blipFill>
          <a:blip r:embed="rId69"/>
          <a:stretch>
            <a:fillRect/>
          </a:stretch>
        </p:blipFill>
        <p:spPr>
          <a:xfrm>
            <a:off x="7884236" y="5577637"/>
            <a:ext cx="199073" cy="229299"/>
          </a:xfrm>
          <a:prstGeom prst="rect">
            <a:avLst/>
          </a:prstGeom>
          <a:noFill/>
        </p:spPr>
      </p:pic>
      <p:pic>
        <p:nvPicPr>
          <p:cNvPr id="945" name="Image945"/>
          <p:cNvPicPr>
            <a:picLocks noChangeAspect="1"/>
          </p:cNvPicPr>
          <p:nvPr/>
        </p:nvPicPr>
        <p:blipFill>
          <a:blip r:embed="rId70"/>
          <a:stretch>
            <a:fillRect/>
          </a:stretch>
        </p:blipFill>
        <p:spPr>
          <a:xfrm>
            <a:off x="8125867" y="5576672"/>
            <a:ext cx="218553" cy="233057"/>
          </a:xfrm>
          <a:prstGeom prst="rect">
            <a:avLst/>
          </a:prstGeom>
          <a:noFill/>
        </p:spPr>
      </p:pic>
      <p:pic>
        <p:nvPicPr>
          <p:cNvPr id="946" name="Image946"/>
          <p:cNvPicPr>
            <a:picLocks noChangeAspect="1"/>
          </p:cNvPicPr>
          <p:nvPr/>
        </p:nvPicPr>
        <p:blipFill>
          <a:blip r:embed="rId71"/>
          <a:stretch>
            <a:fillRect/>
          </a:stretch>
        </p:blipFill>
        <p:spPr>
          <a:xfrm>
            <a:off x="8390878" y="5575681"/>
            <a:ext cx="204914" cy="236131"/>
          </a:xfrm>
          <a:prstGeom prst="rect">
            <a:avLst/>
          </a:prstGeom>
          <a:noFill/>
        </p:spPr>
      </p:pic>
      <p:pic>
        <p:nvPicPr>
          <p:cNvPr id="947" name="Image947"/>
          <p:cNvPicPr>
            <a:picLocks noChangeAspect="1"/>
          </p:cNvPicPr>
          <p:nvPr/>
        </p:nvPicPr>
        <p:blipFill>
          <a:blip r:embed="rId72"/>
          <a:stretch>
            <a:fillRect/>
          </a:stretch>
        </p:blipFill>
        <p:spPr>
          <a:xfrm>
            <a:off x="8634450" y="5579580"/>
            <a:ext cx="221502" cy="223457"/>
          </a:xfrm>
          <a:prstGeom prst="rect">
            <a:avLst/>
          </a:prstGeom>
          <a:noFill/>
        </p:spPr>
      </p:pic>
      <p:pic>
        <p:nvPicPr>
          <p:cNvPr id="948" name="Image948"/>
          <p:cNvPicPr>
            <a:picLocks noChangeAspect="1"/>
          </p:cNvPicPr>
          <p:nvPr/>
        </p:nvPicPr>
        <p:blipFill>
          <a:blip r:embed="rId73"/>
          <a:stretch>
            <a:fillRect/>
          </a:stretch>
        </p:blipFill>
        <p:spPr>
          <a:xfrm>
            <a:off x="8890698" y="5579580"/>
            <a:ext cx="221490" cy="230137"/>
          </a:xfrm>
          <a:prstGeom prst="rect">
            <a:avLst/>
          </a:prstGeom>
          <a:noFill/>
        </p:spPr>
      </p:pic>
      <p:pic>
        <p:nvPicPr>
          <p:cNvPr id="949" name="Image949"/>
          <p:cNvPicPr>
            <a:picLocks noChangeAspect="1"/>
          </p:cNvPicPr>
          <p:nvPr/>
        </p:nvPicPr>
        <p:blipFill>
          <a:blip r:embed="rId74"/>
          <a:stretch>
            <a:fillRect/>
          </a:stretch>
        </p:blipFill>
        <p:spPr>
          <a:xfrm>
            <a:off x="9151824" y="5577637"/>
            <a:ext cx="215634" cy="232219"/>
          </a:xfrm>
          <a:prstGeom prst="rect">
            <a:avLst/>
          </a:prstGeom>
          <a:noFill/>
        </p:spPr>
      </p:pic>
      <p:pic>
        <p:nvPicPr>
          <p:cNvPr id="950" name="Image950"/>
          <p:cNvPicPr>
            <a:picLocks noChangeAspect="1"/>
          </p:cNvPicPr>
          <p:nvPr/>
        </p:nvPicPr>
        <p:blipFill>
          <a:blip r:embed="rId75"/>
          <a:stretch>
            <a:fillRect/>
          </a:stretch>
        </p:blipFill>
        <p:spPr>
          <a:xfrm>
            <a:off x="9409036" y="5577637"/>
            <a:ext cx="213692" cy="229299"/>
          </a:xfrm>
          <a:prstGeom prst="rect">
            <a:avLst/>
          </a:prstGeom>
          <a:noFill/>
        </p:spPr>
      </p:pic>
      <p:pic>
        <p:nvPicPr>
          <p:cNvPr id="951" name="Image951"/>
          <p:cNvPicPr>
            <a:picLocks noChangeAspect="1"/>
          </p:cNvPicPr>
          <p:nvPr/>
        </p:nvPicPr>
        <p:blipFill>
          <a:blip r:embed="rId76"/>
          <a:stretch>
            <a:fillRect/>
          </a:stretch>
        </p:blipFill>
        <p:spPr>
          <a:xfrm>
            <a:off x="9675026" y="5734254"/>
            <a:ext cx="61632" cy="60007"/>
          </a:xfrm>
          <a:prstGeom prst="rect">
            <a:avLst/>
          </a:prstGeom>
          <a:noFill/>
        </p:spPr>
      </p:pic>
      <p:sp>
        <p:nvSpPr>
          <p:cNvPr id="952" name="Text Box952"/>
          <p:cNvSpPr txBox="1"/>
          <p:nvPr/>
        </p:nvSpPr>
        <p:spPr>
          <a:xfrm>
            <a:off x="705485" y="998450"/>
            <a:ext cx="10353041" cy="3072697"/>
          </a:xfrm>
          <a:prstGeom prst="rect">
            <a:avLst/>
          </a:prstGeom>
          <a:noFill/>
        </p:spPr>
        <p:txBody>
          <a:bodyPr wrap="square" lIns="0" tIns="0" rIns="0" rtlCol="0">
            <a:spAutoFit/>
          </a:bodyPr>
          <a:lstStyle/>
          <a:p>
            <a:pPr indent="493395" algn="just" rtl="0">
              <a:lnSpc>
                <a:spcPts val="3456"/>
              </a:lnSpc>
            </a:pPr>
            <a:r>
              <a:rPr lang="en-US" altLang="zh-CN" sz="2005" spc="-5" dirty="0">
                <a:solidFill>
                  <a:srgbClr val="404040"/>
                </a:solidFill>
                <a:latin typeface="微软雅黑"/>
                <a:ea typeface="微软雅黑"/>
                <a:cs typeface="微软雅黑"/>
              </a:rPr>
              <a:t>借鉴“最佳解释推理的逻辑方法，形</a:t>
            </a:r>
            <a:r>
              <a:rPr lang="en-US" altLang="zh-CN" sz="2005" spc="0" dirty="0">
                <a:solidFill>
                  <a:srgbClr val="404040"/>
                </a:solidFill>
                <a:latin typeface="微软雅黑"/>
                <a:ea typeface="微软雅黑"/>
                <a:cs typeface="微软雅黑"/>
              </a:rPr>
              <a:t>成</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替</a:t>
            </a:r>
            <a:r>
              <a:rPr lang="en-US" altLang="zh-CN" sz="2005" spc="-10" dirty="0">
                <a:solidFill>
                  <a:srgbClr val="404040"/>
                </a:solidFill>
                <a:latin typeface="微软雅黑"/>
                <a:ea typeface="微软雅黑"/>
                <a:cs typeface="微软雅黑"/>
              </a:rPr>
              <a:t>代</a:t>
            </a:r>
            <a:r>
              <a:rPr lang="en-US" altLang="zh-CN" sz="2005" spc="0" dirty="0">
                <a:solidFill>
                  <a:srgbClr val="404040"/>
                </a:solidFill>
                <a:latin typeface="Arial"/>
                <a:ea typeface="Arial"/>
                <a:cs typeface="Arial"/>
              </a:rPr>
              <a:t>-</a:t>
            </a:r>
            <a:r>
              <a:rPr lang="en-US" altLang="zh-CN" sz="2005" spc="-9" dirty="0">
                <a:solidFill>
                  <a:srgbClr val="404040"/>
                </a:solidFill>
                <a:latin typeface="微软雅黑"/>
                <a:ea typeface="微软雅黑"/>
                <a:cs typeface="微软雅黑"/>
              </a:rPr>
              <a:t>竞</a:t>
            </a:r>
            <a:r>
              <a:rPr lang="en-US" altLang="zh-CN" sz="2005" spc="0" dirty="0">
                <a:solidFill>
                  <a:srgbClr val="404040"/>
                </a:solidFill>
                <a:latin typeface="微软雅黑"/>
                <a:ea typeface="微软雅黑"/>
                <a:cs typeface="微软雅黑"/>
              </a:rPr>
              <a:t>争</a:t>
            </a:r>
            <a:r>
              <a:rPr lang="en-US" altLang="zh-CN" sz="2005" spc="-8" dirty="0">
                <a:solidFill>
                  <a:srgbClr val="404040"/>
                </a:solidFill>
                <a:latin typeface="Arial"/>
                <a:ea typeface="Arial"/>
                <a:cs typeface="Arial"/>
              </a:rPr>
              <a:t>-</a:t>
            </a:r>
            <a:r>
              <a:rPr lang="en-US" altLang="zh-CN" sz="2005" spc="-5" dirty="0">
                <a:solidFill>
                  <a:srgbClr val="404040"/>
                </a:solidFill>
                <a:latin typeface="微软雅黑"/>
                <a:ea typeface="微软雅黑"/>
                <a:cs typeface="微软雅黑"/>
              </a:rPr>
              <a:t>最优”教法，可以对诗歌进行开放</a:t>
            </a:r>
            <a:r>
              <a:rPr lang="en-US" altLang="zh-CN" sz="2005" spc="0" dirty="0">
                <a:solidFill>
                  <a:srgbClr val="404040"/>
                </a:solidFill>
                <a:latin typeface="微软雅黑"/>
                <a:ea typeface="微软雅黑"/>
                <a:cs typeface="微软雅黑"/>
              </a:rPr>
              <a:t>性</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探究。因为大部分诗歌的解读有多种可能性，</a:t>
            </a:r>
            <a:r>
              <a:rPr lang="en-US" altLang="zh-CN" sz="2005" spc="0" dirty="0">
                <a:solidFill>
                  <a:srgbClr val="404040"/>
                </a:solidFill>
                <a:latin typeface="微软雅黑"/>
                <a:ea typeface="微软雅黑"/>
                <a:cs typeface="微软雅黑"/>
              </a:rPr>
              <a:t>而</a:t>
            </a:r>
            <a:r>
              <a:rPr lang="en-US" altLang="zh-CN" sz="2005" spc="-10" dirty="0">
                <a:solidFill>
                  <a:srgbClr val="404040"/>
                </a:solidFill>
                <a:latin typeface="微软雅黑"/>
                <a:ea typeface="微软雅黑"/>
                <a:cs typeface="微软雅黑"/>
              </a:rPr>
              <a:t>最</a:t>
            </a:r>
            <a:r>
              <a:rPr lang="en-US" altLang="zh-CN" sz="2005" spc="0" dirty="0">
                <a:solidFill>
                  <a:srgbClr val="404040"/>
                </a:solidFill>
                <a:latin typeface="微软雅黑"/>
                <a:ea typeface="微软雅黑"/>
                <a:cs typeface="微软雅黑"/>
              </a:rPr>
              <a:t>佳</a:t>
            </a:r>
            <a:r>
              <a:rPr lang="en-US" altLang="zh-CN" sz="2005" spc="-10" dirty="0">
                <a:solidFill>
                  <a:srgbClr val="404040"/>
                </a:solidFill>
                <a:latin typeface="微软雅黑"/>
                <a:ea typeface="微软雅黑"/>
                <a:cs typeface="微软雅黑"/>
              </a:rPr>
              <a:t>解</a:t>
            </a:r>
            <a:r>
              <a:rPr lang="en-US" altLang="zh-CN" sz="2005" spc="0" dirty="0">
                <a:solidFill>
                  <a:srgbClr val="404040"/>
                </a:solidFill>
                <a:latin typeface="微软雅黑"/>
                <a:ea typeface="微软雅黑"/>
                <a:cs typeface="微软雅黑"/>
              </a:rPr>
              <a:t>释</a:t>
            </a:r>
            <a:r>
              <a:rPr lang="en-US" altLang="zh-CN" sz="2005" spc="-10" dirty="0">
                <a:solidFill>
                  <a:srgbClr val="404040"/>
                </a:solidFill>
                <a:latin typeface="微软雅黑"/>
                <a:ea typeface="微软雅黑"/>
                <a:cs typeface="微软雅黑"/>
              </a:rPr>
              <a:t>推</a:t>
            </a:r>
            <a:r>
              <a:rPr lang="en-US" altLang="zh-CN" sz="2005" spc="0" dirty="0">
                <a:solidFill>
                  <a:srgbClr val="404040"/>
                </a:solidFill>
                <a:latin typeface="微软雅黑"/>
                <a:ea typeface="微软雅黑"/>
                <a:cs typeface="微软雅黑"/>
              </a:rPr>
              <a:t>理</a:t>
            </a:r>
            <a:r>
              <a:rPr lang="en-US" altLang="zh-CN" sz="2005" spc="-10" dirty="0">
                <a:solidFill>
                  <a:srgbClr val="404040"/>
                </a:solidFill>
                <a:latin typeface="微软雅黑"/>
                <a:ea typeface="微软雅黑"/>
                <a:cs typeface="微软雅黑"/>
              </a:rPr>
              <a:t>恰</a:t>
            </a:r>
            <a:r>
              <a:rPr lang="en-US" altLang="zh-CN" sz="2005" spc="0" dirty="0">
                <a:solidFill>
                  <a:srgbClr val="404040"/>
                </a:solidFill>
                <a:latin typeface="微软雅黑"/>
                <a:ea typeface="微软雅黑"/>
                <a:cs typeface="微软雅黑"/>
              </a:rPr>
              <a:t>恰</a:t>
            </a:r>
            <a:r>
              <a:rPr lang="en-US" altLang="zh-CN" sz="2005" spc="-10" dirty="0">
                <a:solidFill>
                  <a:srgbClr val="404040"/>
                </a:solidFill>
                <a:latin typeface="微软雅黑"/>
                <a:ea typeface="微软雅黑"/>
                <a:cs typeface="微软雅黑"/>
              </a:rPr>
              <a:t>在</a:t>
            </a:r>
            <a:r>
              <a:rPr lang="en-US" altLang="zh-CN" sz="2005" spc="0" dirty="0">
                <a:solidFill>
                  <a:srgbClr val="404040"/>
                </a:solidFill>
                <a:latin typeface="微软雅黑"/>
                <a:ea typeface="微软雅黑"/>
                <a:cs typeface="微软雅黑"/>
              </a:rPr>
              <a:t>多</a:t>
            </a:r>
            <a:r>
              <a:rPr lang="en-US" altLang="zh-CN" sz="2005" spc="-10" dirty="0">
                <a:solidFill>
                  <a:srgbClr val="404040"/>
                </a:solidFill>
                <a:latin typeface="微软雅黑"/>
                <a:ea typeface="微软雅黑"/>
                <a:cs typeface="微软雅黑"/>
              </a:rPr>
              <a:t>种</a:t>
            </a:r>
            <a:r>
              <a:rPr lang="en-US" altLang="zh-CN" sz="2005" spc="0" dirty="0">
                <a:solidFill>
                  <a:srgbClr val="404040"/>
                </a:solidFill>
                <a:latin typeface="微软雅黑"/>
                <a:ea typeface="微软雅黑"/>
                <a:cs typeface="微软雅黑"/>
              </a:rPr>
              <a:t>解</a:t>
            </a:r>
            <a:r>
              <a:rPr lang="en-US" altLang="zh-CN" sz="2005" spc="-10" dirty="0">
                <a:solidFill>
                  <a:srgbClr val="404040"/>
                </a:solidFill>
                <a:latin typeface="微软雅黑"/>
                <a:ea typeface="微软雅黑"/>
                <a:cs typeface="微软雅黑"/>
              </a:rPr>
              <a:t>释</a:t>
            </a:r>
            <a:r>
              <a:rPr lang="en-US" altLang="zh-CN" sz="2005" spc="0" dirty="0">
                <a:solidFill>
                  <a:srgbClr val="404040"/>
                </a:solidFill>
                <a:latin typeface="微软雅黑"/>
                <a:ea typeface="微软雅黑"/>
                <a:cs typeface="微软雅黑"/>
              </a:rPr>
              <a:t>中</a:t>
            </a:r>
            <a:r>
              <a:rPr lang="en-US" altLang="zh-CN" sz="2005" spc="-10" dirty="0">
                <a:solidFill>
                  <a:srgbClr val="404040"/>
                </a:solidFill>
                <a:latin typeface="微软雅黑"/>
                <a:ea typeface="微软雅黑"/>
                <a:cs typeface="微软雅黑"/>
              </a:rPr>
              <a:t>寻</a:t>
            </a:r>
            <a:r>
              <a:rPr lang="en-US" altLang="zh-CN" sz="2005" spc="0" dirty="0">
                <a:solidFill>
                  <a:srgbClr val="404040"/>
                </a:solidFill>
                <a:latin typeface="微软雅黑"/>
                <a:ea typeface="微软雅黑"/>
                <a:cs typeface="微软雅黑"/>
              </a:rPr>
              <a:t>求</a:t>
            </a:r>
            <a:r>
              <a:rPr lang="en-US" altLang="zh-CN" sz="2005" spc="-10" dirty="0">
                <a:solidFill>
                  <a:srgbClr val="404040"/>
                </a:solidFill>
                <a:latin typeface="微软雅黑"/>
                <a:ea typeface="微软雅黑"/>
                <a:cs typeface="微软雅黑"/>
              </a:rPr>
              <a:t>最</a:t>
            </a:r>
            <a:r>
              <a:rPr lang="en-US" altLang="zh-CN" sz="2005" spc="0" dirty="0">
                <a:solidFill>
                  <a:srgbClr val="404040"/>
                </a:solidFill>
                <a:latin typeface="微软雅黑"/>
                <a:ea typeface="微软雅黑"/>
                <a:cs typeface="微软雅黑"/>
              </a:rPr>
              <a:t>合理</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解释的推理，对诗篇、诗句或具体的字眼产生初</a:t>
            </a:r>
            <a:r>
              <a:rPr lang="en-US" altLang="zh-CN" sz="2005" spc="0" dirty="0">
                <a:solidFill>
                  <a:srgbClr val="404040"/>
                </a:solidFill>
                <a:latin typeface="微软雅黑"/>
                <a:ea typeface="微软雅黑"/>
                <a:cs typeface="微软雅黑"/>
              </a:rPr>
              <a:t>步</a:t>
            </a:r>
            <a:r>
              <a:rPr lang="en-US" altLang="zh-CN" sz="2005" spc="-10" dirty="0">
                <a:solidFill>
                  <a:srgbClr val="404040"/>
                </a:solidFill>
                <a:latin typeface="微软雅黑"/>
                <a:ea typeface="微软雅黑"/>
                <a:cs typeface="微软雅黑"/>
              </a:rPr>
              <a:t>解</a:t>
            </a:r>
            <a:r>
              <a:rPr lang="en-US" altLang="zh-CN" sz="2005" spc="0" dirty="0">
                <a:solidFill>
                  <a:srgbClr val="404040"/>
                </a:solidFill>
                <a:latin typeface="微软雅黑"/>
                <a:ea typeface="微软雅黑"/>
                <a:cs typeface="微软雅黑"/>
              </a:rPr>
              <a:t>释</a:t>
            </a:r>
            <a:r>
              <a:rPr lang="en-US" altLang="zh-CN" sz="2005" spc="-10" dirty="0">
                <a:solidFill>
                  <a:srgbClr val="404040"/>
                </a:solidFill>
                <a:latin typeface="微软雅黑"/>
                <a:ea typeface="微软雅黑"/>
                <a:cs typeface="微软雅黑"/>
              </a:rPr>
              <a:t>之</a:t>
            </a:r>
            <a:r>
              <a:rPr lang="en-US" altLang="zh-CN" sz="2005" spc="-5" dirty="0">
                <a:solidFill>
                  <a:srgbClr val="404040"/>
                </a:solidFill>
                <a:latin typeface="微软雅黑"/>
                <a:ea typeface="微软雅黑"/>
                <a:cs typeface="微软雅黑"/>
              </a:rPr>
              <a:t>后</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不</a:t>
            </a:r>
            <a:r>
              <a:rPr lang="en-US" altLang="zh-CN" sz="2005" spc="0" dirty="0">
                <a:solidFill>
                  <a:srgbClr val="404040"/>
                </a:solidFill>
                <a:latin typeface="微软雅黑"/>
                <a:ea typeface="微软雅黑"/>
                <a:cs typeface="微软雅黑"/>
              </a:rPr>
              <a:t>妨</a:t>
            </a:r>
            <a:r>
              <a:rPr lang="en-US" altLang="zh-CN" sz="2005" spc="-10" dirty="0">
                <a:solidFill>
                  <a:srgbClr val="404040"/>
                </a:solidFill>
                <a:latin typeface="微软雅黑"/>
                <a:ea typeface="微软雅黑"/>
                <a:cs typeface="微软雅黑"/>
              </a:rPr>
              <a:t>再</a:t>
            </a:r>
            <a:r>
              <a:rPr lang="en-US" altLang="zh-CN" sz="2005" spc="0" dirty="0">
                <a:solidFill>
                  <a:srgbClr val="404040"/>
                </a:solidFill>
                <a:latin typeface="微软雅黑"/>
                <a:ea typeface="微软雅黑"/>
                <a:cs typeface="微软雅黑"/>
              </a:rPr>
              <a:t>找</a:t>
            </a:r>
            <a:r>
              <a:rPr lang="en-US" altLang="zh-CN" sz="2005" spc="-10" dirty="0">
                <a:solidFill>
                  <a:srgbClr val="404040"/>
                </a:solidFill>
                <a:latin typeface="微软雅黑"/>
                <a:ea typeface="微软雅黑"/>
                <a:cs typeface="微软雅黑"/>
              </a:rPr>
              <a:t>一</a:t>
            </a:r>
            <a:r>
              <a:rPr lang="en-US" altLang="zh-CN" sz="2005" spc="0" dirty="0">
                <a:solidFill>
                  <a:srgbClr val="404040"/>
                </a:solidFill>
                <a:latin typeface="微软雅黑"/>
                <a:ea typeface="微软雅黑"/>
                <a:cs typeface="微软雅黑"/>
              </a:rPr>
              <a:t>找</a:t>
            </a:r>
            <a:r>
              <a:rPr lang="en-US" altLang="zh-CN" sz="2005" spc="-10" dirty="0">
                <a:solidFill>
                  <a:srgbClr val="404040"/>
                </a:solidFill>
                <a:latin typeface="微软雅黑"/>
                <a:ea typeface="微软雅黑"/>
                <a:cs typeface="微软雅黑"/>
              </a:rPr>
              <a:t>替</a:t>
            </a:r>
            <a:r>
              <a:rPr lang="en-US" altLang="zh-CN" sz="2005" spc="0" dirty="0">
                <a:solidFill>
                  <a:srgbClr val="404040"/>
                </a:solidFill>
                <a:latin typeface="微软雅黑"/>
                <a:ea typeface="微软雅黑"/>
                <a:cs typeface="微软雅黑"/>
              </a:rPr>
              <a:t>代</a:t>
            </a:r>
            <a:r>
              <a:rPr lang="en-US" altLang="zh-CN" sz="2005" spc="-10" dirty="0">
                <a:solidFill>
                  <a:srgbClr val="404040"/>
                </a:solidFill>
                <a:latin typeface="微软雅黑"/>
                <a:ea typeface="微软雅黑"/>
                <a:cs typeface="微软雅黑"/>
              </a:rPr>
              <a:t>解</a:t>
            </a:r>
            <a:r>
              <a:rPr lang="en-US" altLang="zh-CN" sz="2005" spc="0" dirty="0">
                <a:solidFill>
                  <a:srgbClr val="404040"/>
                </a:solidFill>
                <a:latin typeface="微软雅黑"/>
                <a:ea typeface="微软雅黑"/>
                <a:cs typeface="微软雅黑"/>
              </a:rPr>
              <a:t>释</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由此</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构成和原先解释的竞争，竞争中将会诞生最合</a:t>
            </a:r>
            <a:r>
              <a:rPr lang="en-US" altLang="zh-CN" sz="2005" spc="0" dirty="0">
                <a:solidFill>
                  <a:srgbClr val="404040"/>
                </a:solidFill>
                <a:latin typeface="微软雅黑"/>
                <a:ea typeface="微软雅黑"/>
                <a:cs typeface="微软雅黑"/>
              </a:rPr>
              <a:t>情</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最</a:t>
            </a:r>
            <a:r>
              <a:rPr lang="en-US" altLang="zh-CN" sz="2005" spc="-10" dirty="0">
                <a:solidFill>
                  <a:srgbClr val="404040"/>
                </a:solidFill>
                <a:latin typeface="微软雅黑"/>
                <a:ea typeface="微软雅黑"/>
                <a:cs typeface="微软雅黑"/>
              </a:rPr>
              <a:t>丰</a:t>
            </a:r>
            <a:r>
              <a:rPr lang="en-US" altLang="zh-CN" sz="2005" spc="0" dirty="0">
                <a:solidFill>
                  <a:srgbClr val="404040"/>
                </a:solidFill>
                <a:latin typeface="微软雅黑"/>
                <a:ea typeface="微软雅黑"/>
                <a:cs typeface="微软雅黑"/>
              </a:rPr>
              <a:t>富</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最</a:t>
            </a:r>
            <a:r>
              <a:rPr lang="en-US" altLang="zh-CN" sz="2005" spc="-10" dirty="0">
                <a:solidFill>
                  <a:srgbClr val="404040"/>
                </a:solidFill>
                <a:latin typeface="微软雅黑"/>
                <a:ea typeface="微软雅黑"/>
                <a:cs typeface="微软雅黑"/>
              </a:rPr>
              <a:t>可</a:t>
            </a:r>
            <a:r>
              <a:rPr lang="en-US" altLang="zh-CN" sz="2005" spc="0" dirty="0">
                <a:solidFill>
                  <a:srgbClr val="404040"/>
                </a:solidFill>
                <a:latin typeface="微软雅黑"/>
                <a:ea typeface="微软雅黑"/>
                <a:cs typeface="微软雅黑"/>
              </a:rPr>
              <a:t>爱</a:t>
            </a:r>
            <a:r>
              <a:rPr lang="en-US" altLang="zh-CN" sz="2005" spc="-10" dirty="0">
                <a:solidFill>
                  <a:srgbClr val="404040"/>
                </a:solidFill>
                <a:latin typeface="微软雅黑"/>
                <a:ea typeface="微软雅黑"/>
                <a:cs typeface="微软雅黑"/>
              </a:rPr>
              <a:t>的</a:t>
            </a:r>
            <a:r>
              <a:rPr lang="en-US" altLang="zh-CN" sz="2005" spc="0" dirty="0">
                <a:solidFill>
                  <a:srgbClr val="404040"/>
                </a:solidFill>
                <a:latin typeface="微软雅黑"/>
                <a:ea typeface="微软雅黑"/>
                <a:cs typeface="微软雅黑"/>
              </a:rPr>
              <a:t>解</a:t>
            </a:r>
            <a:r>
              <a:rPr lang="en-US" altLang="zh-CN" sz="2005" spc="-10" dirty="0">
                <a:solidFill>
                  <a:srgbClr val="404040"/>
                </a:solidFill>
                <a:latin typeface="微软雅黑"/>
                <a:ea typeface="微软雅黑"/>
                <a:cs typeface="微软雅黑"/>
              </a:rPr>
              <a:t>释</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亦</a:t>
            </a:r>
            <a:r>
              <a:rPr lang="en-US" altLang="zh-CN" sz="2005" spc="0" dirty="0">
                <a:solidFill>
                  <a:srgbClr val="404040"/>
                </a:solidFill>
                <a:latin typeface="微软雅黑"/>
                <a:ea typeface="微软雅黑"/>
                <a:cs typeface="微软雅黑"/>
              </a:rPr>
              <a:t>可</a:t>
            </a:r>
            <a:r>
              <a:rPr lang="en-US" altLang="zh-CN" sz="2005" spc="-10" dirty="0">
                <a:solidFill>
                  <a:srgbClr val="404040"/>
                </a:solidFill>
                <a:latin typeface="微软雅黑"/>
                <a:ea typeface="微软雅黑"/>
                <a:cs typeface="微软雅黑"/>
              </a:rPr>
              <a:t>以</a:t>
            </a:r>
            <a:r>
              <a:rPr lang="en-US" altLang="zh-CN" sz="2005" spc="0" dirty="0">
                <a:solidFill>
                  <a:srgbClr val="404040"/>
                </a:solidFill>
                <a:latin typeface="微软雅黑"/>
                <a:ea typeface="微软雅黑"/>
                <a:cs typeface="微软雅黑"/>
              </a:rPr>
              <a:t>用</a:t>
            </a:r>
            <a:r>
              <a:rPr lang="en-US" altLang="zh-CN" sz="2005" spc="-10" dirty="0">
                <a:solidFill>
                  <a:srgbClr val="404040"/>
                </a:solidFill>
                <a:latin typeface="微软雅黑"/>
                <a:ea typeface="微软雅黑"/>
                <a:cs typeface="微软雅黑"/>
              </a:rPr>
              <a:t>于</a:t>
            </a:r>
            <a:r>
              <a:rPr lang="en-US" altLang="zh-CN" sz="2005" spc="0" dirty="0">
                <a:solidFill>
                  <a:srgbClr val="404040"/>
                </a:solidFill>
                <a:latin typeface="微软雅黑"/>
                <a:ea typeface="微软雅黑"/>
                <a:cs typeface="微软雅黑"/>
              </a:rPr>
              <a:t>说明</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文的探究，设想和尝试不同的说明顺序和方法，</a:t>
            </a:r>
            <a:r>
              <a:rPr lang="en-US" altLang="zh-CN" sz="2005" spc="0" dirty="0">
                <a:solidFill>
                  <a:srgbClr val="404040"/>
                </a:solidFill>
                <a:latin typeface="微软雅黑"/>
                <a:ea typeface="微软雅黑"/>
                <a:cs typeface="微软雅黑"/>
              </a:rPr>
              <a:t>比</a:t>
            </a:r>
            <a:r>
              <a:rPr lang="en-US" altLang="zh-CN" sz="2005" spc="-10" dirty="0">
                <a:solidFill>
                  <a:srgbClr val="404040"/>
                </a:solidFill>
                <a:latin typeface="微软雅黑"/>
                <a:ea typeface="微软雅黑"/>
                <a:cs typeface="微软雅黑"/>
              </a:rPr>
              <a:t>较</a:t>
            </a:r>
            <a:r>
              <a:rPr lang="en-US" altLang="zh-CN" sz="2005" spc="0" dirty="0">
                <a:solidFill>
                  <a:srgbClr val="404040"/>
                </a:solidFill>
                <a:latin typeface="微软雅黑"/>
                <a:ea typeface="微软雅黑"/>
                <a:cs typeface="微软雅黑"/>
              </a:rPr>
              <a:t>孰</a:t>
            </a:r>
            <a:r>
              <a:rPr lang="en-US" altLang="zh-CN" sz="2005" spc="-10" dirty="0">
                <a:solidFill>
                  <a:srgbClr val="404040"/>
                </a:solidFill>
                <a:latin typeface="微软雅黑"/>
                <a:ea typeface="微软雅黑"/>
                <a:cs typeface="微软雅黑"/>
              </a:rPr>
              <a:t>优</a:t>
            </a:r>
            <a:r>
              <a:rPr lang="en-US" altLang="zh-CN" sz="2005" spc="-5" dirty="0">
                <a:solidFill>
                  <a:srgbClr val="404040"/>
                </a:solidFill>
                <a:latin typeface="微软雅黑"/>
                <a:ea typeface="微软雅黑"/>
                <a:cs typeface="微软雅黑"/>
              </a:rPr>
              <a:t>孰</a:t>
            </a:r>
            <a:r>
              <a:rPr lang="en-US" altLang="zh-CN" sz="2005" spc="0" dirty="0">
                <a:solidFill>
                  <a:srgbClr val="404040"/>
                </a:solidFill>
                <a:latin typeface="微软雅黑"/>
                <a:ea typeface="微软雅黑"/>
                <a:cs typeface="微软雅黑"/>
              </a:rPr>
              <a:t>劣</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探</a:t>
            </a:r>
            <a:r>
              <a:rPr lang="en-US" altLang="zh-CN" sz="2005" spc="-10" dirty="0">
                <a:solidFill>
                  <a:srgbClr val="404040"/>
                </a:solidFill>
                <a:latin typeface="微软雅黑"/>
                <a:ea typeface="微软雅黑"/>
                <a:cs typeface="微软雅黑"/>
              </a:rPr>
              <a:t>寻</a:t>
            </a:r>
            <a:r>
              <a:rPr lang="en-US" altLang="zh-CN" sz="2005" spc="0" dirty="0">
                <a:solidFill>
                  <a:srgbClr val="404040"/>
                </a:solidFill>
                <a:latin typeface="微软雅黑"/>
                <a:ea typeface="微软雅黑"/>
                <a:cs typeface="微软雅黑"/>
              </a:rPr>
              <a:t>个</a:t>
            </a:r>
            <a:r>
              <a:rPr lang="en-US" altLang="zh-CN" sz="2005" spc="-10" dirty="0">
                <a:solidFill>
                  <a:srgbClr val="404040"/>
                </a:solidFill>
                <a:latin typeface="微软雅黑"/>
                <a:ea typeface="微软雅黑"/>
                <a:cs typeface="微软雅黑"/>
              </a:rPr>
              <a:t>中</a:t>
            </a:r>
            <a:r>
              <a:rPr lang="en-US" altLang="zh-CN" sz="2005" spc="0" dirty="0">
                <a:solidFill>
                  <a:srgbClr val="404040"/>
                </a:solidFill>
                <a:latin typeface="微软雅黑"/>
                <a:ea typeface="微软雅黑"/>
                <a:cs typeface="微软雅黑"/>
              </a:rPr>
              <a:t>原</a:t>
            </a:r>
            <a:r>
              <a:rPr lang="en-US" altLang="zh-CN" sz="2005" spc="-10" dirty="0">
                <a:solidFill>
                  <a:srgbClr val="404040"/>
                </a:solidFill>
                <a:latin typeface="微软雅黑"/>
                <a:ea typeface="微软雅黑"/>
                <a:cs typeface="微软雅黑"/>
              </a:rPr>
              <a:t>因</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还</a:t>
            </a:r>
            <a:r>
              <a:rPr lang="en-US" altLang="zh-CN" sz="2005" spc="0" dirty="0">
                <a:solidFill>
                  <a:srgbClr val="404040"/>
                </a:solidFill>
                <a:latin typeface="微软雅黑"/>
                <a:ea typeface="微软雅黑"/>
                <a:cs typeface="微软雅黑"/>
              </a:rPr>
              <a:t>可</a:t>
            </a:r>
            <a:r>
              <a:rPr lang="en-US" altLang="zh-CN" sz="2005" spc="-10" dirty="0">
                <a:solidFill>
                  <a:srgbClr val="404040"/>
                </a:solidFill>
                <a:latin typeface="微软雅黑"/>
                <a:ea typeface="微软雅黑"/>
                <a:cs typeface="微软雅黑"/>
              </a:rPr>
              <a:t>以</a:t>
            </a:r>
            <a:r>
              <a:rPr lang="en-US" altLang="zh-CN" sz="2005" spc="0" dirty="0">
                <a:solidFill>
                  <a:srgbClr val="404040"/>
                </a:solidFill>
                <a:latin typeface="微软雅黑"/>
                <a:ea typeface="微软雅黑"/>
                <a:cs typeface="微软雅黑"/>
              </a:rPr>
              <a:t>用于</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议论文的教学，构造竞争性的观点及论证，在碰</a:t>
            </a:r>
            <a:r>
              <a:rPr lang="en-US" altLang="zh-CN" sz="2005" spc="0" dirty="0">
                <a:solidFill>
                  <a:srgbClr val="404040"/>
                </a:solidFill>
                <a:latin typeface="微软雅黑"/>
                <a:ea typeface="微软雅黑"/>
                <a:cs typeface="微软雅黑"/>
              </a:rPr>
              <a:t>撞</a:t>
            </a:r>
            <a:r>
              <a:rPr lang="en-US" altLang="zh-CN" sz="2005" spc="-10" dirty="0">
                <a:solidFill>
                  <a:srgbClr val="404040"/>
                </a:solidFill>
                <a:latin typeface="微软雅黑"/>
                <a:ea typeface="微软雅黑"/>
                <a:cs typeface="微软雅黑"/>
              </a:rPr>
              <a:t>和</a:t>
            </a:r>
            <a:r>
              <a:rPr lang="en-US" altLang="zh-CN" sz="2005" spc="0" dirty="0">
                <a:solidFill>
                  <a:srgbClr val="404040"/>
                </a:solidFill>
                <a:latin typeface="微软雅黑"/>
                <a:ea typeface="微软雅黑"/>
                <a:cs typeface="微软雅黑"/>
              </a:rPr>
              <a:t>争</a:t>
            </a:r>
            <a:r>
              <a:rPr lang="en-US" altLang="zh-CN" sz="2005" spc="-10" dirty="0">
                <a:solidFill>
                  <a:srgbClr val="404040"/>
                </a:solidFill>
                <a:latin typeface="微软雅黑"/>
                <a:ea typeface="微软雅黑"/>
                <a:cs typeface="微软雅黑"/>
              </a:rPr>
              <a:t>鸣</a:t>
            </a:r>
            <a:r>
              <a:rPr lang="en-US" altLang="zh-CN" sz="2005" spc="-5" dirty="0">
                <a:solidFill>
                  <a:srgbClr val="404040"/>
                </a:solidFill>
                <a:latin typeface="微软雅黑"/>
                <a:ea typeface="微软雅黑"/>
                <a:cs typeface="微软雅黑"/>
              </a:rPr>
              <a:t>中</a:t>
            </a:r>
            <a:r>
              <a:rPr lang="en-US" altLang="zh-CN" sz="2005" spc="0" dirty="0">
                <a:solidFill>
                  <a:srgbClr val="404040"/>
                </a:solidFill>
                <a:latin typeface="微软雅黑"/>
                <a:ea typeface="微软雅黑"/>
                <a:cs typeface="微软雅黑"/>
              </a:rPr>
              <a:t>对</a:t>
            </a:r>
            <a:r>
              <a:rPr lang="en-US" altLang="zh-CN" sz="2005" spc="-10" dirty="0">
                <a:solidFill>
                  <a:srgbClr val="404040"/>
                </a:solidFill>
                <a:latin typeface="微软雅黑"/>
                <a:ea typeface="微软雅黑"/>
                <a:cs typeface="微软雅黑"/>
              </a:rPr>
              <a:t>原</a:t>
            </a:r>
            <a:r>
              <a:rPr lang="en-US" altLang="zh-CN" sz="2005" spc="0" dirty="0">
                <a:solidFill>
                  <a:srgbClr val="404040"/>
                </a:solidFill>
                <a:latin typeface="微软雅黑"/>
                <a:ea typeface="微软雅黑"/>
                <a:cs typeface="微软雅黑"/>
              </a:rPr>
              <a:t>文</a:t>
            </a:r>
            <a:r>
              <a:rPr lang="en-US" altLang="zh-CN" sz="2005" spc="-10" dirty="0">
                <a:solidFill>
                  <a:srgbClr val="404040"/>
                </a:solidFill>
                <a:latin typeface="微软雅黑"/>
                <a:ea typeface="微软雅黑"/>
                <a:cs typeface="微软雅黑"/>
              </a:rPr>
              <a:t>的</a:t>
            </a:r>
            <a:r>
              <a:rPr lang="en-US" altLang="zh-CN" sz="2005" spc="0" dirty="0">
                <a:solidFill>
                  <a:srgbClr val="404040"/>
                </a:solidFill>
                <a:latin typeface="微软雅黑"/>
                <a:ea typeface="微软雅黑"/>
                <a:cs typeface="微软雅黑"/>
              </a:rPr>
              <a:t>写</a:t>
            </a:r>
            <a:r>
              <a:rPr lang="en-US" altLang="zh-CN" sz="2005" spc="-10" dirty="0">
                <a:solidFill>
                  <a:srgbClr val="404040"/>
                </a:solidFill>
                <a:latin typeface="微软雅黑"/>
                <a:ea typeface="微软雅黑"/>
                <a:cs typeface="微软雅黑"/>
              </a:rPr>
              <a:t>作</a:t>
            </a:r>
            <a:r>
              <a:rPr lang="en-US" altLang="zh-CN" sz="2005" spc="0" dirty="0">
                <a:solidFill>
                  <a:srgbClr val="404040"/>
                </a:solidFill>
                <a:latin typeface="微软雅黑"/>
                <a:ea typeface="微软雅黑"/>
                <a:cs typeface="微软雅黑"/>
              </a:rPr>
              <a:t>情</a:t>
            </a:r>
            <a:r>
              <a:rPr lang="en-US" altLang="zh-CN" sz="2005" spc="-10" dirty="0">
                <a:solidFill>
                  <a:srgbClr val="404040"/>
                </a:solidFill>
                <a:latin typeface="微软雅黑"/>
                <a:ea typeface="微软雅黑"/>
                <a:cs typeface="微软雅黑"/>
              </a:rPr>
              <a:t>境</a:t>
            </a:r>
            <a:r>
              <a:rPr lang="en-US" altLang="zh-CN" sz="2005" spc="0" dirty="0">
                <a:solidFill>
                  <a:srgbClr val="404040"/>
                </a:solidFill>
                <a:latin typeface="微软雅黑"/>
                <a:ea typeface="微软雅黑"/>
                <a:cs typeface="微软雅黑"/>
              </a:rPr>
              <a:t>和</a:t>
            </a:r>
            <a:r>
              <a:rPr lang="en-US" altLang="zh-CN" sz="2005" spc="-10" dirty="0">
                <a:solidFill>
                  <a:srgbClr val="404040"/>
                </a:solidFill>
                <a:latin typeface="微软雅黑"/>
                <a:ea typeface="微软雅黑"/>
                <a:cs typeface="微软雅黑"/>
              </a:rPr>
              <a:t>策</a:t>
            </a:r>
            <a:r>
              <a:rPr lang="en-US" altLang="zh-CN" sz="2005" spc="0" dirty="0">
                <a:solidFill>
                  <a:srgbClr val="404040"/>
                </a:solidFill>
                <a:latin typeface="微软雅黑"/>
                <a:ea typeface="微软雅黑"/>
                <a:cs typeface="微软雅黑"/>
              </a:rPr>
              <a:t>略</a:t>
            </a:r>
            <a:r>
              <a:rPr lang="en-US" altLang="zh-CN" sz="2005" spc="-10" dirty="0">
                <a:solidFill>
                  <a:srgbClr val="404040"/>
                </a:solidFill>
                <a:latin typeface="微软雅黑"/>
                <a:ea typeface="微软雅黑"/>
                <a:cs typeface="微软雅黑"/>
              </a:rPr>
              <a:t>有</a:t>
            </a:r>
            <a:r>
              <a:rPr lang="en-US" altLang="zh-CN" sz="2005" spc="0" dirty="0">
                <a:solidFill>
                  <a:srgbClr val="404040"/>
                </a:solidFill>
                <a:latin typeface="微软雅黑"/>
                <a:ea typeface="微软雅黑"/>
                <a:cs typeface="微软雅黑"/>
              </a:rPr>
              <a:t>更深</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的理解，同时也发现在新的语境下改进的可能</a:t>
            </a:r>
            <a:r>
              <a:rPr lang="en-US" altLang="zh-CN" sz="2005" spc="0" dirty="0">
                <a:solidFill>
                  <a:srgbClr val="404040"/>
                </a:solidFill>
                <a:latin typeface="微软雅黑"/>
                <a:ea typeface="微软雅黑"/>
                <a:cs typeface="微软雅黑"/>
              </a:rPr>
              <a:t>。</a:t>
            </a:r>
            <a:endParaRPr lang="en-US" altLang="zh-CN" sz="2005">
              <a:latin typeface="微软雅黑"/>
              <a:ea typeface="微软雅黑"/>
              <a:cs typeface="微软雅黑"/>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 name="Text Box954"/>
          <p:cNvSpPr txBox="1"/>
          <p:nvPr/>
        </p:nvSpPr>
        <p:spPr>
          <a:xfrm>
            <a:off x="739140" y="1405433"/>
            <a:ext cx="10299700" cy="3970096"/>
          </a:xfrm>
          <a:prstGeom prst="rect">
            <a:avLst/>
          </a:prstGeom>
          <a:noFill/>
        </p:spPr>
        <p:txBody>
          <a:bodyPr wrap="square" lIns="0" tIns="0" rIns="0" rtlCol="0">
            <a:spAutoFit/>
          </a:bodyPr>
          <a:lstStyle/>
          <a:p>
            <a:pPr algn="l" rtl="0">
              <a:lnSpc>
                <a:spcPts val="3135"/>
              </a:lnSpc>
            </a:pPr>
            <a:r>
              <a:rPr lang="en-US" altLang="zh-CN" sz="2400" spc="0" dirty="0">
                <a:solidFill>
                  <a:srgbClr val="404040"/>
                </a:solidFill>
                <a:latin typeface="微软雅黑"/>
                <a:ea typeface="微软雅黑"/>
                <a:cs typeface="微软雅黑"/>
              </a:rPr>
              <a:t>更具有广泛适用性的是综合上述逻辑思想和教法功能的“质疑</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整合</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共解”教</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法：</a:t>
            </a:r>
            <a:endParaRPr lang="en-US" altLang="zh-CN" sz="2400">
              <a:latin typeface="微软雅黑"/>
              <a:ea typeface="微软雅黑"/>
              <a:cs typeface="微软雅黑"/>
            </a:endParaRPr>
          </a:p>
          <a:p>
            <a:pPr marL="914400" algn="l" rtl="0">
              <a:lnSpc>
                <a:spcPts val="3098"/>
              </a:lnSpc>
              <a:spcBef>
                <a:spcPts val="5232"/>
              </a:spcBef>
            </a:pPr>
            <a:r>
              <a:rPr lang="en-US" altLang="zh-CN" sz="2400" spc="0" dirty="0">
                <a:solidFill>
                  <a:srgbClr val="404040"/>
                </a:solidFill>
                <a:latin typeface="微软雅黑"/>
                <a:ea typeface="微软雅黑"/>
                <a:cs typeface="微软雅黑"/>
              </a:rPr>
              <a:t>质疑，就是针对学习材料提问题；</a:t>
            </a:r>
            <a:endParaRPr lang="en-US" altLang="zh-CN" sz="2400">
              <a:latin typeface="微软雅黑"/>
              <a:ea typeface="微软雅黑"/>
              <a:cs typeface="微软雅黑"/>
            </a:endParaRPr>
          </a:p>
          <a:p>
            <a:pPr marL="914400" marR="507290" algn="l" rtl="0">
              <a:lnSpc>
                <a:spcPts val="4165"/>
              </a:lnSpc>
            </a:pPr>
            <a:r>
              <a:rPr lang="en-US" altLang="zh-CN" sz="2400" spc="0" dirty="0">
                <a:solidFill>
                  <a:srgbClr val="404040"/>
                </a:solidFill>
                <a:latin typeface="微软雅黑"/>
                <a:ea typeface="微软雅黑"/>
                <a:cs typeface="微软雅黑"/>
              </a:rPr>
              <a:t>整合，就是对学生提出的所有问题进行梳理、概括、分类和排序；</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共解，就是师生针对问题共同探究。</a:t>
            </a:r>
            <a:endParaRPr lang="en-US" altLang="zh-CN" sz="2400">
              <a:latin typeface="微软雅黑"/>
              <a:ea typeface="微软雅黑"/>
              <a:cs typeface="微软雅黑"/>
            </a:endParaRPr>
          </a:p>
          <a:p>
            <a:pPr marL="914400" algn="l" rtl="0">
              <a:lnSpc>
                <a:spcPts val="3098"/>
              </a:lnSpc>
              <a:spcBef>
                <a:spcPts val="5232"/>
              </a:spcBef>
            </a:pPr>
            <a:r>
              <a:rPr lang="en-US" altLang="zh-CN" sz="2400" spc="0" dirty="0">
                <a:solidFill>
                  <a:srgbClr val="404040"/>
                </a:solidFill>
                <a:latin typeface="微软雅黑"/>
                <a:ea typeface="微软雅黑"/>
                <a:cs typeface="微软雅黑"/>
              </a:rPr>
              <a:t>这三个环节都需要逻辑，也训练逻辑。</a:t>
            </a:r>
            <a:endParaRPr lang="en-US" altLang="zh-CN" sz="2400">
              <a:latin typeface="微软雅黑"/>
              <a:ea typeface="微软雅黑"/>
              <a:cs typeface="微软雅黑"/>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6" name="Image956"/>
          <p:cNvPicPr>
            <a:picLocks noChangeAspect="1"/>
          </p:cNvPicPr>
          <p:nvPr/>
        </p:nvPicPr>
        <p:blipFill>
          <a:blip r:embed="rId2"/>
          <a:stretch>
            <a:fillRect/>
          </a:stretch>
        </p:blipFill>
        <p:spPr>
          <a:xfrm>
            <a:off x="918172" y="524269"/>
            <a:ext cx="3328886" cy="461226"/>
          </a:xfrm>
          <a:prstGeom prst="rect">
            <a:avLst/>
          </a:prstGeom>
          <a:noFill/>
        </p:spPr>
      </p:pic>
      <p:pic>
        <p:nvPicPr>
          <p:cNvPr id="957" name="Image957"/>
          <p:cNvPicPr>
            <a:picLocks noChangeAspect="1"/>
          </p:cNvPicPr>
          <p:nvPr/>
        </p:nvPicPr>
        <p:blipFill>
          <a:blip r:embed="rId3"/>
          <a:stretch>
            <a:fillRect/>
          </a:stretch>
        </p:blipFill>
        <p:spPr>
          <a:xfrm>
            <a:off x="4387571" y="1150265"/>
            <a:ext cx="2592171" cy="358317"/>
          </a:xfrm>
          <a:prstGeom prst="rect">
            <a:avLst/>
          </a:prstGeom>
          <a:noFill/>
        </p:spPr>
      </p:pic>
      <p:sp>
        <p:nvSpPr>
          <p:cNvPr id="958" name="Text Box958"/>
          <p:cNvSpPr txBox="1"/>
          <p:nvPr/>
        </p:nvSpPr>
        <p:spPr>
          <a:xfrm>
            <a:off x="739140" y="2019643"/>
            <a:ext cx="4864735" cy="3643531"/>
          </a:xfrm>
          <a:prstGeom prst="rect">
            <a:avLst/>
          </a:prstGeom>
          <a:noFill/>
        </p:spPr>
        <p:txBody>
          <a:bodyPr wrap="square" lIns="0" tIns="0" rIns="0" rtlCol="0">
            <a:spAutoFit/>
          </a:bodyPr>
          <a:lstStyle/>
          <a:p>
            <a:pPr algn="l" rtl="0">
              <a:lnSpc>
                <a:spcPts val="2089"/>
              </a:lnSpc>
            </a:pPr>
            <a:r>
              <a:rPr lang="en-US" altLang="zh-CN" sz="2005" spc="-5" dirty="0">
                <a:solidFill>
                  <a:srgbClr val="404040"/>
                </a:solidFill>
                <a:latin typeface="楷体"/>
                <a:ea typeface="楷体"/>
                <a:cs typeface="楷体"/>
              </a:rPr>
              <a:t>①反复出现“杰作”的说法有无用意</a:t>
            </a:r>
            <a:r>
              <a:rPr lang="en-US" altLang="zh-CN" sz="2005" spc="0" dirty="0">
                <a:solidFill>
                  <a:srgbClr val="404040"/>
                </a:solidFill>
                <a:latin typeface="楷体"/>
                <a:ea typeface="楷体"/>
                <a:cs typeface="楷体"/>
              </a:rPr>
              <a:t>？</a:t>
            </a:r>
            <a:endParaRPr lang="en-US" altLang="zh-CN" sz="2005">
              <a:latin typeface="楷体"/>
              <a:ea typeface="楷体"/>
              <a:cs typeface="楷体"/>
            </a:endParaRPr>
          </a:p>
          <a:p>
            <a:pPr algn="l" rtl="0">
              <a:lnSpc>
                <a:spcPts val="2089"/>
              </a:lnSpc>
              <a:spcBef>
                <a:spcPts val="2511"/>
              </a:spcBef>
            </a:pPr>
            <a:r>
              <a:rPr lang="en-US" altLang="zh-CN" sz="2005" spc="-5" dirty="0">
                <a:solidFill>
                  <a:srgbClr val="404040"/>
                </a:solidFill>
                <a:latin typeface="楷体"/>
                <a:ea typeface="楷体"/>
                <a:cs typeface="楷体"/>
              </a:rPr>
              <a:t>②写贝尔曼做模特的情节有什么作用</a:t>
            </a:r>
            <a:r>
              <a:rPr lang="en-US" altLang="zh-CN" sz="2005" spc="0" dirty="0">
                <a:solidFill>
                  <a:srgbClr val="404040"/>
                </a:solidFill>
                <a:latin typeface="楷体"/>
                <a:ea typeface="楷体"/>
                <a:cs typeface="楷体"/>
              </a:rPr>
              <a:t>？</a:t>
            </a:r>
            <a:endParaRPr lang="en-US" altLang="zh-CN" sz="2005">
              <a:latin typeface="楷体"/>
              <a:ea typeface="楷体"/>
              <a:cs typeface="楷体"/>
            </a:endParaRPr>
          </a:p>
          <a:p>
            <a:pPr algn="l" rtl="0">
              <a:lnSpc>
                <a:spcPts val="2089"/>
              </a:lnSpc>
              <a:spcBef>
                <a:spcPts val="2511"/>
              </a:spcBef>
            </a:pPr>
            <a:r>
              <a:rPr lang="en-US" altLang="zh-CN" sz="2005" spc="-5" dirty="0">
                <a:solidFill>
                  <a:srgbClr val="404040"/>
                </a:solidFill>
                <a:latin typeface="楷体"/>
                <a:ea typeface="楷体"/>
                <a:cs typeface="楷体"/>
              </a:rPr>
              <a:t>③贝尔曼是什么时候决定画常春藤叶</a:t>
            </a:r>
            <a:r>
              <a:rPr lang="en-US" altLang="zh-CN" sz="2005" spc="0" dirty="0">
                <a:solidFill>
                  <a:srgbClr val="404040"/>
                </a:solidFill>
                <a:latin typeface="楷体"/>
                <a:ea typeface="楷体"/>
                <a:cs typeface="楷体"/>
              </a:rPr>
              <a:t>的？</a:t>
            </a:r>
            <a:endParaRPr lang="en-US" altLang="zh-CN" sz="2005">
              <a:latin typeface="楷体"/>
              <a:ea typeface="楷体"/>
              <a:cs typeface="楷体"/>
            </a:endParaRPr>
          </a:p>
          <a:p>
            <a:pPr algn="l" rtl="0">
              <a:lnSpc>
                <a:spcPts val="3600"/>
              </a:lnSpc>
              <a:spcBef>
                <a:spcPts val="1000"/>
              </a:spcBef>
            </a:pPr>
            <a:r>
              <a:rPr lang="en-US" altLang="zh-CN" sz="2005" spc="-5" dirty="0">
                <a:solidFill>
                  <a:srgbClr val="404040"/>
                </a:solidFill>
                <a:latin typeface="楷体"/>
                <a:ea typeface="楷体"/>
                <a:cs typeface="楷体"/>
              </a:rPr>
              <a:t>④贝尔曼的事业失意，为什么画</a:t>
            </a:r>
            <a:r>
              <a:rPr lang="en-US" altLang="zh-CN" sz="2005" spc="0" dirty="0">
                <a:solidFill>
                  <a:srgbClr val="404040"/>
                </a:solidFill>
                <a:latin typeface="楷体"/>
                <a:ea typeface="楷体"/>
                <a:cs typeface="楷体"/>
              </a:rPr>
              <a:t>藤</a:t>
            </a:r>
            <a:r>
              <a:rPr lang="en-US" altLang="zh-CN" sz="2005" spc="-10" dirty="0">
                <a:solidFill>
                  <a:srgbClr val="404040"/>
                </a:solidFill>
                <a:latin typeface="楷体"/>
                <a:ea typeface="楷体"/>
                <a:cs typeface="楷体"/>
              </a:rPr>
              <a:t>叶</a:t>
            </a:r>
            <a:r>
              <a:rPr lang="en-US" altLang="zh-CN" sz="2005" spc="0" dirty="0">
                <a:solidFill>
                  <a:srgbClr val="404040"/>
                </a:solidFill>
                <a:latin typeface="楷体"/>
                <a:ea typeface="楷体"/>
                <a:cs typeface="楷体"/>
              </a:rPr>
              <a:t>画</a:t>
            </a:r>
            <a:r>
              <a:rPr lang="en-US" altLang="zh-CN" sz="2005" spc="-10" dirty="0">
                <a:solidFill>
                  <a:srgbClr val="404040"/>
                </a:solidFill>
                <a:latin typeface="楷体"/>
                <a:ea typeface="楷体"/>
                <a:cs typeface="楷体"/>
              </a:rPr>
              <a:t>的</a:t>
            </a:r>
            <a:r>
              <a:rPr lang="en-US" altLang="zh-CN" sz="2005" spc="5" dirty="0">
                <a:solidFill>
                  <a:srgbClr val="404040"/>
                </a:solidFill>
                <a:latin typeface="楷体"/>
                <a:ea typeface="楷体"/>
                <a:cs typeface="楷体"/>
              </a:rPr>
              <a:t>那</a:t>
            </a:r>
            <a:r>
              <a:rPr lang="en-US" altLang="zh-CN" sz="2005" dirty="0">
                <a:solidFill>
                  <a:srgbClr val="404040"/>
                </a:solidFill>
                <a:latin typeface="楷体"/>
                <a:ea typeface="楷体"/>
                <a:cs typeface="楷体"/>
              </a:rPr>
              <a:t> </a:t>
            </a:r>
            <a:r>
              <a:rPr lang="en-US" altLang="zh-CN" sz="2005" spc="-5" dirty="0">
                <a:solidFill>
                  <a:srgbClr val="404040"/>
                </a:solidFill>
                <a:latin typeface="楷体"/>
                <a:ea typeface="楷体"/>
                <a:cs typeface="楷体"/>
              </a:rPr>
              <a:t>么逼真？雨中是如何画上去的</a:t>
            </a:r>
            <a:r>
              <a:rPr lang="en-US" altLang="zh-CN" sz="2005" spc="0" dirty="0">
                <a:solidFill>
                  <a:srgbClr val="404040"/>
                </a:solidFill>
                <a:latin typeface="楷体"/>
                <a:ea typeface="楷体"/>
                <a:cs typeface="楷体"/>
              </a:rPr>
              <a:t>？</a:t>
            </a:r>
            <a:endParaRPr lang="en-US" altLang="zh-CN" sz="2005">
              <a:latin typeface="楷体"/>
              <a:ea typeface="楷体"/>
              <a:cs typeface="楷体"/>
            </a:endParaRPr>
          </a:p>
          <a:p>
            <a:pPr algn="l" rtl="0">
              <a:lnSpc>
                <a:spcPts val="2089"/>
              </a:lnSpc>
              <a:spcBef>
                <a:spcPts val="2511"/>
              </a:spcBef>
            </a:pPr>
            <a:r>
              <a:rPr lang="en-US" altLang="zh-CN" sz="2005" spc="-5" dirty="0">
                <a:solidFill>
                  <a:srgbClr val="404040"/>
                </a:solidFill>
                <a:latin typeface="楷体"/>
                <a:ea typeface="楷体"/>
                <a:cs typeface="楷体"/>
              </a:rPr>
              <a:t>⑤琼珊为什么急于一死</a:t>
            </a:r>
            <a:r>
              <a:rPr lang="en-US" altLang="zh-CN" sz="2005" spc="0" dirty="0">
                <a:solidFill>
                  <a:srgbClr val="404040"/>
                </a:solidFill>
                <a:latin typeface="楷体"/>
                <a:ea typeface="楷体"/>
                <a:cs typeface="楷体"/>
              </a:rPr>
              <a:t>？</a:t>
            </a:r>
            <a:endParaRPr lang="en-US" altLang="zh-CN" sz="2005">
              <a:latin typeface="楷体"/>
              <a:ea typeface="楷体"/>
              <a:cs typeface="楷体"/>
            </a:endParaRPr>
          </a:p>
          <a:p>
            <a:pPr algn="l" rtl="0">
              <a:lnSpc>
                <a:spcPts val="2089"/>
              </a:lnSpc>
              <a:spcBef>
                <a:spcPts val="2511"/>
              </a:spcBef>
            </a:pPr>
            <a:r>
              <a:rPr lang="en-US" altLang="zh-CN" sz="2005" spc="-5" dirty="0">
                <a:solidFill>
                  <a:srgbClr val="404040"/>
                </a:solidFill>
                <a:latin typeface="楷体"/>
                <a:ea typeface="楷体"/>
                <a:cs typeface="楷体"/>
              </a:rPr>
              <a:t>⑥琼珊什么时候发现真相的</a:t>
            </a:r>
            <a:r>
              <a:rPr lang="en-US" altLang="zh-CN" sz="2005" spc="0" dirty="0">
                <a:solidFill>
                  <a:srgbClr val="404040"/>
                </a:solidFill>
                <a:latin typeface="楷体"/>
                <a:ea typeface="楷体"/>
                <a:cs typeface="楷体"/>
              </a:rPr>
              <a:t>？</a:t>
            </a:r>
            <a:endParaRPr lang="en-US" altLang="zh-CN" sz="2005">
              <a:latin typeface="楷体"/>
              <a:ea typeface="楷体"/>
              <a:cs typeface="楷体"/>
            </a:endParaRPr>
          </a:p>
        </p:txBody>
      </p:sp>
      <p:sp>
        <p:nvSpPr>
          <p:cNvPr id="959" name="Text Box959"/>
          <p:cNvSpPr txBox="1"/>
          <p:nvPr/>
        </p:nvSpPr>
        <p:spPr>
          <a:xfrm>
            <a:off x="6073140" y="2019643"/>
            <a:ext cx="5118734" cy="4002504"/>
          </a:xfrm>
          <a:prstGeom prst="rect">
            <a:avLst/>
          </a:prstGeom>
          <a:noFill/>
        </p:spPr>
        <p:txBody>
          <a:bodyPr wrap="square" lIns="0" tIns="0" rIns="0" rtlCol="0">
            <a:spAutoFit/>
          </a:bodyPr>
          <a:lstStyle/>
          <a:p>
            <a:pPr marR="253000" algn="l" rtl="0">
              <a:lnSpc>
                <a:spcPts val="2845"/>
              </a:lnSpc>
            </a:pPr>
            <a:r>
              <a:rPr lang="en-US" altLang="zh-CN" sz="2005" spc="0" dirty="0">
                <a:solidFill>
                  <a:srgbClr val="404040"/>
                </a:solidFill>
                <a:latin typeface="楷体"/>
                <a:ea typeface="楷体"/>
                <a:cs typeface="楷体"/>
              </a:rPr>
              <a:t>⑦</a:t>
            </a:r>
            <a:r>
              <a:rPr lang="en-US" altLang="zh-CN" sz="2005" spc="-10" dirty="0">
                <a:solidFill>
                  <a:srgbClr val="404040"/>
                </a:solidFill>
                <a:latin typeface="楷体"/>
                <a:ea typeface="楷体"/>
                <a:cs typeface="楷体"/>
              </a:rPr>
              <a:t>她</a:t>
            </a:r>
            <a:r>
              <a:rPr lang="en-US" altLang="zh-CN" sz="2005" spc="0" dirty="0">
                <a:solidFill>
                  <a:srgbClr val="404040"/>
                </a:solidFill>
                <a:latin typeface="楷体"/>
                <a:ea typeface="楷体"/>
                <a:cs typeface="楷体"/>
              </a:rPr>
              <a:t>活</a:t>
            </a:r>
            <a:r>
              <a:rPr lang="en-US" altLang="zh-CN" sz="2005" spc="-10" dirty="0">
                <a:solidFill>
                  <a:srgbClr val="404040"/>
                </a:solidFill>
                <a:latin typeface="楷体"/>
                <a:ea typeface="楷体"/>
                <a:cs typeface="楷体"/>
              </a:rPr>
              <a:t>下</a:t>
            </a:r>
            <a:r>
              <a:rPr lang="en-US" altLang="zh-CN" sz="2005" spc="0" dirty="0">
                <a:solidFill>
                  <a:srgbClr val="404040"/>
                </a:solidFill>
                <a:latin typeface="楷体"/>
                <a:ea typeface="楷体"/>
                <a:cs typeface="楷体"/>
              </a:rPr>
              <a:t>去</a:t>
            </a:r>
            <a:r>
              <a:rPr lang="en-US" altLang="zh-CN" sz="2005" spc="-10" dirty="0">
                <a:solidFill>
                  <a:srgbClr val="404040"/>
                </a:solidFill>
                <a:latin typeface="楷体"/>
                <a:ea typeface="楷体"/>
                <a:cs typeface="楷体"/>
              </a:rPr>
              <a:t>是</a:t>
            </a:r>
            <a:r>
              <a:rPr lang="en-US" altLang="zh-CN" sz="2005" spc="0" dirty="0">
                <a:solidFill>
                  <a:srgbClr val="404040"/>
                </a:solidFill>
                <a:latin typeface="楷体"/>
                <a:ea typeface="楷体"/>
                <a:cs typeface="楷体"/>
              </a:rPr>
              <a:t>因</a:t>
            </a:r>
            <a:r>
              <a:rPr lang="en-US" altLang="zh-CN" sz="2005" spc="-10" dirty="0">
                <a:solidFill>
                  <a:srgbClr val="404040"/>
                </a:solidFill>
                <a:latin typeface="楷体"/>
                <a:ea typeface="楷体"/>
                <a:cs typeface="楷体"/>
              </a:rPr>
              <a:t>为</a:t>
            </a:r>
            <a:r>
              <a:rPr lang="en-US" altLang="zh-CN" sz="2005" spc="0" dirty="0">
                <a:solidFill>
                  <a:srgbClr val="404040"/>
                </a:solidFill>
                <a:latin typeface="楷体"/>
                <a:ea typeface="楷体"/>
                <a:cs typeface="楷体"/>
              </a:rPr>
              <a:t>藤</a:t>
            </a:r>
            <a:r>
              <a:rPr lang="en-US" altLang="zh-CN" sz="2005" spc="-10" dirty="0">
                <a:solidFill>
                  <a:srgbClr val="404040"/>
                </a:solidFill>
                <a:latin typeface="楷体"/>
                <a:ea typeface="楷体"/>
                <a:cs typeface="楷体"/>
              </a:rPr>
              <a:t>叶</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还</a:t>
            </a:r>
            <a:r>
              <a:rPr lang="en-US" altLang="zh-CN" sz="2005" spc="0" dirty="0">
                <a:solidFill>
                  <a:srgbClr val="404040"/>
                </a:solidFill>
                <a:latin typeface="楷体"/>
                <a:ea typeface="楷体"/>
                <a:cs typeface="楷体"/>
              </a:rPr>
              <a:t>是</a:t>
            </a:r>
            <a:r>
              <a:rPr lang="en-US" altLang="zh-CN" sz="2005" spc="-10" dirty="0">
                <a:solidFill>
                  <a:srgbClr val="404040"/>
                </a:solidFill>
                <a:latin typeface="楷体"/>
                <a:ea typeface="楷体"/>
                <a:cs typeface="楷体"/>
              </a:rPr>
              <a:t>因</a:t>
            </a:r>
            <a:r>
              <a:rPr lang="en-US" altLang="zh-CN" sz="2005" spc="0" dirty="0">
                <a:solidFill>
                  <a:srgbClr val="404040"/>
                </a:solidFill>
                <a:latin typeface="楷体"/>
                <a:ea typeface="楷体"/>
                <a:cs typeface="楷体"/>
              </a:rPr>
              <a:t>为</a:t>
            </a:r>
            <a:r>
              <a:rPr lang="en-US" altLang="zh-CN" sz="2005" spc="-10" dirty="0">
                <a:solidFill>
                  <a:srgbClr val="404040"/>
                </a:solidFill>
                <a:latin typeface="楷体"/>
                <a:ea typeface="楷体"/>
                <a:cs typeface="楷体"/>
              </a:rPr>
              <a:t>知</a:t>
            </a:r>
            <a:r>
              <a:rPr lang="en-US" altLang="zh-CN" sz="2005" spc="0" dirty="0">
                <a:solidFill>
                  <a:srgbClr val="404040"/>
                </a:solidFill>
                <a:latin typeface="楷体"/>
                <a:ea typeface="楷体"/>
                <a:cs typeface="楷体"/>
              </a:rPr>
              <a:t>道</a:t>
            </a:r>
            <a:r>
              <a:rPr lang="en-US" altLang="zh-CN" sz="2005" spc="-10" dirty="0">
                <a:solidFill>
                  <a:srgbClr val="404040"/>
                </a:solidFill>
                <a:latin typeface="楷体"/>
                <a:ea typeface="楷体"/>
                <a:cs typeface="楷体"/>
              </a:rPr>
              <a:t>了</a:t>
            </a:r>
            <a:r>
              <a:rPr lang="en-US" altLang="zh-CN" sz="2005" spc="5" dirty="0">
                <a:solidFill>
                  <a:srgbClr val="404040"/>
                </a:solidFill>
                <a:latin typeface="楷体"/>
                <a:ea typeface="楷体"/>
                <a:cs typeface="楷体"/>
              </a:rPr>
              <a:t>贝</a:t>
            </a:r>
            <a:r>
              <a:rPr lang="en-US" altLang="zh-CN" sz="2005" dirty="0">
                <a:solidFill>
                  <a:srgbClr val="404040"/>
                </a:solidFill>
                <a:latin typeface="楷体"/>
                <a:ea typeface="楷体"/>
                <a:cs typeface="楷体"/>
              </a:rPr>
              <a:t> </a:t>
            </a:r>
            <a:r>
              <a:rPr lang="en-US" altLang="zh-CN" sz="2005" spc="0" dirty="0">
                <a:solidFill>
                  <a:srgbClr val="404040"/>
                </a:solidFill>
                <a:latin typeface="楷体"/>
                <a:ea typeface="楷体"/>
                <a:cs typeface="楷体"/>
              </a:rPr>
              <a:t>尔</a:t>
            </a:r>
            <a:r>
              <a:rPr lang="en-US" altLang="zh-CN" sz="2005" spc="-10" dirty="0">
                <a:solidFill>
                  <a:srgbClr val="404040"/>
                </a:solidFill>
                <a:latin typeface="楷体"/>
                <a:ea typeface="楷体"/>
                <a:cs typeface="楷体"/>
              </a:rPr>
              <a:t>曼</a:t>
            </a:r>
            <a:r>
              <a:rPr lang="en-US" altLang="zh-CN" sz="2005" spc="0" dirty="0">
                <a:solidFill>
                  <a:srgbClr val="404040"/>
                </a:solidFill>
                <a:latin typeface="楷体"/>
                <a:ea typeface="楷体"/>
                <a:cs typeface="楷体"/>
              </a:rPr>
              <a:t>的</a:t>
            </a:r>
            <a:r>
              <a:rPr lang="en-US" altLang="zh-CN" sz="2005" spc="-10" dirty="0">
                <a:solidFill>
                  <a:srgbClr val="404040"/>
                </a:solidFill>
                <a:latin typeface="楷体"/>
                <a:ea typeface="楷体"/>
                <a:cs typeface="楷体"/>
              </a:rPr>
              <a:t>献</a:t>
            </a:r>
            <a:r>
              <a:rPr lang="en-US" altLang="zh-CN" sz="2005" spc="0" dirty="0">
                <a:solidFill>
                  <a:srgbClr val="404040"/>
                </a:solidFill>
                <a:latin typeface="楷体"/>
                <a:ea typeface="楷体"/>
                <a:cs typeface="楷体"/>
              </a:rPr>
              <a:t>身？</a:t>
            </a:r>
            <a:endParaRPr lang="en-US" altLang="zh-CN" sz="2005">
              <a:latin typeface="楷体"/>
              <a:ea typeface="楷体"/>
              <a:cs typeface="楷体"/>
            </a:endParaRPr>
          </a:p>
          <a:p>
            <a:pPr marR="252998" algn="l" rtl="0">
              <a:lnSpc>
                <a:spcPts val="3600"/>
              </a:lnSpc>
              <a:spcBef>
                <a:spcPts val="1000"/>
              </a:spcBef>
            </a:pPr>
            <a:r>
              <a:rPr lang="en-US" altLang="zh-CN" sz="2005" spc="0" dirty="0">
                <a:solidFill>
                  <a:srgbClr val="404040"/>
                </a:solidFill>
                <a:latin typeface="楷体"/>
                <a:ea typeface="楷体"/>
                <a:cs typeface="楷体"/>
              </a:rPr>
              <a:t>⑧</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海</a:t>
            </a:r>
            <a:r>
              <a:rPr lang="en-US" altLang="zh-CN" sz="2005" spc="-10" dirty="0">
                <a:solidFill>
                  <a:srgbClr val="404040"/>
                </a:solidFill>
                <a:latin typeface="楷体"/>
                <a:ea typeface="楷体"/>
                <a:cs typeface="楷体"/>
              </a:rPr>
              <a:t>湾</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大</a:t>
            </a:r>
            <a:r>
              <a:rPr lang="en-US" altLang="zh-CN" sz="2005" spc="-10" dirty="0">
                <a:solidFill>
                  <a:srgbClr val="404040"/>
                </a:solidFill>
                <a:latin typeface="楷体"/>
                <a:ea typeface="楷体"/>
                <a:cs typeface="楷体"/>
              </a:rPr>
              <a:t>衣</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披</a:t>
            </a:r>
            <a:r>
              <a:rPr lang="en-US" altLang="zh-CN" sz="2005" spc="-10" dirty="0">
                <a:solidFill>
                  <a:srgbClr val="404040"/>
                </a:solidFill>
                <a:latin typeface="楷体"/>
                <a:ea typeface="楷体"/>
                <a:cs typeface="楷体"/>
              </a:rPr>
              <a:t>肩</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男</a:t>
            </a:r>
            <a:r>
              <a:rPr lang="en-US" altLang="zh-CN" sz="2005" spc="-10" dirty="0">
                <a:solidFill>
                  <a:srgbClr val="404040"/>
                </a:solidFill>
                <a:latin typeface="楷体"/>
                <a:ea typeface="楷体"/>
                <a:cs typeface="楷体"/>
              </a:rPr>
              <a:t>人</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a:t>
            </a:r>
            <a:r>
              <a:rPr lang="en-US" altLang="zh-CN" sz="2005" spc="5" dirty="0">
                <a:solidFill>
                  <a:srgbClr val="404040"/>
                </a:solidFill>
                <a:latin typeface="楷体"/>
                <a:ea typeface="楷体"/>
                <a:cs typeface="楷体"/>
              </a:rPr>
              <a:t>…</a:t>
            </a:r>
            <a:r>
              <a:rPr lang="en-US" altLang="zh-CN" sz="2005" dirty="0">
                <a:solidFill>
                  <a:srgbClr val="404040"/>
                </a:solidFill>
                <a:latin typeface="楷体"/>
                <a:ea typeface="楷体"/>
                <a:cs typeface="楷体"/>
              </a:rPr>
              <a:t> </a:t>
            </a:r>
            <a:r>
              <a:rPr lang="en-US" altLang="zh-CN" sz="2005" spc="0" dirty="0">
                <a:solidFill>
                  <a:srgbClr val="404040"/>
                </a:solidFill>
                <a:latin typeface="楷体"/>
                <a:ea typeface="楷体"/>
                <a:cs typeface="楷体"/>
              </a:rPr>
              <a:t>医</a:t>
            </a:r>
            <a:r>
              <a:rPr lang="en-US" altLang="zh-CN" sz="2005" spc="-10" dirty="0">
                <a:solidFill>
                  <a:srgbClr val="404040"/>
                </a:solidFill>
                <a:latin typeface="楷体"/>
                <a:ea typeface="楷体"/>
                <a:cs typeface="楷体"/>
              </a:rPr>
              <a:t>生</a:t>
            </a:r>
            <a:r>
              <a:rPr lang="en-US" altLang="zh-CN" sz="2005" spc="0" dirty="0">
                <a:solidFill>
                  <a:srgbClr val="404040"/>
                </a:solidFill>
                <a:latin typeface="楷体"/>
                <a:ea typeface="楷体"/>
                <a:cs typeface="楷体"/>
              </a:rPr>
              <a:t>的</a:t>
            </a:r>
            <a:r>
              <a:rPr lang="en-US" altLang="zh-CN" sz="2005" spc="-10" dirty="0">
                <a:solidFill>
                  <a:srgbClr val="404040"/>
                </a:solidFill>
                <a:latin typeface="楷体"/>
                <a:ea typeface="楷体"/>
                <a:cs typeface="楷体"/>
              </a:rPr>
              <a:t>一</a:t>
            </a:r>
            <a:r>
              <a:rPr lang="en-US" altLang="zh-CN" sz="2005" spc="0" dirty="0">
                <a:solidFill>
                  <a:srgbClr val="404040"/>
                </a:solidFill>
                <a:latin typeface="楷体"/>
                <a:ea typeface="楷体"/>
                <a:cs typeface="楷体"/>
              </a:rPr>
              <a:t>段</a:t>
            </a:r>
            <a:r>
              <a:rPr lang="en-US" altLang="zh-CN" sz="2005" spc="-10" dirty="0">
                <a:solidFill>
                  <a:srgbClr val="404040"/>
                </a:solidFill>
                <a:latin typeface="楷体"/>
                <a:ea typeface="楷体"/>
                <a:cs typeface="楷体"/>
              </a:rPr>
              <a:t>话</a:t>
            </a:r>
            <a:r>
              <a:rPr lang="en-US" altLang="zh-CN" sz="2005" spc="0" dirty="0">
                <a:solidFill>
                  <a:srgbClr val="404040"/>
                </a:solidFill>
                <a:latin typeface="楷体"/>
                <a:ea typeface="楷体"/>
                <a:cs typeface="楷体"/>
              </a:rPr>
              <a:t>什</a:t>
            </a:r>
            <a:r>
              <a:rPr lang="en-US" altLang="zh-CN" sz="2005" spc="-10" dirty="0">
                <a:solidFill>
                  <a:srgbClr val="404040"/>
                </a:solidFill>
                <a:latin typeface="楷体"/>
                <a:ea typeface="楷体"/>
                <a:cs typeface="楷体"/>
              </a:rPr>
              <a:t>么</a:t>
            </a:r>
            <a:r>
              <a:rPr lang="en-US" altLang="zh-CN" sz="2005" spc="0" dirty="0">
                <a:solidFill>
                  <a:srgbClr val="404040"/>
                </a:solidFill>
                <a:latin typeface="楷体"/>
                <a:ea typeface="楷体"/>
                <a:cs typeface="楷体"/>
              </a:rPr>
              <a:t>作</a:t>
            </a:r>
            <a:r>
              <a:rPr lang="en-US" altLang="zh-CN" sz="2005" spc="-10" dirty="0">
                <a:solidFill>
                  <a:srgbClr val="404040"/>
                </a:solidFill>
                <a:latin typeface="楷体"/>
                <a:ea typeface="楷体"/>
                <a:cs typeface="楷体"/>
              </a:rPr>
              <a:t>用</a:t>
            </a:r>
            <a:r>
              <a:rPr lang="en-US" altLang="zh-CN" sz="2005" spc="5" dirty="0">
                <a:solidFill>
                  <a:srgbClr val="404040"/>
                </a:solidFill>
                <a:latin typeface="楷体"/>
                <a:ea typeface="楷体"/>
                <a:cs typeface="楷体"/>
              </a:rPr>
              <a:t>？</a:t>
            </a:r>
            <a:endParaRPr lang="en-US" altLang="zh-CN" sz="2005">
              <a:latin typeface="楷体"/>
              <a:ea typeface="楷体"/>
              <a:cs typeface="楷体"/>
            </a:endParaRPr>
          </a:p>
          <a:p>
            <a:pPr algn="l" rtl="0">
              <a:lnSpc>
                <a:spcPts val="2089"/>
              </a:lnSpc>
              <a:spcBef>
                <a:spcPts val="2511"/>
              </a:spcBef>
            </a:pPr>
            <a:r>
              <a:rPr lang="en-US" altLang="zh-CN" sz="2005" spc="0" dirty="0">
                <a:solidFill>
                  <a:srgbClr val="404040"/>
                </a:solidFill>
                <a:latin typeface="楷体"/>
                <a:ea typeface="楷体"/>
                <a:cs typeface="楷体"/>
              </a:rPr>
              <a:t>⑨</a:t>
            </a:r>
            <a:r>
              <a:rPr lang="en-US" altLang="zh-CN" sz="2005" spc="-10" dirty="0">
                <a:solidFill>
                  <a:srgbClr val="404040"/>
                </a:solidFill>
                <a:latin typeface="楷体"/>
                <a:ea typeface="楷体"/>
                <a:cs typeface="楷体"/>
              </a:rPr>
              <a:t>康</a:t>
            </a:r>
            <a:r>
              <a:rPr lang="en-US" altLang="zh-CN" sz="2005" spc="0" dirty="0">
                <a:solidFill>
                  <a:srgbClr val="404040"/>
                </a:solidFill>
                <a:latin typeface="楷体"/>
                <a:ea typeface="楷体"/>
                <a:cs typeface="楷体"/>
              </a:rPr>
              <a:t>复</a:t>
            </a:r>
            <a:r>
              <a:rPr lang="en-US" altLang="zh-CN" sz="2005" spc="-10" dirty="0">
                <a:solidFill>
                  <a:srgbClr val="404040"/>
                </a:solidFill>
                <a:latin typeface="楷体"/>
                <a:ea typeface="楷体"/>
                <a:cs typeface="楷体"/>
              </a:rPr>
              <a:t>和</a:t>
            </a:r>
            <a:r>
              <a:rPr lang="en-US" altLang="zh-CN" sz="2005" spc="0" dirty="0">
                <a:solidFill>
                  <a:srgbClr val="404040"/>
                </a:solidFill>
                <a:latin typeface="楷体"/>
                <a:ea typeface="楷体"/>
                <a:cs typeface="楷体"/>
              </a:rPr>
              <a:t>死</a:t>
            </a:r>
            <a:r>
              <a:rPr lang="en-US" altLang="zh-CN" sz="2005" spc="-10" dirty="0">
                <a:solidFill>
                  <a:srgbClr val="404040"/>
                </a:solidFill>
                <a:latin typeface="楷体"/>
                <a:ea typeface="楷体"/>
                <a:cs typeface="楷体"/>
              </a:rPr>
              <a:t>亡</a:t>
            </a:r>
            <a:r>
              <a:rPr lang="en-US" altLang="zh-CN" sz="2005" spc="0" dirty="0">
                <a:solidFill>
                  <a:srgbClr val="404040"/>
                </a:solidFill>
                <a:latin typeface="楷体"/>
                <a:ea typeface="楷体"/>
                <a:cs typeface="楷体"/>
              </a:rPr>
              <a:t>发</a:t>
            </a:r>
            <a:r>
              <a:rPr lang="en-US" altLang="zh-CN" sz="2005" spc="-10" dirty="0">
                <a:solidFill>
                  <a:srgbClr val="404040"/>
                </a:solidFill>
                <a:latin typeface="楷体"/>
                <a:ea typeface="楷体"/>
                <a:cs typeface="楷体"/>
              </a:rPr>
              <a:t>生</a:t>
            </a:r>
            <a:r>
              <a:rPr lang="en-US" altLang="zh-CN" sz="2005" spc="0" dirty="0">
                <a:solidFill>
                  <a:srgbClr val="404040"/>
                </a:solidFill>
                <a:latin typeface="楷体"/>
                <a:ea typeface="楷体"/>
                <a:cs typeface="楷体"/>
              </a:rPr>
              <a:t>在</a:t>
            </a:r>
            <a:r>
              <a:rPr lang="en-US" altLang="zh-CN" sz="2005" spc="-10" dirty="0">
                <a:solidFill>
                  <a:srgbClr val="404040"/>
                </a:solidFill>
                <a:latin typeface="楷体"/>
                <a:ea typeface="楷体"/>
                <a:cs typeface="楷体"/>
              </a:rPr>
              <a:t>同</a:t>
            </a:r>
            <a:r>
              <a:rPr lang="en-US" altLang="zh-CN" sz="2005" spc="0" dirty="0">
                <a:solidFill>
                  <a:srgbClr val="404040"/>
                </a:solidFill>
                <a:latin typeface="楷体"/>
                <a:ea typeface="楷体"/>
                <a:cs typeface="楷体"/>
              </a:rPr>
              <a:t>一</a:t>
            </a:r>
            <a:r>
              <a:rPr lang="en-US" altLang="zh-CN" sz="2005" spc="-10" dirty="0">
                <a:solidFill>
                  <a:srgbClr val="404040"/>
                </a:solidFill>
                <a:latin typeface="楷体"/>
                <a:ea typeface="楷体"/>
                <a:cs typeface="楷体"/>
              </a:rPr>
              <a:t>天</a:t>
            </a:r>
            <a:r>
              <a:rPr lang="en-US" altLang="zh-CN" sz="2005" spc="0" dirty="0">
                <a:solidFill>
                  <a:srgbClr val="404040"/>
                </a:solidFill>
                <a:latin typeface="楷体"/>
                <a:ea typeface="楷体"/>
                <a:cs typeface="楷体"/>
              </a:rPr>
              <a:t>有</a:t>
            </a:r>
            <a:r>
              <a:rPr lang="en-US" altLang="zh-CN" sz="2005" spc="-10" dirty="0">
                <a:solidFill>
                  <a:srgbClr val="404040"/>
                </a:solidFill>
                <a:latin typeface="楷体"/>
                <a:ea typeface="楷体"/>
                <a:cs typeface="楷体"/>
              </a:rPr>
              <a:t>无</a:t>
            </a:r>
            <a:r>
              <a:rPr lang="en-US" altLang="zh-CN" sz="2005" spc="0" dirty="0">
                <a:solidFill>
                  <a:srgbClr val="404040"/>
                </a:solidFill>
                <a:latin typeface="楷体"/>
                <a:ea typeface="楷体"/>
                <a:cs typeface="楷体"/>
              </a:rPr>
              <a:t>用</a:t>
            </a:r>
            <a:r>
              <a:rPr lang="en-US" altLang="zh-CN" sz="2005" spc="-10" dirty="0">
                <a:solidFill>
                  <a:srgbClr val="404040"/>
                </a:solidFill>
                <a:latin typeface="楷体"/>
                <a:ea typeface="楷体"/>
                <a:cs typeface="楷体"/>
              </a:rPr>
              <a:t>意</a:t>
            </a:r>
            <a:r>
              <a:rPr lang="en-US" altLang="zh-CN" sz="2005" spc="5" dirty="0">
                <a:solidFill>
                  <a:srgbClr val="404040"/>
                </a:solidFill>
                <a:latin typeface="楷体"/>
                <a:ea typeface="楷体"/>
                <a:cs typeface="楷体"/>
              </a:rPr>
              <a:t>？</a:t>
            </a:r>
            <a:endParaRPr lang="en-US" altLang="zh-CN" sz="2005">
              <a:latin typeface="楷体"/>
              <a:ea typeface="楷体"/>
              <a:cs typeface="楷体"/>
            </a:endParaRPr>
          </a:p>
          <a:p>
            <a:pPr algn="l" rtl="0">
              <a:lnSpc>
                <a:spcPts val="4053"/>
              </a:lnSpc>
              <a:spcBef>
                <a:spcPts val="866"/>
              </a:spcBef>
            </a:pPr>
            <a:r>
              <a:rPr lang="en-US" altLang="zh-CN" sz="2005" spc="0" dirty="0">
                <a:solidFill>
                  <a:srgbClr val="404040"/>
                </a:solidFill>
                <a:latin typeface="楷体"/>
                <a:ea typeface="楷体"/>
                <a:cs typeface="楷体"/>
              </a:rPr>
              <a:t>⑩</a:t>
            </a:r>
            <a:r>
              <a:rPr lang="en-US" altLang="zh-CN" sz="2005" spc="-10" dirty="0">
                <a:solidFill>
                  <a:srgbClr val="404040"/>
                </a:solidFill>
                <a:latin typeface="楷体"/>
                <a:ea typeface="楷体"/>
                <a:cs typeface="楷体"/>
              </a:rPr>
              <a:t>为</a:t>
            </a:r>
            <a:r>
              <a:rPr lang="en-US" altLang="zh-CN" sz="2005" spc="0" dirty="0">
                <a:solidFill>
                  <a:srgbClr val="404040"/>
                </a:solidFill>
                <a:latin typeface="楷体"/>
                <a:ea typeface="楷体"/>
                <a:cs typeface="楷体"/>
              </a:rPr>
              <a:t>什</a:t>
            </a:r>
            <a:r>
              <a:rPr lang="en-US" altLang="zh-CN" sz="2005" spc="-10" dirty="0">
                <a:solidFill>
                  <a:srgbClr val="404040"/>
                </a:solidFill>
                <a:latin typeface="楷体"/>
                <a:ea typeface="楷体"/>
                <a:cs typeface="楷体"/>
              </a:rPr>
              <a:t>么</a:t>
            </a:r>
            <a:r>
              <a:rPr lang="en-US" altLang="zh-CN" sz="2005" spc="0" dirty="0">
                <a:solidFill>
                  <a:srgbClr val="404040"/>
                </a:solidFill>
                <a:latin typeface="楷体"/>
                <a:ea typeface="楷体"/>
                <a:cs typeface="楷体"/>
              </a:rPr>
              <a:t>以</a:t>
            </a:r>
            <a:r>
              <a:rPr lang="en-US" altLang="zh-CN" sz="2005" spc="-10" dirty="0">
                <a:solidFill>
                  <a:srgbClr val="404040"/>
                </a:solidFill>
                <a:latin typeface="楷体"/>
                <a:ea typeface="楷体"/>
                <a:cs typeface="楷体"/>
              </a:rPr>
              <a:t>苏</a:t>
            </a:r>
            <a:r>
              <a:rPr lang="en-US" altLang="zh-CN" sz="2005" spc="0" dirty="0">
                <a:solidFill>
                  <a:srgbClr val="404040"/>
                </a:solidFill>
                <a:latin typeface="楷体"/>
                <a:ea typeface="楷体"/>
                <a:cs typeface="楷体"/>
              </a:rPr>
              <a:t>艾</a:t>
            </a:r>
            <a:r>
              <a:rPr lang="en-US" altLang="zh-CN" sz="2005" spc="-10" dirty="0">
                <a:solidFill>
                  <a:srgbClr val="404040"/>
                </a:solidFill>
                <a:latin typeface="楷体"/>
                <a:ea typeface="楷体"/>
                <a:cs typeface="楷体"/>
              </a:rPr>
              <a:t>的</a:t>
            </a:r>
            <a:r>
              <a:rPr lang="en-US" altLang="zh-CN" sz="2005" spc="0" dirty="0">
                <a:solidFill>
                  <a:srgbClr val="404040"/>
                </a:solidFill>
                <a:latin typeface="楷体"/>
                <a:ea typeface="楷体"/>
                <a:cs typeface="楷体"/>
              </a:rPr>
              <a:t>视</a:t>
            </a:r>
            <a:r>
              <a:rPr lang="en-US" altLang="zh-CN" sz="2005" spc="-10" dirty="0">
                <a:solidFill>
                  <a:srgbClr val="404040"/>
                </a:solidFill>
                <a:latin typeface="楷体"/>
                <a:ea typeface="楷体"/>
                <a:cs typeface="楷体"/>
              </a:rPr>
              <a:t>角</a:t>
            </a:r>
            <a:r>
              <a:rPr lang="en-US" altLang="zh-CN" sz="2005" spc="0" dirty="0">
                <a:solidFill>
                  <a:srgbClr val="404040"/>
                </a:solidFill>
                <a:latin typeface="楷体"/>
                <a:ea typeface="楷体"/>
                <a:cs typeface="楷体"/>
              </a:rPr>
              <a:t>写</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主</a:t>
            </a:r>
            <a:r>
              <a:rPr lang="en-US" altLang="zh-CN" sz="2005" spc="-10" dirty="0">
                <a:solidFill>
                  <a:srgbClr val="404040"/>
                </a:solidFill>
                <a:latin typeface="楷体"/>
                <a:ea typeface="楷体"/>
                <a:cs typeface="楷体"/>
              </a:rPr>
              <a:t>人</a:t>
            </a:r>
            <a:r>
              <a:rPr lang="en-US" altLang="zh-CN" sz="2005" spc="0" dirty="0">
                <a:solidFill>
                  <a:srgbClr val="404040"/>
                </a:solidFill>
                <a:latin typeface="楷体"/>
                <a:ea typeface="楷体"/>
                <a:cs typeface="楷体"/>
              </a:rPr>
              <a:t>公</a:t>
            </a:r>
            <a:r>
              <a:rPr lang="en-US" altLang="zh-CN" sz="2005" spc="-10" dirty="0">
                <a:solidFill>
                  <a:srgbClr val="404040"/>
                </a:solidFill>
                <a:latin typeface="楷体"/>
                <a:ea typeface="楷体"/>
                <a:cs typeface="楷体"/>
              </a:rPr>
              <a:t>是</a:t>
            </a:r>
            <a:r>
              <a:rPr lang="en-US" altLang="zh-CN" sz="2005" spc="0" dirty="0">
                <a:solidFill>
                  <a:srgbClr val="404040"/>
                </a:solidFill>
                <a:latin typeface="楷体"/>
                <a:ea typeface="楷体"/>
                <a:cs typeface="楷体"/>
              </a:rPr>
              <a:t>谁？</a:t>
            </a:r>
            <a:r>
              <a:rPr lang="en-US" altLang="zh-CN" sz="2005" dirty="0">
                <a:solidFill>
                  <a:srgbClr val="404040"/>
                </a:solidFill>
                <a:latin typeface="楷体"/>
                <a:ea typeface="楷体"/>
                <a:cs typeface="楷体"/>
              </a:rPr>
              <a:t> </a:t>
            </a:r>
            <a:r>
              <a:rPr lang="en-US" altLang="zh-CN" sz="2005" spc="0" dirty="0">
                <a:solidFill>
                  <a:srgbClr val="404040"/>
                </a:solidFill>
                <a:latin typeface="Yu Gothic UI"/>
                <a:ea typeface="Yu Gothic UI"/>
                <a:cs typeface="Yu Gothic UI"/>
              </a:rPr>
              <a:t>⑪</a:t>
            </a:r>
            <a:r>
              <a:rPr lang="en-US" altLang="zh-CN" sz="2005" spc="-10" dirty="0">
                <a:solidFill>
                  <a:srgbClr val="404040"/>
                </a:solidFill>
                <a:latin typeface="楷体"/>
                <a:ea typeface="楷体"/>
                <a:cs typeface="楷体"/>
              </a:rPr>
              <a:t>苏</a:t>
            </a:r>
            <a:r>
              <a:rPr lang="en-US" altLang="zh-CN" sz="2005" spc="0" dirty="0">
                <a:solidFill>
                  <a:srgbClr val="404040"/>
                </a:solidFill>
                <a:latin typeface="楷体"/>
                <a:ea typeface="楷体"/>
                <a:cs typeface="楷体"/>
              </a:rPr>
              <a:t>艾</a:t>
            </a:r>
            <a:r>
              <a:rPr lang="en-US" altLang="zh-CN" sz="2005" spc="-10" dirty="0">
                <a:solidFill>
                  <a:srgbClr val="404040"/>
                </a:solidFill>
                <a:latin typeface="楷体"/>
                <a:ea typeface="楷体"/>
                <a:cs typeface="楷体"/>
              </a:rPr>
              <a:t>事</a:t>
            </a:r>
            <a:r>
              <a:rPr lang="en-US" altLang="zh-CN" sz="2005" spc="0" dirty="0">
                <a:solidFill>
                  <a:srgbClr val="404040"/>
                </a:solidFill>
                <a:latin typeface="楷体"/>
                <a:ea typeface="楷体"/>
                <a:cs typeface="楷体"/>
              </a:rPr>
              <a:t>先</a:t>
            </a:r>
            <a:r>
              <a:rPr lang="en-US" altLang="zh-CN" sz="2005" spc="-10" dirty="0">
                <a:solidFill>
                  <a:srgbClr val="404040"/>
                </a:solidFill>
                <a:latin typeface="楷体"/>
                <a:ea typeface="楷体"/>
                <a:cs typeface="楷体"/>
              </a:rPr>
              <a:t>知</a:t>
            </a:r>
            <a:r>
              <a:rPr lang="en-US" altLang="zh-CN" sz="2005" spc="0" dirty="0">
                <a:solidFill>
                  <a:srgbClr val="404040"/>
                </a:solidFill>
                <a:latin typeface="楷体"/>
                <a:ea typeface="楷体"/>
                <a:cs typeface="楷体"/>
              </a:rPr>
              <a:t>道</a:t>
            </a:r>
            <a:r>
              <a:rPr lang="en-US" altLang="zh-CN" sz="2005" spc="-10" dirty="0">
                <a:solidFill>
                  <a:srgbClr val="404040"/>
                </a:solidFill>
                <a:latin typeface="楷体"/>
                <a:ea typeface="楷体"/>
                <a:cs typeface="楷体"/>
              </a:rPr>
              <a:t>真</a:t>
            </a:r>
            <a:r>
              <a:rPr lang="en-US" altLang="zh-CN" sz="2005" spc="0" dirty="0">
                <a:solidFill>
                  <a:srgbClr val="404040"/>
                </a:solidFill>
                <a:latin typeface="楷体"/>
                <a:ea typeface="楷体"/>
                <a:cs typeface="楷体"/>
              </a:rPr>
              <a:t>相</a:t>
            </a:r>
            <a:r>
              <a:rPr lang="en-US" altLang="zh-CN" sz="2005" spc="-10" dirty="0">
                <a:solidFill>
                  <a:srgbClr val="404040"/>
                </a:solidFill>
                <a:latin typeface="楷体"/>
                <a:ea typeface="楷体"/>
                <a:cs typeface="楷体"/>
              </a:rPr>
              <a:t>或</a:t>
            </a:r>
            <a:r>
              <a:rPr lang="en-US" altLang="zh-CN" sz="2005" spc="0" dirty="0">
                <a:solidFill>
                  <a:srgbClr val="404040"/>
                </a:solidFill>
                <a:latin typeface="楷体"/>
                <a:ea typeface="楷体"/>
                <a:cs typeface="楷体"/>
              </a:rPr>
              <a:t>知</a:t>
            </a:r>
            <a:r>
              <a:rPr lang="en-US" altLang="zh-CN" sz="2005" spc="-10" dirty="0">
                <a:solidFill>
                  <a:srgbClr val="404040"/>
                </a:solidFill>
                <a:latin typeface="楷体"/>
                <a:ea typeface="楷体"/>
                <a:cs typeface="楷体"/>
              </a:rPr>
              <a:t>道</a:t>
            </a:r>
            <a:r>
              <a:rPr lang="en-US" altLang="zh-CN" sz="2005" spc="0" dirty="0">
                <a:solidFill>
                  <a:srgbClr val="404040"/>
                </a:solidFill>
                <a:latin typeface="楷体"/>
                <a:ea typeface="楷体"/>
                <a:cs typeface="楷体"/>
              </a:rPr>
              <a:t>贝</a:t>
            </a:r>
            <a:r>
              <a:rPr lang="en-US" altLang="zh-CN" sz="2005" spc="-10" dirty="0">
                <a:solidFill>
                  <a:srgbClr val="404040"/>
                </a:solidFill>
                <a:latin typeface="楷体"/>
                <a:ea typeface="楷体"/>
                <a:cs typeface="楷体"/>
              </a:rPr>
              <a:t>尔</a:t>
            </a:r>
            <a:r>
              <a:rPr lang="en-US" altLang="zh-CN" sz="2005" spc="0" dirty="0">
                <a:solidFill>
                  <a:srgbClr val="404040"/>
                </a:solidFill>
                <a:latin typeface="楷体"/>
                <a:ea typeface="楷体"/>
                <a:cs typeface="楷体"/>
              </a:rPr>
              <a:t>曼</a:t>
            </a:r>
            <a:r>
              <a:rPr lang="en-US" altLang="zh-CN" sz="2005" spc="-10" dirty="0">
                <a:solidFill>
                  <a:srgbClr val="404040"/>
                </a:solidFill>
                <a:latin typeface="楷体"/>
                <a:ea typeface="楷体"/>
                <a:cs typeface="楷体"/>
              </a:rPr>
              <a:t>的</a:t>
            </a:r>
            <a:r>
              <a:rPr lang="en-US" altLang="zh-CN" sz="2005" spc="0" dirty="0">
                <a:solidFill>
                  <a:srgbClr val="404040"/>
                </a:solidFill>
                <a:latin typeface="楷体"/>
                <a:ea typeface="楷体"/>
                <a:cs typeface="楷体"/>
              </a:rPr>
              <a:t>计</a:t>
            </a:r>
            <a:r>
              <a:rPr lang="en-US" altLang="zh-CN" sz="2005" spc="-10" dirty="0">
                <a:solidFill>
                  <a:srgbClr val="404040"/>
                </a:solidFill>
                <a:latin typeface="楷体"/>
                <a:ea typeface="楷体"/>
                <a:cs typeface="楷体"/>
              </a:rPr>
              <a:t>划</a:t>
            </a:r>
            <a:r>
              <a:rPr lang="en-US" altLang="zh-CN" sz="2005" spc="0" dirty="0">
                <a:solidFill>
                  <a:srgbClr val="404040"/>
                </a:solidFill>
                <a:latin typeface="楷体"/>
                <a:ea typeface="楷体"/>
                <a:cs typeface="楷体"/>
              </a:rPr>
              <a:t>吗？</a:t>
            </a:r>
            <a:r>
              <a:rPr lang="en-US" altLang="zh-CN" sz="2005" dirty="0">
                <a:solidFill>
                  <a:srgbClr val="404040"/>
                </a:solidFill>
                <a:latin typeface="楷体"/>
                <a:ea typeface="楷体"/>
                <a:cs typeface="楷体"/>
              </a:rPr>
              <a:t> </a:t>
            </a:r>
            <a:r>
              <a:rPr lang="en-US" altLang="zh-CN" sz="2005" spc="0" dirty="0">
                <a:solidFill>
                  <a:srgbClr val="404040"/>
                </a:solidFill>
                <a:latin typeface="Yu Gothic UI"/>
                <a:ea typeface="Yu Gothic UI"/>
                <a:cs typeface="Yu Gothic UI"/>
              </a:rPr>
              <a:t>⑫</a:t>
            </a:r>
            <a:r>
              <a:rPr lang="en-US" altLang="zh-CN" sz="2005" spc="-10" dirty="0">
                <a:solidFill>
                  <a:srgbClr val="404040"/>
                </a:solidFill>
                <a:latin typeface="楷体"/>
                <a:ea typeface="楷体"/>
                <a:cs typeface="楷体"/>
              </a:rPr>
              <a:t>常</a:t>
            </a:r>
            <a:r>
              <a:rPr lang="en-US" altLang="zh-CN" sz="2005" spc="0" dirty="0">
                <a:solidFill>
                  <a:srgbClr val="404040"/>
                </a:solidFill>
                <a:latin typeface="楷体"/>
                <a:ea typeface="楷体"/>
                <a:cs typeface="楷体"/>
              </a:rPr>
              <a:t>春</a:t>
            </a:r>
            <a:r>
              <a:rPr lang="en-US" altLang="zh-CN" sz="2005" spc="-10" dirty="0">
                <a:solidFill>
                  <a:srgbClr val="404040"/>
                </a:solidFill>
                <a:latin typeface="楷体"/>
                <a:ea typeface="楷体"/>
                <a:cs typeface="楷体"/>
              </a:rPr>
              <a:t>藤</a:t>
            </a:r>
            <a:r>
              <a:rPr lang="en-US" altLang="zh-CN" sz="2005" spc="0" dirty="0">
                <a:solidFill>
                  <a:srgbClr val="404040"/>
                </a:solidFill>
                <a:latin typeface="楷体"/>
                <a:ea typeface="楷体"/>
                <a:cs typeface="楷体"/>
              </a:rPr>
              <a:t>叶</a:t>
            </a:r>
            <a:r>
              <a:rPr lang="en-US" altLang="zh-CN" sz="2005" spc="-10" dirty="0">
                <a:solidFill>
                  <a:srgbClr val="404040"/>
                </a:solidFill>
                <a:latin typeface="楷体"/>
                <a:ea typeface="楷体"/>
                <a:cs typeface="楷体"/>
              </a:rPr>
              <a:t>有</a:t>
            </a:r>
            <a:r>
              <a:rPr lang="en-US" altLang="zh-CN" sz="2005" spc="0" dirty="0">
                <a:solidFill>
                  <a:srgbClr val="404040"/>
                </a:solidFill>
                <a:latin typeface="楷体"/>
                <a:ea typeface="楷体"/>
                <a:cs typeface="楷体"/>
              </a:rPr>
              <a:t>没</a:t>
            </a:r>
            <a:r>
              <a:rPr lang="en-US" altLang="zh-CN" sz="2005" spc="-10" dirty="0">
                <a:solidFill>
                  <a:srgbClr val="404040"/>
                </a:solidFill>
                <a:latin typeface="楷体"/>
                <a:ea typeface="楷体"/>
                <a:cs typeface="楷体"/>
              </a:rPr>
              <a:t>有</a:t>
            </a:r>
            <a:r>
              <a:rPr lang="en-US" altLang="zh-CN" sz="2005" spc="0" dirty="0">
                <a:solidFill>
                  <a:srgbClr val="404040"/>
                </a:solidFill>
                <a:latin typeface="楷体"/>
                <a:ea typeface="楷体"/>
                <a:cs typeface="楷体"/>
              </a:rPr>
              <a:t>什</a:t>
            </a:r>
            <a:r>
              <a:rPr lang="en-US" altLang="zh-CN" sz="2005" spc="-10" dirty="0">
                <a:solidFill>
                  <a:srgbClr val="404040"/>
                </a:solidFill>
                <a:latin typeface="楷体"/>
                <a:ea typeface="楷体"/>
                <a:cs typeface="楷体"/>
              </a:rPr>
              <a:t>么</a:t>
            </a:r>
            <a:r>
              <a:rPr lang="en-US" altLang="zh-CN" sz="2005" spc="0" dirty="0">
                <a:solidFill>
                  <a:srgbClr val="404040"/>
                </a:solidFill>
                <a:latin typeface="楷体"/>
                <a:ea typeface="楷体"/>
                <a:cs typeface="楷体"/>
              </a:rPr>
              <a:t>象</a:t>
            </a:r>
            <a:r>
              <a:rPr lang="en-US" altLang="zh-CN" sz="2005" spc="-10" dirty="0">
                <a:solidFill>
                  <a:srgbClr val="404040"/>
                </a:solidFill>
                <a:latin typeface="楷体"/>
                <a:ea typeface="楷体"/>
                <a:cs typeface="楷体"/>
              </a:rPr>
              <a:t>征</a:t>
            </a:r>
            <a:r>
              <a:rPr lang="en-US" altLang="zh-CN" sz="2005" spc="0" dirty="0">
                <a:solidFill>
                  <a:srgbClr val="404040"/>
                </a:solidFill>
                <a:latin typeface="楷体"/>
                <a:ea typeface="楷体"/>
                <a:cs typeface="楷体"/>
              </a:rPr>
              <a:t>作</a:t>
            </a:r>
            <a:r>
              <a:rPr lang="en-US" altLang="zh-CN" sz="2005" spc="-10" dirty="0">
                <a:solidFill>
                  <a:srgbClr val="404040"/>
                </a:solidFill>
                <a:latin typeface="楷体"/>
                <a:ea typeface="楷体"/>
                <a:cs typeface="楷体"/>
              </a:rPr>
              <a:t>用</a:t>
            </a:r>
            <a:r>
              <a:rPr lang="en-US" altLang="zh-CN" sz="2005" spc="5" dirty="0">
                <a:solidFill>
                  <a:srgbClr val="404040"/>
                </a:solidFill>
                <a:latin typeface="楷体"/>
                <a:ea typeface="楷体"/>
                <a:cs typeface="楷体"/>
              </a:rPr>
              <a:t>？</a:t>
            </a:r>
            <a:endParaRPr lang="en-US" altLang="zh-CN" sz="2005">
              <a:latin typeface="楷体"/>
              <a:ea typeface="楷体"/>
              <a:cs typeface="楷体"/>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 name="Text Box961"/>
          <p:cNvSpPr txBox="1"/>
          <p:nvPr/>
        </p:nvSpPr>
        <p:spPr>
          <a:xfrm>
            <a:off x="739140" y="1192352"/>
            <a:ext cx="10096500" cy="4436186"/>
          </a:xfrm>
          <a:prstGeom prst="rect">
            <a:avLst/>
          </a:prstGeom>
          <a:noFill/>
        </p:spPr>
        <p:txBody>
          <a:bodyPr wrap="square" lIns="0" tIns="0" rIns="0" rtlCol="0">
            <a:spAutoFit/>
          </a:bodyPr>
          <a:lstStyle/>
          <a:p>
            <a:pPr algn="l" rtl="0">
              <a:lnSpc>
                <a:spcPts val="4139"/>
              </a:lnSpc>
            </a:pPr>
            <a:r>
              <a:rPr lang="en-US" altLang="zh-CN" sz="2400" spc="0" dirty="0">
                <a:solidFill>
                  <a:srgbClr val="404040"/>
                </a:solidFill>
                <a:latin typeface="微软雅黑"/>
                <a:ea typeface="微软雅黑"/>
                <a:cs typeface="微软雅黑"/>
              </a:rPr>
              <a:t>几乎每一个问题都基于文本，反映学情，也体现逻辑。其中有些问题背后有</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着缜密的推理。</a:t>
            </a:r>
            <a:endParaRPr lang="en-US" altLang="zh-CN" sz="2400">
              <a:latin typeface="微软雅黑"/>
              <a:ea typeface="微软雅黑"/>
              <a:cs typeface="微软雅黑"/>
            </a:endParaRPr>
          </a:p>
          <a:p>
            <a:pPr marL="914400" algn="l" rtl="0">
              <a:lnSpc>
                <a:spcPts val="3809"/>
              </a:lnSpc>
              <a:spcBef>
                <a:spcPts val="2410"/>
              </a:spcBef>
            </a:pPr>
            <a:r>
              <a:rPr lang="en-US" altLang="zh-CN" sz="2400" spc="0" dirty="0">
                <a:solidFill>
                  <a:srgbClr val="404040"/>
                </a:solidFill>
                <a:latin typeface="楷体"/>
                <a:ea typeface="楷体"/>
                <a:cs typeface="楷体"/>
              </a:rPr>
              <a:t>例如</a:t>
            </a:r>
            <a:r>
              <a:rPr lang="en-US" altLang="zh-CN" sz="2400" spc="0" dirty="0">
                <a:solidFill>
                  <a:srgbClr val="404040"/>
                </a:solidFill>
                <a:latin typeface="Yu Gothic UI"/>
                <a:ea typeface="Yu Gothic UI"/>
                <a:cs typeface="Yu Gothic UI"/>
              </a:rPr>
              <a:t>⑪</a:t>
            </a:r>
            <a:r>
              <a:rPr lang="en-US" altLang="zh-CN" sz="2400" spc="0" dirty="0">
                <a:solidFill>
                  <a:srgbClr val="404040"/>
                </a:solidFill>
                <a:latin typeface="楷体"/>
                <a:ea typeface="楷体"/>
                <a:cs typeface="楷体"/>
              </a:rPr>
              <a:t>，学生之所以怀疑苏艾事先知道贝尔曼的计划，是因为琼珊亲</a:t>
            </a:r>
            <a:endParaRPr lang="en-US" altLang="zh-CN" sz="2400">
              <a:latin typeface="楷体"/>
              <a:ea typeface="楷体"/>
              <a:cs typeface="楷体"/>
            </a:endParaRPr>
          </a:p>
          <a:p>
            <a:pPr algn="l" rtl="0">
              <a:lnSpc>
                <a:spcPts val="2501"/>
              </a:lnSpc>
              <a:spcBef>
                <a:spcPts val="2393"/>
              </a:spcBef>
            </a:pPr>
            <a:r>
              <a:rPr lang="en-US" altLang="zh-CN" sz="2400" spc="0" dirty="0">
                <a:solidFill>
                  <a:srgbClr val="404040"/>
                </a:solidFill>
                <a:latin typeface="楷体"/>
                <a:ea typeface="楷体"/>
                <a:cs typeface="楷体"/>
              </a:rPr>
              <a:t>口对苏艾说过：“等到最后一片叶子掉下来，我也就该去了。”可每次琼珊</a:t>
            </a:r>
            <a:endParaRPr lang="en-US" altLang="zh-CN" sz="2400">
              <a:latin typeface="楷体"/>
              <a:ea typeface="楷体"/>
              <a:cs typeface="楷体"/>
            </a:endParaRPr>
          </a:p>
          <a:p>
            <a:pPr algn="l" rtl="0">
              <a:lnSpc>
                <a:spcPts val="2501"/>
              </a:lnSpc>
              <a:spcBef>
                <a:spcPts val="2679"/>
              </a:spcBef>
            </a:pPr>
            <a:r>
              <a:rPr lang="en-US" altLang="zh-CN" sz="2400" spc="0" dirty="0">
                <a:solidFill>
                  <a:srgbClr val="404040"/>
                </a:solidFill>
                <a:latin typeface="楷体"/>
                <a:ea typeface="楷体"/>
                <a:cs typeface="楷体"/>
              </a:rPr>
              <a:t>让她拉开床帘看外面的叶子时，她都没有表现出应有的忐忑。此外还有一些</a:t>
            </a:r>
            <a:endParaRPr lang="en-US" altLang="zh-CN" sz="2400">
              <a:latin typeface="楷体"/>
              <a:ea typeface="楷体"/>
              <a:cs typeface="楷体"/>
            </a:endParaRPr>
          </a:p>
          <a:p>
            <a:pPr algn="l" rtl="0">
              <a:lnSpc>
                <a:spcPts val="5180"/>
              </a:lnSpc>
            </a:pPr>
            <a:r>
              <a:rPr lang="en-US" altLang="zh-CN" sz="2400" spc="0" dirty="0">
                <a:solidFill>
                  <a:srgbClr val="404040"/>
                </a:solidFill>
                <a:latin typeface="楷体"/>
                <a:ea typeface="楷体"/>
                <a:cs typeface="楷体"/>
              </a:rPr>
              <a:t>细节似乎也指向苏艾的知情，例如，苏艾“只睡了一个小时的觉”，贝尔曼</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显然没有一直给她做模特，剩下的时间她做什么了呢？</a:t>
            </a:r>
            <a:endParaRPr lang="en-US" altLang="zh-CN" sz="2400">
              <a:latin typeface="楷体"/>
              <a:ea typeface="楷体"/>
              <a:cs typeface="楷体"/>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 name="Text Box963"/>
          <p:cNvSpPr txBox="1"/>
          <p:nvPr/>
        </p:nvSpPr>
        <p:spPr>
          <a:xfrm>
            <a:off x="739140" y="1595478"/>
            <a:ext cx="10452734" cy="3955854"/>
          </a:xfrm>
          <a:prstGeom prst="rect">
            <a:avLst/>
          </a:prstGeom>
          <a:noFill/>
        </p:spPr>
        <p:txBody>
          <a:bodyPr wrap="square" lIns="0" tIns="0" rIns="0" rtlCol="0">
            <a:spAutoFit/>
          </a:bodyPr>
          <a:lstStyle/>
          <a:p>
            <a:pPr indent="493395" algn="l" rtl="0">
              <a:lnSpc>
                <a:spcPts val="3894"/>
              </a:lnSpc>
            </a:pPr>
            <a:r>
              <a:rPr lang="en-US" altLang="zh-CN" sz="2005" spc="-5" dirty="0">
                <a:solidFill>
                  <a:srgbClr val="404040"/>
                </a:solidFill>
                <a:latin typeface="微软雅黑"/>
                <a:ea typeface="微软雅黑"/>
                <a:cs typeface="微软雅黑"/>
              </a:rPr>
              <a:t>整合问题也要遵循逻辑。学生</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问</a:t>
            </a:r>
            <a:r>
              <a:rPr lang="en-US" altLang="zh-CN" sz="2005" spc="0" dirty="0">
                <a:solidFill>
                  <a:srgbClr val="404040"/>
                </a:solidFill>
                <a:latin typeface="微软雅黑"/>
                <a:ea typeface="微软雅黑"/>
                <a:cs typeface="微软雅黑"/>
              </a:rPr>
              <a:t>题</a:t>
            </a:r>
            <a:r>
              <a:rPr lang="en-US" altLang="zh-CN" sz="2005" spc="-10" dirty="0">
                <a:solidFill>
                  <a:srgbClr val="404040"/>
                </a:solidFill>
                <a:latin typeface="微软雅黑"/>
                <a:ea typeface="微软雅黑"/>
                <a:cs typeface="微软雅黑"/>
              </a:rPr>
              <a:t>很</a:t>
            </a:r>
            <a:r>
              <a:rPr lang="en-US" altLang="zh-CN" sz="2005" spc="0" dirty="0">
                <a:solidFill>
                  <a:srgbClr val="404040"/>
                </a:solidFill>
                <a:latin typeface="微软雅黑"/>
                <a:ea typeface="微软雅黑"/>
                <a:cs typeface="微软雅黑"/>
              </a:rPr>
              <a:t>多</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一</a:t>
            </a:r>
            <a:r>
              <a:rPr lang="en-US" altLang="zh-CN" sz="2005" spc="-10" dirty="0">
                <a:solidFill>
                  <a:srgbClr val="404040"/>
                </a:solidFill>
                <a:latin typeface="微软雅黑"/>
                <a:ea typeface="微软雅黑"/>
                <a:cs typeface="微软雅黑"/>
              </a:rPr>
              <a:t>问</a:t>
            </a:r>
            <a:r>
              <a:rPr lang="en-US" altLang="zh-CN" sz="2005" spc="0" dirty="0">
                <a:solidFill>
                  <a:srgbClr val="404040"/>
                </a:solidFill>
                <a:latin typeface="微软雅黑"/>
                <a:ea typeface="微软雅黑"/>
                <a:cs typeface="微软雅黑"/>
              </a:rPr>
              <a:t>一</a:t>
            </a:r>
            <a:r>
              <a:rPr lang="en-US" altLang="zh-CN" sz="2005" spc="-10" dirty="0">
                <a:solidFill>
                  <a:srgbClr val="404040"/>
                </a:solidFill>
                <a:latin typeface="微软雅黑"/>
                <a:ea typeface="微软雅黑"/>
                <a:cs typeface="微软雅黑"/>
              </a:rPr>
              <a:t>答</a:t>
            </a:r>
            <a:r>
              <a:rPr lang="en-US" altLang="zh-CN" sz="2005" spc="0" dirty="0">
                <a:solidFill>
                  <a:srgbClr val="404040"/>
                </a:solidFill>
                <a:latin typeface="微软雅黑"/>
                <a:ea typeface="微软雅黑"/>
                <a:cs typeface="微软雅黑"/>
              </a:rPr>
              <a:t>无</a:t>
            </a:r>
            <a:r>
              <a:rPr lang="en-US" altLang="zh-CN" sz="2005" spc="-10" dirty="0">
                <a:solidFill>
                  <a:srgbClr val="404040"/>
                </a:solidFill>
                <a:latin typeface="微软雅黑"/>
                <a:ea typeface="微软雅黑"/>
                <a:cs typeface="微软雅黑"/>
              </a:rPr>
              <a:t>法</a:t>
            </a:r>
            <a:r>
              <a:rPr lang="en-US" altLang="zh-CN" sz="2005" spc="0" dirty="0">
                <a:solidFill>
                  <a:srgbClr val="404040"/>
                </a:solidFill>
                <a:latin typeface="微软雅黑"/>
                <a:ea typeface="微软雅黑"/>
                <a:cs typeface="微软雅黑"/>
              </a:rPr>
              <a:t>确</a:t>
            </a:r>
            <a:r>
              <a:rPr lang="en-US" altLang="zh-CN" sz="2005" spc="-10" dirty="0">
                <a:solidFill>
                  <a:srgbClr val="404040"/>
                </a:solidFill>
                <a:latin typeface="微软雅黑"/>
                <a:ea typeface="微软雅黑"/>
                <a:cs typeface="微软雅黑"/>
              </a:rPr>
              <a:t>保</a:t>
            </a:r>
            <a:r>
              <a:rPr lang="en-US" altLang="zh-CN" sz="2005" spc="0" dirty="0">
                <a:solidFill>
                  <a:srgbClr val="404040"/>
                </a:solidFill>
                <a:latin typeface="微软雅黑"/>
                <a:ea typeface="微软雅黑"/>
                <a:cs typeface="微软雅黑"/>
              </a:rPr>
              <a:t>课</a:t>
            </a:r>
            <a:r>
              <a:rPr lang="en-US" altLang="zh-CN" sz="2005" spc="-10" dirty="0">
                <a:solidFill>
                  <a:srgbClr val="404040"/>
                </a:solidFill>
                <a:latin typeface="微软雅黑"/>
                <a:ea typeface="微软雅黑"/>
                <a:cs typeface="微软雅黑"/>
              </a:rPr>
              <a:t>堂</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渐</a:t>
            </a:r>
            <a:r>
              <a:rPr lang="en-US" altLang="zh-CN" sz="2005" spc="0" dirty="0">
                <a:solidFill>
                  <a:srgbClr val="404040"/>
                </a:solidFill>
                <a:latin typeface="微软雅黑"/>
                <a:ea typeface="微软雅黑"/>
                <a:cs typeface="微软雅黑"/>
              </a:rPr>
              <a:t>进</a:t>
            </a:r>
            <a:r>
              <a:rPr lang="en-US" altLang="zh-CN" sz="2005" spc="-10" dirty="0">
                <a:solidFill>
                  <a:srgbClr val="404040"/>
                </a:solidFill>
                <a:latin typeface="微软雅黑"/>
                <a:ea typeface="微软雅黑"/>
                <a:cs typeface="微软雅黑"/>
              </a:rPr>
              <a:t>过</a:t>
            </a:r>
            <a:r>
              <a:rPr lang="en-US" altLang="zh-CN" sz="2005" spc="0" dirty="0">
                <a:solidFill>
                  <a:srgbClr val="404040"/>
                </a:solidFill>
                <a:latin typeface="微软雅黑"/>
                <a:ea typeface="微软雅黑"/>
                <a:cs typeface="微软雅黑"/>
              </a:rPr>
              <a:t>程</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甚</a:t>
            </a:r>
            <a:r>
              <a:rPr lang="en-US" altLang="zh-CN" sz="2005" spc="-10" dirty="0">
                <a:solidFill>
                  <a:srgbClr val="404040"/>
                </a:solidFill>
                <a:latin typeface="微软雅黑"/>
                <a:ea typeface="微软雅黑"/>
                <a:cs typeface="微软雅黑"/>
              </a:rPr>
              <a:t>至</a:t>
            </a:r>
            <a:r>
              <a:rPr lang="en-US" altLang="zh-CN" sz="2005" spc="5" dirty="0">
                <a:solidFill>
                  <a:srgbClr val="404040"/>
                </a:solidFill>
                <a:latin typeface="微软雅黑"/>
                <a:ea typeface="微软雅黑"/>
                <a:cs typeface="微软雅黑"/>
              </a:rPr>
              <a:t>会</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凌乱无序。最好的办法是让学生问完</a:t>
            </a:r>
            <a:r>
              <a:rPr lang="en-US" altLang="zh-CN" sz="2005" spc="0" dirty="0">
                <a:solidFill>
                  <a:srgbClr val="404040"/>
                </a:solidFill>
                <a:latin typeface="微软雅黑"/>
                <a:ea typeface="微软雅黑"/>
                <a:cs typeface="微软雅黑"/>
              </a:rPr>
              <a:t>问</a:t>
            </a:r>
            <a:r>
              <a:rPr lang="en-US" altLang="zh-CN" sz="2005" spc="-10" dirty="0">
                <a:solidFill>
                  <a:srgbClr val="404040"/>
                </a:solidFill>
                <a:latin typeface="微软雅黑"/>
                <a:ea typeface="微软雅黑"/>
                <a:cs typeface="微软雅黑"/>
              </a:rPr>
              <a:t>题</a:t>
            </a:r>
            <a:r>
              <a:rPr lang="en-US" altLang="zh-CN" sz="2005" spc="0" dirty="0">
                <a:solidFill>
                  <a:srgbClr val="404040"/>
                </a:solidFill>
                <a:latin typeface="微软雅黑"/>
                <a:ea typeface="微软雅黑"/>
                <a:cs typeface="微软雅黑"/>
              </a:rPr>
              <a:t>之</a:t>
            </a:r>
            <a:r>
              <a:rPr lang="en-US" altLang="zh-CN" sz="2005" spc="-10" dirty="0">
                <a:solidFill>
                  <a:srgbClr val="404040"/>
                </a:solidFill>
                <a:latin typeface="微软雅黑"/>
                <a:ea typeface="微软雅黑"/>
                <a:cs typeface="微软雅黑"/>
              </a:rPr>
              <a:t>后</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对</a:t>
            </a:r>
            <a:r>
              <a:rPr lang="en-US" altLang="zh-CN" sz="2005" spc="0" dirty="0">
                <a:solidFill>
                  <a:srgbClr val="404040"/>
                </a:solidFill>
                <a:latin typeface="微软雅黑"/>
                <a:ea typeface="微软雅黑"/>
                <a:cs typeface="微软雅黑"/>
              </a:rPr>
              <a:t>所</a:t>
            </a:r>
            <a:r>
              <a:rPr lang="en-US" altLang="zh-CN" sz="2005" spc="-10" dirty="0">
                <a:solidFill>
                  <a:srgbClr val="404040"/>
                </a:solidFill>
                <a:latin typeface="微软雅黑"/>
                <a:ea typeface="微软雅黑"/>
                <a:cs typeface="微软雅黑"/>
              </a:rPr>
              <a:t>有</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问</a:t>
            </a:r>
            <a:r>
              <a:rPr lang="en-US" altLang="zh-CN" sz="2005" spc="0" dirty="0">
                <a:solidFill>
                  <a:srgbClr val="404040"/>
                </a:solidFill>
                <a:latin typeface="微软雅黑"/>
                <a:ea typeface="微软雅黑"/>
                <a:cs typeface="微软雅黑"/>
              </a:rPr>
              <a:t>题</a:t>
            </a:r>
            <a:r>
              <a:rPr lang="en-US" altLang="zh-CN" sz="2005" spc="-10" dirty="0">
                <a:solidFill>
                  <a:srgbClr val="404040"/>
                </a:solidFill>
                <a:latin typeface="微软雅黑"/>
                <a:ea typeface="微软雅黑"/>
                <a:cs typeface="微软雅黑"/>
              </a:rPr>
              <a:t>进</a:t>
            </a:r>
            <a:r>
              <a:rPr lang="en-US" altLang="zh-CN" sz="2005" spc="0" dirty="0">
                <a:solidFill>
                  <a:srgbClr val="404040"/>
                </a:solidFill>
                <a:latin typeface="微软雅黑"/>
                <a:ea typeface="微软雅黑"/>
                <a:cs typeface="微软雅黑"/>
              </a:rPr>
              <a:t>行</a:t>
            </a:r>
            <a:r>
              <a:rPr lang="en-US" altLang="zh-CN" sz="2005" spc="-10" dirty="0">
                <a:solidFill>
                  <a:srgbClr val="404040"/>
                </a:solidFill>
                <a:latin typeface="微软雅黑"/>
                <a:ea typeface="微软雅黑"/>
                <a:cs typeface="微软雅黑"/>
              </a:rPr>
              <a:t>梳</a:t>
            </a:r>
            <a:r>
              <a:rPr lang="en-US" altLang="zh-CN" sz="2005" spc="0" dirty="0">
                <a:solidFill>
                  <a:srgbClr val="404040"/>
                </a:solidFill>
                <a:latin typeface="微软雅黑"/>
                <a:ea typeface="微软雅黑"/>
                <a:cs typeface="微软雅黑"/>
              </a:rPr>
              <a:t>理</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筛</a:t>
            </a:r>
            <a:r>
              <a:rPr lang="en-US" altLang="zh-CN" sz="2005" spc="-10" dirty="0">
                <a:solidFill>
                  <a:srgbClr val="404040"/>
                </a:solidFill>
                <a:latin typeface="微软雅黑"/>
                <a:ea typeface="微软雅黑"/>
                <a:cs typeface="微软雅黑"/>
              </a:rPr>
              <a:t>选</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分</a:t>
            </a:r>
            <a:r>
              <a:rPr lang="en-US" altLang="zh-CN" sz="2005" spc="0" dirty="0">
                <a:solidFill>
                  <a:srgbClr val="404040"/>
                </a:solidFill>
                <a:latin typeface="微软雅黑"/>
                <a:ea typeface="微软雅黑"/>
                <a:cs typeface="微软雅黑"/>
              </a:rPr>
              <a:t>类</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排</a:t>
            </a:r>
            <a:r>
              <a:rPr lang="en-US" altLang="zh-CN" sz="2005" spc="-10" dirty="0">
                <a:solidFill>
                  <a:srgbClr val="404040"/>
                </a:solidFill>
                <a:latin typeface="微软雅黑"/>
                <a:ea typeface="微软雅黑"/>
                <a:cs typeface="微软雅黑"/>
              </a:rPr>
              <a:t>序</a:t>
            </a:r>
            <a:r>
              <a:rPr lang="en-US" altLang="zh-CN" sz="2005" spc="5" dirty="0">
                <a:solidFill>
                  <a:srgbClr val="404040"/>
                </a:solidFill>
                <a:latin typeface="微软雅黑"/>
                <a:ea typeface="微软雅黑"/>
                <a:cs typeface="微软雅黑"/>
              </a:rPr>
              <a:t>、</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整合。这些工作也必须遵循逻辑。就</a:t>
            </a:r>
            <a:r>
              <a:rPr lang="en-US" altLang="zh-CN" sz="2005" spc="0" dirty="0">
                <a:solidFill>
                  <a:srgbClr val="404040"/>
                </a:solidFill>
                <a:latin typeface="微软雅黑"/>
                <a:ea typeface="微软雅黑"/>
                <a:cs typeface="微软雅黑"/>
              </a:rPr>
              <a:t>拿</a:t>
            </a:r>
            <a:r>
              <a:rPr lang="en-US" altLang="zh-CN" sz="2005" spc="-10" dirty="0">
                <a:solidFill>
                  <a:srgbClr val="404040"/>
                </a:solidFill>
                <a:latin typeface="微软雅黑"/>
                <a:ea typeface="微软雅黑"/>
                <a:cs typeface="微软雅黑"/>
              </a:rPr>
              <a:t>划</a:t>
            </a:r>
            <a:r>
              <a:rPr lang="en-US" altLang="zh-CN" sz="2005" spc="0" dirty="0">
                <a:solidFill>
                  <a:srgbClr val="404040"/>
                </a:solidFill>
                <a:latin typeface="微软雅黑"/>
                <a:ea typeface="微软雅黑"/>
                <a:cs typeface="微软雅黑"/>
              </a:rPr>
              <a:t>分</a:t>
            </a:r>
            <a:r>
              <a:rPr lang="en-US" altLang="zh-CN" sz="2005" spc="-10" dirty="0">
                <a:solidFill>
                  <a:srgbClr val="404040"/>
                </a:solidFill>
                <a:latin typeface="微软雅黑"/>
                <a:ea typeface="微软雅黑"/>
                <a:cs typeface="微软雅黑"/>
              </a:rPr>
              <a:t>类</a:t>
            </a:r>
            <a:r>
              <a:rPr lang="en-US" altLang="zh-CN" sz="2005" spc="0" dirty="0">
                <a:solidFill>
                  <a:srgbClr val="404040"/>
                </a:solidFill>
                <a:latin typeface="微软雅黑"/>
                <a:ea typeface="微软雅黑"/>
                <a:cs typeface="微软雅黑"/>
              </a:rPr>
              <a:t>别</a:t>
            </a:r>
            <a:r>
              <a:rPr lang="en-US" altLang="zh-CN" sz="2005" spc="-10" dirty="0">
                <a:solidFill>
                  <a:srgbClr val="404040"/>
                </a:solidFill>
                <a:latin typeface="微软雅黑"/>
                <a:ea typeface="微软雅黑"/>
                <a:cs typeface="微软雅黑"/>
              </a:rPr>
              <a:t>来</a:t>
            </a:r>
            <a:r>
              <a:rPr lang="en-US" altLang="zh-CN" sz="2005" spc="0" dirty="0">
                <a:solidFill>
                  <a:srgbClr val="404040"/>
                </a:solidFill>
                <a:latin typeface="微软雅黑"/>
                <a:ea typeface="微软雅黑"/>
                <a:cs typeface="微软雅黑"/>
              </a:rPr>
              <a:t>说</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首</a:t>
            </a:r>
            <a:r>
              <a:rPr lang="en-US" altLang="zh-CN" sz="2005" spc="-10" dirty="0">
                <a:solidFill>
                  <a:srgbClr val="404040"/>
                </a:solidFill>
                <a:latin typeface="微软雅黑"/>
                <a:ea typeface="微软雅黑"/>
                <a:cs typeface="微软雅黑"/>
              </a:rPr>
              <a:t>先</a:t>
            </a:r>
            <a:r>
              <a:rPr lang="en-US" altLang="zh-CN" sz="2005" spc="0" dirty="0">
                <a:solidFill>
                  <a:srgbClr val="404040"/>
                </a:solidFill>
                <a:latin typeface="微软雅黑"/>
                <a:ea typeface="微软雅黑"/>
                <a:cs typeface="微软雅黑"/>
              </a:rPr>
              <a:t>要</a:t>
            </a:r>
            <a:r>
              <a:rPr lang="en-US" altLang="zh-CN" sz="2005" spc="-10" dirty="0">
                <a:solidFill>
                  <a:srgbClr val="404040"/>
                </a:solidFill>
                <a:latin typeface="微软雅黑"/>
                <a:ea typeface="微软雅黑"/>
                <a:cs typeface="微软雅黑"/>
              </a:rPr>
              <a:t>有</a:t>
            </a:r>
            <a:r>
              <a:rPr lang="en-US" altLang="zh-CN" sz="2005" spc="0" dirty="0">
                <a:solidFill>
                  <a:srgbClr val="404040"/>
                </a:solidFill>
                <a:latin typeface="微软雅黑"/>
                <a:ea typeface="微软雅黑"/>
                <a:cs typeface="微软雅黑"/>
              </a:rPr>
              <a:t>一</a:t>
            </a:r>
            <a:r>
              <a:rPr lang="en-US" altLang="zh-CN" sz="2005" spc="-10" dirty="0">
                <a:solidFill>
                  <a:srgbClr val="404040"/>
                </a:solidFill>
                <a:latin typeface="微软雅黑"/>
                <a:ea typeface="微软雅黑"/>
                <a:cs typeface="微软雅黑"/>
              </a:rPr>
              <a:t>个</a:t>
            </a:r>
            <a:r>
              <a:rPr lang="en-US" altLang="zh-CN" sz="2005" spc="0" dirty="0">
                <a:solidFill>
                  <a:srgbClr val="404040"/>
                </a:solidFill>
                <a:latin typeface="微软雅黑"/>
                <a:ea typeface="微软雅黑"/>
                <a:cs typeface="微软雅黑"/>
              </a:rPr>
              <a:t>划</a:t>
            </a:r>
            <a:r>
              <a:rPr lang="en-US" altLang="zh-CN" sz="2005" spc="-10" dirty="0">
                <a:solidFill>
                  <a:srgbClr val="404040"/>
                </a:solidFill>
                <a:latin typeface="微软雅黑"/>
                <a:ea typeface="微软雅黑"/>
                <a:cs typeface="微软雅黑"/>
              </a:rPr>
              <a:t>分</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标</a:t>
            </a:r>
            <a:r>
              <a:rPr lang="en-US" altLang="zh-CN" sz="2005" spc="0" dirty="0">
                <a:solidFill>
                  <a:srgbClr val="404040"/>
                </a:solidFill>
                <a:latin typeface="微软雅黑"/>
                <a:ea typeface="微软雅黑"/>
                <a:cs typeface="微软雅黑"/>
              </a:rPr>
              <a:t>准</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这</a:t>
            </a:r>
            <a:r>
              <a:rPr lang="en-US" altLang="zh-CN" sz="2005" spc="-10" dirty="0">
                <a:solidFill>
                  <a:srgbClr val="404040"/>
                </a:solidFill>
                <a:latin typeface="微软雅黑"/>
                <a:ea typeface="微软雅黑"/>
                <a:cs typeface="微软雅黑"/>
              </a:rPr>
              <a:t>个</a:t>
            </a:r>
            <a:r>
              <a:rPr lang="en-US" altLang="zh-CN" sz="2005" spc="0" dirty="0">
                <a:solidFill>
                  <a:srgbClr val="404040"/>
                </a:solidFill>
                <a:latin typeface="微软雅黑"/>
                <a:ea typeface="微软雅黑"/>
                <a:cs typeface="微软雅黑"/>
              </a:rPr>
              <a:t>标准</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很大程度决定了整合和求解的顺利与</a:t>
            </a:r>
            <a:r>
              <a:rPr lang="en-US" altLang="zh-CN" sz="2005" spc="0" dirty="0">
                <a:solidFill>
                  <a:srgbClr val="404040"/>
                </a:solidFill>
                <a:latin typeface="微软雅黑"/>
                <a:ea typeface="微软雅黑"/>
                <a:cs typeface="微软雅黑"/>
              </a:rPr>
              <a:t>否</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学</a:t>
            </a:r>
            <a:r>
              <a:rPr lang="en-US" altLang="zh-CN" sz="2005" spc="-10" dirty="0">
                <a:solidFill>
                  <a:srgbClr val="404040"/>
                </a:solidFill>
                <a:latin typeface="微软雅黑"/>
                <a:ea typeface="微软雅黑"/>
                <a:cs typeface="微软雅黑"/>
              </a:rPr>
              <a:t>生</a:t>
            </a:r>
            <a:r>
              <a:rPr lang="en-US" altLang="zh-CN" sz="2005" spc="0" dirty="0">
                <a:solidFill>
                  <a:srgbClr val="404040"/>
                </a:solidFill>
                <a:latin typeface="微软雅黑"/>
                <a:ea typeface="微软雅黑"/>
                <a:cs typeface="微软雅黑"/>
              </a:rPr>
              <a:t>最</a:t>
            </a:r>
            <a:r>
              <a:rPr lang="en-US" altLang="zh-CN" sz="2005" spc="-10" dirty="0">
                <a:solidFill>
                  <a:srgbClr val="404040"/>
                </a:solidFill>
                <a:latin typeface="微软雅黑"/>
                <a:ea typeface="微软雅黑"/>
                <a:cs typeface="微软雅黑"/>
              </a:rPr>
              <a:t>容</a:t>
            </a:r>
            <a:r>
              <a:rPr lang="en-US" altLang="zh-CN" sz="2005" spc="0" dirty="0">
                <a:solidFill>
                  <a:srgbClr val="404040"/>
                </a:solidFill>
                <a:latin typeface="微软雅黑"/>
                <a:ea typeface="微软雅黑"/>
                <a:cs typeface="微软雅黑"/>
              </a:rPr>
              <a:t>易</a:t>
            </a:r>
            <a:r>
              <a:rPr lang="en-US" altLang="zh-CN" sz="2005" spc="-10" dirty="0">
                <a:solidFill>
                  <a:srgbClr val="404040"/>
                </a:solidFill>
                <a:latin typeface="微软雅黑"/>
                <a:ea typeface="微软雅黑"/>
                <a:cs typeface="微软雅黑"/>
              </a:rPr>
              <a:t>想</a:t>
            </a:r>
            <a:r>
              <a:rPr lang="en-US" altLang="zh-CN" sz="2005" spc="0" dirty="0">
                <a:solidFill>
                  <a:srgbClr val="404040"/>
                </a:solidFill>
                <a:latin typeface="微软雅黑"/>
                <a:ea typeface="微软雅黑"/>
                <a:cs typeface="微软雅黑"/>
              </a:rPr>
              <a:t>到</a:t>
            </a:r>
            <a:r>
              <a:rPr lang="en-US" altLang="zh-CN" sz="2005" spc="-10" dirty="0">
                <a:solidFill>
                  <a:srgbClr val="404040"/>
                </a:solidFill>
                <a:latin typeface="微软雅黑"/>
                <a:ea typeface="微软雅黑"/>
                <a:cs typeface="微软雅黑"/>
              </a:rPr>
              <a:t>的</a:t>
            </a:r>
            <a:r>
              <a:rPr lang="en-US" altLang="zh-CN" sz="2005" spc="0" dirty="0">
                <a:solidFill>
                  <a:srgbClr val="404040"/>
                </a:solidFill>
                <a:latin typeface="微软雅黑"/>
                <a:ea typeface="微软雅黑"/>
                <a:cs typeface="微软雅黑"/>
              </a:rPr>
              <a:t>是</a:t>
            </a:r>
            <a:r>
              <a:rPr lang="en-US" altLang="zh-CN" sz="2005" spc="-10" dirty="0">
                <a:solidFill>
                  <a:srgbClr val="404040"/>
                </a:solidFill>
                <a:latin typeface="微软雅黑"/>
                <a:ea typeface="微软雅黑"/>
                <a:cs typeface="微软雅黑"/>
              </a:rPr>
              <a:t>按</a:t>
            </a:r>
            <a:r>
              <a:rPr lang="en-US" altLang="zh-CN" sz="2005" spc="0" dirty="0">
                <a:solidFill>
                  <a:srgbClr val="404040"/>
                </a:solidFill>
                <a:latin typeface="微软雅黑"/>
                <a:ea typeface="微软雅黑"/>
                <a:cs typeface="微软雅黑"/>
              </a:rPr>
              <a:t>小</a:t>
            </a:r>
            <a:r>
              <a:rPr lang="en-US" altLang="zh-CN" sz="2005" spc="-10" dirty="0">
                <a:solidFill>
                  <a:srgbClr val="404040"/>
                </a:solidFill>
                <a:latin typeface="微软雅黑"/>
                <a:ea typeface="微软雅黑"/>
                <a:cs typeface="微软雅黑"/>
              </a:rPr>
              <a:t>说</a:t>
            </a:r>
            <a:r>
              <a:rPr lang="en-US" altLang="zh-CN" sz="2005" spc="0" dirty="0">
                <a:solidFill>
                  <a:srgbClr val="404040"/>
                </a:solidFill>
                <a:latin typeface="微软雅黑"/>
                <a:ea typeface="微软雅黑"/>
                <a:cs typeface="微软雅黑"/>
              </a:rPr>
              <a:t>环</a:t>
            </a:r>
            <a:r>
              <a:rPr lang="en-US" altLang="zh-CN" sz="2005" spc="-10" dirty="0">
                <a:solidFill>
                  <a:srgbClr val="404040"/>
                </a:solidFill>
                <a:latin typeface="微软雅黑"/>
                <a:ea typeface="微软雅黑"/>
                <a:cs typeface="微软雅黑"/>
              </a:rPr>
              <a:t>境</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情</a:t>
            </a:r>
            <a:r>
              <a:rPr lang="en-US" altLang="zh-CN" sz="2005" spc="0" dirty="0">
                <a:solidFill>
                  <a:srgbClr val="404040"/>
                </a:solidFill>
                <a:latin typeface="微软雅黑"/>
                <a:ea typeface="微软雅黑"/>
                <a:cs typeface="微软雅黑"/>
              </a:rPr>
              <a:t>节</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人</a:t>
            </a:r>
            <a:r>
              <a:rPr lang="en-US" altLang="zh-CN" sz="2005" spc="-10" dirty="0">
                <a:solidFill>
                  <a:srgbClr val="404040"/>
                </a:solidFill>
                <a:latin typeface="微软雅黑"/>
                <a:ea typeface="微软雅黑"/>
                <a:cs typeface="微软雅黑"/>
              </a:rPr>
              <a:t>物</a:t>
            </a:r>
            <a:r>
              <a:rPr lang="en-US" altLang="zh-CN" sz="2005" spc="0" dirty="0">
                <a:solidFill>
                  <a:srgbClr val="404040"/>
                </a:solidFill>
                <a:latin typeface="微软雅黑"/>
                <a:ea typeface="微软雅黑"/>
                <a:cs typeface="微软雅黑"/>
              </a:rPr>
              <a:t>三要</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素来分。事实证明这是一个不大不小</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陷</a:t>
            </a:r>
            <a:r>
              <a:rPr lang="en-US" altLang="zh-CN" sz="2005" spc="0" dirty="0">
                <a:solidFill>
                  <a:srgbClr val="404040"/>
                </a:solidFill>
                <a:latin typeface="微软雅黑"/>
                <a:ea typeface="微软雅黑"/>
                <a:cs typeface="微软雅黑"/>
              </a:rPr>
              <a:t>阱</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环</a:t>
            </a:r>
            <a:r>
              <a:rPr lang="en-US" altLang="zh-CN" sz="2005" spc="-10" dirty="0">
                <a:solidFill>
                  <a:srgbClr val="404040"/>
                </a:solidFill>
                <a:latin typeface="微软雅黑"/>
                <a:ea typeface="微软雅黑"/>
                <a:cs typeface="微软雅黑"/>
              </a:rPr>
              <a:t>境</a:t>
            </a:r>
            <a:r>
              <a:rPr lang="en-US" altLang="zh-CN" sz="2005" spc="0" dirty="0">
                <a:solidFill>
                  <a:srgbClr val="404040"/>
                </a:solidFill>
                <a:latin typeface="微软雅黑"/>
                <a:ea typeface="微软雅黑"/>
                <a:cs typeface="微软雅黑"/>
              </a:rPr>
              <a:t>问</a:t>
            </a:r>
            <a:r>
              <a:rPr lang="en-US" altLang="zh-CN" sz="2005" spc="-10" dirty="0">
                <a:solidFill>
                  <a:srgbClr val="404040"/>
                </a:solidFill>
                <a:latin typeface="微软雅黑"/>
                <a:ea typeface="微软雅黑"/>
                <a:cs typeface="微软雅黑"/>
              </a:rPr>
              <a:t>题</a:t>
            </a:r>
            <a:r>
              <a:rPr lang="en-US" altLang="zh-CN" sz="2005" spc="0" dirty="0">
                <a:solidFill>
                  <a:srgbClr val="404040"/>
                </a:solidFill>
                <a:latin typeface="微软雅黑"/>
                <a:ea typeface="微软雅黑"/>
                <a:cs typeface="微软雅黑"/>
              </a:rPr>
              <a:t>还</a:t>
            </a:r>
            <a:r>
              <a:rPr lang="en-US" altLang="zh-CN" sz="2005" spc="-10" dirty="0">
                <a:solidFill>
                  <a:srgbClr val="404040"/>
                </a:solidFill>
                <a:latin typeface="微软雅黑"/>
                <a:ea typeface="微软雅黑"/>
                <a:cs typeface="微软雅黑"/>
              </a:rPr>
              <a:t>好</a:t>
            </a:r>
            <a:r>
              <a:rPr lang="en-US" altLang="zh-CN" sz="2005" spc="0" dirty="0">
                <a:solidFill>
                  <a:srgbClr val="404040"/>
                </a:solidFill>
                <a:latin typeface="微软雅黑"/>
                <a:ea typeface="微软雅黑"/>
                <a:cs typeface="微软雅黑"/>
              </a:rPr>
              <a:t>识</a:t>
            </a:r>
            <a:r>
              <a:rPr lang="en-US" altLang="zh-CN" sz="2005" spc="-10" dirty="0">
                <a:solidFill>
                  <a:srgbClr val="404040"/>
                </a:solidFill>
                <a:latin typeface="微软雅黑"/>
                <a:ea typeface="微软雅黑"/>
                <a:cs typeface="微软雅黑"/>
              </a:rPr>
              <a:t>别</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情</a:t>
            </a:r>
            <a:r>
              <a:rPr lang="en-US" altLang="zh-CN" sz="2005" spc="0" dirty="0">
                <a:solidFill>
                  <a:srgbClr val="404040"/>
                </a:solidFill>
                <a:latin typeface="微软雅黑"/>
                <a:ea typeface="微软雅黑"/>
                <a:cs typeface="微软雅黑"/>
              </a:rPr>
              <a:t>节</a:t>
            </a:r>
            <a:r>
              <a:rPr lang="en-US" altLang="zh-CN" sz="2005" spc="-10" dirty="0">
                <a:solidFill>
                  <a:srgbClr val="404040"/>
                </a:solidFill>
                <a:latin typeface="微软雅黑"/>
                <a:ea typeface="微软雅黑"/>
                <a:cs typeface="微软雅黑"/>
              </a:rPr>
              <a:t>和</a:t>
            </a:r>
            <a:r>
              <a:rPr lang="en-US" altLang="zh-CN" sz="2005" spc="0" dirty="0">
                <a:solidFill>
                  <a:srgbClr val="404040"/>
                </a:solidFill>
                <a:latin typeface="微软雅黑"/>
                <a:ea typeface="微软雅黑"/>
                <a:cs typeface="微软雅黑"/>
              </a:rPr>
              <a:t>人</a:t>
            </a:r>
            <a:r>
              <a:rPr lang="en-US" altLang="zh-CN" sz="2005" spc="-10" dirty="0">
                <a:solidFill>
                  <a:srgbClr val="404040"/>
                </a:solidFill>
                <a:latin typeface="微软雅黑"/>
                <a:ea typeface="微软雅黑"/>
                <a:cs typeface="微软雅黑"/>
              </a:rPr>
              <a:t>物</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问</a:t>
            </a:r>
            <a:r>
              <a:rPr lang="en-US" altLang="zh-CN" sz="2005" spc="0" dirty="0">
                <a:solidFill>
                  <a:srgbClr val="404040"/>
                </a:solidFill>
                <a:latin typeface="微软雅黑"/>
                <a:ea typeface="微软雅黑"/>
                <a:cs typeface="微软雅黑"/>
              </a:rPr>
              <a:t>题</a:t>
            </a:r>
            <a:r>
              <a:rPr lang="en-US" altLang="zh-CN" sz="2005" spc="-10" dirty="0">
                <a:solidFill>
                  <a:srgbClr val="404040"/>
                </a:solidFill>
                <a:latin typeface="微软雅黑"/>
                <a:ea typeface="微软雅黑"/>
                <a:cs typeface="微软雅黑"/>
              </a:rPr>
              <a:t>就</a:t>
            </a:r>
            <a:r>
              <a:rPr lang="en-US" altLang="zh-CN" sz="2005" spc="0" dirty="0">
                <a:solidFill>
                  <a:srgbClr val="404040"/>
                </a:solidFill>
                <a:latin typeface="微软雅黑"/>
                <a:ea typeface="微软雅黑"/>
                <a:cs typeface="微软雅黑"/>
              </a:rPr>
              <a:t>不大</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容易区分了。最简洁有效的划分就是</a:t>
            </a:r>
            <a:r>
              <a:rPr lang="en-US" altLang="zh-CN" sz="2005" spc="0" dirty="0">
                <a:solidFill>
                  <a:srgbClr val="404040"/>
                </a:solidFill>
                <a:latin typeface="微软雅黑"/>
                <a:ea typeface="微软雅黑"/>
                <a:cs typeface="微软雅黑"/>
              </a:rPr>
              <a:t>按</a:t>
            </a:r>
            <a:r>
              <a:rPr lang="en-US" altLang="zh-CN" sz="2005" spc="-10" dirty="0">
                <a:solidFill>
                  <a:srgbClr val="404040"/>
                </a:solidFill>
                <a:latin typeface="微软雅黑"/>
                <a:ea typeface="微软雅黑"/>
                <a:cs typeface="微软雅黑"/>
              </a:rPr>
              <a:t>人</a:t>
            </a:r>
            <a:r>
              <a:rPr lang="en-US" altLang="zh-CN" sz="2005" spc="0" dirty="0">
                <a:solidFill>
                  <a:srgbClr val="404040"/>
                </a:solidFill>
                <a:latin typeface="微软雅黑"/>
                <a:ea typeface="微软雅黑"/>
                <a:cs typeface="微软雅黑"/>
              </a:rPr>
              <a:t>物</a:t>
            </a:r>
            <a:r>
              <a:rPr lang="en-US" altLang="zh-CN" sz="2005" spc="-10" dirty="0">
                <a:solidFill>
                  <a:srgbClr val="404040"/>
                </a:solidFill>
                <a:latin typeface="微软雅黑"/>
                <a:ea typeface="微软雅黑"/>
                <a:cs typeface="微软雅黑"/>
              </a:rPr>
              <a:t>划</a:t>
            </a:r>
            <a:r>
              <a:rPr lang="en-US" altLang="zh-CN" sz="2005" spc="0" dirty="0">
                <a:solidFill>
                  <a:srgbClr val="404040"/>
                </a:solidFill>
                <a:latin typeface="微软雅黑"/>
                <a:ea typeface="微软雅黑"/>
                <a:cs typeface="微软雅黑"/>
              </a:rPr>
              <a:t>分</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其</a:t>
            </a:r>
            <a:r>
              <a:rPr lang="en-US" altLang="zh-CN" sz="2005" spc="-10" dirty="0">
                <a:solidFill>
                  <a:srgbClr val="404040"/>
                </a:solidFill>
                <a:latin typeface="微软雅黑"/>
                <a:ea typeface="微软雅黑"/>
                <a:cs typeface="微软雅黑"/>
              </a:rPr>
              <a:t>余</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先</a:t>
            </a:r>
            <a:r>
              <a:rPr lang="en-US" altLang="zh-CN" sz="2005" spc="0" dirty="0">
                <a:solidFill>
                  <a:srgbClr val="404040"/>
                </a:solidFill>
                <a:latin typeface="微软雅黑"/>
                <a:ea typeface="微软雅黑"/>
                <a:cs typeface="微软雅黑"/>
              </a:rPr>
              <a:t>放</a:t>
            </a:r>
            <a:r>
              <a:rPr lang="en-US" altLang="zh-CN" sz="2005" spc="-10" dirty="0">
                <a:solidFill>
                  <a:srgbClr val="404040"/>
                </a:solidFill>
                <a:latin typeface="微软雅黑"/>
                <a:ea typeface="微软雅黑"/>
                <a:cs typeface="微软雅黑"/>
              </a:rPr>
              <a:t>一</a:t>
            </a:r>
            <a:r>
              <a:rPr lang="en-US" altLang="zh-CN" sz="2005" spc="0" dirty="0">
                <a:solidFill>
                  <a:srgbClr val="404040"/>
                </a:solidFill>
                <a:latin typeface="微软雅黑"/>
                <a:ea typeface="微软雅黑"/>
                <a:cs typeface="微软雅黑"/>
              </a:rPr>
              <a:t>放</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一</a:t>
            </a:r>
            <a:r>
              <a:rPr lang="en-US" altLang="zh-CN" sz="2005" spc="-10" dirty="0">
                <a:solidFill>
                  <a:srgbClr val="404040"/>
                </a:solidFill>
                <a:latin typeface="微软雅黑"/>
                <a:ea typeface="微软雅黑"/>
                <a:cs typeface="微软雅黑"/>
              </a:rPr>
              <a:t>般</a:t>
            </a:r>
            <a:r>
              <a:rPr lang="en-US" altLang="zh-CN" sz="2005" spc="0" dirty="0">
                <a:solidFill>
                  <a:srgbClr val="404040"/>
                </a:solidFill>
                <a:latin typeface="微软雅黑"/>
                <a:ea typeface="微软雅黑"/>
                <a:cs typeface="微软雅黑"/>
              </a:rPr>
              <a:t>开</a:t>
            </a:r>
            <a:r>
              <a:rPr lang="en-US" altLang="zh-CN" sz="2005" spc="-10" dirty="0">
                <a:solidFill>
                  <a:srgbClr val="404040"/>
                </a:solidFill>
                <a:latin typeface="微软雅黑"/>
                <a:ea typeface="微软雅黑"/>
                <a:cs typeface="微软雅黑"/>
              </a:rPr>
              <a:t>说</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问</a:t>
            </a:r>
            <a:r>
              <a:rPr lang="en-US" altLang="zh-CN" sz="2005" spc="0" dirty="0">
                <a:solidFill>
                  <a:srgbClr val="404040"/>
                </a:solidFill>
                <a:latin typeface="微软雅黑"/>
                <a:ea typeface="微软雅黑"/>
                <a:cs typeface="微软雅黑"/>
              </a:rPr>
              <a:t>题</a:t>
            </a:r>
            <a:r>
              <a:rPr lang="en-US" altLang="zh-CN" sz="2005" spc="-10" dirty="0">
                <a:solidFill>
                  <a:srgbClr val="404040"/>
                </a:solidFill>
                <a:latin typeface="微软雅黑"/>
                <a:ea typeface="微软雅黑"/>
                <a:cs typeface="微软雅黑"/>
              </a:rPr>
              <a:t>归</a:t>
            </a:r>
            <a:r>
              <a:rPr lang="en-US" altLang="zh-CN" sz="2005" spc="0" dirty="0">
                <a:solidFill>
                  <a:srgbClr val="404040"/>
                </a:solidFill>
                <a:latin typeface="微软雅黑"/>
                <a:ea typeface="微软雅黑"/>
                <a:cs typeface="微软雅黑"/>
              </a:rPr>
              <a:t>属哪</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个人物是比较好判定的，而且，毕竟</a:t>
            </a:r>
            <a:r>
              <a:rPr lang="en-US" altLang="zh-CN" sz="2005" spc="0" dirty="0">
                <a:solidFill>
                  <a:srgbClr val="404040"/>
                </a:solidFill>
                <a:latin typeface="微软雅黑"/>
                <a:ea typeface="微软雅黑"/>
                <a:cs typeface="微软雅黑"/>
              </a:rPr>
              <a:t>小</a:t>
            </a:r>
            <a:r>
              <a:rPr lang="en-US" altLang="zh-CN" sz="2005" spc="-10" dirty="0">
                <a:solidFill>
                  <a:srgbClr val="404040"/>
                </a:solidFill>
                <a:latin typeface="微软雅黑"/>
                <a:ea typeface="微软雅黑"/>
                <a:cs typeface="微软雅黑"/>
              </a:rPr>
              <a:t>说</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核</a:t>
            </a:r>
            <a:r>
              <a:rPr lang="en-US" altLang="zh-CN" sz="2005" spc="0" dirty="0">
                <a:solidFill>
                  <a:srgbClr val="404040"/>
                </a:solidFill>
                <a:latin typeface="微软雅黑"/>
                <a:ea typeface="微软雅黑"/>
                <a:cs typeface="微软雅黑"/>
              </a:rPr>
              <a:t>心</a:t>
            </a:r>
            <a:r>
              <a:rPr lang="en-US" altLang="zh-CN" sz="2005" spc="-10" dirty="0">
                <a:solidFill>
                  <a:srgbClr val="404040"/>
                </a:solidFill>
                <a:latin typeface="微软雅黑"/>
                <a:ea typeface="微软雅黑"/>
                <a:cs typeface="微软雅黑"/>
              </a:rPr>
              <a:t>是</a:t>
            </a:r>
            <a:r>
              <a:rPr lang="en-US" altLang="zh-CN" sz="2005" spc="0" dirty="0">
                <a:solidFill>
                  <a:srgbClr val="404040"/>
                </a:solidFill>
                <a:latin typeface="微软雅黑"/>
                <a:ea typeface="微软雅黑"/>
                <a:cs typeface="微软雅黑"/>
              </a:rPr>
              <a:t>人</a:t>
            </a:r>
            <a:r>
              <a:rPr lang="en-US" altLang="zh-CN" sz="2005" spc="-10" dirty="0">
                <a:solidFill>
                  <a:srgbClr val="404040"/>
                </a:solidFill>
                <a:latin typeface="微软雅黑"/>
                <a:ea typeface="微软雅黑"/>
                <a:cs typeface="微软雅黑"/>
              </a:rPr>
              <a:t>物</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把</a:t>
            </a:r>
            <a:r>
              <a:rPr lang="en-US" altLang="zh-CN" sz="2005" spc="0" dirty="0">
                <a:solidFill>
                  <a:srgbClr val="404040"/>
                </a:solidFill>
                <a:latin typeface="微软雅黑"/>
                <a:ea typeface="微软雅黑"/>
                <a:cs typeface="微软雅黑"/>
              </a:rPr>
              <a:t>问</a:t>
            </a:r>
            <a:r>
              <a:rPr lang="en-US" altLang="zh-CN" sz="2005" spc="-10" dirty="0">
                <a:solidFill>
                  <a:srgbClr val="404040"/>
                </a:solidFill>
                <a:latin typeface="微软雅黑"/>
                <a:ea typeface="微软雅黑"/>
                <a:cs typeface="微软雅黑"/>
              </a:rPr>
              <a:t>题</a:t>
            </a:r>
            <a:r>
              <a:rPr lang="en-US" altLang="zh-CN" sz="2005" spc="0" dirty="0">
                <a:solidFill>
                  <a:srgbClr val="404040"/>
                </a:solidFill>
                <a:latin typeface="微软雅黑"/>
                <a:ea typeface="微软雅黑"/>
                <a:cs typeface="微软雅黑"/>
              </a:rPr>
              <a:t>落</a:t>
            </a:r>
            <a:r>
              <a:rPr lang="en-US" altLang="zh-CN" sz="2005" spc="-10" dirty="0">
                <a:solidFill>
                  <a:srgbClr val="404040"/>
                </a:solidFill>
                <a:latin typeface="微软雅黑"/>
                <a:ea typeface="微软雅黑"/>
                <a:cs typeface="微软雅黑"/>
              </a:rPr>
              <a:t>到</a:t>
            </a:r>
            <a:r>
              <a:rPr lang="en-US" altLang="zh-CN" sz="2005" spc="0" dirty="0">
                <a:solidFill>
                  <a:srgbClr val="404040"/>
                </a:solidFill>
                <a:latin typeface="微软雅黑"/>
                <a:ea typeface="微软雅黑"/>
                <a:cs typeface="微软雅黑"/>
              </a:rPr>
              <a:t>人</a:t>
            </a:r>
            <a:r>
              <a:rPr lang="en-US" altLang="zh-CN" sz="2005" spc="-10" dirty="0">
                <a:solidFill>
                  <a:srgbClr val="404040"/>
                </a:solidFill>
                <a:latin typeface="微软雅黑"/>
                <a:ea typeface="微软雅黑"/>
                <a:cs typeface="微软雅黑"/>
              </a:rPr>
              <a:t>物</a:t>
            </a:r>
            <a:r>
              <a:rPr lang="en-US" altLang="zh-CN" sz="2005" spc="0" dirty="0">
                <a:solidFill>
                  <a:srgbClr val="404040"/>
                </a:solidFill>
                <a:latin typeface="微软雅黑"/>
                <a:ea typeface="微软雅黑"/>
                <a:cs typeface="微软雅黑"/>
              </a:rPr>
              <a:t>上</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更</a:t>
            </a:r>
            <a:r>
              <a:rPr lang="en-US" altLang="zh-CN" sz="2005" spc="-10" dirty="0">
                <a:solidFill>
                  <a:srgbClr val="404040"/>
                </a:solidFill>
                <a:latin typeface="微软雅黑"/>
                <a:ea typeface="微软雅黑"/>
                <a:cs typeface="微软雅黑"/>
              </a:rPr>
              <a:t>容</a:t>
            </a:r>
            <a:r>
              <a:rPr lang="en-US" altLang="zh-CN" sz="2005" spc="0" dirty="0">
                <a:solidFill>
                  <a:srgbClr val="404040"/>
                </a:solidFill>
                <a:latin typeface="微软雅黑"/>
                <a:ea typeface="微软雅黑"/>
                <a:cs typeface="微软雅黑"/>
              </a:rPr>
              <a:t>易</a:t>
            </a:r>
            <a:r>
              <a:rPr lang="en-US" altLang="zh-CN" sz="2005" spc="-10" dirty="0">
                <a:solidFill>
                  <a:srgbClr val="404040"/>
                </a:solidFill>
                <a:latin typeface="微软雅黑"/>
                <a:ea typeface="微软雅黑"/>
                <a:cs typeface="微软雅黑"/>
              </a:rPr>
              <a:t>抓</a:t>
            </a:r>
            <a:r>
              <a:rPr lang="en-US" altLang="zh-CN" sz="2005" spc="0" dirty="0">
                <a:solidFill>
                  <a:srgbClr val="404040"/>
                </a:solidFill>
                <a:latin typeface="微软雅黑"/>
                <a:ea typeface="微软雅黑"/>
                <a:cs typeface="微软雅黑"/>
              </a:rPr>
              <a:t>住重</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点</a:t>
            </a:r>
            <a:r>
              <a:rPr lang="en-US" altLang="zh-CN" sz="2005" spc="0" dirty="0">
                <a:solidFill>
                  <a:srgbClr val="404040"/>
                </a:solidFill>
                <a:latin typeface="微软雅黑"/>
                <a:ea typeface="微软雅黑"/>
                <a:cs typeface="微软雅黑"/>
              </a:rPr>
              <a:t>。</a:t>
            </a:r>
            <a:endParaRPr lang="en-US" altLang="zh-CN" sz="2005">
              <a:latin typeface="微软雅黑"/>
              <a:ea typeface="微软雅黑"/>
              <a:cs typeface="微软雅黑"/>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 name="Text Box965"/>
          <p:cNvSpPr txBox="1"/>
          <p:nvPr/>
        </p:nvSpPr>
        <p:spPr>
          <a:xfrm>
            <a:off x="739140" y="1657073"/>
            <a:ext cx="10452736" cy="3114560"/>
          </a:xfrm>
          <a:prstGeom prst="rect">
            <a:avLst/>
          </a:prstGeom>
          <a:noFill/>
        </p:spPr>
        <p:txBody>
          <a:bodyPr wrap="square" lIns="0" tIns="0" rIns="0" rtlCol="0">
            <a:spAutoFit/>
          </a:bodyPr>
          <a:lstStyle/>
          <a:p>
            <a:pPr algn="l" rtl="0">
              <a:lnSpc>
                <a:spcPts val="3812"/>
              </a:lnSpc>
            </a:pPr>
            <a:r>
              <a:rPr lang="en-US" altLang="zh-CN" sz="2005" spc="-5" dirty="0">
                <a:solidFill>
                  <a:srgbClr val="404040"/>
                </a:solidFill>
                <a:latin typeface="微软雅黑"/>
                <a:ea typeface="微软雅黑"/>
                <a:cs typeface="微软雅黑"/>
              </a:rPr>
              <a:t>求解过程更需要运用逻辑。解答合理</a:t>
            </a:r>
            <a:r>
              <a:rPr lang="en-US" altLang="zh-CN" sz="2005" spc="0" dirty="0">
                <a:solidFill>
                  <a:srgbClr val="404040"/>
                </a:solidFill>
                <a:latin typeface="微软雅黑"/>
                <a:ea typeface="微软雅黑"/>
                <a:cs typeface="微软雅黑"/>
              </a:rPr>
              <a:t>不</a:t>
            </a:r>
            <a:r>
              <a:rPr lang="en-US" altLang="zh-CN" sz="2005" spc="-10" dirty="0">
                <a:solidFill>
                  <a:srgbClr val="404040"/>
                </a:solidFill>
                <a:latin typeface="微软雅黑"/>
                <a:ea typeface="微软雅黑"/>
                <a:cs typeface="微软雅黑"/>
              </a:rPr>
              <a:t>合</a:t>
            </a:r>
            <a:r>
              <a:rPr lang="en-US" altLang="zh-CN" sz="2005" spc="0" dirty="0">
                <a:solidFill>
                  <a:srgbClr val="404040"/>
                </a:solidFill>
                <a:latin typeface="微软雅黑"/>
                <a:ea typeface="微软雅黑"/>
                <a:cs typeface="微软雅黑"/>
              </a:rPr>
              <a:t>理</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首</a:t>
            </a:r>
            <a:r>
              <a:rPr lang="en-US" altLang="zh-CN" sz="2005" spc="-10" dirty="0">
                <a:solidFill>
                  <a:srgbClr val="404040"/>
                </a:solidFill>
                <a:latin typeface="微软雅黑"/>
                <a:ea typeface="微软雅黑"/>
                <a:cs typeface="微软雅黑"/>
              </a:rPr>
              <a:t>先</a:t>
            </a:r>
            <a:r>
              <a:rPr lang="en-US" altLang="zh-CN" sz="2005" spc="0" dirty="0">
                <a:solidFill>
                  <a:srgbClr val="404040"/>
                </a:solidFill>
                <a:latin typeface="微软雅黑"/>
                <a:ea typeface="微软雅黑"/>
                <a:cs typeface="微软雅黑"/>
              </a:rPr>
              <a:t>看</a:t>
            </a:r>
            <a:r>
              <a:rPr lang="en-US" altLang="zh-CN" sz="2005" spc="-10" dirty="0">
                <a:solidFill>
                  <a:srgbClr val="404040"/>
                </a:solidFill>
                <a:latin typeface="微软雅黑"/>
                <a:ea typeface="微软雅黑"/>
                <a:cs typeface="微软雅黑"/>
              </a:rPr>
              <a:t>逻</a:t>
            </a:r>
            <a:r>
              <a:rPr lang="en-US" altLang="zh-CN" sz="2005" spc="0" dirty="0">
                <a:solidFill>
                  <a:srgbClr val="404040"/>
                </a:solidFill>
                <a:latin typeface="微软雅黑"/>
                <a:ea typeface="微软雅黑"/>
                <a:cs typeface="微软雅黑"/>
              </a:rPr>
              <a:t>辑</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另</a:t>
            </a:r>
            <a:r>
              <a:rPr lang="en-US" altLang="zh-CN" sz="2005" spc="-10" dirty="0">
                <a:solidFill>
                  <a:srgbClr val="404040"/>
                </a:solidFill>
                <a:latin typeface="微软雅黑"/>
                <a:ea typeface="微软雅黑"/>
                <a:cs typeface="微软雅黑"/>
              </a:rPr>
              <a:t>外</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要</a:t>
            </a:r>
            <a:r>
              <a:rPr lang="en-US" altLang="zh-CN" sz="2005" spc="0" dirty="0">
                <a:solidFill>
                  <a:srgbClr val="404040"/>
                </a:solidFill>
                <a:latin typeface="微软雅黑"/>
                <a:ea typeface="微软雅黑"/>
                <a:cs typeface="微软雅黑"/>
              </a:rPr>
              <a:t>特</a:t>
            </a:r>
            <a:r>
              <a:rPr lang="en-US" altLang="zh-CN" sz="2005" spc="-10" dirty="0">
                <a:solidFill>
                  <a:srgbClr val="404040"/>
                </a:solidFill>
                <a:latin typeface="微软雅黑"/>
                <a:ea typeface="微软雅黑"/>
                <a:cs typeface="微软雅黑"/>
              </a:rPr>
              <a:t>别</a:t>
            </a:r>
            <a:r>
              <a:rPr lang="en-US" altLang="zh-CN" sz="2005" spc="0" dirty="0">
                <a:solidFill>
                  <a:srgbClr val="404040"/>
                </a:solidFill>
                <a:latin typeface="微软雅黑"/>
                <a:ea typeface="微软雅黑"/>
                <a:cs typeface="微软雅黑"/>
              </a:rPr>
              <a:t>注</a:t>
            </a:r>
            <a:r>
              <a:rPr lang="en-US" altLang="zh-CN" sz="2005" spc="-10" dirty="0">
                <a:solidFill>
                  <a:srgbClr val="404040"/>
                </a:solidFill>
                <a:latin typeface="微软雅黑"/>
                <a:ea typeface="微软雅黑"/>
                <a:cs typeface="微软雅黑"/>
              </a:rPr>
              <a:t>意</a:t>
            </a:r>
            <a:r>
              <a:rPr lang="en-US" altLang="zh-CN" sz="2005" spc="0" dirty="0">
                <a:solidFill>
                  <a:srgbClr val="404040"/>
                </a:solidFill>
                <a:latin typeface="微软雅黑"/>
                <a:ea typeface="微软雅黑"/>
                <a:cs typeface="微软雅黑"/>
              </a:rPr>
              <a:t>问</a:t>
            </a:r>
            <a:r>
              <a:rPr lang="en-US" altLang="zh-CN" sz="2005" spc="-10" dirty="0">
                <a:solidFill>
                  <a:srgbClr val="404040"/>
                </a:solidFill>
                <a:latin typeface="微软雅黑"/>
                <a:ea typeface="微软雅黑"/>
                <a:cs typeface="微软雅黑"/>
              </a:rPr>
              <a:t>题</a:t>
            </a:r>
            <a:r>
              <a:rPr lang="en-US" altLang="zh-CN" sz="2005" spc="0" dirty="0">
                <a:solidFill>
                  <a:srgbClr val="404040"/>
                </a:solidFill>
                <a:latin typeface="微软雅黑"/>
                <a:ea typeface="微软雅黑"/>
                <a:cs typeface="微软雅黑"/>
              </a:rPr>
              <a:t>和</a:t>
            </a:r>
            <a:r>
              <a:rPr lang="en-US" altLang="zh-CN" sz="2005" spc="-10" dirty="0">
                <a:solidFill>
                  <a:srgbClr val="404040"/>
                </a:solidFill>
                <a:latin typeface="微软雅黑"/>
                <a:ea typeface="微软雅黑"/>
                <a:cs typeface="微软雅黑"/>
              </a:rPr>
              <a:t>问</a:t>
            </a:r>
            <a:r>
              <a:rPr lang="en-US" altLang="zh-CN" sz="2005" spc="0" dirty="0">
                <a:solidFill>
                  <a:srgbClr val="404040"/>
                </a:solidFill>
                <a:latin typeface="微软雅黑"/>
                <a:ea typeface="微软雅黑"/>
                <a:cs typeface="微软雅黑"/>
              </a:rPr>
              <a:t>题之</a:t>
            </a:r>
            <a:r>
              <a:rPr lang="en-US" altLang="zh-CN" sz="2005" dirty="0">
                <a:solidFill>
                  <a:srgbClr val="404040"/>
                </a:solidFill>
                <a:latin typeface="微软雅黑"/>
                <a:ea typeface="微软雅黑"/>
                <a:cs typeface="微软雅黑"/>
              </a:rPr>
              <a:t> </a:t>
            </a:r>
            <a:r>
              <a:rPr lang="en-US" altLang="zh-CN" sz="2005" spc="-5" dirty="0">
                <a:solidFill>
                  <a:srgbClr val="404040"/>
                </a:solidFill>
                <a:latin typeface="微软雅黑"/>
                <a:ea typeface="微软雅黑"/>
                <a:cs typeface="微软雅黑"/>
              </a:rPr>
              <a:t>间的逻辑联系。例如，关</a:t>
            </a:r>
            <a:r>
              <a:rPr lang="en-US" altLang="zh-CN" sz="2005" spc="0" dirty="0">
                <a:solidFill>
                  <a:srgbClr val="404040"/>
                </a:solidFill>
                <a:latin typeface="微软雅黑"/>
                <a:ea typeface="微软雅黑"/>
                <a:cs typeface="微软雅黑"/>
              </a:rPr>
              <a:t>于</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苏</a:t>
            </a:r>
            <a:r>
              <a:rPr lang="en-US" altLang="zh-CN" sz="2005" spc="-10" dirty="0">
                <a:solidFill>
                  <a:srgbClr val="404040"/>
                </a:solidFill>
                <a:latin typeface="微软雅黑"/>
                <a:ea typeface="微软雅黑"/>
                <a:cs typeface="微软雅黑"/>
              </a:rPr>
              <a:t>艾</a:t>
            </a:r>
            <a:r>
              <a:rPr lang="en-US" altLang="zh-CN" sz="2005" spc="0" dirty="0">
                <a:solidFill>
                  <a:srgbClr val="404040"/>
                </a:solidFill>
                <a:latin typeface="微软雅黑"/>
                <a:ea typeface="微软雅黑"/>
                <a:cs typeface="微软雅黑"/>
              </a:rPr>
              <a:t>事</a:t>
            </a:r>
            <a:r>
              <a:rPr lang="en-US" altLang="zh-CN" sz="2005" spc="-10" dirty="0">
                <a:solidFill>
                  <a:srgbClr val="404040"/>
                </a:solidFill>
                <a:latin typeface="微软雅黑"/>
                <a:ea typeface="微软雅黑"/>
                <a:cs typeface="微软雅黑"/>
              </a:rPr>
              <a:t>先</a:t>
            </a:r>
            <a:r>
              <a:rPr lang="en-US" altLang="zh-CN" sz="2005" spc="0" dirty="0">
                <a:solidFill>
                  <a:srgbClr val="404040"/>
                </a:solidFill>
                <a:latin typeface="微软雅黑"/>
                <a:ea typeface="微软雅黑"/>
                <a:cs typeface="微软雅黑"/>
              </a:rPr>
              <a:t>知</a:t>
            </a:r>
            <a:r>
              <a:rPr lang="en-US" altLang="zh-CN" sz="2005" spc="-10" dirty="0">
                <a:solidFill>
                  <a:srgbClr val="404040"/>
                </a:solidFill>
                <a:latin typeface="微软雅黑"/>
                <a:ea typeface="微软雅黑"/>
                <a:cs typeface="微软雅黑"/>
              </a:rPr>
              <a:t>道</a:t>
            </a:r>
            <a:r>
              <a:rPr lang="en-US" altLang="zh-CN" sz="2005" spc="0" dirty="0">
                <a:solidFill>
                  <a:srgbClr val="404040"/>
                </a:solidFill>
                <a:latin typeface="微软雅黑"/>
                <a:ea typeface="微软雅黑"/>
                <a:cs typeface="微软雅黑"/>
              </a:rPr>
              <a:t>真</a:t>
            </a:r>
            <a:r>
              <a:rPr lang="en-US" altLang="zh-CN" sz="2005" spc="-10" dirty="0">
                <a:solidFill>
                  <a:srgbClr val="404040"/>
                </a:solidFill>
                <a:latin typeface="微软雅黑"/>
                <a:ea typeface="微软雅黑"/>
                <a:cs typeface="微软雅黑"/>
              </a:rPr>
              <a:t>相</a:t>
            </a:r>
            <a:r>
              <a:rPr lang="en-US" altLang="zh-CN" sz="2005" spc="0" dirty="0">
                <a:solidFill>
                  <a:srgbClr val="404040"/>
                </a:solidFill>
                <a:latin typeface="微软雅黑"/>
                <a:ea typeface="微软雅黑"/>
                <a:cs typeface="微软雅黑"/>
              </a:rPr>
              <a:t>或</a:t>
            </a:r>
            <a:r>
              <a:rPr lang="en-US" altLang="zh-CN" sz="2005" spc="-10" dirty="0">
                <a:solidFill>
                  <a:srgbClr val="404040"/>
                </a:solidFill>
                <a:latin typeface="微软雅黑"/>
                <a:ea typeface="微软雅黑"/>
                <a:cs typeface="微软雅黑"/>
              </a:rPr>
              <a:t>知</a:t>
            </a:r>
            <a:r>
              <a:rPr lang="en-US" altLang="zh-CN" sz="2005" spc="0" dirty="0">
                <a:solidFill>
                  <a:srgbClr val="404040"/>
                </a:solidFill>
                <a:latin typeface="微软雅黑"/>
                <a:ea typeface="微软雅黑"/>
                <a:cs typeface="微软雅黑"/>
              </a:rPr>
              <a:t>道</a:t>
            </a:r>
            <a:r>
              <a:rPr lang="en-US" altLang="zh-CN" sz="2005" spc="-10" dirty="0">
                <a:solidFill>
                  <a:srgbClr val="404040"/>
                </a:solidFill>
                <a:latin typeface="微软雅黑"/>
                <a:ea typeface="微软雅黑"/>
                <a:cs typeface="微软雅黑"/>
              </a:rPr>
              <a:t>贝</a:t>
            </a:r>
            <a:r>
              <a:rPr lang="en-US" altLang="zh-CN" sz="2005" spc="0" dirty="0">
                <a:solidFill>
                  <a:srgbClr val="404040"/>
                </a:solidFill>
                <a:latin typeface="微软雅黑"/>
                <a:ea typeface="微软雅黑"/>
                <a:cs typeface="微软雅黑"/>
              </a:rPr>
              <a:t>尔</a:t>
            </a:r>
            <a:r>
              <a:rPr lang="en-US" altLang="zh-CN" sz="2005" spc="-10" dirty="0">
                <a:solidFill>
                  <a:srgbClr val="404040"/>
                </a:solidFill>
                <a:latin typeface="微软雅黑"/>
                <a:ea typeface="微软雅黑"/>
                <a:cs typeface="微软雅黑"/>
              </a:rPr>
              <a:t>曼</a:t>
            </a:r>
            <a:r>
              <a:rPr lang="en-US" altLang="zh-CN" sz="2005" spc="0" dirty="0">
                <a:solidFill>
                  <a:srgbClr val="404040"/>
                </a:solidFill>
                <a:latin typeface="微软雅黑"/>
                <a:ea typeface="微软雅黑"/>
                <a:cs typeface="微软雅黑"/>
              </a:rPr>
              <a:t>的</a:t>
            </a:r>
            <a:r>
              <a:rPr lang="en-US" altLang="zh-CN" sz="2005" spc="-10" dirty="0">
                <a:solidFill>
                  <a:srgbClr val="404040"/>
                </a:solidFill>
                <a:latin typeface="微软雅黑"/>
                <a:ea typeface="微软雅黑"/>
                <a:cs typeface="微软雅黑"/>
              </a:rPr>
              <a:t>计</a:t>
            </a:r>
            <a:r>
              <a:rPr lang="en-US" altLang="zh-CN" sz="2005" spc="0" dirty="0">
                <a:solidFill>
                  <a:srgbClr val="404040"/>
                </a:solidFill>
                <a:latin typeface="微软雅黑"/>
                <a:ea typeface="微软雅黑"/>
                <a:cs typeface="微软雅黑"/>
              </a:rPr>
              <a:t>划</a:t>
            </a:r>
            <a:r>
              <a:rPr lang="en-US" altLang="zh-CN" sz="2005" spc="-10" dirty="0">
                <a:solidFill>
                  <a:srgbClr val="404040"/>
                </a:solidFill>
                <a:latin typeface="微软雅黑"/>
                <a:ea typeface="微软雅黑"/>
                <a:cs typeface="微软雅黑"/>
              </a:rPr>
              <a:t>”</a:t>
            </a:r>
            <a:r>
              <a:rPr lang="en-US" altLang="zh-CN" sz="2005" spc="0" dirty="0">
                <a:solidFill>
                  <a:srgbClr val="404040"/>
                </a:solidFill>
                <a:latin typeface="微软雅黑"/>
                <a:ea typeface="微软雅黑"/>
                <a:cs typeface="微软雅黑"/>
              </a:rPr>
              <a:t>，</a:t>
            </a:r>
            <a:r>
              <a:rPr lang="en-US" altLang="zh-CN" sz="2005" spc="-10" dirty="0">
                <a:solidFill>
                  <a:srgbClr val="404040"/>
                </a:solidFill>
                <a:latin typeface="微软雅黑"/>
                <a:ea typeface="微软雅黑"/>
                <a:cs typeface="微软雅黑"/>
              </a:rPr>
              <a:t>学</a:t>
            </a:r>
            <a:r>
              <a:rPr lang="en-US" altLang="zh-CN" sz="2005" spc="0" dirty="0">
                <a:solidFill>
                  <a:srgbClr val="404040"/>
                </a:solidFill>
                <a:latin typeface="微软雅黑"/>
                <a:ea typeface="微软雅黑"/>
                <a:cs typeface="微软雅黑"/>
              </a:rPr>
              <a:t>生</a:t>
            </a:r>
            <a:r>
              <a:rPr lang="en-US" altLang="zh-CN" sz="2005" spc="-10" dirty="0">
                <a:solidFill>
                  <a:srgbClr val="404040"/>
                </a:solidFill>
                <a:latin typeface="微软雅黑"/>
                <a:ea typeface="微软雅黑"/>
                <a:cs typeface="微软雅黑"/>
              </a:rPr>
              <a:t>是</a:t>
            </a:r>
            <a:r>
              <a:rPr lang="en-US" altLang="zh-CN" sz="2005" spc="0" dirty="0">
                <a:solidFill>
                  <a:srgbClr val="404040"/>
                </a:solidFill>
                <a:latin typeface="微软雅黑"/>
                <a:ea typeface="微软雅黑"/>
                <a:cs typeface="微软雅黑"/>
              </a:rPr>
              <a:t>这</a:t>
            </a:r>
            <a:r>
              <a:rPr lang="en-US" altLang="zh-CN" sz="2005" spc="-10" dirty="0">
                <a:solidFill>
                  <a:srgbClr val="404040"/>
                </a:solidFill>
                <a:latin typeface="微软雅黑"/>
                <a:ea typeface="微软雅黑"/>
                <a:cs typeface="微软雅黑"/>
              </a:rPr>
              <a:t>样</a:t>
            </a:r>
            <a:r>
              <a:rPr lang="en-US" altLang="zh-CN" sz="2005" spc="0" dirty="0">
                <a:solidFill>
                  <a:srgbClr val="404040"/>
                </a:solidFill>
                <a:latin typeface="微软雅黑"/>
                <a:ea typeface="微软雅黑"/>
                <a:cs typeface="微软雅黑"/>
              </a:rPr>
              <a:t>作</a:t>
            </a:r>
            <a:r>
              <a:rPr lang="en-US" altLang="zh-CN" sz="2005" spc="-10" dirty="0">
                <a:solidFill>
                  <a:srgbClr val="404040"/>
                </a:solidFill>
                <a:latin typeface="微软雅黑"/>
                <a:ea typeface="微软雅黑"/>
                <a:cs typeface="微软雅黑"/>
              </a:rPr>
              <a:t>答</a:t>
            </a:r>
            <a:r>
              <a:rPr lang="en-US" altLang="zh-CN" sz="2005" spc="0" dirty="0">
                <a:solidFill>
                  <a:srgbClr val="404040"/>
                </a:solidFill>
                <a:latin typeface="微软雅黑"/>
                <a:ea typeface="微软雅黑"/>
                <a:cs typeface="微软雅黑"/>
              </a:rPr>
              <a:t>的：</a:t>
            </a:r>
            <a:endParaRPr lang="en-US" altLang="zh-CN" sz="2005">
              <a:latin typeface="微软雅黑"/>
              <a:ea typeface="微软雅黑"/>
              <a:cs typeface="微软雅黑"/>
            </a:endParaRPr>
          </a:p>
          <a:p>
            <a:pPr marL="914400" algn="l" rtl="0">
              <a:lnSpc>
                <a:spcPts val="2588"/>
              </a:lnSpc>
              <a:spcBef>
                <a:spcPts val="3447"/>
              </a:spcBef>
            </a:pPr>
            <a:r>
              <a:rPr lang="en-US" altLang="zh-CN" sz="2005" spc="-5" dirty="0">
                <a:solidFill>
                  <a:srgbClr val="404040"/>
                </a:solidFill>
                <a:latin typeface="微软雅黑"/>
                <a:ea typeface="微软雅黑"/>
                <a:cs typeface="微软雅黑"/>
              </a:rPr>
              <a:t>苏艾事先不知道真相</a:t>
            </a:r>
            <a:r>
              <a:rPr lang="en-US" altLang="zh-CN" sz="2005" spc="0" dirty="0">
                <a:solidFill>
                  <a:srgbClr val="404040"/>
                </a:solidFill>
                <a:latin typeface="微软雅黑"/>
                <a:ea typeface="微软雅黑"/>
                <a:cs typeface="微软雅黑"/>
              </a:rPr>
              <a:t>。</a:t>
            </a:r>
            <a:endParaRPr lang="en-US" altLang="zh-CN" sz="2005">
              <a:latin typeface="微软雅黑"/>
              <a:ea typeface="微软雅黑"/>
              <a:cs typeface="微软雅黑"/>
            </a:endParaRPr>
          </a:p>
          <a:p>
            <a:pPr marL="914400" algn="l" rtl="0">
              <a:lnSpc>
                <a:spcPts val="2089"/>
              </a:lnSpc>
              <a:spcBef>
                <a:spcPts val="3751"/>
              </a:spcBef>
            </a:pPr>
            <a:r>
              <a:rPr lang="en-US" altLang="zh-CN" sz="2005" spc="-5" dirty="0">
                <a:solidFill>
                  <a:srgbClr val="404040"/>
                </a:solidFill>
                <a:latin typeface="楷体"/>
                <a:ea typeface="楷体"/>
                <a:cs typeface="楷体"/>
              </a:rPr>
              <a:t>理由一：从情节看，贝尔</a:t>
            </a:r>
            <a:r>
              <a:rPr lang="en-US" altLang="zh-CN" sz="2005" spc="0" dirty="0">
                <a:solidFill>
                  <a:srgbClr val="404040"/>
                </a:solidFill>
                <a:latin typeface="楷体"/>
                <a:ea typeface="楷体"/>
                <a:cs typeface="楷体"/>
              </a:rPr>
              <a:t>曼</a:t>
            </a:r>
            <a:r>
              <a:rPr lang="en-US" altLang="zh-CN" sz="2005" spc="-10" dirty="0">
                <a:solidFill>
                  <a:srgbClr val="404040"/>
                </a:solidFill>
                <a:latin typeface="楷体"/>
                <a:ea typeface="楷体"/>
                <a:cs typeface="楷体"/>
              </a:rPr>
              <a:t>完</a:t>
            </a:r>
            <a:r>
              <a:rPr lang="en-US" altLang="zh-CN" sz="2005" spc="0" dirty="0">
                <a:solidFill>
                  <a:srgbClr val="404040"/>
                </a:solidFill>
                <a:latin typeface="楷体"/>
                <a:ea typeface="楷体"/>
                <a:cs typeface="楷体"/>
              </a:rPr>
              <a:t>成</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杰</a:t>
            </a:r>
            <a:r>
              <a:rPr lang="en-US" altLang="zh-CN" sz="2005" spc="-10" dirty="0">
                <a:solidFill>
                  <a:srgbClr val="404040"/>
                </a:solidFill>
                <a:latin typeface="楷体"/>
                <a:ea typeface="楷体"/>
                <a:cs typeface="楷体"/>
              </a:rPr>
              <a:t>作</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后</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看</a:t>
            </a:r>
            <a:r>
              <a:rPr lang="en-US" altLang="zh-CN" sz="2005" spc="-10" dirty="0">
                <a:solidFill>
                  <a:srgbClr val="404040"/>
                </a:solidFill>
                <a:latin typeface="楷体"/>
                <a:ea typeface="楷体"/>
                <a:cs typeface="楷体"/>
              </a:rPr>
              <a:t>门</a:t>
            </a:r>
            <a:r>
              <a:rPr lang="en-US" altLang="zh-CN" sz="2005" spc="0" dirty="0">
                <a:solidFill>
                  <a:srgbClr val="404040"/>
                </a:solidFill>
                <a:latin typeface="楷体"/>
                <a:ea typeface="楷体"/>
                <a:cs typeface="楷体"/>
              </a:rPr>
              <a:t>人</a:t>
            </a:r>
            <a:r>
              <a:rPr lang="en-US" altLang="zh-CN" sz="2005" spc="-10" dirty="0">
                <a:solidFill>
                  <a:srgbClr val="404040"/>
                </a:solidFill>
                <a:latin typeface="楷体"/>
                <a:ea typeface="楷体"/>
                <a:cs typeface="楷体"/>
              </a:rPr>
              <a:t>在</a:t>
            </a:r>
            <a:r>
              <a:rPr lang="en-US" altLang="zh-CN" sz="2005" spc="0" dirty="0">
                <a:solidFill>
                  <a:srgbClr val="404040"/>
                </a:solidFill>
                <a:latin typeface="楷体"/>
                <a:ea typeface="楷体"/>
                <a:cs typeface="楷体"/>
              </a:rPr>
              <a:t>楼</a:t>
            </a:r>
            <a:r>
              <a:rPr lang="en-US" altLang="zh-CN" sz="2005" spc="-10" dirty="0">
                <a:solidFill>
                  <a:srgbClr val="404040"/>
                </a:solidFill>
                <a:latin typeface="楷体"/>
                <a:ea typeface="楷体"/>
                <a:cs typeface="楷体"/>
              </a:rPr>
              <a:t>下</a:t>
            </a:r>
            <a:r>
              <a:rPr lang="en-US" altLang="zh-CN" sz="2005" spc="0" dirty="0">
                <a:solidFill>
                  <a:srgbClr val="404040"/>
                </a:solidFill>
                <a:latin typeface="楷体"/>
                <a:ea typeface="楷体"/>
                <a:cs typeface="楷体"/>
              </a:rPr>
              <a:t>的</a:t>
            </a:r>
            <a:r>
              <a:rPr lang="en-US" altLang="zh-CN" sz="2005" spc="-10" dirty="0">
                <a:solidFill>
                  <a:srgbClr val="404040"/>
                </a:solidFill>
                <a:latin typeface="楷体"/>
                <a:ea typeface="楷体"/>
                <a:cs typeface="楷体"/>
              </a:rPr>
              <a:t>房</a:t>
            </a:r>
            <a:r>
              <a:rPr lang="en-US" altLang="zh-CN" sz="2005" spc="0" dirty="0">
                <a:solidFill>
                  <a:srgbClr val="404040"/>
                </a:solidFill>
                <a:latin typeface="楷体"/>
                <a:ea typeface="楷体"/>
                <a:cs typeface="楷体"/>
              </a:rPr>
              <a:t>间</a:t>
            </a:r>
            <a:r>
              <a:rPr lang="en-US" altLang="zh-CN" sz="2005" spc="-10" dirty="0">
                <a:solidFill>
                  <a:srgbClr val="404040"/>
                </a:solidFill>
                <a:latin typeface="楷体"/>
                <a:ea typeface="楷体"/>
                <a:cs typeface="楷体"/>
              </a:rPr>
              <a:t>发</a:t>
            </a:r>
            <a:r>
              <a:rPr lang="en-US" altLang="zh-CN" sz="2005" spc="0" dirty="0">
                <a:solidFill>
                  <a:srgbClr val="404040"/>
                </a:solidFill>
                <a:latin typeface="楷体"/>
                <a:ea typeface="楷体"/>
                <a:cs typeface="楷体"/>
              </a:rPr>
              <a:t>现</a:t>
            </a:r>
            <a:r>
              <a:rPr lang="en-US" altLang="zh-CN" sz="2005" spc="-10" dirty="0">
                <a:solidFill>
                  <a:srgbClr val="404040"/>
                </a:solidFill>
                <a:latin typeface="楷体"/>
                <a:ea typeface="楷体"/>
                <a:cs typeface="楷体"/>
              </a:rPr>
              <a:t>他</a:t>
            </a:r>
            <a:r>
              <a:rPr lang="en-US" altLang="zh-CN" sz="2005" spc="0" dirty="0">
                <a:solidFill>
                  <a:srgbClr val="404040"/>
                </a:solidFill>
                <a:latin typeface="楷体"/>
                <a:ea typeface="楷体"/>
                <a:cs typeface="楷体"/>
              </a:rPr>
              <a:t>痛</a:t>
            </a:r>
            <a:r>
              <a:rPr lang="en-US" altLang="zh-CN" sz="2005" spc="-10" dirty="0">
                <a:solidFill>
                  <a:srgbClr val="404040"/>
                </a:solidFill>
                <a:latin typeface="楷体"/>
                <a:ea typeface="楷体"/>
                <a:cs typeface="楷体"/>
              </a:rPr>
              <a:t>苦</a:t>
            </a:r>
            <a:r>
              <a:rPr lang="en-US" altLang="zh-CN" sz="2005" spc="0" dirty="0">
                <a:solidFill>
                  <a:srgbClr val="404040"/>
                </a:solidFill>
                <a:latin typeface="楷体"/>
                <a:ea typeface="楷体"/>
                <a:cs typeface="楷体"/>
              </a:rPr>
              <a:t>得要</a:t>
            </a:r>
            <a:endParaRPr lang="en-US" altLang="zh-CN" sz="2005">
              <a:latin typeface="楷体"/>
              <a:ea typeface="楷体"/>
              <a:cs typeface="楷体"/>
            </a:endParaRPr>
          </a:p>
          <a:p>
            <a:pPr algn="l" rtl="0">
              <a:lnSpc>
                <a:spcPts val="2089"/>
              </a:lnSpc>
              <a:spcBef>
                <a:spcPts val="2936"/>
              </a:spcBef>
            </a:pPr>
            <a:r>
              <a:rPr lang="en-US" altLang="zh-CN" sz="2005" spc="-5" dirty="0">
                <a:solidFill>
                  <a:srgbClr val="404040"/>
                </a:solidFill>
                <a:latin typeface="楷体"/>
                <a:ea typeface="楷体"/>
                <a:cs typeface="楷体"/>
              </a:rPr>
              <a:t>命。他的鞋子和衣服都湿透了，冰凉</a:t>
            </a:r>
            <a:r>
              <a:rPr lang="en-US" altLang="zh-CN" sz="2005" spc="0" dirty="0">
                <a:solidFill>
                  <a:srgbClr val="404040"/>
                </a:solidFill>
                <a:latin typeface="楷体"/>
                <a:ea typeface="楷体"/>
                <a:cs typeface="楷体"/>
              </a:rPr>
              <a:t>冰</a:t>
            </a:r>
            <a:r>
              <a:rPr lang="en-US" altLang="zh-CN" sz="2005" spc="-10" dirty="0">
                <a:solidFill>
                  <a:srgbClr val="404040"/>
                </a:solidFill>
                <a:latin typeface="楷体"/>
                <a:ea typeface="楷体"/>
                <a:cs typeface="楷体"/>
              </a:rPr>
              <a:t>凉</a:t>
            </a:r>
            <a:r>
              <a:rPr lang="en-US" altLang="zh-CN" sz="2005" spc="0" dirty="0">
                <a:solidFill>
                  <a:srgbClr val="404040"/>
                </a:solidFill>
                <a:latin typeface="楷体"/>
                <a:ea typeface="楷体"/>
                <a:cs typeface="楷体"/>
              </a:rPr>
              <a:t>的</a:t>
            </a:r>
            <a:r>
              <a:rPr lang="en-US" altLang="zh-CN" sz="2005" spc="-10" dirty="0">
                <a:solidFill>
                  <a:srgbClr val="404040"/>
                </a:solidFill>
                <a:latin typeface="楷体"/>
                <a:ea typeface="楷体"/>
                <a:cs typeface="楷体"/>
              </a:rPr>
              <a:t>”</a:t>
            </a:r>
            <a:r>
              <a:rPr lang="en-US" altLang="zh-CN" sz="2005" spc="0" dirty="0">
                <a:solidFill>
                  <a:srgbClr val="404040"/>
                </a:solidFill>
                <a:latin typeface="楷体"/>
                <a:ea typeface="楷体"/>
                <a:cs typeface="楷体"/>
              </a:rPr>
              <a:t>，</a:t>
            </a:r>
            <a:r>
              <a:rPr lang="en-US" altLang="zh-CN" sz="2005" spc="-10" dirty="0">
                <a:solidFill>
                  <a:srgbClr val="404040"/>
                </a:solidFill>
                <a:latin typeface="楷体"/>
                <a:ea typeface="楷体"/>
                <a:cs typeface="楷体"/>
              </a:rPr>
              <a:t>苏</a:t>
            </a:r>
            <a:r>
              <a:rPr lang="en-US" altLang="zh-CN" sz="2005" spc="0" dirty="0">
                <a:solidFill>
                  <a:srgbClr val="404040"/>
                </a:solidFill>
                <a:latin typeface="楷体"/>
                <a:ea typeface="楷体"/>
                <a:cs typeface="楷体"/>
              </a:rPr>
              <a:t>艾</a:t>
            </a:r>
            <a:r>
              <a:rPr lang="en-US" altLang="zh-CN" sz="2005" spc="-10" dirty="0">
                <a:solidFill>
                  <a:srgbClr val="404040"/>
                </a:solidFill>
                <a:latin typeface="楷体"/>
                <a:ea typeface="楷体"/>
                <a:cs typeface="楷体"/>
              </a:rPr>
              <a:t>事</a:t>
            </a:r>
            <a:r>
              <a:rPr lang="en-US" altLang="zh-CN" sz="2005" spc="0" dirty="0">
                <a:solidFill>
                  <a:srgbClr val="404040"/>
                </a:solidFill>
                <a:latin typeface="楷体"/>
                <a:ea typeface="楷体"/>
                <a:cs typeface="楷体"/>
              </a:rPr>
              <a:t>先</a:t>
            </a:r>
            <a:r>
              <a:rPr lang="en-US" altLang="zh-CN" sz="2005" spc="-10" dirty="0">
                <a:solidFill>
                  <a:srgbClr val="404040"/>
                </a:solidFill>
                <a:latin typeface="楷体"/>
                <a:ea typeface="楷体"/>
                <a:cs typeface="楷体"/>
              </a:rPr>
              <a:t>知</a:t>
            </a:r>
            <a:r>
              <a:rPr lang="en-US" altLang="zh-CN" sz="2005" spc="0" dirty="0">
                <a:solidFill>
                  <a:srgbClr val="404040"/>
                </a:solidFill>
                <a:latin typeface="楷体"/>
                <a:ea typeface="楷体"/>
                <a:cs typeface="楷体"/>
              </a:rPr>
              <a:t>情</a:t>
            </a:r>
            <a:r>
              <a:rPr lang="en-US" altLang="zh-CN" sz="2005" spc="-10" dirty="0">
                <a:solidFill>
                  <a:srgbClr val="404040"/>
                </a:solidFill>
                <a:latin typeface="楷体"/>
                <a:ea typeface="楷体"/>
                <a:cs typeface="楷体"/>
              </a:rPr>
              <a:t>的</a:t>
            </a:r>
            <a:r>
              <a:rPr lang="en-US" altLang="zh-CN" sz="2005" spc="0" dirty="0">
                <a:solidFill>
                  <a:srgbClr val="404040"/>
                </a:solidFill>
                <a:latin typeface="楷体"/>
                <a:ea typeface="楷体"/>
                <a:cs typeface="楷体"/>
              </a:rPr>
              <a:t>话</a:t>
            </a:r>
            <a:r>
              <a:rPr lang="en-US" altLang="zh-CN" sz="2005" spc="-10" dirty="0">
                <a:solidFill>
                  <a:srgbClr val="404040"/>
                </a:solidFill>
                <a:latin typeface="楷体"/>
                <a:ea typeface="楷体"/>
                <a:cs typeface="楷体"/>
              </a:rPr>
              <a:t>就</a:t>
            </a:r>
            <a:r>
              <a:rPr lang="en-US" altLang="zh-CN" sz="2005" spc="0" dirty="0">
                <a:solidFill>
                  <a:srgbClr val="404040"/>
                </a:solidFill>
                <a:latin typeface="楷体"/>
                <a:ea typeface="楷体"/>
                <a:cs typeface="楷体"/>
              </a:rPr>
              <a:t>不</a:t>
            </a:r>
            <a:r>
              <a:rPr lang="en-US" altLang="zh-CN" sz="2005" spc="-10" dirty="0">
                <a:solidFill>
                  <a:srgbClr val="404040"/>
                </a:solidFill>
                <a:latin typeface="楷体"/>
                <a:ea typeface="楷体"/>
                <a:cs typeface="楷体"/>
              </a:rPr>
              <a:t>会</a:t>
            </a:r>
            <a:r>
              <a:rPr lang="en-US" altLang="zh-CN" sz="2005" spc="0" dirty="0">
                <a:solidFill>
                  <a:srgbClr val="404040"/>
                </a:solidFill>
                <a:latin typeface="楷体"/>
                <a:ea typeface="楷体"/>
                <a:cs typeface="楷体"/>
              </a:rPr>
              <a:t>发</a:t>
            </a:r>
            <a:r>
              <a:rPr lang="en-US" altLang="zh-CN" sz="2005" spc="-10" dirty="0">
                <a:solidFill>
                  <a:srgbClr val="404040"/>
                </a:solidFill>
                <a:latin typeface="楷体"/>
                <a:ea typeface="楷体"/>
                <a:cs typeface="楷体"/>
              </a:rPr>
              <a:t>生</a:t>
            </a:r>
            <a:r>
              <a:rPr lang="en-US" altLang="zh-CN" sz="2005" spc="0" dirty="0">
                <a:solidFill>
                  <a:srgbClr val="404040"/>
                </a:solidFill>
                <a:latin typeface="楷体"/>
                <a:ea typeface="楷体"/>
                <a:cs typeface="楷体"/>
              </a:rPr>
              <a:t>这</a:t>
            </a:r>
            <a:r>
              <a:rPr lang="en-US" altLang="zh-CN" sz="2005" spc="-10" dirty="0">
                <a:solidFill>
                  <a:srgbClr val="404040"/>
                </a:solidFill>
                <a:latin typeface="楷体"/>
                <a:ea typeface="楷体"/>
                <a:cs typeface="楷体"/>
              </a:rPr>
              <a:t>样</a:t>
            </a:r>
            <a:r>
              <a:rPr lang="en-US" altLang="zh-CN" sz="2005" spc="0" dirty="0">
                <a:solidFill>
                  <a:srgbClr val="404040"/>
                </a:solidFill>
                <a:latin typeface="楷体"/>
                <a:ea typeface="楷体"/>
                <a:cs typeface="楷体"/>
              </a:rPr>
              <a:t>的</a:t>
            </a:r>
            <a:r>
              <a:rPr lang="en-US" altLang="zh-CN" sz="2005" spc="-10" dirty="0">
                <a:solidFill>
                  <a:srgbClr val="404040"/>
                </a:solidFill>
                <a:latin typeface="楷体"/>
                <a:ea typeface="楷体"/>
                <a:cs typeface="楷体"/>
              </a:rPr>
              <a:t>情</a:t>
            </a:r>
            <a:r>
              <a:rPr lang="en-US" altLang="zh-CN" sz="2005" spc="0" dirty="0">
                <a:solidFill>
                  <a:srgbClr val="404040"/>
                </a:solidFill>
                <a:latin typeface="楷体"/>
                <a:ea typeface="楷体"/>
                <a:cs typeface="楷体"/>
              </a:rPr>
              <a:t>况。</a:t>
            </a:r>
            <a:endParaRPr lang="en-US" altLang="zh-CN" sz="2005">
              <a:latin typeface="楷体"/>
              <a:ea typeface="楷体"/>
              <a:cs typeface="楷体"/>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7" name="Image967"/>
          <p:cNvPicPr>
            <a:picLocks noChangeAspect="1"/>
          </p:cNvPicPr>
          <p:nvPr/>
        </p:nvPicPr>
        <p:blipFill>
          <a:blip r:embed="rId2"/>
          <a:stretch>
            <a:fillRect/>
          </a:stretch>
        </p:blipFill>
        <p:spPr>
          <a:xfrm>
            <a:off x="1163574" y="4954601"/>
            <a:ext cx="7604214" cy="274980"/>
          </a:xfrm>
          <a:prstGeom prst="rect">
            <a:avLst/>
          </a:prstGeom>
          <a:noFill/>
        </p:spPr>
      </p:pic>
      <p:pic>
        <p:nvPicPr>
          <p:cNvPr id="968" name="Image968"/>
          <p:cNvPicPr>
            <a:picLocks noChangeAspect="1"/>
          </p:cNvPicPr>
          <p:nvPr/>
        </p:nvPicPr>
        <p:blipFill>
          <a:blip r:embed="rId3"/>
          <a:stretch>
            <a:fillRect/>
          </a:stretch>
        </p:blipFill>
        <p:spPr>
          <a:xfrm>
            <a:off x="8848700" y="4951463"/>
            <a:ext cx="147878" cy="132182"/>
          </a:xfrm>
          <a:prstGeom prst="rect">
            <a:avLst/>
          </a:prstGeom>
          <a:noFill/>
        </p:spPr>
      </p:pic>
      <p:pic>
        <p:nvPicPr>
          <p:cNvPr id="969" name="Image969"/>
          <p:cNvPicPr>
            <a:picLocks noChangeAspect="1"/>
          </p:cNvPicPr>
          <p:nvPr/>
        </p:nvPicPr>
        <p:blipFill>
          <a:blip r:embed="rId4"/>
          <a:stretch>
            <a:fillRect/>
          </a:stretch>
        </p:blipFill>
        <p:spPr>
          <a:xfrm>
            <a:off x="8958238" y="4958855"/>
            <a:ext cx="495908" cy="269151"/>
          </a:xfrm>
          <a:prstGeom prst="rect">
            <a:avLst/>
          </a:prstGeom>
          <a:noFill/>
        </p:spPr>
      </p:pic>
      <p:pic>
        <p:nvPicPr>
          <p:cNvPr id="970" name="Image970"/>
          <p:cNvPicPr>
            <a:picLocks noChangeAspect="1"/>
          </p:cNvPicPr>
          <p:nvPr/>
        </p:nvPicPr>
        <p:blipFill>
          <a:blip r:embed="rId5"/>
          <a:stretch>
            <a:fillRect/>
          </a:stretch>
        </p:blipFill>
        <p:spPr>
          <a:xfrm>
            <a:off x="9422538" y="4951476"/>
            <a:ext cx="490982" cy="134646"/>
          </a:xfrm>
          <a:prstGeom prst="rect">
            <a:avLst/>
          </a:prstGeom>
          <a:noFill/>
        </p:spPr>
      </p:pic>
      <p:pic>
        <p:nvPicPr>
          <p:cNvPr id="971" name="Image971"/>
          <p:cNvPicPr>
            <a:picLocks noChangeAspect="1"/>
          </p:cNvPicPr>
          <p:nvPr/>
        </p:nvPicPr>
        <p:blipFill>
          <a:blip r:embed="rId6"/>
          <a:stretch>
            <a:fillRect/>
          </a:stretch>
        </p:blipFill>
        <p:spPr>
          <a:xfrm>
            <a:off x="9875394" y="4956848"/>
            <a:ext cx="730528" cy="272060"/>
          </a:xfrm>
          <a:prstGeom prst="rect">
            <a:avLst/>
          </a:prstGeom>
          <a:noFill/>
        </p:spPr>
      </p:pic>
      <p:pic>
        <p:nvPicPr>
          <p:cNvPr id="972" name="Image972"/>
          <p:cNvPicPr>
            <a:picLocks noChangeAspect="1"/>
          </p:cNvPicPr>
          <p:nvPr/>
        </p:nvPicPr>
        <p:blipFill>
          <a:blip r:embed="rId7"/>
          <a:stretch>
            <a:fillRect/>
          </a:stretch>
        </p:blipFill>
        <p:spPr>
          <a:xfrm>
            <a:off x="10568712" y="4952327"/>
            <a:ext cx="147206" cy="133795"/>
          </a:xfrm>
          <a:prstGeom prst="rect">
            <a:avLst/>
          </a:prstGeom>
          <a:noFill/>
        </p:spPr>
      </p:pic>
      <p:pic>
        <p:nvPicPr>
          <p:cNvPr id="973" name="Image973"/>
          <p:cNvPicPr>
            <a:picLocks noChangeAspect="1"/>
          </p:cNvPicPr>
          <p:nvPr/>
        </p:nvPicPr>
        <p:blipFill>
          <a:blip r:embed="rId8"/>
          <a:stretch>
            <a:fillRect/>
          </a:stretch>
        </p:blipFill>
        <p:spPr>
          <a:xfrm>
            <a:off x="10797718" y="4959084"/>
            <a:ext cx="269152" cy="272288"/>
          </a:xfrm>
          <a:prstGeom prst="rect">
            <a:avLst/>
          </a:prstGeom>
          <a:noFill/>
        </p:spPr>
      </p:pic>
      <p:pic>
        <p:nvPicPr>
          <p:cNvPr id="974" name="Image974"/>
          <p:cNvPicPr>
            <a:picLocks noChangeAspect="1"/>
          </p:cNvPicPr>
          <p:nvPr/>
        </p:nvPicPr>
        <p:blipFill>
          <a:blip r:embed="rId9"/>
          <a:stretch>
            <a:fillRect/>
          </a:stretch>
        </p:blipFill>
        <p:spPr>
          <a:xfrm>
            <a:off x="742010" y="5449126"/>
            <a:ext cx="6536640" cy="273850"/>
          </a:xfrm>
          <a:prstGeom prst="rect">
            <a:avLst/>
          </a:prstGeom>
          <a:noFill/>
        </p:spPr>
      </p:pic>
      <p:sp>
        <p:nvSpPr>
          <p:cNvPr id="975" name="Text Box975"/>
          <p:cNvSpPr txBox="1"/>
          <p:nvPr/>
        </p:nvSpPr>
        <p:spPr>
          <a:xfrm>
            <a:off x="739140" y="1626717"/>
            <a:ext cx="10325100" cy="2957907"/>
          </a:xfrm>
          <a:prstGeom prst="rect">
            <a:avLst/>
          </a:prstGeom>
          <a:noFill/>
        </p:spPr>
        <p:txBody>
          <a:bodyPr wrap="square" lIns="0" tIns="0" rIns="0" rtlCol="0">
            <a:spAutoFit/>
          </a:bodyPr>
          <a:lstStyle/>
          <a:p>
            <a:pPr indent="914400" algn="l" rtl="0">
              <a:lnSpc>
                <a:spcPts val="2875"/>
              </a:lnSpc>
            </a:pPr>
            <a:r>
              <a:rPr lang="en-US" altLang="zh-CN" sz="1800" spc="0" dirty="0">
                <a:solidFill>
                  <a:srgbClr val="404040"/>
                </a:solidFill>
                <a:latin typeface="楷体"/>
                <a:ea typeface="楷体"/>
                <a:cs typeface="楷体"/>
              </a:rPr>
              <a:t>理由二：从人物看，贝尔曼的特立独行的个性与完成“杰作”的抱负决定了他会在无人知情的</a:t>
            </a:r>
            <a:r>
              <a:rPr lang="en-US" altLang="zh-CN" sz="1800" dirty="0">
                <a:solidFill>
                  <a:srgbClr val="404040"/>
                </a:solidFill>
                <a:latin typeface="楷体"/>
                <a:ea typeface="楷体"/>
                <a:cs typeface="楷体"/>
              </a:rPr>
              <a:t> </a:t>
            </a:r>
            <a:r>
              <a:rPr lang="en-US" altLang="zh-CN" sz="1800" spc="0" dirty="0">
                <a:solidFill>
                  <a:srgbClr val="404040"/>
                </a:solidFill>
                <a:latin typeface="楷体"/>
                <a:ea typeface="楷体"/>
                <a:cs typeface="楷体"/>
              </a:rPr>
              <a:t>情况下独立完成他的计划。</a:t>
            </a:r>
            <a:endParaRPr lang="en-US" altLang="zh-CN" sz="1800">
              <a:latin typeface="楷体"/>
              <a:ea typeface="楷体"/>
              <a:cs typeface="楷体"/>
            </a:endParaRPr>
          </a:p>
          <a:p>
            <a:pPr indent="914400" algn="l" rtl="0">
              <a:lnSpc>
                <a:spcPts val="3875"/>
              </a:lnSpc>
              <a:spcBef>
                <a:spcPts val="1020"/>
              </a:spcBef>
            </a:pPr>
            <a:r>
              <a:rPr lang="en-US" altLang="zh-CN" sz="1800" spc="0" dirty="0">
                <a:solidFill>
                  <a:srgbClr val="404040"/>
                </a:solidFill>
                <a:latin typeface="楷体"/>
                <a:ea typeface="楷体"/>
                <a:cs typeface="楷体"/>
              </a:rPr>
              <a:t>理由三：从作者看，如果把贝尔曼作为中心人物塑造，那就没有必要也不应该安排苏艾知情和</a:t>
            </a:r>
            <a:r>
              <a:rPr lang="en-US" altLang="zh-CN" sz="1800" dirty="0">
                <a:solidFill>
                  <a:srgbClr val="404040"/>
                </a:solidFill>
                <a:latin typeface="楷体"/>
                <a:ea typeface="楷体"/>
                <a:cs typeface="楷体"/>
              </a:rPr>
              <a:t> </a:t>
            </a:r>
            <a:r>
              <a:rPr lang="en-US" altLang="zh-CN" sz="1800" spc="0" dirty="0">
                <a:solidFill>
                  <a:srgbClr val="404040"/>
                </a:solidFill>
                <a:latin typeface="楷体"/>
                <a:ea typeface="楷体"/>
                <a:cs typeface="楷体"/>
              </a:rPr>
              <a:t>参与。</a:t>
            </a:r>
            <a:endParaRPr lang="en-US" altLang="zh-CN" sz="1800">
              <a:latin typeface="楷体"/>
              <a:ea typeface="楷体"/>
              <a:cs typeface="楷体"/>
            </a:endParaRPr>
          </a:p>
          <a:p>
            <a:pPr indent="914400" algn="l" rtl="0">
              <a:lnSpc>
                <a:spcPts val="3875"/>
              </a:lnSpc>
              <a:spcBef>
                <a:spcPts val="1020"/>
              </a:spcBef>
            </a:pPr>
            <a:r>
              <a:rPr lang="en-US" altLang="zh-CN" sz="1800" spc="0" dirty="0">
                <a:solidFill>
                  <a:srgbClr val="404040"/>
                </a:solidFill>
                <a:latin typeface="楷体"/>
                <a:ea typeface="楷体"/>
                <a:cs typeface="楷体"/>
              </a:rPr>
              <a:t>至于说苏艾“没有表现出应有的忐忑和焦虑”，则很有可能是因为她对琼珊荒唐的信念不以为</a:t>
            </a:r>
            <a:r>
              <a:rPr lang="en-US" altLang="zh-CN" sz="1800" dirty="0">
                <a:solidFill>
                  <a:srgbClr val="404040"/>
                </a:solidFill>
                <a:latin typeface="楷体"/>
                <a:ea typeface="楷体"/>
                <a:cs typeface="楷体"/>
              </a:rPr>
              <a:t> </a:t>
            </a:r>
            <a:r>
              <a:rPr lang="en-US" altLang="zh-CN" sz="1800" spc="0" dirty="0">
                <a:solidFill>
                  <a:srgbClr val="404040"/>
                </a:solidFill>
                <a:latin typeface="楷体"/>
                <a:ea typeface="楷体"/>
                <a:cs typeface="楷体"/>
              </a:rPr>
              <a:t>意。而经历过更多人生风霜的贝尔曼却认识到其中的危险和希望。</a:t>
            </a:r>
            <a:endParaRPr lang="en-US" altLang="zh-CN" sz="1800">
              <a:latin typeface="楷体"/>
              <a:ea typeface="楷体"/>
              <a:cs typeface="楷体"/>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 name="Text Box977"/>
          <p:cNvSpPr txBox="1"/>
          <p:nvPr/>
        </p:nvSpPr>
        <p:spPr>
          <a:xfrm>
            <a:off x="739140" y="1622476"/>
            <a:ext cx="10096500" cy="3557092"/>
          </a:xfrm>
          <a:prstGeom prst="rect">
            <a:avLst/>
          </a:prstGeom>
          <a:noFill/>
        </p:spPr>
        <p:txBody>
          <a:bodyPr wrap="square" lIns="0" tIns="0" rIns="0" rtlCol="0">
            <a:spAutoFit/>
          </a:bodyPr>
          <a:lstStyle/>
          <a:p>
            <a:pPr indent="914400" algn="just" rtl="0">
              <a:lnSpc>
                <a:spcPts val="7002"/>
              </a:lnSpc>
            </a:pPr>
            <a:r>
              <a:rPr lang="en-US" altLang="zh-CN" sz="3600" spc="0" dirty="0">
                <a:solidFill>
                  <a:srgbClr val="404040"/>
                </a:solidFill>
                <a:latin typeface="华文楷体"/>
                <a:ea typeface="华文楷体"/>
                <a:cs typeface="华文楷体"/>
              </a:rPr>
              <a:t>试以GPS导航类比：学生的质疑确定了“我的</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位置”，教学目标确定了“目的地”，问题整合其</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实是“路径规划”，“共解”就是实时的“行驶”</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过程，而</a:t>
            </a:r>
            <a:r>
              <a:rPr lang="en-US" altLang="zh-CN" sz="3600" spc="0" dirty="0">
                <a:solidFill>
                  <a:srgbClr val="1D41D5"/>
                </a:solidFill>
                <a:latin typeface="华文楷体"/>
                <a:ea typeface="华文楷体"/>
                <a:cs typeface="华文楷体"/>
              </a:rPr>
              <a:t>逻辑是重要交通工具</a:t>
            </a:r>
            <a:r>
              <a:rPr lang="en-US" altLang="zh-CN" sz="3600" spc="0" dirty="0">
                <a:solidFill>
                  <a:srgbClr val="404040"/>
                </a:solidFill>
                <a:latin typeface="华文楷体"/>
                <a:ea typeface="华文楷体"/>
                <a:cs typeface="华文楷体"/>
              </a:rPr>
              <a:t>。</a:t>
            </a:r>
            <a:endParaRPr lang="en-US" altLang="zh-CN" sz="3600">
              <a:latin typeface="华文楷体"/>
              <a:ea typeface="华文楷体"/>
              <a:cs typeface="华文楷体"/>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8" name="Image978"/>
          <p:cNvPicPr>
            <a:picLocks noChangeAspect="1"/>
          </p:cNvPicPr>
          <p:nvPr/>
        </p:nvPicPr>
        <p:blipFill>
          <a:blip r:embed="rId2"/>
          <a:stretch>
            <a:fillRect/>
          </a:stretch>
        </p:blipFill>
        <p:spPr>
          <a:xfrm>
            <a:off x="0" y="0"/>
            <a:ext cx="12192000" cy="6858000"/>
          </a:xfrm>
          <a:prstGeom prst="rect">
            <a:avLst/>
          </a:prstGeom>
          <a:noFill/>
        </p:spPr>
      </p:pic>
      <p:sp>
        <p:nvSpPr>
          <p:cNvPr id="979" name="Text Box979"/>
          <p:cNvSpPr txBox="1"/>
          <p:nvPr/>
        </p:nvSpPr>
        <p:spPr>
          <a:xfrm>
            <a:off x="739140" y="1857426"/>
            <a:ext cx="10553700" cy="3546932"/>
          </a:xfrm>
          <a:prstGeom prst="rect">
            <a:avLst/>
          </a:prstGeom>
          <a:noFill/>
        </p:spPr>
        <p:txBody>
          <a:bodyPr wrap="square" lIns="0" tIns="0" rIns="0" rtlCol="0">
            <a:spAutoFit/>
          </a:bodyPr>
          <a:lstStyle/>
          <a:p>
            <a:pPr indent="914400" algn="l" rtl="0">
              <a:lnSpc>
                <a:spcPts val="6982"/>
              </a:lnSpc>
            </a:pPr>
            <a:r>
              <a:rPr lang="en-US" altLang="zh-CN" sz="3600" spc="0" dirty="0">
                <a:solidFill>
                  <a:srgbClr val="404040"/>
                </a:solidFill>
                <a:latin typeface="华文楷体"/>
                <a:ea typeface="华文楷体"/>
                <a:cs typeface="华文楷体"/>
              </a:rPr>
              <a:t>逻辑，说到底是对有效思维规则的概括，人们</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努力遵守逻辑来思考，就仿佛聆听高于自己的声音，</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就会使心灵逐步走向作品的核心，甚至拓展出未曾</a:t>
            </a:r>
            <a:r>
              <a:rPr lang="en-US" altLang="zh-CN" sz="3600" dirty="0">
                <a:solidFill>
                  <a:srgbClr val="404040"/>
                </a:solidFill>
                <a:latin typeface="华文楷体"/>
                <a:ea typeface="华文楷体"/>
                <a:cs typeface="华文楷体"/>
              </a:rPr>
              <a:t> </a:t>
            </a:r>
            <a:r>
              <a:rPr lang="en-US" altLang="zh-CN" sz="3600" spc="0" dirty="0">
                <a:solidFill>
                  <a:srgbClr val="404040"/>
                </a:solidFill>
                <a:latin typeface="华文楷体"/>
                <a:ea typeface="华文楷体"/>
                <a:cs typeface="华文楷体"/>
              </a:rPr>
              <a:t>有的境界，生成出未曾有的观点。</a:t>
            </a:r>
            <a:endParaRPr lang="en-US" altLang="zh-CN" sz="3600" dirty="0">
              <a:latin typeface="华文楷体"/>
              <a:ea typeface="华文楷体"/>
              <a:cs typeface="华文楷体"/>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 Box63"/>
          <p:cNvSpPr txBox="1"/>
          <p:nvPr/>
        </p:nvSpPr>
        <p:spPr>
          <a:xfrm>
            <a:off x="714832" y="813550"/>
            <a:ext cx="10828656" cy="5527222"/>
          </a:xfrm>
          <a:prstGeom prst="rect">
            <a:avLst/>
          </a:prstGeom>
          <a:noFill/>
        </p:spPr>
        <p:txBody>
          <a:bodyPr wrap="square" lIns="0" tIns="0" rIns="0" rtlCol="0">
            <a:spAutoFit/>
          </a:bodyPr>
          <a:lstStyle/>
          <a:p>
            <a:pPr algn="just" rtl="0">
              <a:lnSpc>
                <a:spcPts val="6217"/>
              </a:lnSpc>
            </a:pPr>
            <a:r>
              <a:rPr lang="en-US" altLang="zh-CN" sz="4800" b="1" spc="0" dirty="0">
                <a:solidFill>
                  <a:srgbClr val="000000"/>
                </a:solidFill>
                <a:latin typeface="微软雅黑"/>
                <a:ea typeface="微软雅黑"/>
                <a:cs typeface="微软雅黑"/>
              </a:rPr>
              <a:t>英</a:t>
            </a:r>
            <a:r>
              <a:rPr lang="en-US" altLang="zh-CN" sz="4800" b="1" spc="-1215" dirty="0">
                <a:solidFill>
                  <a:srgbClr val="000000"/>
                </a:solidFill>
                <a:latin typeface="微软雅黑"/>
                <a:ea typeface="微软雅黑"/>
                <a:cs typeface="微软雅黑"/>
              </a:rPr>
              <a:t> </a:t>
            </a:r>
            <a:r>
              <a:rPr lang="en-US" altLang="zh-CN" sz="4800" b="1" spc="0" dirty="0">
                <a:solidFill>
                  <a:srgbClr val="000000"/>
                </a:solidFill>
                <a:latin typeface="微软雅黑"/>
                <a:ea typeface="微软雅黑"/>
                <a:cs typeface="微软雅黑"/>
              </a:rPr>
              <a:t>语</a:t>
            </a:r>
            <a:r>
              <a:rPr lang="en-US" altLang="zh-CN" sz="4800" b="1" spc="-1215" dirty="0">
                <a:solidFill>
                  <a:srgbClr val="00000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a:t>
            </a:r>
            <a:r>
              <a:rPr lang="en-US" altLang="zh-CN" sz="3205" b="1" spc="-749"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a:t>
            </a:r>
            <a:r>
              <a:rPr lang="en-US" altLang="zh-CN" sz="3205" b="1" spc="-749"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分</a:t>
            </a:r>
            <a:r>
              <a:rPr lang="en-US" altLang="zh-CN" sz="3205" b="1" spc="-74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析</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中</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外</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文</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化</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异</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同</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发</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展</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多</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元</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思</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维</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和</a:t>
            </a:r>
            <a:r>
              <a:rPr lang="en-US" altLang="zh-CN" sz="3205" b="1" spc="-73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批</a:t>
            </a:r>
            <a:r>
              <a:rPr lang="en-US" altLang="zh-CN" sz="3205" b="1" spc="-73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判</a:t>
            </a:r>
            <a:r>
              <a:rPr lang="en-US" altLang="zh-CN" sz="3205" b="1" spc="-73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性</a:t>
            </a:r>
            <a:r>
              <a:rPr lang="en-US" altLang="zh-CN" sz="3205" b="1" spc="-73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思</a:t>
            </a:r>
            <a:r>
              <a:rPr lang="en-US" altLang="zh-CN" sz="3205" b="1"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维</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培</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养</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思</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维</a:t>
            </a:r>
            <a:r>
              <a:rPr lang="en-US" altLang="zh-CN" sz="3205" b="1" spc="-89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逻</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辑</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性</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批</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判</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性</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创</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新</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性</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具</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体</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要</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求</a:t>
            </a:r>
            <a:r>
              <a:rPr lang="en-US" altLang="zh-CN" sz="3205" b="1"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能</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辨</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析</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语</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言</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和</a:t>
            </a:r>
            <a:r>
              <a:rPr lang="en-US" altLang="zh-CN" sz="3205" b="1" spc="-89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文</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化</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中</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具</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体</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现</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象</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梳</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理</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概</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括</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信</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息</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建</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构</a:t>
            </a:r>
            <a:r>
              <a:rPr lang="en-US" altLang="zh-CN" sz="3205" b="1"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新</a:t>
            </a:r>
            <a:r>
              <a:rPr lang="en-US" altLang="zh-CN" sz="3205" b="1" spc="-88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概</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念</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分</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析</a:t>
            </a:r>
            <a:r>
              <a:rPr lang="en-US" altLang="zh-CN" sz="3205" b="1" spc="-89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推</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断</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信</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息</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逻</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辑</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关</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系</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正</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确</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判</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种</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思</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想</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观</a:t>
            </a:r>
            <a:r>
              <a:rPr lang="en-US" altLang="zh-CN" sz="3205" b="1"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点</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创</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造</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性</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地</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表</a:t>
            </a:r>
            <a:r>
              <a:rPr lang="en-US" altLang="zh-CN" sz="3205" b="1" spc="-89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达</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自</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己</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观</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点</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具</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备</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初</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步</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运</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用</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英</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语</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进</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行</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独</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立</a:t>
            </a:r>
            <a:r>
              <a:rPr lang="en-US" altLang="zh-CN" sz="3205" b="1"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思</a:t>
            </a:r>
            <a:r>
              <a:rPr lang="en-US" altLang="zh-CN" sz="3205" b="1" spc="-88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考</a:t>
            </a:r>
            <a:r>
              <a:rPr lang="en-US" altLang="zh-CN" sz="3205" b="1" spc="-89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创</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新</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思</a:t>
            </a:r>
            <a:r>
              <a:rPr lang="en-US" altLang="zh-CN" sz="3205" b="1" spc="-894"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维</a:t>
            </a:r>
            <a:r>
              <a:rPr lang="en-US" altLang="zh-CN" sz="3205" b="1" spc="-89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能</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力</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通</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过</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对</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不</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同</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观</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点</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的</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讨</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论</a:t>
            </a:r>
            <a:r>
              <a:rPr lang="en-US" altLang="zh-CN" sz="3205" b="1" spc="-884"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提</a:t>
            </a:r>
            <a:r>
              <a:rPr lang="en-US" altLang="zh-CN" sz="3205" b="1" spc="-879" dirty="0">
                <a:solidFill>
                  <a:srgbClr val="404040"/>
                </a:solidFill>
                <a:latin typeface="微软雅黑"/>
                <a:ea typeface="微软雅黑"/>
                <a:cs typeface="微软雅黑"/>
              </a:rPr>
              <a:t> </a:t>
            </a:r>
            <a:r>
              <a:rPr lang="en-US" altLang="zh-CN" sz="3205" b="1" spc="0" dirty="0">
                <a:solidFill>
                  <a:srgbClr val="404040"/>
                </a:solidFill>
                <a:latin typeface="微软雅黑"/>
                <a:ea typeface="微软雅黑"/>
                <a:cs typeface="微软雅黑"/>
              </a:rPr>
              <a:t>高</a:t>
            </a:r>
            <a:r>
              <a:rPr lang="en-US" altLang="zh-CN" sz="3205" b="1" dirty="0">
                <a:solidFill>
                  <a:srgbClr val="404040"/>
                </a:solidFill>
                <a:latin typeface="微软雅黑"/>
                <a:ea typeface="微软雅黑"/>
                <a:cs typeface="微软雅黑"/>
              </a:rPr>
              <a:t> </a:t>
            </a:r>
            <a:r>
              <a:rPr lang="en-US" altLang="zh-CN" sz="3205" b="1" spc="-5" dirty="0">
                <a:solidFill>
                  <a:srgbClr val="404040"/>
                </a:solidFill>
                <a:latin typeface="微软雅黑"/>
                <a:ea typeface="微软雅黑"/>
                <a:cs typeface="微软雅黑"/>
              </a:rPr>
              <a:t>学生的鉴别和评判能</a:t>
            </a:r>
            <a:r>
              <a:rPr lang="en-US" altLang="zh-CN" sz="3205" b="1" spc="0" dirty="0">
                <a:solidFill>
                  <a:srgbClr val="404040"/>
                </a:solidFill>
                <a:latin typeface="微软雅黑"/>
                <a:ea typeface="微软雅黑"/>
                <a:cs typeface="微软雅黑"/>
              </a:rPr>
              <a:t>力</a:t>
            </a:r>
            <a:r>
              <a:rPr lang="en-US" altLang="zh-CN" sz="3205" b="1" spc="-10" dirty="0">
                <a:solidFill>
                  <a:srgbClr val="404040"/>
                </a:solidFill>
                <a:latin typeface="微软雅黑"/>
                <a:ea typeface="微软雅黑"/>
                <a:cs typeface="微软雅黑"/>
              </a:rPr>
              <a:t>”</a:t>
            </a:r>
            <a:r>
              <a:rPr lang="en-US" altLang="zh-CN" sz="3205" b="1" spc="0" dirty="0">
                <a:solidFill>
                  <a:srgbClr val="404040"/>
                </a:solidFill>
                <a:latin typeface="Times New Roman"/>
                <a:ea typeface="Times New Roman"/>
                <a:cs typeface="Times New Roman"/>
              </a:rPr>
              <a:t>……</a:t>
            </a:r>
            <a:endParaRPr lang="en-US" altLang="zh-CN" sz="3205">
              <a:latin typeface="Times New Roman"/>
              <a:ea typeface="Times New Roman"/>
              <a:cs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Image65"/>
          <p:cNvPicPr>
            <a:picLocks noChangeAspect="1"/>
          </p:cNvPicPr>
          <p:nvPr/>
        </p:nvPicPr>
        <p:blipFill>
          <a:blip r:embed="rId2"/>
          <a:stretch>
            <a:fillRect/>
          </a:stretch>
        </p:blipFill>
        <p:spPr>
          <a:xfrm>
            <a:off x="1661973" y="588010"/>
            <a:ext cx="492620" cy="457200"/>
          </a:xfrm>
          <a:prstGeom prst="rect">
            <a:avLst/>
          </a:prstGeom>
          <a:noFill/>
        </p:spPr>
      </p:pic>
      <p:pic>
        <p:nvPicPr>
          <p:cNvPr id="66" name="Image66"/>
          <p:cNvPicPr>
            <a:picLocks noChangeAspect="1"/>
          </p:cNvPicPr>
          <p:nvPr/>
        </p:nvPicPr>
        <p:blipFill>
          <a:blip r:embed="rId3"/>
          <a:stretch>
            <a:fillRect/>
          </a:stretch>
        </p:blipFill>
        <p:spPr>
          <a:xfrm>
            <a:off x="2168982" y="570865"/>
            <a:ext cx="493116" cy="493395"/>
          </a:xfrm>
          <a:prstGeom prst="rect">
            <a:avLst/>
          </a:prstGeom>
          <a:noFill/>
        </p:spPr>
      </p:pic>
      <p:pic>
        <p:nvPicPr>
          <p:cNvPr id="67" name="Image67"/>
          <p:cNvPicPr>
            <a:picLocks noChangeAspect="1"/>
          </p:cNvPicPr>
          <p:nvPr/>
        </p:nvPicPr>
        <p:blipFill>
          <a:blip r:embed="rId4"/>
          <a:stretch>
            <a:fillRect/>
          </a:stretch>
        </p:blipFill>
        <p:spPr>
          <a:xfrm>
            <a:off x="2676487" y="592455"/>
            <a:ext cx="495097" cy="461010"/>
          </a:xfrm>
          <a:prstGeom prst="rect">
            <a:avLst/>
          </a:prstGeom>
          <a:noFill/>
        </p:spPr>
      </p:pic>
      <p:pic>
        <p:nvPicPr>
          <p:cNvPr id="68" name="Image68"/>
          <p:cNvPicPr>
            <a:picLocks noChangeAspect="1"/>
          </p:cNvPicPr>
          <p:nvPr/>
        </p:nvPicPr>
        <p:blipFill>
          <a:blip r:embed="rId5"/>
          <a:stretch>
            <a:fillRect/>
          </a:stretch>
        </p:blipFill>
        <p:spPr>
          <a:xfrm>
            <a:off x="3184487" y="569595"/>
            <a:ext cx="489141" cy="490855"/>
          </a:xfrm>
          <a:prstGeom prst="rect">
            <a:avLst/>
          </a:prstGeom>
          <a:noFill/>
        </p:spPr>
      </p:pic>
      <p:pic>
        <p:nvPicPr>
          <p:cNvPr id="69" name="Image69"/>
          <p:cNvPicPr>
            <a:picLocks noChangeAspect="1"/>
          </p:cNvPicPr>
          <p:nvPr/>
        </p:nvPicPr>
        <p:blipFill>
          <a:blip r:embed="rId6"/>
          <a:stretch>
            <a:fillRect/>
          </a:stretch>
        </p:blipFill>
        <p:spPr>
          <a:xfrm>
            <a:off x="3695459" y="577215"/>
            <a:ext cx="471792" cy="487680"/>
          </a:xfrm>
          <a:prstGeom prst="rect">
            <a:avLst/>
          </a:prstGeom>
          <a:noFill/>
        </p:spPr>
      </p:pic>
      <p:pic>
        <p:nvPicPr>
          <p:cNvPr id="70" name="Image70"/>
          <p:cNvPicPr>
            <a:picLocks noChangeAspect="1"/>
          </p:cNvPicPr>
          <p:nvPr/>
        </p:nvPicPr>
        <p:blipFill>
          <a:blip r:embed="rId7"/>
          <a:stretch>
            <a:fillRect/>
          </a:stretch>
        </p:blipFill>
        <p:spPr>
          <a:xfrm>
            <a:off x="4199497" y="570230"/>
            <a:ext cx="499567" cy="492125"/>
          </a:xfrm>
          <a:prstGeom prst="rect">
            <a:avLst/>
          </a:prstGeom>
          <a:noFill/>
        </p:spPr>
      </p:pic>
      <p:pic>
        <p:nvPicPr>
          <p:cNvPr id="71" name="Image71"/>
          <p:cNvPicPr>
            <a:picLocks noChangeAspect="1"/>
          </p:cNvPicPr>
          <p:nvPr/>
        </p:nvPicPr>
        <p:blipFill>
          <a:blip r:embed="rId8"/>
          <a:stretch>
            <a:fillRect/>
          </a:stretch>
        </p:blipFill>
        <p:spPr>
          <a:xfrm>
            <a:off x="4767415" y="928370"/>
            <a:ext cx="98743" cy="134620"/>
          </a:xfrm>
          <a:prstGeom prst="rect">
            <a:avLst/>
          </a:prstGeom>
          <a:noFill/>
        </p:spPr>
      </p:pic>
      <p:pic>
        <p:nvPicPr>
          <p:cNvPr id="72" name="Image72"/>
          <p:cNvPicPr>
            <a:picLocks noChangeAspect="1"/>
          </p:cNvPicPr>
          <p:nvPr/>
        </p:nvPicPr>
        <p:blipFill>
          <a:blip r:embed="rId9"/>
          <a:stretch>
            <a:fillRect/>
          </a:stretch>
        </p:blipFill>
        <p:spPr>
          <a:xfrm>
            <a:off x="5217478" y="577850"/>
            <a:ext cx="491134" cy="485140"/>
          </a:xfrm>
          <a:prstGeom prst="rect">
            <a:avLst/>
          </a:prstGeom>
          <a:noFill/>
        </p:spPr>
      </p:pic>
      <p:pic>
        <p:nvPicPr>
          <p:cNvPr id="73" name="Image73"/>
          <p:cNvPicPr>
            <a:picLocks noChangeAspect="1"/>
          </p:cNvPicPr>
          <p:nvPr/>
        </p:nvPicPr>
        <p:blipFill>
          <a:blip r:embed="rId10"/>
          <a:stretch>
            <a:fillRect/>
          </a:stretch>
        </p:blipFill>
        <p:spPr>
          <a:xfrm>
            <a:off x="5725478" y="570865"/>
            <a:ext cx="492125" cy="492125"/>
          </a:xfrm>
          <a:prstGeom prst="rect">
            <a:avLst/>
          </a:prstGeom>
          <a:noFill/>
        </p:spPr>
      </p:pic>
      <p:pic>
        <p:nvPicPr>
          <p:cNvPr id="74" name="Image74"/>
          <p:cNvPicPr>
            <a:picLocks noChangeAspect="1"/>
          </p:cNvPicPr>
          <p:nvPr/>
        </p:nvPicPr>
        <p:blipFill>
          <a:blip r:embed="rId11"/>
          <a:stretch>
            <a:fillRect/>
          </a:stretch>
        </p:blipFill>
        <p:spPr>
          <a:xfrm>
            <a:off x="6236449" y="575310"/>
            <a:ext cx="490144" cy="491490"/>
          </a:xfrm>
          <a:prstGeom prst="rect">
            <a:avLst/>
          </a:prstGeom>
          <a:noFill/>
        </p:spPr>
      </p:pic>
      <p:pic>
        <p:nvPicPr>
          <p:cNvPr id="75" name="Image75"/>
          <p:cNvPicPr>
            <a:picLocks noChangeAspect="1"/>
          </p:cNvPicPr>
          <p:nvPr/>
        </p:nvPicPr>
        <p:blipFill>
          <a:blip r:embed="rId12"/>
          <a:stretch>
            <a:fillRect/>
          </a:stretch>
        </p:blipFill>
        <p:spPr>
          <a:xfrm>
            <a:off x="6751891" y="570865"/>
            <a:ext cx="473774" cy="489585"/>
          </a:xfrm>
          <a:prstGeom prst="rect">
            <a:avLst/>
          </a:prstGeom>
          <a:noFill/>
        </p:spPr>
      </p:pic>
      <p:pic>
        <p:nvPicPr>
          <p:cNvPr id="76" name="Image76"/>
          <p:cNvPicPr>
            <a:picLocks noChangeAspect="1"/>
          </p:cNvPicPr>
          <p:nvPr/>
        </p:nvPicPr>
        <p:blipFill>
          <a:blip r:embed="rId13"/>
          <a:stretch>
            <a:fillRect/>
          </a:stretch>
        </p:blipFill>
        <p:spPr>
          <a:xfrm>
            <a:off x="7249478" y="593090"/>
            <a:ext cx="494106" cy="469265"/>
          </a:xfrm>
          <a:prstGeom prst="rect">
            <a:avLst/>
          </a:prstGeom>
          <a:noFill/>
        </p:spPr>
      </p:pic>
      <p:pic>
        <p:nvPicPr>
          <p:cNvPr id="77" name="Image77"/>
          <p:cNvPicPr>
            <a:picLocks noChangeAspect="1"/>
          </p:cNvPicPr>
          <p:nvPr/>
        </p:nvPicPr>
        <p:blipFill>
          <a:blip r:embed="rId14"/>
          <a:stretch>
            <a:fillRect/>
          </a:stretch>
        </p:blipFill>
        <p:spPr>
          <a:xfrm>
            <a:off x="7763435" y="589280"/>
            <a:ext cx="481698" cy="471170"/>
          </a:xfrm>
          <a:prstGeom prst="rect">
            <a:avLst/>
          </a:prstGeom>
          <a:noFill/>
        </p:spPr>
      </p:pic>
      <p:pic>
        <p:nvPicPr>
          <p:cNvPr id="78" name="Image78"/>
          <p:cNvPicPr>
            <a:picLocks noChangeAspect="1"/>
          </p:cNvPicPr>
          <p:nvPr/>
        </p:nvPicPr>
        <p:blipFill>
          <a:blip r:embed="rId15"/>
          <a:stretch>
            <a:fillRect/>
          </a:stretch>
        </p:blipFill>
        <p:spPr>
          <a:xfrm>
            <a:off x="8264983" y="568960"/>
            <a:ext cx="489153" cy="491211"/>
          </a:xfrm>
          <a:prstGeom prst="rect">
            <a:avLst/>
          </a:prstGeom>
          <a:noFill/>
        </p:spPr>
      </p:pic>
      <p:pic>
        <p:nvPicPr>
          <p:cNvPr id="79" name="Image79"/>
          <p:cNvPicPr>
            <a:picLocks noChangeAspect="1"/>
          </p:cNvPicPr>
          <p:nvPr/>
        </p:nvPicPr>
        <p:blipFill>
          <a:blip r:embed="rId16"/>
          <a:stretch>
            <a:fillRect/>
          </a:stretch>
        </p:blipFill>
        <p:spPr>
          <a:xfrm>
            <a:off x="8772982" y="572135"/>
            <a:ext cx="492622" cy="490220"/>
          </a:xfrm>
          <a:prstGeom prst="rect">
            <a:avLst/>
          </a:prstGeom>
          <a:noFill/>
        </p:spPr>
      </p:pic>
      <p:pic>
        <p:nvPicPr>
          <p:cNvPr id="80" name="Image80"/>
          <p:cNvPicPr>
            <a:picLocks noChangeAspect="1"/>
          </p:cNvPicPr>
          <p:nvPr/>
        </p:nvPicPr>
        <p:blipFill>
          <a:blip r:embed="rId17"/>
          <a:stretch>
            <a:fillRect/>
          </a:stretch>
        </p:blipFill>
        <p:spPr>
          <a:xfrm>
            <a:off x="9283460" y="575310"/>
            <a:ext cx="496100" cy="489585"/>
          </a:xfrm>
          <a:prstGeom prst="rect">
            <a:avLst/>
          </a:prstGeom>
          <a:noFill/>
        </p:spPr>
      </p:pic>
      <p:pic>
        <p:nvPicPr>
          <p:cNvPr id="81" name="Image81"/>
          <p:cNvPicPr>
            <a:picLocks noChangeAspect="1"/>
          </p:cNvPicPr>
          <p:nvPr/>
        </p:nvPicPr>
        <p:blipFill>
          <a:blip r:embed="rId18"/>
          <a:stretch>
            <a:fillRect/>
          </a:stretch>
        </p:blipFill>
        <p:spPr>
          <a:xfrm>
            <a:off x="4546219" y="4172331"/>
            <a:ext cx="211074" cy="218948"/>
          </a:xfrm>
          <a:prstGeom prst="rect">
            <a:avLst/>
          </a:prstGeom>
          <a:noFill/>
        </p:spPr>
      </p:pic>
      <p:pic>
        <p:nvPicPr>
          <p:cNvPr id="82" name="Image82"/>
          <p:cNvPicPr>
            <a:picLocks noChangeAspect="1"/>
          </p:cNvPicPr>
          <p:nvPr/>
        </p:nvPicPr>
        <p:blipFill>
          <a:blip r:embed="rId19"/>
          <a:stretch>
            <a:fillRect/>
          </a:stretch>
        </p:blipFill>
        <p:spPr>
          <a:xfrm>
            <a:off x="4812919" y="4176903"/>
            <a:ext cx="216154" cy="194565"/>
          </a:xfrm>
          <a:prstGeom prst="rect">
            <a:avLst/>
          </a:prstGeom>
          <a:noFill/>
        </p:spPr>
      </p:pic>
      <p:pic>
        <p:nvPicPr>
          <p:cNvPr id="83" name="Image83"/>
          <p:cNvPicPr>
            <a:picLocks noChangeAspect="1"/>
          </p:cNvPicPr>
          <p:nvPr/>
        </p:nvPicPr>
        <p:blipFill>
          <a:blip r:embed="rId20"/>
          <a:stretch>
            <a:fillRect/>
          </a:stretch>
        </p:blipFill>
        <p:spPr>
          <a:xfrm>
            <a:off x="5072253" y="4169791"/>
            <a:ext cx="186690" cy="210312"/>
          </a:xfrm>
          <a:prstGeom prst="rect">
            <a:avLst/>
          </a:prstGeom>
          <a:noFill/>
        </p:spPr>
      </p:pic>
      <p:pic>
        <p:nvPicPr>
          <p:cNvPr id="84" name="Image84"/>
          <p:cNvPicPr>
            <a:picLocks noChangeAspect="1"/>
          </p:cNvPicPr>
          <p:nvPr/>
        </p:nvPicPr>
        <p:blipFill>
          <a:blip r:embed="rId21"/>
          <a:stretch>
            <a:fillRect/>
          </a:stretch>
        </p:blipFill>
        <p:spPr>
          <a:xfrm>
            <a:off x="5317618" y="4164711"/>
            <a:ext cx="209295" cy="223266"/>
          </a:xfrm>
          <a:prstGeom prst="rect">
            <a:avLst/>
          </a:prstGeom>
          <a:noFill/>
        </p:spPr>
      </p:pic>
      <p:pic>
        <p:nvPicPr>
          <p:cNvPr id="85" name="Image85"/>
          <p:cNvPicPr>
            <a:picLocks noChangeAspect="1"/>
          </p:cNvPicPr>
          <p:nvPr/>
        </p:nvPicPr>
        <p:blipFill>
          <a:blip r:embed="rId22"/>
          <a:stretch>
            <a:fillRect/>
          </a:stretch>
        </p:blipFill>
        <p:spPr>
          <a:xfrm>
            <a:off x="5567807" y="4164965"/>
            <a:ext cx="187452" cy="229616"/>
          </a:xfrm>
          <a:prstGeom prst="rect">
            <a:avLst/>
          </a:prstGeom>
          <a:noFill/>
        </p:spPr>
      </p:pic>
      <p:pic>
        <p:nvPicPr>
          <p:cNvPr id="86" name="Image86"/>
          <p:cNvPicPr>
            <a:picLocks noChangeAspect="1"/>
          </p:cNvPicPr>
          <p:nvPr/>
        </p:nvPicPr>
        <p:blipFill>
          <a:blip r:embed="rId23"/>
          <a:stretch>
            <a:fillRect/>
          </a:stretch>
        </p:blipFill>
        <p:spPr>
          <a:xfrm>
            <a:off x="5818759" y="4169029"/>
            <a:ext cx="209550" cy="216662"/>
          </a:xfrm>
          <a:prstGeom prst="rect">
            <a:avLst/>
          </a:prstGeom>
          <a:noFill/>
        </p:spPr>
      </p:pic>
      <p:pic>
        <p:nvPicPr>
          <p:cNvPr id="87" name="Image87"/>
          <p:cNvPicPr>
            <a:picLocks noChangeAspect="1"/>
          </p:cNvPicPr>
          <p:nvPr/>
        </p:nvPicPr>
        <p:blipFill>
          <a:blip r:embed="rId24"/>
          <a:stretch>
            <a:fillRect/>
          </a:stretch>
        </p:blipFill>
        <p:spPr>
          <a:xfrm>
            <a:off x="6064377" y="4196715"/>
            <a:ext cx="221234" cy="155194"/>
          </a:xfrm>
          <a:prstGeom prst="rect">
            <a:avLst/>
          </a:prstGeom>
          <a:noFill/>
        </p:spPr>
      </p:pic>
      <p:pic>
        <p:nvPicPr>
          <p:cNvPr id="88" name="Image88"/>
          <p:cNvPicPr>
            <a:picLocks noChangeAspect="1"/>
          </p:cNvPicPr>
          <p:nvPr/>
        </p:nvPicPr>
        <p:blipFill>
          <a:blip r:embed="rId25"/>
          <a:stretch>
            <a:fillRect/>
          </a:stretch>
        </p:blipFill>
        <p:spPr>
          <a:xfrm>
            <a:off x="6325489" y="4156583"/>
            <a:ext cx="230633" cy="228600"/>
          </a:xfrm>
          <a:prstGeom prst="rect">
            <a:avLst/>
          </a:prstGeom>
          <a:noFill/>
        </p:spPr>
      </p:pic>
      <p:pic>
        <p:nvPicPr>
          <p:cNvPr id="89" name="Image89"/>
          <p:cNvPicPr>
            <a:picLocks noChangeAspect="1"/>
          </p:cNvPicPr>
          <p:nvPr/>
        </p:nvPicPr>
        <p:blipFill>
          <a:blip r:embed="rId26"/>
          <a:stretch>
            <a:fillRect/>
          </a:stretch>
        </p:blipFill>
        <p:spPr>
          <a:xfrm>
            <a:off x="6579235" y="4192905"/>
            <a:ext cx="48006" cy="209550"/>
          </a:xfrm>
          <a:prstGeom prst="rect">
            <a:avLst/>
          </a:prstGeom>
          <a:noFill/>
        </p:spPr>
      </p:pic>
      <p:pic>
        <p:nvPicPr>
          <p:cNvPr id="90" name="Image90"/>
          <p:cNvPicPr>
            <a:picLocks noChangeAspect="1"/>
          </p:cNvPicPr>
          <p:nvPr/>
        </p:nvPicPr>
        <p:blipFill>
          <a:blip r:embed="rId27"/>
          <a:stretch>
            <a:fillRect/>
          </a:stretch>
        </p:blipFill>
        <p:spPr>
          <a:xfrm>
            <a:off x="6622924" y="4192143"/>
            <a:ext cx="207771" cy="161544"/>
          </a:xfrm>
          <a:prstGeom prst="rect">
            <a:avLst/>
          </a:prstGeom>
          <a:noFill/>
        </p:spPr>
      </p:pic>
      <p:pic>
        <p:nvPicPr>
          <p:cNvPr id="91" name="Image91"/>
          <p:cNvPicPr>
            <a:picLocks noChangeAspect="1"/>
          </p:cNvPicPr>
          <p:nvPr/>
        </p:nvPicPr>
        <p:blipFill>
          <a:blip r:embed="rId28"/>
          <a:stretch>
            <a:fillRect/>
          </a:stretch>
        </p:blipFill>
        <p:spPr>
          <a:xfrm>
            <a:off x="6827266" y="4192905"/>
            <a:ext cx="48515" cy="209550"/>
          </a:xfrm>
          <a:prstGeom prst="rect">
            <a:avLst/>
          </a:prstGeom>
          <a:noFill/>
        </p:spPr>
      </p:pic>
      <p:pic>
        <p:nvPicPr>
          <p:cNvPr id="92" name="Image92"/>
          <p:cNvPicPr>
            <a:picLocks noChangeAspect="1"/>
          </p:cNvPicPr>
          <p:nvPr/>
        </p:nvPicPr>
        <p:blipFill>
          <a:blip r:embed="rId29"/>
          <a:stretch>
            <a:fillRect/>
          </a:stretch>
        </p:blipFill>
        <p:spPr>
          <a:xfrm>
            <a:off x="6915912" y="4329303"/>
            <a:ext cx="26416" cy="26416"/>
          </a:xfrm>
          <a:prstGeom prst="rect">
            <a:avLst/>
          </a:prstGeom>
          <a:noFill/>
        </p:spPr>
      </p:pic>
      <p:pic>
        <p:nvPicPr>
          <p:cNvPr id="93" name="Image93"/>
          <p:cNvPicPr>
            <a:picLocks noChangeAspect="1"/>
          </p:cNvPicPr>
          <p:nvPr/>
        </p:nvPicPr>
        <p:blipFill>
          <a:blip r:embed="rId30"/>
          <a:stretch>
            <a:fillRect/>
          </a:stretch>
        </p:blipFill>
        <p:spPr>
          <a:xfrm>
            <a:off x="6996176" y="4155059"/>
            <a:ext cx="187706" cy="224536"/>
          </a:xfrm>
          <a:prstGeom prst="rect">
            <a:avLst/>
          </a:prstGeom>
          <a:noFill/>
        </p:spPr>
      </p:pic>
      <p:pic>
        <p:nvPicPr>
          <p:cNvPr id="94" name="Image94"/>
          <p:cNvPicPr>
            <a:picLocks noChangeAspect="1"/>
          </p:cNvPicPr>
          <p:nvPr/>
        </p:nvPicPr>
        <p:blipFill>
          <a:blip r:embed="rId31"/>
          <a:stretch>
            <a:fillRect/>
          </a:stretch>
        </p:blipFill>
        <p:spPr>
          <a:xfrm>
            <a:off x="7246874" y="4166743"/>
            <a:ext cx="200661" cy="217678"/>
          </a:xfrm>
          <a:prstGeom prst="rect">
            <a:avLst/>
          </a:prstGeom>
          <a:noFill/>
        </p:spPr>
      </p:pic>
      <p:pic>
        <p:nvPicPr>
          <p:cNvPr id="95" name="Image95"/>
          <p:cNvPicPr>
            <a:picLocks noChangeAspect="1"/>
          </p:cNvPicPr>
          <p:nvPr/>
        </p:nvPicPr>
        <p:blipFill>
          <a:blip r:embed="rId32"/>
          <a:stretch>
            <a:fillRect/>
          </a:stretch>
        </p:blipFill>
        <p:spPr>
          <a:xfrm>
            <a:off x="7514082" y="4233545"/>
            <a:ext cx="28956" cy="121920"/>
          </a:xfrm>
          <a:prstGeom prst="rect">
            <a:avLst/>
          </a:prstGeom>
          <a:noFill/>
        </p:spPr>
      </p:pic>
      <p:pic>
        <p:nvPicPr>
          <p:cNvPr id="96" name="Image96"/>
          <p:cNvPicPr>
            <a:picLocks noChangeAspect="1"/>
          </p:cNvPicPr>
          <p:nvPr/>
        </p:nvPicPr>
        <p:blipFill>
          <a:blip r:embed="rId33"/>
          <a:stretch>
            <a:fillRect/>
          </a:stretch>
        </p:blipFill>
        <p:spPr>
          <a:xfrm>
            <a:off x="7754620" y="4183761"/>
            <a:ext cx="203962" cy="181102"/>
          </a:xfrm>
          <a:prstGeom prst="rect">
            <a:avLst/>
          </a:prstGeom>
          <a:noFill/>
        </p:spPr>
      </p:pic>
      <p:pic>
        <p:nvPicPr>
          <p:cNvPr id="97" name="Image97"/>
          <p:cNvPicPr>
            <a:picLocks noChangeAspect="1"/>
          </p:cNvPicPr>
          <p:nvPr/>
        </p:nvPicPr>
        <p:blipFill>
          <a:blip r:embed="rId34"/>
          <a:stretch>
            <a:fillRect/>
          </a:stretch>
        </p:blipFill>
        <p:spPr>
          <a:xfrm>
            <a:off x="8008366" y="4171315"/>
            <a:ext cx="196342" cy="208026"/>
          </a:xfrm>
          <a:prstGeom prst="rect">
            <a:avLst/>
          </a:prstGeom>
          <a:noFill/>
        </p:spPr>
      </p:pic>
      <p:pic>
        <p:nvPicPr>
          <p:cNvPr id="98" name="Image98"/>
          <p:cNvPicPr>
            <a:picLocks noChangeAspect="1"/>
          </p:cNvPicPr>
          <p:nvPr/>
        </p:nvPicPr>
        <p:blipFill>
          <a:blip r:embed="rId35"/>
          <a:stretch>
            <a:fillRect/>
          </a:stretch>
        </p:blipFill>
        <p:spPr>
          <a:xfrm>
            <a:off x="8235443" y="4170553"/>
            <a:ext cx="245363" cy="214376"/>
          </a:xfrm>
          <a:prstGeom prst="rect">
            <a:avLst/>
          </a:prstGeom>
          <a:noFill/>
        </p:spPr>
      </p:pic>
      <p:pic>
        <p:nvPicPr>
          <p:cNvPr id="99" name="Image99"/>
          <p:cNvPicPr>
            <a:picLocks noChangeAspect="1"/>
          </p:cNvPicPr>
          <p:nvPr/>
        </p:nvPicPr>
        <p:blipFill>
          <a:blip r:embed="rId36"/>
          <a:stretch>
            <a:fillRect/>
          </a:stretch>
        </p:blipFill>
        <p:spPr>
          <a:xfrm>
            <a:off x="8511032" y="4161155"/>
            <a:ext cx="206756" cy="234188"/>
          </a:xfrm>
          <a:prstGeom prst="rect">
            <a:avLst/>
          </a:prstGeom>
          <a:noFill/>
        </p:spPr>
      </p:pic>
      <p:pic>
        <p:nvPicPr>
          <p:cNvPr id="100" name="Image100"/>
          <p:cNvPicPr>
            <a:picLocks noChangeAspect="1"/>
          </p:cNvPicPr>
          <p:nvPr/>
        </p:nvPicPr>
        <p:blipFill>
          <a:blip r:embed="rId37"/>
          <a:stretch>
            <a:fillRect/>
          </a:stretch>
        </p:blipFill>
        <p:spPr>
          <a:xfrm>
            <a:off x="8784336" y="4162933"/>
            <a:ext cx="160528" cy="206502"/>
          </a:xfrm>
          <a:prstGeom prst="rect">
            <a:avLst/>
          </a:prstGeom>
          <a:noFill/>
        </p:spPr>
      </p:pic>
      <p:pic>
        <p:nvPicPr>
          <p:cNvPr id="101" name="Image101"/>
          <p:cNvPicPr>
            <a:picLocks noChangeAspect="1"/>
          </p:cNvPicPr>
          <p:nvPr/>
        </p:nvPicPr>
        <p:blipFill>
          <a:blip r:embed="rId38"/>
          <a:stretch>
            <a:fillRect/>
          </a:stretch>
        </p:blipFill>
        <p:spPr>
          <a:xfrm>
            <a:off x="9007348" y="4176395"/>
            <a:ext cx="232918" cy="195073"/>
          </a:xfrm>
          <a:prstGeom prst="rect">
            <a:avLst/>
          </a:prstGeom>
          <a:noFill/>
        </p:spPr>
      </p:pic>
      <p:pic>
        <p:nvPicPr>
          <p:cNvPr id="102" name="Image102"/>
          <p:cNvPicPr>
            <a:picLocks noChangeAspect="1"/>
          </p:cNvPicPr>
          <p:nvPr/>
        </p:nvPicPr>
        <p:blipFill>
          <a:blip r:embed="rId39"/>
          <a:stretch>
            <a:fillRect/>
          </a:stretch>
        </p:blipFill>
        <p:spPr>
          <a:xfrm>
            <a:off x="9261856" y="4175887"/>
            <a:ext cx="231394" cy="209550"/>
          </a:xfrm>
          <a:prstGeom prst="rect">
            <a:avLst/>
          </a:prstGeom>
          <a:noFill/>
        </p:spPr>
      </p:pic>
      <p:pic>
        <p:nvPicPr>
          <p:cNvPr id="103" name="Image103"/>
          <p:cNvPicPr>
            <a:picLocks noChangeAspect="1"/>
          </p:cNvPicPr>
          <p:nvPr/>
        </p:nvPicPr>
        <p:blipFill>
          <a:blip r:embed="rId40"/>
          <a:stretch>
            <a:fillRect/>
          </a:stretch>
        </p:blipFill>
        <p:spPr>
          <a:xfrm>
            <a:off x="9511792" y="4329303"/>
            <a:ext cx="26416" cy="26416"/>
          </a:xfrm>
          <a:prstGeom prst="rect">
            <a:avLst/>
          </a:prstGeom>
          <a:noFill/>
        </p:spPr>
      </p:pic>
      <p:pic>
        <p:nvPicPr>
          <p:cNvPr id="104" name="Image104"/>
          <p:cNvPicPr>
            <a:picLocks noChangeAspect="1"/>
          </p:cNvPicPr>
          <p:nvPr/>
        </p:nvPicPr>
        <p:blipFill>
          <a:blip r:embed="rId41"/>
          <a:stretch>
            <a:fillRect/>
          </a:stretch>
        </p:blipFill>
        <p:spPr>
          <a:xfrm>
            <a:off x="9571990" y="4190365"/>
            <a:ext cx="71120" cy="162053"/>
          </a:xfrm>
          <a:prstGeom prst="rect">
            <a:avLst/>
          </a:prstGeom>
          <a:noFill/>
        </p:spPr>
      </p:pic>
      <p:pic>
        <p:nvPicPr>
          <p:cNvPr id="105" name="Image105"/>
          <p:cNvPicPr>
            <a:picLocks noChangeAspect="1"/>
          </p:cNvPicPr>
          <p:nvPr/>
        </p:nvPicPr>
        <p:blipFill>
          <a:blip r:embed="rId42"/>
          <a:stretch>
            <a:fillRect/>
          </a:stretch>
        </p:blipFill>
        <p:spPr>
          <a:xfrm>
            <a:off x="9683498" y="4190365"/>
            <a:ext cx="96010" cy="166116"/>
          </a:xfrm>
          <a:prstGeom prst="rect">
            <a:avLst/>
          </a:prstGeom>
          <a:noFill/>
        </p:spPr>
      </p:pic>
      <p:pic>
        <p:nvPicPr>
          <p:cNvPr id="106" name="Image106"/>
          <p:cNvPicPr>
            <a:picLocks noChangeAspect="1"/>
          </p:cNvPicPr>
          <p:nvPr/>
        </p:nvPicPr>
        <p:blipFill>
          <a:blip r:embed="rId43"/>
          <a:stretch>
            <a:fillRect/>
          </a:stretch>
        </p:blipFill>
        <p:spPr>
          <a:xfrm>
            <a:off x="9802876" y="4190365"/>
            <a:ext cx="96012" cy="166116"/>
          </a:xfrm>
          <a:prstGeom prst="rect">
            <a:avLst/>
          </a:prstGeom>
          <a:noFill/>
        </p:spPr>
      </p:pic>
      <p:pic>
        <p:nvPicPr>
          <p:cNvPr id="107" name="Image107"/>
          <p:cNvPicPr>
            <a:picLocks noChangeAspect="1"/>
          </p:cNvPicPr>
          <p:nvPr/>
        </p:nvPicPr>
        <p:blipFill>
          <a:blip r:embed="rId44"/>
          <a:stretch>
            <a:fillRect/>
          </a:stretch>
        </p:blipFill>
        <p:spPr>
          <a:xfrm>
            <a:off x="9916668" y="4190365"/>
            <a:ext cx="106426" cy="162053"/>
          </a:xfrm>
          <a:prstGeom prst="rect">
            <a:avLst/>
          </a:prstGeom>
          <a:noFill/>
        </p:spPr>
      </p:pic>
      <p:pic>
        <p:nvPicPr>
          <p:cNvPr id="108" name="Image108"/>
          <p:cNvPicPr>
            <a:picLocks noChangeAspect="1"/>
          </p:cNvPicPr>
          <p:nvPr/>
        </p:nvPicPr>
        <p:blipFill>
          <a:blip r:embed="rId45"/>
          <a:stretch>
            <a:fillRect/>
          </a:stretch>
        </p:blipFill>
        <p:spPr>
          <a:xfrm>
            <a:off x="10044430" y="4250309"/>
            <a:ext cx="27432" cy="105410"/>
          </a:xfrm>
          <a:prstGeom prst="rect">
            <a:avLst/>
          </a:prstGeom>
          <a:noFill/>
        </p:spPr>
      </p:pic>
      <p:pic>
        <p:nvPicPr>
          <p:cNvPr id="109" name="Image109"/>
          <p:cNvPicPr>
            <a:picLocks noChangeAspect="1"/>
          </p:cNvPicPr>
          <p:nvPr/>
        </p:nvPicPr>
        <p:blipFill>
          <a:blip r:embed="rId46"/>
          <a:stretch>
            <a:fillRect/>
          </a:stretch>
        </p:blipFill>
        <p:spPr>
          <a:xfrm>
            <a:off x="10098024" y="4192905"/>
            <a:ext cx="97790" cy="158750"/>
          </a:xfrm>
          <a:prstGeom prst="rect">
            <a:avLst/>
          </a:prstGeom>
          <a:noFill/>
        </p:spPr>
      </p:pic>
      <p:pic>
        <p:nvPicPr>
          <p:cNvPr id="110" name="Image110"/>
          <p:cNvPicPr>
            <a:picLocks noChangeAspect="1"/>
          </p:cNvPicPr>
          <p:nvPr/>
        </p:nvPicPr>
        <p:blipFill>
          <a:blip r:embed="rId47"/>
          <a:stretch>
            <a:fillRect/>
          </a:stretch>
        </p:blipFill>
        <p:spPr>
          <a:xfrm>
            <a:off x="4546219" y="4604131"/>
            <a:ext cx="211074" cy="218948"/>
          </a:xfrm>
          <a:prstGeom prst="rect">
            <a:avLst/>
          </a:prstGeom>
          <a:noFill/>
        </p:spPr>
      </p:pic>
      <p:pic>
        <p:nvPicPr>
          <p:cNvPr id="111" name="Image111"/>
          <p:cNvPicPr>
            <a:picLocks noChangeAspect="1"/>
          </p:cNvPicPr>
          <p:nvPr/>
        </p:nvPicPr>
        <p:blipFill>
          <a:blip r:embed="rId48"/>
          <a:stretch>
            <a:fillRect/>
          </a:stretch>
        </p:blipFill>
        <p:spPr>
          <a:xfrm>
            <a:off x="4812919" y="4608703"/>
            <a:ext cx="216154" cy="194565"/>
          </a:xfrm>
          <a:prstGeom prst="rect">
            <a:avLst/>
          </a:prstGeom>
          <a:noFill/>
        </p:spPr>
      </p:pic>
      <p:pic>
        <p:nvPicPr>
          <p:cNvPr id="112" name="Image112"/>
          <p:cNvPicPr>
            <a:picLocks noChangeAspect="1"/>
          </p:cNvPicPr>
          <p:nvPr/>
        </p:nvPicPr>
        <p:blipFill>
          <a:blip r:embed="rId49"/>
          <a:stretch>
            <a:fillRect/>
          </a:stretch>
        </p:blipFill>
        <p:spPr>
          <a:xfrm>
            <a:off x="5072253" y="4601591"/>
            <a:ext cx="186690" cy="210312"/>
          </a:xfrm>
          <a:prstGeom prst="rect">
            <a:avLst/>
          </a:prstGeom>
          <a:noFill/>
        </p:spPr>
      </p:pic>
      <p:pic>
        <p:nvPicPr>
          <p:cNvPr id="113" name="Image113"/>
          <p:cNvPicPr>
            <a:picLocks noChangeAspect="1"/>
          </p:cNvPicPr>
          <p:nvPr/>
        </p:nvPicPr>
        <p:blipFill>
          <a:blip r:embed="rId50"/>
          <a:stretch>
            <a:fillRect/>
          </a:stretch>
        </p:blipFill>
        <p:spPr>
          <a:xfrm>
            <a:off x="5317618" y="4596511"/>
            <a:ext cx="209295" cy="223266"/>
          </a:xfrm>
          <a:prstGeom prst="rect">
            <a:avLst/>
          </a:prstGeom>
          <a:noFill/>
        </p:spPr>
      </p:pic>
      <p:pic>
        <p:nvPicPr>
          <p:cNvPr id="114" name="Image114"/>
          <p:cNvPicPr>
            <a:picLocks noChangeAspect="1"/>
          </p:cNvPicPr>
          <p:nvPr/>
        </p:nvPicPr>
        <p:blipFill>
          <a:blip r:embed="rId51"/>
          <a:stretch>
            <a:fillRect/>
          </a:stretch>
        </p:blipFill>
        <p:spPr>
          <a:xfrm>
            <a:off x="5567807" y="4596765"/>
            <a:ext cx="187452" cy="229616"/>
          </a:xfrm>
          <a:prstGeom prst="rect">
            <a:avLst/>
          </a:prstGeom>
          <a:noFill/>
        </p:spPr>
      </p:pic>
      <p:pic>
        <p:nvPicPr>
          <p:cNvPr id="115" name="Image115"/>
          <p:cNvPicPr>
            <a:picLocks noChangeAspect="1"/>
          </p:cNvPicPr>
          <p:nvPr/>
        </p:nvPicPr>
        <p:blipFill>
          <a:blip r:embed="rId52"/>
          <a:stretch>
            <a:fillRect/>
          </a:stretch>
        </p:blipFill>
        <p:spPr>
          <a:xfrm>
            <a:off x="5818759" y="4600829"/>
            <a:ext cx="209550" cy="216662"/>
          </a:xfrm>
          <a:prstGeom prst="rect">
            <a:avLst/>
          </a:prstGeom>
          <a:noFill/>
        </p:spPr>
      </p:pic>
      <p:pic>
        <p:nvPicPr>
          <p:cNvPr id="116" name="Image116"/>
          <p:cNvPicPr>
            <a:picLocks noChangeAspect="1"/>
          </p:cNvPicPr>
          <p:nvPr/>
        </p:nvPicPr>
        <p:blipFill>
          <a:blip r:embed="rId53"/>
          <a:stretch>
            <a:fillRect/>
          </a:stretch>
        </p:blipFill>
        <p:spPr>
          <a:xfrm>
            <a:off x="6069711" y="4612005"/>
            <a:ext cx="205994" cy="181102"/>
          </a:xfrm>
          <a:prstGeom prst="rect">
            <a:avLst/>
          </a:prstGeom>
          <a:noFill/>
        </p:spPr>
      </p:pic>
      <p:pic>
        <p:nvPicPr>
          <p:cNvPr id="117" name="Image117"/>
          <p:cNvPicPr>
            <a:picLocks noChangeAspect="1"/>
          </p:cNvPicPr>
          <p:nvPr/>
        </p:nvPicPr>
        <p:blipFill>
          <a:blip r:embed="rId54"/>
          <a:stretch>
            <a:fillRect/>
          </a:stretch>
        </p:blipFill>
        <p:spPr>
          <a:xfrm>
            <a:off x="6325489" y="4588383"/>
            <a:ext cx="230633" cy="228600"/>
          </a:xfrm>
          <a:prstGeom prst="rect">
            <a:avLst/>
          </a:prstGeom>
          <a:noFill/>
        </p:spPr>
      </p:pic>
      <p:pic>
        <p:nvPicPr>
          <p:cNvPr id="118" name="Image118"/>
          <p:cNvPicPr>
            <a:picLocks noChangeAspect="1"/>
          </p:cNvPicPr>
          <p:nvPr/>
        </p:nvPicPr>
        <p:blipFill>
          <a:blip r:embed="rId55"/>
          <a:stretch>
            <a:fillRect/>
          </a:stretch>
        </p:blipFill>
        <p:spPr>
          <a:xfrm>
            <a:off x="6579235" y="4624705"/>
            <a:ext cx="48006" cy="209550"/>
          </a:xfrm>
          <a:prstGeom prst="rect">
            <a:avLst/>
          </a:prstGeom>
          <a:noFill/>
        </p:spPr>
      </p:pic>
      <p:pic>
        <p:nvPicPr>
          <p:cNvPr id="119" name="Image119"/>
          <p:cNvPicPr>
            <a:picLocks noChangeAspect="1"/>
          </p:cNvPicPr>
          <p:nvPr/>
        </p:nvPicPr>
        <p:blipFill>
          <a:blip r:embed="rId56"/>
          <a:stretch>
            <a:fillRect/>
          </a:stretch>
        </p:blipFill>
        <p:spPr>
          <a:xfrm>
            <a:off x="6622924" y="4623943"/>
            <a:ext cx="207771" cy="161544"/>
          </a:xfrm>
          <a:prstGeom prst="rect">
            <a:avLst/>
          </a:prstGeom>
          <a:noFill/>
        </p:spPr>
      </p:pic>
      <p:pic>
        <p:nvPicPr>
          <p:cNvPr id="120" name="Image120"/>
          <p:cNvPicPr>
            <a:picLocks noChangeAspect="1"/>
          </p:cNvPicPr>
          <p:nvPr/>
        </p:nvPicPr>
        <p:blipFill>
          <a:blip r:embed="rId57"/>
          <a:stretch>
            <a:fillRect/>
          </a:stretch>
        </p:blipFill>
        <p:spPr>
          <a:xfrm>
            <a:off x="6827266" y="4624705"/>
            <a:ext cx="48515" cy="209550"/>
          </a:xfrm>
          <a:prstGeom prst="rect">
            <a:avLst/>
          </a:prstGeom>
          <a:noFill/>
        </p:spPr>
      </p:pic>
      <p:pic>
        <p:nvPicPr>
          <p:cNvPr id="121" name="Image121"/>
          <p:cNvPicPr>
            <a:picLocks noChangeAspect="1"/>
          </p:cNvPicPr>
          <p:nvPr/>
        </p:nvPicPr>
        <p:blipFill>
          <a:blip r:embed="rId58"/>
          <a:stretch>
            <a:fillRect/>
          </a:stretch>
        </p:blipFill>
        <p:spPr>
          <a:xfrm>
            <a:off x="6915912" y="4761103"/>
            <a:ext cx="26416" cy="26416"/>
          </a:xfrm>
          <a:prstGeom prst="rect">
            <a:avLst/>
          </a:prstGeom>
          <a:noFill/>
        </p:spPr>
      </p:pic>
      <p:pic>
        <p:nvPicPr>
          <p:cNvPr id="122" name="Image122"/>
          <p:cNvPicPr>
            <a:picLocks noChangeAspect="1"/>
          </p:cNvPicPr>
          <p:nvPr/>
        </p:nvPicPr>
        <p:blipFill>
          <a:blip r:embed="rId59"/>
          <a:stretch>
            <a:fillRect/>
          </a:stretch>
        </p:blipFill>
        <p:spPr>
          <a:xfrm>
            <a:off x="6996176" y="4586859"/>
            <a:ext cx="187706" cy="224536"/>
          </a:xfrm>
          <a:prstGeom prst="rect">
            <a:avLst/>
          </a:prstGeom>
          <a:noFill/>
        </p:spPr>
      </p:pic>
      <p:pic>
        <p:nvPicPr>
          <p:cNvPr id="123" name="Image123"/>
          <p:cNvPicPr>
            <a:picLocks noChangeAspect="1"/>
          </p:cNvPicPr>
          <p:nvPr/>
        </p:nvPicPr>
        <p:blipFill>
          <a:blip r:embed="rId60"/>
          <a:stretch>
            <a:fillRect/>
          </a:stretch>
        </p:blipFill>
        <p:spPr>
          <a:xfrm>
            <a:off x="7246874" y="4598543"/>
            <a:ext cx="200661" cy="217678"/>
          </a:xfrm>
          <a:prstGeom prst="rect">
            <a:avLst/>
          </a:prstGeom>
          <a:noFill/>
        </p:spPr>
      </p:pic>
      <p:pic>
        <p:nvPicPr>
          <p:cNvPr id="124" name="Image124"/>
          <p:cNvPicPr>
            <a:picLocks noChangeAspect="1"/>
          </p:cNvPicPr>
          <p:nvPr/>
        </p:nvPicPr>
        <p:blipFill>
          <a:blip r:embed="rId61"/>
          <a:stretch>
            <a:fillRect/>
          </a:stretch>
        </p:blipFill>
        <p:spPr>
          <a:xfrm>
            <a:off x="7514082" y="4665345"/>
            <a:ext cx="28956" cy="121920"/>
          </a:xfrm>
          <a:prstGeom prst="rect">
            <a:avLst/>
          </a:prstGeom>
          <a:noFill/>
        </p:spPr>
      </p:pic>
      <p:pic>
        <p:nvPicPr>
          <p:cNvPr id="125" name="Image125"/>
          <p:cNvPicPr>
            <a:picLocks noChangeAspect="1"/>
          </p:cNvPicPr>
          <p:nvPr/>
        </p:nvPicPr>
        <p:blipFill>
          <a:blip r:embed="rId62"/>
          <a:stretch>
            <a:fillRect/>
          </a:stretch>
        </p:blipFill>
        <p:spPr>
          <a:xfrm>
            <a:off x="7754620" y="4615561"/>
            <a:ext cx="203962" cy="181102"/>
          </a:xfrm>
          <a:prstGeom prst="rect">
            <a:avLst/>
          </a:prstGeom>
          <a:noFill/>
        </p:spPr>
      </p:pic>
      <p:pic>
        <p:nvPicPr>
          <p:cNvPr id="126" name="Image126"/>
          <p:cNvPicPr>
            <a:picLocks noChangeAspect="1"/>
          </p:cNvPicPr>
          <p:nvPr/>
        </p:nvPicPr>
        <p:blipFill>
          <a:blip r:embed="rId63"/>
          <a:stretch>
            <a:fillRect/>
          </a:stretch>
        </p:blipFill>
        <p:spPr>
          <a:xfrm>
            <a:off x="8008366" y="4603115"/>
            <a:ext cx="196342" cy="208026"/>
          </a:xfrm>
          <a:prstGeom prst="rect">
            <a:avLst/>
          </a:prstGeom>
          <a:noFill/>
        </p:spPr>
      </p:pic>
      <p:pic>
        <p:nvPicPr>
          <p:cNvPr id="127" name="Image127"/>
          <p:cNvPicPr>
            <a:picLocks noChangeAspect="1"/>
          </p:cNvPicPr>
          <p:nvPr/>
        </p:nvPicPr>
        <p:blipFill>
          <a:blip r:embed="rId64"/>
          <a:stretch>
            <a:fillRect/>
          </a:stretch>
        </p:blipFill>
        <p:spPr>
          <a:xfrm>
            <a:off x="8235443" y="4602353"/>
            <a:ext cx="245363" cy="214376"/>
          </a:xfrm>
          <a:prstGeom prst="rect">
            <a:avLst/>
          </a:prstGeom>
          <a:noFill/>
        </p:spPr>
      </p:pic>
      <p:pic>
        <p:nvPicPr>
          <p:cNvPr id="128" name="Image128"/>
          <p:cNvPicPr>
            <a:picLocks noChangeAspect="1"/>
          </p:cNvPicPr>
          <p:nvPr/>
        </p:nvPicPr>
        <p:blipFill>
          <a:blip r:embed="rId65"/>
          <a:stretch>
            <a:fillRect/>
          </a:stretch>
        </p:blipFill>
        <p:spPr>
          <a:xfrm>
            <a:off x="8511032" y="4592955"/>
            <a:ext cx="206756" cy="234188"/>
          </a:xfrm>
          <a:prstGeom prst="rect">
            <a:avLst/>
          </a:prstGeom>
          <a:noFill/>
        </p:spPr>
      </p:pic>
      <p:pic>
        <p:nvPicPr>
          <p:cNvPr id="129" name="Image129"/>
          <p:cNvPicPr>
            <a:picLocks noChangeAspect="1"/>
          </p:cNvPicPr>
          <p:nvPr/>
        </p:nvPicPr>
        <p:blipFill>
          <a:blip r:embed="rId66"/>
          <a:stretch>
            <a:fillRect/>
          </a:stretch>
        </p:blipFill>
        <p:spPr>
          <a:xfrm>
            <a:off x="8784336" y="4594733"/>
            <a:ext cx="160528" cy="206502"/>
          </a:xfrm>
          <a:prstGeom prst="rect">
            <a:avLst/>
          </a:prstGeom>
          <a:noFill/>
        </p:spPr>
      </p:pic>
      <p:pic>
        <p:nvPicPr>
          <p:cNvPr id="130" name="Image130"/>
          <p:cNvPicPr>
            <a:picLocks noChangeAspect="1"/>
          </p:cNvPicPr>
          <p:nvPr/>
        </p:nvPicPr>
        <p:blipFill>
          <a:blip r:embed="rId67"/>
          <a:stretch>
            <a:fillRect/>
          </a:stretch>
        </p:blipFill>
        <p:spPr>
          <a:xfrm>
            <a:off x="9007348" y="4608195"/>
            <a:ext cx="232918" cy="195073"/>
          </a:xfrm>
          <a:prstGeom prst="rect">
            <a:avLst/>
          </a:prstGeom>
          <a:noFill/>
        </p:spPr>
      </p:pic>
      <p:pic>
        <p:nvPicPr>
          <p:cNvPr id="131" name="Image131"/>
          <p:cNvPicPr>
            <a:picLocks noChangeAspect="1"/>
          </p:cNvPicPr>
          <p:nvPr/>
        </p:nvPicPr>
        <p:blipFill>
          <a:blip r:embed="rId68"/>
          <a:stretch>
            <a:fillRect/>
          </a:stretch>
        </p:blipFill>
        <p:spPr>
          <a:xfrm>
            <a:off x="9261856" y="4607687"/>
            <a:ext cx="231394" cy="209550"/>
          </a:xfrm>
          <a:prstGeom prst="rect">
            <a:avLst/>
          </a:prstGeom>
          <a:noFill/>
        </p:spPr>
      </p:pic>
      <p:pic>
        <p:nvPicPr>
          <p:cNvPr id="132" name="Image132"/>
          <p:cNvPicPr>
            <a:picLocks noChangeAspect="1"/>
          </p:cNvPicPr>
          <p:nvPr/>
        </p:nvPicPr>
        <p:blipFill>
          <a:blip r:embed="rId69"/>
          <a:stretch>
            <a:fillRect/>
          </a:stretch>
        </p:blipFill>
        <p:spPr>
          <a:xfrm>
            <a:off x="9511792" y="4761103"/>
            <a:ext cx="26416" cy="26416"/>
          </a:xfrm>
          <a:prstGeom prst="rect">
            <a:avLst/>
          </a:prstGeom>
          <a:noFill/>
        </p:spPr>
      </p:pic>
      <p:pic>
        <p:nvPicPr>
          <p:cNvPr id="133" name="Image133"/>
          <p:cNvPicPr>
            <a:picLocks noChangeAspect="1"/>
          </p:cNvPicPr>
          <p:nvPr/>
        </p:nvPicPr>
        <p:blipFill>
          <a:blip r:embed="rId70"/>
          <a:stretch>
            <a:fillRect/>
          </a:stretch>
        </p:blipFill>
        <p:spPr>
          <a:xfrm>
            <a:off x="9571990" y="4622165"/>
            <a:ext cx="71120" cy="162053"/>
          </a:xfrm>
          <a:prstGeom prst="rect">
            <a:avLst/>
          </a:prstGeom>
          <a:noFill/>
        </p:spPr>
      </p:pic>
      <p:pic>
        <p:nvPicPr>
          <p:cNvPr id="134" name="Image134"/>
          <p:cNvPicPr>
            <a:picLocks noChangeAspect="1"/>
          </p:cNvPicPr>
          <p:nvPr/>
        </p:nvPicPr>
        <p:blipFill>
          <a:blip r:embed="rId71"/>
          <a:stretch>
            <a:fillRect/>
          </a:stretch>
        </p:blipFill>
        <p:spPr>
          <a:xfrm>
            <a:off x="9683498" y="4622165"/>
            <a:ext cx="96010" cy="166116"/>
          </a:xfrm>
          <a:prstGeom prst="rect">
            <a:avLst/>
          </a:prstGeom>
          <a:noFill/>
        </p:spPr>
      </p:pic>
      <p:pic>
        <p:nvPicPr>
          <p:cNvPr id="135" name="Image135"/>
          <p:cNvPicPr>
            <a:picLocks noChangeAspect="1"/>
          </p:cNvPicPr>
          <p:nvPr/>
        </p:nvPicPr>
        <p:blipFill>
          <a:blip r:embed="rId72"/>
          <a:stretch>
            <a:fillRect/>
          </a:stretch>
        </p:blipFill>
        <p:spPr>
          <a:xfrm>
            <a:off x="9802876" y="4622165"/>
            <a:ext cx="96012" cy="166116"/>
          </a:xfrm>
          <a:prstGeom prst="rect">
            <a:avLst/>
          </a:prstGeom>
          <a:noFill/>
        </p:spPr>
      </p:pic>
      <p:pic>
        <p:nvPicPr>
          <p:cNvPr id="136" name="Image136"/>
          <p:cNvPicPr>
            <a:picLocks noChangeAspect="1"/>
          </p:cNvPicPr>
          <p:nvPr/>
        </p:nvPicPr>
        <p:blipFill>
          <a:blip r:embed="rId73"/>
          <a:stretch>
            <a:fillRect/>
          </a:stretch>
        </p:blipFill>
        <p:spPr>
          <a:xfrm>
            <a:off x="9916668" y="4622165"/>
            <a:ext cx="106426" cy="162053"/>
          </a:xfrm>
          <a:prstGeom prst="rect">
            <a:avLst/>
          </a:prstGeom>
          <a:noFill/>
        </p:spPr>
      </p:pic>
      <p:pic>
        <p:nvPicPr>
          <p:cNvPr id="137" name="Image137"/>
          <p:cNvPicPr>
            <a:picLocks noChangeAspect="1"/>
          </p:cNvPicPr>
          <p:nvPr/>
        </p:nvPicPr>
        <p:blipFill>
          <a:blip r:embed="rId74"/>
          <a:stretch>
            <a:fillRect/>
          </a:stretch>
        </p:blipFill>
        <p:spPr>
          <a:xfrm>
            <a:off x="10079482" y="4665345"/>
            <a:ext cx="28956" cy="121920"/>
          </a:xfrm>
          <a:prstGeom prst="rect">
            <a:avLst/>
          </a:prstGeom>
          <a:noFill/>
        </p:spPr>
      </p:pic>
      <p:pic>
        <p:nvPicPr>
          <p:cNvPr id="138" name="Image138"/>
          <p:cNvPicPr>
            <a:picLocks noChangeAspect="1"/>
          </p:cNvPicPr>
          <p:nvPr/>
        </p:nvPicPr>
        <p:blipFill>
          <a:blip r:embed="rId75"/>
          <a:stretch>
            <a:fillRect/>
          </a:stretch>
        </p:blipFill>
        <p:spPr>
          <a:xfrm>
            <a:off x="10291572" y="4622165"/>
            <a:ext cx="108714" cy="165354"/>
          </a:xfrm>
          <a:prstGeom prst="rect">
            <a:avLst/>
          </a:prstGeom>
          <a:noFill/>
        </p:spPr>
      </p:pic>
      <p:pic>
        <p:nvPicPr>
          <p:cNvPr id="139" name="Image139"/>
          <p:cNvPicPr>
            <a:picLocks noChangeAspect="1"/>
          </p:cNvPicPr>
          <p:nvPr/>
        </p:nvPicPr>
        <p:blipFill>
          <a:blip r:embed="rId76"/>
          <a:stretch>
            <a:fillRect/>
          </a:stretch>
        </p:blipFill>
        <p:spPr>
          <a:xfrm>
            <a:off x="10412222" y="4622165"/>
            <a:ext cx="103632" cy="165354"/>
          </a:xfrm>
          <a:prstGeom prst="rect">
            <a:avLst/>
          </a:prstGeom>
          <a:noFill/>
        </p:spPr>
      </p:pic>
      <p:pic>
        <p:nvPicPr>
          <p:cNvPr id="140" name="Image140"/>
          <p:cNvPicPr>
            <a:picLocks noChangeAspect="1"/>
          </p:cNvPicPr>
          <p:nvPr/>
        </p:nvPicPr>
        <p:blipFill>
          <a:blip r:embed="rId77"/>
          <a:stretch>
            <a:fillRect/>
          </a:stretch>
        </p:blipFill>
        <p:spPr>
          <a:xfrm>
            <a:off x="10535666" y="4621403"/>
            <a:ext cx="95758" cy="166116"/>
          </a:xfrm>
          <a:prstGeom prst="rect">
            <a:avLst/>
          </a:prstGeom>
          <a:noFill/>
        </p:spPr>
      </p:pic>
      <p:pic>
        <p:nvPicPr>
          <p:cNvPr id="141" name="Image141"/>
          <p:cNvPicPr>
            <a:picLocks noChangeAspect="1"/>
          </p:cNvPicPr>
          <p:nvPr/>
        </p:nvPicPr>
        <p:blipFill>
          <a:blip r:embed="rId78"/>
          <a:stretch>
            <a:fillRect/>
          </a:stretch>
        </p:blipFill>
        <p:spPr>
          <a:xfrm>
            <a:off x="4546219" y="5035931"/>
            <a:ext cx="211074" cy="218948"/>
          </a:xfrm>
          <a:prstGeom prst="rect">
            <a:avLst/>
          </a:prstGeom>
          <a:noFill/>
        </p:spPr>
      </p:pic>
      <p:pic>
        <p:nvPicPr>
          <p:cNvPr id="142" name="Image142"/>
          <p:cNvPicPr>
            <a:picLocks noChangeAspect="1"/>
          </p:cNvPicPr>
          <p:nvPr/>
        </p:nvPicPr>
        <p:blipFill>
          <a:blip r:embed="rId79"/>
          <a:stretch>
            <a:fillRect/>
          </a:stretch>
        </p:blipFill>
        <p:spPr>
          <a:xfrm>
            <a:off x="4812919" y="5040503"/>
            <a:ext cx="216154" cy="194565"/>
          </a:xfrm>
          <a:prstGeom prst="rect">
            <a:avLst/>
          </a:prstGeom>
          <a:noFill/>
        </p:spPr>
      </p:pic>
      <p:pic>
        <p:nvPicPr>
          <p:cNvPr id="143" name="Image143"/>
          <p:cNvPicPr>
            <a:picLocks noChangeAspect="1"/>
          </p:cNvPicPr>
          <p:nvPr/>
        </p:nvPicPr>
        <p:blipFill>
          <a:blip r:embed="rId80"/>
          <a:stretch>
            <a:fillRect/>
          </a:stretch>
        </p:blipFill>
        <p:spPr>
          <a:xfrm>
            <a:off x="5072253" y="5033391"/>
            <a:ext cx="186690" cy="210312"/>
          </a:xfrm>
          <a:prstGeom prst="rect">
            <a:avLst/>
          </a:prstGeom>
          <a:noFill/>
        </p:spPr>
      </p:pic>
      <p:pic>
        <p:nvPicPr>
          <p:cNvPr id="144" name="Image144"/>
          <p:cNvPicPr>
            <a:picLocks noChangeAspect="1"/>
          </p:cNvPicPr>
          <p:nvPr/>
        </p:nvPicPr>
        <p:blipFill>
          <a:blip r:embed="rId81"/>
          <a:stretch>
            <a:fillRect/>
          </a:stretch>
        </p:blipFill>
        <p:spPr>
          <a:xfrm>
            <a:off x="5298313" y="5045329"/>
            <a:ext cx="236728" cy="196342"/>
          </a:xfrm>
          <a:prstGeom prst="rect">
            <a:avLst/>
          </a:prstGeom>
          <a:noFill/>
        </p:spPr>
      </p:pic>
      <p:pic>
        <p:nvPicPr>
          <p:cNvPr id="145" name="Image145"/>
          <p:cNvPicPr>
            <a:picLocks noChangeAspect="1"/>
          </p:cNvPicPr>
          <p:nvPr/>
        </p:nvPicPr>
        <p:blipFill>
          <a:blip r:embed="rId82"/>
          <a:stretch>
            <a:fillRect/>
          </a:stretch>
        </p:blipFill>
        <p:spPr>
          <a:xfrm>
            <a:off x="5569839" y="5041265"/>
            <a:ext cx="223774" cy="191516"/>
          </a:xfrm>
          <a:prstGeom prst="rect">
            <a:avLst/>
          </a:prstGeom>
          <a:noFill/>
        </p:spPr>
      </p:pic>
      <p:pic>
        <p:nvPicPr>
          <p:cNvPr id="146" name="Image146"/>
          <p:cNvPicPr>
            <a:picLocks noChangeAspect="1"/>
          </p:cNvPicPr>
          <p:nvPr/>
        </p:nvPicPr>
        <p:blipFill>
          <a:blip r:embed="rId83"/>
          <a:stretch>
            <a:fillRect/>
          </a:stretch>
        </p:blipFill>
        <p:spPr>
          <a:xfrm>
            <a:off x="5798947" y="5034153"/>
            <a:ext cx="245364" cy="214376"/>
          </a:xfrm>
          <a:prstGeom prst="rect">
            <a:avLst/>
          </a:prstGeom>
          <a:noFill/>
        </p:spPr>
      </p:pic>
      <p:pic>
        <p:nvPicPr>
          <p:cNvPr id="147" name="Image147"/>
          <p:cNvPicPr>
            <a:picLocks noChangeAspect="1"/>
          </p:cNvPicPr>
          <p:nvPr/>
        </p:nvPicPr>
        <p:blipFill>
          <a:blip r:embed="rId84"/>
          <a:stretch>
            <a:fillRect/>
          </a:stretch>
        </p:blipFill>
        <p:spPr>
          <a:xfrm>
            <a:off x="6074537" y="5024755"/>
            <a:ext cx="206756" cy="234188"/>
          </a:xfrm>
          <a:prstGeom prst="rect">
            <a:avLst/>
          </a:prstGeom>
          <a:noFill/>
        </p:spPr>
      </p:pic>
      <p:pic>
        <p:nvPicPr>
          <p:cNvPr id="148" name="Image148"/>
          <p:cNvPicPr>
            <a:picLocks noChangeAspect="1"/>
          </p:cNvPicPr>
          <p:nvPr/>
        </p:nvPicPr>
        <p:blipFill>
          <a:blip r:embed="rId85"/>
          <a:stretch>
            <a:fillRect/>
          </a:stretch>
        </p:blipFill>
        <p:spPr>
          <a:xfrm>
            <a:off x="6315329" y="5036185"/>
            <a:ext cx="236220" cy="194564"/>
          </a:xfrm>
          <a:prstGeom prst="rect">
            <a:avLst/>
          </a:prstGeom>
          <a:noFill/>
        </p:spPr>
      </p:pic>
      <p:pic>
        <p:nvPicPr>
          <p:cNvPr id="149" name="Image149"/>
          <p:cNvPicPr>
            <a:picLocks noChangeAspect="1"/>
          </p:cNvPicPr>
          <p:nvPr/>
        </p:nvPicPr>
        <p:blipFill>
          <a:blip r:embed="rId86"/>
          <a:stretch>
            <a:fillRect/>
          </a:stretch>
        </p:blipFill>
        <p:spPr>
          <a:xfrm>
            <a:off x="6587618" y="5028311"/>
            <a:ext cx="209295" cy="223266"/>
          </a:xfrm>
          <a:prstGeom prst="rect">
            <a:avLst/>
          </a:prstGeom>
          <a:noFill/>
        </p:spPr>
      </p:pic>
      <p:pic>
        <p:nvPicPr>
          <p:cNvPr id="150" name="Image150"/>
          <p:cNvPicPr>
            <a:picLocks noChangeAspect="1"/>
          </p:cNvPicPr>
          <p:nvPr/>
        </p:nvPicPr>
        <p:blipFill>
          <a:blip r:embed="rId87"/>
          <a:stretch>
            <a:fillRect/>
          </a:stretch>
        </p:blipFill>
        <p:spPr>
          <a:xfrm>
            <a:off x="6833235" y="5056505"/>
            <a:ext cx="48006" cy="209550"/>
          </a:xfrm>
          <a:prstGeom prst="rect">
            <a:avLst/>
          </a:prstGeom>
          <a:noFill/>
        </p:spPr>
      </p:pic>
      <p:pic>
        <p:nvPicPr>
          <p:cNvPr id="151" name="Image151"/>
          <p:cNvPicPr>
            <a:picLocks noChangeAspect="1"/>
          </p:cNvPicPr>
          <p:nvPr/>
        </p:nvPicPr>
        <p:blipFill>
          <a:blip r:embed="rId88"/>
          <a:stretch>
            <a:fillRect/>
          </a:stretch>
        </p:blipFill>
        <p:spPr>
          <a:xfrm>
            <a:off x="6876924" y="5055743"/>
            <a:ext cx="207771" cy="161544"/>
          </a:xfrm>
          <a:prstGeom prst="rect">
            <a:avLst/>
          </a:prstGeom>
          <a:noFill/>
        </p:spPr>
      </p:pic>
      <p:pic>
        <p:nvPicPr>
          <p:cNvPr id="152" name="Image152"/>
          <p:cNvPicPr>
            <a:picLocks noChangeAspect="1"/>
          </p:cNvPicPr>
          <p:nvPr/>
        </p:nvPicPr>
        <p:blipFill>
          <a:blip r:embed="rId89"/>
          <a:stretch>
            <a:fillRect/>
          </a:stretch>
        </p:blipFill>
        <p:spPr>
          <a:xfrm>
            <a:off x="7081266" y="5056505"/>
            <a:ext cx="48515" cy="209550"/>
          </a:xfrm>
          <a:prstGeom prst="rect">
            <a:avLst/>
          </a:prstGeom>
          <a:noFill/>
        </p:spPr>
      </p:pic>
      <p:pic>
        <p:nvPicPr>
          <p:cNvPr id="153" name="Image153"/>
          <p:cNvPicPr>
            <a:picLocks noChangeAspect="1"/>
          </p:cNvPicPr>
          <p:nvPr/>
        </p:nvPicPr>
        <p:blipFill>
          <a:blip r:embed="rId90"/>
          <a:stretch>
            <a:fillRect/>
          </a:stretch>
        </p:blipFill>
        <p:spPr>
          <a:xfrm>
            <a:off x="7169912" y="5192903"/>
            <a:ext cx="26416" cy="26416"/>
          </a:xfrm>
          <a:prstGeom prst="rect">
            <a:avLst/>
          </a:prstGeom>
          <a:noFill/>
        </p:spPr>
      </p:pic>
      <p:pic>
        <p:nvPicPr>
          <p:cNvPr id="154" name="Image154"/>
          <p:cNvPicPr>
            <a:picLocks noChangeAspect="1"/>
          </p:cNvPicPr>
          <p:nvPr/>
        </p:nvPicPr>
        <p:blipFill>
          <a:blip r:embed="rId91"/>
          <a:stretch>
            <a:fillRect/>
          </a:stretch>
        </p:blipFill>
        <p:spPr>
          <a:xfrm>
            <a:off x="7243064" y="5035423"/>
            <a:ext cx="206502" cy="198374"/>
          </a:xfrm>
          <a:prstGeom prst="rect">
            <a:avLst/>
          </a:prstGeom>
          <a:noFill/>
        </p:spPr>
      </p:pic>
      <p:pic>
        <p:nvPicPr>
          <p:cNvPr id="155" name="Image155"/>
          <p:cNvPicPr>
            <a:picLocks noChangeAspect="1"/>
          </p:cNvPicPr>
          <p:nvPr/>
        </p:nvPicPr>
        <p:blipFill>
          <a:blip r:embed="rId92"/>
          <a:stretch>
            <a:fillRect/>
          </a:stretch>
        </p:blipFill>
        <p:spPr>
          <a:xfrm>
            <a:off x="7500874" y="5030343"/>
            <a:ext cx="200661" cy="217678"/>
          </a:xfrm>
          <a:prstGeom prst="rect">
            <a:avLst/>
          </a:prstGeom>
          <a:noFill/>
        </p:spPr>
      </p:pic>
      <p:pic>
        <p:nvPicPr>
          <p:cNvPr id="156" name="Image156"/>
          <p:cNvPicPr>
            <a:picLocks noChangeAspect="1"/>
          </p:cNvPicPr>
          <p:nvPr/>
        </p:nvPicPr>
        <p:blipFill>
          <a:blip r:embed="rId93"/>
          <a:stretch>
            <a:fillRect/>
          </a:stretch>
        </p:blipFill>
        <p:spPr>
          <a:xfrm>
            <a:off x="7768082" y="5097145"/>
            <a:ext cx="28956" cy="121920"/>
          </a:xfrm>
          <a:prstGeom prst="rect">
            <a:avLst/>
          </a:prstGeom>
          <a:noFill/>
        </p:spPr>
      </p:pic>
      <p:pic>
        <p:nvPicPr>
          <p:cNvPr id="157" name="Image157"/>
          <p:cNvPicPr>
            <a:picLocks noChangeAspect="1"/>
          </p:cNvPicPr>
          <p:nvPr/>
        </p:nvPicPr>
        <p:blipFill>
          <a:blip r:embed="rId94"/>
          <a:stretch>
            <a:fillRect/>
          </a:stretch>
        </p:blipFill>
        <p:spPr>
          <a:xfrm>
            <a:off x="7981443" y="5034153"/>
            <a:ext cx="245364" cy="214376"/>
          </a:xfrm>
          <a:prstGeom prst="rect">
            <a:avLst/>
          </a:prstGeom>
          <a:noFill/>
        </p:spPr>
      </p:pic>
      <p:pic>
        <p:nvPicPr>
          <p:cNvPr id="158" name="Image158"/>
          <p:cNvPicPr>
            <a:picLocks noChangeAspect="1"/>
          </p:cNvPicPr>
          <p:nvPr/>
        </p:nvPicPr>
        <p:blipFill>
          <a:blip r:embed="rId95"/>
          <a:stretch>
            <a:fillRect/>
          </a:stretch>
        </p:blipFill>
        <p:spPr>
          <a:xfrm>
            <a:off x="8257032" y="5024755"/>
            <a:ext cx="206756" cy="234188"/>
          </a:xfrm>
          <a:prstGeom prst="rect">
            <a:avLst/>
          </a:prstGeom>
          <a:noFill/>
        </p:spPr>
      </p:pic>
      <p:pic>
        <p:nvPicPr>
          <p:cNvPr id="159" name="Image159"/>
          <p:cNvPicPr>
            <a:picLocks noChangeAspect="1"/>
          </p:cNvPicPr>
          <p:nvPr/>
        </p:nvPicPr>
        <p:blipFill>
          <a:blip r:embed="rId96"/>
          <a:stretch>
            <a:fillRect/>
          </a:stretch>
        </p:blipFill>
        <p:spPr>
          <a:xfrm>
            <a:off x="8495538" y="5031868"/>
            <a:ext cx="235966" cy="229107"/>
          </a:xfrm>
          <a:prstGeom prst="rect">
            <a:avLst/>
          </a:prstGeom>
          <a:noFill/>
        </p:spPr>
      </p:pic>
      <p:pic>
        <p:nvPicPr>
          <p:cNvPr id="160" name="Image160"/>
          <p:cNvPicPr>
            <a:picLocks noChangeAspect="1"/>
          </p:cNvPicPr>
          <p:nvPr/>
        </p:nvPicPr>
        <p:blipFill>
          <a:blip r:embed="rId97"/>
          <a:stretch>
            <a:fillRect/>
          </a:stretch>
        </p:blipFill>
        <p:spPr>
          <a:xfrm>
            <a:off x="8766810" y="5026533"/>
            <a:ext cx="193548" cy="229870"/>
          </a:xfrm>
          <a:prstGeom prst="rect">
            <a:avLst/>
          </a:prstGeom>
          <a:noFill/>
        </p:spPr>
      </p:pic>
      <p:pic>
        <p:nvPicPr>
          <p:cNvPr id="161" name="Image161"/>
          <p:cNvPicPr>
            <a:picLocks noChangeAspect="1"/>
          </p:cNvPicPr>
          <p:nvPr/>
        </p:nvPicPr>
        <p:blipFill>
          <a:blip r:embed="rId98"/>
          <a:stretch>
            <a:fillRect/>
          </a:stretch>
        </p:blipFill>
        <p:spPr>
          <a:xfrm>
            <a:off x="9038336" y="5026533"/>
            <a:ext cx="160528" cy="206502"/>
          </a:xfrm>
          <a:prstGeom prst="rect">
            <a:avLst/>
          </a:prstGeom>
          <a:noFill/>
        </p:spPr>
      </p:pic>
      <p:pic>
        <p:nvPicPr>
          <p:cNvPr id="162" name="Image162"/>
          <p:cNvPicPr>
            <a:picLocks noChangeAspect="1"/>
          </p:cNvPicPr>
          <p:nvPr/>
        </p:nvPicPr>
        <p:blipFill>
          <a:blip r:embed="rId99"/>
          <a:stretch>
            <a:fillRect/>
          </a:stretch>
        </p:blipFill>
        <p:spPr>
          <a:xfrm>
            <a:off x="9261348" y="5039995"/>
            <a:ext cx="232918" cy="195073"/>
          </a:xfrm>
          <a:prstGeom prst="rect">
            <a:avLst/>
          </a:prstGeom>
          <a:noFill/>
        </p:spPr>
      </p:pic>
      <p:pic>
        <p:nvPicPr>
          <p:cNvPr id="163" name="Image163"/>
          <p:cNvPicPr>
            <a:picLocks noChangeAspect="1"/>
          </p:cNvPicPr>
          <p:nvPr/>
        </p:nvPicPr>
        <p:blipFill>
          <a:blip r:embed="rId100"/>
          <a:stretch>
            <a:fillRect/>
          </a:stretch>
        </p:blipFill>
        <p:spPr>
          <a:xfrm>
            <a:off x="9515856" y="5039487"/>
            <a:ext cx="231394" cy="209550"/>
          </a:xfrm>
          <a:prstGeom prst="rect">
            <a:avLst/>
          </a:prstGeom>
          <a:noFill/>
        </p:spPr>
      </p:pic>
      <p:pic>
        <p:nvPicPr>
          <p:cNvPr id="164" name="Image164"/>
          <p:cNvPicPr>
            <a:picLocks noChangeAspect="1"/>
          </p:cNvPicPr>
          <p:nvPr/>
        </p:nvPicPr>
        <p:blipFill>
          <a:blip r:embed="rId101"/>
          <a:stretch>
            <a:fillRect/>
          </a:stretch>
        </p:blipFill>
        <p:spPr>
          <a:xfrm>
            <a:off x="9765792" y="5192903"/>
            <a:ext cx="26416" cy="26416"/>
          </a:xfrm>
          <a:prstGeom prst="rect">
            <a:avLst/>
          </a:prstGeom>
          <a:noFill/>
        </p:spPr>
      </p:pic>
      <p:pic>
        <p:nvPicPr>
          <p:cNvPr id="165" name="Image165"/>
          <p:cNvPicPr>
            <a:picLocks noChangeAspect="1"/>
          </p:cNvPicPr>
          <p:nvPr/>
        </p:nvPicPr>
        <p:blipFill>
          <a:blip r:embed="rId102"/>
          <a:stretch>
            <a:fillRect/>
          </a:stretch>
        </p:blipFill>
        <p:spPr>
          <a:xfrm>
            <a:off x="9825990" y="5053965"/>
            <a:ext cx="71120" cy="162053"/>
          </a:xfrm>
          <a:prstGeom prst="rect">
            <a:avLst/>
          </a:prstGeom>
          <a:noFill/>
        </p:spPr>
      </p:pic>
      <p:pic>
        <p:nvPicPr>
          <p:cNvPr id="166" name="Image166"/>
          <p:cNvPicPr>
            <a:picLocks noChangeAspect="1"/>
          </p:cNvPicPr>
          <p:nvPr/>
        </p:nvPicPr>
        <p:blipFill>
          <a:blip r:embed="rId103"/>
          <a:stretch>
            <a:fillRect/>
          </a:stretch>
        </p:blipFill>
        <p:spPr>
          <a:xfrm>
            <a:off x="9937498" y="5053965"/>
            <a:ext cx="96010" cy="166116"/>
          </a:xfrm>
          <a:prstGeom prst="rect">
            <a:avLst/>
          </a:prstGeom>
          <a:noFill/>
        </p:spPr>
      </p:pic>
      <p:pic>
        <p:nvPicPr>
          <p:cNvPr id="167" name="Image167"/>
          <p:cNvPicPr>
            <a:picLocks noChangeAspect="1"/>
          </p:cNvPicPr>
          <p:nvPr/>
        </p:nvPicPr>
        <p:blipFill>
          <a:blip r:embed="rId104"/>
          <a:stretch>
            <a:fillRect/>
          </a:stretch>
        </p:blipFill>
        <p:spPr>
          <a:xfrm>
            <a:off x="10062718" y="5053965"/>
            <a:ext cx="94996" cy="165354"/>
          </a:xfrm>
          <a:prstGeom prst="rect">
            <a:avLst/>
          </a:prstGeom>
          <a:noFill/>
        </p:spPr>
      </p:pic>
      <p:pic>
        <p:nvPicPr>
          <p:cNvPr id="168" name="Image168"/>
          <p:cNvPicPr>
            <a:picLocks noChangeAspect="1"/>
          </p:cNvPicPr>
          <p:nvPr/>
        </p:nvPicPr>
        <p:blipFill>
          <a:blip r:embed="rId105"/>
          <a:stretch>
            <a:fillRect/>
          </a:stretch>
        </p:blipFill>
        <p:spPr>
          <a:xfrm>
            <a:off x="10173462" y="5053965"/>
            <a:ext cx="103632" cy="165354"/>
          </a:xfrm>
          <a:prstGeom prst="rect">
            <a:avLst/>
          </a:prstGeom>
          <a:noFill/>
        </p:spPr>
      </p:pic>
      <p:pic>
        <p:nvPicPr>
          <p:cNvPr id="169" name="Image169"/>
          <p:cNvPicPr>
            <a:picLocks noChangeAspect="1"/>
          </p:cNvPicPr>
          <p:nvPr/>
        </p:nvPicPr>
        <p:blipFill>
          <a:blip r:embed="rId106"/>
          <a:stretch>
            <a:fillRect/>
          </a:stretch>
        </p:blipFill>
        <p:spPr>
          <a:xfrm>
            <a:off x="10298430" y="5113909"/>
            <a:ext cx="27432" cy="105410"/>
          </a:xfrm>
          <a:prstGeom prst="rect">
            <a:avLst/>
          </a:prstGeom>
          <a:noFill/>
        </p:spPr>
      </p:pic>
      <p:pic>
        <p:nvPicPr>
          <p:cNvPr id="170" name="Image170"/>
          <p:cNvPicPr>
            <a:picLocks noChangeAspect="1"/>
          </p:cNvPicPr>
          <p:nvPr/>
        </p:nvPicPr>
        <p:blipFill>
          <a:blip r:embed="rId107"/>
          <a:stretch>
            <a:fillRect/>
          </a:stretch>
        </p:blipFill>
        <p:spPr>
          <a:xfrm>
            <a:off x="10359390" y="5053965"/>
            <a:ext cx="71120" cy="162053"/>
          </a:xfrm>
          <a:prstGeom prst="rect">
            <a:avLst/>
          </a:prstGeom>
          <a:noFill/>
        </p:spPr>
      </p:pic>
      <p:pic>
        <p:nvPicPr>
          <p:cNvPr id="171" name="Image171"/>
          <p:cNvPicPr>
            <a:picLocks noChangeAspect="1"/>
          </p:cNvPicPr>
          <p:nvPr/>
        </p:nvPicPr>
        <p:blipFill>
          <a:blip r:embed="rId108"/>
          <a:stretch>
            <a:fillRect/>
          </a:stretch>
        </p:blipFill>
        <p:spPr>
          <a:xfrm>
            <a:off x="10471658" y="5053965"/>
            <a:ext cx="98044" cy="165354"/>
          </a:xfrm>
          <a:prstGeom prst="rect">
            <a:avLst/>
          </a:prstGeom>
          <a:noFill/>
        </p:spPr>
      </p:pic>
      <p:pic>
        <p:nvPicPr>
          <p:cNvPr id="172" name="Image172"/>
          <p:cNvPicPr>
            <a:picLocks noChangeAspect="1"/>
          </p:cNvPicPr>
          <p:nvPr/>
        </p:nvPicPr>
        <p:blipFill>
          <a:blip r:embed="rId109"/>
          <a:stretch>
            <a:fillRect/>
          </a:stretch>
        </p:blipFill>
        <p:spPr>
          <a:xfrm>
            <a:off x="10596118" y="5053965"/>
            <a:ext cx="94996" cy="165354"/>
          </a:xfrm>
          <a:prstGeom prst="rect">
            <a:avLst/>
          </a:prstGeom>
          <a:noFill/>
        </p:spPr>
      </p:pic>
      <p:pic>
        <p:nvPicPr>
          <p:cNvPr id="173" name="Image173"/>
          <p:cNvPicPr>
            <a:picLocks noChangeAspect="1"/>
          </p:cNvPicPr>
          <p:nvPr/>
        </p:nvPicPr>
        <p:blipFill>
          <a:blip r:embed="rId110"/>
          <a:stretch>
            <a:fillRect/>
          </a:stretch>
        </p:blipFill>
        <p:spPr>
          <a:xfrm>
            <a:off x="434340" y="1607820"/>
            <a:ext cx="3174492" cy="4299204"/>
          </a:xfrm>
          <a:prstGeom prst="rect">
            <a:avLst/>
          </a:prstGeom>
          <a:noFill/>
        </p:spPr>
      </p:pic>
      <p:sp>
        <p:nvSpPr>
          <p:cNvPr id="174" name="Text Box174"/>
          <p:cNvSpPr txBox="1"/>
          <p:nvPr/>
        </p:nvSpPr>
        <p:spPr>
          <a:xfrm>
            <a:off x="4266565" y="1597581"/>
            <a:ext cx="7698105" cy="1978158"/>
          </a:xfrm>
          <a:prstGeom prst="rect">
            <a:avLst/>
          </a:prstGeom>
          <a:noFill/>
        </p:spPr>
        <p:txBody>
          <a:bodyPr wrap="square" lIns="0" tIns="0" rIns="0" rtlCol="0">
            <a:spAutoFit/>
          </a:bodyPr>
          <a:lstStyle/>
          <a:p>
            <a:pPr algn="l" rtl="0">
              <a:lnSpc>
                <a:spcPts val="3608"/>
              </a:lnSpc>
            </a:pPr>
            <a:r>
              <a:rPr lang="en-US" altLang="zh-CN" sz="2795" spc="0" dirty="0">
                <a:solidFill>
                  <a:srgbClr val="404040"/>
                </a:solidFill>
                <a:latin typeface="微软雅黑"/>
                <a:ea typeface="微软雅黑"/>
                <a:cs typeface="微软雅黑"/>
              </a:rPr>
              <a:t>叶圣陶：</a:t>
            </a:r>
            <a:endParaRPr lang="en-US" altLang="zh-CN" sz="2795">
              <a:latin typeface="微软雅黑"/>
              <a:ea typeface="微软雅黑"/>
              <a:cs typeface="微软雅黑"/>
            </a:endParaRPr>
          </a:p>
          <a:p>
            <a:pPr marL="548640" indent="45720" algn="l" rtl="0">
              <a:lnSpc>
                <a:spcPts val="3980"/>
              </a:lnSpc>
              <a:spcBef>
                <a:spcPts val="28"/>
              </a:spcBef>
            </a:pPr>
            <a:r>
              <a:rPr lang="en-US" altLang="zh-CN" sz="2795" spc="0" dirty="0">
                <a:solidFill>
                  <a:srgbClr val="404040"/>
                </a:solidFill>
                <a:latin typeface="华文楷体"/>
                <a:ea typeface="华文楷体"/>
                <a:cs typeface="华文楷体"/>
              </a:rPr>
              <a:t>“认定国文是发展儿童心灵的学科”</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“语文课</a:t>
            </a:r>
            <a:r>
              <a:rPr lang="en-US" altLang="zh-CN" sz="2795" spc="-5" dirty="0">
                <a:solidFill>
                  <a:srgbClr val="404040"/>
                </a:solidFill>
                <a:latin typeface="华文楷体"/>
                <a:ea typeface="华文楷体"/>
                <a:cs typeface="华文楷体"/>
              </a:rPr>
              <a:t>的</a:t>
            </a:r>
            <a:r>
              <a:rPr lang="en-US" altLang="zh-CN" sz="2795" spc="0" dirty="0">
                <a:solidFill>
                  <a:srgbClr val="404040"/>
                </a:solidFill>
                <a:latin typeface="华文楷体"/>
                <a:ea typeface="华文楷体"/>
                <a:cs typeface="华文楷体"/>
              </a:rPr>
              <a:t>主要任务是训练思维，训练语言”</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“语言训</a:t>
            </a:r>
            <a:r>
              <a:rPr lang="en-US" altLang="zh-CN" sz="2795" spc="-5" dirty="0">
                <a:solidFill>
                  <a:srgbClr val="404040"/>
                </a:solidFill>
                <a:latin typeface="华文楷体"/>
                <a:ea typeface="华文楷体"/>
                <a:cs typeface="华文楷体"/>
              </a:rPr>
              <a:t>练</a:t>
            </a:r>
            <a:r>
              <a:rPr lang="en-US" altLang="zh-CN" sz="2795" spc="0" dirty="0">
                <a:solidFill>
                  <a:srgbClr val="404040"/>
                </a:solidFill>
                <a:latin typeface="华文楷体"/>
                <a:ea typeface="华文楷体"/>
                <a:cs typeface="华文楷体"/>
              </a:rPr>
              <a:t>与思维训练要同时并举”</a:t>
            </a:r>
            <a:endParaRPr lang="en-US" altLang="zh-CN" sz="2795">
              <a:latin typeface="华文楷体"/>
              <a:ea typeface="华文楷体"/>
              <a:cs typeface="华文楷体"/>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ext Box181"/>
          <p:cNvSpPr txBox="1"/>
          <p:nvPr/>
        </p:nvSpPr>
        <p:spPr>
          <a:xfrm>
            <a:off x="876300" y="2972329"/>
            <a:ext cx="10097134" cy="741251"/>
          </a:xfrm>
          <a:prstGeom prst="rect">
            <a:avLst/>
          </a:prstGeom>
          <a:noFill/>
        </p:spPr>
        <p:txBody>
          <a:bodyPr wrap="square" lIns="0" tIns="0" rIns="0" rtlCol="0">
            <a:spAutoFit/>
          </a:bodyPr>
          <a:lstStyle/>
          <a:p>
            <a:pPr algn="l" rtl="0">
              <a:lnSpc>
                <a:spcPts val="5837"/>
              </a:lnSpc>
            </a:pPr>
            <a:r>
              <a:rPr lang="en-US" altLang="zh-CN" sz="4405" spc="-5" dirty="0">
                <a:solidFill>
                  <a:srgbClr val="404040"/>
                </a:solidFill>
                <a:latin typeface="华文中宋"/>
                <a:ea typeface="华文中宋"/>
                <a:cs typeface="华文中宋"/>
              </a:rPr>
              <a:t>二、要把思维教育落</a:t>
            </a:r>
            <a:r>
              <a:rPr lang="en-US" altLang="zh-CN" sz="4405" spc="0" dirty="0">
                <a:solidFill>
                  <a:srgbClr val="404040"/>
                </a:solidFill>
                <a:latin typeface="华文中宋"/>
                <a:ea typeface="华文中宋"/>
                <a:cs typeface="华文中宋"/>
              </a:rPr>
              <a:t>到</a:t>
            </a:r>
            <a:r>
              <a:rPr lang="en-US" altLang="zh-CN" sz="4405" spc="-10" dirty="0">
                <a:solidFill>
                  <a:srgbClr val="404040"/>
                </a:solidFill>
                <a:latin typeface="华文中宋"/>
                <a:ea typeface="华文中宋"/>
                <a:cs typeface="华文中宋"/>
              </a:rPr>
              <a:t>实</a:t>
            </a:r>
            <a:r>
              <a:rPr lang="en-US" altLang="zh-CN" sz="4405" spc="-5" dirty="0">
                <a:solidFill>
                  <a:srgbClr val="404040"/>
                </a:solidFill>
                <a:latin typeface="华文中宋"/>
                <a:ea typeface="华文中宋"/>
                <a:cs typeface="华文中宋"/>
              </a:rPr>
              <a:t>处就必须讲逻</a:t>
            </a:r>
            <a:r>
              <a:rPr lang="en-US" altLang="zh-CN" sz="4405" spc="0" dirty="0">
                <a:solidFill>
                  <a:srgbClr val="404040"/>
                </a:solidFill>
                <a:latin typeface="华文中宋"/>
                <a:ea typeface="华文中宋"/>
                <a:cs typeface="华文中宋"/>
              </a:rPr>
              <a:t>辑</a:t>
            </a:r>
            <a:endParaRPr lang="en-US" altLang="zh-CN" sz="4405">
              <a:latin typeface="华文中宋"/>
              <a:ea typeface="华文中宋"/>
              <a:cs typeface="华文中宋"/>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Text Box183"/>
          <p:cNvSpPr txBox="1"/>
          <p:nvPr/>
        </p:nvSpPr>
        <p:spPr>
          <a:xfrm>
            <a:off x="739140" y="687756"/>
            <a:ext cx="10197466" cy="3917200"/>
          </a:xfrm>
          <a:prstGeom prst="rect">
            <a:avLst/>
          </a:prstGeom>
          <a:noFill/>
        </p:spPr>
        <p:txBody>
          <a:bodyPr wrap="square" lIns="0" tIns="0" rIns="0" rtlCol="0">
            <a:spAutoFit/>
          </a:bodyPr>
          <a:lstStyle/>
          <a:p>
            <a:pPr marL="74930" algn="l" rtl="0">
              <a:lnSpc>
                <a:spcPts val="4648"/>
              </a:lnSpc>
            </a:pPr>
            <a:r>
              <a:rPr lang="en-US" altLang="zh-CN" sz="3600" spc="0" dirty="0">
                <a:solidFill>
                  <a:srgbClr val="000000"/>
                </a:solidFill>
                <a:latin typeface="微软雅黑"/>
                <a:ea typeface="微软雅黑"/>
                <a:cs typeface="微软雅黑"/>
              </a:rPr>
              <a:t>逻辑提供有效思维的标准</a:t>
            </a:r>
            <a:endParaRPr lang="en-US" altLang="zh-CN" sz="3600" dirty="0">
              <a:latin typeface="微软雅黑"/>
              <a:ea typeface="微软雅黑"/>
              <a:cs typeface="微软雅黑"/>
            </a:endParaRPr>
          </a:p>
          <a:p>
            <a:pPr marL="914400" algn="l" rtl="0">
              <a:lnSpc>
                <a:spcPts val="6450"/>
              </a:lnSpc>
              <a:spcBef>
                <a:spcPts val="2200"/>
              </a:spcBef>
            </a:pPr>
            <a:r>
              <a:rPr lang="en-US" altLang="zh-CN" sz="2795" spc="-5" dirty="0">
                <a:solidFill>
                  <a:srgbClr val="404040"/>
                </a:solidFill>
                <a:latin typeface="微软雅黑"/>
                <a:ea typeface="微软雅黑"/>
                <a:cs typeface="微软雅黑"/>
              </a:rPr>
              <a:t>在</a:t>
            </a:r>
            <a:r>
              <a:rPr lang="en-US" altLang="zh-CN" sz="2795" spc="0" dirty="0">
                <a:solidFill>
                  <a:srgbClr val="404040"/>
                </a:solidFill>
                <a:latin typeface="微软雅黑"/>
                <a:ea typeface="微软雅黑"/>
                <a:cs typeface="微软雅黑"/>
              </a:rPr>
              <a:t>落实思维训练的过程中，有一个根本问题没有得到解决：</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什</a:t>
            </a:r>
            <a:r>
              <a:rPr lang="en-US" altLang="zh-CN" sz="2795" spc="0" dirty="0">
                <a:solidFill>
                  <a:srgbClr val="404040"/>
                </a:solidFill>
                <a:latin typeface="微软雅黑"/>
                <a:ea typeface="微软雅黑"/>
                <a:cs typeface="微软雅黑"/>
              </a:rPr>
              <a:t>么思维是有效的，什么思维又是无效的（甚至根本算不得</a:t>
            </a:r>
            <a:endParaRPr lang="en-US" altLang="zh-CN" sz="2795" dirty="0">
              <a:latin typeface="微软雅黑"/>
              <a:ea typeface="微软雅黑"/>
              <a:cs typeface="微软雅黑"/>
            </a:endParaRPr>
          </a:p>
          <a:p>
            <a:pPr algn="l" rtl="0">
              <a:lnSpc>
                <a:spcPts val="3687"/>
              </a:lnSpc>
              <a:spcBef>
                <a:spcPts val="1370"/>
              </a:spcBef>
            </a:pPr>
            <a:r>
              <a:rPr lang="en-US" altLang="zh-CN" sz="2795" spc="-5" dirty="0">
                <a:solidFill>
                  <a:srgbClr val="404040"/>
                </a:solidFill>
                <a:latin typeface="微软雅黑"/>
                <a:ea typeface="微软雅黑"/>
                <a:cs typeface="微软雅黑"/>
              </a:rPr>
              <a:t>思</a:t>
            </a:r>
            <a:r>
              <a:rPr lang="en-US" altLang="zh-CN" sz="2795" spc="0" dirty="0">
                <a:solidFill>
                  <a:srgbClr val="404040"/>
                </a:solidFill>
                <a:latin typeface="微软雅黑"/>
                <a:ea typeface="微软雅黑"/>
                <a:cs typeface="微软雅黑"/>
              </a:rPr>
              <a:t>维），没有一个</a:t>
            </a:r>
            <a:r>
              <a:rPr lang="en-US" altLang="zh-CN" sz="2795" b="1" spc="0" dirty="0">
                <a:solidFill>
                  <a:srgbClr val="1D41D5"/>
                </a:solidFill>
                <a:latin typeface="微软雅黑"/>
                <a:ea typeface="微软雅黑"/>
                <a:cs typeface="微软雅黑"/>
              </a:rPr>
              <a:t>标准</a:t>
            </a:r>
            <a:r>
              <a:rPr lang="en-US" altLang="zh-CN" sz="2795" spc="0" dirty="0">
                <a:solidFill>
                  <a:srgbClr val="404040"/>
                </a:solidFill>
                <a:latin typeface="微软雅黑"/>
                <a:ea typeface="微软雅黑"/>
                <a:cs typeface="微软雅黑"/>
              </a:rPr>
              <a:t>。</a:t>
            </a:r>
            <a:endParaRPr lang="en-US" altLang="zh-CN" sz="2795" dirty="0">
              <a:latin typeface="微软雅黑"/>
              <a:ea typeface="微软雅黑"/>
              <a:cs typeface="微软雅黑"/>
            </a:endParaRPr>
          </a:p>
          <a:p>
            <a:pPr marL="914400" algn="l" rtl="0">
              <a:lnSpc>
                <a:spcPts val="3687"/>
              </a:lnSpc>
              <a:spcBef>
                <a:spcPts val="2353"/>
              </a:spcBef>
            </a:pPr>
            <a:r>
              <a:rPr lang="en-US" altLang="zh-CN" sz="2795" spc="-5" dirty="0">
                <a:solidFill>
                  <a:srgbClr val="404040"/>
                </a:solidFill>
                <a:latin typeface="微软雅黑"/>
                <a:ea typeface="微软雅黑"/>
                <a:cs typeface="微软雅黑"/>
              </a:rPr>
              <a:t>要</a:t>
            </a:r>
            <a:r>
              <a:rPr lang="en-US" altLang="zh-CN" sz="2795" spc="0" dirty="0">
                <a:solidFill>
                  <a:srgbClr val="404040"/>
                </a:solidFill>
                <a:latin typeface="微软雅黑"/>
                <a:ea typeface="微软雅黑"/>
                <a:cs typeface="微软雅黑"/>
              </a:rPr>
              <a:t>进行有效的思维训练，必须讲</a:t>
            </a:r>
            <a:r>
              <a:rPr lang="en-US" altLang="zh-CN" sz="2795" b="1" spc="0" dirty="0">
                <a:solidFill>
                  <a:srgbClr val="1D41D5"/>
                </a:solidFill>
                <a:latin typeface="微软雅黑"/>
                <a:ea typeface="微软雅黑"/>
                <a:cs typeface="微软雅黑"/>
              </a:rPr>
              <a:t>逻辑</a:t>
            </a:r>
            <a:r>
              <a:rPr lang="en-US" altLang="zh-CN" sz="2795" spc="0" dirty="0">
                <a:solidFill>
                  <a:srgbClr val="404040"/>
                </a:solidFill>
                <a:latin typeface="微软雅黑"/>
                <a:ea typeface="微软雅黑"/>
                <a:cs typeface="微软雅黑"/>
              </a:rPr>
              <a:t>。</a:t>
            </a:r>
            <a:endParaRPr lang="en-US" altLang="zh-CN" sz="2795" dirty="0">
              <a:latin typeface="微软雅黑"/>
              <a:ea typeface="微软雅黑"/>
              <a:cs typeface="微软雅黑"/>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 name="Image185"/>
          <p:cNvPicPr>
            <a:picLocks noChangeAspect="1"/>
          </p:cNvPicPr>
          <p:nvPr/>
        </p:nvPicPr>
        <p:blipFill>
          <a:blip r:embed="rId2"/>
          <a:stretch>
            <a:fillRect/>
          </a:stretch>
        </p:blipFill>
        <p:spPr>
          <a:xfrm>
            <a:off x="5226304" y="4392422"/>
            <a:ext cx="472440" cy="473456"/>
          </a:xfrm>
          <a:prstGeom prst="rect">
            <a:avLst/>
          </a:prstGeom>
          <a:noFill/>
        </p:spPr>
      </p:pic>
      <p:pic>
        <p:nvPicPr>
          <p:cNvPr id="186" name="Image186"/>
          <p:cNvPicPr>
            <a:picLocks noChangeAspect="1"/>
          </p:cNvPicPr>
          <p:nvPr/>
        </p:nvPicPr>
        <p:blipFill>
          <a:blip r:embed="rId3"/>
          <a:stretch>
            <a:fillRect/>
          </a:stretch>
        </p:blipFill>
        <p:spPr>
          <a:xfrm>
            <a:off x="5732780" y="4399026"/>
            <a:ext cx="474980" cy="465328"/>
          </a:xfrm>
          <a:prstGeom prst="rect">
            <a:avLst/>
          </a:prstGeom>
          <a:noFill/>
        </p:spPr>
      </p:pic>
      <p:sp>
        <p:nvSpPr>
          <p:cNvPr id="187" name="Text Box187"/>
          <p:cNvSpPr txBox="1"/>
          <p:nvPr/>
        </p:nvSpPr>
        <p:spPr>
          <a:xfrm>
            <a:off x="739140" y="2252297"/>
            <a:ext cx="10300334" cy="1528927"/>
          </a:xfrm>
          <a:prstGeom prst="rect">
            <a:avLst/>
          </a:prstGeom>
          <a:noFill/>
        </p:spPr>
        <p:txBody>
          <a:bodyPr wrap="square" lIns="0" tIns="0" rIns="0" rtlCol="0">
            <a:spAutoFit/>
          </a:bodyPr>
          <a:lstStyle/>
          <a:p>
            <a:pPr indent="914400" algn="l" rtl="0">
              <a:lnSpc>
                <a:spcPts val="6019"/>
              </a:lnSpc>
            </a:pPr>
            <a:r>
              <a:rPr lang="en-US" altLang="zh-CN" sz="3205" spc="-5" dirty="0">
                <a:solidFill>
                  <a:srgbClr val="404040"/>
                </a:solidFill>
                <a:latin typeface="微软雅黑"/>
                <a:ea typeface="微软雅黑"/>
                <a:cs typeface="微软雅黑"/>
              </a:rPr>
              <a:t>语言文字训练也</a:t>
            </a:r>
            <a:r>
              <a:rPr lang="en-US" altLang="zh-CN" sz="3205" spc="0" dirty="0">
                <a:solidFill>
                  <a:srgbClr val="404040"/>
                </a:solidFill>
                <a:latin typeface="微软雅黑"/>
                <a:ea typeface="微软雅黑"/>
                <a:cs typeface="微软雅黑"/>
              </a:rPr>
              <a:t>是</a:t>
            </a:r>
            <a:r>
              <a:rPr lang="en-US" altLang="zh-CN" sz="3205" spc="-10" dirty="0">
                <a:solidFill>
                  <a:srgbClr val="404040"/>
                </a:solidFill>
                <a:latin typeface="微软雅黑"/>
                <a:ea typeface="微软雅黑"/>
                <a:cs typeface="微软雅黑"/>
              </a:rPr>
              <a:t>如</a:t>
            </a:r>
            <a:r>
              <a:rPr lang="en-US" altLang="zh-CN" sz="3205" spc="-5" dirty="0">
                <a:solidFill>
                  <a:srgbClr val="404040"/>
                </a:solidFill>
                <a:latin typeface="微软雅黑"/>
                <a:ea typeface="微软雅黑"/>
                <a:cs typeface="微软雅黑"/>
              </a:rPr>
              <a:t>此，什么</a:t>
            </a:r>
            <a:r>
              <a:rPr lang="en-US" altLang="zh-CN" sz="3205" spc="0" dirty="0">
                <a:solidFill>
                  <a:srgbClr val="404040"/>
                </a:solidFill>
                <a:latin typeface="微软雅黑"/>
                <a:ea typeface="微软雅黑"/>
                <a:cs typeface="微软雅黑"/>
              </a:rPr>
              <a:t>是</a:t>
            </a:r>
            <a:r>
              <a:rPr lang="en-US" altLang="zh-CN" sz="3205" spc="-10" dirty="0">
                <a:solidFill>
                  <a:srgbClr val="404040"/>
                </a:solidFill>
                <a:latin typeface="微软雅黑"/>
                <a:ea typeface="微软雅黑"/>
                <a:cs typeface="微软雅黑"/>
              </a:rPr>
              <a:t>好</a:t>
            </a:r>
            <a:r>
              <a:rPr lang="en-US" altLang="zh-CN" sz="3205" spc="0" dirty="0">
                <a:solidFill>
                  <a:srgbClr val="404040"/>
                </a:solidFill>
                <a:latin typeface="微软雅黑"/>
                <a:ea typeface="微软雅黑"/>
                <a:cs typeface="微软雅黑"/>
              </a:rPr>
              <a:t>的</a:t>
            </a:r>
            <a:r>
              <a:rPr lang="en-US" altLang="zh-CN" sz="3205" spc="-10" dirty="0">
                <a:solidFill>
                  <a:srgbClr val="404040"/>
                </a:solidFill>
                <a:latin typeface="微软雅黑"/>
                <a:ea typeface="微软雅黑"/>
                <a:cs typeface="微软雅黑"/>
              </a:rPr>
              <a:t>表</a:t>
            </a:r>
            <a:r>
              <a:rPr lang="en-US" altLang="zh-CN" sz="3205" spc="0" dirty="0">
                <a:solidFill>
                  <a:srgbClr val="404040"/>
                </a:solidFill>
                <a:latin typeface="微软雅黑"/>
                <a:ea typeface="微软雅黑"/>
                <a:cs typeface="微软雅黑"/>
              </a:rPr>
              <a:t>达</a:t>
            </a:r>
            <a:r>
              <a:rPr lang="en-US" altLang="zh-CN" sz="3205" spc="-10" dirty="0">
                <a:solidFill>
                  <a:srgbClr val="404040"/>
                </a:solidFill>
                <a:latin typeface="微软雅黑"/>
                <a:ea typeface="微软雅黑"/>
                <a:cs typeface="微软雅黑"/>
              </a:rPr>
              <a:t>，</a:t>
            </a:r>
            <a:r>
              <a:rPr lang="en-US" altLang="zh-CN" sz="3205" spc="0" dirty="0">
                <a:solidFill>
                  <a:srgbClr val="404040"/>
                </a:solidFill>
                <a:latin typeface="微软雅黑"/>
                <a:ea typeface="微软雅黑"/>
                <a:cs typeface="微软雅黑"/>
              </a:rPr>
              <a:t>什</a:t>
            </a:r>
            <a:r>
              <a:rPr lang="en-US" altLang="zh-CN" sz="3205" spc="-10" dirty="0">
                <a:solidFill>
                  <a:srgbClr val="404040"/>
                </a:solidFill>
                <a:latin typeface="微软雅黑"/>
                <a:ea typeface="微软雅黑"/>
                <a:cs typeface="微软雅黑"/>
              </a:rPr>
              <a:t>么</a:t>
            </a:r>
            <a:r>
              <a:rPr lang="en-US" altLang="zh-CN" sz="3205" spc="0" dirty="0">
                <a:solidFill>
                  <a:srgbClr val="404040"/>
                </a:solidFill>
                <a:latin typeface="微软雅黑"/>
                <a:ea typeface="微软雅黑"/>
                <a:cs typeface="微软雅黑"/>
              </a:rPr>
              <a:t>是成</a:t>
            </a:r>
            <a:r>
              <a:rPr lang="en-US" altLang="zh-CN" sz="3205" dirty="0">
                <a:solidFill>
                  <a:srgbClr val="404040"/>
                </a:solidFill>
                <a:latin typeface="微软雅黑"/>
                <a:ea typeface="微软雅黑"/>
                <a:cs typeface="微软雅黑"/>
              </a:rPr>
              <a:t> </a:t>
            </a:r>
            <a:r>
              <a:rPr lang="en-US" altLang="zh-CN" sz="3205" spc="-5" dirty="0">
                <a:solidFill>
                  <a:srgbClr val="404040"/>
                </a:solidFill>
                <a:latin typeface="微软雅黑"/>
                <a:ea typeface="微软雅黑"/>
                <a:cs typeface="微软雅黑"/>
              </a:rPr>
              <a:t>功的交流，什么是对的理解</a:t>
            </a:r>
            <a:r>
              <a:rPr lang="en-US" altLang="zh-CN" sz="3205" spc="0" dirty="0">
                <a:solidFill>
                  <a:srgbClr val="404040"/>
                </a:solidFill>
                <a:latin typeface="微软雅黑"/>
                <a:ea typeface="微软雅黑"/>
                <a:cs typeface="微软雅黑"/>
              </a:rPr>
              <a:t>，</a:t>
            </a:r>
            <a:r>
              <a:rPr lang="en-US" altLang="zh-CN" sz="3205" spc="-10" dirty="0">
                <a:solidFill>
                  <a:srgbClr val="404040"/>
                </a:solidFill>
                <a:latin typeface="微软雅黑"/>
                <a:ea typeface="微软雅黑"/>
                <a:cs typeface="微软雅黑"/>
              </a:rPr>
              <a:t>什</a:t>
            </a:r>
            <a:r>
              <a:rPr lang="en-US" altLang="zh-CN" sz="3205" spc="-5" dirty="0">
                <a:solidFill>
                  <a:srgbClr val="404040"/>
                </a:solidFill>
                <a:latin typeface="微软雅黑"/>
                <a:ea typeface="微软雅黑"/>
                <a:cs typeface="微软雅黑"/>
              </a:rPr>
              <a:t>么是贴</a:t>
            </a:r>
            <a:r>
              <a:rPr lang="en-US" altLang="zh-CN" sz="3205" spc="0" dirty="0">
                <a:solidFill>
                  <a:srgbClr val="404040"/>
                </a:solidFill>
                <a:latin typeface="微软雅黑"/>
                <a:ea typeface="微软雅黑"/>
                <a:cs typeface="微软雅黑"/>
              </a:rPr>
              <a:t>切</a:t>
            </a:r>
            <a:r>
              <a:rPr lang="en-US" altLang="zh-CN" sz="3205" spc="-10" dirty="0">
                <a:solidFill>
                  <a:srgbClr val="404040"/>
                </a:solidFill>
                <a:latin typeface="微软雅黑"/>
                <a:ea typeface="微软雅黑"/>
                <a:cs typeface="微软雅黑"/>
              </a:rPr>
              <a:t>的</a:t>
            </a:r>
            <a:r>
              <a:rPr lang="en-US" altLang="zh-CN" sz="3205" spc="0" dirty="0">
                <a:solidFill>
                  <a:srgbClr val="404040"/>
                </a:solidFill>
                <a:latin typeface="微软雅黑"/>
                <a:ea typeface="微软雅黑"/>
                <a:cs typeface="微软雅黑"/>
              </a:rPr>
              <a:t>鉴</a:t>
            </a:r>
            <a:r>
              <a:rPr lang="en-US" altLang="zh-CN" sz="3205" spc="-10" dirty="0">
                <a:solidFill>
                  <a:srgbClr val="404040"/>
                </a:solidFill>
                <a:latin typeface="微软雅黑"/>
                <a:ea typeface="微软雅黑"/>
                <a:cs typeface="微软雅黑"/>
              </a:rPr>
              <a:t>赏</a:t>
            </a:r>
            <a:r>
              <a:rPr lang="en-US" altLang="zh-CN" sz="3205" spc="0" dirty="0">
                <a:solidFill>
                  <a:srgbClr val="404040"/>
                </a:solidFill>
                <a:latin typeface="Arial"/>
                <a:ea typeface="Arial"/>
                <a:cs typeface="Arial"/>
              </a:rPr>
              <a:t>…</a:t>
            </a:r>
            <a:r>
              <a:rPr lang="en-US" altLang="zh-CN" sz="3205" spc="-10" dirty="0">
                <a:solidFill>
                  <a:srgbClr val="404040"/>
                </a:solidFill>
                <a:latin typeface="Arial"/>
                <a:ea typeface="Arial"/>
                <a:cs typeface="Arial"/>
              </a:rPr>
              <a:t>…</a:t>
            </a:r>
            <a:r>
              <a:rPr lang="en-US" altLang="zh-CN" sz="3205" spc="0" dirty="0">
                <a:solidFill>
                  <a:srgbClr val="404040"/>
                </a:solidFill>
                <a:latin typeface="微软雅黑"/>
                <a:ea typeface="微软雅黑"/>
                <a:cs typeface="微软雅黑"/>
              </a:rPr>
              <a:t>固然</a:t>
            </a:r>
            <a:endParaRPr lang="en-US" altLang="zh-CN" sz="3205">
              <a:latin typeface="微软雅黑"/>
              <a:ea typeface="微软雅黑"/>
              <a:cs typeface="微软雅黑"/>
            </a:endParaRPr>
          </a:p>
        </p:txBody>
      </p:sp>
      <p:sp>
        <p:nvSpPr>
          <p:cNvPr id="188" name="Text Box188"/>
          <p:cNvSpPr txBox="1"/>
          <p:nvPr/>
        </p:nvSpPr>
        <p:spPr>
          <a:xfrm>
            <a:off x="739140" y="4360497"/>
            <a:ext cx="4509135" cy="525482"/>
          </a:xfrm>
          <a:prstGeom prst="rect">
            <a:avLst/>
          </a:prstGeom>
          <a:noFill/>
        </p:spPr>
        <p:txBody>
          <a:bodyPr wrap="square" lIns="0" tIns="0" rIns="0" rtlCol="0">
            <a:spAutoFit/>
          </a:bodyPr>
          <a:lstStyle/>
          <a:p>
            <a:pPr algn="l" rtl="0">
              <a:lnSpc>
                <a:spcPts val="4138"/>
              </a:lnSpc>
            </a:pPr>
            <a:r>
              <a:rPr lang="en-US" altLang="zh-CN" sz="3205" spc="-5" dirty="0">
                <a:solidFill>
                  <a:srgbClr val="404040"/>
                </a:solidFill>
                <a:latin typeface="微软雅黑"/>
                <a:ea typeface="微软雅黑"/>
                <a:cs typeface="微软雅黑"/>
              </a:rPr>
              <a:t>要靠语感，但也要懂一</a:t>
            </a:r>
            <a:r>
              <a:rPr lang="en-US" altLang="zh-CN" sz="3205" spc="0" dirty="0">
                <a:solidFill>
                  <a:srgbClr val="404040"/>
                </a:solidFill>
                <a:latin typeface="微软雅黑"/>
                <a:ea typeface="微软雅黑"/>
                <a:cs typeface="微软雅黑"/>
              </a:rPr>
              <a:t>点</a:t>
            </a:r>
            <a:endParaRPr lang="en-US" altLang="zh-CN" sz="3205">
              <a:latin typeface="微软雅黑"/>
              <a:ea typeface="微软雅黑"/>
              <a:cs typeface="微软雅黑"/>
            </a:endParaRPr>
          </a:p>
        </p:txBody>
      </p:sp>
      <p:sp>
        <p:nvSpPr>
          <p:cNvPr id="189" name="Text Box189"/>
          <p:cNvSpPr txBox="1"/>
          <p:nvPr/>
        </p:nvSpPr>
        <p:spPr>
          <a:xfrm>
            <a:off x="6225540" y="4360497"/>
            <a:ext cx="2883536" cy="525482"/>
          </a:xfrm>
          <a:prstGeom prst="rect">
            <a:avLst/>
          </a:prstGeom>
          <a:noFill/>
        </p:spPr>
        <p:txBody>
          <a:bodyPr wrap="square" lIns="0" tIns="0" rIns="0" rtlCol="0">
            <a:spAutoFit/>
          </a:bodyPr>
          <a:lstStyle/>
          <a:p>
            <a:pPr algn="l" rtl="0">
              <a:lnSpc>
                <a:spcPts val="4138"/>
              </a:lnSpc>
            </a:pPr>
            <a:r>
              <a:rPr lang="en-US" altLang="zh-CN" sz="3205" spc="0" dirty="0">
                <a:solidFill>
                  <a:srgbClr val="404040"/>
                </a:solidFill>
                <a:latin typeface="微软雅黑"/>
                <a:ea typeface="微软雅黑"/>
                <a:cs typeface="微软雅黑"/>
              </a:rPr>
              <a:t>，</a:t>
            </a:r>
            <a:r>
              <a:rPr lang="en-US" altLang="zh-CN" sz="3205" spc="-10" dirty="0">
                <a:solidFill>
                  <a:srgbClr val="404040"/>
                </a:solidFill>
                <a:latin typeface="微软雅黑"/>
                <a:ea typeface="微软雅黑"/>
                <a:cs typeface="微软雅黑"/>
              </a:rPr>
              <a:t>讲</a:t>
            </a:r>
            <a:r>
              <a:rPr lang="en-US" altLang="zh-CN" sz="3205" spc="0" dirty="0">
                <a:solidFill>
                  <a:srgbClr val="404040"/>
                </a:solidFill>
                <a:latin typeface="微软雅黑"/>
                <a:ea typeface="微软雅黑"/>
                <a:cs typeface="微软雅黑"/>
              </a:rPr>
              <a:t>一</a:t>
            </a:r>
            <a:r>
              <a:rPr lang="en-US" altLang="zh-CN" sz="3205" spc="-10" dirty="0">
                <a:solidFill>
                  <a:srgbClr val="404040"/>
                </a:solidFill>
                <a:latin typeface="微软雅黑"/>
                <a:ea typeface="微软雅黑"/>
                <a:cs typeface="微软雅黑"/>
              </a:rPr>
              <a:t>讲</a:t>
            </a:r>
            <a:r>
              <a:rPr lang="en-US" altLang="zh-CN" sz="3205" spc="0" dirty="0">
                <a:solidFill>
                  <a:srgbClr val="404040"/>
                </a:solidFill>
                <a:latin typeface="微软雅黑"/>
                <a:ea typeface="微软雅黑"/>
                <a:cs typeface="微软雅黑"/>
              </a:rPr>
              <a:t>语</a:t>
            </a:r>
            <a:r>
              <a:rPr lang="en-US" altLang="zh-CN" sz="3205" spc="-10" dirty="0">
                <a:solidFill>
                  <a:srgbClr val="404040"/>
                </a:solidFill>
                <a:latin typeface="微软雅黑"/>
                <a:ea typeface="微软雅黑"/>
                <a:cs typeface="微软雅黑"/>
              </a:rPr>
              <a:t>理</a:t>
            </a:r>
            <a:r>
              <a:rPr lang="en-US" altLang="zh-CN" sz="3205" spc="5" dirty="0">
                <a:solidFill>
                  <a:srgbClr val="404040"/>
                </a:solidFill>
                <a:latin typeface="微软雅黑"/>
                <a:ea typeface="微软雅黑"/>
                <a:cs typeface="微软雅黑"/>
              </a:rPr>
              <a:t>。</a:t>
            </a:r>
            <a:endParaRPr lang="en-US" altLang="zh-CN" sz="3205">
              <a:latin typeface="微软雅黑"/>
              <a:ea typeface="微软雅黑"/>
              <a:cs typeface="微软雅黑"/>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Text Box191"/>
          <p:cNvSpPr txBox="1"/>
          <p:nvPr/>
        </p:nvSpPr>
        <p:spPr>
          <a:xfrm>
            <a:off x="735965" y="1111837"/>
            <a:ext cx="10388601" cy="2725798"/>
          </a:xfrm>
          <a:prstGeom prst="rect">
            <a:avLst/>
          </a:prstGeom>
          <a:noFill/>
        </p:spPr>
        <p:txBody>
          <a:bodyPr wrap="square" lIns="0" tIns="0" rIns="0" rtlCol="0">
            <a:spAutoFit/>
          </a:bodyPr>
          <a:lstStyle/>
          <a:p>
            <a:pPr indent="794385" algn="just" rtl="0">
              <a:lnSpc>
                <a:spcPts val="4052"/>
              </a:lnSpc>
            </a:pPr>
            <a:r>
              <a:rPr lang="en-US" altLang="zh-CN" sz="3205" spc="-5" dirty="0">
                <a:solidFill>
                  <a:srgbClr val="404040"/>
                </a:solidFill>
                <a:latin typeface="微软雅黑"/>
                <a:ea typeface="微软雅黑"/>
                <a:cs typeface="微软雅黑"/>
              </a:rPr>
              <a:t>吕叔湘：</a:t>
            </a:r>
            <a:r>
              <a:rPr lang="en-US" altLang="zh-CN" sz="2400" spc="0" dirty="0">
                <a:solidFill>
                  <a:srgbClr val="404040"/>
                </a:solidFill>
                <a:latin typeface="华文仿宋"/>
                <a:ea typeface="华文仿宋"/>
                <a:cs typeface="华文仿宋"/>
              </a:rPr>
              <a:t>听到什么、遇到什么都</a:t>
            </a:r>
            <a:r>
              <a:rPr lang="en-US" altLang="zh-CN" sz="2400" b="1" spc="0" dirty="0">
                <a:solidFill>
                  <a:srgbClr val="1D41D5"/>
                </a:solidFill>
                <a:latin typeface="华文仿宋"/>
                <a:ea typeface="华文仿宋"/>
                <a:cs typeface="华文仿宋"/>
              </a:rPr>
              <a:t>好好想</a:t>
            </a:r>
            <a:r>
              <a:rPr lang="en-US" altLang="zh-CN" sz="2400" b="1" spc="5" dirty="0">
                <a:solidFill>
                  <a:srgbClr val="1D41D5"/>
                </a:solidFill>
                <a:latin typeface="华文仿宋"/>
                <a:ea typeface="华文仿宋"/>
                <a:cs typeface="华文仿宋"/>
              </a:rPr>
              <a:t>一</a:t>
            </a:r>
            <a:r>
              <a:rPr lang="en-US" altLang="zh-CN" sz="2400" b="1" spc="0" dirty="0">
                <a:solidFill>
                  <a:srgbClr val="1D41D5"/>
                </a:solidFill>
                <a:latin typeface="华文仿宋"/>
                <a:ea typeface="华文仿宋"/>
                <a:cs typeface="华文仿宋"/>
              </a:rPr>
              <a:t>想</a:t>
            </a:r>
            <a:r>
              <a:rPr lang="en-US" altLang="zh-CN" sz="2400" spc="0" dirty="0">
                <a:solidFill>
                  <a:srgbClr val="404040"/>
                </a:solidFill>
                <a:latin typeface="华文仿宋"/>
                <a:ea typeface="华文仿宋"/>
                <a:cs typeface="华文仿宋"/>
              </a:rPr>
              <a:t>，这</a:t>
            </a:r>
            <a:r>
              <a:rPr lang="en-US" altLang="zh-CN" sz="2400" b="1" spc="0" dirty="0">
                <a:solidFill>
                  <a:srgbClr val="1D41D5"/>
                </a:solidFill>
                <a:latin typeface="华文仿宋"/>
                <a:ea typeface="华文仿宋"/>
                <a:cs typeface="华文仿宋"/>
              </a:rPr>
              <a:t>“好</a:t>
            </a:r>
            <a:r>
              <a:rPr lang="en-US" altLang="zh-CN" sz="2400" b="1" spc="6" dirty="0">
                <a:solidFill>
                  <a:srgbClr val="1D41D5"/>
                </a:solidFill>
                <a:latin typeface="华文仿宋"/>
                <a:ea typeface="华文仿宋"/>
                <a:cs typeface="华文仿宋"/>
              </a:rPr>
              <a:t>好</a:t>
            </a:r>
            <a:r>
              <a:rPr lang="en-US" altLang="zh-CN" sz="2400" b="1" spc="0" dirty="0">
                <a:solidFill>
                  <a:srgbClr val="1D41D5"/>
                </a:solidFill>
                <a:latin typeface="华文仿宋"/>
                <a:ea typeface="华文仿宋"/>
                <a:cs typeface="华文仿宋"/>
              </a:rPr>
              <a:t>”</a:t>
            </a:r>
            <a:r>
              <a:rPr lang="en-US" altLang="zh-CN" sz="2400" spc="0" dirty="0">
                <a:solidFill>
                  <a:srgbClr val="404040"/>
                </a:solidFill>
                <a:latin typeface="华文仿宋"/>
                <a:ea typeface="华文仿宋"/>
                <a:cs typeface="华文仿宋"/>
              </a:rPr>
              <a:t>虽只二字，</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内容丰富……我翻译这本书，是有鉴于一些说理的文字里头隐藏着许多有悖</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于</a:t>
            </a:r>
            <a:r>
              <a:rPr lang="en-US" altLang="zh-CN" sz="2400" b="1" spc="0" dirty="0">
                <a:solidFill>
                  <a:srgbClr val="1D41D5"/>
                </a:solidFill>
                <a:latin typeface="华文仿宋"/>
                <a:ea typeface="华文仿宋"/>
                <a:cs typeface="华文仿宋"/>
              </a:rPr>
              <a:t>正确思</a:t>
            </a:r>
            <a:r>
              <a:rPr lang="en-US" altLang="zh-CN" sz="2400" b="1" spc="5" dirty="0">
                <a:solidFill>
                  <a:srgbClr val="1D41D5"/>
                </a:solidFill>
                <a:latin typeface="华文仿宋"/>
                <a:ea typeface="华文仿宋"/>
                <a:cs typeface="华文仿宋"/>
              </a:rPr>
              <a:t>维</a:t>
            </a:r>
            <a:r>
              <a:rPr lang="en-US" altLang="zh-CN" sz="2400" spc="0" dirty="0">
                <a:solidFill>
                  <a:srgbClr val="404040"/>
                </a:solidFill>
                <a:latin typeface="华文仿宋"/>
                <a:ea typeface="华文仿宋"/>
                <a:cs typeface="华文仿宋"/>
              </a:rPr>
              <a:t>的议论，希望通过这本书的译本使发议论的文风有所改进……</a:t>
            </a:r>
            <a:endParaRPr lang="en-US" altLang="zh-CN" sz="2400">
              <a:latin typeface="华文仿宋"/>
              <a:ea typeface="华文仿宋"/>
              <a:cs typeface="华文仿宋"/>
            </a:endParaRPr>
          </a:p>
          <a:p>
            <a:pPr marR="309806" indent="591185" algn="l" rtl="0">
              <a:lnSpc>
                <a:spcPts val="4030"/>
              </a:lnSpc>
              <a:spcBef>
                <a:spcPts val="1247"/>
              </a:spcBef>
            </a:pPr>
            <a:r>
              <a:rPr lang="en-US" altLang="zh-CN" sz="2400" spc="0" dirty="0">
                <a:solidFill>
                  <a:srgbClr val="404040"/>
                </a:solidFill>
                <a:latin typeface="微软雅黑"/>
                <a:ea typeface="微软雅黑"/>
                <a:cs typeface="微软雅黑"/>
              </a:rPr>
              <a:t>（（英）</a:t>
            </a:r>
            <a:r>
              <a:rPr lang="en-US" altLang="zh-CN" sz="2400" spc="0" dirty="0">
                <a:solidFill>
                  <a:srgbClr val="404040"/>
                </a:solidFill>
                <a:latin typeface="Arial"/>
                <a:ea typeface="Arial"/>
                <a:cs typeface="Arial"/>
              </a:rPr>
              <a:t>L.S</a:t>
            </a:r>
            <a:r>
              <a:rPr lang="en-US" altLang="zh-CN" sz="2400" spc="0" dirty="0">
                <a:solidFill>
                  <a:srgbClr val="404040"/>
                </a:solidFill>
                <a:latin typeface="微软雅黑"/>
                <a:ea typeface="微软雅黑"/>
                <a:cs typeface="微软雅黑"/>
              </a:rPr>
              <a:t>斯泰宾</a:t>
            </a:r>
            <a:r>
              <a:rPr lang="en-US" altLang="zh-CN" sz="2400" spc="-49"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著</a:t>
            </a:r>
            <a:r>
              <a:rPr lang="en-US" altLang="zh-CN" sz="2400" spc="-45"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吕叔湘，李广荣译《有效思维》</a:t>
            </a:r>
            <a:r>
              <a:rPr lang="en-US" altLang="zh-CN" sz="2400" spc="0" dirty="0">
                <a:solidFill>
                  <a:srgbClr val="404040"/>
                </a:solidFill>
                <a:latin typeface="Arial"/>
                <a:ea typeface="Arial"/>
                <a:cs typeface="Arial"/>
              </a:rPr>
              <a:t>225</a:t>
            </a:r>
            <a:r>
              <a:rPr lang="en-US" altLang="zh-CN" sz="2400" spc="0" dirty="0">
                <a:solidFill>
                  <a:srgbClr val="404040"/>
                </a:solidFill>
                <a:latin typeface="微软雅黑"/>
                <a:ea typeface="微软雅黑"/>
                <a:cs typeface="微软雅黑"/>
              </a:rPr>
              <a:t>页</a:t>
            </a:r>
            <a:r>
              <a:rPr lang="en-US" altLang="zh-CN" sz="2400" spc="-44"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商务印书</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馆</a:t>
            </a:r>
            <a:r>
              <a:rPr lang="en-US" altLang="zh-CN" sz="2400" spc="0" dirty="0">
                <a:solidFill>
                  <a:srgbClr val="404040"/>
                </a:solidFill>
                <a:latin typeface="Arial"/>
                <a:ea typeface="Arial"/>
                <a:cs typeface="Arial"/>
              </a:rPr>
              <a:t>1997</a:t>
            </a:r>
            <a:r>
              <a:rPr lang="en-US" altLang="zh-CN" sz="2400" spc="0" dirty="0">
                <a:solidFill>
                  <a:srgbClr val="404040"/>
                </a:solidFill>
                <a:latin typeface="微软雅黑"/>
                <a:ea typeface="微软雅黑"/>
                <a:cs typeface="微软雅黑"/>
              </a:rPr>
              <a:t>年</a:t>
            </a:r>
            <a:r>
              <a:rPr lang="en-US" altLang="zh-CN" sz="2400" spc="0" dirty="0">
                <a:solidFill>
                  <a:srgbClr val="404040"/>
                </a:solidFill>
                <a:latin typeface="Arial"/>
                <a:ea typeface="Arial"/>
                <a:cs typeface="Arial"/>
              </a:rPr>
              <a:t>2</a:t>
            </a:r>
            <a:r>
              <a:rPr lang="en-US" altLang="zh-CN" sz="2400" spc="0" dirty="0">
                <a:solidFill>
                  <a:srgbClr val="404040"/>
                </a:solidFill>
                <a:latin typeface="微软雅黑"/>
                <a:ea typeface="微软雅黑"/>
                <a:cs typeface="微软雅黑"/>
              </a:rPr>
              <a:t>月第</a:t>
            </a:r>
            <a:r>
              <a:rPr lang="en-US" altLang="zh-CN" sz="2400" spc="0" dirty="0">
                <a:solidFill>
                  <a:srgbClr val="404040"/>
                </a:solidFill>
                <a:latin typeface="Arial"/>
                <a:ea typeface="Arial"/>
                <a:cs typeface="Arial"/>
              </a:rPr>
              <a:t>1</a:t>
            </a:r>
            <a:r>
              <a:rPr lang="en-US" altLang="zh-CN" sz="2400" spc="0" dirty="0">
                <a:solidFill>
                  <a:srgbClr val="404040"/>
                </a:solidFill>
                <a:latin typeface="微软雅黑"/>
                <a:ea typeface="微软雅黑"/>
                <a:cs typeface="微软雅黑"/>
              </a:rPr>
              <a:t>版）</a:t>
            </a:r>
            <a:endParaRPr lang="en-US" altLang="zh-CN" sz="2400">
              <a:latin typeface="微软雅黑"/>
              <a:ea typeface="微软雅黑"/>
              <a:cs typeface="微软雅黑"/>
            </a:endParaRPr>
          </a:p>
        </p:txBody>
      </p:sp>
      <p:sp>
        <p:nvSpPr>
          <p:cNvPr id="192" name="Text Box192"/>
          <p:cNvSpPr txBox="1"/>
          <p:nvPr/>
        </p:nvSpPr>
        <p:spPr>
          <a:xfrm>
            <a:off x="735965" y="4699813"/>
            <a:ext cx="10604501" cy="927252"/>
          </a:xfrm>
          <a:prstGeom prst="rect">
            <a:avLst/>
          </a:prstGeom>
          <a:noFill/>
        </p:spPr>
        <p:txBody>
          <a:bodyPr wrap="square" lIns="0" tIns="0" rIns="0" rtlCol="0">
            <a:spAutoFit/>
          </a:bodyPr>
          <a:lstStyle/>
          <a:p>
            <a:pPr marL="591185" algn="l" rtl="0">
              <a:lnSpc>
                <a:spcPts val="3271"/>
              </a:lnSpc>
            </a:pP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好好想一想</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，眼下的语文教学关注到了</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想一想</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，但怎么才算是</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好好</a:t>
            </a:r>
            <a:r>
              <a:rPr lang="en-US" altLang="zh-CN" sz="2400" spc="0" dirty="0">
                <a:solidFill>
                  <a:srgbClr val="404040"/>
                </a:solidFill>
                <a:latin typeface="Arial"/>
                <a:ea typeface="Arial"/>
                <a:cs typeface="Arial"/>
              </a:rPr>
              <a:t>”</a:t>
            </a:r>
            <a:endParaRPr lang="en-US" altLang="zh-CN" sz="2400">
              <a:latin typeface="Arial"/>
              <a:ea typeface="Arial"/>
              <a:cs typeface="Arial"/>
            </a:endParaRPr>
          </a:p>
          <a:p>
            <a:pPr algn="l" rtl="0">
              <a:lnSpc>
                <a:spcPts val="3271"/>
              </a:lnSpc>
              <a:spcBef>
                <a:spcPts val="759"/>
              </a:spcBef>
            </a:pPr>
            <a:r>
              <a:rPr lang="en-US" altLang="zh-CN" sz="2400" spc="0" dirty="0">
                <a:solidFill>
                  <a:srgbClr val="404040"/>
                </a:solidFill>
                <a:latin typeface="微软雅黑"/>
                <a:ea typeface="微软雅黑"/>
                <a:cs typeface="微软雅黑"/>
              </a:rPr>
              <a:t>想一想呢？还缺乏探索。要探索，就不要回避逻辑，逻辑是</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正确思维</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的准则。</a:t>
            </a:r>
            <a:endParaRPr lang="en-US" altLang="zh-CN" sz="2400">
              <a:latin typeface="微软雅黑"/>
              <a:ea typeface="微软雅黑"/>
              <a:cs typeface="微软雅黑"/>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ext Box179"/>
          <p:cNvSpPr txBox="1"/>
          <p:nvPr/>
        </p:nvSpPr>
        <p:spPr>
          <a:xfrm>
            <a:off x="739140" y="843916"/>
            <a:ext cx="10351134" cy="4881094"/>
          </a:xfrm>
          <a:prstGeom prst="rect">
            <a:avLst/>
          </a:prstGeom>
          <a:noFill/>
        </p:spPr>
        <p:txBody>
          <a:bodyPr wrap="square" lIns="0" tIns="0" rIns="0" rtlCol="0">
            <a:spAutoFit/>
          </a:bodyPr>
          <a:lstStyle/>
          <a:p>
            <a:pPr algn="l" rtl="0">
              <a:lnSpc>
                <a:spcPts val="4368"/>
              </a:lnSpc>
            </a:pPr>
            <a:r>
              <a:rPr lang="en-US" altLang="zh-CN" sz="3205" spc="-5" dirty="0">
                <a:solidFill>
                  <a:srgbClr val="404040"/>
                </a:solidFill>
                <a:latin typeface="华文中宋"/>
                <a:ea typeface="华文中宋"/>
                <a:cs typeface="华文中宋"/>
              </a:rPr>
              <a:t>高中语文课程标准</a:t>
            </a:r>
            <a:r>
              <a:rPr lang="en-US" altLang="zh-CN" sz="3205" spc="0" dirty="0">
                <a:solidFill>
                  <a:srgbClr val="404040"/>
                </a:solidFill>
                <a:latin typeface="华文中宋"/>
                <a:ea typeface="华文中宋"/>
                <a:cs typeface="华文中宋"/>
              </a:rPr>
              <a:t>（2017</a:t>
            </a:r>
            <a:r>
              <a:rPr lang="en-US" altLang="zh-CN" sz="3205" spc="-8" dirty="0">
                <a:solidFill>
                  <a:srgbClr val="404040"/>
                </a:solidFill>
                <a:latin typeface="华文中宋"/>
                <a:ea typeface="华文中宋"/>
                <a:cs typeface="华文中宋"/>
              </a:rPr>
              <a:t>年</a:t>
            </a:r>
            <a:r>
              <a:rPr lang="en-US" altLang="zh-CN" sz="3205" spc="-5" dirty="0">
                <a:solidFill>
                  <a:srgbClr val="404040"/>
                </a:solidFill>
                <a:latin typeface="华文中宋"/>
                <a:ea typeface="华文中宋"/>
                <a:cs typeface="华文中宋"/>
              </a:rPr>
              <a:t>）：</a:t>
            </a:r>
            <a:r>
              <a:rPr lang="en-US" altLang="zh-CN" sz="3205" spc="0" dirty="0">
                <a:solidFill>
                  <a:srgbClr val="404040"/>
                </a:solidFill>
                <a:latin typeface="Arial"/>
                <a:ea typeface="Arial"/>
                <a:cs typeface="Arial"/>
              </a:rPr>
              <a:t>48</a:t>
            </a:r>
            <a:r>
              <a:rPr lang="en-US" altLang="zh-CN" sz="3205" spc="-5" dirty="0">
                <a:solidFill>
                  <a:srgbClr val="404040"/>
                </a:solidFill>
                <a:latin typeface="微软雅黑"/>
                <a:ea typeface="微软雅黑"/>
                <a:cs typeface="微软雅黑"/>
              </a:rPr>
              <a:t>次提到</a:t>
            </a:r>
            <a:r>
              <a:rPr lang="en-US" altLang="zh-CN" sz="3205" spc="0" dirty="0">
                <a:solidFill>
                  <a:srgbClr val="404040"/>
                </a:solidFill>
                <a:latin typeface="Arial"/>
                <a:ea typeface="Arial"/>
                <a:cs typeface="Arial"/>
              </a:rPr>
              <a:t>“</a:t>
            </a:r>
            <a:r>
              <a:rPr lang="en-US" altLang="zh-CN" sz="3205" spc="-8" dirty="0">
                <a:solidFill>
                  <a:srgbClr val="404040"/>
                </a:solidFill>
                <a:latin typeface="微软雅黑"/>
                <a:ea typeface="微软雅黑"/>
                <a:cs typeface="微软雅黑"/>
              </a:rPr>
              <a:t>思</a:t>
            </a:r>
            <a:r>
              <a:rPr lang="en-US" altLang="zh-CN" sz="3205" spc="-5" dirty="0">
                <a:solidFill>
                  <a:srgbClr val="404040"/>
                </a:solidFill>
                <a:latin typeface="微软雅黑"/>
                <a:ea typeface="微软雅黑"/>
                <a:cs typeface="微软雅黑"/>
              </a:rPr>
              <a:t>维</a:t>
            </a:r>
            <a:r>
              <a:rPr lang="en-US" altLang="zh-CN" sz="3205" spc="0" dirty="0">
                <a:solidFill>
                  <a:srgbClr val="404040"/>
                </a:solidFill>
                <a:latin typeface="Arial"/>
                <a:ea typeface="Arial"/>
                <a:cs typeface="Arial"/>
              </a:rPr>
              <a:t>”</a:t>
            </a:r>
            <a:endParaRPr lang="en-US" altLang="zh-CN" sz="3205" dirty="0">
              <a:latin typeface="Arial"/>
              <a:ea typeface="Arial"/>
              <a:cs typeface="Arial"/>
            </a:endParaRPr>
          </a:p>
          <a:p>
            <a:pPr algn="l" rtl="0">
              <a:lnSpc>
                <a:spcPts val="3271"/>
              </a:lnSpc>
              <a:spcBef>
                <a:spcPts val="6473"/>
              </a:spcBef>
            </a:pPr>
            <a:r>
              <a:rPr lang="en-US" altLang="zh-CN" sz="2400" spc="0" dirty="0">
                <a:solidFill>
                  <a:srgbClr val="404040"/>
                </a:solidFill>
                <a:latin typeface="微软雅黑"/>
                <a:ea typeface="微软雅黑"/>
                <a:cs typeface="微软雅黑"/>
              </a:rPr>
              <a:t>将</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思维发展与提升</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作为学科核心素养</a:t>
            </a:r>
            <a:endParaRPr lang="en-US" altLang="zh-CN" sz="2400" dirty="0">
              <a:latin typeface="微软雅黑"/>
              <a:ea typeface="微软雅黑"/>
              <a:cs typeface="微软雅黑"/>
            </a:endParaRPr>
          </a:p>
          <a:p>
            <a:pPr indent="914400" algn="just" rtl="0">
              <a:lnSpc>
                <a:spcPts val="2873"/>
              </a:lnSpc>
              <a:spcBef>
                <a:spcPts val="566"/>
              </a:spcBef>
            </a:pPr>
            <a:r>
              <a:rPr lang="en-US" altLang="zh-CN" sz="2005" spc="-5" dirty="0">
                <a:solidFill>
                  <a:srgbClr val="404040"/>
                </a:solidFill>
                <a:latin typeface="仿宋"/>
                <a:ea typeface="仿宋"/>
                <a:cs typeface="仿宋"/>
              </a:rPr>
              <a:t>思维发展与提升是指学生</a:t>
            </a:r>
            <a:r>
              <a:rPr lang="en-US" altLang="zh-CN" sz="2005" spc="0" dirty="0">
                <a:solidFill>
                  <a:srgbClr val="404040"/>
                </a:solidFill>
                <a:latin typeface="仿宋"/>
                <a:ea typeface="仿宋"/>
                <a:cs typeface="仿宋"/>
              </a:rPr>
              <a:t>在</a:t>
            </a:r>
            <a:r>
              <a:rPr lang="en-US" altLang="zh-CN" sz="2005" spc="-10" dirty="0">
                <a:solidFill>
                  <a:srgbClr val="404040"/>
                </a:solidFill>
                <a:latin typeface="仿宋"/>
                <a:ea typeface="仿宋"/>
                <a:cs typeface="仿宋"/>
              </a:rPr>
              <a:t>语</a:t>
            </a:r>
            <a:r>
              <a:rPr lang="en-US" altLang="zh-CN" sz="2005" spc="-5" dirty="0">
                <a:solidFill>
                  <a:srgbClr val="404040"/>
                </a:solidFill>
                <a:latin typeface="仿宋"/>
                <a:ea typeface="仿宋"/>
                <a:cs typeface="仿宋"/>
              </a:rPr>
              <a:t>文学习过</a:t>
            </a:r>
            <a:r>
              <a:rPr lang="en-US" altLang="zh-CN" sz="2005" spc="0" dirty="0">
                <a:solidFill>
                  <a:srgbClr val="404040"/>
                </a:solidFill>
                <a:latin typeface="仿宋"/>
                <a:ea typeface="仿宋"/>
                <a:cs typeface="仿宋"/>
              </a:rPr>
              <a:t>程</a:t>
            </a:r>
            <a:r>
              <a:rPr lang="en-US" altLang="zh-CN" sz="2005" spc="-10" dirty="0">
                <a:solidFill>
                  <a:srgbClr val="404040"/>
                </a:solidFill>
                <a:latin typeface="仿宋"/>
                <a:ea typeface="仿宋"/>
                <a:cs typeface="仿宋"/>
              </a:rPr>
              <a:t>中</a:t>
            </a:r>
            <a:r>
              <a:rPr lang="en-US" altLang="zh-CN" sz="2005" spc="0" dirty="0">
                <a:solidFill>
                  <a:srgbClr val="404040"/>
                </a:solidFill>
                <a:latin typeface="仿宋"/>
                <a:ea typeface="仿宋"/>
                <a:cs typeface="仿宋"/>
              </a:rPr>
              <a:t>，</a:t>
            </a:r>
            <a:r>
              <a:rPr lang="en-US" altLang="zh-CN" sz="2005" spc="-10" dirty="0">
                <a:solidFill>
                  <a:srgbClr val="404040"/>
                </a:solidFill>
                <a:latin typeface="仿宋"/>
                <a:ea typeface="仿宋"/>
                <a:cs typeface="仿宋"/>
              </a:rPr>
              <a:t>通</a:t>
            </a:r>
            <a:r>
              <a:rPr lang="en-US" altLang="zh-CN" sz="2005" spc="0" dirty="0">
                <a:solidFill>
                  <a:srgbClr val="404040"/>
                </a:solidFill>
                <a:latin typeface="仿宋"/>
                <a:ea typeface="仿宋"/>
                <a:cs typeface="仿宋"/>
              </a:rPr>
              <a:t>过</a:t>
            </a:r>
            <a:r>
              <a:rPr lang="en-US" altLang="zh-CN" sz="2005" spc="-10" dirty="0">
                <a:solidFill>
                  <a:srgbClr val="404040"/>
                </a:solidFill>
                <a:latin typeface="仿宋"/>
                <a:ea typeface="仿宋"/>
                <a:cs typeface="仿宋"/>
              </a:rPr>
              <a:t>语</a:t>
            </a:r>
            <a:r>
              <a:rPr lang="en-US" altLang="zh-CN" sz="2005" spc="0" dirty="0">
                <a:solidFill>
                  <a:srgbClr val="404040"/>
                </a:solidFill>
                <a:latin typeface="仿宋"/>
                <a:ea typeface="仿宋"/>
                <a:cs typeface="仿宋"/>
              </a:rPr>
              <a:t>言</a:t>
            </a:r>
            <a:r>
              <a:rPr lang="en-US" altLang="zh-CN" sz="2005" spc="-10" dirty="0">
                <a:solidFill>
                  <a:srgbClr val="404040"/>
                </a:solidFill>
                <a:latin typeface="仿宋"/>
                <a:ea typeface="仿宋"/>
                <a:cs typeface="仿宋"/>
              </a:rPr>
              <a:t>运</a:t>
            </a:r>
            <a:r>
              <a:rPr lang="en-US" altLang="zh-CN" sz="2005" spc="0" dirty="0">
                <a:solidFill>
                  <a:srgbClr val="404040"/>
                </a:solidFill>
                <a:latin typeface="仿宋"/>
                <a:ea typeface="仿宋"/>
                <a:cs typeface="仿宋"/>
              </a:rPr>
              <a:t>用</a:t>
            </a:r>
            <a:r>
              <a:rPr lang="en-US" altLang="zh-CN" sz="2005" spc="-10" dirty="0">
                <a:solidFill>
                  <a:srgbClr val="404040"/>
                </a:solidFill>
                <a:latin typeface="仿宋"/>
                <a:ea typeface="仿宋"/>
                <a:cs typeface="仿宋"/>
              </a:rPr>
              <a:t>，</a:t>
            </a:r>
            <a:r>
              <a:rPr lang="en-US" altLang="zh-CN" sz="2005" spc="0" dirty="0">
                <a:solidFill>
                  <a:srgbClr val="404040"/>
                </a:solidFill>
                <a:latin typeface="仿宋"/>
                <a:ea typeface="仿宋"/>
                <a:cs typeface="仿宋"/>
              </a:rPr>
              <a:t>获</a:t>
            </a:r>
            <a:r>
              <a:rPr lang="en-US" altLang="zh-CN" sz="2005" spc="-10" dirty="0">
                <a:solidFill>
                  <a:srgbClr val="404040"/>
                </a:solidFill>
                <a:latin typeface="仿宋"/>
                <a:ea typeface="仿宋"/>
                <a:cs typeface="仿宋"/>
              </a:rPr>
              <a:t>得</a:t>
            </a:r>
            <a:r>
              <a:rPr lang="en-US" altLang="zh-CN" sz="2005" spc="0" dirty="0">
                <a:solidFill>
                  <a:srgbClr val="404040"/>
                </a:solidFill>
                <a:latin typeface="仿宋"/>
                <a:ea typeface="仿宋"/>
                <a:cs typeface="仿宋"/>
              </a:rPr>
              <a:t>直</a:t>
            </a:r>
            <a:r>
              <a:rPr lang="en-US" altLang="zh-CN" sz="2005" spc="-10" dirty="0">
                <a:solidFill>
                  <a:srgbClr val="404040"/>
                </a:solidFill>
                <a:latin typeface="仿宋"/>
                <a:ea typeface="仿宋"/>
                <a:cs typeface="仿宋"/>
              </a:rPr>
              <a:t>觉</a:t>
            </a:r>
            <a:r>
              <a:rPr lang="en-US" altLang="zh-CN" sz="2005" spc="0" dirty="0">
                <a:solidFill>
                  <a:srgbClr val="404040"/>
                </a:solidFill>
                <a:latin typeface="仿宋"/>
                <a:ea typeface="仿宋"/>
                <a:cs typeface="仿宋"/>
              </a:rPr>
              <a:t>思</a:t>
            </a:r>
            <a:r>
              <a:rPr lang="en-US" altLang="zh-CN" sz="2005" spc="-10" dirty="0">
                <a:solidFill>
                  <a:srgbClr val="404040"/>
                </a:solidFill>
                <a:latin typeface="仿宋"/>
                <a:ea typeface="仿宋"/>
                <a:cs typeface="仿宋"/>
              </a:rPr>
              <a:t>维</a:t>
            </a:r>
            <a:r>
              <a:rPr lang="en-US" altLang="zh-CN" sz="2005" spc="0" dirty="0">
                <a:solidFill>
                  <a:srgbClr val="404040"/>
                </a:solidFill>
                <a:latin typeface="仿宋"/>
                <a:ea typeface="仿宋"/>
                <a:cs typeface="仿宋"/>
              </a:rPr>
              <a:t>、</a:t>
            </a:r>
            <a:r>
              <a:rPr lang="en-US" altLang="zh-CN" sz="2005" spc="-10" dirty="0">
                <a:solidFill>
                  <a:srgbClr val="404040"/>
                </a:solidFill>
                <a:latin typeface="仿宋"/>
                <a:ea typeface="仿宋"/>
                <a:cs typeface="仿宋"/>
              </a:rPr>
              <a:t>形</a:t>
            </a:r>
            <a:r>
              <a:rPr lang="en-US" altLang="zh-CN" sz="2005" spc="0" dirty="0">
                <a:solidFill>
                  <a:srgbClr val="404040"/>
                </a:solidFill>
                <a:latin typeface="仿宋"/>
                <a:ea typeface="仿宋"/>
                <a:cs typeface="仿宋"/>
              </a:rPr>
              <a:t>象思</a:t>
            </a:r>
            <a:r>
              <a:rPr lang="en-US" altLang="zh-CN" sz="2005" dirty="0">
                <a:solidFill>
                  <a:srgbClr val="404040"/>
                </a:solidFill>
                <a:latin typeface="仿宋"/>
                <a:ea typeface="仿宋"/>
                <a:cs typeface="仿宋"/>
              </a:rPr>
              <a:t> </a:t>
            </a:r>
            <a:r>
              <a:rPr lang="en-US" altLang="zh-CN" sz="2005" spc="-5" dirty="0">
                <a:solidFill>
                  <a:srgbClr val="404040"/>
                </a:solidFill>
                <a:latin typeface="仿宋"/>
                <a:ea typeface="仿宋"/>
                <a:cs typeface="仿宋"/>
              </a:rPr>
              <a:t>维、逻辑思维、辩证思维和创造思维</a:t>
            </a:r>
            <a:r>
              <a:rPr lang="en-US" altLang="zh-CN" sz="2005" spc="0" dirty="0">
                <a:solidFill>
                  <a:srgbClr val="404040"/>
                </a:solidFill>
                <a:latin typeface="仿宋"/>
                <a:ea typeface="仿宋"/>
                <a:cs typeface="仿宋"/>
              </a:rPr>
              <a:t>的</a:t>
            </a:r>
            <a:r>
              <a:rPr lang="en-US" altLang="zh-CN" sz="2005" spc="-10" dirty="0">
                <a:solidFill>
                  <a:srgbClr val="404040"/>
                </a:solidFill>
                <a:latin typeface="仿宋"/>
                <a:ea typeface="仿宋"/>
                <a:cs typeface="仿宋"/>
              </a:rPr>
              <a:t>发</a:t>
            </a:r>
            <a:r>
              <a:rPr lang="en-US" altLang="zh-CN" sz="2005" spc="0" dirty="0">
                <a:solidFill>
                  <a:srgbClr val="404040"/>
                </a:solidFill>
                <a:latin typeface="仿宋"/>
                <a:ea typeface="仿宋"/>
                <a:cs typeface="仿宋"/>
              </a:rPr>
              <a:t>展</a:t>
            </a:r>
            <a:r>
              <a:rPr lang="en-US" altLang="zh-CN" sz="2005" spc="-10" dirty="0">
                <a:solidFill>
                  <a:srgbClr val="404040"/>
                </a:solidFill>
                <a:latin typeface="仿宋"/>
                <a:ea typeface="仿宋"/>
                <a:cs typeface="仿宋"/>
              </a:rPr>
              <a:t>，</a:t>
            </a:r>
            <a:r>
              <a:rPr lang="en-US" altLang="zh-CN" sz="2005" spc="0" dirty="0">
                <a:solidFill>
                  <a:srgbClr val="404040"/>
                </a:solidFill>
                <a:latin typeface="仿宋"/>
                <a:ea typeface="仿宋"/>
                <a:cs typeface="仿宋"/>
              </a:rPr>
              <a:t>以</a:t>
            </a:r>
            <a:r>
              <a:rPr lang="en-US" altLang="zh-CN" sz="2005" spc="-10" dirty="0">
                <a:solidFill>
                  <a:srgbClr val="404040"/>
                </a:solidFill>
                <a:latin typeface="仿宋"/>
                <a:ea typeface="仿宋"/>
                <a:cs typeface="仿宋"/>
              </a:rPr>
              <a:t>及</a:t>
            </a:r>
            <a:r>
              <a:rPr lang="en-US" altLang="zh-CN" sz="2005" spc="0" dirty="0">
                <a:solidFill>
                  <a:srgbClr val="404040"/>
                </a:solidFill>
                <a:latin typeface="仿宋"/>
                <a:ea typeface="仿宋"/>
                <a:cs typeface="仿宋"/>
              </a:rPr>
              <a:t>深</a:t>
            </a:r>
            <a:r>
              <a:rPr lang="en-US" altLang="zh-CN" sz="2005" spc="-10" dirty="0">
                <a:solidFill>
                  <a:srgbClr val="404040"/>
                </a:solidFill>
                <a:latin typeface="仿宋"/>
                <a:ea typeface="仿宋"/>
                <a:cs typeface="仿宋"/>
              </a:rPr>
              <a:t>刻</a:t>
            </a:r>
            <a:r>
              <a:rPr lang="en-US" altLang="zh-CN" sz="2005" spc="0" dirty="0">
                <a:solidFill>
                  <a:srgbClr val="404040"/>
                </a:solidFill>
                <a:latin typeface="仿宋"/>
                <a:ea typeface="仿宋"/>
                <a:cs typeface="仿宋"/>
              </a:rPr>
              <a:t>性</a:t>
            </a:r>
            <a:r>
              <a:rPr lang="en-US" altLang="zh-CN" sz="2005" spc="-10" dirty="0">
                <a:solidFill>
                  <a:srgbClr val="404040"/>
                </a:solidFill>
                <a:latin typeface="仿宋"/>
                <a:ea typeface="仿宋"/>
                <a:cs typeface="仿宋"/>
              </a:rPr>
              <a:t>、</a:t>
            </a:r>
            <a:r>
              <a:rPr lang="en-US" altLang="zh-CN" sz="2005" spc="0" dirty="0">
                <a:solidFill>
                  <a:srgbClr val="404040"/>
                </a:solidFill>
                <a:latin typeface="仿宋"/>
                <a:ea typeface="仿宋"/>
                <a:cs typeface="仿宋"/>
              </a:rPr>
              <a:t>敏</a:t>
            </a:r>
            <a:r>
              <a:rPr lang="en-US" altLang="zh-CN" sz="2005" spc="-10" dirty="0">
                <a:solidFill>
                  <a:srgbClr val="404040"/>
                </a:solidFill>
                <a:latin typeface="仿宋"/>
                <a:ea typeface="仿宋"/>
                <a:cs typeface="仿宋"/>
              </a:rPr>
              <a:t>捷</a:t>
            </a:r>
            <a:r>
              <a:rPr lang="en-US" altLang="zh-CN" sz="2005" spc="0" dirty="0">
                <a:solidFill>
                  <a:srgbClr val="404040"/>
                </a:solidFill>
                <a:latin typeface="仿宋"/>
                <a:ea typeface="仿宋"/>
                <a:cs typeface="仿宋"/>
              </a:rPr>
              <a:t>性</a:t>
            </a:r>
            <a:r>
              <a:rPr lang="en-US" altLang="zh-CN" sz="2005" spc="-10" dirty="0">
                <a:solidFill>
                  <a:srgbClr val="404040"/>
                </a:solidFill>
                <a:latin typeface="仿宋"/>
                <a:ea typeface="仿宋"/>
                <a:cs typeface="仿宋"/>
              </a:rPr>
              <a:t>、</a:t>
            </a:r>
            <a:r>
              <a:rPr lang="en-US" altLang="zh-CN" sz="2005" spc="0" dirty="0">
                <a:solidFill>
                  <a:srgbClr val="404040"/>
                </a:solidFill>
                <a:latin typeface="仿宋"/>
                <a:ea typeface="仿宋"/>
                <a:cs typeface="仿宋"/>
              </a:rPr>
              <a:t>灵</a:t>
            </a:r>
            <a:r>
              <a:rPr lang="en-US" altLang="zh-CN" sz="2005" spc="-10" dirty="0">
                <a:solidFill>
                  <a:srgbClr val="404040"/>
                </a:solidFill>
                <a:latin typeface="仿宋"/>
                <a:ea typeface="仿宋"/>
                <a:cs typeface="仿宋"/>
              </a:rPr>
              <a:t>活</a:t>
            </a:r>
            <a:r>
              <a:rPr lang="en-US" altLang="zh-CN" sz="2005" spc="0" dirty="0">
                <a:solidFill>
                  <a:srgbClr val="404040"/>
                </a:solidFill>
                <a:latin typeface="仿宋"/>
                <a:ea typeface="仿宋"/>
                <a:cs typeface="仿宋"/>
              </a:rPr>
              <a:t>性</a:t>
            </a:r>
            <a:r>
              <a:rPr lang="en-US" altLang="zh-CN" sz="2005" spc="-10" dirty="0">
                <a:solidFill>
                  <a:srgbClr val="404040"/>
                </a:solidFill>
                <a:latin typeface="仿宋"/>
                <a:ea typeface="仿宋"/>
                <a:cs typeface="仿宋"/>
              </a:rPr>
              <a:t>、</a:t>
            </a:r>
            <a:r>
              <a:rPr lang="en-US" altLang="zh-CN" sz="2005" spc="0" dirty="0">
                <a:solidFill>
                  <a:srgbClr val="404040"/>
                </a:solidFill>
                <a:latin typeface="仿宋"/>
                <a:ea typeface="仿宋"/>
                <a:cs typeface="仿宋"/>
              </a:rPr>
              <a:t>批</a:t>
            </a:r>
            <a:r>
              <a:rPr lang="en-US" altLang="zh-CN" sz="2005" spc="-10" dirty="0">
                <a:solidFill>
                  <a:srgbClr val="404040"/>
                </a:solidFill>
                <a:latin typeface="仿宋"/>
                <a:ea typeface="仿宋"/>
                <a:cs typeface="仿宋"/>
              </a:rPr>
              <a:t>判</a:t>
            </a:r>
            <a:r>
              <a:rPr lang="en-US" altLang="zh-CN" sz="2005" spc="0" dirty="0">
                <a:solidFill>
                  <a:srgbClr val="404040"/>
                </a:solidFill>
                <a:latin typeface="仿宋"/>
                <a:ea typeface="仿宋"/>
                <a:cs typeface="仿宋"/>
              </a:rPr>
              <a:t>性</a:t>
            </a:r>
            <a:r>
              <a:rPr lang="en-US" altLang="zh-CN" sz="2005" spc="-10" dirty="0">
                <a:solidFill>
                  <a:srgbClr val="404040"/>
                </a:solidFill>
                <a:latin typeface="仿宋"/>
                <a:ea typeface="仿宋"/>
                <a:cs typeface="仿宋"/>
              </a:rPr>
              <a:t>和</a:t>
            </a:r>
            <a:r>
              <a:rPr lang="en-US" altLang="zh-CN" sz="2005" spc="0" dirty="0">
                <a:solidFill>
                  <a:srgbClr val="404040"/>
                </a:solidFill>
                <a:latin typeface="仿宋"/>
                <a:ea typeface="仿宋"/>
                <a:cs typeface="仿宋"/>
              </a:rPr>
              <a:t>独创</a:t>
            </a:r>
            <a:r>
              <a:rPr lang="en-US" altLang="zh-CN" sz="2005" dirty="0">
                <a:solidFill>
                  <a:srgbClr val="404040"/>
                </a:solidFill>
                <a:latin typeface="仿宋"/>
                <a:ea typeface="仿宋"/>
                <a:cs typeface="仿宋"/>
              </a:rPr>
              <a:t> </a:t>
            </a:r>
            <a:r>
              <a:rPr lang="en-US" altLang="zh-CN" sz="2005" spc="-5" dirty="0">
                <a:solidFill>
                  <a:srgbClr val="404040"/>
                </a:solidFill>
                <a:latin typeface="仿宋"/>
                <a:ea typeface="仿宋"/>
                <a:cs typeface="仿宋"/>
              </a:rPr>
              <a:t>性等思维品质的提升</a:t>
            </a:r>
            <a:r>
              <a:rPr lang="en-US" altLang="zh-CN" sz="2005" spc="0" dirty="0">
                <a:solidFill>
                  <a:srgbClr val="404040"/>
                </a:solidFill>
                <a:latin typeface="仿宋"/>
                <a:ea typeface="仿宋"/>
                <a:cs typeface="仿宋"/>
              </a:rPr>
              <a:t>。</a:t>
            </a:r>
            <a:endParaRPr lang="en-US" altLang="zh-CN" sz="2005" dirty="0">
              <a:latin typeface="仿宋"/>
              <a:ea typeface="仿宋"/>
              <a:cs typeface="仿宋"/>
            </a:endParaRPr>
          </a:p>
          <a:p>
            <a:pPr algn="l" rtl="0">
              <a:lnSpc>
                <a:spcPts val="3271"/>
              </a:lnSpc>
              <a:spcBef>
                <a:spcPts val="1348"/>
              </a:spcBef>
            </a:pPr>
            <a:r>
              <a:rPr lang="en-US" altLang="zh-CN" sz="2400" spc="0" dirty="0">
                <a:solidFill>
                  <a:srgbClr val="404040"/>
                </a:solidFill>
                <a:latin typeface="微软雅黑"/>
                <a:ea typeface="微软雅黑"/>
                <a:cs typeface="微软雅黑"/>
              </a:rPr>
              <a:t>直接点出</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批判性思维</a:t>
            </a:r>
            <a:r>
              <a:rPr lang="en-US" altLang="zh-CN" sz="2400" spc="0" dirty="0">
                <a:solidFill>
                  <a:srgbClr val="404040"/>
                </a:solidFill>
                <a:latin typeface="Arial"/>
                <a:ea typeface="Arial"/>
                <a:cs typeface="Arial"/>
              </a:rPr>
              <a:t>”</a:t>
            </a:r>
            <a:endParaRPr lang="en-US" altLang="zh-CN" sz="2400" dirty="0">
              <a:latin typeface="Arial"/>
              <a:ea typeface="Arial"/>
              <a:cs typeface="Arial"/>
            </a:endParaRPr>
          </a:p>
          <a:p>
            <a:pPr marL="914400" algn="l" rtl="0">
              <a:lnSpc>
                <a:spcPts val="2051"/>
              </a:lnSpc>
              <a:spcBef>
                <a:spcPts val="1185"/>
              </a:spcBef>
            </a:pPr>
            <a:r>
              <a:rPr lang="en-US" altLang="zh-CN" sz="2005" spc="-5" dirty="0">
                <a:solidFill>
                  <a:srgbClr val="404040"/>
                </a:solidFill>
                <a:latin typeface="仿宋"/>
                <a:ea typeface="仿宋"/>
                <a:cs typeface="仿宋"/>
              </a:rPr>
              <a:t>“发展学生的辩证思维和</a:t>
            </a:r>
            <a:r>
              <a:rPr lang="en-US" altLang="zh-CN" sz="2005" spc="0" dirty="0">
                <a:solidFill>
                  <a:srgbClr val="404040"/>
                </a:solidFill>
                <a:latin typeface="仿宋"/>
                <a:ea typeface="仿宋"/>
                <a:cs typeface="仿宋"/>
              </a:rPr>
              <a:t>批</a:t>
            </a:r>
            <a:r>
              <a:rPr lang="en-US" altLang="zh-CN" sz="2005" spc="-10" dirty="0">
                <a:solidFill>
                  <a:srgbClr val="404040"/>
                </a:solidFill>
                <a:latin typeface="仿宋"/>
                <a:ea typeface="仿宋"/>
                <a:cs typeface="仿宋"/>
              </a:rPr>
              <a:t>判</a:t>
            </a:r>
            <a:r>
              <a:rPr lang="en-US" altLang="zh-CN" sz="2005" spc="-5" dirty="0">
                <a:solidFill>
                  <a:srgbClr val="404040"/>
                </a:solidFill>
                <a:latin typeface="仿宋"/>
                <a:ea typeface="仿宋"/>
                <a:cs typeface="仿宋"/>
              </a:rPr>
              <a:t>性思</a:t>
            </a:r>
            <a:r>
              <a:rPr lang="en-US" altLang="zh-CN" sz="2005" spc="0" dirty="0">
                <a:solidFill>
                  <a:srgbClr val="404040"/>
                </a:solidFill>
                <a:latin typeface="仿宋"/>
                <a:ea typeface="仿宋"/>
                <a:cs typeface="仿宋"/>
              </a:rPr>
              <a:t>维”</a:t>
            </a:r>
            <a:endParaRPr lang="en-US" altLang="zh-CN" sz="2005" dirty="0">
              <a:latin typeface="仿宋"/>
              <a:ea typeface="仿宋"/>
              <a:cs typeface="仿宋"/>
            </a:endParaRPr>
          </a:p>
          <a:p>
            <a:pPr marL="914400" marR="252998" algn="l" rtl="0">
              <a:lnSpc>
                <a:spcPts val="3640"/>
              </a:lnSpc>
            </a:pPr>
            <a:r>
              <a:rPr lang="en-US" altLang="zh-CN" sz="2005" spc="-5" dirty="0">
                <a:solidFill>
                  <a:srgbClr val="404040"/>
                </a:solidFill>
                <a:latin typeface="仿宋"/>
                <a:ea typeface="仿宋"/>
                <a:cs typeface="仿宋"/>
              </a:rPr>
              <a:t>“汲取人类思想精华，培</a:t>
            </a:r>
            <a:r>
              <a:rPr lang="en-US" altLang="zh-CN" sz="2005" spc="0" dirty="0">
                <a:solidFill>
                  <a:srgbClr val="404040"/>
                </a:solidFill>
                <a:latin typeface="仿宋"/>
                <a:ea typeface="仿宋"/>
                <a:cs typeface="仿宋"/>
              </a:rPr>
              <a:t>养</a:t>
            </a:r>
            <a:r>
              <a:rPr lang="en-US" altLang="zh-CN" sz="2005" spc="-10" dirty="0">
                <a:solidFill>
                  <a:srgbClr val="404040"/>
                </a:solidFill>
                <a:latin typeface="仿宋"/>
                <a:ea typeface="仿宋"/>
                <a:cs typeface="仿宋"/>
              </a:rPr>
              <a:t>开</a:t>
            </a:r>
            <a:r>
              <a:rPr lang="en-US" altLang="zh-CN" sz="2005" spc="-5" dirty="0">
                <a:solidFill>
                  <a:srgbClr val="404040"/>
                </a:solidFill>
                <a:latin typeface="仿宋"/>
                <a:ea typeface="仿宋"/>
                <a:cs typeface="仿宋"/>
              </a:rPr>
              <a:t>放的文化</a:t>
            </a:r>
            <a:r>
              <a:rPr lang="en-US" altLang="zh-CN" sz="2005" spc="0" dirty="0">
                <a:solidFill>
                  <a:srgbClr val="404040"/>
                </a:solidFill>
                <a:latin typeface="仿宋"/>
                <a:ea typeface="仿宋"/>
                <a:cs typeface="仿宋"/>
              </a:rPr>
              <a:t>心</a:t>
            </a:r>
            <a:r>
              <a:rPr lang="en-US" altLang="zh-CN" sz="2005" spc="-10" dirty="0">
                <a:solidFill>
                  <a:srgbClr val="404040"/>
                </a:solidFill>
                <a:latin typeface="仿宋"/>
                <a:ea typeface="仿宋"/>
                <a:cs typeface="仿宋"/>
              </a:rPr>
              <a:t>态</a:t>
            </a:r>
            <a:r>
              <a:rPr lang="en-US" altLang="zh-CN" sz="2005" spc="0" dirty="0">
                <a:solidFill>
                  <a:srgbClr val="404040"/>
                </a:solidFill>
                <a:latin typeface="仿宋"/>
                <a:ea typeface="仿宋"/>
                <a:cs typeface="仿宋"/>
              </a:rPr>
              <a:t>，</a:t>
            </a:r>
            <a:r>
              <a:rPr lang="en-US" altLang="zh-CN" sz="2005" spc="-10" dirty="0">
                <a:solidFill>
                  <a:srgbClr val="404040"/>
                </a:solidFill>
                <a:latin typeface="仿宋"/>
                <a:ea typeface="仿宋"/>
                <a:cs typeface="仿宋"/>
              </a:rPr>
              <a:t>发</a:t>
            </a:r>
            <a:r>
              <a:rPr lang="en-US" altLang="zh-CN" sz="2005" spc="0" dirty="0">
                <a:solidFill>
                  <a:srgbClr val="404040"/>
                </a:solidFill>
                <a:latin typeface="仿宋"/>
                <a:ea typeface="仿宋"/>
                <a:cs typeface="仿宋"/>
              </a:rPr>
              <a:t>展</a:t>
            </a:r>
            <a:r>
              <a:rPr lang="en-US" altLang="zh-CN" sz="2005" spc="-10" dirty="0">
                <a:solidFill>
                  <a:srgbClr val="404040"/>
                </a:solidFill>
                <a:latin typeface="仿宋"/>
                <a:ea typeface="仿宋"/>
                <a:cs typeface="仿宋"/>
              </a:rPr>
              <a:t>批</a:t>
            </a:r>
            <a:r>
              <a:rPr lang="en-US" altLang="zh-CN" sz="2005" spc="0" dirty="0">
                <a:solidFill>
                  <a:srgbClr val="404040"/>
                </a:solidFill>
                <a:latin typeface="仿宋"/>
                <a:ea typeface="仿宋"/>
                <a:cs typeface="仿宋"/>
              </a:rPr>
              <a:t>判</a:t>
            </a:r>
            <a:r>
              <a:rPr lang="en-US" altLang="zh-CN" sz="2005" spc="-10" dirty="0">
                <a:solidFill>
                  <a:srgbClr val="404040"/>
                </a:solidFill>
                <a:latin typeface="仿宋"/>
                <a:ea typeface="仿宋"/>
                <a:cs typeface="仿宋"/>
              </a:rPr>
              <a:t>性</a:t>
            </a:r>
            <a:r>
              <a:rPr lang="en-US" altLang="zh-CN" sz="2005" spc="0" dirty="0">
                <a:solidFill>
                  <a:srgbClr val="404040"/>
                </a:solidFill>
                <a:latin typeface="仿宋"/>
                <a:ea typeface="仿宋"/>
                <a:cs typeface="仿宋"/>
              </a:rPr>
              <a:t>思</a:t>
            </a:r>
            <a:r>
              <a:rPr lang="en-US" altLang="zh-CN" sz="2005" spc="-10" dirty="0">
                <a:solidFill>
                  <a:srgbClr val="404040"/>
                </a:solidFill>
                <a:latin typeface="仿宋"/>
                <a:ea typeface="仿宋"/>
                <a:cs typeface="仿宋"/>
              </a:rPr>
              <a:t>维</a:t>
            </a:r>
            <a:r>
              <a:rPr lang="en-US" altLang="zh-CN" sz="2005" spc="0" dirty="0">
                <a:solidFill>
                  <a:srgbClr val="404040"/>
                </a:solidFill>
                <a:latin typeface="仿宋"/>
                <a:ea typeface="仿宋"/>
                <a:cs typeface="仿宋"/>
              </a:rPr>
              <a:t>，</a:t>
            </a:r>
            <a:r>
              <a:rPr lang="en-US" altLang="zh-CN" sz="2005" spc="-10" dirty="0">
                <a:solidFill>
                  <a:srgbClr val="404040"/>
                </a:solidFill>
                <a:latin typeface="仿宋"/>
                <a:ea typeface="仿宋"/>
                <a:cs typeface="仿宋"/>
              </a:rPr>
              <a:t>增</a:t>
            </a:r>
            <a:r>
              <a:rPr lang="en-US" altLang="zh-CN" sz="2005" spc="0" dirty="0">
                <a:solidFill>
                  <a:srgbClr val="404040"/>
                </a:solidFill>
                <a:latin typeface="仿宋"/>
                <a:ea typeface="仿宋"/>
                <a:cs typeface="仿宋"/>
              </a:rPr>
              <a:t>强</a:t>
            </a:r>
            <a:r>
              <a:rPr lang="en-US" altLang="zh-CN" sz="2005" spc="-10" dirty="0">
                <a:solidFill>
                  <a:srgbClr val="404040"/>
                </a:solidFill>
                <a:latin typeface="仿宋"/>
                <a:ea typeface="仿宋"/>
                <a:cs typeface="仿宋"/>
              </a:rPr>
              <a:t>文</a:t>
            </a:r>
            <a:r>
              <a:rPr lang="en-US" altLang="zh-CN" sz="2005" spc="0" dirty="0">
                <a:solidFill>
                  <a:srgbClr val="404040"/>
                </a:solidFill>
                <a:latin typeface="仿宋"/>
                <a:ea typeface="仿宋"/>
                <a:cs typeface="仿宋"/>
              </a:rPr>
              <a:t>化</a:t>
            </a:r>
            <a:r>
              <a:rPr lang="en-US" altLang="zh-CN" sz="2005" spc="-10" dirty="0">
                <a:solidFill>
                  <a:srgbClr val="404040"/>
                </a:solidFill>
                <a:latin typeface="仿宋"/>
                <a:ea typeface="仿宋"/>
                <a:cs typeface="仿宋"/>
              </a:rPr>
              <a:t>理</a:t>
            </a:r>
            <a:r>
              <a:rPr lang="en-US" altLang="zh-CN" sz="2005" spc="0" dirty="0">
                <a:solidFill>
                  <a:srgbClr val="404040"/>
                </a:solidFill>
                <a:latin typeface="仿宋"/>
                <a:ea typeface="仿宋"/>
                <a:cs typeface="仿宋"/>
              </a:rPr>
              <a:t>解</a:t>
            </a:r>
            <a:r>
              <a:rPr lang="en-US" altLang="zh-CN" sz="2005" spc="-10" dirty="0">
                <a:solidFill>
                  <a:srgbClr val="404040"/>
                </a:solidFill>
                <a:latin typeface="仿宋"/>
                <a:ea typeface="仿宋"/>
                <a:cs typeface="仿宋"/>
              </a:rPr>
              <a:t>力</a:t>
            </a:r>
            <a:r>
              <a:rPr lang="en-US" altLang="zh-CN" sz="2005" spc="5" dirty="0">
                <a:solidFill>
                  <a:srgbClr val="404040"/>
                </a:solidFill>
                <a:latin typeface="仿宋"/>
                <a:ea typeface="仿宋"/>
                <a:cs typeface="仿宋"/>
              </a:rPr>
              <a:t>”</a:t>
            </a:r>
            <a:r>
              <a:rPr lang="en-US" altLang="zh-CN" sz="2005" dirty="0">
                <a:solidFill>
                  <a:srgbClr val="404040"/>
                </a:solidFill>
                <a:latin typeface="仿宋"/>
                <a:ea typeface="仿宋"/>
                <a:cs typeface="仿宋"/>
              </a:rPr>
              <a:t> </a:t>
            </a:r>
            <a:r>
              <a:rPr lang="en-US" altLang="zh-CN" sz="2005" spc="-5" dirty="0">
                <a:solidFill>
                  <a:srgbClr val="404040"/>
                </a:solidFill>
                <a:latin typeface="仿宋"/>
                <a:ea typeface="仿宋"/>
                <a:cs typeface="仿宋"/>
              </a:rPr>
              <a:t>“运用批判性思维审视语</a:t>
            </a:r>
            <a:r>
              <a:rPr lang="en-US" altLang="zh-CN" sz="2005" spc="0" dirty="0">
                <a:solidFill>
                  <a:srgbClr val="404040"/>
                </a:solidFill>
                <a:latin typeface="仿宋"/>
                <a:ea typeface="仿宋"/>
                <a:cs typeface="仿宋"/>
              </a:rPr>
              <a:t>言</a:t>
            </a:r>
            <a:r>
              <a:rPr lang="en-US" altLang="zh-CN" sz="2005" spc="-10" dirty="0">
                <a:solidFill>
                  <a:srgbClr val="404040"/>
                </a:solidFill>
                <a:latin typeface="仿宋"/>
                <a:ea typeface="仿宋"/>
                <a:cs typeface="仿宋"/>
              </a:rPr>
              <a:t>文</a:t>
            </a:r>
            <a:r>
              <a:rPr lang="en-US" altLang="zh-CN" sz="2005" spc="-5" dirty="0">
                <a:solidFill>
                  <a:srgbClr val="404040"/>
                </a:solidFill>
                <a:latin typeface="仿宋"/>
                <a:ea typeface="仿宋"/>
                <a:cs typeface="仿宋"/>
              </a:rPr>
              <a:t>字作</a:t>
            </a:r>
            <a:r>
              <a:rPr lang="en-US" altLang="zh-CN" sz="2005" spc="0" dirty="0">
                <a:solidFill>
                  <a:srgbClr val="404040"/>
                </a:solidFill>
                <a:latin typeface="仿宋"/>
                <a:ea typeface="仿宋"/>
                <a:cs typeface="仿宋"/>
              </a:rPr>
              <a:t>品”</a:t>
            </a:r>
            <a:endParaRPr lang="en-US" altLang="zh-CN" sz="2005" dirty="0">
              <a:latin typeface="仿宋"/>
              <a:ea typeface="仿宋"/>
              <a:cs typeface="仿宋"/>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 name="Image194"/>
          <p:cNvPicPr>
            <a:picLocks noChangeAspect="1"/>
          </p:cNvPicPr>
          <p:nvPr/>
        </p:nvPicPr>
        <p:blipFill>
          <a:blip r:embed="rId2"/>
          <a:stretch>
            <a:fillRect/>
          </a:stretch>
        </p:blipFill>
        <p:spPr>
          <a:xfrm>
            <a:off x="727469" y="661429"/>
            <a:ext cx="4524667" cy="463131"/>
          </a:xfrm>
          <a:prstGeom prst="rect">
            <a:avLst/>
          </a:prstGeom>
          <a:noFill/>
        </p:spPr>
      </p:pic>
      <p:sp>
        <p:nvSpPr>
          <p:cNvPr id="195" name="Text Box195"/>
          <p:cNvSpPr txBox="1"/>
          <p:nvPr/>
        </p:nvSpPr>
        <p:spPr>
          <a:xfrm>
            <a:off x="739140" y="1974037"/>
            <a:ext cx="10096500" cy="3718357"/>
          </a:xfrm>
          <a:prstGeom prst="rect">
            <a:avLst/>
          </a:prstGeom>
          <a:noFill/>
        </p:spPr>
        <p:txBody>
          <a:bodyPr wrap="square" lIns="0" tIns="0" rIns="0" rtlCol="0">
            <a:spAutoFit/>
          </a:bodyPr>
          <a:lstStyle/>
          <a:p>
            <a:pPr indent="914400" algn="just" rtl="0">
              <a:lnSpc>
                <a:spcPts val="3719"/>
              </a:lnSpc>
            </a:pPr>
            <a:r>
              <a:rPr lang="en-US" altLang="zh-CN" sz="2400" spc="0" dirty="0">
                <a:solidFill>
                  <a:srgbClr val="404040"/>
                </a:solidFill>
                <a:latin typeface="微软雅黑"/>
                <a:ea typeface="微软雅黑"/>
                <a:cs typeface="微软雅黑"/>
              </a:rPr>
              <a:t>网络生活的“碎片化”和网络表达的“情绪化”正在深刻地影响着人</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们的思维方式甚至整个心智、行为模式</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若要拨正网络生活的偏颇，不可</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没有逻辑。</a:t>
            </a:r>
            <a:endParaRPr lang="en-US" altLang="zh-CN" sz="2400">
              <a:latin typeface="微软雅黑"/>
              <a:ea typeface="微软雅黑"/>
              <a:cs typeface="微软雅黑"/>
            </a:endParaRPr>
          </a:p>
          <a:p>
            <a:pPr indent="914400" algn="l" rtl="0">
              <a:lnSpc>
                <a:spcPts val="4030"/>
              </a:lnSpc>
              <a:spcBef>
                <a:spcPts val="1000"/>
              </a:spcBef>
            </a:pPr>
            <a:r>
              <a:rPr lang="en-US" altLang="zh-CN" sz="2400" spc="0" dirty="0">
                <a:solidFill>
                  <a:srgbClr val="404040"/>
                </a:solidFill>
                <a:latin typeface="微软雅黑"/>
                <a:ea typeface="微软雅黑"/>
                <a:cs typeface="微软雅黑"/>
              </a:rPr>
              <a:t>各门学科都有讲逻辑的任务，但在母语中形成的逻辑思维能力更容易</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迁移到日后的工作和生活中去。</a:t>
            </a:r>
            <a:endParaRPr lang="en-US" altLang="zh-CN" sz="2400">
              <a:latin typeface="微软雅黑"/>
              <a:ea typeface="微软雅黑"/>
              <a:cs typeface="微软雅黑"/>
            </a:endParaRPr>
          </a:p>
          <a:p>
            <a:pPr indent="914400" algn="l" rtl="0">
              <a:lnSpc>
                <a:spcPts val="4030"/>
              </a:lnSpc>
              <a:spcBef>
                <a:spcPts val="1000"/>
              </a:spcBef>
            </a:pPr>
            <a:r>
              <a:rPr lang="en-US" altLang="zh-CN" sz="2400" spc="0" dirty="0">
                <a:solidFill>
                  <a:srgbClr val="404040"/>
                </a:solidFill>
                <a:latin typeface="微软雅黑"/>
                <a:ea typeface="微软雅黑"/>
                <a:cs typeface="微软雅黑"/>
              </a:rPr>
              <a:t>语文，应该给学生打下扎实的逻辑基础，构筑起提防谬误和错误思维</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方式的第一道防线。</a:t>
            </a:r>
            <a:endParaRPr lang="en-US" altLang="zh-CN" sz="2400">
              <a:latin typeface="微软雅黑"/>
              <a:ea typeface="微软雅黑"/>
              <a:cs typeface="微软雅黑"/>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 name="Image197"/>
          <p:cNvPicPr>
            <a:picLocks noChangeAspect="1"/>
          </p:cNvPicPr>
          <p:nvPr/>
        </p:nvPicPr>
        <p:blipFill>
          <a:blip r:embed="rId2"/>
          <a:stretch>
            <a:fillRect/>
          </a:stretch>
        </p:blipFill>
        <p:spPr>
          <a:xfrm>
            <a:off x="220980" y="1449324"/>
            <a:ext cx="7164324" cy="4195572"/>
          </a:xfrm>
          <a:prstGeom prst="rect">
            <a:avLst/>
          </a:prstGeom>
          <a:noFill/>
        </p:spPr>
      </p:pic>
      <p:pic>
        <p:nvPicPr>
          <p:cNvPr id="198" name="Image198"/>
          <p:cNvPicPr>
            <a:picLocks noChangeAspect="1"/>
          </p:cNvPicPr>
          <p:nvPr/>
        </p:nvPicPr>
        <p:blipFill>
          <a:blip r:embed="rId3"/>
          <a:stretch>
            <a:fillRect/>
          </a:stretch>
        </p:blipFill>
        <p:spPr>
          <a:xfrm>
            <a:off x="7530085" y="484632"/>
            <a:ext cx="4411981" cy="583692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Image200"/>
          <p:cNvPicPr>
            <a:picLocks noChangeAspect="1"/>
          </p:cNvPicPr>
          <p:nvPr/>
        </p:nvPicPr>
        <p:blipFill>
          <a:blip r:embed="rId2"/>
          <a:stretch>
            <a:fillRect/>
          </a:stretch>
        </p:blipFill>
        <p:spPr>
          <a:xfrm>
            <a:off x="727469" y="658889"/>
            <a:ext cx="4523474" cy="463131"/>
          </a:xfrm>
          <a:prstGeom prst="rect">
            <a:avLst/>
          </a:prstGeom>
          <a:noFill/>
        </p:spPr>
      </p:pic>
      <p:sp>
        <p:nvSpPr>
          <p:cNvPr id="201" name="Text Box201"/>
          <p:cNvSpPr txBox="1"/>
          <p:nvPr/>
        </p:nvSpPr>
        <p:spPr>
          <a:xfrm>
            <a:off x="739140" y="1676223"/>
            <a:ext cx="10246994" cy="3244180"/>
          </a:xfrm>
          <a:prstGeom prst="rect">
            <a:avLst/>
          </a:prstGeom>
          <a:noFill/>
        </p:spPr>
        <p:txBody>
          <a:bodyPr wrap="square" lIns="0" tIns="0" rIns="0" rtlCol="0">
            <a:spAutoFit/>
          </a:bodyPr>
          <a:lstStyle/>
          <a:p>
            <a:pPr indent="760095" algn="l" rtl="0">
              <a:lnSpc>
                <a:spcPts val="3709"/>
              </a:lnSpc>
            </a:pPr>
            <a:r>
              <a:rPr lang="en-US" altLang="zh-CN" sz="2400" spc="0" dirty="0">
                <a:solidFill>
                  <a:srgbClr val="404040"/>
                </a:solidFill>
                <a:latin typeface="微软雅黑"/>
                <a:ea typeface="微软雅黑"/>
                <a:cs typeface="微软雅黑"/>
              </a:rPr>
              <a:t>语文有确定性的一面，也有不确定性的一面，但在现实中，这种不确定</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性常常被过分放大。</a:t>
            </a:r>
            <a:endParaRPr lang="en-US" altLang="zh-CN" sz="2400">
              <a:latin typeface="微软雅黑"/>
              <a:ea typeface="微软雅黑"/>
              <a:cs typeface="微软雅黑"/>
            </a:endParaRPr>
          </a:p>
          <a:p>
            <a:pPr marL="3337560" algn="l" rtl="0">
              <a:lnSpc>
                <a:spcPts val="3789"/>
              </a:lnSpc>
              <a:spcBef>
                <a:spcPts val="2258"/>
              </a:spcBef>
            </a:pPr>
            <a:r>
              <a:rPr lang="en-US" altLang="zh-CN" sz="2935" i="1" spc="-155" dirty="0">
                <a:solidFill>
                  <a:srgbClr val="404040"/>
                </a:solidFill>
                <a:latin typeface="微软雅黑"/>
                <a:ea typeface="微软雅黑"/>
                <a:cs typeface="微软雅黑"/>
              </a:rPr>
              <a:t>“</a:t>
            </a:r>
            <a:r>
              <a:rPr lang="en-US" altLang="zh-CN" sz="2935" i="1" spc="-150" dirty="0">
                <a:solidFill>
                  <a:srgbClr val="404040"/>
                </a:solidFill>
                <a:latin typeface="微软雅黑"/>
                <a:ea typeface="微软雅黑"/>
                <a:cs typeface="微软雅黑"/>
              </a:rPr>
              <a:t>怎么都行”</a:t>
            </a:r>
            <a:r>
              <a:rPr lang="en-US" altLang="zh-CN" sz="2400" spc="0" dirty="0">
                <a:solidFill>
                  <a:srgbClr val="404040"/>
                </a:solidFill>
                <a:latin typeface="微软雅黑"/>
                <a:ea typeface="微软雅黑"/>
                <a:cs typeface="微软雅黑"/>
              </a:rPr>
              <a:t>的相对主义</a:t>
            </a:r>
            <a:endParaRPr lang="en-US" altLang="zh-CN" sz="2400">
              <a:latin typeface="微软雅黑"/>
              <a:ea typeface="微软雅黑"/>
              <a:cs typeface="微软雅黑"/>
            </a:endParaRPr>
          </a:p>
          <a:p>
            <a:pPr marL="3337560" algn="l" rtl="0">
              <a:lnSpc>
                <a:spcPts val="3789"/>
              </a:lnSpc>
              <a:spcBef>
                <a:spcPts val="2251"/>
              </a:spcBef>
            </a:pPr>
            <a:r>
              <a:rPr lang="en-US" altLang="zh-CN" sz="2935" i="1" spc="-155" dirty="0">
                <a:solidFill>
                  <a:srgbClr val="404040"/>
                </a:solidFill>
                <a:latin typeface="微软雅黑"/>
                <a:ea typeface="微软雅黑"/>
                <a:cs typeface="微软雅黑"/>
              </a:rPr>
              <a:t>“</a:t>
            </a:r>
            <a:r>
              <a:rPr lang="en-US" altLang="zh-CN" sz="2935" i="1" spc="-150" dirty="0">
                <a:solidFill>
                  <a:srgbClr val="404040"/>
                </a:solidFill>
                <a:latin typeface="微软雅黑"/>
                <a:ea typeface="微软雅黑"/>
                <a:cs typeface="微软雅黑"/>
              </a:rPr>
              <a:t>说不清楚”</a:t>
            </a:r>
            <a:r>
              <a:rPr lang="en-US" altLang="zh-CN" sz="2400" spc="0" dirty="0">
                <a:solidFill>
                  <a:srgbClr val="404040"/>
                </a:solidFill>
                <a:latin typeface="微软雅黑"/>
                <a:ea typeface="微软雅黑"/>
                <a:cs typeface="微软雅黑"/>
              </a:rPr>
              <a:t>的神秘主义</a:t>
            </a:r>
            <a:endParaRPr lang="en-US" altLang="zh-CN" sz="2400">
              <a:latin typeface="微软雅黑"/>
              <a:ea typeface="微软雅黑"/>
              <a:cs typeface="微软雅黑"/>
            </a:endParaRPr>
          </a:p>
          <a:p>
            <a:pPr marL="3337560" algn="l" rtl="0">
              <a:lnSpc>
                <a:spcPts val="3789"/>
              </a:lnSpc>
              <a:spcBef>
                <a:spcPts val="2251"/>
              </a:spcBef>
            </a:pPr>
            <a:r>
              <a:rPr lang="en-US" altLang="zh-CN" sz="2935" i="1" spc="-155" dirty="0">
                <a:solidFill>
                  <a:srgbClr val="404040"/>
                </a:solidFill>
                <a:latin typeface="微软雅黑"/>
                <a:ea typeface="微软雅黑"/>
                <a:cs typeface="微软雅黑"/>
              </a:rPr>
              <a:t>“</a:t>
            </a:r>
            <a:r>
              <a:rPr lang="en-US" altLang="zh-CN" sz="2935" i="1" spc="-150" dirty="0">
                <a:solidFill>
                  <a:srgbClr val="404040"/>
                </a:solidFill>
                <a:latin typeface="微软雅黑"/>
                <a:ea typeface="微软雅黑"/>
                <a:cs typeface="微软雅黑"/>
              </a:rPr>
              <a:t>学了没用”</a:t>
            </a:r>
            <a:r>
              <a:rPr lang="en-US" altLang="zh-CN" sz="2400" spc="0" dirty="0">
                <a:solidFill>
                  <a:srgbClr val="404040"/>
                </a:solidFill>
                <a:latin typeface="微软雅黑"/>
                <a:ea typeface="微软雅黑"/>
                <a:cs typeface="微软雅黑"/>
              </a:rPr>
              <a:t>的悲观主义</a:t>
            </a:r>
            <a:endParaRPr lang="en-US" altLang="zh-CN" sz="2400">
              <a:latin typeface="微软雅黑"/>
              <a:ea typeface="微软雅黑"/>
              <a:cs typeface="微软雅黑"/>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ext Box203"/>
          <p:cNvSpPr txBox="1"/>
          <p:nvPr/>
        </p:nvSpPr>
        <p:spPr>
          <a:xfrm>
            <a:off x="659765" y="2028112"/>
            <a:ext cx="10767059" cy="2505499"/>
          </a:xfrm>
          <a:prstGeom prst="rect">
            <a:avLst/>
          </a:prstGeom>
          <a:noFill/>
        </p:spPr>
        <p:txBody>
          <a:bodyPr wrap="square" lIns="0" tIns="0" rIns="0" rtlCol="0">
            <a:spAutoFit/>
          </a:bodyPr>
          <a:lstStyle/>
          <a:p>
            <a:pPr marR="434145" indent="693420" algn="l" rtl="0">
              <a:lnSpc>
                <a:spcPts val="4324"/>
              </a:lnSpc>
            </a:pPr>
            <a:r>
              <a:rPr lang="en-US" altLang="zh-CN" sz="2795" spc="-5" dirty="0">
                <a:solidFill>
                  <a:srgbClr val="404040"/>
                </a:solidFill>
                <a:latin typeface="微软雅黑"/>
                <a:ea typeface="微软雅黑"/>
                <a:cs typeface="微软雅黑"/>
              </a:rPr>
              <a:t>语</a:t>
            </a:r>
            <a:r>
              <a:rPr lang="en-US" altLang="zh-CN" sz="2795" spc="0" dirty="0">
                <a:solidFill>
                  <a:srgbClr val="404040"/>
                </a:solidFill>
                <a:latin typeface="微软雅黑"/>
                <a:ea typeface="微软雅黑"/>
                <a:cs typeface="微软雅黑"/>
              </a:rPr>
              <a:t>文逻辑性的增强则意味着语文确定性的增强，语言天生就和</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逻</a:t>
            </a:r>
            <a:r>
              <a:rPr lang="en-US" altLang="zh-CN" sz="2795" spc="0" dirty="0">
                <a:solidFill>
                  <a:srgbClr val="404040"/>
                </a:solidFill>
                <a:latin typeface="微软雅黑"/>
                <a:ea typeface="微软雅黑"/>
                <a:cs typeface="微软雅黑"/>
              </a:rPr>
              <a:t>辑捆绑在一起，后者其实是前者的内在规则之一。</a:t>
            </a:r>
            <a:endParaRPr lang="en-US" altLang="zh-CN" sz="2795">
              <a:latin typeface="微软雅黑"/>
              <a:ea typeface="微软雅黑"/>
              <a:cs typeface="微软雅黑"/>
            </a:endParaRPr>
          </a:p>
          <a:p>
            <a:pPr indent="772795" algn="l" rtl="0">
              <a:lnSpc>
                <a:spcPts val="5040"/>
              </a:lnSpc>
              <a:spcBef>
                <a:spcPts val="1000"/>
              </a:spcBef>
            </a:pPr>
            <a:r>
              <a:rPr lang="en-US" altLang="zh-CN" sz="2795" spc="-5" dirty="0">
                <a:solidFill>
                  <a:srgbClr val="404040"/>
                </a:solidFill>
                <a:latin typeface="微软雅黑"/>
                <a:ea typeface="微软雅黑"/>
                <a:cs typeface="微软雅黑"/>
              </a:rPr>
              <a:t>学</a:t>
            </a:r>
            <a:r>
              <a:rPr lang="en-US" altLang="zh-CN" sz="2795" spc="0" dirty="0">
                <a:solidFill>
                  <a:srgbClr val="404040"/>
                </a:solidFill>
                <a:latin typeface="微软雅黑"/>
                <a:ea typeface="微软雅黑"/>
                <a:cs typeface="微软雅黑"/>
              </a:rPr>
              <a:t>生阅读理解不到位、语言表达不通顺、作文条理不清楚等等，</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很</a:t>
            </a:r>
            <a:r>
              <a:rPr lang="en-US" altLang="zh-CN" sz="2795" spc="0" dirty="0">
                <a:solidFill>
                  <a:srgbClr val="404040"/>
                </a:solidFill>
                <a:latin typeface="微软雅黑"/>
                <a:ea typeface="微软雅黑"/>
                <a:cs typeface="微软雅黑"/>
              </a:rPr>
              <a:t>多不是语感问题而是逻辑问题。</a:t>
            </a:r>
            <a:endParaRPr lang="en-US" altLang="zh-CN" sz="2795">
              <a:latin typeface="微软雅黑"/>
              <a:ea typeface="微软雅黑"/>
              <a:cs typeface="微软雅黑"/>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ext Box205"/>
          <p:cNvSpPr txBox="1"/>
          <p:nvPr/>
        </p:nvSpPr>
        <p:spPr>
          <a:xfrm>
            <a:off x="739140" y="1056592"/>
            <a:ext cx="10325100" cy="4989932"/>
          </a:xfrm>
          <a:prstGeom prst="rect">
            <a:avLst/>
          </a:prstGeom>
          <a:noFill/>
        </p:spPr>
        <p:txBody>
          <a:bodyPr wrap="square" lIns="0" tIns="0" rIns="0" rtlCol="0">
            <a:spAutoFit/>
          </a:bodyPr>
          <a:lstStyle/>
          <a:p>
            <a:pPr marR="69884" indent="452120" algn="just" rtl="0">
              <a:lnSpc>
                <a:spcPts val="3750"/>
              </a:lnSpc>
            </a:pPr>
            <a:r>
              <a:rPr lang="en-US" altLang="zh-CN" sz="3205" spc="-5" dirty="0">
                <a:solidFill>
                  <a:srgbClr val="404040"/>
                </a:solidFill>
                <a:latin typeface="微软雅黑"/>
                <a:ea typeface="微软雅黑"/>
                <a:cs typeface="微软雅黑"/>
              </a:rPr>
              <a:t>王力：</a:t>
            </a:r>
            <a:r>
              <a:rPr lang="en-US" altLang="zh-CN" sz="2400" spc="0" dirty="0">
                <a:solidFill>
                  <a:srgbClr val="404040"/>
                </a:solidFill>
                <a:latin typeface="华文仿宋"/>
                <a:ea typeface="华文仿宋"/>
                <a:cs typeface="华文仿宋"/>
              </a:rPr>
              <a:t>学生的</a:t>
            </a:r>
            <a:r>
              <a:rPr lang="en-US" altLang="zh-CN" sz="2400" b="1" spc="0" dirty="0">
                <a:solidFill>
                  <a:srgbClr val="404040"/>
                </a:solidFill>
                <a:latin typeface="华文仿宋"/>
                <a:ea typeface="华文仿宋"/>
                <a:cs typeface="华文仿宋"/>
              </a:rPr>
              <a:t>文章写</a:t>
            </a:r>
            <a:r>
              <a:rPr lang="en-US" altLang="zh-CN" sz="2400" b="1" spc="5" dirty="0">
                <a:solidFill>
                  <a:srgbClr val="404040"/>
                </a:solidFill>
                <a:latin typeface="华文仿宋"/>
                <a:ea typeface="华文仿宋"/>
                <a:cs typeface="华文仿宋"/>
              </a:rPr>
              <a:t>不</a:t>
            </a:r>
            <a:r>
              <a:rPr lang="en-US" altLang="zh-CN" sz="2400" b="1" spc="0" dirty="0">
                <a:solidFill>
                  <a:srgbClr val="404040"/>
                </a:solidFill>
                <a:latin typeface="华文仿宋"/>
                <a:ea typeface="华文仿宋"/>
                <a:cs typeface="华文仿宋"/>
              </a:rPr>
              <a:t>好</a:t>
            </a:r>
            <a:r>
              <a:rPr lang="en-US" altLang="zh-CN" sz="2400" spc="0" dirty="0">
                <a:solidFill>
                  <a:srgbClr val="404040"/>
                </a:solidFill>
                <a:latin typeface="华文仿宋"/>
                <a:ea typeface="华文仿宋"/>
                <a:cs typeface="华文仿宋"/>
              </a:rPr>
              <a:t>，并不是由于他写了几个错别字，也不是因为</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他不懂语法。</a:t>
            </a:r>
            <a:r>
              <a:rPr lang="en-US" altLang="zh-CN" sz="2795" b="1" spc="-8" dirty="0">
                <a:solidFill>
                  <a:srgbClr val="1D41D5"/>
                </a:solidFill>
                <a:latin typeface="华文仿宋"/>
                <a:ea typeface="华文仿宋"/>
                <a:cs typeface="华文仿宋"/>
              </a:rPr>
              <a:t>主</a:t>
            </a:r>
            <a:r>
              <a:rPr lang="en-US" altLang="zh-CN" sz="2795" b="1" spc="0" dirty="0">
                <a:solidFill>
                  <a:srgbClr val="1D41D5"/>
                </a:solidFill>
                <a:latin typeface="华文仿宋"/>
                <a:ea typeface="华文仿宋"/>
                <a:cs typeface="华文仿宋"/>
              </a:rPr>
              <a:t>要是</a:t>
            </a:r>
            <a:r>
              <a:rPr lang="en-US" altLang="zh-CN" sz="2795" b="1" spc="7" dirty="0">
                <a:solidFill>
                  <a:srgbClr val="1D41D5"/>
                </a:solidFill>
                <a:latin typeface="华文仿宋"/>
                <a:ea typeface="华文仿宋"/>
                <a:cs typeface="华文仿宋"/>
              </a:rPr>
              <a:t>逻</a:t>
            </a:r>
            <a:r>
              <a:rPr lang="en-US" altLang="zh-CN" sz="2795" b="1" spc="0" dirty="0">
                <a:solidFill>
                  <a:srgbClr val="1D41D5"/>
                </a:solidFill>
                <a:latin typeface="华文仿宋"/>
                <a:ea typeface="华文仿宋"/>
                <a:cs typeface="华文仿宋"/>
              </a:rPr>
              <a:t>辑思维问题</a:t>
            </a:r>
            <a:r>
              <a:rPr lang="en-US" altLang="zh-CN" sz="2400" spc="14" dirty="0">
                <a:solidFill>
                  <a:srgbClr val="404040"/>
                </a:solidFill>
                <a:latin typeface="华文仿宋"/>
                <a:ea typeface="华文仿宋"/>
                <a:cs typeface="华文仿宋"/>
              </a:rPr>
              <a:t>。</a:t>
            </a:r>
            <a:r>
              <a:rPr lang="en-US" altLang="zh-CN" sz="2400" spc="-14" dirty="0">
                <a:solidFill>
                  <a:srgbClr val="404040"/>
                </a:solidFill>
                <a:latin typeface="华文仿宋"/>
                <a:ea typeface="华文仿宋"/>
                <a:cs typeface="华文仿宋"/>
              </a:rPr>
              <a:t>所</a:t>
            </a:r>
            <a:r>
              <a:rPr lang="en-US" altLang="zh-CN" sz="2400" spc="0" dirty="0">
                <a:solidFill>
                  <a:srgbClr val="404040"/>
                </a:solidFill>
                <a:latin typeface="华文仿宋"/>
                <a:ea typeface="华文仿宋"/>
                <a:cs typeface="华文仿宋"/>
              </a:rPr>
              <a:t>谓主谓不合，动宾不合，等等，表</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面上是语法问题，实际上是逻辑问题。至于篇章结构，更是大半属于逻辑思</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维问题。</a:t>
            </a:r>
            <a:endParaRPr lang="en-US" altLang="zh-CN" sz="2400">
              <a:latin typeface="华文仿宋"/>
              <a:ea typeface="华文仿宋"/>
              <a:cs typeface="华文仿宋"/>
            </a:endParaRPr>
          </a:p>
          <a:p>
            <a:pPr indent="533400" algn="just" rtl="0">
              <a:lnSpc>
                <a:spcPts val="3455"/>
              </a:lnSpc>
              <a:spcBef>
                <a:spcPts val="1000"/>
              </a:spcBef>
            </a:pPr>
            <a:r>
              <a:rPr lang="en-US" altLang="zh-CN" sz="2400" spc="0" dirty="0">
                <a:solidFill>
                  <a:srgbClr val="404040"/>
                </a:solidFill>
                <a:latin typeface="华文仿宋"/>
                <a:ea typeface="华文仿宋"/>
                <a:cs typeface="华文仿宋"/>
              </a:rPr>
              <a:t>目前报纸杂志上许多理论文章，在推理方面，用三段论法一衡量，毛病就</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出来了。所以我们在中学里要进行逻辑思维的教育。我们中学没有逻辑课，</a:t>
            </a:r>
            <a:r>
              <a:rPr lang="en-US" altLang="zh-CN" sz="2400" dirty="0">
                <a:solidFill>
                  <a:srgbClr val="404040"/>
                </a:solidFill>
                <a:latin typeface="华文仿宋"/>
                <a:ea typeface="华文仿宋"/>
                <a:cs typeface="华文仿宋"/>
              </a:rPr>
              <a:t> </a:t>
            </a:r>
            <a:r>
              <a:rPr lang="en-US" altLang="zh-CN" sz="2400" spc="0" dirty="0">
                <a:solidFill>
                  <a:srgbClr val="404040"/>
                </a:solidFill>
                <a:latin typeface="华文仿宋"/>
                <a:ea typeface="华文仿宋"/>
                <a:cs typeface="华文仿宋"/>
              </a:rPr>
              <a:t>培养学生逻辑思维的责任就落在中学语文教师身上。</a:t>
            </a:r>
            <a:endParaRPr lang="en-US" altLang="zh-CN" sz="2400">
              <a:latin typeface="华文仿宋"/>
              <a:ea typeface="华文仿宋"/>
              <a:cs typeface="华文仿宋"/>
            </a:endParaRPr>
          </a:p>
          <a:p>
            <a:pPr marR="309072" indent="584200" algn="l" rtl="0">
              <a:lnSpc>
                <a:spcPts val="3970"/>
              </a:lnSpc>
              <a:spcBef>
                <a:spcPts val="4984"/>
              </a:spcBef>
            </a:pPr>
            <a:r>
              <a:rPr lang="en-US" altLang="zh-CN" sz="2795" spc="-5" dirty="0">
                <a:solidFill>
                  <a:srgbClr val="404040"/>
                </a:solidFill>
                <a:latin typeface="华文楷体"/>
                <a:ea typeface="华文楷体"/>
                <a:cs typeface="华文楷体"/>
              </a:rPr>
              <a:t>（</a:t>
            </a:r>
            <a:r>
              <a:rPr lang="en-US" altLang="zh-CN" sz="2795" spc="0" dirty="0">
                <a:solidFill>
                  <a:srgbClr val="404040"/>
                </a:solidFill>
                <a:latin typeface="华文楷体"/>
                <a:ea typeface="华文楷体"/>
                <a:cs typeface="华文楷体"/>
              </a:rPr>
              <a:t>《王力文集》第十九卷3</a:t>
            </a:r>
            <a:r>
              <a:rPr lang="en-US" altLang="zh-CN" sz="2795" spc="3" dirty="0">
                <a:solidFill>
                  <a:srgbClr val="404040"/>
                </a:solidFill>
                <a:latin typeface="华文楷体"/>
                <a:ea typeface="华文楷体"/>
                <a:cs typeface="华文楷体"/>
              </a:rPr>
              <a:t>87</a:t>
            </a:r>
            <a:r>
              <a:rPr lang="en-US" altLang="zh-CN" sz="2795" spc="0" dirty="0">
                <a:solidFill>
                  <a:srgbClr val="404040"/>
                </a:solidFill>
                <a:latin typeface="华文楷体"/>
                <a:ea typeface="华文楷体"/>
                <a:cs typeface="华文楷体"/>
              </a:rPr>
              <a:t>至388页</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山东教育出版社1990年6</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月</a:t>
            </a:r>
            <a:r>
              <a:rPr lang="en-US" altLang="zh-CN" sz="2795" spc="0" dirty="0">
                <a:solidFill>
                  <a:srgbClr val="404040"/>
                </a:solidFill>
                <a:latin typeface="华文楷体"/>
                <a:ea typeface="华文楷体"/>
                <a:cs typeface="华文楷体"/>
              </a:rPr>
              <a:t>第1版）</a:t>
            </a:r>
            <a:endParaRPr lang="en-US" altLang="zh-CN" sz="2795">
              <a:latin typeface="华文楷体"/>
              <a:ea typeface="华文楷体"/>
              <a:cs typeface="华文楷体"/>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Text Box207"/>
          <p:cNvSpPr txBox="1"/>
          <p:nvPr/>
        </p:nvSpPr>
        <p:spPr>
          <a:xfrm>
            <a:off x="739140" y="2311956"/>
            <a:ext cx="10349866" cy="2420410"/>
          </a:xfrm>
          <a:prstGeom prst="rect">
            <a:avLst/>
          </a:prstGeom>
          <a:noFill/>
        </p:spPr>
        <p:txBody>
          <a:bodyPr wrap="square" lIns="0" tIns="0" rIns="0" rtlCol="0">
            <a:spAutoFit/>
          </a:bodyPr>
          <a:lstStyle/>
          <a:p>
            <a:pPr marL="914400" algn="l" rtl="0">
              <a:lnSpc>
                <a:spcPts val="3608"/>
              </a:lnSpc>
            </a:pPr>
            <a:r>
              <a:rPr lang="en-US" altLang="zh-CN" sz="2795" spc="-5" dirty="0">
                <a:solidFill>
                  <a:srgbClr val="404040"/>
                </a:solidFill>
                <a:latin typeface="微软雅黑"/>
                <a:ea typeface="微软雅黑"/>
                <a:cs typeface="微软雅黑"/>
              </a:rPr>
              <a:t>语</a:t>
            </a:r>
            <a:r>
              <a:rPr lang="en-US" altLang="zh-CN" sz="2795" spc="0" dirty="0">
                <a:solidFill>
                  <a:srgbClr val="404040"/>
                </a:solidFill>
                <a:latin typeface="微软雅黑"/>
                <a:ea typeface="微软雅黑"/>
                <a:cs typeface="微软雅黑"/>
              </a:rPr>
              <a:t>文的逻辑性增强了，探究有章法，对错有标准，优与劣能</a:t>
            </a:r>
            <a:endParaRPr lang="en-US" altLang="zh-CN" sz="2795">
              <a:latin typeface="微软雅黑"/>
              <a:ea typeface="微软雅黑"/>
              <a:cs typeface="微软雅黑"/>
            </a:endParaRPr>
          </a:p>
          <a:p>
            <a:pPr algn="l" rtl="0">
              <a:lnSpc>
                <a:spcPts val="7725"/>
              </a:lnSpc>
            </a:pPr>
            <a:r>
              <a:rPr lang="en-US" altLang="zh-CN" sz="2795" spc="-5" dirty="0">
                <a:solidFill>
                  <a:srgbClr val="404040"/>
                </a:solidFill>
                <a:latin typeface="微软雅黑"/>
                <a:ea typeface="微软雅黑"/>
                <a:cs typeface="微软雅黑"/>
              </a:rPr>
              <a:t>说</a:t>
            </a:r>
            <a:r>
              <a:rPr lang="en-US" altLang="zh-CN" sz="2795" spc="0" dirty="0">
                <a:solidFill>
                  <a:srgbClr val="404040"/>
                </a:solidFill>
                <a:latin typeface="微软雅黑"/>
                <a:ea typeface="微软雅黑"/>
                <a:cs typeface="微软雅黑"/>
              </a:rPr>
              <a:t>出内在道理，成与败能发现个中原因，语文学习的方向感与能见</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度</a:t>
            </a:r>
            <a:r>
              <a:rPr lang="en-US" altLang="zh-CN" sz="2795" spc="0" dirty="0">
                <a:solidFill>
                  <a:srgbClr val="404040"/>
                </a:solidFill>
                <a:latin typeface="微软雅黑"/>
                <a:ea typeface="微软雅黑"/>
                <a:cs typeface="微软雅黑"/>
              </a:rPr>
              <a:t>增强了，师生就会更愿意付出努力。</a:t>
            </a:r>
            <a:endParaRPr lang="en-US" altLang="zh-CN" sz="2795">
              <a:latin typeface="微软雅黑"/>
              <a:ea typeface="微软雅黑"/>
              <a:cs typeface="微软雅黑"/>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 name="Image209"/>
          <p:cNvPicPr>
            <a:picLocks noChangeAspect="1"/>
          </p:cNvPicPr>
          <p:nvPr/>
        </p:nvPicPr>
        <p:blipFill>
          <a:blip r:embed="rId2"/>
          <a:stretch>
            <a:fillRect/>
          </a:stretch>
        </p:blipFill>
        <p:spPr>
          <a:xfrm>
            <a:off x="722198" y="630695"/>
            <a:ext cx="10118092" cy="515213"/>
          </a:xfrm>
          <a:prstGeom prst="rect">
            <a:avLst/>
          </a:prstGeom>
          <a:noFill/>
        </p:spPr>
      </p:pic>
      <p:sp>
        <p:nvSpPr>
          <p:cNvPr id="210" name="Text Box210"/>
          <p:cNvSpPr txBox="1"/>
          <p:nvPr/>
        </p:nvSpPr>
        <p:spPr>
          <a:xfrm>
            <a:off x="1362075" y="2293572"/>
            <a:ext cx="9740265" cy="2274172"/>
          </a:xfrm>
          <a:prstGeom prst="rect">
            <a:avLst/>
          </a:prstGeom>
          <a:noFill/>
        </p:spPr>
        <p:txBody>
          <a:bodyPr wrap="square" lIns="0" tIns="0" rIns="0" rtlCol="0">
            <a:spAutoFit/>
          </a:bodyPr>
          <a:lstStyle/>
          <a:p>
            <a:pPr marL="457200" marR="252600" indent="-457200" algn="l" rtl="0">
              <a:lnSpc>
                <a:spcPts val="3423"/>
              </a:lnSpc>
            </a:pPr>
            <a:r>
              <a:rPr lang="en-US" altLang="zh-CN" sz="3205" spc="-5" dirty="0">
                <a:solidFill>
                  <a:srgbClr val="404040"/>
                </a:solidFill>
                <a:latin typeface="微软雅黑"/>
                <a:ea typeface="微软雅黑"/>
                <a:cs typeface="微软雅黑"/>
              </a:rPr>
              <a:t>温儒敏：</a:t>
            </a:r>
            <a:r>
              <a:rPr lang="en-US" altLang="zh-CN" sz="2795" spc="-5" dirty="0">
                <a:solidFill>
                  <a:srgbClr val="404040"/>
                </a:solidFill>
                <a:latin typeface="楷体"/>
                <a:ea typeface="楷体"/>
                <a:cs typeface="楷体"/>
              </a:rPr>
              <a:t>“</a:t>
            </a:r>
            <a:r>
              <a:rPr lang="en-US" altLang="zh-CN" sz="2795" spc="0" dirty="0">
                <a:solidFill>
                  <a:srgbClr val="404040"/>
                </a:solidFill>
                <a:latin typeface="楷体"/>
                <a:ea typeface="楷体"/>
                <a:cs typeface="楷体"/>
              </a:rPr>
              <a:t>从小学开始学语文，到了高中，对语言学习的规</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律</a:t>
            </a:r>
            <a:r>
              <a:rPr lang="en-US" altLang="zh-CN" sz="2795" spc="0" dirty="0">
                <a:solidFill>
                  <a:srgbClr val="404040"/>
                </a:solidFill>
                <a:latin typeface="楷体"/>
                <a:ea typeface="楷体"/>
                <a:cs typeface="楷体"/>
              </a:rPr>
              <a:t>应当有一些梳理，多少获得一些理论的自觉。”</a:t>
            </a:r>
            <a:endParaRPr lang="en-US" altLang="zh-CN" sz="2795">
              <a:latin typeface="楷体"/>
              <a:ea typeface="楷体"/>
              <a:cs typeface="楷体"/>
            </a:endParaRPr>
          </a:p>
          <a:p>
            <a:pPr marL="457200" indent="1066800" algn="l" rtl="0">
              <a:lnSpc>
                <a:spcPts val="3005"/>
              </a:lnSpc>
              <a:spcBef>
                <a:spcPts val="5050"/>
              </a:spcBef>
            </a:pPr>
            <a:r>
              <a:rPr lang="en-US" altLang="zh-CN" sz="2795" spc="-5" dirty="0">
                <a:solidFill>
                  <a:srgbClr val="404040"/>
                </a:solidFill>
                <a:latin typeface="楷体"/>
                <a:ea typeface="楷体"/>
                <a:cs typeface="楷体"/>
              </a:rPr>
              <a:t>“</a:t>
            </a:r>
            <a:r>
              <a:rPr lang="en-US" altLang="zh-CN" sz="2795" spc="0" dirty="0">
                <a:solidFill>
                  <a:srgbClr val="404040"/>
                </a:solidFill>
                <a:latin typeface="楷体"/>
                <a:ea typeface="楷体"/>
                <a:cs typeface="楷体"/>
              </a:rPr>
              <a:t>逻辑这个单元的设置，是从语言运用角度学习逻辑</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基</a:t>
            </a:r>
            <a:r>
              <a:rPr lang="en-US" altLang="zh-CN" sz="2795" spc="0" dirty="0">
                <a:solidFill>
                  <a:srgbClr val="404040"/>
                </a:solidFill>
                <a:latin typeface="楷体"/>
                <a:ea typeface="楷体"/>
                <a:cs typeface="楷体"/>
              </a:rPr>
              <a:t>本知识，落脚点主要在思维训练。”</a:t>
            </a:r>
            <a:endParaRPr lang="en-US" altLang="zh-CN" sz="2795">
              <a:latin typeface="楷体"/>
              <a:ea typeface="楷体"/>
              <a:cs typeface="楷体"/>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Image212"/>
          <p:cNvPicPr>
            <a:picLocks noChangeAspect="1"/>
          </p:cNvPicPr>
          <p:nvPr/>
        </p:nvPicPr>
        <p:blipFill>
          <a:blip r:embed="rId2"/>
          <a:stretch>
            <a:fillRect/>
          </a:stretch>
        </p:blipFill>
        <p:spPr>
          <a:xfrm>
            <a:off x="634441" y="432194"/>
            <a:ext cx="218021" cy="186271"/>
          </a:xfrm>
          <a:prstGeom prst="rect">
            <a:avLst/>
          </a:prstGeom>
          <a:noFill/>
        </p:spPr>
      </p:pic>
      <p:pic>
        <p:nvPicPr>
          <p:cNvPr id="213" name="Image213"/>
          <p:cNvPicPr>
            <a:picLocks noChangeAspect="1"/>
          </p:cNvPicPr>
          <p:nvPr/>
        </p:nvPicPr>
        <p:blipFill>
          <a:blip r:embed="rId3"/>
          <a:stretch>
            <a:fillRect/>
          </a:stretch>
        </p:blipFill>
        <p:spPr>
          <a:xfrm>
            <a:off x="818121" y="385839"/>
            <a:ext cx="3709086" cy="462496"/>
          </a:xfrm>
          <a:prstGeom prst="rect">
            <a:avLst/>
          </a:prstGeom>
          <a:noFill/>
        </p:spPr>
      </p:pic>
      <p:pic>
        <p:nvPicPr>
          <p:cNvPr id="214" name="Image214"/>
          <p:cNvPicPr>
            <a:picLocks noChangeAspect="1"/>
          </p:cNvPicPr>
          <p:nvPr/>
        </p:nvPicPr>
        <p:blipFill>
          <a:blip r:embed="rId4"/>
          <a:stretch>
            <a:fillRect/>
          </a:stretch>
        </p:blipFill>
        <p:spPr>
          <a:xfrm>
            <a:off x="4489527" y="435368"/>
            <a:ext cx="219290" cy="186906"/>
          </a:xfrm>
          <a:prstGeom prst="rect">
            <a:avLst/>
          </a:prstGeom>
          <a:noFill/>
        </p:spPr>
      </p:pic>
      <p:pic>
        <p:nvPicPr>
          <p:cNvPr id="215" name="Image215"/>
          <p:cNvPicPr>
            <a:picLocks noChangeAspect="1"/>
          </p:cNvPicPr>
          <p:nvPr/>
        </p:nvPicPr>
        <p:blipFill>
          <a:blip r:embed="rId5"/>
          <a:stretch>
            <a:fillRect/>
          </a:stretch>
        </p:blipFill>
        <p:spPr>
          <a:xfrm>
            <a:off x="4676534" y="388379"/>
            <a:ext cx="867067" cy="457416"/>
          </a:xfrm>
          <a:prstGeom prst="rect">
            <a:avLst/>
          </a:prstGeom>
          <a:noFill/>
        </p:spPr>
      </p:pic>
      <p:sp>
        <p:nvSpPr>
          <p:cNvPr id="216" name="Text Box216"/>
          <p:cNvSpPr txBox="1"/>
          <p:nvPr/>
        </p:nvSpPr>
        <p:spPr>
          <a:xfrm>
            <a:off x="793115" y="1161147"/>
            <a:ext cx="3587115" cy="2821980"/>
          </a:xfrm>
          <a:prstGeom prst="rect">
            <a:avLst/>
          </a:prstGeom>
          <a:noFill/>
        </p:spPr>
        <p:txBody>
          <a:bodyPr wrap="square" lIns="0" tIns="0" rIns="0" rtlCol="0">
            <a:spAutoFit/>
          </a:bodyPr>
          <a:lstStyle/>
          <a:p>
            <a:pPr algn="l" rtl="0">
              <a:lnSpc>
                <a:spcPts val="3287"/>
              </a:lnSpc>
            </a:pPr>
            <a:r>
              <a:rPr lang="en-US" altLang="zh-CN" sz="2795" b="1" spc="-5" dirty="0">
                <a:solidFill>
                  <a:srgbClr val="404040"/>
                </a:solidFill>
                <a:latin typeface="微软雅黑"/>
                <a:ea typeface="微软雅黑"/>
                <a:cs typeface="微软雅黑"/>
              </a:rPr>
              <a:t>一</a:t>
            </a:r>
            <a:r>
              <a:rPr lang="en-US" altLang="zh-CN" sz="2795" b="1" spc="0" dirty="0">
                <a:solidFill>
                  <a:srgbClr val="404040"/>
                </a:solidFill>
                <a:latin typeface="微软雅黑"/>
                <a:ea typeface="微软雅黑"/>
                <a:cs typeface="微软雅黑"/>
              </a:rPr>
              <a:t>　丰富词语积累</a:t>
            </a:r>
            <a:r>
              <a:rPr lang="en-US" altLang="zh-CN" sz="2795" b="1" dirty="0">
                <a:solidFill>
                  <a:srgbClr val="404040"/>
                </a:solidFill>
                <a:latin typeface="微软雅黑"/>
                <a:ea typeface="微软雅黑"/>
                <a:cs typeface="微软雅黑"/>
              </a:rPr>
              <a:t> </a:t>
            </a:r>
            <a:r>
              <a:rPr lang="en-US" altLang="zh-CN" sz="2400" b="1" spc="0" dirty="0">
                <a:solidFill>
                  <a:srgbClr val="404040"/>
                </a:solidFill>
                <a:latin typeface="华文中宋"/>
                <a:ea typeface="华文中宋"/>
                <a:cs typeface="华文中宋"/>
              </a:rPr>
              <a:t>1　了</a:t>
            </a:r>
            <a:r>
              <a:rPr lang="en-US" altLang="zh-CN" sz="2400" b="1" spc="7" dirty="0">
                <a:solidFill>
                  <a:srgbClr val="404040"/>
                </a:solidFill>
                <a:latin typeface="华文中宋"/>
                <a:ea typeface="华文中宋"/>
                <a:cs typeface="华文中宋"/>
              </a:rPr>
              <a:t>解</a:t>
            </a:r>
            <a:r>
              <a:rPr lang="en-US" altLang="zh-CN" sz="2400" b="1" spc="0" dirty="0">
                <a:solidFill>
                  <a:srgbClr val="404040"/>
                </a:solidFill>
                <a:latin typeface="华文中宋"/>
                <a:ea typeface="华文中宋"/>
                <a:cs typeface="华文中宋"/>
              </a:rPr>
              <a:t>词语的</a:t>
            </a:r>
            <a:r>
              <a:rPr lang="en-US" altLang="zh-CN" sz="2400" b="1" spc="0" dirty="0">
                <a:solidFill>
                  <a:srgbClr val="FF0000"/>
                </a:solidFill>
                <a:latin typeface="华文中宋"/>
                <a:ea typeface="华文中宋"/>
                <a:cs typeface="华文中宋"/>
              </a:rPr>
              <a:t>“</a:t>
            </a:r>
            <a:r>
              <a:rPr lang="en-US" altLang="zh-CN" sz="2400" b="1" spc="6" dirty="0">
                <a:solidFill>
                  <a:srgbClr val="FF0000"/>
                </a:solidFill>
                <a:latin typeface="华文中宋"/>
                <a:ea typeface="华文中宋"/>
                <a:cs typeface="华文中宋"/>
              </a:rPr>
              <a:t>家</a:t>
            </a:r>
            <a:r>
              <a:rPr lang="en-US" altLang="zh-CN" sz="2400" b="1" spc="0" dirty="0">
                <a:solidFill>
                  <a:srgbClr val="FF0000"/>
                </a:solidFill>
                <a:latin typeface="华文中宋"/>
                <a:ea typeface="华文中宋"/>
                <a:cs typeface="华文中宋"/>
              </a:rPr>
              <a:t>族”</a:t>
            </a:r>
            <a:r>
              <a:rPr lang="en-US" altLang="zh-CN" sz="2400" b="1" spc="0" dirty="0">
                <a:solidFill>
                  <a:srgbClr val="404040"/>
                </a:solidFill>
                <a:latin typeface="华文中宋"/>
                <a:ea typeface="华文中宋"/>
                <a:cs typeface="华文中宋"/>
              </a:rPr>
              <a:t>，</a:t>
            </a:r>
            <a:r>
              <a:rPr lang="en-US" altLang="zh-CN" sz="2400" b="1" dirty="0">
                <a:solidFill>
                  <a:srgbClr val="404040"/>
                </a:solidFill>
                <a:latin typeface="华文中宋"/>
                <a:ea typeface="华文中宋"/>
                <a:cs typeface="华文中宋"/>
              </a:rPr>
              <a:t> </a:t>
            </a:r>
            <a:r>
              <a:rPr lang="en-US" altLang="zh-CN" sz="2400" b="1" spc="0" dirty="0">
                <a:solidFill>
                  <a:srgbClr val="404040"/>
                </a:solidFill>
                <a:latin typeface="华文中宋"/>
                <a:ea typeface="华文中宋"/>
                <a:cs typeface="华文中宋"/>
              </a:rPr>
              <a:t>丰富积</a:t>
            </a:r>
            <a:r>
              <a:rPr lang="en-US" altLang="zh-CN" sz="2400" b="1" spc="5" dirty="0">
                <a:solidFill>
                  <a:srgbClr val="404040"/>
                </a:solidFill>
                <a:latin typeface="华文中宋"/>
                <a:ea typeface="华文中宋"/>
                <a:cs typeface="华文中宋"/>
              </a:rPr>
              <a:t>累</a:t>
            </a:r>
            <a:endParaRPr lang="en-US" altLang="zh-CN" sz="2400">
              <a:latin typeface="华文中宋"/>
              <a:ea typeface="华文中宋"/>
              <a:cs typeface="华文中宋"/>
            </a:endParaRPr>
          </a:p>
          <a:p>
            <a:pPr marL="228600" marR="304665" indent="-228600" algn="l" rtl="0">
              <a:lnSpc>
                <a:spcPts val="3090"/>
              </a:lnSpc>
            </a:pPr>
            <a:r>
              <a:rPr lang="en-US" altLang="zh-CN" sz="2400" b="1" spc="0" dirty="0">
                <a:solidFill>
                  <a:srgbClr val="404040"/>
                </a:solidFill>
                <a:latin typeface="华文中宋"/>
                <a:ea typeface="华文中宋"/>
                <a:cs typeface="华文中宋"/>
              </a:rPr>
              <a:t>2　关</a:t>
            </a:r>
            <a:r>
              <a:rPr lang="en-US" altLang="zh-CN" sz="2400" b="1" spc="7" dirty="0">
                <a:solidFill>
                  <a:srgbClr val="404040"/>
                </a:solidFill>
                <a:latin typeface="华文中宋"/>
                <a:ea typeface="华文中宋"/>
                <a:cs typeface="华文中宋"/>
              </a:rPr>
              <a:t>注</a:t>
            </a:r>
            <a:r>
              <a:rPr lang="en-US" altLang="zh-CN" sz="2400" b="1" spc="0" dirty="0">
                <a:solidFill>
                  <a:srgbClr val="FF0000"/>
                </a:solidFill>
                <a:latin typeface="华文中宋"/>
                <a:ea typeface="华文中宋"/>
                <a:cs typeface="华文中宋"/>
              </a:rPr>
              <a:t>熟语“家</a:t>
            </a:r>
            <a:r>
              <a:rPr lang="en-US" altLang="zh-CN" sz="2400" b="1" spc="6" dirty="0">
                <a:solidFill>
                  <a:srgbClr val="FF0000"/>
                </a:solidFill>
                <a:latin typeface="华文中宋"/>
                <a:ea typeface="华文中宋"/>
                <a:cs typeface="华文中宋"/>
              </a:rPr>
              <a:t>族</a:t>
            </a:r>
            <a:r>
              <a:rPr lang="en-US" altLang="zh-CN" sz="2400" b="1" spc="0" dirty="0">
                <a:solidFill>
                  <a:srgbClr val="FF0000"/>
                </a:solidFill>
                <a:latin typeface="华文中宋"/>
                <a:ea typeface="华文中宋"/>
                <a:cs typeface="华文中宋"/>
              </a:rPr>
              <a:t>”</a:t>
            </a:r>
            <a:r>
              <a:rPr lang="en-US" altLang="zh-CN" sz="2400" b="1" spc="0" dirty="0">
                <a:solidFill>
                  <a:srgbClr val="404040"/>
                </a:solidFill>
                <a:latin typeface="华文中宋"/>
                <a:ea typeface="华文中宋"/>
                <a:cs typeface="华文中宋"/>
              </a:rPr>
              <a:t>，</a:t>
            </a:r>
            <a:r>
              <a:rPr lang="en-US" altLang="zh-CN" sz="2400" b="1" dirty="0">
                <a:solidFill>
                  <a:srgbClr val="404040"/>
                </a:solidFill>
                <a:latin typeface="华文中宋"/>
                <a:ea typeface="华文中宋"/>
                <a:cs typeface="华文中宋"/>
              </a:rPr>
              <a:t> </a:t>
            </a:r>
            <a:r>
              <a:rPr lang="en-US" altLang="zh-CN" sz="2400" b="1" spc="0" dirty="0">
                <a:solidFill>
                  <a:srgbClr val="404040"/>
                </a:solidFill>
                <a:latin typeface="华文中宋"/>
                <a:ea typeface="华文中宋"/>
                <a:cs typeface="华文中宋"/>
              </a:rPr>
              <a:t>让语言</a:t>
            </a:r>
            <a:r>
              <a:rPr lang="en-US" altLang="zh-CN" sz="2400" b="1" spc="5" dirty="0">
                <a:solidFill>
                  <a:srgbClr val="404040"/>
                </a:solidFill>
                <a:latin typeface="华文中宋"/>
                <a:ea typeface="华文中宋"/>
                <a:cs typeface="华文中宋"/>
              </a:rPr>
              <a:t>多</a:t>
            </a:r>
            <a:r>
              <a:rPr lang="en-US" altLang="zh-CN" sz="2400" b="1" spc="0" dirty="0">
                <a:solidFill>
                  <a:srgbClr val="404040"/>
                </a:solidFill>
                <a:latin typeface="华文中宋"/>
                <a:ea typeface="华文中宋"/>
                <a:cs typeface="华文中宋"/>
              </a:rPr>
              <a:t>姿多彩</a:t>
            </a:r>
            <a:r>
              <a:rPr lang="en-US" altLang="zh-CN" sz="2400" b="1" dirty="0">
                <a:solidFill>
                  <a:srgbClr val="404040"/>
                </a:solidFill>
                <a:latin typeface="华文中宋"/>
                <a:ea typeface="华文中宋"/>
                <a:cs typeface="华文中宋"/>
              </a:rPr>
              <a:t> </a:t>
            </a:r>
            <a:r>
              <a:rPr lang="en-US" altLang="zh-CN" sz="2400" b="1" spc="0" dirty="0">
                <a:solidFill>
                  <a:srgbClr val="404040"/>
                </a:solidFill>
                <a:latin typeface="华文中宋"/>
                <a:ea typeface="华文中宋"/>
                <a:cs typeface="华文中宋"/>
              </a:rPr>
              <a:t>3　学</a:t>
            </a:r>
            <a:r>
              <a:rPr lang="en-US" altLang="zh-CN" sz="2400" b="1" spc="7" dirty="0">
                <a:solidFill>
                  <a:srgbClr val="404040"/>
                </a:solidFill>
                <a:latin typeface="华文中宋"/>
                <a:ea typeface="华文中宋"/>
                <a:cs typeface="华文中宋"/>
              </a:rPr>
              <a:t>习</a:t>
            </a:r>
            <a:r>
              <a:rPr lang="en-US" altLang="zh-CN" sz="2400" b="1" spc="0" dirty="0">
                <a:solidFill>
                  <a:srgbClr val="FF0000"/>
                </a:solidFill>
                <a:latin typeface="华文中宋"/>
                <a:ea typeface="华文中宋"/>
                <a:cs typeface="华文中宋"/>
              </a:rPr>
              <a:t>新词语</a:t>
            </a:r>
            <a:r>
              <a:rPr lang="en-US" altLang="zh-CN" sz="2400" b="1" spc="0" dirty="0">
                <a:solidFill>
                  <a:srgbClr val="404040"/>
                </a:solidFill>
                <a:latin typeface="华文中宋"/>
                <a:ea typeface="华文中宋"/>
                <a:cs typeface="华文中宋"/>
              </a:rPr>
              <a:t>，</a:t>
            </a:r>
            <a:r>
              <a:rPr lang="en-US" altLang="zh-CN" sz="2400" b="1" spc="6" dirty="0">
                <a:solidFill>
                  <a:srgbClr val="404040"/>
                </a:solidFill>
                <a:latin typeface="华文中宋"/>
                <a:ea typeface="华文中宋"/>
                <a:cs typeface="华文中宋"/>
              </a:rPr>
              <a:t>让</a:t>
            </a:r>
            <a:r>
              <a:rPr lang="en-US" altLang="zh-CN" sz="2400" b="1" spc="0" dirty="0">
                <a:solidFill>
                  <a:srgbClr val="404040"/>
                </a:solidFill>
                <a:latin typeface="华文中宋"/>
                <a:ea typeface="华文中宋"/>
                <a:cs typeface="华文中宋"/>
              </a:rPr>
              <a:t>语言</a:t>
            </a:r>
            <a:r>
              <a:rPr lang="en-US" altLang="zh-CN" sz="2400" b="1" dirty="0">
                <a:solidFill>
                  <a:srgbClr val="404040"/>
                </a:solidFill>
                <a:latin typeface="华文中宋"/>
                <a:ea typeface="华文中宋"/>
                <a:cs typeface="华文中宋"/>
              </a:rPr>
              <a:t> </a:t>
            </a:r>
            <a:r>
              <a:rPr lang="en-US" altLang="zh-CN" sz="2400" b="1" spc="0" dirty="0">
                <a:solidFill>
                  <a:srgbClr val="404040"/>
                </a:solidFill>
                <a:latin typeface="华文中宋"/>
                <a:ea typeface="华文中宋"/>
                <a:cs typeface="华文中宋"/>
              </a:rPr>
              <a:t>鲜活生</a:t>
            </a:r>
            <a:r>
              <a:rPr lang="en-US" altLang="zh-CN" sz="2400" b="1" spc="5" dirty="0">
                <a:solidFill>
                  <a:srgbClr val="404040"/>
                </a:solidFill>
                <a:latin typeface="华文中宋"/>
                <a:ea typeface="华文中宋"/>
                <a:cs typeface="华文中宋"/>
              </a:rPr>
              <a:t>动</a:t>
            </a:r>
            <a:endParaRPr lang="en-US" altLang="zh-CN" sz="2400">
              <a:latin typeface="华文中宋"/>
              <a:ea typeface="华文中宋"/>
              <a:cs typeface="华文中宋"/>
            </a:endParaRPr>
          </a:p>
        </p:txBody>
      </p:sp>
      <p:sp>
        <p:nvSpPr>
          <p:cNvPr id="217" name="Text Box217"/>
          <p:cNvSpPr txBox="1"/>
          <p:nvPr/>
        </p:nvSpPr>
        <p:spPr>
          <a:xfrm>
            <a:off x="4854575" y="1403717"/>
            <a:ext cx="2670810" cy="4009430"/>
          </a:xfrm>
          <a:prstGeom prst="rect">
            <a:avLst/>
          </a:prstGeom>
          <a:noFill/>
        </p:spPr>
        <p:txBody>
          <a:bodyPr wrap="square" lIns="0" tIns="0" rIns="0" rtlCol="0">
            <a:spAutoFit/>
          </a:bodyPr>
          <a:lstStyle/>
          <a:p>
            <a:pPr algn="l" rtl="0">
              <a:lnSpc>
                <a:spcPts val="4502"/>
              </a:lnSpc>
            </a:pPr>
            <a:r>
              <a:rPr lang="en-US" altLang="zh-CN" sz="2795" b="1" spc="0" dirty="0">
                <a:solidFill>
                  <a:srgbClr val="404040"/>
                </a:solidFill>
                <a:latin typeface="微软雅黑"/>
                <a:ea typeface="微软雅黑"/>
                <a:cs typeface="微软雅黑"/>
              </a:rPr>
              <a:t>二　把握古今词</a:t>
            </a:r>
            <a:r>
              <a:rPr lang="en-US" altLang="zh-CN" sz="2795" b="1" dirty="0">
                <a:solidFill>
                  <a:srgbClr val="404040"/>
                </a:solidFill>
                <a:latin typeface="微软雅黑"/>
                <a:ea typeface="微软雅黑"/>
                <a:cs typeface="微软雅黑"/>
              </a:rPr>
              <a:t> </a:t>
            </a:r>
            <a:r>
              <a:rPr lang="en-US" altLang="zh-CN" sz="2795" b="1" spc="0" dirty="0">
                <a:solidFill>
                  <a:srgbClr val="404040"/>
                </a:solidFill>
                <a:latin typeface="微软雅黑"/>
                <a:ea typeface="微软雅黑"/>
                <a:cs typeface="微软雅黑"/>
              </a:rPr>
              <a:t>义的联系与区别</a:t>
            </a:r>
            <a:r>
              <a:rPr lang="en-US" altLang="zh-CN" sz="2795" b="1" dirty="0">
                <a:solidFill>
                  <a:srgbClr val="404040"/>
                </a:solidFill>
                <a:latin typeface="微软雅黑"/>
                <a:ea typeface="微软雅黑"/>
                <a:cs typeface="微软雅黑"/>
              </a:rPr>
              <a:t> </a:t>
            </a:r>
            <a:r>
              <a:rPr lang="en-US" altLang="zh-CN" sz="2400" b="1" spc="0" dirty="0">
                <a:solidFill>
                  <a:srgbClr val="404040"/>
                </a:solidFill>
                <a:latin typeface="华文中宋"/>
                <a:ea typeface="华文中宋"/>
                <a:cs typeface="华文中宋"/>
              </a:rPr>
              <a:t>1　探</a:t>
            </a:r>
            <a:r>
              <a:rPr lang="en-US" altLang="zh-CN" sz="2400" b="1" spc="7" dirty="0">
                <a:solidFill>
                  <a:srgbClr val="404040"/>
                </a:solidFill>
                <a:latin typeface="华文中宋"/>
                <a:ea typeface="华文中宋"/>
                <a:cs typeface="华文中宋"/>
              </a:rPr>
              <a:t>究</a:t>
            </a:r>
            <a:r>
              <a:rPr lang="en-US" altLang="zh-CN" sz="2400" b="1" spc="0" dirty="0">
                <a:solidFill>
                  <a:srgbClr val="FF3300"/>
                </a:solidFill>
                <a:latin typeface="华文中宋"/>
                <a:ea typeface="华文中宋"/>
                <a:cs typeface="华文中宋"/>
              </a:rPr>
              <a:t>一词多义</a:t>
            </a:r>
            <a:r>
              <a:rPr lang="en-US" altLang="zh-CN" sz="2400" b="1" dirty="0">
                <a:solidFill>
                  <a:srgbClr val="FF3300"/>
                </a:solidFill>
                <a:latin typeface="华文中宋"/>
                <a:ea typeface="华文中宋"/>
                <a:cs typeface="华文中宋"/>
              </a:rPr>
              <a:t> </a:t>
            </a:r>
            <a:r>
              <a:rPr lang="en-US" altLang="zh-CN" sz="2400" b="1" spc="0" dirty="0">
                <a:solidFill>
                  <a:srgbClr val="404040"/>
                </a:solidFill>
                <a:latin typeface="华文中宋"/>
                <a:ea typeface="华文中宋"/>
                <a:cs typeface="华文中宋"/>
              </a:rPr>
              <a:t>2　把</a:t>
            </a:r>
            <a:r>
              <a:rPr lang="en-US" altLang="zh-CN" sz="2400" b="1" spc="7" dirty="0">
                <a:solidFill>
                  <a:srgbClr val="404040"/>
                </a:solidFill>
                <a:latin typeface="华文中宋"/>
                <a:ea typeface="华文中宋"/>
                <a:cs typeface="华文中宋"/>
              </a:rPr>
              <a:t>握</a:t>
            </a:r>
            <a:r>
              <a:rPr lang="en-US" altLang="zh-CN" sz="2400" b="1" spc="0" dirty="0">
                <a:solidFill>
                  <a:srgbClr val="FF3300"/>
                </a:solidFill>
                <a:latin typeface="华文中宋"/>
                <a:ea typeface="华文中宋"/>
                <a:cs typeface="华文中宋"/>
              </a:rPr>
              <a:t>古今词义</a:t>
            </a:r>
            <a:r>
              <a:rPr lang="en-US" altLang="zh-CN" sz="2400" b="1" spc="6" dirty="0">
                <a:solidFill>
                  <a:srgbClr val="000000"/>
                </a:solidFill>
                <a:latin typeface="华文中宋"/>
                <a:ea typeface="华文中宋"/>
                <a:cs typeface="华文中宋"/>
              </a:rPr>
              <a:t>的</a:t>
            </a:r>
            <a:r>
              <a:rPr lang="en-US" altLang="zh-CN" sz="2400" b="1" spc="-6" dirty="0">
                <a:solidFill>
                  <a:srgbClr val="000000"/>
                </a:solidFill>
                <a:latin typeface="华文中宋"/>
                <a:ea typeface="华文中宋"/>
                <a:cs typeface="华文中宋"/>
              </a:rPr>
              <a:t> </a:t>
            </a:r>
            <a:r>
              <a:rPr lang="en-US" altLang="zh-CN" sz="2400" b="1" spc="0" dirty="0">
                <a:solidFill>
                  <a:srgbClr val="000000"/>
                </a:solidFill>
                <a:latin typeface="华文中宋"/>
                <a:ea typeface="华文中宋"/>
                <a:cs typeface="华文中宋"/>
              </a:rPr>
              <a:t>不同</a:t>
            </a:r>
            <a:endParaRPr lang="en-US" altLang="zh-CN" sz="2400">
              <a:latin typeface="华文中宋"/>
              <a:ea typeface="华文中宋"/>
              <a:cs typeface="华文中宋"/>
            </a:endParaRPr>
          </a:p>
          <a:p>
            <a:pPr algn="l" rtl="0">
              <a:lnSpc>
                <a:spcPts val="4030"/>
              </a:lnSpc>
              <a:spcBef>
                <a:spcPts val="1000"/>
              </a:spcBef>
            </a:pPr>
            <a:r>
              <a:rPr lang="en-US" altLang="zh-CN" sz="2400" b="1" spc="0" dirty="0">
                <a:solidFill>
                  <a:srgbClr val="404040"/>
                </a:solidFill>
                <a:latin typeface="华文中宋"/>
                <a:ea typeface="华文中宋"/>
                <a:cs typeface="华文中宋"/>
              </a:rPr>
              <a:t>3　避</a:t>
            </a:r>
            <a:r>
              <a:rPr lang="en-US" altLang="zh-CN" sz="2400" b="1" spc="7" dirty="0">
                <a:solidFill>
                  <a:srgbClr val="404040"/>
                </a:solidFill>
                <a:latin typeface="华文中宋"/>
                <a:ea typeface="华文中宋"/>
                <a:cs typeface="华文中宋"/>
              </a:rPr>
              <a:t>免</a:t>
            </a:r>
            <a:r>
              <a:rPr lang="en-US" altLang="zh-CN" sz="2400" b="1" spc="0" dirty="0">
                <a:solidFill>
                  <a:srgbClr val="FF3300"/>
                </a:solidFill>
                <a:latin typeface="华文中宋"/>
                <a:ea typeface="华文中宋"/>
                <a:cs typeface="华文中宋"/>
              </a:rPr>
              <a:t>以今律古</a:t>
            </a:r>
            <a:r>
              <a:rPr lang="en-US" altLang="zh-CN" sz="2400" b="1" spc="6" dirty="0">
                <a:solidFill>
                  <a:srgbClr val="FF3300"/>
                </a:solidFill>
                <a:latin typeface="华文中宋"/>
                <a:ea typeface="华文中宋"/>
                <a:cs typeface="华文中宋"/>
              </a:rPr>
              <a:t>，</a:t>
            </a:r>
            <a:r>
              <a:rPr lang="en-US" altLang="zh-CN" sz="2400" b="1" spc="-6" dirty="0">
                <a:solidFill>
                  <a:srgbClr val="FF3300"/>
                </a:solidFill>
                <a:latin typeface="华文中宋"/>
                <a:ea typeface="华文中宋"/>
                <a:cs typeface="华文中宋"/>
              </a:rPr>
              <a:t> </a:t>
            </a:r>
            <a:r>
              <a:rPr lang="en-US" altLang="zh-CN" sz="2400" b="1" spc="0" dirty="0">
                <a:solidFill>
                  <a:srgbClr val="FF3300"/>
                </a:solidFill>
                <a:latin typeface="华文中宋"/>
                <a:ea typeface="华文中宋"/>
                <a:cs typeface="华文中宋"/>
              </a:rPr>
              <a:t>望文生</a:t>
            </a:r>
            <a:r>
              <a:rPr lang="en-US" altLang="zh-CN" sz="2400" b="1" spc="5" dirty="0">
                <a:solidFill>
                  <a:srgbClr val="FF3300"/>
                </a:solidFill>
                <a:latin typeface="华文中宋"/>
                <a:ea typeface="华文中宋"/>
                <a:cs typeface="华文中宋"/>
              </a:rPr>
              <a:t>义</a:t>
            </a:r>
            <a:endParaRPr lang="en-US" altLang="zh-CN" sz="2400">
              <a:latin typeface="华文中宋"/>
              <a:ea typeface="华文中宋"/>
              <a:cs typeface="华文中宋"/>
            </a:endParaRPr>
          </a:p>
        </p:txBody>
      </p:sp>
      <p:sp>
        <p:nvSpPr>
          <p:cNvPr id="218" name="Text Box218"/>
          <p:cNvSpPr txBox="1"/>
          <p:nvPr/>
        </p:nvSpPr>
        <p:spPr>
          <a:xfrm>
            <a:off x="8486776" y="1959342"/>
            <a:ext cx="3281680" cy="3497619"/>
          </a:xfrm>
          <a:prstGeom prst="rect">
            <a:avLst/>
          </a:prstGeom>
          <a:noFill/>
        </p:spPr>
        <p:txBody>
          <a:bodyPr wrap="square" lIns="0" tIns="0" rIns="0" rtlCol="0">
            <a:spAutoFit/>
          </a:bodyPr>
          <a:lstStyle/>
          <a:p>
            <a:pPr marR="42982" algn="l" rtl="0">
              <a:lnSpc>
                <a:spcPts val="4193"/>
              </a:lnSpc>
            </a:pPr>
            <a:r>
              <a:rPr lang="en-US" altLang="zh-CN" sz="2795" b="1" spc="0" dirty="0">
                <a:solidFill>
                  <a:srgbClr val="404040"/>
                </a:solidFill>
                <a:latin typeface="微软雅黑"/>
                <a:ea typeface="微软雅黑"/>
                <a:cs typeface="微软雅黑"/>
              </a:rPr>
              <a:t>三　词义的辨析和词</a:t>
            </a:r>
            <a:r>
              <a:rPr lang="en-US" altLang="zh-CN" sz="2795" b="1" dirty="0">
                <a:solidFill>
                  <a:srgbClr val="404040"/>
                </a:solidFill>
                <a:latin typeface="微软雅黑"/>
                <a:ea typeface="微软雅黑"/>
                <a:cs typeface="微软雅黑"/>
              </a:rPr>
              <a:t> </a:t>
            </a:r>
            <a:r>
              <a:rPr lang="en-US" altLang="zh-CN" sz="2795" b="1" spc="0" dirty="0">
                <a:solidFill>
                  <a:srgbClr val="404040"/>
                </a:solidFill>
                <a:latin typeface="微软雅黑"/>
                <a:ea typeface="微软雅黑"/>
                <a:cs typeface="微软雅黑"/>
              </a:rPr>
              <a:t>语的使用</a:t>
            </a:r>
            <a:endParaRPr lang="en-US" altLang="zh-CN" sz="2795">
              <a:latin typeface="微软雅黑"/>
              <a:ea typeface="微软雅黑"/>
              <a:cs typeface="微软雅黑"/>
            </a:endParaRPr>
          </a:p>
          <a:p>
            <a:pPr algn="l" rtl="0">
              <a:lnSpc>
                <a:spcPts val="4030"/>
              </a:lnSpc>
              <a:spcBef>
                <a:spcPts val="1034"/>
              </a:spcBef>
            </a:pPr>
            <a:r>
              <a:rPr lang="en-US" altLang="zh-CN" sz="2400" b="1" spc="0" dirty="0">
                <a:solidFill>
                  <a:srgbClr val="404040"/>
                </a:solidFill>
                <a:latin typeface="华文中宋"/>
                <a:ea typeface="华文中宋"/>
                <a:cs typeface="华文中宋"/>
              </a:rPr>
              <a:t>1　准</a:t>
            </a:r>
            <a:r>
              <a:rPr lang="en-US" altLang="zh-CN" sz="2400" b="1" spc="7" dirty="0">
                <a:solidFill>
                  <a:srgbClr val="404040"/>
                </a:solidFill>
                <a:latin typeface="华文中宋"/>
                <a:ea typeface="华文中宋"/>
                <a:cs typeface="华文中宋"/>
              </a:rPr>
              <a:t>确</a:t>
            </a:r>
            <a:r>
              <a:rPr lang="en-US" altLang="zh-CN" sz="2400" b="1" spc="0" dirty="0">
                <a:solidFill>
                  <a:srgbClr val="FF3300"/>
                </a:solidFill>
                <a:latin typeface="华文中宋"/>
                <a:ea typeface="华文中宋"/>
                <a:cs typeface="华文中宋"/>
              </a:rPr>
              <a:t>理解词义</a:t>
            </a:r>
            <a:r>
              <a:rPr lang="en-US" altLang="zh-CN" sz="2400" b="1" spc="6" dirty="0">
                <a:solidFill>
                  <a:srgbClr val="404040"/>
                </a:solidFill>
                <a:latin typeface="华文中宋"/>
                <a:ea typeface="华文中宋"/>
                <a:cs typeface="华文中宋"/>
              </a:rPr>
              <a:t>，</a:t>
            </a:r>
            <a:r>
              <a:rPr lang="en-US" altLang="zh-CN" sz="2400" b="1" spc="0" dirty="0">
                <a:solidFill>
                  <a:srgbClr val="404040"/>
                </a:solidFill>
                <a:latin typeface="华文中宋"/>
                <a:ea typeface="华文中宋"/>
                <a:cs typeface="华文中宋"/>
              </a:rPr>
              <a:t>把握</a:t>
            </a:r>
            <a:r>
              <a:rPr lang="en-US" altLang="zh-CN" sz="2400" b="1" dirty="0">
                <a:solidFill>
                  <a:srgbClr val="404040"/>
                </a:solidFill>
                <a:latin typeface="华文中宋"/>
                <a:ea typeface="华文中宋"/>
                <a:cs typeface="华文中宋"/>
              </a:rPr>
              <a:t> </a:t>
            </a:r>
            <a:r>
              <a:rPr lang="en-US" altLang="zh-CN" sz="2400" b="1" spc="0" dirty="0">
                <a:solidFill>
                  <a:srgbClr val="FF3300"/>
                </a:solidFill>
                <a:latin typeface="华文中宋"/>
                <a:ea typeface="华文中宋"/>
                <a:cs typeface="华文中宋"/>
              </a:rPr>
              <a:t>词语的</a:t>
            </a:r>
            <a:r>
              <a:rPr lang="en-US" altLang="zh-CN" sz="2400" b="1" spc="5" dirty="0">
                <a:solidFill>
                  <a:srgbClr val="FF3300"/>
                </a:solidFill>
                <a:latin typeface="华文中宋"/>
                <a:ea typeface="华文中宋"/>
                <a:cs typeface="华文中宋"/>
              </a:rPr>
              <a:t>用</a:t>
            </a:r>
            <a:r>
              <a:rPr lang="en-US" altLang="zh-CN" sz="2400" b="1" spc="0" dirty="0">
                <a:solidFill>
                  <a:srgbClr val="FF3300"/>
                </a:solidFill>
                <a:latin typeface="华文中宋"/>
                <a:ea typeface="华文中宋"/>
                <a:cs typeface="华文中宋"/>
              </a:rPr>
              <a:t>法</a:t>
            </a:r>
            <a:endParaRPr lang="en-US" altLang="zh-CN" sz="2400">
              <a:latin typeface="华文中宋"/>
              <a:ea typeface="华文中宋"/>
              <a:cs typeface="华文中宋"/>
            </a:endParaRPr>
          </a:p>
          <a:p>
            <a:pPr algn="l" rtl="0">
              <a:lnSpc>
                <a:spcPts val="5030"/>
              </a:lnSpc>
            </a:pPr>
            <a:r>
              <a:rPr lang="en-US" altLang="zh-CN" sz="2400" b="1" spc="0" dirty="0">
                <a:solidFill>
                  <a:srgbClr val="404040"/>
                </a:solidFill>
                <a:latin typeface="华文中宋"/>
                <a:ea typeface="华文中宋"/>
                <a:cs typeface="华文中宋"/>
              </a:rPr>
              <a:t>2　体</a:t>
            </a:r>
            <a:r>
              <a:rPr lang="en-US" altLang="zh-CN" sz="2400" b="1" spc="7" dirty="0">
                <a:solidFill>
                  <a:srgbClr val="404040"/>
                </a:solidFill>
                <a:latin typeface="华文中宋"/>
                <a:ea typeface="华文中宋"/>
                <a:cs typeface="华文中宋"/>
              </a:rPr>
              <a:t>会</a:t>
            </a:r>
            <a:r>
              <a:rPr lang="en-US" altLang="zh-CN" sz="2400" b="1" spc="0" dirty="0">
                <a:solidFill>
                  <a:srgbClr val="FF3300"/>
                </a:solidFill>
                <a:latin typeface="华文中宋"/>
                <a:ea typeface="华文中宋"/>
                <a:cs typeface="华文中宋"/>
              </a:rPr>
              <a:t>词语的感</a:t>
            </a:r>
            <a:r>
              <a:rPr lang="en-US" altLang="zh-CN" sz="2400" b="1" spc="6" dirty="0">
                <a:solidFill>
                  <a:srgbClr val="FF3300"/>
                </a:solidFill>
                <a:latin typeface="华文中宋"/>
                <a:ea typeface="华文中宋"/>
                <a:cs typeface="华文中宋"/>
              </a:rPr>
              <a:t>情</a:t>
            </a:r>
            <a:r>
              <a:rPr lang="en-US" altLang="zh-CN" sz="2400" b="1" spc="0" dirty="0">
                <a:solidFill>
                  <a:srgbClr val="FF3300"/>
                </a:solidFill>
                <a:latin typeface="华文中宋"/>
                <a:ea typeface="华文中宋"/>
                <a:cs typeface="华文中宋"/>
              </a:rPr>
              <a:t>色彩</a:t>
            </a:r>
            <a:r>
              <a:rPr lang="en-US" altLang="zh-CN" sz="2400" b="1" dirty="0">
                <a:solidFill>
                  <a:srgbClr val="FF3300"/>
                </a:solidFill>
                <a:latin typeface="华文中宋"/>
                <a:ea typeface="华文中宋"/>
                <a:cs typeface="华文中宋"/>
              </a:rPr>
              <a:t> </a:t>
            </a:r>
            <a:r>
              <a:rPr lang="en-US" altLang="zh-CN" sz="2400" b="1" spc="0" dirty="0">
                <a:solidFill>
                  <a:srgbClr val="404040"/>
                </a:solidFill>
                <a:latin typeface="华文中宋"/>
                <a:ea typeface="华文中宋"/>
                <a:cs typeface="华文中宋"/>
              </a:rPr>
              <a:t>3　把</a:t>
            </a:r>
            <a:r>
              <a:rPr lang="en-US" altLang="zh-CN" sz="2400" b="1" spc="7" dirty="0">
                <a:solidFill>
                  <a:srgbClr val="404040"/>
                </a:solidFill>
                <a:latin typeface="华文中宋"/>
                <a:ea typeface="华文中宋"/>
                <a:cs typeface="华文中宋"/>
              </a:rPr>
              <a:t>握</a:t>
            </a:r>
            <a:r>
              <a:rPr lang="en-US" altLang="zh-CN" sz="2400" b="1" spc="0" dirty="0">
                <a:solidFill>
                  <a:srgbClr val="FF3300"/>
                </a:solidFill>
                <a:latin typeface="华文中宋"/>
                <a:ea typeface="华文中宋"/>
                <a:cs typeface="华文中宋"/>
              </a:rPr>
              <a:t>词语的语</a:t>
            </a:r>
            <a:r>
              <a:rPr lang="en-US" altLang="zh-CN" sz="2400" b="1" spc="6" dirty="0">
                <a:solidFill>
                  <a:srgbClr val="FF3300"/>
                </a:solidFill>
                <a:latin typeface="华文中宋"/>
                <a:ea typeface="华文中宋"/>
                <a:cs typeface="华文中宋"/>
              </a:rPr>
              <a:t>体</a:t>
            </a:r>
            <a:r>
              <a:rPr lang="en-US" altLang="zh-CN" sz="2400" b="1" spc="0" dirty="0">
                <a:solidFill>
                  <a:srgbClr val="FF3300"/>
                </a:solidFill>
                <a:latin typeface="华文中宋"/>
                <a:ea typeface="华文中宋"/>
                <a:cs typeface="华文中宋"/>
              </a:rPr>
              <a:t>色彩</a:t>
            </a:r>
            <a:endParaRPr lang="en-US" altLang="zh-CN" sz="2400">
              <a:latin typeface="华文中宋"/>
              <a:ea typeface="华文中宋"/>
              <a:cs typeface="华文中宋"/>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Image220"/>
          <p:cNvPicPr>
            <a:picLocks noChangeAspect="1"/>
          </p:cNvPicPr>
          <p:nvPr/>
        </p:nvPicPr>
        <p:blipFill>
          <a:blip r:embed="rId2"/>
          <a:stretch>
            <a:fillRect/>
          </a:stretch>
        </p:blipFill>
        <p:spPr>
          <a:xfrm>
            <a:off x="747789" y="707149"/>
            <a:ext cx="218021" cy="186271"/>
          </a:xfrm>
          <a:prstGeom prst="rect">
            <a:avLst/>
          </a:prstGeom>
          <a:noFill/>
        </p:spPr>
      </p:pic>
      <p:pic>
        <p:nvPicPr>
          <p:cNvPr id="221" name="Image221"/>
          <p:cNvPicPr>
            <a:picLocks noChangeAspect="1"/>
          </p:cNvPicPr>
          <p:nvPr/>
        </p:nvPicPr>
        <p:blipFill>
          <a:blip r:embed="rId3"/>
          <a:stretch>
            <a:fillRect/>
          </a:stretch>
        </p:blipFill>
        <p:spPr>
          <a:xfrm>
            <a:off x="930669" y="662699"/>
            <a:ext cx="2084286" cy="459321"/>
          </a:xfrm>
          <a:prstGeom prst="rect">
            <a:avLst/>
          </a:prstGeom>
          <a:noFill/>
        </p:spPr>
      </p:pic>
      <p:pic>
        <p:nvPicPr>
          <p:cNvPr id="222" name="Image222"/>
          <p:cNvPicPr>
            <a:picLocks noChangeAspect="1"/>
          </p:cNvPicPr>
          <p:nvPr/>
        </p:nvPicPr>
        <p:blipFill>
          <a:blip r:embed="rId4"/>
          <a:stretch>
            <a:fillRect/>
          </a:stretch>
        </p:blipFill>
        <p:spPr>
          <a:xfrm>
            <a:off x="2977274" y="710324"/>
            <a:ext cx="219291" cy="186906"/>
          </a:xfrm>
          <a:prstGeom prst="rect">
            <a:avLst/>
          </a:prstGeom>
          <a:noFill/>
        </p:spPr>
      </p:pic>
      <p:pic>
        <p:nvPicPr>
          <p:cNvPr id="223" name="Image223"/>
          <p:cNvPicPr>
            <a:picLocks noChangeAspect="1"/>
          </p:cNvPicPr>
          <p:nvPr/>
        </p:nvPicPr>
        <p:blipFill>
          <a:blip r:embed="rId5"/>
          <a:stretch>
            <a:fillRect/>
          </a:stretch>
        </p:blipFill>
        <p:spPr>
          <a:xfrm>
            <a:off x="3164281" y="663334"/>
            <a:ext cx="867068" cy="457415"/>
          </a:xfrm>
          <a:prstGeom prst="rect">
            <a:avLst/>
          </a:prstGeom>
          <a:noFill/>
        </p:spPr>
      </p:pic>
      <p:sp>
        <p:nvSpPr>
          <p:cNvPr id="224" name="Text Box224"/>
          <p:cNvSpPr txBox="1"/>
          <p:nvPr/>
        </p:nvSpPr>
        <p:spPr>
          <a:xfrm>
            <a:off x="951230" y="1503412"/>
            <a:ext cx="3373120" cy="2272069"/>
          </a:xfrm>
          <a:prstGeom prst="rect">
            <a:avLst/>
          </a:prstGeom>
          <a:noFill/>
        </p:spPr>
        <p:txBody>
          <a:bodyPr wrap="square" lIns="0" tIns="0" rIns="0" rtlCol="0">
            <a:spAutoFit/>
          </a:bodyPr>
          <a:lstStyle/>
          <a:p>
            <a:pPr marL="228600" marR="291901" indent="-228600" algn="l" rtl="0">
              <a:lnSpc>
                <a:spcPts val="3691"/>
              </a:lnSpc>
            </a:pPr>
            <a:r>
              <a:rPr lang="en-US" altLang="zh-CN" sz="2795" b="1" spc="-5" dirty="0">
                <a:solidFill>
                  <a:srgbClr val="404040"/>
                </a:solidFill>
                <a:latin typeface="微软雅黑"/>
                <a:ea typeface="微软雅黑"/>
                <a:cs typeface="微软雅黑"/>
              </a:rPr>
              <a:t>一</a:t>
            </a:r>
            <a:r>
              <a:rPr lang="en-US" altLang="zh-CN" sz="2795" b="1" spc="731" dirty="0">
                <a:solidFill>
                  <a:srgbClr val="404040"/>
                </a:solidFill>
                <a:latin typeface="微软雅黑"/>
                <a:ea typeface="微软雅黑"/>
                <a:cs typeface="微软雅黑"/>
              </a:rPr>
              <a:t> </a:t>
            </a:r>
            <a:r>
              <a:rPr lang="en-US" altLang="zh-CN" sz="2795" b="1" spc="-5" dirty="0">
                <a:solidFill>
                  <a:srgbClr val="404040"/>
                </a:solidFill>
                <a:latin typeface="微软雅黑"/>
                <a:ea typeface="微软雅黑"/>
                <a:cs typeface="微软雅黑"/>
              </a:rPr>
              <a:t>发</a:t>
            </a:r>
            <a:r>
              <a:rPr lang="en-US" altLang="zh-CN" sz="2795" b="1" spc="0" dirty="0">
                <a:solidFill>
                  <a:srgbClr val="404040"/>
                </a:solidFill>
                <a:latin typeface="微软雅黑"/>
                <a:ea typeface="微软雅黑"/>
                <a:cs typeface="微软雅黑"/>
              </a:rPr>
              <a:t>现潜藏的逻辑</a:t>
            </a:r>
            <a:r>
              <a:rPr lang="en-US" altLang="zh-CN" sz="2795" b="1" dirty="0">
                <a:solidFill>
                  <a:srgbClr val="404040"/>
                </a:solidFill>
                <a:latin typeface="微软雅黑"/>
                <a:ea typeface="微软雅黑"/>
                <a:cs typeface="微软雅黑"/>
              </a:rPr>
              <a:t> </a:t>
            </a:r>
            <a:r>
              <a:rPr lang="en-US" altLang="zh-CN" sz="2795" b="1" spc="-5" dirty="0">
                <a:solidFill>
                  <a:srgbClr val="404040"/>
                </a:solidFill>
                <a:latin typeface="微软雅黑"/>
                <a:ea typeface="微软雅黑"/>
                <a:cs typeface="微软雅黑"/>
              </a:rPr>
              <a:t>谬</a:t>
            </a:r>
            <a:r>
              <a:rPr lang="en-US" altLang="zh-CN" sz="2795" b="1" spc="0" dirty="0">
                <a:solidFill>
                  <a:srgbClr val="404040"/>
                </a:solidFill>
                <a:latin typeface="微软雅黑"/>
                <a:ea typeface="微软雅黑"/>
                <a:cs typeface="微软雅黑"/>
              </a:rPr>
              <a:t>误</a:t>
            </a:r>
            <a:endParaRPr lang="en-US" altLang="zh-CN" sz="2795">
              <a:latin typeface="微软雅黑"/>
              <a:ea typeface="微软雅黑"/>
              <a:cs typeface="微软雅黑"/>
            </a:endParaRPr>
          </a:p>
          <a:p>
            <a:pPr marL="228600" indent="-228600" algn="just" rtl="0">
              <a:lnSpc>
                <a:spcPts val="3175"/>
              </a:lnSpc>
              <a:spcBef>
                <a:spcPts val="984"/>
              </a:spcBef>
            </a:pPr>
            <a:r>
              <a:rPr lang="en-US" altLang="zh-CN" sz="2400" spc="0" dirty="0">
                <a:solidFill>
                  <a:srgbClr val="404040"/>
                </a:solidFill>
                <a:latin typeface="华文中宋"/>
                <a:ea typeface="华文中宋"/>
                <a:cs typeface="华文中宋"/>
              </a:rPr>
              <a:t>任务1</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分析下面的例子，</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指出它们分别违背了哪</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条</a:t>
            </a:r>
            <a:r>
              <a:rPr lang="en-US" altLang="zh-CN" sz="2400" spc="0" dirty="0">
                <a:solidFill>
                  <a:srgbClr val="FF0000"/>
                </a:solidFill>
                <a:latin typeface="华文中宋"/>
                <a:ea typeface="华文中宋"/>
                <a:cs typeface="华文中宋"/>
              </a:rPr>
              <a:t>逻辑基本规律</a:t>
            </a:r>
            <a:r>
              <a:rPr lang="en-US" altLang="zh-CN" sz="2400" spc="0" dirty="0">
                <a:solidFill>
                  <a:srgbClr val="404040"/>
                </a:solidFill>
                <a:latin typeface="华文中宋"/>
                <a:ea typeface="华文中宋"/>
                <a:cs typeface="华文中宋"/>
              </a:rPr>
              <a:t>。</a:t>
            </a:r>
            <a:endParaRPr lang="en-US" altLang="zh-CN" sz="2400">
              <a:latin typeface="华文中宋"/>
              <a:ea typeface="华文中宋"/>
              <a:cs typeface="华文中宋"/>
            </a:endParaRPr>
          </a:p>
        </p:txBody>
      </p:sp>
      <p:sp>
        <p:nvSpPr>
          <p:cNvPr id="225" name="Text Box225"/>
          <p:cNvSpPr txBox="1"/>
          <p:nvPr/>
        </p:nvSpPr>
        <p:spPr>
          <a:xfrm>
            <a:off x="5006975" y="1972677"/>
            <a:ext cx="2981325" cy="1708190"/>
          </a:xfrm>
          <a:prstGeom prst="rect">
            <a:avLst/>
          </a:prstGeom>
          <a:noFill/>
        </p:spPr>
        <p:txBody>
          <a:bodyPr wrap="square" lIns="0" tIns="0" rIns="0" rtlCol="0">
            <a:spAutoFit/>
          </a:bodyPr>
          <a:lstStyle/>
          <a:p>
            <a:pPr algn="l" rtl="0">
              <a:lnSpc>
                <a:spcPts val="4193"/>
              </a:lnSpc>
            </a:pPr>
            <a:r>
              <a:rPr lang="en-US" altLang="zh-CN" sz="2795" b="1" spc="0" dirty="0">
                <a:solidFill>
                  <a:srgbClr val="404040"/>
                </a:solidFill>
                <a:latin typeface="微软雅黑"/>
                <a:ea typeface="微软雅黑"/>
                <a:cs typeface="微软雅黑"/>
              </a:rPr>
              <a:t>一</a:t>
            </a:r>
            <a:r>
              <a:rPr lang="en-US" altLang="zh-CN" sz="2795" b="1" spc="-54" dirty="0">
                <a:solidFill>
                  <a:srgbClr val="404040"/>
                </a:solidFill>
                <a:latin typeface="微软雅黑"/>
                <a:ea typeface="微软雅黑"/>
                <a:cs typeface="微软雅黑"/>
              </a:rPr>
              <a:t> </a:t>
            </a:r>
            <a:r>
              <a:rPr lang="en-US" altLang="zh-CN" sz="2795" b="1" spc="0" dirty="0">
                <a:solidFill>
                  <a:srgbClr val="404040"/>
                </a:solidFill>
                <a:latin typeface="微软雅黑"/>
                <a:ea typeface="微软雅黑"/>
                <a:cs typeface="微软雅黑"/>
              </a:rPr>
              <a:t>运用有效的推理</a:t>
            </a:r>
            <a:r>
              <a:rPr lang="en-US" altLang="zh-CN" sz="2795" b="1" dirty="0">
                <a:solidFill>
                  <a:srgbClr val="404040"/>
                </a:solidFill>
                <a:latin typeface="微软雅黑"/>
                <a:ea typeface="微软雅黑"/>
                <a:cs typeface="微软雅黑"/>
              </a:rPr>
              <a:t> </a:t>
            </a:r>
            <a:r>
              <a:rPr lang="en-US" altLang="zh-CN" sz="2795" b="1" spc="0" dirty="0">
                <a:solidFill>
                  <a:srgbClr val="404040"/>
                </a:solidFill>
                <a:latin typeface="微软雅黑"/>
                <a:ea typeface="微软雅黑"/>
                <a:cs typeface="微软雅黑"/>
              </a:rPr>
              <a:t>形式</a:t>
            </a:r>
            <a:endParaRPr lang="en-US" altLang="zh-CN" sz="2795">
              <a:latin typeface="微软雅黑"/>
              <a:ea typeface="微软雅黑"/>
              <a:cs typeface="微软雅黑"/>
            </a:endParaRPr>
          </a:p>
          <a:p>
            <a:pPr algn="l" rtl="0">
              <a:lnSpc>
                <a:spcPts val="3180"/>
              </a:lnSpc>
              <a:spcBef>
                <a:spcPts val="1884"/>
              </a:spcBef>
            </a:pPr>
            <a:r>
              <a:rPr lang="en-US" altLang="zh-CN" sz="2400" spc="0" dirty="0">
                <a:solidFill>
                  <a:srgbClr val="404040"/>
                </a:solidFill>
                <a:latin typeface="华文中宋"/>
                <a:ea typeface="华文中宋"/>
                <a:cs typeface="华文中宋"/>
              </a:rPr>
              <a:t>任务1：探究以下各个</a:t>
            </a:r>
            <a:endParaRPr lang="en-US" altLang="zh-CN" sz="2400">
              <a:latin typeface="华文中宋"/>
              <a:ea typeface="华文中宋"/>
              <a:cs typeface="华文中宋"/>
            </a:endParaRPr>
          </a:p>
        </p:txBody>
      </p:sp>
      <p:sp>
        <p:nvSpPr>
          <p:cNvPr id="226" name="Text Box226"/>
          <p:cNvSpPr txBox="1"/>
          <p:nvPr/>
        </p:nvSpPr>
        <p:spPr>
          <a:xfrm>
            <a:off x="8877936" y="2538462"/>
            <a:ext cx="3080384" cy="1065099"/>
          </a:xfrm>
          <a:prstGeom prst="rect">
            <a:avLst/>
          </a:prstGeom>
          <a:noFill/>
        </p:spPr>
        <p:txBody>
          <a:bodyPr wrap="square" lIns="0" tIns="0" rIns="0" rtlCol="0">
            <a:spAutoFit/>
          </a:bodyPr>
          <a:lstStyle/>
          <a:p>
            <a:pPr algn="l" rtl="0">
              <a:lnSpc>
                <a:spcPts val="4193"/>
              </a:lnSpc>
            </a:pPr>
            <a:r>
              <a:rPr lang="en-US" altLang="zh-CN" sz="2795" b="1" spc="0" dirty="0">
                <a:solidFill>
                  <a:srgbClr val="404040"/>
                </a:solidFill>
                <a:latin typeface="微软雅黑"/>
                <a:ea typeface="微软雅黑"/>
                <a:cs typeface="微软雅黑"/>
              </a:rPr>
              <a:t>三</a:t>
            </a:r>
            <a:r>
              <a:rPr lang="en-US" altLang="zh-CN" sz="2795" b="1" spc="726" dirty="0">
                <a:solidFill>
                  <a:srgbClr val="404040"/>
                </a:solidFill>
                <a:latin typeface="微软雅黑"/>
                <a:ea typeface="微软雅黑"/>
                <a:cs typeface="微软雅黑"/>
              </a:rPr>
              <a:t> </a:t>
            </a:r>
            <a:r>
              <a:rPr lang="en-US" altLang="zh-CN" sz="2795" b="1" spc="0" dirty="0">
                <a:solidFill>
                  <a:srgbClr val="404040"/>
                </a:solidFill>
                <a:latin typeface="微软雅黑"/>
                <a:ea typeface="微软雅黑"/>
                <a:cs typeface="微软雅黑"/>
              </a:rPr>
              <a:t>采取合理的论证</a:t>
            </a:r>
            <a:r>
              <a:rPr lang="en-US" altLang="zh-CN" sz="2795" b="1" dirty="0">
                <a:solidFill>
                  <a:srgbClr val="404040"/>
                </a:solidFill>
                <a:latin typeface="微软雅黑"/>
                <a:ea typeface="微软雅黑"/>
                <a:cs typeface="微软雅黑"/>
              </a:rPr>
              <a:t> </a:t>
            </a:r>
            <a:r>
              <a:rPr lang="en-US" altLang="zh-CN" sz="2795" b="1" spc="0" dirty="0">
                <a:solidFill>
                  <a:srgbClr val="404040"/>
                </a:solidFill>
                <a:latin typeface="微软雅黑"/>
                <a:ea typeface="微软雅黑"/>
                <a:cs typeface="微软雅黑"/>
              </a:rPr>
              <a:t>方法</a:t>
            </a:r>
            <a:endParaRPr lang="en-US" altLang="zh-CN" sz="2795">
              <a:latin typeface="微软雅黑"/>
              <a:ea typeface="微软雅黑"/>
              <a:cs typeface="微软雅黑"/>
            </a:endParaRPr>
          </a:p>
        </p:txBody>
      </p:sp>
      <p:sp>
        <p:nvSpPr>
          <p:cNvPr id="227" name="Text Box227"/>
          <p:cNvSpPr txBox="1"/>
          <p:nvPr/>
        </p:nvSpPr>
        <p:spPr>
          <a:xfrm>
            <a:off x="951230" y="3900576"/>
            <a:ext cx="3373120" cy="805815"/>
          </a:xfrm>
          <a:prstGeom prst="rect">
            <a:avLst/>
          </a:prstGeom>
          <a:noFill/>
        </p:spPr>
        <p:txBody>
          <a:bodyPr wrap="square" lIns="0" tIns="0" rIns="0" rtlCol="0">
            <a:spAutoFit/>
          </a:bodyPr>
          <a:lstStyle/>
          <a:p>
            <a:pPr marL="228600" indent="-228600" algn="l" rtl="0">
              <a:lnSpc>
                <a:spcPts val="3172"/>
              </a:lnSpc>
            </a:pPr>
            <a:r>
              <a:rPr lang="en-US" altLang="zh-CN" sz="2400" spc="0" dirty="0">
                <a:solidFill>
                  <a:srgbClr val="404040"/>
                </a:solidFill>
                <a:latin typeface="华文中宋"/>
                <a:ea typeface="华文中宋"/>
                <a:cs typeface="华文中宋"/>
              </a:rPr>
              <a:t>任务2</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辨析日常语言表达</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中的</a:t>
            </a:r>
            <a:r>
              <a:rPr lang="en-US" altLang="zh-CN" sz="2400" spc="0" dirty="0">
                <a:solidFill>
                  <a:srgbClr val="FF0000"/>
                </a:solidFill>
                <a:latin typeface="华文中宋"/>
                <a:ea typeface="华文中宋"/>
                <a:cs typeface="华文中宋"/>
              </a:rPr>
              <a:t>逻辑错误</a:t>
            </a:r>
            <a:r>
              <a:rPr lang="en-US" altLang="zh-CN" sz="2400" spc="0" dirty="0">
                <a:solidFill>
                  <a:srgbClr val="404040"/>
                </a:solidFill>
                <a:latin typeface="华文中宋"/>
                <a:ea typeface="华文中宋"/>
                <a:cs typeface="华文中宋"/>
              </a:rPr>
              <a:t>。</a:t>
            </a:r>
            <a:endParaRPr lang="en-US" altLang="zh-CN" sz="2400">
              <a:latin typeface="华文中宋"/>
              <a:ea typeface="华文中宋"/>
              <a:cs typeface="华文中宋"/>
            </a:endParaRPr>
          </a:p>
        </p:txBody>
      </p:sp>
      <p:sp>
        <p:nvSpPr>
          <p:cNvPr id="228" name="Text Box228"/>
          <p:cNvSpPr txBox="1"/>
          <p:nvPr/>
        </p:nvSpPr>
        <p:spPr>
          <a:xfrm>
            <a:off x="5006975" y="3788817"/>
            <a:ext cx="3086100" cy="915670"/>
          </a:xfrm>
          <a:prstGeom prst="rect">
            <a:avLst/>
          </a:prstGeom>
          <a:noFill/>
        </p:spPr>
        <p:txBody>
          <a:bodyPr wrap="square" lIns="0" tIns="0" rIns="0" rtlCol="0">
            <a:spAutoFit/>
          </a:bodyPr>
          <a:lstStyle/>
          <a:p>
            <a:pPr algn="l" rtl="0">
              <a:lnSpc>
                <a:spcPts val="3605"/>
              </a:lnSpc>
            </a:pPr>
            <a:r>
              <a:rPr lang="en-US" altLang="zh-CN" sz="2400" spc="0" dirty="0">
                <a:solidFill>
                  <a:srgbClr val="404040"/>
                </a:solidFill>
                <a:latin typeface="华文中宋"/>
                <a:ea typeface="华文中宋"/>
                <a:cs typeface="华文中宋"/>
              </a:rPr>
              <a:t>案例，概括其中的</a:t>
            </a:r>
            <a:r>
              <a:rPr lang="en-US" altLang="zh-CN" sz="2400" spc="0" dirty="0">
                <a:solidFill>
                  <a:srgbClr val="FF0000"/>
                </a:solidFill>
                <a:latin typeface="华文中宋"/>
                <a:ea typeface="华文中宋"/>
                <a:cs typeface="华文中宋"/>
              </a:rPr>
              <a:t>推理</a:t>
            </a:r>
            <a:r>
              <a:rPr lang="en-US" altLang="zh-CN" sz="2400" dirty="0">
                <a:solidFill>
                  <a:srgbClr val="FF0000"/>
                </a:solidFill>
                <a:latin typeface="华文中宋"/>
                <a:ea typeface="华文中宋"/>
                <a:cs typeface="华文中宋"/>
              </a:rPr>
              <a:t> </a:t>
            </a:r>
            <a:r>
              <a:rPr lang="en-US" altLang="zh-CN" sz="2400" spc="0" dirty="0">
                <a:solidFill>
                  <a:srgbClr val="FF0000"/>
                </a:solidFill>
                <a:latin typeface="华文中宋"/>
                <a:ea typeface="华文中宋"/>
                <a:cs typeface="华文中宋"/>
              </a:rPr>
              <a:t>形式</a:t>
            </a:r>
            <a:r>
              <a:rPr lang="en-US" altLang="zh-CN" sz="2400" spc="0" dirty="0">
                <a:solidFill>
                  <a:srgbClr val="404040"/>
                </a:solidFill>
                <a:latin typeface="华文中宋"/>
                <a:ea typeface="华文中宋"/>
                <a:cs typeface="华文中宋"/>
              </a:rPr>
              <a:t>。</a:t>
            </a:r>
            <a:endParaRPr lang="en-US" altLang="zh-CN" sz="2400">
              <a:latin typeface="华文中宋"/>
              <a:ea typeface="华文中宋"/>
              <a:cs typeface="华文中宋"/>
            </a:endParaRPr>
          </a:p>
        </p:txBody>
      </p:sp>
      <p:sp>
        <p:nvSpPr>
          <p:cNvPr id="229" name="Text Box229"/>
          <p:cNvSpPr txBox="1"/>
          <p:nvPr/>
        </p:nvSpPr>
        <p:spPr>
          <a:xfrm>
            <a:off x="8877936" y="3842792"/>
            <a:ext cx="3373120" cy="1042670"/>
          </a:xfrm>
          <a:prstGeom prst="rect">
            <a:avLst/>
          </a:prstGeom>
          <a:noFill/>
        </p:spPr>
        <p:txBody>
          <a:bodyPr wrap="square" lIns="0" tIns="0" rIns="0" rtlCol="0">
            <a:spAutoFit/>
          </a:bodyPr>
          <a:lstStyle/>
          <a:p>
            <a:pPr algn="l" rtl="0">
              <a:lnSpc>
                <a:spcPts val="4105"/>
              </a:lnSpc>
            </a:pPr>
            <a:r>
              <a:rPr lang="en-US" altLang="zh-CN" sz="2400" spc="0" dirty="0">
                <a:solidFill>
                  <a:srgbClr val="404040"/>
                </a:solidFill>
                <a:latin typeface="华文中宋"/>
                <a:ea typeface="华文中宋"/>
                <a:cs typeface="华文中宋"/>
              </a:rPr>
              <a:t>1</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关注论证的</a:t>
            </a:r>
            <a:r>
              <a:rPr lang="en-US" altLang="zh-CN" sz="2400" spc="0" dirty="0">
                <a:solidFill>
                  <a:srgbClr val="FF0000"/>
                </a:solidFill>
                <a:latin typeface="华文中宋"/>
                <a:ea typeface="华文中宋"/>
                <a:cs typeface="华文中宋"/>
              </a:rPr>
              <a:t>隐含前提</a:t>
            </a:r>
            <a:r>
              <a:rPr lang="en-US" altLang="zh-CN" sz="2400" spc="0" dirty="0">
                <a:solidFill>
                  <a:srgbClr val="404040"/>
                </a:solidFill>
                <a:latin typeface="华文中宋"/>
                <a:ea typeface="华文中宋"/>
                <a:cs typeface="华文中宋"/>
              </a:rPr>
              <a:t>。</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2</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学会</a:t>
            </a:r>
            <a:r>
              <a:rPr lang="en-US" altLang="zh-CN" sz="2400" spc="0" dirty="0">
                <a:solidFill>
                  <a:srgbClr val="FF0000"/>
                </a:solidFill>
                <a:latin typeface="华文中宋"/>
                <a:ea typeface="华文中宋"/>
                <a:cs typeface="华文中宋"/>
              </a:rPr>
              <a:t>间接论证</a:t>
            </a:r>
            <a:r>
              <a:rPr lang="en-US" altLang="zh-CN" sz="2400" spc="0" dirty="0">
                <a:solidFill>
                  <a:srgbClr val="404040"/>
                </a:solidFill>
                <a:latin typeface="华文中宋"/>
                <a:ea typeface="华文中宋"/>
                <a:cs typeface="华文中宋"/>
              </a:rPr>
              <a:t>。</a:t>
            </a:r>
            <a:endParaRPr lang="en-US" altLang="zh-CN" sz="2400">
              <a:latin typeface="华文中宋"/>
              <a:ea typeface="华文中宋"/>
              <a:cs typeface="华文中宋"/>
            </a:endParaRPr>
          </a:p>
        </p:txBody>
      </p:sp>
      <p:sp>
        <p:nvSpPr>
          <p:cNvPr id="230" name="Text Box230"/>
          <p:cNvSpPr txBox="1"/>
          <p:nvPr/>
        </p:nvSpPr>
        <p:spPr>
          <a:xfrm>
            <a:off x="8877936" y="5120411"/>
            <a:ext cx="3068320" cy="915670"/>
          </a:xfrm>
          <a:prstGeom prst="rect">
            <a:avLst/>
          </a:prstGeom>
          <a:noFill/>
        </p:spPr>
        <p:txBody>
          <a:bodyPr wrap="square" lIns="0" tIns="0" rIns="0" rtlCol="0">
            <a:spAutoFit/>
          </a:bodyPr>
          <a:lstStyle/>
          <a:p>
            <a:pPr algn="l" rtl="0">
              <a:lnSpc>
                <a:spcPts val="3605"/>
              </a:lnSpc>
            </a:pPr>
            <a:r>
              <a:rPr lang="en-US" altLang="zh-CN" sz="2400" spc="0" dirty="0">
                <a:solidFill>
                  <a:srgbClr val="404040"/>
                </a:solidFill>
                <a:latin typeface="华文中宋"/>
                <a:ea typeface="华文中宋"/>
                <a:cs typeface="华文中宋"/>
              </a:rPr>
              <a:t>3</a:t>
            </a:r>
            <a:r>
              <a:rPr lang="en-US" altLang="zh-CN" sz="2400" dirty="0">
                <a:solidFill>
                  <a:srgbClr val="404040"/>
                </a:solidFill>
                <a:latin typeface="华文中宋"/>
                <a:ea typeface="华文中宋"/>
                <a:cs typeface="华文中宋"/>
              </a:rPr>
              <a:t> </a:t>
            </a:r>
            <a:r>
              <a:rPr lang="en-US" altLang="zh-CN" sz="2400" spc="0" dirty="0">
                <a:solidFill>
                  <a:srgbClr val="404040"/>
                </a:solidFill>
                <a:latin typeface="华文中宋"/>
                <a:ea typeface="华文中宋"/>
                <a:cs typeface="华文中宋"/>
              </a:rPr>
              <a:t>在论证中引入</a:t>
            </a:r>
            <a:r>
              <a:rPr lang="en-US" altLang="zh-CN" sz="2400" spc="0" dirty="0">
                <a:solidFill>
                  <a:srgbClr val="FF0000"/>
                </a:solidFill>
                <a:latin typeface="华文中宋"/>
                <a:ea typeface="华文中宋"/>
                <a:cs typeface="华文中宋"/>
              </a:rPr>
              <a:t>“虚拟</a:t>
            </a:r>
            <a:r>
              <a:rPr lang="en-US" altLang="zh-CN" sz="2400" dirty="0">
                <a:solidFill>
                  <a:srgbClr val="FF0000"/>
                </a:solidFill>
                <a:latin typeface="华文中宋"/>
                <a:ea typeface="华文中宋"/>
                <a:cs typeface="华文中宋"/>
              </a:rPr>
              <a:t> </a:t>
            </a:r>
            <a:r>
              <a:rPr lang="en-US" altLang="zh-CN" sz="2400" spc="0" dirty="0">
                <a:solidFill>
                  <a:srgbClr val="FF0000"/>
                </a:solidFill>
                <a:latin typeface="华文中宋"/>
                <a:ea typeface="华文中宋"/>
                <a:cs typeface="华文中宋"/>
              </a:rPr>
              <a:t>论敌”</a:t>
            </a:r>
            <a:r>
              <a:rPr lang="en-US" altLang="zh-CN" sz="2400" spc="0" dirty="0">
                <a:solidFill>
                  <a:srgbClr val="404040"/>
                </a:solidFill>
                <a:latin typeface="华文中宋"/>
                <a:ea typeface="华文中宋"/>
                <a:cs typeface="华文中宋"/>
              </a:rPr>
              <a:t>。</a:t>
            </a:r>
            <a:endParaRPr lang="en-US" altLang="zh-CN" sz="2400">
              <a:latin typeface="华文中宋"/>
              <a:ea typeface="华文中宋"/>
              <a:cs typeface="华文中宋"/>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 name="Image232"/>
          <p:cNvPicPr>
            <a:picLocks noChangeAspect="1"/>
          </p:cNvPicPr>
          <p:nvPr/>
        </p:nvPicPr>
        <p:blipFill>
          <a:blip r:embed="rId2"/>
          <a:stretch>
            <a:fillRect/>
          </a:stretch>
        </p:blipFill>
        <p:spPr>
          <a:xfrm>
            <a:off x="750710" y="682765"/>
            <a:ext cx="240258" cy="204698"/>
          </a:xfrm>
          <a:prstGeom prst="rect">
            <a:avLst/>
          </a:prstGeom>
          <a:noFill/>
        </p:spPr>
      </p:pic>
      <p:pic>
        <p:nvPicPr>
          <p:cNvPr id="233" name="Image233"/>
          <p:cNvPicPr>
            <a:picLocks noChangeAspect="1"/>
          </p:cNvPicPr>
          <p:nvPr/>
        </p:nvPicPr>
        <p:blipFill>
          <a:blip r:embed="rId3"/>
          <a:stretch>
            <a:fillRect/>
          </a:stretch>
        </p:blipFill>
        <p:spPr>
          <a:xfrm>
            <a:off x="957504" y="632600"/>
            <a:ext cx="966508" cy="510768"/>
          </a:xfrm>
          <a:prstGeom prst="rect">
            <a:avLst/>
          </a:prstGeom>
          <a:noFill/>
        </p:spPr>
      </p:pic>
      <p:pic>
        <p:nvPicPr>
          <p:cNvPr id="234" name="Image234"/>
          <p:cNvPicPr>
            <a:picLocks noChangeAspect="1"/>
          </p:cNvPicPr>
          <p:nvPr/>
        </p:nvPicPr>
        <p:blipFill>
          <a:blip r:embed="rId4"/>
          <a:stretch>
            <a:fillRect/>
          </a:stretch>
        </p:blipFill>
        <p:spPr>
          <a:xfrm>
            <a:off x="1887360" y="682765"/>
            <a:ext cx="475209" cy="207238"/>
          </a:xfrm>
          <a:prstGeom prst="rect">
            <a:avLst/>
          </a:prstGeom>
          <a:noFill/>
        </p:spPr>
      </p:pic>
      <p:pic>
        <p:nvPicPr>
          <p:cNvPr id="235" name="Image235"/>
          <p:cNvPicPr>
            <a:picLocks noChangeAspect="1"/>
          </p:cNvPicPr>
          <p:nvPr/>
        </p:nvPicPr>
        <p:blipFill>
          <a:blip r:embed="rId5"/>
          <a:stretch>
            <a:fillRect/>
          </a:stretch>
        </p:blipFill>
        <p:spPr>
          <a:xfrm>
            <a:off x="2328202" y="631965"/>
            <a:ext cx="969633" cy="512038"/>
          </a:xfrm>
          <a:prstGeom prst="rect">
            <a:avLst/>
          </a:prstGeom>
          <a:noFill/>
        </p:spPr>
      </p:pic>
      <p:pic>
        <p:nvPicPr>
          <p:cNvPr id="236" name="Image236"/>
          <p:cNvPicPr>
            <a:picLocks noChangeAspect="1"/>
          </p:cNvPicPr>
          <p:nvPr/>
        </p:nvPicPr>
        <p:blipFill>
          <a:blip r:embed="rId6"/>
          <a:stretch>
            <a:fillRect/>
          </a:stretch>
        </p:blipFill>
        <p:spPr>
          <a:xfrm>
            <a:off x="3258960" y="685305"/>
            <a:ext cx="241529" cy="204698"/>
          </a:xfrm>
          <a:prstGeom prst="rect">
            <a:avLst/>
          </a:prstGeom>
          <a:noFill/>
        </p:spPr>
      </p:pic>
      <p:pic>
        <p:nvPicPr>
          <p:cNvPr id="237" name="Image237"/>
          <p:cNvPicPr>
            <a:picLocks noChangeAspect="1"/>
          </p:cNvPicPr>
          <p:nvPr/>
        </p:nvPicPr>
        <p:blipFill>
          <a:blip r:embed="rId7"/>
          <a:stretch>
            <a:fillRect/>
          </a:stretch>
        </p:blipFill>
        <p:spPr>
          <a:xfrm>
            <a:off x="3472104" y="628790"/>
            <a:ext cx="3415487" cy="515848"/>
          </a:xfrm>
          <a:prstGeom prst="rect">
            <a:avLst/>
          </a:prstGeom>
          <a:noFill/>
        </p:spPr>
      </p:pic>
      <p:sp>
        <p:nvSpPr>
          <p:cNvPr id="238" name="Text Box238"/>
          <p:cNvSpPr txBox="1"/>
          <p:nvPr/>
        </p:nvSpPr>
        <p:spPr>
          <a:xfrm>
            <a:off x="1405255" y="2190702"/>
            <a:ext cx="10198735" cy="2948934"/>
          </a:xfrm>
          <a:prstGeom prst="rect">
            <a:avLst/>
          </a:prstGeom>
          <a:noFill/>
        </p:spPr>
        <p:txBody>
          <a:bodyPr wrap="square" lIns="0" tIns="0" rIns="0" rtlCol="0">
            <a:spAutoFit/>
          </a:bodyPr>
          <a:lstStyle/>
          <a:p>
            <a:pPr algn="l" rtl="0">
              <a:lnSpc>
                <a:spcPts val="4330"/>
              </a:lnSpc>
            </a:pPr>
            <a:r>
              <a:rPr lang="en-US" altLang="zh-CN" sz="3205" spc="-5" dirty="0">
                <a:solidFill>
                  <a:srgbClr val="404040"/>
                </a:solidFill>
                <a:latin typeface="微软雅黑"/>
                <a:ea typeface="微软雅黑"/>
                <a:cs typeface="微软雅黑"/>
              </a:rPr>
              <a:t>目标</a:t>
            </a:r>
            <a:r>
              <a:rPr lang="en-US" altLang="zh-CN" sz="3205" spc="0" dirty="0">
                <a:solidFill>
                  <a:srgbClr val="404040"/>
                </a:solidFill>
                <a:latin typeface="微软雅黑"/>
                <a:ea typeface="微软雅黑"/>
                <a:cs typeface="微软雅黑"/>
              </a:rPr>
              <a:t>：</a:t>
            </a:r>
            <a:r>
              <a:rPr lang="en-US" altLang="zh-CN" sz="3205" spc="-10" dirty="0">
                <a:solidFill>
                  <a:srgbClr val="404040"/>
                </a:solidFill>
                <a:latin typeface="华文楷体"/>
                <a:ea typeface="华文楷体"/>
                <a:cs typeface="华文楷体"/>
              </a:rPr>
              <a:t>讲</a:t>
            </a:r>
            <a:r>
              <a:rPr lang="en-US" altLang="zh-CN" sz="3205" spc="-5" dirty="0">
                <a:solidFill>
                  <a:srgbClr val="404040"/>
                </a:solidFill>
                <a:latin typeface="华文楷体"/>
                <a:ea typeface="华文楷体"/>
                <a:cs typeface="华文楷体"/>
              </a:rPr>
              <a:t>语理</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讲</a:t>
            </a:r>
            <a:r>
              <a:rPr lang="en-US" altLang="zh-CN" sz="3205" spc="0" dirty="0">
                <a:solidFill>
                  <a:srgbClr val="404040"/>
                </a:solidFill>
                <a:latin typeface="华文楷体"/>
                <a:ea typeface="华文楷体"/>
                <a:cs typeface="华文楷体"/>
              </a:rPr>
              <a:t>逻</a:t>
            </a:r>
            <a:r>
              <a:rPr lang="en-US" altLang="zh-CN" sz="3205" spc="-10" dirty="0">
                <a:solidFill>
                  <a:srgbClr val="404040"/>
                </a:solidFill>
                <a:latin typeface="华文楷体"/>
                <a:ea typeface="华文楷体"/>
                <a:cs typeface="华文楷体"/>
              </a:rPr>
              <a:t>辑</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将</a:t>
            </a:r>
            <a:r>
              <a:rPr lang="en-US" altLang="zh-CN" sz="3205" spc="0" dirty="0">
                <a:solidFill>
                  <a:srgbClr val="404040"/>
                </a:solidFill>
                <a:latin typeface="华文楷体"/>
                <a:ea typeface="华文楷体"/>
                <a:cs typeface="华文楷体"/>
              </a:rPr>
              <a:t>语</a:t>
            </a:r>
            <a:r>
              <a:rPr lang="en-US" altLang="zh-CN" sz="3205" spc="-10" dirty="0">
                <a:solidFill>
                  <a:srgbClr val="404040"/>
                </a:solidFill>
                <a:latin typeface="华文楷体"/>
                <a:ea typeface="华文楷体"/>
                <a:cs typeface="华文楷体"/>
              </a:rPr>
              <a:t>言</a:t>
            </a:r>
            <a:r>
              <a:rPr lang="en-US" altLang="zh-CN" sz="3205" spc="0" dirty="0">
                <a:solidFill>
                  <a:srgbClr val="404040"/>
                </a:solidFill>
                <a:latin typeface="华文楷体"/>
                <a:ea typeface="华文楷体"/>
                <a:cs typeface="华文楷体"/>
              </a:rPr>
              <a:t>训</a:t>
            </a:r>
            <a:r>
              <a:rPr lang="en-US" altLang="zh-CN" sz="3205" spc="-10" dirty="0">
                <a:solidFill>
                  <a:srgbClr val="404040"/>
                </a:solidFill>
                <a:latin typeface="华文楷体"/>
                <a:ea typeface="华文楷体"/>
                <a:cs typeface="华文楷体"/>
              </a:rPr>
              <a:t>练</a:t>
            </a:r>
            <a:r>
              <a:rPr lang="en-US" altLang="zh-CN" sz="3205" spc="0" dirty="0">
                <a:solidFill>
                  <a:srgbClr val="404040"/>
                </a:solidFill>
                <a:latin typeface="华文楷体"/>
                <a:ea typeface="华文楷体"/>
                <a:cs typeface="华文楷体"/>
              </a:rPr>
              <a:t>和</a:t>
            </a:r>
            <a:r>
              <a:rPr lang="en-US" altLang="zh-CN" sz="3205" spc="-10" dirty="0">
                <a:solidFill>
                  <a:srgbClr val="404040"/>
                </a:solidFill>
                <a:latin typeface="华文楷体"/>
                <a:ea typeface="华文楷体"/>
                <a:cs typeface="华文楷体"/>
              </a:rPr>
              <a:t>思</a:t>
            </a:r>
            <a:r>
              <a:rPr lang="en-US" altLang="zh-CN" sz="3205" spc="0" dirty="0">
                <a:solidFill>
                  <a:srgbClr val="404040"/>
                </a:solidFill>
                <a:latin typeface="华文楷体"/>
                <a:ea typeface="华文楷体"/>
                <a:cs typeface="华文楷体"/>
              </a:rPr>
              <a:t>维</a:t>
            </a:r>
            <a:r>
              <a:rPr lang="en-US" altLang="zh-CN" sz="3205" spc="-10" dirty="0">
                <a:solidFill>
                  <a:srgbClr val="404040"/>
                </a:solidFill>
                <a:latin typeface="华文楷体"/>
                <a:ea typeface="华文楷体"/>
                <a:cs typeface="华文楷体"/>
              </a:rPr>
              <a:t>训</a:t>
            </a:r>
            <a:r>
              <a:rPr lang="en-US" altLang="zh-CN" sz="3205" spc="0" dirty="0">
                <a:solidFill>
                  <a:srgbClr val="404040"/>
                </a:solidFill>
                <a:latin typeface="华文楷体"/>
                <a:ea typeface="华文楷体"/>
                <a:cs typeface="华文楷体"/>
              </a:rPr>
              <a:t>练</a:t>
            </a:r>
            <a:r>
              <a:rPr lang="en-US" altLang="zh-CN" sz="3205" spc="-10" dirty="0">
                <a:solidFill>
                  <a:srgbClr val="404040"/>
                </a:solidFill>
                <a:latin typeface="华文楷体"/>
                <a:ea typeface="华文楷体"/>
                <a:cs typeface="华文楷体"/>
              </a:rPr>
              <a:t>落</a:t>
            </a:r>
            <a:r>
              <a:rPr lang="en-US" altLang="zh-CN" sz="3205" spc="0" dirty="0">
                <a:solidFill>
                  <a:srgbClr val="404040"/>
                </a:solidFill>
                <a:latin typeface="华文楷体"/>
                <a:ea typeface="华文楷体"/>
                <a:cs typeface="华文楷体"/>
              </a:rPr>
              <a:t>到</a:t>
            </a:r>
            <a:r>
              <a:rPr lang="en-US" altLang="zh-CN" sz="3205" spc="-10" dirty="0">
                <a:solidFill>
                  <a:srgbClr val="404040"/>
                </a:solidFill>
                <a:latin typeface="华文楷体"/>
                <a:ea typeface="华文楷体"/>
                <a:cs typeface="华文楷体"/>
              </a:rPr>
              <a:t>实</a:t>
            </a:r>
            <a:r>
              <a:rPr lang="en-US" altLang="zh-CN" sz="3205" spc="5" dirty="0">
                <a:solidFill>
                  <a:srgbClr val="404040"/>
                </a:solidFill>
                <a:latin typeface="华文楷体"/>
                <a:ea typeface="华文楷体"/>
                <a:cs typeface="华文楷体"/>
              </a:rPr>
              <a:t>处</a:t>
            </a:r>
            <a:endParaRPr lang="en-US" altLang="zh-CN" sz="3205">
              <a:latin typeface="华文楷体"/>
              <a:ea typeface="华文楷体"/>
              <a:cs typeface="华文楷体"/>
            </a:endParaRPr>
          </a:p>
          <a:p>
            <a:pPr algn="l" rtl="0">
              <a:lnSpc>
                <a:spcPts val="4330"/>
              </a:lnSpc>
              <a:spcBef>
                <a:spcPts val="5115"/>
              </a:spcBef>
            </a:pPr>
            <a:r>
              <a:rPr lang="en-US" altLang="zh-CN" sz="3205" spc="-5" dirty="0">
                <a:solidFill>
                  <a:srgbClr val="404040"/>
                </a:solidFill>
                <a:latin typeface="微软雅黑"/>
                <a:ea typeface="微软雅黑"/>
                <a:cs typeface="微软雅黑"/>
              </a:rPr>
              <a:t>形式</a:t>
            </a:r>
            <a:r>
              <a:rPr lang="en-US" altLang="zh-CN" sz="3205" spc="0" dirty="0">
                <a:solidFill>
                  <a:srgbClr val="404040"/>
                </a:solidFill>
                <a:latin typeface="微软雅黑"/>
                <a:ea typeface="微软雅黑"/>
                <a:cs typeface="微软雅黑"/>
              </a:rPr>
              <a:t>：</a:t>
            </a:r>
            <a:r>
              <a:rPr lang="en-US" altLang="zh-CN" sz="3205" spc="-10" dirty="0">
                <a:solidFill>
                  <a:srgbClr val="404040"/>
                </a:solidFill>
                <a:latin typeface="华文楷体"/>
                <a:ea typeface="华文楷体"/>
                <a:cs typeface="华文楷体"/>
              </a:rPr>
              <a:t>在</a:t>
            </a:r>
            <a:r>
              <a:rPr lang="en-US" altLang="zh-CN" sz="3205" spc="-5" dirty="0">
                <a:solidFill>
                  <a:srgbClr val="404040"/>
                </a:solidFill>
                <a:latin typeface="华文楷体"/>
                <a:ea typeface="华文楷体"/>
                <a:cs typeface="华文楷体"/>
              </a:rPr>
              <a:t>主题</a:t>
            </a:r>
            <a:r>
              <a:rPr lang="en-US" altLang="zh-CN" sz="3205" spc="0" dirty="0">
                <a:solidFill>
                  <a:srgbClr val="404040"/>
                </a:solidFill>
                <a:latin typeface="华文楷体"/>
                <a:ea typeface="华文楷体"/>
                <a:cs typeface="华文楷体"/>
              </a:rPr>
              <a:t>活</a:t>
            </a:r>
            <a:r>
              <a:rPr lang="en-US" altLang="zh-CN" sz="3205" spc="-10" dirty="0">
                <a:solidFill>
                  <a:srgbClr val="404040"/>
                </a:solidFill>
                <a:latin typeface="华文楷体"/>
                <a:ea typeface="华文楷体"/>
                <a:cs typeface="华文楷体"/>
              </a:rPr>
              <a:t>动</a:t>
            </a:r>
            <a:r>
              <a:rPr lang="en-US" altLang="zh-CN" sz="3205" spc="0" dirty="0">
                <a:solidFill>
                  <a:srgbClr val="404040"/>
                </a:solidFill>
                <a:latin typeface="华文楷体"/>
                <a:ea typeface="华文楷体"/>
                <a:cs typeface="华文楷体"/>
              </a:rPr>
              <a:t>中</a:t>
            </a:r>
            <a:r>
              <a:rPr lang="en-US" altLang="zh-CN" sz="3205" spc="-10" dirty="0">
                <a:solidFill>
                  <a:srgbClr val="404040"/>
                </a:solidFill>
                <a:latin typeface="华文楷体"/>
                <a:ea typeface="华文楷体"/>
                <a:cs typeface="华文楷体"/>
              </a:rPr>
              <a:t>自</a:t>
            </a:r>
            <a:r>
              <a:rPr lang="en-US" altLang="zh-CN" sz="3205" spc="0" dirty="0">
                <a:solidFill>
                  <a:srgbClr val="404040"/>
                </a:solidFill>
                <a:latin typeface="华文楷体"/>
                <a:ea typeface="华文楷体"/>
                <a:cs typeface="华文楷体"/>
              </a:rPr>
              <a:t>主</a:t>
            </a:r>
            <a:r>
              <a:rPr lang="en-US" altLang="zh-CN" sz="3205" spc="-10" dirty="0">
                <a:solidFill>
                  <a:srgbClr val="404040"/>
                </a:solidFill>
                <a:latin typeface="华文楷体"/>
                <a:ea typeface="华文楷体"/>
                <a:cs typeface="华文楷体"/>
              </a:rPr>
              <a:t>建</a:t>
            </a:r>
            <a:r>
              <a:rPr lang="en-US" altLang="zh-CN" sz="3205" spc="0" dirty="0">
                <a:solidFill>
                  <a:srgbClr val="404040"/>
                </a:solidFill>
                <a:latin typeface="华文楷体"/>
                <a:ea typeface="华文楷体"/>
                <a:cs typeface="华文楷体"/>
              </a:rPr>
              <a:t>构</a:t>
            </a:r>
            <a:r>
              <a:rPr lang="en-US" altLang="zh-CN" sz="3205" spc="-10" dirty="0">
                <a:solidFill>
                  <a:srgbClr val="404040"/>
                </a:solidFill>
                <a:latin typeface="华文楷体"/>
                <a:ea typeface="华文楷体"/>
                <a:cs typeface="华文楷体"/>
              </a:rPr>
              <a:t>语</a:t>
            </a:r>
            <a:r>
              <a:rPr lang="en-US" altLang="zh-CN" sz="3205" spc="0" dirty="0">
                <a:solidFill>
                  <a:srgbClr val="404040"/>
                </a:solidFill>
                <a:latin typeface="华文楷体"/>
                <a:ea typeface="华文楷体"/>
                <a:cs typeface="华文楷体"/>
              </a:rPr>
              <a:t>理</a:t>
            </a:r>
            <a:r>
              <a:rPr lang="en-US" altLang="zh-CN" sz="3205" spc="-10" dirty="0">
                <a:solidFill>
                  <a:srgbClr val="404040"/>
                </a:solidFill>
                <a:latin typeface="华文楷体"/>
                <a:ea typeface="华文楷体"/>
                <a:cs typeface="华文楷体"/>
              </a:rPr>
              <a:t>、</a:t>
            </a:r>
            <a:r>
              <a:rPr lang="en-US" altLang="zh-CN" sz="3205" spc="0" dirty="0">
                <a:solidFill>
                  <a:srgbClr val="404040"/>
                </a:solidFill>
                <a:latin typeface="华文楷体"/>
                <a:ea typeface="华文楷体"/>
                <a:cs typeface="华文楷体"/>
              </a:rPr>
              <a:t>逻</a:t>
            </a:r>
            <a:r>
              <a:rPr lang="en-US" altLang="zh-CN" sz="3205" spc="-10" dirty="0">
                <a:solidFill>
                  <a:srgbClr val="404040"/>
                </a:solidFill>
                <a:latin typeface="华文楷体"/>
                <a:ea typeface="华文楷体"/>
                <a:cs typeface="华文楷体"/>
              </a:rPr>
              <a:t>辑</a:t>
            </a:r>
            <a:r>
              <a:rPr lang="en-US" altLang="zh-CN" sz="3205" spc="0" dirty="0">
                <a:solidFill>
                  <a:srgbClr val="404040"/>
                </a:solidFill>
                <a:latin typeface="华文楷体"/>
                <a:ea typeface="华文楷体"/>
                <a:cs typeface="华文楷体"/>
              </a:rPr>
              <a:t>知</a:t>
            </a:r>
            <a:r>
              <a:rPr lang="en-US" altLang="zh-CN" sz="3205" spc="-10" dirty="0">
                <a:solidFill>
                  <a:srgbClr val="404040"/>
                </a:solidFill>
                <a:latin typeface="华文楷体"/>
                <a:ea typeface="华文楷体"/>
                <a:cs typeface="华文楷体"/>
              </a:rPr>
              <a:t>识</a:t>
            </a:r>
            <a:r>
              <a:rPr lang="en-US" altLang="zh-CN" sz="3205" spc="0" dirty="0">
                <a:solidFill>
                  <a:srgbClr val="404040"/>
                </a:solidFill>
                <a:latin typeface="华文楷体"/>
                <a:ea typeface="华文楷体"/>
                <a:cs typeface="华文楷体"/>
              </a:rPr>
              <a:t>和</a:t>
            </a:r>
            <a:r>
              <a:rPr lang="en-US" altLang="zh-CN" sz="3205" spc="-10" dirty="0">
                <a:solidFill>
                  <a:srgbClr val="404040"/>
                </a:solidFill>
                <a:latin typeface="华文楷体"/>
                <a:ea typeface="华文楷体"/>
                <a:cs typeface="华文楷体"/>
              </a:rPr>
              <a:t>方</a:t>
            </a:r>
            <a:r>
              <a:rPr lang="en-US" altLang="zh-CN" sz="3205" spc="5" dirty="0">
                <a:solidFill>
                  <a:srgbClr val="404040"/>
                </a:solidFill>
                <a:latin typeface="华文楷体"/>
                <a:ea typeface="华文楷体"/>
                <a:cs typeface="华文楷体"/>
              </a:rPr>
              <a:t>法</a:t>
            </a:r>
            <a:endParaRPr lang="en-US" altLang="zh-CN" sz="3205">
              <a:latin typeface="华文楷体"/>
              <a:ea typeface="华文楷体"/>
              <a:cs typeface="华文楷体"/>
            </a:endParaRPr>
          </a:p>
          <a:p>
            <a:pPr algn="l" rtl="0">
              <a:lnSpc>
                <a:spcPts val="4330"/>
              </a:lnSpc>
              <a:spcBef>
                <a:spcPts val="5115"/>
              </a:spcBef>
            </a:pPr>
            <a:r>
              <a:rPr lang="en-US" altLang="zh-CN" sz="3205" spc="-5" dirty="0">
                <a:solidFill>
                  <a:srgbClr val="404040"/>
                </a:solidFill>
                <a:latin typeface="微软雅黑"/>
                <a:ea typeface="微软雅黑"/>
                <a:cs typeface="微软雅黑"/>
              </a:rPr>
              <a:t>定位</a:t>
            </a:r>
            <a:r>
              <a:rPr lang="en-US" altLang="zh-CN" sz="3205" spc="0" dirty="0">
                <a:solidFill>
                  <a:srgbClr val="404040"/>
                </a:solidFill>
                <a:latin typeface="微软雅黑"/>
                <a:ea typeface="微软雅黑"/>
                <a:cs typeface="微软雅黑"/>
              </a:rPr>
              <a:t>：</a:t>
            </a:r>
            <a:r>
              <a:rPr lang="en-US" altLang="zh-CN" sz="3205" spc="-10" dirty="0">
                <a:solidFill>
                  <a:srgbClr val="404040"/>
                </a:solidFill>
                <a:latin typeface="华文楷体"/>
                <a:ea typeface="华文楷体"/>
                <a:cs typeface="华文楷体"/>
              </a:rPr>
              <a:t>构</a:t>
            </a:r>
            <a:r>
              <a:rPr lang="en-US" altLang="zh-CN" sz="3205" spc="-5" dirty="0">
                <a:solidFill>
                  <a:srgbClr val="404040"/>
                </a:solidFill>
                <a:latin typeface="华文楷体"/>
                <a:ea typeface="华文楷体"/>
                <a:cs typeface="华文楷体"/>
              </a:rPr>
              <a:t>建语</a:t>
            </a:r>
            <a:r>
              <a:rPr lang="en-US" altLang="zh-CN" sz="3205" spc="0" dirty="0">
                <a:solidFill>
                  <a:srgbClr val="404040"/>
                </a:solidFill>
                <a:latin typeface="华文楷体"/>
                <a:ea typeface="华文楷体"/>
                <a:cs typeface="华文楷体"/>
              </a:rPr>
              <a:t>言</a:t>
            </a:r>
            <a:r>
              <a:rPr lang="en-US" altLang="zh-CN" sz="3205" spc="-10" dirty="0">
                <a:solidFill>
                  <a:srgbClr val="404040"/>
                </a:solidFill>
                <a:latin typeface="华文楷体"/>
                <a:ea typeface="华文楷体"/>
                <a:cs typeface="华文楷体"/>
              </a:rPr>
              <a:t>梳</a:t>
            </a:r>
            <a:r>
              <a:rPr lang="en-US" altLang="zh-CN" sz="3205" spc="0" dirty="0">
                <a:solidFill>
                  <a:srgbClr val="404040"/>
                </a:solidFill>
                <a:latin typeface="华文楷体"/>
                <a:ea typeface="华文楷体"/>
                <a:cs typeface="华文楷体"/>
              </a:rPr>
              <a:t>理</a:t>
            </a:r>
            <a:r>
              <a:rPr lang="en-US" altLang="zh-CN" sz="3205" spc="-10" dirty="0">
                <a:solidFill>
                  <a:srgbClr val="404040"/>
                </a:solidFill>
                <a:latin typeface="华文楷体"/>
                <a:ea typeface="华文楷体"/>
                <a:cs typeface="华文楷体"/>
              </a:rPr>
              <a:t>与</a:t>
            </a:r>
            <a:r>
              <a:rPr lang="en-US" altLang="zh-CN" sz="3205" spc="0" dirty="0">
                <a:solidFill>
                  <a:srgbClr val="404040"/>
                </a:solidFill>
                <a:latin typeface="华文楷体"/>
                <a:ea typeface="华文楷体"/>
                <a:cs typeface="华文楷体"/>
              </a:rPr>
              <a:t>探</a:t>
            </a:r>
            <a:r>
              <a:rPr lang="en-US" altLang="zh-CN" sz="3205" spc="-10" dirty="0">
                <a:solidFill>
                  <a:srgbClr val="404040"/>
                </a:solidFill>
                <a:latin typeface="华文楷体"/>
                <a:ea typeface="华文楷体"/>
                <a:cs typeface="华文楷体"/>
              </a:rPr>
              <a:t>究</a:t>
            </a:r>
            <a:r>
              <a:rPr lang="en-US" altLang="zh-CN" sz="3205" spc="0" dirty="0">
                <a:solidFill>
                  <a:srgbClr val="404040"/>
                </a:solidFill>
                <a:latin typeface="华文楷体"/>
                <a:ea typeface="华文楷体"/>
                <a:cs typeface="华文楷体"/>
              </a:rPr>
              <a:t>的</a:t>
            </a:r>
            <a:r>
              <a:rPr lang="en-US" altLang="zh-CN" sz="3205" spc="-10" dirty="0">
                <a:solidFill>
                  <a:srgbClr val="404040"/>
                </a:solidFill>
                <a:latin typeface="华文楷体"/>
                <a:ea typeface="华文楷体"/>
                <a:cs typeface="华文楷体"/>
              </a:rPr>
              <a:t>典</a:t>
            </a:r>
            <a:r>
              <a:rPr lang="en-US" altLang="zh-CN" sz="3205" spc="0" dirty="0">
                <a:solidFill>
                  <a:srgbClr val="404040"/>
                </a:solidFill>
                <a:latin typeface="华文楷体"/>
                <a:ea typeface="华文楷体"/>
                <a:cs typeface="华文楷体"/>
              </a:rPr>
              <a:t>型</a:t>
            </a:r>
            <a:r>
              <a:rPr lang="en-US" altLang="zh-CN" sz="3205" spc="-10" dirty="0">
                <a:solidFill>
                  <a:srgbClr val="404040"/>
                </a:solidFill>
                <a:latin typeface="华文楷体"/>
                <a:ea typeface="华文楷体"/>
                <a:cs typeface="华文楷体"/>
              </a:rPr>
              <a:t>过</a:t>
            </a:r>
            <a:r>
              <a:rPr lang="en-US" altLang="zh-CN" sz="3205" spc="0" dirty="0">
                <a:solidFill>
                  <a:srgbClr val="404040"/>
                </a:solidFill>
                <a:latin typeface="华文楷体"/>
                <a:ea typeface="华文楷体"/>
                <a:cs typeface="华文楷体"/>
              </a:rPr>
              <a:t>程</a:t>
            </a:r>
            <a:r>
              <a:rPr lang="en-US" altLang="zh-CN" sz="3205" spc="-10" dirty="0">
                <a:solidFill>
                  <a:srgbClr val="404040"/>
                </a:solidFill>
                <a:latin typeface="华文楷体"/>
                <a:ea typeface="华文楷体"/>
                <a:cs typeface="华文楷体"/>
              </a:rPr>
              <a:t>和</a:t>
            </a:r>
            <a:r>
              <a:rPr lang="en-US" altLang="zh-CN" sz="3205" spc="0" dirty="0">
                <a:solidFill>
                  <a:srgbClr val="404040"/>
                </a:solidFill>
                <a:latin typeface="华文楷体"/>
                <a:ea typeface="华文楷体"/>
                <a:cs typeface="华文楷体"/>
              </a:rPr>
              <a:t>理</a:t>
            </a:r>
            <a:r>
              <a:rPr lang="en-US" altLang="zh-CN" sz="3205" spc="-10" dirty="0">
                <a:solidFill>
                  <a:srgbClr val="404040"/>
                </a:solidFill>
                <a:latin typeface="华文楷体"/>
                <a:ea typeface="华文楷体"/>
                <a:cs typeface="华文楷体"/>
              </a:rPr>
              <a:t>想</a:t>
            </a:r>
            <a:r>
              <a:rPr lang="en-US" altLang="zh-CN" sz="3205" spc="0" dirty="0">
                <a:solidFill>
                  <a:srgbClr val="404040"/>
                </a:solidFill>
                <a:latin typeface="华文楷体"/>
                <a:ea typeface="华文楷体"/>
                <a:cs typeface="华文楷体"/>
              </a:rPr>
              <a:t>模型</a:t>
            </a:r>
            <a:endParaRPr lang="en-US" altLang="zh-CN" sz="3205">
              <a:latin typeface="华文楷体"/>
              <a:ea typeface="华文楷体"/>
              <a:cs typeface="华文楷体"/>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8"/>
          <p:cNvSpPr txBox="1"/>
          <p:nvPr/>
        </p:nvSpPr>
        <p:spPr>
          <a:xfrm>
            <a:off x="1385570" y="1817629"/>
            <a:ext cx="9077324" cy="2998898"/>
          </a:xfrm>
          <a:prstGeom prst="rect">
            <a:avLst/>
          </a:prstGeom>
          <a:noFill/>
        </p:spPr>
        <p:txBody>
          <a:bodyPr wrap="square" lIns="0" tIns="0" rIns="0" rtlCol="0">
            <a:spAutoFit/>
          </a:bodyPr>
          <a:lstStyle/>
          <a:p>
            <a:pPr marL="254000" indent="254000" algn="just" rtl="0">
              <a:lnSpc>
                <a:spcPts val="7871"/>
              </a:lnSpc>
            </a:pPr>
            <a:r>
              <a:rPr lang="en-US" altLang="zh-CN" sz="3995" spc="0" dirty="0">
                <a:solidFill>
                  <a:srgbClr val="404040"/>
                </a:solidFill>
                <a:latin typeface="Wingdings"/>
                <a:ea typeface="Wingdings"/>
                <a:cs typeface="Wingdings"/>
              </a:rPr>
              <a:t>Ø</a:t>
            </a:r>
            <a:r>
              <a:rPr lang="en-US" altLang="zh-CN" sz="3995" spc="0" dirty="0">
                <a:solidFill>
                  <a:srgbClr val="404040"/>
                </a:solidFill>
                <a:latin typeface="华文中宋"/>
                <a:ea typeface="华文中宋"/>
                <a:cs typeface="华文中宋"/>
              </a:rPr>
              <a:t>我们正在步入思维教育的崭新时代</a:t>
            </a:r>
            <a:r>
              <a:rPr lang="en-US" altLang="zh-CN" sz="3995" dirty="0">
                <a:solidFill>
                  <a:srgbClr val="404040"/>
                </a:solidFill>
                <a:latin typeface="华文中宋"/>
                <a:ea typeface="华文中宋"/>
                <a:cs typeface="华文中宋"/>
              </a:rPr>
              <a:t> </a:t>
            </a:r>
            <a:r>
              <a:rPr lang="en-US" altLang="zh-CN" sz="3995" spc="0" dirty="0">
                <a:solidFill>
                  <a:srgbClr val="404040"/>
                </a:solidFill>
                <a:latin typeface="Wingdings"/>
                <a:ea typeface="Wingdings"/>
                <a:cs typeface="Wingdings"/>
              </a:rPr>
              <a:t>Ø</a:t>
            </a:r>
            <a:r>
              <a:rPr lang="en-US" altLang="zh-CN" sz="3995" spc="0" dirty="0">
                <a:solidFill>
                  <a:srgbClr val="404040"/>
                </a:solidFill>
                <a:latin typeface="华文中宋"/>
                <a:ea typeface="华文中宋"/>
                <a:cs typeface="华文中宋"/>
              </a:rPr>
              <a:t>要把思维教育落到实处就必须讲逻辑</a:t>
            </a:r>
            <a:r>
              <a:rPr lang="en-US" altLang="zh-CN" sz="3995" dirty="0">
                <a:solidFill>
                  <a:srgbClr val="404040"/>
                </a:solidFill>
                <a:latin typeface="华文中宋"/>
                <a:ea typeface="华文中宋"/>
                <a:cs typeface="华文中宋"/>
              </a:rPr>
              <a:t> </a:t>
            </a:r>
            <a:r>
              <a:rPr lang="en-US" altLang="zh-CN" sz="3995" spc="0" dirty="0">
                <a:solidFill>
                  <a:srgbClr val="404040"/>
                </a:solidFill>
                <a:latin typeface="Wingdings"/>
                <a:ea typeface="Wingdings"/>
                <a:cs typeface="Wingdings"/>
              </a:rPr>
              <a:t>Ø</a:t>
            </a:r>
            <a:r>
              <a:rPr lang="en-US" altLang="zh-CN" sz="3995" spc="0" dirty="0">
                <a:solidFill>
                  <a:srgbClr val="404040"/>
                </a:solidFill>
                <a:latin typeface="华文中宋"/>
                <a:ea typeface="华文中宋"/>
                <a:cs typeface="华文中宋"/>
              </a:rPr>
              <a:t>立足学生语文学习需要讲逻辑、练思维</a:t>
            </a:r>
            <a:endParaRPr lang="en-US" altLang="zh-CN" sz="3995">
              <a:latin typeface="华文中宋"/>
              <a:ea typeface="华文中宋"/>
              <a:cs typeface="华文中宋"/>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ext Box240"/>
          <p:cNvSpPr txBox="1"/>
          <p:nvPr/>
        </p:nvSpPr>
        <p:spPr>
          <a:xfrm>
            <a:off x="739140" y="972238"/>
            <a:ext cx="10160634" cy="4953102"/>
          </a:xfrm>
          <a:prstGeom prst="rect">
            <a:avLst/>
          </a:prstGeom>
          <a:noFill/>
        </p:spPr>
        <p:txBody>
          <a:bodyPr wrap="square" lIns="0" tIns="0" rIns="0" rtlCol="0">
            <a:spAutoFit/>
          </a:bodyPr>
          <a:lstStyle/>
          <a:p>
            <a:pPr indent="914400" algn="l" rtl="0">
              <a:lnSpc>
                <a:spcPts val="5180"/>
              </a:lnSpc>
            </a:pPr>
            <a:r>
              <a:rPr lang="en-US" altLang="zh-CN" sz="2905" spc="-5" dirty="0">
                <a:solidFill>
                  <a:srgbClr val="404040"/>
                </a:solidFill>
                <a:latin typeface="微软雅黑"/>
                <a:ea typeface="微软雅黑"/>
                <a:cs typeface="微软雅黑"/>
              </a:rPr>
              <a:t>两个单元虽说一个侧重语言，另</a:t>
            </a:r>
            <a:r>
              <a:rPr lang="en-US" altLang="zh-CN" sz="2905" spc="0" dirty="0">
                <a:solidFill>
                  <a:srgbClr val="404040"/>
                </a:solidFill>
                <a:latin typeface="微软雅黑"/>
                <a:ea typeface="微软雅黑"/>
                <a:cs typeface="微软雅黑"/>
              </a:rPr>
              <a:t>一</a:t>
            </a:r>
            <a:r>
              <a:rPr lang="en-US" altLang="zh-CN" sz="2905" spc="-10" dirty="0">
                <a:solidFill>
                  <a:srgbClr val="404040"/>
                </a:solidFill>
                <a:latin typeface="微软雅黑"/>
                <a:ea typeface="微软雅黑"/>
                <a:cs typeface="微软雅黑"/>
              </a:rPr>
              <a:t>个</a:t>
            </a:r>
            <a:r>
              <a:rPr lang="en-US" altLang="zh-CN" sz="2905" spc="0" dirty="0">
                <a:solidFill>
                  <a:srgbClr val="404040"/>
                </a:solidFill>
                <a:latin typeface="微软雅黑"/>
                <a:ea typeface="微软雅黑"/>
                <a:cs typeface="微软雅黑"/>
              </a:rPr>
              <a:t>侧</a:t>
            </a:r>
            <a:r>
              <a:rPr lang="en-US" altLang="zh-CN" sz="2905" spc="-10" dirty="0">
                <a:solidFill>
                  <a:srgbClr val="404040"/>
                </a:solidFill>
                <a:latin typeface="微软雅黑"/>
                <a:ea typeface="微软雅黑"/>
                <a:cs typeface="微软雅黑"/>
              </a:rPr>
              <a:t>重</a:t>
            </a:r>
            <a:r>
              <a:rPr lang="en-US" altLang="zh-CN" sz="2905" spc="0" dirty="0">
                <a:solidFill>
                  <a:srgbClr val="404040"/>
                </a:solidFill>
                <a:latin typeface="微软雅黑"/>
                <a:ea typeface="微软雅黑"/>
                <a:cs typeface="微软雅黑"/>
              </a:rPr>
              <a:t>逻</a:t>
            </a:r>
            <a:r>
              <a:rPr lang="en-US" altLang="zh-CN" sz="2905" spc="-10" dirty="0">
                <a:solidFill>
                  <a:srgbClr val="404040"/>
                </a:solidFill>
                <a:latin typeface="微软雅黑"/>
                <a:ea typeface="微软雅黑"/>
                <a:cs typeface="微软雅黑"/>
              </a:rPr>
              <a:t>辑</a:t>
            </a:r>
            <a:r>
              <a:rPr lang="en-US" altLang="zh-CN" sz="2905" spc="0" dirty="0">
                <a:solidFill>
                  <a:srgbClr val="404040"/>
                </a:solidFill>
                <a:latin typeface="微软雅黑"/>
                <a:ea typeface="微软雅黑"/>
                <a:cs typeface="微软雅黑"/>
              </a:rPr>
              <a:t>，</a:t>
            </a:r>
            <a:r>
              <a:rPr lang="en-US" altLang="zh-CN" sz="2905" spc="-10" dirty="0">
                <a:solidFill>
                  <a:srgbClr val="404040"/>
                </a:solidFill>
                <a:latin typeface="微软雅黑"/>
                <a:ea typeface="微软雅黑"/>
                <a:cs typeface="微软雅黑"/>
              </a:rPr>
              <a:t>但</a:t>
            </a:r>
            <a:r>
              <a:rPr lang="en-US" altLang="zh-CN" sz="2905" spc="0" dirty="0">
                <a:solidFill>
                  <a:srgbClr val="404040"/>
                </a:solidFill>
                <a:latin typeface="微软雅黑"/>
                <a:ea typeface="微软雅黑"/>
                <a:cs typeface="微软雅黑"/>
              </a:rPr>
              <a:t>都</a:t>
            </a:r>
            <a:r>
              <a:rPr lang="en-US" altLang="zh-CN" sz="2905" spc="-10" dirty="0">
                <a:solidFill>
                  <a:srgbClr val="404040"/>
                </a:solidFill>
                <a:latin typeface="微软雅黑"/>
                <a:ea typeface="微软雅黑"/>
                <a:cs typeface="微软雅黑"/>
              </a:rPr>
              <a:t>力</a:t>
            </a:r>
            <a:r>
              <a:rPr lang="en-US" altLang="zh-CN" sz="2905" spc="5" dirty="0">
                <a:solidFill>
                  <a:srgbClr val="404040"/>
                </a:solidFill>
                <a:latin typeface="微软雅黑"/>
                <a:ea typeface="微软雅黑"/>
                <a:cs typeface="微软雅黑"/>
              </a:rPr>
              <a:t>求</a:t>
            </a:r>
            <a:r>
              <a:rPr lang="en-US" altLang="zh-CN" sz="2905" dirty="0">
                <a:solidFill>
                  <a:srgbClr val="404040"/>
                </a:solidFill>
                <a:latin typeface="微软雅黑"/>
                <a:ea typeface="微软雅黑"/>
                <a:cs typeface="微软雅黑"/>
              </a:rPr>
              <a:t> </a:t>
            </a:r>
            <a:r>
              <a:rPr lang="en-US" altLang="zh-CN" sz="2905" spc="-5" dirty="0">
                <a:solidFill>
                  <a:srgbClr val="404040"/>
                </a:solidFill>
                <a:latin typeface="微软雅黑"/>
                <a:ea typeface="微软雅黑"/>
                <a:cs typeface="微软雅黑"/>
              </a:rPr>
              <a:t>思</a:t>
            </a:r>
            <a:r>
              <a:rPr lang="en-US" altLang="zh-CN" sz="2905" spc="0" dirty="0">
                <a:solidFill>
                  <a:srgbClr val="404040"/>
                </a:solidFill>
                <a:latin typeface="微软雅黑"/>
                <a:ea typeface="微软雅黑"/>
                <a:cs typeface="微软雅黑"/>
              </a:rPr>
              <a:t>维</a:t>
            </a:r>
            <a:r>
              <a:rPr lang="en-US" altLang="zh-CN" sz="2905" spc="-10" dirty="0">
                <a:solidFill>
                  <a:srgbClr val="404040"/>
                </a:solidFill>
                <a:latin typeface="微软雅黑"/>
                <a:ea typeface="微软雅黑"/>
                <a:cs typeface="微软雅黑"/>
              </a:rPr>
              <a:t>训</a:t>
            </a:r>
            <a:r>
              <a:rPr lang="en-US" altLang="zh-CN" sz="2905" spc="-5" dirty="0">
                <a:solidFill>
                  <a:srgbClr val="404040"/>
                </a:solidFill>
                <a:latin typeface="微软雅黑"/>
                <a:ea typeface="微软雅黑"/>
                <a:cs typeface="微软雅黑"/>
              </a:rPr>
              <a:t>练和语言训练高度</a:t>
            </a:r>
            <a:r>
              <a:rPr lang="en-US" altLang="zh-CN" sz="2905" spc="0" dirty="0">
                <a:solidFill>
                  <a:srgbClr val="404040"/>
                </a:solidFill>
                <a:latin typeface="微软雅黑"/>
                <a:ea typeface="微软雅黑"/>
                <a:cs typeface="微软雅黑"/>
              </a:rPr>
              <a:t>整</a:t>
            </a:r>
            <a:r>
              <a:rPr lang="en-US" altLang="zh-CN" sz="2905" spc="-10" dirty="0">
                <a:solidFill>
                  <a:srgbClr val="404040"/>
                </a:solidFill>
                <a:latin typeface="微软雅黑"/>
                <a:ea typeface="微软雅黑"/>
                <a:cs typeface="微软雅黑"/>
              </a:rPr>
              <a:t>合</a:t>
            </a:r>
            <a:r>
              <a:rPr lang="en-US" altLang="zh-CN" sz="2905" spc="5" dirty="0">
                <a:solidFill>
                  <a:srgbClr val="404040"/>
                </a:solidFill>
                <a:latin typeface="微软雅黑"/>
                <a:ea typeface="微软雅黑"/>
                <a:cs typeface="微软雅黑"/>
              </a:rPr>
              <a:t>。</a:t>
            </a:r>
            <a:endParaRPr lang="en-US" altLang="zh-CN" sz="2905">
              <a:latin typeface="微软雅黑"/>
              <a:ea typeface="微软雅黑"/>
              <a:cs typeface="微软雅黑"/>
            </a:endParaRPr>
          </a:p>
          <a:p>
            <a:pPr indent="914400" algn="l" rtl="0">
              <a:lnSpc>
                <a:spcPts val="6610"/>
              </a:lnSpc>
              <a:spcBef>
                <a:spcPts val="1000"/>
              </a:spcBef>
            </a:pPr>
            <a:r>
              <a:rPr lang="en-US" altLang="zh-CN" sz="2905" spc="-5" dirty="0">
                <a:solidFill>
                  <a:srgbClr val="404040"/>
                </a:solidFill>
                <a:latin typeface="微软雅黑"/>
                <a:ea typeface="微软雅黑"/>
                <a:cs typeface="微软雅黑"/>
              </a:rPr>
              <a:t>词语单元提供的语言文字现象，</a:t>
            </a:r>
            <a:r>
              <a:rPr lang="en-US" altLang="zh-CN" sz="2905" spc="0" dirty="0">
                <a:solidFill>
                  <a:srgbClr val="404040"/>
                </a:solidFill>
                <a:latin typeface="微软雅黑"/>
                <a:ea typeface="微软雅黑"/>
                <a:cs typeface="微软雅黑"/>
              </a:rPr>
              <a:t>要</a:t>
            </a:r>
            <a:r>
              <a:rPr lang="en-US" altLang="zh-CN" sz="2905" spc="-10" dirty="0">
                <a:solidFill>
                  <a:srgbClr val="404040"/>
                </a:solidFill>
                <a:latin typeface="微软雅黑"/>
                <a:ea typeface="微软雅黑"/>
                <a:cs typeface="微软雅黑"/>
              </a:rPr>
              <a:t>上</a:t>
            </a:r>
            <a:r>
              <a:rPr lang="en-US" altLang="zh-CN" sz="2905" spc="0" dirty="0">
                <a:solidFill>
                  <a:srgbClr val="404040"/>
                </a:solidFill>
                <a:latin typeface="微软雅黑"/>
                <a:ea typeface="微软雅黑"/>
                <a:cs typeface="微软雅黑"/>
              </a:rPr>
              <a:t>升</a:t>
            </a:r>
            <a:r>
              <a:rPr lang="en-US" altLang="zh-CN" sz="2905" spc="-10" dirty="0">
                <a:solidFill>
                  <a:srgbClr val="404040"/>
                </a:solidFill>
                <a:latin typeface="微软雅黑"/>
                <a:ea typeface="微软雅黑"/>
                <a:cs typeface="微软雅黑"/>
              </a:rPr>
              <a:t>到</a:t>
            </a:r>
            <a:r>
              <a:rPr lang="en-US" altLang="zh-CN" sz="2905" spc="0" dirty="0">
                <a:solidFill>
                  <a:srgbClr val="404040"/>
                </a:solidFill>
                <a:latin typeface="微软雅黑"/>
                <a:ea typeface="微软雅黑"/>
                <a:cs typeface="微软雅黑"/>
              </a:rPr>
              <a:t>语</a:t>
            </a:r>
            <a:r>
              <a:rPr lang="en-US" altLang="zh-CN" sz="2905" spc="-10" dirty="0">
                <a:solidFill>
                  <a:srgbClr val="404040"/>
                </a:solidFill>
                <a:latin typeface="微软雅黑"/>
                <a:ea typeface="微软雅黑"/>
                <a:cs typeface="微软雅黑"/>
              </a:rPr>
              <a:t>理</a:t>
            </a:r>
            <a:r>
              <a:rPr lang="en-US" altLang="zh-CN" sz="2905" spc="0" dirty="0">
                <a:solidFill>
                  <a:srgbClr val="404040"/>
                </a:solidFill>
                <a:latin typeface="微软雅黑"/>
                <a:ea typeface="微软雅黑"/>
                <a:cs typeface="微软雅黑"/>
              </a:rPr>
              <a:t>，</a:t>
            </a:r>
            <a:r>
              <a:rPr lang="en-US" altLang="zh-CN" sz="2905" spc="-10" dirty="0">
                <a:solidFill>
                  <a:srgbClr val="404040"/>
                </a:solidFill>
                <a:latin typeface="微软雅黑"/>
                <a:ea typeface="微软雅黑"/>
                <a:cs typeface="微软雅黑"/>
              </a:rPr>
              <a:t>必</a:t>
            </a:r>
            <a:r>
              <a:rPr lang="en-US" altLang="zh-CN" sz="2905" spc="0" dirty="0">
                <a:solidFill>
                  <a:srgbClr val="404040"/>
                </a:solidFill>
                <a:latin typeface="微软雅黑"/>
                <a:ea typeface="微软雅黑"/>
                <a:cs typeface="微软雅黑"/>
              </a:rPr>
              <a:t>然</a:t>
            </a:r>
            <a:r>
              <a:rPr lang="en-US" altLang="zh-CN" sz="2905" spc="-10" dirty="0">
                <a:solidFill>
                  <a:srgbClr val="404040"/>
                </a:solidFill>
                <a:latin typeface="微软雅黑"/>
                <a:ea typeface="微软雅黑"/>
                <a:cs typeface="微软雅黑"/>
              </a:rPr>
              <a:t>要</a:t>
            </a:r>
            <a:r>
              <a:rPr lang="en-US" altLang="zh-CN" sz="2905" spc="5" dirty="0">
                <a:solidFill>
                  <a:srgbClr val="404040"/>
                </a:solidFill>
                <a:latin typeface="微软雅黑"/>
                <a:ea typeface="微软雅黑"/>
                <a:cs typeface="微软雅黑"/>
              </a:rPr>
              <a:t>进</a:t>
            </a:r>
            <a:r>
              <a:rPr lang="en-US" altLang="zh-CN" sz="2905" dirty="0">
                <a:solidFill>
                  <a:srgbClr val="404040"/>
                </a:solidFill>
                <a:latin typeface="微软雅黑"/>
                <a:ea typeface="微软雅黑"/>
                <a:cs typeface="微软雅黑"/>
              </a:rPr>
              <a:t> </a:t>
            </a:r>
            <a:r>
              <a:rPr lang="en-US" altLang="zh-CN" sz="2905" spc="-5" dirty="0">
                <a:solidFill>
                  <a:srgbClr val="404040"/>
                </a:solidFill>
                <a:latin typeface="微软雅黑"/>
                <a:ea typeface="微软雅黑"/>
                <a:cs typeface="微软雅黑"/>
              </a:rPr>
              <a:t>行</a:t>
            </a:r>
            <a:r>
              <a:rPr lang="en-US" altLang="zh-CN" sz="2905" spc="0" dirty="0">
                <a:solidFill>
                  <a:srgbClr val="404040"/>
                </a:solidFill>
                <a:latin typeface="微软雅黑"/>
                <a:ea typeface="微软雅黑"/>
                <a:cs typeface="微软雅黑"/>
              </a:rPr>
              <a:t>类</a:t>
            </a:r>
            <a:r>
              <a:rPr lang="en-US" altLang="zh-CN" sz="2905" spc="-10" dirty="0">
                <a:solidFill>
                  <a:srgbClr val="404040"/>
                </a:solidFill>
                <a:latin typeface="微软雅黑"/>
                <a:ea typeface="微软雅黑"/>
                <a:cs typeface="微软雅黑"/>
              </a:rPr>
              <a:t>比</a:t>
            </a:r>
            <a:r>
              <a:rPr lang="en-US" altLang="zh-CN" sz="2905" spc="-5" dirty="0">
                <a:solidFill>
                  <a:srgbClr val="404040"/>
                </a:solidFill>
                <a:latin typeface="微软雅黑"/>
                <a:ea typeface="微软雅黑"/>
                <a:cs typeface="微软雅黑"/>
              </a:rPr>
              <a:t>、归纳，有些</a:t>
            </a:r>
            <a:r>
              <a:rPr lang="en-US" altLang="zh-CN" sz="2905" spc="0" dirty="0">
                <a:solidFill>
                  <a:srgbClr val="404040"/>
                </a:solidFill>
                <a:latin typeface="微软雅黑"/>
                <a:ea typeface="微软雅黑"/>
                <a:cs typeface="微软雅黑"/>
              </a:rPr>
              <a:t>还</a:t>
            </a:r>
            <a:r>
              <a:rPr lang="en-US" altLang="zh-CN" sz="2905" spc="-10" dirty="0">
                <a:solidFill>
                  <a:srgbClr val="404040"/>
                </a:solidFill>
                <a:latin typeface="微软雅黑"/>
                <a:ea typeface="微软雅黑"/>
                <a:cs typeface="微软雅黑"/>
              </a:rPr>
              <a:t>需</a:t>
            </a:r>
            <a:r>
              <a:rPr lang="en-US" altLang="zh-CN" sz="2905" spc="0" dirty="0">
                <a:solidFill>
                  <a:srgbClr val="404040"/>
                </a:solidFill>
                <a:latin typeface="微软雅黑"/>
                <a:ea typeface="微软雅黑"/>
                <a:cs typeface="微软雅黑"/>
              </a:rPr>
              <a:t>要</a:t>
            </a:r>
            <a:r>
              <a:rPr lang="en-US" altLang="zh-CN" sz="2905" spc="-10" dirty="0">
                <a:solidFill>
                  <a:srgbClr val="404040"/>
                </a:solidFill>
                <a:latin typeface="微软雅黑"/>
                <a:ea typeface="微软雅黑"/>
                <a:cs typeface="微软雅黑"/>
              </a:rPr>
              <a:t>深</a:t>
            </a:r>
            <a:r>
              <a:rPr lang="en-US" altLang="zh-CN" sz="2905" spc="0" dirty="0">
                <a:solidFill>
                  <a:srgbClr val="404040"/>
                </a:solidFill>
                <a:latin typeface="微软雅黑"/>
                <a:ea typeface="微软雅黑"/>
                <a:cs typeface="微软雅黑"/>
              </a:rPr>
              <a:t>度</a:t>
            </a:r>
            <a:r>
              <a:rPr lang="en-US" altLang="zh-CN" sz="2905" spc="-10" dirty="0">
                <a:solidFill>
                  <a:srgbClr val="404040"/>
                </a:solidFill>
                <a:latin typeface="微软雅黑"/>
                <a:ea typeface="微软雅黑"/>
                <a:cs typeface="微软雅黑"/>
              </a:rPr>
              <a:t>思</a:t>
            </a:r>
            <a:r>
              <a:rPr lang="en-US" altLang="zh-CN" sz="2905" spc="0" dirty="0">
                <a:solidFill>
                  <a:srgbClr val="404040"/>
                </a:solidFill>
                <a:latin typeface="微软雅黑"/>
                <a:ea typeface="微软雅黑"/>
                <a:cs typeface="微软雅黑"/>
              </a:rPr>
              <a:t>考。</a:t>
            </a:r>
            <a:endParaRPr lang="en-US" altLang="zh-CN" sz="2905">
              <a:latin typeface="微软雅黑"/>
              <a:ea typeface="微软雅黑"/>
              <a:cs typeface="微软雅黑"/>
            </a:endParaRPr>
          </a:p>
          <a:p>
            <a:pPr marR="95712" indent="817880" algn="l" rtl="0">
              <a:lnSpc>
                <a:spcPts val="6706"/>
              </a:lnSpc>
              <a:spcBef>
                <a:spcPts val="1009"/>
              </a:spcBef>
            </a:pPr>
            <a:r>
              <a:rPr lang="en-US" altLang="zh-CN" sz="2905" spc="-5" dirty="0">
                <a:solidFill>
                  <a:srgbClr val="404040"/>
                </a:solidFill>
                <a:latin typeface="微软雅黑"/>
                <a:ea typeface="微软雅黑"/>
                <a:cs typeface="微软雅黑"/>
              </a:rPr>
              <a:t>词语单元</a:t>
            </a:r>
            <a:r>
              <a:rPr lang="en-US" altLang="zh-CN" sz="2905" spc="0" dirty="0">
                <a:solidFill>
                  <a:srgbClr val="404040"/>
                </a:solidFill>
                <a:latin typeface="微软雅黑"/>
                <a:ea typeface="微软雅黑"/>
                <a:cs typeface="微软雅黑"/>
              </a:rPr>
              <a:t>的</a:t>
            </a:r>
            <a:r>
              <a:rPr lang="en-US" altLang="zh-CN" sz="2905" spc="-10" dirty="0">
                <a:solidFill>
                  <a:srgbClr val="404040"/>
                </a:solidFill>
                <a:latin typeface="微软雅黑"/>
                <a:ea typeface="微软雅黑"/>
                <a:cs typeface="微软雅黑"/>
              </a:rPr>
              <a:t>“</a:t>
            </a:r>
            <a:r>
              <a:rPr lang="en-US" altLang="zh-CN" sz="2905" spc="0" dirty="0">
                <a:solidFill>
                  <a:srgbClr val="404040"/>
                </a:solidFill>
                <a:latin typeface="微软雅黑"/>
                <a:ea typeface="微软雅黑"/>
                <a:cs typeface="微软雅黑"/>
              </a:rPr>
              <a:t>词</a:t>
            </a:r>
            <a:r>
              <a:rPr lang="en-US" altLang="zh-CN" sz="2905" spc="-10" dirty="0">
                <a:solidFill>
                  <a:srgbClr val="404040"/>
                </a:solidFill>
                <a:latin typeface="微软雅黑"/>
                <a:ea typeface="微软雅黑"/>
                <a:cs typeface="微软雅黑"/>
              </a:rPr>
              <a:t>义</a:t>
            </a:r>
            <a:r>
              <a:rPr lang="en-US" altLang="zh-CN" sz="2905" spc="0" dirty="0">
                <a:solidFill>
                  <a:srgbClr val="404040"/>
                </a:solidFill>
                <a:latin typeface="微软雅黑"/>
                <a:ea typeface="微软雅黑"/>
                <a:cs typeface="微软雅黑"/>
              </a:rPr>
              <a:t>的</a:t>
            </a:r>
            <a:r>
              <a:rPr lang="en-US" altLang="zh-CN" sz="2905" spc="-10" dirty="0">
                <a:solidFill>
                  <a:srgbClr val="404040"/>
                </a:solidFill>
                <a:latin typeface="微软雅黑"/>
                <a:ea typeface="微软雅黑"/>
                <a:cs typeface="微软雅黑"/>
              </a:rPr>
              <a:t>辨</a:t>
            </a:r>
            <a:r>
              <a:rPr lang="en-US" altLang="zh-CN" sz="2905" spc="0" dirty="0">
                <a:solidFill>
                  <a:srgbClr val="404040"/>
                </a:solidFill>
                <a:latin typeface="微软雅黑"/>
                <a:ea typeface="微软雅黑"/>
                <a:cs typeface="微软雅黑"/>
              </a:rPr>
              <a:t>析</a:t>
            </a:r>
            <a:r>
              <a:rPr lang="en-US" altLang="zh-CN" sz="2905" spc="-10" dirty="0">
                <a:solidFill>
                  <a:srgbClr val="404040"/>
                </a:solidFill>
                <a:latin typeface="微软雅黑"/>
                <a:ea typeface="微软雅黑"/>
                <a:cs typeface="微软雅黑"/>
              </a:rPr>
              <a:t>和</a:t>
            </a:r>
            <a:r>
              <a:rPr lang="en-US" altLang="zh-CN" sz="2905" spc="0" dirty="0">
                <a:solidFill>
                  <a:srgbClr val="404040"/>
                </a:solidFill>
                <a:latin typeface="微软雅黑"/>
                <a:ea typeface="微软雅黑"/>
                <a:cs typeface="微软雅黑"/>
              </a:rPr>
              <a:t>词</a:t>
            </a:r>
            <a:r>
              <a:rPr lang="en-US" altLang="zh-CN" sz="2905" spc="-10" dirty="0">
                <a:solidFill>
                  <a:srgbClr val="404040"/>
                </a:solidFill>
                <a:latin typeface="微软雅黑"/>
                <a:ea typeface="微软雅黑"/>
                <a:cs typeface="微软雅黑"/>
              </a:rPr>
              <a:t>语</a:t>
            </a:r>
            <a:r>
              <a:rPr lang="en-US" altLang="zh-CN" sz="2905" spc="0" dirty="0">
                <a:solidFill>
                  <a:srgbClr val="404040"/>
                </a:solidFill>
                <a:latin typeface="微软雅黑"/>
                <a:ea typeface="微软雅黑"/>
                <a:cs typeface="微软雅黑"/>
              </a:rPr>
              <a:t>的</a:t>
            </a:r>
            <a:r>
              <a:rPr lang="en-US" altLang="zh-CN" sz="2905" spc="-10" dirty="0">
                <a:solidFill>
                  <a:srgbClr val="404040"/>
                </a:solidFill>
                <a:latin typeface="微软雅黑"/>
                <a:ea typeface="微软雅黑"/>
                <a:cs typeface="微软雅黑"/>
              </a:rPr>
              <a:t>使</a:t>
            </a:r>
            <a:r>
              <a:rPr lang="en-US" altLang="zh-CN" sz="2905" spc="0" dirty="0">
                <a:solidFill>
                  <a:srgbClr val="404040"/>
                </a:solidFill>
                <a:latin typeface="微软雅黑"/>
                <a:ea typeface="微软雅黑"/>
                <a:cs typeface="微软雅黑"/>
              </a:rPr>
              <a:t>用</a:t>
            </a:r>
            <a:r>
              <a:rPr lang="en-US" altLang="zh-CN" sz="2905" spc="-10" dirty="0">
                <a:solidFill>
                  <a:srgbClr val="404040"/>
                </a:solidFill>
                <a:latin typeface="微软雅黑"/>
                <a:ea typeface="微软雅黑"/>
                <a:cs typeface="微软雅黑"/>
              </a:rPr>
              <a:t>”</a:t>
            </a:r>
            <a:r>
              <a:rPr lang="en-US" altLang="zh-CN" sz="2905" spc="0" dirty="0">
                <a:solidFill>
                  <a:srgbClr val="404040"/>
                </a:solidFill>
                <a:latin typeface="微软雅黑"/>
                <a:ea typeface="微软雅黑"/>
                <a:cs typeface="微软雅黑"/>
              </a:rPr>
              <a:t>部</a:t>
            </a:r>
            <a:r>
              <a:rPr lang="en-US" altLang="zh-CN" sz="2905" spc="-10" dirty="0">
                <a:solidFill>
                  <a:srgbClr val="404040"/>
                </a:solidFill>
                <a:latin typeface="微软雅黑"/>
                <a:ea typeface="微软雅黑"/>
                <a:cs typeface="微软雅黑"/>
              </a:rPr>
              <a:t>分</a:t>
            </a:r>
            <a:r>
              <a:rPr lang="en-US" altLang="zh-CN" sz="2905" spc="0" dirty="0">
                <a:solidFill>
                  <a:srgbClr val="404040"/>
                </a:solidFill>
                <a:latin typeface="微软雅黑"/>
                <a:ea typeface="微软雅黑"/>
                <a:cs typeface="微软雅黑"/>
              </a:rPr>
              <a:t>引</a:t>
            </a:r>
            <a:r>
              <a:rPr lang="en-US" altLang="zh-CN" sz="2905" spc="-10" dirty="0">
                <a:solidFill>
                  <a:srgbClr val="404040"/>
                </a:solidFill>
                <a:latin typeface="微软雅黑"/>
                <a:ea typeface="微软雅黑"/>
                <a:cs typeface="微软雅黑"/>
              </a:rPr>
              <a:t>用</a:t>
            </a:r>
            <a:r>
              <a:rPr lang="en-US" altLang="zh-CN" sz="2905" spc="0" dirty="0">
                <a:solidFill>
                  <a:srgbClr val="404040"/>
                </a:solidFill>
                <a:latin typeface="微软雅黑"/>
                <a:ea typeface="微软雅黑"/>
                <a:cs typeface="微软雅黑"/>
              </a:rPr>
              <a:t>了</a:t>
            </a:r>
            <a:r>
              <a:rPr lang="en-US" altLang="zh-CN" sz="2905" spc="-10" dirty="0">
                <a:solidFill>
                  <a:srgbClr val="404040"/>
                </a:solidFill>
                <a:latin typeface="微软雅黑"/>
                <a:ea typeface="微软雅黑"/>
                <a:cs typeface="微软雅黑"/>
              </a:rPr>
              <a:t>史</a:t>
            </a:r>
            <a:r>
              <a:rPr lang="en-US" altLang="zh-CN" sz="2905" spc="5" dirty="0">
                <a:solidFill>
                  <a:srgbClr val="404040"/>
                </a:solidFill>
                <a:latin typeface="微软雅黑"/>
                <a:ea typeface="微软雅黑"/>
                <a:cs typeface="微软雅黑"/>
              </a:rPr>
              <a:t>铁</a:t>
            </a:r>
            <a:r>
              <a:rPr lang="en-US" altLang="zh-CN" sz="2905" dirty="0">
                <a:solidFill>
                  <a:srgbClr val="404040"/>
                </a:solidFill>
                <a:latin typeface="微软雅黑"/>
                <a:ea typeface="微软雅黑"/>
                <a:cs typeface="微软雅黑"/>
              </a:rPr>
              <a:t> </a:t>
            </a:r>
            <a:r>
              <a:rPr lang="en-US" altLang="zh-CN" sz="2905" spc="-5" dirty="0">
                <a:solidFill>
                  <a:srgbClr val="404040"/>
                </a:solidFill>
                <a:latin typeface="微软雅黑"/>
                <a:ea typeface="微软雅黑"/>
                <a:cs typeface="微软雅黑"/>
              </a:rPr>
              <a:t>生</a:t>
            </a:r>
            <a:r>
              <a:rPr lang="en-US" altLang="zh-CN" sz="2905" spc="0" dirty="0">
                <a:solidFill>
                  <a:srgbClr val="404040"/>
                </a:solidFill>
                <a:latin typeface="微软雅黑"/>
                <a:ea typeface="微软雅黑"/>
                <a:cs typeface="微软雅黑"/>
              </a:rPr>
              <a:t>《</a:t>
            </a:r>
            <a:r>
              <a:rPr lang="en-US" altLang="zh-CN" sz="2905" spc="-10" dirty="0">
                <a:solidFill>
                  <a:srgbClr val="404040"/>
                </a:solidFill>
                <a:latin typeface="微软雅黑"/>
                <a:ea typeface="微软雅黑"/>
                <a:cs typeface="微软雅黑"/>
              </a:rPr>
              <a:t>我</a:t>
            </a:r>
            <a:r>
              <a:rPr lang="en-US" altLang="zh-CN" sz="2905" spc="-5" dirty="0">
                <a:solidFill>
                  <a:srgbClr val="404040"/>
                </a:solidFill>
                <a:latin typeface="微软雅黑"/>
                <a:ea typeface="微软雅黑"/>
                <a:cs typeface="微软雅黑"/>
              </a:rPr>
              <a:t>与地坛》的一</a:t>
            </a:r>
            <a:r>
              <a:rPr lang="en-US" altLang="zh-CN" sz="2905" spc="0" dirty="0">
                <a:solidFill>
                  <a:srgbClr val="404040"/>
                </a:solidFill>
                <a:latin typeface="微软雅黑"/>
                <a:ea typeface="微软雅黑"/>
                <a:cs typeface="微软雅黑"/>
              </a:rPr>
              <a:t>段</a:t>
            </a:r>
            <a:r>
              <a:rPr lang="en-US" altLang="zh-CN" sz="2905" spc="-10" dirty="0">
                <a:solidFill>
                  <a:srgbClr val="404040"/>
                </a:solidFill>
                <a:latin typeface="微软雅黑"/>
                <a:ea typeface="微软雅黑"/>
                <a:cs typeface="微软雅黑"/>
              </a:rPr>
              <a:t>文</a:t>
            </a:r>
            <a:r>
              <a:rPr lang="en-US" altLang="zh-CN" sz="2905" spc="0" dirty="0">
                <a:solidFill>
                  <a:srgbClr val="404040"/>
                </a:solidFill>
                <a:latin typeface="微软雅黑"/>
                <a:ea typeface="微软雅黑"/>
                <a:cs typeface="微软雅黑"/>
              </a:rPr>
              <a:t>字</a:t>
            </a:r>
            <a:r>
              <a:rPr lang="en-US" altLang="zh-CN" sz="2905" spc="-10" dirty="0">
                <a:solidFill>
                  <a:srgbClr val="404040"/>
                </a:solidFill>
                <a:latin typeface="Arial"/>
                <a:ea typeface="Arial"/>
                <a:cs typeface="Arial"/>
              </a:rPr>
              <a:t>—</a:t>
            </a:r>
            <a:r>
              <a:rPr lang="en-US" altLang="zh-CN" sz="2905" spc="5" dirty="0">
                <a:solidFill>
                  <a:srgbClr val="404040"/>
                </a:solidFill>
                <a:latin typeface="Arial"/>
                <a:ea typeface="Arial"/>
                <a:cs typeface="Arial"/>
              </a:rPr>
              <a:t>—</a:t>
            </a:r>
            <a:endParaRPr lang="en-US" altLang="zh-CN" sz="2905">
              <a:latin typeface="Arial"/>
              <a:ea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Text Box242"/>
          <p:cNvSpPr txBox="1"/>
          <p:nvPr/>
        </p:nvSpPr>
        <p:spPr>
          <a:xfrm>
            <a:off x="739140" y="1781417"/>
            <a:ext cx="10300334" cy="3493085"/>
          </a:xfrm>
          <a:prstGeom prst="rect">
            <a:avLst/>
          </a:prstGeom>
          <a:noFill/>
        </p:spPr>
        <p:txBody>
          <a:bodyPr wrap="square" lIns="0" tIns="0" rIns="0" rtlCol="0">
            <a:spAutoFit/>
          </a:bodyPr>
          <a:lstStyle/>
          <a:p>
            <a:pPr marL="914400" algn="l" rtl="0">
              <a:lnSpc>
                <a:spcPts val="3340"/>
              </a:lnSpc>
            </a:pPr>
            <a:r>
              <a:rPr lang="en-US" altLang="zh-CN" sz="3205" spc="-5" dirty="0">
                <a:solidFill>
                  <a:srgbClr val="404040"/>
                </a:solidFill>
                <a:latin typeface="楷体"/>
                <a:ea typeface="楷体"/>
                <a:cs typeface="楷体"/>
              </a:rPr>
              <a:t>四百多年里，它</a:t>
            </a:r>
            <a:r>
              <a:rPr lang="en-US" altLang="zh-CN" sz="3205" spc="0" dirty="0">
                <a:solidFill>
                  <a:srgbClr val="404040"/>
                </a:solidFill>
                <a:latin typeface="楷体"/>
                <a:ea typeface="楷体"/>
                <a:cs typeface="楷体"/>
              </a:rPr>
              <a:t>一</a:t>
            </a:r>
            <a:r>
              <a:rPr lang="en-US" altLang="zh-CN" sz="3205" spc="-10" dirty="0">
                <a:solidFill>
                  <a:srgbClr val="404040"/>
                </a:solidFill>
                <a:latin typeface="楷体"/>
                <a:ea typeface="楷体"/>
                <a:cs typeface="楷体"/>
              </a:rPr>
              <a:t>面</a:t>
            </a:r>
            <a:r>
              <a:rPr lang="en-US" altLang="zh-CN" sz="3205" spc="-5" dirty="0">
                <a:solidFill>
                  <a:srgbClr val="404040"/>
                </a:solidFill>
                <a:latin typeface="楷体"/>
                <a:ea typeface="楷体"/>
                <a:cs typeface="楷体"/>
              </a:rPr>
              <a:t>剥蚀了古</a:t>
            </a:r>
            <a:r>
              <a:rPr lang="en-US" altLang="zh-CN" sz="3205" spc="0" dirty="0">
                <a:solidFill>
                  <a:srgbClr val="404040"/>
                </a:solidFill>
                <a:latin typeface="楷体"/>
                <a:ea typeface="楷体"/>
                <a:cs typeface="楷体"/>
              </a:rPr>
              <a:t>殿</a:t>
            </a:r>
            <a:r>
              <a:rPr lang="en-US" altLang="zh-CN" sz="3205" spc="-10" dirty="0">
                <a:solidFill>
                  <a:srgbClr val="404040"/>
                </a:solidFill>
                <a:latin typeface="楷体"/>
                <a:ea typeface="楷体"/>
                <a:cs typeface="楷体"/>
              </a:rPr>
              <a:t>檐</a:t>
            </a:r>
            <a:r>
              <a:rPr lang="en-US" altLang="zh-CN" sz="3205" spc="0" dirty="0">
                <a:solidFill>
                  <a:srgbClr val="404040"/>
                </a:solidFill>
                <a:latin typeface="楷体"/>
                <a:ea typeface="楷体"/>
                <a:cs typeface="楷体"/>
              </a:rPr>
              <a:t>头</a:t>
            </a:r>
            <a:r>
              <a:rPr lang="en-US" altLang="zh-CN" sz="3205" spc="-10" dirty="0">
                <a:solidFill>
                  <a:srgbClr val="404040"/>
                </a:solidFill>
                <a:latin typeface="楷体"/>
                <a:ea typeface="楷体"/>
                <a:cs typeface="楷体"/>
              </a:rPr>
              <a:t>浮</a:t>
            </a:r>
            <a:r>
              <a:rPr lang="en-US" altLang="zh-CN" sz="3205" spc="0" dirty="0">
                <a:solidFill>
                  <a:srgbClr val="404040"/>
                </a:solidFill>
                <a:latin typeface="楷体"/>
                <a:ea typeface="楷体"/>
                <a:cs typeface="楷体"/>
              </a:rPr>
              <a:t>夸</a:t>
            </a:r>
            <a:r>
              <a:rPr lang="en-US" altLang="zh-CN" sz="3205" spc="-10" dirty="0">
                <a:solidFill>
                  <a:srgbClr val="404040"/>
                </a:solidFill>
                <a:latin typeface="楷体"/>
                <a:ea typeface="楷体"/>
                <a:cs typeface="楷体"/>
              </a:rPr>
              <a:t>的</a:t>
            </a:r>
            <a:r>
              <a:rPr lang="en-US" altLang="zh-CN" sz="3205" spc="0" dirty="0">
                <a:solidFill>
                  <a:srgbClr val="404040"/>
                </a:solidFill>
                <a:latin typeface="楷体"/>
                <a:ea typeface="楷体"/>
                <a:cs typeface="楷体"/>
              </a:rPr>
              <a:t>琉</a:t>
            </a:r>
            <a:r>
              <a:rPr lang="en-US" altLang="zh-CN" sz="3205" spc="-10" dirty="0">
                <a:solidFill>
                  <a:srgbClr val="404040"/>
                </a:solidFill>
                <a:latin typeface="楷体"/>
                <a:ea typeface="楷体"/>
                <a:cs typeface="楷体"/>
              </a:rPr>
              <a:t>璃</a:t>
            </a:r>
            <a:r>
              <a:rPr lang="en-US" altLang="zh-CN" sz="3205" spc="0" dirty="0">
                <a:solidFill>
                  <a:srgbClr val="404040"/>
                </a:solidFill>
                <a:latin typeface="楷体"/>
                <a:ea typeface="楷体"/>
                <a:cs typeface="楷体"/>
              </a:rPr>
              <a:t>，淡</a:t>
            </a:r>
            <a:endParaRPr lang="en-US" altLang="zh-CN" sz="3205">
              <a:latin typeface="楷体"/>
              <a:ea typeface="楷体"/>
              <a:cs typeface="楷体"/>
            </a:endParaRPr>
          </a:p>
          <a:p>
            <a:pPr algn="l" rtl="0">
              <a:lnSpc>
                <a:spcPts val="3340"/>
              </a:lnSpc>
              <a:spcBef>
                <a:spcPts val="4705"/>
              </a:spcBef>
            </a:pPr>
            <a:r>
              <a:rPr lang="en-US" altLang="zh-CN" sz="3205" spc="-5" dirty="0">
                <a:solidFill>
                  <a:srgbClr val="404040"/>
                </a:solidFill>
                <a:latin typeface="楷体"/>
                <a:ea typeface="楷体"/>
                <a:cs typeface="楷体"/>
              </a:rPr>
              <a:t>褪了门壁上炫耀的朱红，坍</a:t>
            </a:r>
            <a:r>
              <a:rPr lang="en-US" altLang="zh-CN" sz="3205" spc="0" dirty="0">
                <a:solidFill>
                  <a:srgbClr val="404040"/>
                </a:solidFill>
                <a:latin typeface="楷体"/>
                <a:ea typeface="楷体"/>
                <a:cs typeface="楷体"/>
              </a:rPr>
              <a:t>圮</a:t>
            </a:r>
            <a:r>
              <a:rPr lang="en-US" altLang="zh-CN" sz="3205" spc="-10" dirty="0">
                <a:solidFill>
                  <a:srgbClr val="404040"/>
                </a:solidFill>
                <a:latin typeface="楷体"/>
                <a:ea typeface="楷体"/>
                <a:cs typeface="楷体"/>
              </a:rPr>
              <a:t>了</a:t>
            </a:r>
            <a:r>
              <a:rPr lang="en-US" altLang="zh-CN" sz="3205" spc="-5" dirty="0">
                <a:solidFill>
                  <a:srgbClr val="404040"/>
                </a:solidFill>
                <a:latin typeface="楷体"/>
                <a:ea typeface="楷体"/>
                <a:cs typeface="楷体"/>
              </a:rPr>
              <a:t>一段段</a:t>
            </a:r>
            <a:r>
              <a:rPr lang="en-US" altLang="zh-CN" sz="3205" spc="0" dirty="0">
                <a:solidFill>
                  <a:srgbClr val="404040"/>
                </a:solidFill>
                <a:latin typeface="楷体"/>
                <a:ea typeface="楷体"/>
                <a:cs typeface="楷体"/>
              </a:rPr>
              <a:t>高</a:t>
            </a:r>
            <a:r>
              <a:rPr lang="en-US" altLang="zh-CN" sz="3205" spc="-10" dirty="0">
                <a:solidFill>
                  <a:srgbClr val="404040"/>
                </a:solidFill>
                <a:latin typeface="楷体"/>
                <a:ea typeface="楷体"/>
                <a:cs typeface="楷体"/>
              </a:rPr>
              <a:t>墙</a:t>
            </a:r>
            <a:r>
              <a:rPr lang="en-US" altLang="zh-CN" sz="3205" spc="0" dirty="0">
                <a:solidFill>
                  <a:srgbClr val="404040"/>
                </a:solidFill>
                <a:latin typeface="楷体"/>
                <a:ea typeface="楷体"/>
                <a:cs typeface="楷体"/>
              </a:rPr>
              <a:t>，</a:t>
            </a:r>
            <a:r>
              <a:rPr lang="en-US" altLang="zh-CN" sz="3205" spc="-10" dirty="0">
                <a:solidFill>
                  <a:srgbClr val="404040"/>
                </a:solidFill>
                <a:latin typeface="楷体"/>
                <a:ea typeface="楷体"/>
                <a:cs typeface="楷体"/>
              </a:rPr>
              <a:t>又</a:t>
            </a:r>
            <a:r>
              <a:rPr lang="en-US" altLang="zh-CN" sz="3205" spc="0" dirty="0">
                <a:solidFill>
                  <a:srgbClr val="404040"/>
                </a:solidFill>
                <a:latin typeface="楷体"/>
                <a:ea typeface="楷体"/>
                <a:cs typeface="楷体"/>
              </a:rPr>
              <a:t>散</a:t>
            </a:r>
            <a:r>
              <a:rPr lang="en-US" altLang="zh-CN" sz="3205" spc="-10" dirty="0">
                <a:solidFill>
                  <a:srgbClr val="404040"/>
                </a:solidFill>
                <a:latin typeface="楷体"/>
                <a:ea typeface="楷体"/>
                <a:cs typeface="楷体"/>
              </a:rPr>
              <a:t>落</a:t>
            </a:r>
            <a:r>
              <a:rPr lang="en-US" altLang="zh-CN" sz="3205" spc="0" dirty="0">
                <a:solidFill>
                  <a:srgbClr val="404040"/>
                </a:solidFill>
                <a:latin typeface="楷体"/>
                <a:ea typeface="楷体"/>
                <a:cs typeface="楷体"/>
              </a:rPr>
              <a:t>了玉</a:t>
            </a:r>
            <a:endParaRPr lang="en-US" altLang="zh-CN" sz="3205">
              <a:latin typeface="楷体"/>
              <a:ea typeface="楷体"/>
              <a:cs typeface="楷体"/>
            </a:endParaRPr>
          </a:p>
          <a:p>
            <a:pPr marR="100000" algn="l" rtl="0">
              <a:lnSpc>
                <a:spcPts val="8060"/>
              </a:lnSpc>
            </a:pPr>
            <a:r>
              <a:rPr lang="en-US" altLang="zh-CN" sz="3205" spc="-5" dirty="0">
                <a:solidFill>
                  <a:srgbClr val="404040"/>
                </a:solidFill>
                <a:latin typeface="楷体"/>
                <a:ea typeface="楷体"/>
                <a:cs typeface="楷体"/>
              </a:rPr>
              <a:t>砌雕栏，祭坛四周的老柏树</a:t>
            </a:r>
            <a:r>
              <a:rPr lang="en-US" altLang="zh-CN" sz="3205" spc="0" dirty="0">
                <a:solidFill>
                  <a:srgbClr val="404040"/>
                </a:solidFill>
                <a:latin typeface="楷体"/>
                <a:ea typeface="楷体"/>
                <a:cs typeface="楷体"/>
              </a:rPr>
              <a:t>愈</a:t>
            </a:r>
            <a:r>
              <a:rPr lang="en-US" altLang="zh-CN" sz="3205" spc="-10" dirty="0">
                <a:solidFill>
                  <a:srgbClr val="404040"/>
                </a:solidFill>
                <a:latin typeface="楷体"/>
                <a:ea typeface="楷体"/>
                <a:cs typeface="楷体"/>
              </a:rPr>
              <a:t>见</a:t>
            </a:r>
            <a:r>
              <a:rPr lang="en-US" altLang="zh-CN" sz="3205" spc="-5" dirty="0">
                <a:solidFill>
                  <a:srgbClr val="404040"/>
                </a:solidFill>
                <a:latin typeface="楷体"/>
                <a:ea typeface="楷体"/>
                <a:cs typeface="楷体"/>
              </a:rPr>
              <a:t>苍幽，</a:t>
            </a:r>
            <a:r>
              <a:rPr lang="en-US" altLang="zh-CN" sz="3205" spc="0" dirty="0">
                <a:solidFill>
                  <a:srgbClr val="404040"/>
                </a:solidFill>
                <a:latin typeface="楷体"/>
                <a:ea typeface="楷体"/>
                <a:cs typeface="楷体"/>
              </a:rPr>
              <a:t>到</a:t>
            </a:r>
            <a:r>
              <a:rPr lang="en-US" altLang="zh-CN" sz="3205" spc="-10" dirty="0">
                <a:solidFill>
                  <a:srgbClr val="404040"/>
                </a:solidFill>
                <a:latin typeface="楷体"/>
                <a:ea typeface="楷体"/>
                <a:cs typeface="楷体"/>
              </a:rPr>
              <a:t>处</a:t>
            </a:r>
            <a:r>
              <a:rPr lang="en-US" altLang="zh-CN" sz="3205" spc="0" dirty="0">
                <a:solidFill>
                  <a:srgbClr val="404040"/>
                </a:solidFill>
                <a:latin typeface="楷体"/>
                <a:ea typeface="楷体"/>
                <a:cs typeface="楷体"/>
              </a:rPr>
              <a:t>的</a:t>
            </a:r>
            <a:r>
              <a:rPr lang="en-US" altLang="zh-CN" sz="3205" spc="-10" dirty="0">
                <a:solidFill>
                  <a:srgbClr val="404040"/>
                </a:solidFill>
                <a:latin typeface="楷体"/>
                <a:ea typeface="楷体"/>
                <a:cs typeface="楷体"/>
              </a:rPr>
              <a:t>野</a:t>
            </a:r>
            <a:r>
              <a:rPr lang="en-US" altLang="zh-CN" sz="3205" spc="0" dirty="0">
                <a:solidFill>
                  <a:srgbClr val="404040"/>
                </a:solidFill>
                <a:latin typeface="楷体"/>
                <a:ea typeface="楷体"/>
                <a:cs typeface="楷体"/>
              </a:rPr>
              <a:t>草</a:t>
            </a:r>
            <a:r>
              <a:rPr lang="en-US" altLang="zh-CN" sz="3205" spc="-10" dirty="0">
                <a:solidFill>
                  <a:srgbClr val="404040"/>
                </a:solidFill>
                <a:latin typeface="楷体"/>
                <a:ea typeface="楷体"/>
                <a:cs typeface="楷体"/>
              </a:rPr>
              <a:t>荒</a:t>
            </a:r>
            <a:r>
              <a:rPr lang="en-US" altLang="zh-CN" sz="3205" spc="0" dirty="0">
                <a:solidFill>
                  <a:srgbClr val="404040"/>
                </a:solidFill>
                <a:latin typeface="楷体"/>
                <a:ea typeface="楷体"/>
                <a:cs typeface="楷体"/>
              </a:rPr>
              <a:t>藤也</a:t>
            </a:r>
            <a:r>
              <a:rPr lang="en-US" altLang="zh-CN" sz="3205" dirty="0">
                <a:solidFill>
                  <a:srgbClr val="404040"/>
                </a:solidFill>
                <a:latin typeface="楷体"/>
                <a:ea typeface="楷体"/>
                <a:cs typeface="楷体"/>
              </a:rPr>
              <a:t> </a:t>
            </a:r>
            <a:r>
              <a:rPr lang="en-US" altLang="zh-CN" sz="3205" spc="-5" dirty="0">
                <a:solidFill>
                  <a:srgbClr val="404040"/>
                </a:solidFill>
                <a:latin typeface="楷体"/>
                <a:ea typeface="楷体"/>
                <a:cs typeface="楷体"/>
              </a:rPr>
              <a:t>都茂盛得自在坦荡</a:t>
            </a:r>
            <a:r>
              <a:rPr lang="en-US" altLang="zh-CN" sz="3205" spc="0" dirty="0">
                <a:solidFill>
                  <a:srgbClr val="404040"/>
                </a:solidFill>
                <a:latin typeface="楷体"/>
                <a:ea typeface="楷体"/>
                <a:cs typeface="楷体"/>
              </a:rPr>
              <a:t>。</a:t>
            </a:r>
            <a:endParaRPr lang="en-US" altLang="zh-CN" sz="3205">
              <a:latin typeface="楷体"/>
              <a:ea typeface="楷体"/>
              <a:cs typeface="楷体"/>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Text Box244"/>
          <p:cNvSpPr txBox="1"/>
          <p:nvPr/>
        </p:nvSpPr>
        <p:spPr>
          <a:xfrm>
            <a:off x="739140" y="939115"/>
            <a:ext cx="3608070" cy="4756405"/>
          </a:xfrm>
          <a:prstGeom prst="rect">
            <a:avLst/>
          </a:prstGeom>
          <a:noFill/>
        </p:spPr>
        <p:txBody>
          <a:bodyPr wrap="square" lIns="0" tIns="0" rIns="0" rtlCol="0">
            <a:spAutoFit/>
          </a:bodyPr>
          <a:lstStyle/>
          <a:p>
            <a:pPr indent="736600" algn="just" rtl="0">
              <a:lnSpc>
                <a:spcPts val="3745"/>
              </a:lnSpc>
            </a:pPr>
            <a:r>
              <a:rPr lang="en-US" altLang="zh-CN" sz="2905" spc="0" dirty="0">
                <a:solidFill>
                  <a:srgbClr val="404040"/>
                </a:solidFill>
                <a:latin typeface="楷体"/>
                <a:ea typeface="楷体"/>
                <a:cs typeface="楷体"/>
              </a:rPr>
              <a:t>四</a:t>
            </a:r>
            <a:r>
              <a:rPr lang="en-US" altLang="zh-CN" sz="2905" spc="-112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百</a:t>
            </a:r>
            <a:r>
              <a:rPr lang="en-US" altLang="zh-CN" sz="2905" spc="-1125"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多</a:t>
            </a:r>
            <a:r>
              <a:rPr lang="en-US" altLang="zh-CN" sz="2905" spc="-1125"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年</a:t>
            </a:r>
            <a:r>
              <a:rPr lang="en-US" altLang="zh-CN" sz="2905" spc="-1125" dirty="0">
                <a:solidFill>
                  <a:srgbClr val="404040"/>
                </a:solidFill>
                <a:latin typeface="楷体"/>
                <a:ea typeface="楷体"/>
                <a:cs typeface="楷体"/>
              </a:rPr>
              <a:t> </a:t>
            </a:r>
            <a:r>
              <a:rPr lang="en-US" altLang="zh-CN" sz="2905" spc="5" dirty="0">
                <a:solidFill>
                  <a:srgbClr val="404040"/>
                </a:solidFill>
                <a:latin typeface="楷体"/>
                <a:ea typeface="楷体"/>
                <a:cs typeface="楷体"/>
              </a:rPr>
              <a:t>里</a:t>
            </a:r>
            <a:r>
              <a:rPr lang="en-US" altLang="zh-CN" sz="2905" spc="-112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a:t>
            </a:r>
            <a:r>
              <a:rPr lang="en-US" altLang="zh-CN" sz="2905" spc="-111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它</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一</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面</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剥</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蚀</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了</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古</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殿</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檐</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头</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浮</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夸</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的</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琉</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璃</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淡</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褪</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了</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门</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壁</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上</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炫</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耀</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的</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朱</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红</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坍</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圮</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了</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一</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段</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段</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高</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墙</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又</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散</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落</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了</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玉</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砌</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雕</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栏</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祭</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坛</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四</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周</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的</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老</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柏</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树</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愈</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见</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苍</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幽</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到</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处</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的</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野</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草</a:t>
            </a:r>
            <a:r>
              <a:rPr lang="en-US" altLang="zh-CN" sz="290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荒</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藤</a:t>
            </a:r>
            <a:r>
              <a:rPr lang="en-US" altLang="zh-CN" sz="2905" spc="-120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也</a:t>
            </a:r>
            <a:r>
              <a:rPr lang="en-US" altLang="zh-CN" sz="2905" spc="-120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都</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茂</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盛</a:t>
            </a:r>
            <a:r>
              <a:rPr lang="en-US" altLang="zh-CN" sz="2905" spc="-1210"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得</a:t>
            </a:r>
            <a:r>
              <a:rPr lang="en-US" altLang="zh-CN" sz="2905" spc="-1210" dirty="0">
                <a:solidFill>
                  <a:srgbClr val="404040"/>
                </a:solidFill>
                <a:latin typeface="楷体"/>
                <a:ea typeface="楷体"/>
                <a:cs typeface="楷体"/>
              </a:rPr>
              <a:t> </a:t>
            </a:r>
            <a:r>
              <a:rPr lang="en-US" altLang="zh-CN" sz="2905" spc="0" dirty="0">
                <a:solidFill>
                  <a:srgbClr val="404040"/>
                </a:solidFill>
                <a:latin typeface="楷体"/>
                <a:ea typeface="楷体"/>
                <a:cs typeface="楷体"/>
              </a:rPr>
              <a:t>自</a:t>
            </a:r>
            <a:r>
              <a:rPr lang="en-US" altLang="zh-CN" sz="2905" spc="-1195" dirty="0">
                <a:solidFill>
                  <a:srgbClr val="404040"/>
                </a:solidFill>
                <a:latin typeface="楷体"/>
                <a:ea typeface="楷体"/>
                <a:cs typeface="楷体"/>
              </a:rPr>
              <a:t> </a:t>
            </a:r>
            <a:r>
              <a:rPr lang="en-US" altLang="zh-CN" sz="2905" spc="0" dirty="0">
                <a:solidFill>
                  <a:srgbClr val="404040"/>
                </a:solidFill>
                <a:latin typeface="楷体"/>
                <a:ea typeface="楷体"/>
                <a:cs typeface="楷体"/>
              </a:rPr>
              <a:t>在</a:t>
            </a:r>
            <a:r>
              <a:rPr lang="en-US" altLang="zh-CN" sz="2905" dirty="0">
                <a:solidFill>
                  <a:srgbClr val="404040"/>
                </a:solidFill>
                <a:latin typeface="楷体"/>
                <a:ea typeface="楷体"/>
                <a:cs typeface="楷体"/>
              </a:rPr>
              <a:t> </a:t>
            </a:r>
            <a:r>
              <a:rPr lang="en-US" altLang="zh-CN" sz="2905" spc="-5" dirty="0">
                <a:solidFill>
                  <a:srgbClr val="404040"/>
                </a:solidFill>
                <a:latin typeface="楷体"/>
                <a:ea typeface="楷体"/>
                <a:cs typeface="楷体"/>
              </a:rPr>
              <a:t>坦荡</a:t>
            </a:r>
            <a:r>
              <a:rPr lang="en-US" altLang="zh-CN" sz="2905" spc="0" dirty="0">
                <a:solidFill>
                  <a:srgbClr val="404040"/>
                </a:solidFill>
                <a:latin typeface="楷体"/>
                <a:ea typeface="楷体"/>
                <a:cs typeface="楷体"/>
              </a:rPr>
              <a:t>。</a:t>
            </a:r>
            <a:endParaRPr lang="en-US" altLang="zh-CN" sz="2905">
              <a:latin typeface="楷体"/>
              <a:ea typeface="楷体"/>
              <a:cs typeface="楷体"/>
            </a:endParaRPr>
          </a:p>
        </p:txBody>
      </p:sp>
      <p:sp>
        <p:nvSpPr>
          <p:cNvPr id="245" name="Text Box245"/>
          <p:cNvSpPr txBox="1"/>
          <p:nvPr/>
        </p:nvSpPr>
        <p:spPr>
          <a:xfrm>
            <a:off x="5205730" y="1218590"/>
            <a:ext cx="5753100" cy="4258057"/>
          </a:xfrm>
          <a:prstGeom prst="rect">
            <a:avLst/>
          </a:prstGeom>
          <a:noFill/>
        </p:spPr>
        <p:txBody>
          <a:bodyPr wrap="square" lIns="0" tIns="0" rIns="0" rtlCol="0">
            <a:spAutoFit/>
          </a:bodyPr>
          <a:lstStyle/>
          <a:p>
            <a:pPr algn="just" rtl="0">
              <a:lnSpc>
                <a:spcPts val="3725"/>
              </a:lnSpc>
            </a:pPr>
            <a:r>
              <a:rPr lang="en-US" altLang="zh-CN" sz="1800" spc="0" dirty="0">
                <a:solidFill>
                  <a:srgbClr val="404040"/>
                </a:solidFill>
                <a:latin typeface="微软雅黑"/>
                <a:ea typeface="微软雅黑"/>
                <a:cs typeface="微软雅黑"/>
              </a:rPr>
              <a:t>这段话句式排比严整中有灵动，词语搭配自然中有超然。</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发现加点词语两两搭配并构成排比，只是教科书的初步意</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图。敏锐的学生还会注意到，加点词在组合上固然恰切，</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但在排列上却有点反常：剥蚀、淡褪、坍圮、散落，习惯</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用法中都不带宾语，这里为什么带上了宾语呢？又为什么</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读起来一点不别扭呢？由此学生就触及到词语的超常使用</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问题，直至注意到这几句话都是以地坛为主语的，他们就</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有可能开始对词语超常使用的一些规律发生兴致并有所探</a:t>
            </a:r>
            <a:r>
              <a:rPr lang="en-US" altLang="zh-CN" sz="1800" dirty="0">
                <a:solidFill>
                  <a:srgbClr val="404040"/>
                </a:solidFill>
                <a:latin typeface="微软雅黑"/>
                <a:ea typeface="微软雅黑"/>
                <a:cs typeface="微软雅黑"/>
              </a:rPr>
              <a:t> </a:t>
            </a:r>
            <a:r>
              <a:rPr lang="en-US" altLang="zh-CN" sz="1800" spc="0" dirty="0">
                <a:solidFill>
                  <a:srgbClr val="404040"/>
                </a:solidFill>
                <a:latin typeface="微软雅黑"/>
                <a:ea typeface="微软雅黑"/>
                <a:cs typeface="微软雅黑"/>
              </a:rPr>
              <a:t>究</a:t>
            </a:r>
            <a:r>
              <a:rPr lang="en-US" altLang="zh-CN" sz="1800" spc="0" dirty="0">
                <a:solidFill>
                  <a:srgbClr val="404040"/>
                </a:solidFill>
                <a:latin typeface="Arial"/>
                <a:ea typeface="Arial"/>
                <a:cs typeface="Arial"/>
              </a:rPr>
              <a:t>……</a:t>
            </a:r>
            <a:r>
              <a:rPr lang="en-US" altLang="zh-CN" sz="1800" spc="0" dirty="0">
                <a:solidFill>
                  <a:srgbClr val="404040"/>
                </a:solidFill>
                <a:latin typeface="微软雅黑"/>
                <a:ea typeface="微软雅黑"/>
                <a:cs typeface="微软雅黑"/>
              </a:rPr>
              <a:t>这既是在勘探语理，也是在锻炼思考力。</a:t>
            </a:r>
            <a:endParaRPr lang="en-US" altLang="zh-CN" sz="1800">
              <a:latin typeface="微软雅黑"/>
              <a:ea typeface="微软雅黑"/>
              <a:cs typeface="微软雅黑"/>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 name="Image247"/>
          <p:cNvPicPr>
            <a:picLocks noChangeAspect="1"/>
          </p:cNvPicPr>
          <p:nvPr/>
        </p:nvPicPr>
        <p:blipFill>
          <a:blip r:embed="rId2"/>
          <a:stretch>
            <a:fillRect/>
          </a:stretch>
        </p:blipFill>
        <p:spPr>
          <a:xfrm>
            <a:off x="726681" y="660794"/>
            <a:ext cx="5743081" cy="461226"/>
          </a:xfrm>
          <a:prstGeom prst="rect">
            <a:avLst/>
          </a:prstGeom>
          <a:noFill/>
        </p:spPr>
      </p:pic>
      <p:pic>
        <p:nvPicPr>
          <p:cNvPr id="248" name="Image248"/>
          <p:cNvPicPr>
            <a:picLocks noChangeAspect="1"/>
          </p:cNvPicPr>
          <p:nvPr/>
        </p:nvPicPr>
        <p:blipFill>
          <a:blip r:embed="rId3"/>
          <a:stretch>
            <a:fillRect/>
          </a:stretch>
        </p:blipFill>
        <p:spPr>
          <a:xfrm>
            <a:off x="769620" y="4464431"/>
            <a:ext cx="209042" cy="165862"/>
          </a:xfrm>
          <a:prstGeom prst="rect">
            <a:avLst/>
          </a:prstGeom>
          <a:noFill/>
        </p:spPr>
      </p:pic>
      <p:pic>
        <p:nvPicPr>
          <p:cNvPr id="249" name="Image249"/>
          <p:cNvPicPr>
            <a:picLocks noChangeAspect="1"/>
          </p:cNvPicPr>
          <p:nvPr/>
        </p:nvPicPr>
        <p:blipFill>
          <a:blip r:embed="rId4"/>
          <a:stretch>
            <a:fillRect/>
          </a:stretch>
        </p:blipFill>
        <p:spPr>
          <a:xfrm>
            <a:off x="1026414" y="4437761"/>
            <a:ext cx="195580" cy="225807"/>
          </a:xfrm>
          <a:prstGeom prst="rect">
            <a:avLst/>
          </a:prstGeom>
          <a:noFill/>
        </p:spPr>
      </p:pic>
      <p:pic>
        <p:nvPicPr>
          <p:cNvPr id="250" name="Image250"/>
          <p:cNvPicPr>
            <a:picLocks noChangeAspect="1"/>
          </p:cNvPicPr>
          <p:nvPr/>
        </p:nvPicPr>
        <p:blipFill>
          <a:blip r:embed="rId5"/>
          <a:stretch>
            <a:fillRect/>
          </a:stretch>
        </p:blipFill>
        <p:spPr>
          <a:xfrm>
            <a:off x="1261872" y="4602353"/>
            <a:ext cx="26416" cy="26416"/>
          </a:xfrm>
          <a:prstGeom prst="rect">
            <a:avLst/>
          </a:prstGeom>
          <a:noFill/>
        </p:spPr>
      </p:pic>
      <p:pic>
        <p:nvPicPr>
          <p:cNvPr id="251" name="Image251"/>
          <p:cNvPicPr>
            <a:picLocks noChangeAspect="1"/>
          </p:cNvPicPr>
          <p:nvPr/>
        </p:nvPicPr>
        <p:blipFill>
          <a:blip r:embed="rId6"/>
          <a:stretch>
            <a:fillRect/>
          </a:stretch>
        </p:blipFill>
        <p:spPr>
          <a:xfrm>
            <a:off x="1318768" y="4454779"/>
            <a:ext cx="236728" cy="196342"/>
          </a:xfrm>
          <a:prstGeom prst="rect">
            <a:avLst/>
          </a:prstGeom>
          <a:noFill/>
        </p:spPr>
      </p:pic>
      <p:pic>
        <p:nvPicPr>
          <p:cNvPr id="252" name="Image252"/>
          <p:cNvPicPr>
            <a:picLocks noChangeAspect="1"/>
          </p:cNvPicPr>
          <p:nvPr/>
        </p:nvPicPr>
        <p:blipFill>
          <a:blip r:embed="rId7"/>
          <a:stretch>
            <a:fillRect/>
          </a:stretch>
        </p:blipFill>
        <p:spPr>
          <a:xfrm>
            <a:off x="1590294" y="4450715"/>
            <a:ext cx="223774" cy="191516"/>
          </a:xfrm>
          <a:prstGeom prst="rect">
            <a:avLst/>
          </a:prstGeom>
          <a:noFill/>
        </p:spPr>
      </p:pic>
      <p:pic>
        <p:nvPicPr>
          <p:cNvPr id="253" name="Image253"/>
          <p:cNvPicPr>
            <a:picLocks noChangeAspect="1"/>
          </p:cNvPicPr>
          <p:nvPr/>
        </p:nvPicPr>
        <p:blipFill>
          <a:blip r:embed="rId8"/>
          <a:stretch>
            <a:fillRect/>
          </a:stretch>
        </p:blipFill>
        <p:spPr>
          <a:xfrm>
            <a:off x="1842770" y="4435983"/>
            <a:ext cx="193548" cy="229870"/>
          </a:xfrm>
          <a:prstGeom prst="rect">
            <a:avLst/>
          </a:prstGeom>
          <a:noFill/>
        </p:spPr>
      </p:pic>
      <p:pic>
        <p:nvPicPr>
          <p:cNvPr id="254" name="Image254"/>
          <p:cNvPicPr>
            <a:picLocks noChangeAspect="1"/>
          </p:cNvPicPr>
          <p:nvPr/>
        </p:nvPicPr>
        <p:blipFill>
          <a:blip r:embed="rId9"/>
          <a:stretch>
            <a:fillRect/>
          </a:stretch>
        </p:blipFill>
        <p:spPr>
          <a:xfrm>
            <a:off x="2116582" y="4461383"/>
            <a:ext cx="156972" cy="191770"/>
          </a:xfrm>
          <a:prstGeom prst="rect">
            <a:avLst/>
          </a:prstGeom>
          <a:noFill/>
        </p:spPr>
      </p:pic>
      <p:pic>
        <p:nvPicPr>
          <p:cNvPr id="255" name="Image255"/>
          <p:cNvPicPr>
            <a:picLocks noChangeAspect="1"/>
          </p:cNvPicPr>
          <p:nvPr/>
        </p:nvPicPr>
        <p:blipFill>
          <a:blip r:embed="rId10"/>
          <a:stretch>
            <a:fillRect/>
          </a:stretch>
        </p:blipFill>
        <p:spPr>
          <a:xfrm>
            <a:off x="2331720" y="4450715"/>
            <a:ext cx="233680" cy="199644"/>
          </a:xfrm>
          <a:prstGeom prst="rect">
            <a:avLst/>
          </a:prstGeom>
          <a:noFill/>
        </p:spPr>
      </p:pic>
      <p:pic>
        <p:nvPicPr>
          <p:cNvPr id="256" name="Image256"/>
          <p:cNvPicPr>
            <a:picLocks noChangeAspect="1"/>
          </p:cNvPicPr>
          <p:nvPr/>
        </p:nvPicPr>
        <p:blipFill>
          <a:blip r:embed="rId11"/>
          <a:stretch>
            <a:fillRect/>
          </a:stretch>
        </p:blipFill>
        <p:spPr>
          <a:xfrm>
            <a:off x="2597912" y="4432427"/>
            <a:ext cx="233426" cy="232156"/>
          </a:xfrm>
          <a:prstGeom prst="rect">
            <a:avLst/>
          </a:prstGeom>
          <a:noFill/>
        </p:spPr>
      </p:pic>
      <p:pic>
        <p:nvPicPr>
          <p:cNvPr id="257" name="Image257"/>
          <p:cNvPicPr>
            <a:picLocks noChangeAspect="1"/>
          </p:cNvPicPr>
          <p:nvPr/>
        </p:nvPicPr>
        <p:blipFill>
          <a:blip r:embed="rId12"/>
          <a:stretch>
            <a:fillRect/>
          </a:stretch>
        </p:blipFill>
        <p:spPr>
          <a:xfrm>
            <a:off x="2842768" y="4443603"/>
            <a:ext cx="226060" cy="223266"/>
          </a:xfrm>
          <a:prstGeom prst="rect">
            <a:avLst/>
          </a:prstGeom>
          <a:noFill/>
        </p:spPr>
      </p:pic>
      <p:pic>
        <p:nvPicPr>
          <p:cNvPr id="258" name="Image258"/>
          <p:cNvPicPr>
            <a:picLocks noChangeAspect="1"/>
          </p:cNvPicPr>
          <p:nvPr/>
        </p:nvPicPr>
        <p:blipFill>
          <a:blip r:embed="rId13"/>
          <a:stretch>
            <a:fillRect/>
          </a:stretch>
        </p:blipFill>
        <p:spPr>
          <a:xfrm>
            <a:off x="3116834" y="4442333"/>
            <a:ext cx="189230" cy="208026"/>
          </a:xfrm>
          <a:prstGeom prst="rect">
            <a:avLst/>
          </a:prstGeom>
          <a:noFill/>
        </p:spPr>
      </p:pic>
      <p:pic>
        <p:nvPicPr>
          <p:cNvPr id="259" name="Image259"/>
          <p:cNvPicPr>
            <a:picLocks noChangeAspect="1"/>
          </p:cNvPicPr>
          <p:nvPr/>
        </p:nvPicPr>
        <p:blipFill>
          <a:blip r:embed="rId14"/>
          <a:stretch>
            <a:fillRect/>
          </a:stretch>
        </p:blipFill>
        <p:spPr>
          <a:xfrm>
            <a:off x="3491484" y="4421505"/>
            <a:ext cx="77724" cy="63754"/>
          </a:xfrm>
          <a:prstGeom prst="rect">
            <a:avLst/>
          </a:prstGeom>
          <a:noFill/>
        </p:spPr>
      </p:pic>
      <p:pic>
        <p:nvPicPr>
          <p:cNvPr id="260" name="Image260"/>
          <p:cNvPicPr>
            <a:picLocks noChangeAspect="1"/>
          </p:cNvPicPr>
          <p:nvPr/>
        </p:nvPicPr>
        <p:blipFill>
          <a:blip r:embed="rId15"/>
          <a:stretch>
            <a:fillRect/>
          </a:stretch>
        </p:blipFill>
        <p:spPr>
          <a:xfrm>
            <a:off x="3610864" y="4448175"/>
            <a:ext cx="232664" cy="202693"/>
          </a:xfrm>
          <a:prstGeom prst="rect">
            <a:avLst/>
          </a:prstGeom>
          <a:noFill/>
        </p:spPr>
      </p:pic>
      <p:pic>
        <p:nvPicPr>
          <p:cNvPr id="261" name="Image261"/>
          <p:cNvPicPr>
            <a:picLocks noChangeAspect="1"/>
          </p:cNvPicPr>
          <p:nvPr/>
        </p:nvPicPr>
        <p:blipFill>
          <a:blip r:embed="rId16"/>
          <a:stretch>
            <a:fillRect/>
          </a:stretch>
        </p:blipFill>
        <p:spPr>
          <a:xfrm>
            <a:off x="3864610" y="4421505"/>
            <a:ext cx="79248" cy="66548"/>
          </a:xfrm>
          <a:prstGeom prst="rect">
            <a:avLst/>
          </a:prstGeom>
          <a:noFill/>
        </p:spPr>
      </p:pic>
      <p:pic>
        <p:nvPicPr>
          <p:cNvPr id="262" name="Image262"/>
          <p:cNvPicPr>
            <a:picLocks noChangeAspect="1"/>
          </p:cNvPicPr>
          <p:nvPr/>
        </p:nvPicPr>
        <p:blipFill>
          <a:blip r:embed="rId17"/>
          <a:stretch>
            <a:fillRect/>
          </a:stretch>
        </p:blipFill>
        <p:spPr>
          <a:xfrm>
            <a:off x="4129278" y="4446651"/>
            <a:ext cx="188468" cy="215900"/>
          </a:xfrm>
          <a:prstGeom prst="rect">
            <a:avLst/>
          </a:prstGeom>
          <a:noFill/>
        </p:spPr>
      </p:pic>
      <p:pic>
        <p:nvPicPr>
          <p:cNvPr id="263" name="Image263"/>
          <p:cNvPicPr>
            <a:picLocks noChangeAspect="1"/>
          </p:cNvPicPr>
          <p:nvPr/>
        </p:nvPicPr>
        <p:blipFill>
          <a:blip r:embed="rId18"/>
          <a:stretch>
            <a:fillRect/>
          </a:stretch>
        </p:blipFill>
        <p:spPr>
          <a:xfrm>
            <a:off x="4507484" y="4421505"/>
            <a:ext cx="77724" cy="63754"/>
          </a:xfrm>
          <a:prstGeom prst="rect">
            <a:avLst/>
          </a:prstGeom>
          <a:noFill/>
        </p:spPr>
      </p:pic>
      <p:pic>
        <p:nvPicPr>
          <p:cNvPr id="264" name="Image264"/>
          <p:cNvPicPr>
            <a:picLocks noChangeAspect="1"/>
          </p:cNvPicPr>
          <p:nvPr/>
        </p:nvPicPr>
        <p:blipFill>
          <a:blip r:embed="rId19"/>
          <a:stretch>
            <a:fillRect/>
          </a:stretch>
        </p:blipFill>
        <p:spPr>
          <a:xfrm>
            <a:off x="4638294" y="4433443"/>
            <a:ext cx="200660" cy="227330"/>
          </a:xfrm>
          <a:prstGeom prst="rect">
            <a:avLst/>
          </a:prstGeom>
          <a:noFill/>
        </p:spPr>
      </p:pic>
      <p:pic>
        <p:nvPicPr>
          <p:cNvPr id="265" name="Image265"/>
          <p:cNvPicPr>
            <a:picLocks noChangeAspect="1"/>
          </p:cNvPicPr>
          <p:nvPr/>
        </p:nvPicPr>
        <p:blipFill>
          <a:blip r:embed="rId20"/>
          <a:stretch>
            <a:fillRect/>
          </a:stretch>
        </p:blipFill>
        <p:spPr>
          <a:xfrm>
            <a:off x="4880610" y="4421505"/>
            <a:ext cx="79248" cy="66548"/>
          </a:xfrm>
          <a:prstGeom prst="rect">
            <a:avLst/>
          </a:prstGeom>
          <a:noFill/>
        </p:spPr>
      </p:pic>
      <p:pic>
        <p:nvPicPr>
          <p:cNvPr id="266" name="Image266"/>
          <p:cNvPicPr>
            <a:picLocks noChangeAspect="1"/>
          </p:cNvPicPr>
          <p:nvPr/>
        </p:nvPicPr>
        <p:blipFill>
          <a:blip r:embed="rId21"/>
          <a:stretch>
            <a:fillRect/>
          </a:stretch>
        </p:blipFill>
        <p:spPr>
          <a:xfrm>
            <a:off x="5113020" y="4545965"/>
            <a:ext cx="254000" cy="7620"/>
          </a:xfrm>
          <a:prstGeom prst="rect">
            <a:avLst/>
          </a:prstGeom>
          <a:noFill/>
        </p:spPr>
      </p:pic>
      <p:pic>
        <p:nvPicPr>
          <p:cNvPr id="267" name="Image267"/>
          <p:cNvPicPr>
            <a:picLocks noChangeAspect="1"/>
          </p:cNvPicPr>
          <p:nvPr/>
        </p:nvPicPr>
        <p:blipFill>
          <a:blip r:embed="rId22"/>
          <a:stretch>
            <a:fillRect/>
          </a:stretch>
        </p:blipFill>
        <p:spPr>
          <a:xfrm>
            <a:off x="5367020" y="4545965"/>
            <a:ext cx="254000" cy="7620"/>
          </a:xfrm>
          <a:prstGeom prst="rect">
            <a:avLst/>
          </a:prstGeom>
          <a:noFill/>
        </p:spPr>
      </p:pic>
      <p:pic>
        <p:nvPicPr>
          <p:cNvPr id="268" name="Image268"/>
          <p:cNvPicPr>
            <a:picLocks noChangeAspect="1"/>
          </p:cNvPicPr>
          <p:nvPr/>
        </p:nvPicPr>
        <p:blipFill>
          <a:blip r:embed="rId23"/>
          <a:stretch>
            <a:fillRect/>
          </a:stretch>
        </p:blipFill>
        <p:spPr>
          <a:xfrm>
            <a:off x="5739892" y="4468495"/>
            <a:ext cx="117857" cy="155956"/>
          </a:xfrm>
          <a:prstGeom prst="rect">
            <a:avLst/>
          </a:prstGeom>
          <a:noFill/>
        </p:spPr>
      </p:pic>
      <p:pic>
        <p:nvPicPr>
          <p:cNvPr id="269" name="Image269"/>
          <p:cNvPicPr>
            <a:picLocks noChangeAspect="1"/>
          </p:cNvPicPr>
          <p:nvPr/>
        </p:nvPicPr>
        <p:blipFill>
          <a:blip r:embed="rId24"/>
          <a:stretch>
            <a:fillRect/>
          </a:stretch>
        </p:blipFill>
        <p:spPr>
          <a:xfrm>
            <a:off x="5890768" y="4454779"/>
            <a:ext cx="236728" cy="196342"/>
          </a:xfrm>
          <a:prstGeom prst="rect">
            <a:avLst/>
          </a:prstGeom>
          <a:noFill/>
        </p:spPr>
      </p:pic>
      <p:pic>
        <p:nvPicPr>
          <p:cNvPr id="270" name="Image270"/>
          <p:cNvPicPr>
            <a:picLocks noChangeAspect="1"/>
          </p:cNvPicPr>
          <p:nvPr/>
        </p:nvPicPr>
        <p:blipFill>
          <a:blip r:embed="rId25"/>
          <a:stretch>
            <a:fillRect/>
          </a:stretch>
        </p:blipFill>
        <p:spPr>
          <a:xfrm>
            <a:off x="6159500" y="4439539"/>
            <a:ext cx="210312" cy="209804"/>
          </a:xfrm>
          <a:prstGeom prst="rect">
            <a:avLst/>
          </a:prstGeom>
          <a:noFill/>
        </p:spPr>
      </p:pic>
      <p:pic>
        <p:nvPicPr>
          <p:cNvPr id="271" name="Image271"/>
          <p:cNvPicPr>
            <a:picLocks noChangeAspect="1"/>
          </p:cNvPicPr>
          <p:nvPr/>
        </p:nvPicPr>
        <p:blipFill>
          <a:blip r:embed="rId26"/>
          <a:stretch>
            <a:fillRect/>
          </a:stretch>
        </p:blipFill>
        <p:spPr>
          <a:xfrm>
            <a:off x="6416294" y="4450715"/>
            <a:ext cx="223774" cy="191516"/>
          </a:xfrm>
          <a:prstGeom prst="rect">
            <a:avLst/>
          </a:prstGeom>
          <a:noFill/>
        </p:spPr>
      </p:pic>
      <p:pic>
        <p:nvPicPr>
          <p:cNvPr id="272" name="Image272"/>
          <p:cNvPicPr>
            <a:picLocks noChangeAspect="1"/>
          </p:cNvPicPr>
          <p:nvPr/>
        </p:nvPicPr>
        <p:blipFill>
          <a:blip r:embed="rId27"/>
          <a:stretch>
            <a:fillRect/>
          </a:stretch>
        </p:blipFill>
        <p:spPr>
          <a:xfrm>
            <a:off x="6670040" y="4440047"/>
            <a:ext cx="204217" cy="229108"/>
          </a:xfrm>
          <a:prstGeom prst="rect">
            <a:avLst/>
          </a:prstGeom>
          <a:noFill/>
        </p:spPr>
      </p:pic>
      <p:pic>
        <p:nvPicPr>
          <p:cNvPr id="273" name="Image273"/>
          <p:cNvPicPr>
            <a:picLocks noChangeAspect="1"/>
          </p:cNvPicPr>
          <p:nvPr/>
        </p:nvPicPr>
        <p:blipFill>
          <a:blip r:embed="rId28"/>
          <a:stretch>
            <a:fillRect/>
          </a:stretch>
        </p:blipFill>
        <p:spPr>
          <a:xfrm>
            <a:off x="6902197" y="4442841"/>
            <a:ext cx="245110" cy="214122"/>
          </a:xfrm>
          <a:prstGeom prst="rect">
            <a:avLst/>
          </a:prstGeom>
          <a:noFill/>
        </p:spPr>
      </p:pic>
      <p:pic>
        <p:nvPicPr>
          <p:cNvPr id="274" name="Image274"/>
          <p:cNvPicPr>
            <a:picLocks noChangeAspect="1"/>
          </p:cNvPicPr>
          <p:nvPr/>
        </p:nvPicPr>
        <p:blipFill>
          <a:blip r:embed="rId29"/>
          <a:stretch>
            <a:fillRect/>
          </a:stretch>
        </p:blipFill>
        <p:spPr>
          <a:xfrm>
            <a:off x="7162293" y="4468495"/>
            <a:ext cx="117855" cy="155956"/>
          </a:xfrm>
          <a:prstGeom prst="rect">
            <a:avLst/>
          </a:prstGeom>
          <a:noFill/>
        </p:spPr>
      </p:pic>
      <p:pic>
        <p:nvPicPr>
          <p:cNvPr id="275" name="Image275"/>
          <p:cNvPicPr>
            <a:picLocks noChangeAspect="1"/>
          </p:cNvPicPr>
          <p:nvPr/>
        </p:nvPicPr>
        <p:blipFill>
          <a:blip r:embed="rId30"/>
          <a:stretch>
            <a:fillRect/>
          </a:stretch>
        </p:blipFill>
        <p:spPr>
          <a:xfrm>
            <a:off x="7418324" y="4445381"/>
            <a:ext cx="217678" cy="199137"/>
          </a:xfrm>
          <a:prstGeom prst="rect">
            <a:avLst/>
          </a:prstGeom>
          <a:noFill/>
        </p:spPr>
      </p:pic>
      <p:pic>
        <p:nvPicPr>
          <p:cNvPr id="276" name="Image276"/>
          <p:cNvPicPr>
            <a:picLocks noChangeAspect="1"/>
          </p:cNvPicPr>
          <p:nvPr/>
        </p:nvPicPr>
        <p:blipFill>
          <a:blip r:embed="rId31"/>
          <a:stretch>
            <a:fillRect/>
          </a:stretch>
        </p:blipFill>
        <p:spPr>
          <a:xfrm>
            <a:off x="7690866" y="4437761"/>
            <a:ext cx="209042" cy="224790"/>
          </a:xfrm>
          <a:prstGeom prst="rect">
            <a:avLst/>
          </a:prstGeom>
          <a:noFill/>
        </p:spPr>
      </p:pic>
      <p:pic>
        <p:nvPicPr>
          <p:cNvPr id="277" name="Image277"/>
          <p:cNvPicPr>
            <a:picLocks noChangeAspect="1"/>
          </p:cNvPicPr>
          <p:nvPr/>
        </p:nvPicPr>
        <p:blipFill>
          <a:blip r:embed="rId32"/>
          <a:stretch>
            <a:fillRect/>
          </a:stretch>
        </p:blipFill>
        <p:spPr>
          <a:xfrm>
            <a:off x="7926832" y="4436999"/>
            <a:ext cx="225553" cy="216408"/>
          </a:xfrm>
          <a:prstGeom prst="rect">
            <a:avLst/>
          </a:prstGeom>
          <a:noFill/>
        </p:spPr>
      </p:pic>
      <p:pic>
        <p:nvPicPr>
          <p:cNvPr id="278" name="Image278"/>
          <p:cNvPicPr>
            <a:picLocks noChangeAspect="1"/>
          </p:cNvPicPr>
          <p:nvPr/>
        </p:nvPicPr>
        <p:blipFill>
          <a:blip r:embed="rId33"/>
          <a:stretch>
            <a:fillRect/>
          </a:stretch>
        </p:blipFill>
        <p:spPr>
          <a:xfrm>
            <a:off x="8175245" y="4452747"/>
            <a:ext cx="230377" cy="195580"/>
          </a:xfrm>
          <a:prstGeom prst="rect">
            <a:avLst/>
          </a:prstGeom>
          <a:noFill/>
        </p:spPr>
      </p:pic>
      <p:pic>
        <p:nvPicPr>
          <p:cNvPr id="279" name="Image279"/>
          <p:cNvPicPr>
            <a:picLocks noChangeAspect="1"/>
          </p:cNvPicPr>
          <p:nvPr/>
        </p:nvPicPr>
        <p:blipFill>
          <a:blip r:embed="rId34"/>
          <a:stretch>
            <a:fillRect/>
          </a:stretch>
        </p:blipFill>
        <p:spPr>
          <a:xfrm>
            <a:off x="8447024" y="4444873"/>
            <a:ext cx="206502" cy="198374"/>
          </a:xfrm>
          <a:prstGeom prst="rect">
            <a:avLst/>
          </a:prstGeom>
          <a:noFill/>
        </p:spPr>
      </p:pic>
      <p:pic>
        <p:nvPicPr>
          <p:cNvPr id="280" name="Image280"/>
          <p:cNvPicPr>
            <a:picLocks noChangeAspect="1"/>
          </p:cNvPicPr>
          <p:nvPr/>
        </p:nvPicPr>
        <p:blipFill>
          <a:blip r:embed="rId35"/>
          <a:stretch>
            <a:fillRect/>
          </a:stretch>
        </p:blipFill>
        <p:spPr>
          <a:xfrm>
            <a:off x="8688578" y="4447159"/>
            <a:ext cx="199390" cy="222250"/>
          </a:xfrm>
          <a:prstGeom prst="rect">
            <a:avLst/>
          </a:prstGeom>
          <a:noFill/>
        </p:spPr>
      </p:pic>
      <p:pic>
        <p:nvPicPr>
          <p:cNvPr id="281" name="Image281"/>
          <p:cNvPicPr>
            <a:picLocks noChangeAspect="1"/>
          </p:cNvPicPr>
          <p:nvPr/>
        </p:nvPicPr>
        <p:blipFill>
          <a:blip r:embed="rId36"/>
          <a:stretch>
            <a:fillRect/>
          </a:stretch>
        </p:blipFill>
        <p:spPr>
          <a:xfrm>
            <a:off x="8963914" y="4446143"/>
            <a:ext cx="211328" cy="196850"/>
          </a:xfrm>
          <a:prstGeom prst="rect">
            <a:avLst/>
          </a:prstGeom>
          <a:noFill/>
        </p:spPr>
      </p:pic>
      <p:pic>
        <p:nvPicPr>
          <p:cNvPr id="282" name="Image282"/>
          <p:cNvPicPr>
            <a:picLocks noChangeAspect="1"/>
          </p:cNvPicPr>
          <p:nvPr/>
        </p:nvPicPr>
        <p:blipFill>
          <a:blip r:embed="rId37"/>
          <a:stretch>
            <a:fillRect/>
          </a:stretch>
        </p:blipFill>
        <p:spPr>
          <a:xfrm>
            <a:off x="9207500" y="4464431"/>
            <a:ext cx="209042" cy="165862"/>
          </a:xfrm>
          <a:prstGeom prst="rect">
            <a:avLst/>
          </a:prstGeom>
          <a:noFill/>
        </p:spPr>
      </p:pic>
      <p:pic>
        <p:nvPicPr>
          <p:cNvPr id="283" name="Image283"/>
          <p:cNvPicPr>
            <a:picLocks noChangeAspect="1"/>
          </p:cNvPicPr>
          <p:nvPr/>
        </p:nvPicPr>
        <p:blipFill>
          <a:blip r:embed="rId38"/>
          <a:stretch>
            <a:fillRect/>
          </a:stretch>
        </p:blipFill>
        <p:spPr>
          <a:xfrm>
            <a:off x="9464294" y="4437761"/>
            <a:ext cx="195580" cy="225807"/>
          </a:xfrm>
          <a:prstGeom prst="rect">
            <a:avLst/>
          </a:prstGeom>
          <a:noFill/>
        </p:spPr>
      </p:pic>
      <p:pic>
        <p:nvPicPr>
          <p:cNvPr id="284" name="Image284"/>
          <p:cNvPicPr>
            <a:picLocks noChangeAspect="1"/>
          </p:cNvPicPr>
          <p:nvPr/>
        </p:nvPicPr>
        <p:blipFill>
          <a:blip r:embed="rId39"/>
          <a:stretch>
            <a:fillRect/>
          </a:stretch>
        </p:blipFill>
        <p:spPr>
          <a:xfrm>
            <a:off x="9693402" y="4443603"/>
            <a:ext cx="245364" cy="214376"/>
          </a:xfrm>
          <a:prstGeom prst="rect">
            <a:avLst/>
          </a:prstGeom>
          <a:noFill/>
        </p:spPr>
      </p:pic>
      <p:pic>
        <p:nvPicPr>
          <p:cNvPr id="285" name="Image285"/>
          <p:cNvPicPr>
            <a:picLocks noChangeAspect="1"/>
          </p:cNvPicPr>
          <p:nvPr/>
        </p:nvPicPr>
        <p:blipFill>
          <a:blip r:embed="rId40"/>
          <a:stretch>
            <a:fillRect/>
          </a:stretch>
        </p:blipFill>
        <p:spPr>
          <a:xfrm>
            <a:off x="9952228" y="4443349"/>
            <a:ext cx="246634" cy="209296"/>
          </a:xfrm>
          <a:prstGeom prst="rect">
            <a:avLst/>
          </a:prstGeom>
          <a:noFill/>
        </p:spPr>
      </p:pic>
      <p:pic>
        <p:nvPicPr>
          <p:cNvPr id="286" name="Image286"/>
          <p:cNvPicPr>
            <a:picLocks noChangeAspect="1"/>
          </p:cNvPicPr>
          <p:nvPr/>
        </p:nvPicPr>
        <p:blipFill>
          <a:blip r:embed="rId41"/>
          <a:stretch>
            <a:fillRect/>
          </a:stretch>
        </p:blipFill>
        <p:spPr>
          <a:xfrm>
            <a:off x="10219690" y="4465955"/>
            <a:ext cx="48008" cy="209550"/>
          </a:xfrm>
          <a:prstGeom prst="rect">
            <a:avLst/>
          </a:prstGeom>
          <a:noFill/>
        </p:spPr>
      </p:pic>
      <p:pic>
        <p:nvPicPr>
          <p:cNvPr id="287" name="Image287"/>
          <p:cNvPicPr>
            <a:picLocks noChangeAspect="1"/>
          </p:cNvPicPr>
          <p:nvPr/>
        </p:nvPicPr>
        <p:blipFill>
          <a:blip r:embed="rId42"/>
          <a:stretch>
            <a:fillRect/>
          </a:stretch>
        </p:blipFill>
        <p:spPr>
          <a:xfrm>
            <a:off x="10264648" y="4465193"/>
            <a:ext cx="180340" cy="162814"/>
          </a:xfrm>
          <a:prstGeom prst="rect">
            <a:avLst/>
          </a:prstGeom>
          <a:noFill/>
        </p:spPr>
      </p:pic>
      <p:pic>
        <p:nvPicPr>
          <p:cNvPr id="288" name="Image288"/>
          <p:cNvPicPr>
            <a:picLocks noChangeAspect="1"/>
          </p:cNvPicPr>
          <p:nvPr/>
        </p:nvPicPr>
        <p:blipFill>
          <a:blip r:embed="rId43"/>
          <a:stretch>
            <a:fillRect/>
          </a:stretch>
        </p:blipFill>
        <p:spPr>
          <a:xfrm>
            <a:off x="10451848" y="4465955"/>
            <a:ext cx="48512" cy="209550"/>
          </a:xfrm>
          <a:prstGeom prst="rect">
            <a:avLst/>
          </a:prstGeom>
          <a:noFill/>
        </p:spPr>
      </p:pic>
      <p:pic>
        <p:nvPicPr>
          <p:cNvPr id="289" name="Image289"/>
          <p:cNvPicPr>
            <a:picLocks noChangeAspect="1"/>
          </p:cNvPicPr>
          <p:nvPr/>
        </p:nvPicPr>
        <p:blipFill>
          <a:blip r:embed="rId44"/>
          <a:stretch>
            <a:fillRect/>
          </a:stretch>
        </p:blipFill>
        <p:spPr>
          <a:xfrm>
            <a:off x="10540492" y="4602353"/>
            <a:ext cx="26416" cy="26416"/>
          </a:xfrm>
          <a:prstGeom prst="rect">
            <a:avLst/>
          </a:prstGeom>
          <a:noFill/>
        </p:spPr>
      </p:pic>
      <p:pic>
        <p:nvPicPr>
          <p:cNvPr id="290" name="Image290"/>
          <p:cNvPicPr>
            <a:picLocks noChangeAspect="1"/>
          </p:cNvPicPr>
          <p:nvPr/>
        </p:nvPicPr>
        <p:blipFill>
          <a:blip r:embed="rId45"/>
          <a:stretch>
            <a:fillRect/>
          </a:stretch>
        </p:blipFill>
        <p:spPr>
          <a:xfrm>
            <a:off x="10597388" y="4454779"/>
            <a:ext cx="236728" cy="196342"/>
          </a:xfrm>
          <a:prstGeom prst="rect">
            <a:avLst/>
          </a:prstGeom>
          <a:noFill/>
        </p:spPr>
      </p:pic>
      <p:pic>
        <p:nvPicPr>
          <p:cNvPr id="291" name="Image291"/>
          <p:cNvPicPr>
            <a:picLocks noChangeAspect="1"/>
          </p:cNvPicPr>
          <p:nvPr/>
        </p:nvPicPr>
        <p:blipFill>
          <a:blip r:embed="rId46"/>
          <a:stretch>
            <a:fillRect/>
          </a:stretch>
        </p:blipFill>
        <p:spPr>
          <a:xfrm>
            <a:off x="769620" y="4713859"/>
            <a:ext cx="210312" cy="209804"/>
          </a:xfrm>
          <a:prstGeom prst="rect">
            <a:avLst/>
          </a:prstGeom>
          <a:noFill/>
        </p:spPr>
      </p:pic>
      <p:pic>
        <p:nvPicPr>
          <p:cNvPr id="292" name="Image292"/>
          <p:cNvPicPr>
            <a:picLocks noChangeAspect="1"/>
          </p:cNvPicPr>
          <p:nvPr/>
        </p:nvPicPr>
        <p:blipFill>
          <a:blip r:embed="rId47"/>
          <a:stretch>
            <a:fillRect/>
          </a:stretch>
        </p:blipFill>
        <p:spPr>
          <a:xfrm>
            <a:off x="1026414" y="4725035"/>
            <a:ext cx="223774" cy="191516"/>
          </a:xfrm>
          <a:prstGeom prst="rect">
            <a:avLst/>
          </a:prstGeom>
          <a:noFill/>
        </p:spPr>
      </p:pic>
      <p:pic>
        <p:nvPicPr>
          <p:cNvPr id="293" name="Image293"/>
          <p:cNvPicPr>
            <a:picLocks noChangeAspect="1"/>
          </p:cNvPicPr>
          <p:nvPr/>
        </p:nvPicPr>
        <p:blipFill>
          <a:blip r:embed="rId48"/>
          <a:stretch>
            <a:fillRect/>
          </a:stretch>
        </p:blipFill>
        <p:spPr>
          <a:xfrm>
            <a:off x="1280160" y="4714368"/>
            <a:ext cx="204216" cy="229107"/>
          </a:xfrm>
          <a:prstGeom prst="rect">
            <a:avLst/>
          </a:prstGeom>
          <a:noFill/>
        </p:spPr>
      </p:pic>
      <p:pic>
        <p:nvPicPr>
          <p:cNvPr id="294" name="Image294"/>
          <p:cNvPicPr>
            <a:picLocks noChangeAspect="1"/>
          </p:cNvPicPr>
          <p:nvPr/>
        </p:nvPicPr>
        <p:blipFill>
          <a:blip r:embed="rId49"/>
          <a:stretch>
            <a:fillRect/>
          </a:stretch>
        </p:blipFill>
        <p:spPr>
          <a:xfrm>
            <a:off x="1512316" y="4717161"/>
            <a:ext cx="245110" cy="214122"/>
          </a:xfrm>
          <a:prstGeom prst="rect">
            <a:avLst/>
          </a:prstGeom>
          <a:noFill/>
        </p:spPr>
      </p:pic>
      <p:pic>
        <p:nvPicPr>
          <p:cNvPr id="295" name="Image295"/>
          <p:cNvPicPr>
            <a:picLocks noChangeAspect="1"/>
          </p:cNvPicPr>
          <p:nvPr/>
        </p:nvPicPr>
        <p:blipFill>
          <a:blip r:embed="rId50"/>
          <a:stretch>
            <a:fillRect/>
          </a:stretch>
        </p:blipFill>
        <p:spPr>
          <a:xfrm>
            <a:off x="1769872" y="4876673"/>
            <a:ext cx="26416" cy="26416"/>
          </a:xfrm>
          <a:prstGeom prst="rect">
            <a:avLst/>
          </a:prstGeom>
          <a:noFill/>
        </p:spPr>
      </p:pic>
      <p:pic>
        <p:nvPicPr>
          <p:cNvPr id="296" name="Image296"/>
          <p:cNvPicPr>
            <a:picLocks noChangeAspect="1"/>
          </p:cNvPicPr>
          <p:nvPr/>
        </p:nvPicPr>
        <p:blipFill>
          <a:blip r:embed="rId51"/>
          <a:stretch>
            <a:fillRect/>
          </a:stretch>
        </p:blipFill>
        <p:spPr>
          <a:xfrm>
            <a:off x="1816608" y="4737735"/>
            <a:ext cx="106426" cy="162052"/>
          </a:xfrm>
          <a:prstGeom prst="rect">
            <a:avLst/>
          </a:prstGeom>
          <a:noFill/>
        </p:spPr>
      </p:pic>
      <p:pic>
        <p:nvPicPr>
          <p:cNvPr id="297" name="Image297"/>
          <p:cNvPicPr>
            <a:picLocks noChangeAspect="1"/>
          </p:cNvPicPr>
          <p:nvPr/>
        </p:nvPicPr>
        <p:blipFill>
          <a:blip r:embed="rId52"/>
          <a:stretch>
            <a:fillRect/>
          </a:stretch>
        </p:blipFill>
        <p:spPr>
          <a:xfrm>
            <a:off x="1938782" y="4737735"/>
            <a:ext cx="103632" cy="165354"/>
          </a:xfrm>
          <a:prstGeom prst="rect">
            <a:avLst/>
          </a:prstGeom>
          <a:noFill/>
        </p:spPr>
      </p:pic>
      <p:pic>
        <p:nvPicPr>
          <p:cNvPr id="298" name="Image298"/>
          <p:cNvPicPr>
            <a:picLocks noChangeAspect="1"/>
          </p:cNvPicPr>
          <p:nvPr/>
        </p:nvPicPr>
        <p:blipFill>
          <a:blip r:embed="rId53"/>
          <a:stretch>
            <a:fillRect/>
          </a:stretch>
        </p:blipFill>
        <p:spPr>
          <a:xfrm>
            <a:off x="2068830" y="4737735"/>
            <a:ext cx="71120" cy="162052"/>
          </a:xfrm>
          <a:prstGeom prst="rect">
            <a:avLst/>
          </a:prstGeom>
          <a:noFill/>
        </p:spPr>
      </p:pic>
      <p:pic>
        <p:nvPicPr>
          <p:cNvPr id="299" name="Image299"/>
          <p:cNvPicPr>
            <a:picLocks noChangeAspect="1"/>
          </p:cNvPicPr>
          <p:nvPr/>
        </p:nvPicPr>
        <p:blipFill>
          <a:blip r:embed="rId54"/>
          <a:stretch>
            <a:fillRect/>
          </a:stretch>
        </p:blipFill>
        <p:spPr>
          <a:xfrm>
            <a:off x="2180336" y="4737735"/>
            <a:ext cx="96012" cy="166116"/>
          </a:xfrm>
          <a:prstGeom prst="rect">
            <a:avLst/>
          </a:prstGeom>
          <a:noFill/>
        </p:spPr>
      </p:pic>
      <p:pic>
        <p:nvPicPr>
          <p:cNvPr id="300" name="Image300"/>
          <p:cNvPicPr>
            <a:picLocks noChangeAspect="1"/>
          </p:cNvPicPr>
          <p:nvPr/>
        </p:nvPicPr>
        <p:blipFill>
          <a:blip r:embed="rId55"/>
          <a:stretch>
            <a:fillRect/>
          </a:stretch>
        </p:blipFill>
        <p:spPr>
          <a:xfrm>
            <a:off x="2298192" y="4843907"/>
            <a:ext cx="60198" cy="10922"/>
          </a:xfrm>
          <a:prstGeom prst="rect">
            <a:avLst/>
          </a:prstGeom>
          <a:noFill/>
        </p:spPr>
      </p:pic>
      <p:pic>
        <p:nvPicPr>
          <p:cNvPr id="301" name="Image301"/>
          <p:cNvPicPr>
            <a:picLocks noChangeAspect="1"/>
          </p:cNvPicPr>
          <p:nvPr/>
        </p:nvPicPr>
        <p:blipFill>
          <a:blip r:embed="rId56"/>
          <a:stretch>
            <a:fillRect/>
          </a:stretch>
        </p:blipFill>
        <p:spPr>
          <a:xfrm>
            <a:off x="2376297" y="4737735"/>
            <a:ext cx="103632" cy="165354"/>
          </a:xfrm>
          <a:prstGeom prst="rect">
            <a:avLst/>
          </a:prstGeom>
          <a:noFill/>
        </p:spPr>
      </p:pic>
      <p:pic>
        <p:nvPicPr>
          <p:cNvPr id="302" name="Image302"/>
          <p:cNvPicPr>
            <a:picLocks noChangeAspect="1"/>
          </p:cNvPicPr>
          <p:nvPr/>
        </p:nvPicPr>
        <p:blipFill>
          <a:blip r:embed="rId57"/>
          <a:stretch>
            <a:fillRect/>
          </a:stretch>
        </p:blipFill>
        <p:spPr>
          <a:xfrm>
            <a:off x="2499233" y="4737735"/>
            <a:ext cx="98044" cy="165354"/>
          </a:xfrm>
          <a:prstGeom prst="rect">
            <a:avLst/>
          </a:prstGeom>
          <a:noFill/>
        </p:spPr>
      </p:pic>
      <p:pic>
        <p:nvPicPr>
          <p:cNvPr id="303" name="Image303"/>
          <p:cNvPicPr>
            <a:picLocks noChangeAspect="1"/>
          </p:cNvPicPr>
          <p:nvPr/>
        </p:nvPicPr>
        <p:blipFill>
          <a:blip r:embed="rId58"/>
          <a:stretch>
            <a:fillRect/>
          </a:stretch>
        </p:blipFill>
        <p:spPr>
          <a:xfrm>
            <a:off x="2616327" y="4843907"/>
            <a:ext cx="60198" cy="10922"/>
          </a:xfrm>
          <a:prstGeom prst="rect">
            <a:avLst/>
          </a:prstGeom>
          <a:noFill/>
        </p:spPr>
      </p:pic>
      <p:pic>
        <p:nvPicPr>
          <p:cNvPr id="304" name="Image304"/>
          <p:cNvPicPr>
            <a:picLocks noChangeAspect="1"/>
          </p:cNvPicPr>
          <p:nvPr/>
        </p:nvPicPr>
        <p:blipFill>
          <a:blip r:embed="rId59"/>
          <a:stretch>
            <a:fillRect/>
          </a:stretch>
        </p:blipFill>
        <p:spPr>
          <a:xfrm>
            <a:off x="2694432" y="4737735"/>
            <a:ext cx="103632" cy="165354"/>
          </a:xfrm>
          <a:prstGeom prst="rect">
            <a:avLst/>
          </a:prstGeom>
          <a:noFill/>
        </p:spPr>
      </p:pic>
      <p:pic>
        <p:nvPicPr>
          <p:cNvPr id="305" name="Image305"/>
          <p:cNvPicPr>
            <a:picLocks noChangeAspect="1"/>
          </p:cNvPicPr>
          <p:nvPr/>
        </p:nvPicPr>
        <p:blipFill>
          <a:blip r:embed="rId60"/>
          <a:stretch>
            <a:fillRect/>
          </a:stretch>
        </p:blipFill>
        <p:spPr>
          <a:xfrm>
            <a:off x="2821178" y="4735957"/>
            <a:ext cx="92710" cy="167132"/>
          </a:xfrm>
          <a:prstGeom prst="rect">
            <a:avLst/>
          </a:prstGeom>
          <a:noFill/>
        </p:spPr>
      </p:pic>
      <p:sp>
        <p:nvSpPr>
          <p:cNvPr id="306" name="Text Box306"/>
          <p:cNvSpPr txBox="1"/>
          <p:nvPr/>
        </p:nvSpPr>
        <p:spPr>
          <a:xfrm>
            <a:off x="739140" y="2310020"/>
            <a:ext cx="10367646" cy="1995969"/>
          </a:xfrm>
          <a:prstGeom prst="rect">
            <a:avLst/>
          </a:prstGeom>
          <a:noFill/>
        </p:spPr>
        <p:txBody>
          <a:bodyPr wrap="square" lIns="0" tIns="0" rIns="0" rtlCol="0">
            <a:spAutoFit/>
          </a:bodyPr>
          <a:lstStyle/>
          <a:p>
            <a:pPr indent="626745" algn="just" rtl="0">
              <a:lnSpc>
                <a:spcPts val="3143"/>
              </a:lnSpc>
            </a:pPr>
            <a:r>
              <a:rPr lang="en-US" altLang="zh-CN" sz="2795" b="1" spc="-8" dirty="0">
                <a:solidFill>
                  <a:srgbClr val="404040"/>
                </a:solidFill>
                <a:latin typeface="华文楷体"/>
                <a:ea typeface="华文楷体"/>
                <a:cs typeface="华文楷体"/>
              </a:rPr>
              <a:t>从</a:t>
            </a:r>
            <a:r>
              <a:rPr lang="en-US" altLang="zh-CN" sz="2795" b="1" spc="0" dirty="0">
                <a:solidFill>
                  <a:srgbClr val="404040"/>
                </a:solidFill>
                <a:latin typeface="华文楷体"/>
                <a:ea typeface="华文楷体"/>
                <a:cs typeface="华文楷体"/>
              </a:rPr>
              <a:t>这些</a:t>
            </a:r>
            <a:r>
              <a:rPr lang="en-US" altLang="zh-CN" sz="2795" b="1" spc="7" dirty="0">
                <a:solidFill>
                  <a:srgbClr val="404040"/>
                </a:solidFill>
                <a:latin typeface="华文楷体"/>
                <a:ea typeface="华文楷体"/>
                <a:cs typeface="华文楷体"/>
              </a:rPr>
              <a:t>文</a:t>
            </a:r>
            <a:r>
              <a:rPr lang="en-US" altLang="zh-CN" sz="2795" b="1" spc="-5" dirty="0">
                <a:solidFill>
                  <a:srgbClr val="404040"/>
                </a:solidFill>
                <a:latin typeface="华文楷体"/>
                <a:ea typeface="华文楷体"/>
                <a:cs typeface="华文楷体"/>
              </a:rPr>
              <a:t>本</a:t>
            </a:r>
            <a:r>
              <a:rPr lang="en-US" altLang="zh-CN" sz="2795" b="1" spc="0" dirty="0">
                <a:solidFill>
                  <a:srgbClr val="404040"/>
                </a:solidFill>
                <a:latin typeface="华文楷体"/>
                <a:ea typeface="华文楷体"/>
                <a:cs typeface="华文楷体"/>
              </a:rPr>
              <a:t>里发</a:t>
            </a:r>
            <a:r>
              <a:rPr lang="en-US" altLang="zh-CN" sz="2795" b="1" spc="7" dirty="0">
                <a:solidFill>
                  <a:srgbClr val="404040"/>
                </a:solidFill>
                <a:latin typeface="华文楷体"/>
                <a:ea typeface="华文楷体"/>
                <a:cs typeface="华文楷体"/>
              </a:rPr>
              <a:t>掘</a:t>
            </a:r>
            <a:r>
              <a:rPr lang="en-US" altLang="zh-CN" sz="2795" b="1" spc="-5" dirty="0">
                <a:solidFill>
                  <a:srgbClr val="404040"/>
                </a:solidFill>
                <a:latin typeface="华文楷体"/>
                <a:ea typeface="华文楷体"/>
                <a:cs typeface="华文楷体"/>
              </a:rPr>
              <a:t>语</a:t>
            </a:r>
            <a:r>
              <a:rPr lang="en-US" altLang="zh-CN" sz="2795" b="1" spc="0" dirty="0">
                <a:solidFill>
                  <a:srgbClr val="404040"/>
                </a:solidFill>
                <a:latin typeface="华文楷体"/>
                <a:ea typeface="华文楷体"/>
                <a:cs typeface="华文楷体"/>
              </a:rPr>
              <a:t>言文</a:t>
            </a:r>
            <a:r>
              <a:rPr lang="en-US" altLang="zh-CN" sz="2795" b="1" spc="6" dirty="0">
                <a:solidFill>
                  <a:srgbClr val="404040"/>
                </a:solidFill>
                <a:latin typeface="华文楷体"/>
                <a:ea typeface="华文楷体"/>
                <a:cs typeface="华文楷体"/>
              </a:rPr>
              <a:t>字</a:t>
            </a:r>
            <a:r>
              <a:rPr lang="en-US" altLang="zh-CN" sz="2795" b="1" spc="0" dirty="0">
                <a:solidFill>
                  <a:srgbClr val="404040"/>
                </a:solidFill>
                <a:latin typeface="华文楷体"/>
                <a:ea typeface="华文楷体"/>
                <a:cs typeface="华文楷体"/>
              </a:rPr>
              <a:t>现象，在</a:t>
            </a:r>
            <a:r>
              <a:rPr lang="en-US" altLang="zh-CN" sz="2795" b="1" spc="5" dirty="0">
                <a:solidFill>
                  <a:srgbClr val="404040"/>
                </a:solidFill>
                <a:latin typeface="华文楷体"/>
                <a:ea typeface="华文楷体"/>
                <a:cs typeface="华文楷体"/>
              </a:rPr>
              <a:t>这</a:t>
            </a:r>
            <a:r>
              <a:rPr lang="en-US" altLang="zh-CN" sz="2795" b="1" spc="0" dirty="0">
                <a:solidFill>
                  <a:srgbClr val="404040"/>
                </a:solidFill>
                <a:latin typeface="华文楷体"/>
                <a:ea typeface="华文楷体"/>
                <a:cs typeface="华文楷体"/>
              </a:rPr>
              <a:t>些现象多</a:t>
            </a:r>
            <a:r>
              <a:rPr lang="en-US" altLang="zh-CN" sz="2795" b="1" spc="6" dirty="0">
                <a:solidFill>
                  <a:srgbClr val="404040"/>
                </a:solidFill>
                <a:latin typeface="华文楷体"/>
                <a:ea typeface="华文楷体"/>
                <a:cs typeface="华文楷体"/>
              </a:rPr>
              <a:t>次</a:t>
            </a:r>
            <a:r>
              <a:rPr lang="en-US" altLang="zh-CN" sz="2795" b="1" spc="0" dirty="0">
                <a:solidFill>
                  <a:srgbClr val="404040"/>
                </a:solidFill>
                <a:latin typeface="华文楷体"/>
                <a:ea typeface="华文楷体"/>
                <a:cs typeface="华文楷体"/>
              </a:rPr>
              <a:t>出现后，</a:t>
            </a:r>
            <a:r>
              <a:rPr lang="en-US" altLang="zh-CN" sz="2795" b="1" spc="5" dirty="0">
                <a:solidFill>
                  <a:srgbClr val="404040"/>
                </a:solidFill>
                <a:latin typeface="华文楷体"/>
                <a:ea typeface="华文楷体"/>
                <a:cs typeface="华文楷体"/>
              </a:rPr>
              <a:t>启</a:t>
            </a:r>
            <a:r>
              <a:rPr lang="en-US" altLang="zh-CN" sz="2795" b="1"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发</a:t>
            </a:r>
            <a:r>
              <a:rPr lang="en-US" altLang="zh-CN" sz="2795" b="1" spc="0" dirty="0">
                <a:solidFill>
                  <a:srgbClr val="404040"/>
                </a:solidFill>
                <a:latin typeface="华文楷体"/>
                <a:ea typeface="华文楷体"/>
                <a:cs typeface="华文楷体"/>
              </a:rPr>
              <a:t>学生</a:t>
            </a:r>
            <a:r>
              <a:rPr lang="en-US" altLang="zh-CN" sz="2795" b="1" spc="7" dirty="0">
                <a:solidFill>
                  <a:srgbClr val="404040"/>
                </a:solidFill>
                <a:latin typeface="华文楷体"/>
                <a:ea typeface="华文楷体"/>
                <a:cs typeface="华文楷体"/>
              </a:rPr>
              <a:t>加</a:t>
            </a:r>
            <a:r>
              <a:rPr lang="en-US" altLang="zh-CN" sz="2795" b="1" spc="-5" dirty="0">
                <a:solidFill>
                  <a:srgbClr val="404040"/>
                </a:solidFill>
                <a:latin typeface="华文楷体"/>
                <a:ea typeface="华文楷体"/>
                <a:cs typeface="华文楷体"/>
              </a:rPr>
              <a:t>以</a:t>
            </a:r>
            <a:r>
              <a:rPr lang="en-US" altLang="zh-CN" sz="2795" b="1" spc="0" dirty="0">
                <a:solidFill>
                  <a:srgbClr val="404040"/>
                </a:solidFill>
                <a:latin typeface="华文楷体"/>
                <a:ea typeface="华文楷体"/>
                <a:cs typeface="华文楷体"/>
              </a:rPr>
              <a:t>梳理</a:t>
            </a:r>
            <a:r>
              <a:rPr lang="en-US" altLang="zh-CN" sz="2795" b="1" spc="7" dirty="0">
                <a:solidFill>
                  <a:srgbClr val="404040"/>
                </a:solidFill>
                <a:latin typeface="华文楷体"/>
                <a:ea typeface="华文楷体"/>
                <a:cs typeface="华文楷体"/>
              </a:rPr>
              <a:t>，</a:t>
            </a:r>
            <a:r>
              <a:rPr lang="en-US" altLang="zh-CN" sz="2795" b="1" spc="-5" dirty="0">
                <a:solidFill>
                  <a:srgbClr val="404040"/>
                </a:solidFill>
                <a:latin typeface="华文楷体"/>
                <a:ea typeface="华文楷体"/>
                <a:cs typeface="华文楷体"/>
              </a:rPr>
              <a:t>上</a:t>
            </a:r>
            <a:r>
              <a:rPr lang="en-US" altLang="zh-CN" sz="2795" b="1" spc="0" dirty="0">
                <a:solidFill>
                  <a:srgbClr val="404040"/>
                </a:solidFill>
                <a:latin typeface="华文楷体"/>
                <a:ea typeface="华文楷体"/>
                <a:cs typeface="华文楷体"/>
              </a:rPr>
              <a:t>升为</a:t>
            </a:r>
            <a:r>
              <a:rPr lang="en-US" altLang="zh-CN" sz="2795" b="1" spc="6" dirty="0">
                <a:solidFill>
                  <a:srgbClr val="404040"/>
                </a:solidFill>
                <a:latin typeface="华文楷体"/>
                <a:ea typeface="华文楷体"/>
                <a:cs typeface="华文楷体"/>
              </a:rPr>
              <a:t>语</a:t>
            </a:r>
            <a:r>
              <a:rPr lang="en-US" altLang="zh-CN" sz="2795" b="1" spc="0" dirty="0">
                <a:solidFill>
                  <a:srgbClr val="404040"/>
                </a:solidFill>
                <a:latin typeface="华文楷体"/>
                <a:ea typeface="华文楷体"/>
                <a:cs typeface="华文楷体"/>
              </a:rPr>
              <a:t>理，再用</a:t>
            </a:r>
            <a:r>
              <a:rPr lang="en-US" altLang="zh-CN" sz="2795" b="1" spc="5" dirty="0">
                <a:solidFill>
                  <a:srgbClr val="404040"/>
                </a:solidFill>
                <a:latin typeface="华文楷体"/>
                <a:ea typeface="华文楷体"/>
                <a:cs typeface="华文楷体"/>
              </a:rPr>
              <a:t>已</a:t>
            </a:r>
            <a:r>
              <a:rPr lang="en-US" altLang="zh-CN" sz="2795" b="1" spc="0" dirty="0">
                <a:solidFill>
                  <a:srgbClr val="404040"/>
                </a:solidFill>
                <a:latin typeface="华文楷体"/>
                <a:ea typeface="华文楷体"/>
                <a:cs typeface="华文楷体"/>
              </a:rPr>
              <a:t>经探究出</a:t>
            </a:r>
            <a:r>
              <a:rPr lang="en-US" altLang="zh-CN" sz="2795" b="1" spc="6" dirty="0">
                <a:solidFill>
                  <a:srgbClr val="404040"/>
                </a:solidFill>
                <a:latin typeface="华文楷体"/>
                <a:ea typeface="华文楷体"/>
                <a:cs typeface="华文楷体"/>
              </a:rPr>
              <a:t>的</a:t>
            </a:r>
            <a:r>
              <a:rPr lang="en-US" altLang="zh-CN" sz="2795" b="1" spc="0" dirty="0">
                <a:solidFill>
                  <a:srgbClr val="404040"/>
                </a:solidFill>
                <a:latin typeface="华文楷体"/>
                <a:ea typeface="华文楷体"/>
                <a:cs typeface="华文楷体"/>
              </a:rPr>
              <a:t>语理去解</a:t>
            </a:r>
            <a:r>
              <a:rPr lang="en-US" altLang="zh-CN" sz="2795" b="1" spc="5" dirty="0">
                <a:solidFill>
                  <a:srgbClr val="404040"/>
                </a:solidFill>
                <a:latin typeface="华文楷体"/>
                <a:ea typeface="华文楷体"/>
                <a:cs typeface="华文楷体"/>
              </a:rPr>
              <a:t>决</a:t>
            </a:r>
            <a:r>
              <a:rPr lang="en-US" altLang="zh-CN" sz="2795" b="1" spc="0" dirty="0">
                <a:solidFill>
                  <a:srgbClr val="404040"/>
                </a:solidFill>
                <a:latin typeface="华文楷体"/>
                <a:ea typeface="华文楷体"/>
                <a:cs typeface="华文楷体"/>
              </a:rPr>
              <a:t>同类</a:t>
            </a:r>
            <a:r>
              <a:rPr lang="en-US" altLang="zh-CN" sz="2795" b="1"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的</a:t>
            </a:r>
            <a:r>
              <a:rPr lang="en-US" altLang="zh-CN" sz="2795" b="1" spc="0" dirty="0">
                <a:solidFill>
                  <a:srgbClr val="404040"/>
                </a:solidFill>
                <a:latin typeface="华文楷体"/>
                <a:ea typeface="华文楷体"/>
                <a:cs typeface="华文楷体"/>
              </a:rPr>
              <a:t>问题</a:t>
            </a:r>
            <a:r>
              <a:rPr lang="en-US" altLang="zh-CN" sz="2795" b="1" spc="7" dirty="0">
                <a:solidFill>
                  <a:srgbClr val="404040"/>
                </a:solidFill>
                <a:latin typeface="华文楷体"/>
                <a:ea typeface="华文楷体"/>
                <a:cs typeface="华文楷体"/>
              </a:rPr>
              <a:t>，</a:t>
            </a:r>
            <a:r>
              <a:rPr lang="en-US" altLang="zh-CN" sz="2795" b="1" spc="-5" dirty="0">
                <a:solidFill>
                  <a:srgbClr val="404040"/>
                </a:solidFill>
                <a:latin typeface="华文楷体"/>
                <a:ea typeface="华文楷体"/>
                <a:cs typeface="华文楷体"/>
              </a:rPr>
              <a:t>这</a:t>
            </a:r>
            <a:r>
              <a:rPr lang="en-US" altLang="zh-CN" sz="2795" b="1" spc="0" dirty="0">
                <a:solidFill>
                  <a:srgbClr val="404040"/>
                </a:solidFill>
                <a:latin typeface="华文楷体"/>
                <a:ea typeface="华文楷体"/>
                <a:cs typeface="华文楷体"/>
              </a:rPr>
              <a:t>样也</a:t>
            </a:r>
            <a:r>
              <a:rPr lang="en-US" altLang="zh-CN" sz="2795" b="1" spc="7" dirty="0">
                <a:solidFill>
                  <a:srgbClr val="404040"/>
                </a:solidFill>
                <a:latin typeface="华文楷体"/>
                <a:ea typeface="华文楷体"/>
                <a:cs typeface="华文楷体"/>
              </a:rPr>
              <a:t>就</a:t>
            </a:r>
            <a:r>
              <a:rPr lang="en-US" altLang="zh-CN" sz="2795" b="1" spc="-5" dirty="0">
                <a:solidFill>
                  <a:srgbClr val="404040"/>
                </a:solidFill>
                <a:latin typeface="华文楷体"/>
                <a:ea typeface="华文楷体"/>
                <a:cs typeface="华文楷体"/>
              </a:rPr>
              <a:t>使</a:t>
            </a:r>
            <a:r>
              <a:rPr lang="en-US" altLang="zh-CN" sz="2795" b="1" spc="0" dirty="0">
                <a:solidFill>
                  <a:srgbClr val="404040"/>
                </a:solidFill>
                <a:latin typeface="华文楷体"/>
                <a:ea typeface="华文楷体"/>
                <a:cs typeface="华文楷体"/>
              </a:rPr>
              <a:t>学生</a:t>
            </a:r>
            <a:r>
              <a:rPr lang="en-US" altLang="zh-CN" sz="2795" b="1" spc="6" dirty="0">
                <a:solidFill>
                  <a:srgbClr val="404040"/>
                </a:solidFill>
                <a:latin typeface="华文楷体"/>
                <a:ea typeface="华文楷体"/>
                <a:cs typeface="华文楷体"/>
              </a:rPr>
              <a:t>培</a:t>
            </a:r>
            <a:r>
              <a:rPr lang="en-US" altLang="zh-CN" sz="2795" b="1" spc="0" dirty="0">
                <a:solidFill>
                  <a:srgbClr val="404040"/>
                </a:solidFill>
                <a:latin typeface="华文楷体"/>
                <a:ea typeface="华文楷体"/>
                <a:cs typeface="华文楷体"/>
              </a:rPr>
              <a:t>养了归纳</a:t>
            </a:r>
            <a:r>
              <a:rPr lang="en-US" altLang="zh-CN" sz="2795" b="1" spc="5" dirty="0">
                <a:solidFill>
                  <a:srgbClr val="404040"/>
                </a:solidFill>
                <a:latin typeface="华文楷体"/>
                <a:ea typeface="华文楷体"/>
                <a:cs typeface="华文楷体"/>
              </a:rPr>
              <a:t>思</a:t>
            </a:r>
            <a:r>
              <a:rPr lang="en-US" altLang="zh-CN" sz="2795" b="1" spc="0" dirty="0">
                <a:solidFill>
                  <a:srgbClr val="404040"/>
                </a:solidFill>
                <a:latin typeface="华文楷体"/>
                <a:ea typeface="华文楷体"/>
                <a:cs typeface="华文楷体"/>
              </a:rPr>
              <a:t>维，掌握</a:t>
            </a:r>
            <a:r>
              <a:rPr lang="en-US" altLang="zh-CN" sz="2795" b="1" spc="6" dirty="0">
                <a:solidFill>
                  <a:srgbClr val="404040"/>
                </a:solidFill>
                <a:latin typeface="华文楷体"/>
                <a:ea typeface="华文楷体"/>
                <a:cs typeface="华文楷体"/>
              </a:rPr>
              <a:t>了</a:t>
            </a:r>
            <a:r>
              <a:rPr lang="en-US" altLang="zh-CN" sz="2795" b="1" spc="0" dirty="0">
                <a:solidFill>
                  <a:srgbClr val="404040"/>
                </a:solidFill>
                <a:latin typeface="华文楷体"/>
                <a:ea typeface="华文楷体"/>
                <a:cs typeface="华文楷体"/>
              </a:rPr>
              <a:t>演绎方法</a:t>
            </a:r>
            <a:r>
              <a:rPr lang="en-US" altLang="zh-CN" sz="2795" b="1" spc="5" dirty="0">
                <a:solidFill>
                  <a:srgbClr val="404040"/>
                </a:solidFill>
                <a:latin typeface="华文楷体"/>
                <a:ea typeface="华文楷体"/>
                <a:cs typeface="华文楷体"/>
              </a:rPr>
              <a:t>。</a:t>
            </a:r>
            <a:r>
              <a:rPr lang="en-US" altLang="zh-CN" sz="2795" b="1" spc="0" dirty="0">
                <a:solidFill>
                  <a:srgbClr val="404040"/>
                </a:solidFill>
                <a:latin typeface="华文楷体"/>
                <a:ea typeface="华文楷体"/>
                <a:cs typeface="华文楷体"/>
              </a:rPr>
              <a:t>这是</a:t>
            </a:r>
            <a:r>
              <a:rPr lang="en-US" altLang="zh-CN" sz="2795" b="1"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需</a:t>
            </a:r>
            <a:r>
              <a:rPr lang="en-US" altLang="zh-CN" sz="2795" b="1" spc="0" dirty="0">
                <a:solidFill>
                  <a:srgbClr val="404040"/>
                </a:solidFill>
                <a:latin typeface="华文楷体"/>
                <a:ea typeface="华文楷体"/>
                <a:cs typeface="华文楷体"/>
              </a:rPr>
              <a:t>要语</a:t>
            </a:r>
            <a:r>
              <a:rPr lang="en-US" altLang="zh-CN" sz="2795" b="1" spc="7" dirty="0">
                <a:solidFill>
                  <a:srgbClr val="404040"/>
                </a:solidFill>
                <a:latin typeface="华文楷体"/>
                <a:ea typeface="华文楷体"/>
                <a:cs typeface="华文楷体"/>
              </a:rPr>
              <a:t>义</a:t>
            </a:r>
            <a:r>
              <a:rPr lang="en-US" altLang="zh-CN" sz="2795" b="1" spc="-5" dirty="0">
                <a:solidFill>
                  <a:srgbClr val="404040"/>
                </a:solidFill>
                <a:latin typeface="华文楷体"/>
                <a:ea typeface="华文楷体"/>
                <a:cs typeface="华文楷体"/>
              </a:rPr>
              <a:t>学</a:t>
            </a:r>
            <a:r>
              <a:rPr lang="en-US" altLang="zh-CN" sz="2795" b="1" spc="0" dirty="0">
                <a:solidFill>
                  <a:srgbClr val="404040"/>
                </a:solidFill>
                <a:latin typeface="华文楷体"/>
                <a:ea typeface="华文楷体"/>
                <a:cs typeface="华文楷体"/>
              </a:rPr>
              <a:t>、逻</a:t>
            </a:r>
            <a:r>
              <a:rPr lang="en-US" altLang="zh-CN" sz="2795" b="1" spc="7" dirty="0">
                <a:solidFill>
                  <a:srgbClr val="404040"/>
                </a:solidFill>
                <a:latin typeface="华文楷体"/>
                <a:ea typeface="华文楷体"/>
                <a:cs typeface="华文楷体"/>
              </a:rPr>
              <a:t>辑</a:t>
            </a:r>
            <a:r>
              <a:rPr lang="en-US" altLang="zh-CN" sz="2795" b="1" spc="-5" dirty="0">
                <a:solidFill>
                  <a:srgbClr val="404040"/>
                </a:solidFill>
                <a:latin typeface="华文楷体"/>
                <a:ea typeface="华文楷体"/>
                <a:cs typeface="华文楷体"/>
              </a:rPr>
              <a:t>学</a:t>
            </a:r>
            <a:r>
              <a:rPr lang="en-US" altLang="zh-CN" sz="2795" b="1" spc="0" dirty="0">
                <a:solidFill>
                  <a:srgbClr val="404040"/>
                </a:solidFill>
                <a:latin typeface="华文楷体"/>
                <a:ea typeface="华文楷体"/>
                <a:cs typeface="华文楷体"/>
              </a:rPr>
              <a:t>和篇</a:t>
            </a:r>
            <a:r>
              <a:rPr lang="en-US" altLang="zh-CN" sz="2795" b="1" spc="6" dirty="0">
                <a:solidFill>
                  <a:srgbClr val="404040"/>
                </a:solidFill>
                <a:latin typeface="华文楷体"/>
                <a:ea typeface="华文楷体"/>
                <a:cs typeface="华文楷体"/>
              </a:rPr>
              <a:t>章</a:t>
            </a:r>
            <a:r>
              <a:rPr lang="en-US" altLang="zh-CN" sz="2795" b="1" spc="0" dirty="0">
                <a:solidFill>
                  <a:srgbClr val="404040"/>
                </a:solidFill>
                <a:latin typeface="华文楷体"/>
                <a:ea typeface="华文楷体"/>
                <a:cs typeface="华文楷体"/>
              </a:rPr>
              <a:t>知识的，</a:t>
            </a:r>
            <a:r>
              <a:rPr lang="en-US" altLang="zh-CN" sz="2795" b="1" spc="5" dirty="0">
                <a:solidFill>
                  <a:srgbClr val="404040"/>
                </a:solidFill>
                <a:latin typeface="华文楷体"/>
                <a:ea typeface="华文楷体"/>
                <a:cs typeface="华文楷体"/>
              </a:rPr>
              <a:t>而</a:t>
            </a:r>
            <a:r>
              <a:rPr lang="en-US" altLang="zh-CN" sz="2795" b="1" spc="0" dirty="0">
                <a:solidFill>
                  <a:srgbClr val="404040"/>
                </a:solidFill>
                <a:latin typeface="华文楷体"/>
                <a:ea typeface="华文楷体"/>
                <a:cs typeface="华文楷体"/>
              </a:rPr>
              <a:t>这些又必</a:t>
            </a:r>
            <a:r>
              <a:rPr lang="en-US" altLang="zh-CN" sz="2795" b="1" spc="6" dirty="0">
                <a:solidFill>
                  <a:srgbClr val="404040"/>
                </a:solidFill>
                <a:latin typeface="华文楷体"/>
                <a:ea typeface="华文楷体"/>
                <a:cs typeface="华文楷体"/>
              </a:rPr>
              <a:t>须</a:t>
            </a:r>
            <a:r>
              <a:rPr lang="en-US" altLang="zh-CN" sz="2795" b="1" spc="0" dirty="0">
                <a:solidFill>
                  <a:srgbClr val="404040"/>
                </a:solidFill>
                <a:latin typeface="华文楷体"/>
                <a:ea typeface="华文楷体"/>
                <a:cs typeface="华文楷体"/>
              </a:rPr>
              <a:t>特别把握</a:t>
            </a:r>
            <a:r>
              <a:rPr lang="en-US" altLang="zh-CN" sz="2795" b="1" spc="5" dirty="0">
                <a:solidFill>
                  <a:srgbClr val="404040"/>
                </a:solidFill>
                <a:latin typeface="华文楷体"/>
                <a:ea typeface="华文楷体"/>
                <a:cs typeface="华文楷体"/>
              </a:rPr>
              <a:t>汉</a:t>
            </a:r>
            <a:r>
              <a:rPr lang="en-US" altLang="zh-CN" sz="2795" b="1" spc="0" dirty="0">
                <a:solidFill>
                  <a:srgbClr val="404040"/>
                </a:solidFill>
                <a:latin typeface="华文楷体"/>
                <a:ea typeface="华文楷体"/>
                <a:cs typeface="华文楷体"/>
              </a:rPr>
              <a:t>语和</a:t>
            </a:r>
            <a:r>
              <a:rPr lang="en-US" altLang="zh-CN" sz="2795" b="1"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汉</a:t>
            </a:r>
            <a:r>
              <a:rPr lang="en-US" altLang="zh-CN" sz="2795" b="1" spc="0" dirty="0">
                <a:solidFill>
                  <a:srgbClr val="404040"/>
                </a:solidFill>
                <a:latin typeface="华文楷体"/>
                <a:ea typeface="华文楷体"/>
                <a:cs typeface="华文楷体"/>
              </a:rPr>
              <a:t>字的</a:t>
            </a:r>
            <a:r>
              <a:rPr lang="en-US" altLang="zh-CN" sz="2795" b="1" spc="7" dirty="0">
                <a:solidFill>
                  <a:srgbClr val="404040"/>
                </a:solidFill>
                <a:latin typeface="华文楷体"/>
                <a:ea typeface="华文楷体"/>
                <a:cs typeface="华文楷体"/>
              </a:rPr>
              <a:t>特</a:t>
            </a:r>
            <a:r>
              <a:rPr lang="en-US" altLang="zh-CN" sz="2795" b="1" spc="-5" dirty="0">
                <a:solidFill>
                  <a:srgbClr val="404040"/>
                </a:solidFill>
                <a:latin typeface="华文楷体"/>
                <a:ea typeface="华文楷体"/>
                <a:cs typeface="华文楷体"/>
              </a:rPr>
              <a:t>点</a:t>
            </a:r>
            <a:r>
              <a:rPr lang="en-US" altLang="zh-CN" sz="2795" b="1" spc="0" dirty="0">
                <a:solidFill>
                  <a:srgbClr val="404040"/>
                </a:solidFill>
                <a:latin typeface="华文楷体"/>
                <a:ea typeface="华文楷体"/>
                <a:cs typeface="华文楷体"/>
              </a:rPr>
              <a:t>。</a:t>
            </a:r>
            <a:endParaRPr lang="en-US" altLang="zh-CN" sz="2795">
              <a:latin typeface="华文楷体"/>
              <a:ea typeface="华文楷体"/>
              <a:cs typeface="华文楷体"/>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 name="Image308"/>
          <p:cNvPicPr>
            <a:picLocks noChangeAspect="1"/>
          </p:cNvPicPr>
          <p:nvPr/>
        </p:nvPicPr>
        <p:blipFill>
          <a:blip r:embed="rId2"/>
          <a:stretch>
            <a:fillRect/>
          </a:stretch>
        </p:blipFill>
        <p:spPr>
          <a:xfrm>
            <a:off x="727469" y="660159"/>
            <a:ext cx="8179893" cy="463765"/>
          </a:xfrm>
          <a:prstGeom prst="rect">
            <a:avLst/>
          </a:prstGeom>
          <a:noFill/>
        </p:spPr>
      </p:pic>
      <p:pic>
        <p:nvPicPr>
          <p:cNvPr id="309" name="Image309"/>
          <p:cNvPicPr>
            <a:picLocks noChangeAspect="1"/>
          </p:cNvPicPr>
          <p:nvPr/>
        </p:nvPicPr>
        <p:blipFill>
          <a:blip r:embed="rId3"/>
          <a:stretch>
            <a:fillRect/>
          </a:stretch>
        </p:blipFill>
        <p:spPr>
          <a:xfrm>
            <a:off x="2748788" y="2091944"/>
            <a:ext cx="987044" cy="93713"/>
          </a:xfrm>
          <a:prstGeom prst="rect">
            <a:avLst/>
          </a:prstGeom>
          <a:noFill/>
        </p:spPr>
      </p:pic>
      <p:pic>
        <p:nvPicPr>
          <p:cNvPr id="310" name="Image310"/>
          <p:cNvPicPr>
            <a:picLocks noChangeAspect="1"/>
          </p:cNvPicPr>
          <p:nvPr/>
        </p:nvPicPr>
        <p:blipFill>
          <a:blip r:embed="rId4"/>
          <a:stretch>
            <a:fillRect/>
          </a:stretch>
        </p:blipFill>
        <p:spPr>
          <a:xfrm>
            <a:off x="4580128" y="2091944"/>
            <a:ext cx="1444879" cy="93713"/>
          </a:xfrm>
          <a:prstGeom prst="rect">
            <a:avLst/>
          </a:prstGeom>
          <a:noFill/>
        </p:spPr>
      </p:pic>
      <p:pic>
        <p:nvPicPr>
          <p:cNvPr id="311" name="Image311"/>
          <p:cNvPicPr>
            <a:picLocks noChangeAspect="1"/>
          </p:cNvPicPr>
          <p:nvPr/>
        </p:nvPicPr>
        <p:blipFill>
          <a:blip r:embed="rId5"/>
          <a:stretch>
            <a:fillRect/>
          </a:stretch>
        </p:blipFill>
        <p:spPr>
          <a:xfrm>
            <a:off x="6869303" y="2091944"/>
            <a:ext cx="987044" cy="93713"/>
          </a:xfrm>
          <a:prstGeom prst="rect">
            <a:avLst/>
          </a:prstGeom>
          <a:noFill/>
        </p:spPr>
      </p:pic>
      <p:pic>
        <p:nvPicPr>
          <p:cNvPr id="312" name="Image312"/>
          <p:cNvPicPr>
            <a:picLocks noChangeAspect="1"/>
          </p:cNvPicPr>
          <p:nvPr/>
        </p:nvPicPr>
        <p:blipFill>
          <a:blip r:embed="rId6"/>
          <a:stretch>
            <a:fillRect/>
          </a:stretch>
        </p:blipFill>
        <p:spPr>
          <a:xfrm>
            <a:off x="7784974" y="2091944"/>
            <a:ext cx="529209" cy="93713"/>
          </a:xfrm>
          <a:prstGeom prst="rect">
            <a:avLst/>
          </a:prstGeom>
          <a:noFill/>
        </p:spPr>
      </p:pic>
      <p:pic>
        <p:nvPicPr>
          <p:cNvPr id="313" name="Image313"/>
          <p:cNvPicPr>
            <a:picLocks noChangeAspect="1"/>
          </p:cNvPicPr>
          <p:nvPr/>
        </p:nvPicPr>
        <p:blipFill>
          <a:blip r:embed="rId7"/>
          <a:stretch>
            <a:fillRect/>
          </a:stretch>
        </p:blipFill>
        <p:spPr>
          <a:xfrm>
            <a:off x="9158478" y="2091944"/>
            <a:ext cx="987044" cy="93713"/>
          </a:xfrm>
          <a:prstGeom prst="rect">
            <a:avLst/>
          </a:prstGeom>
          <a:noFill/>
        </p:spPr>
      </p:pic>
      <p:pic>
        <p:nvPicPr>
          <p:cNvPr id="314" name="Image314"/>
          <p:cNvPicPr>
            <a:picLocks noChangeAspect="1"/>
          </p:cNvPicPr>
          <p:nvPr/>
        </p:nvPicPr>
        <p:blipFill>
          <a:blip r:embed="rId8"/>
          <a:stretch>
            <a:fillRect/>
          </a:stretch>
        </p:blipFill>
        <p:spPr>
          <a:xfrm>
            <a:off x="2915222" y="3948037"/>
            <a:ext cx="939609" cy="498411"/>
          </a:xfrm>
          <a:prstGeom prst="rect">
            <a:avLst/>
          </a:prstGeom>
          <a:noFill/>
        </p:spPr>
      </p:pic>
      <p:pic>
        <p:nvPicPr>
          <p:cNvPr id="315" name="Image315"/>
          <p:cNvPicPr>
            <a:picLocks noChangeAspect="1"/>
          </p:cNvPicPr>
          <p:nvPr/>
        </p:nvPicPr>
        <p:blipFill>
          <a:blip r:embed="rId9"/>
          <a:stretch>
            <a:fillRect/>
          </a:stretch>
        </p:blipFill>
        <p:spPr>
          <a:xfrm>
            <a:off x="3804488" y="4123157"/>
            <a:ext cx="982574" cy="148183"/>
          </a:xfrm>
          <a:prstGeom prst="rect">
            <a:avLst/>
          </a:prstGeom>
          <a:noFill/>
        </p:spPr>
      </p:pic>
      <p:pic>
        <p:nvPicPr>
          <p:cNvPr id="316" name="Image316"/>
          <p:cNvPicPr>
            <a:picLocks noChangeAspect="1"/>
          </p:cNvPicPr>
          <p:nvPr/>
        </p:nvPicPr>
        <p:blipFill>
          <a:blip r:embed="rId10"/>
          <a:stretch>
            <a:fillRect/>
          </a:stretch>
        </p:blipFill>
        <p:spPr>
          <a:xfrm>
            <a:off x="4743577" y="3949421"/>
            <a:ext cx="944182" cy="495656"/>
          </a:xfrm>
          <a:prstGeom prst="rect">
            <a:avLst/>
          </a:prstGeom>
          <a:noFill/>
        </p:spPr>
      </p:pic>
      <p:pic>
        <p:nvPicPr>
          <p:cNvPr id="317" name="Image317"/>
          <p:cNvPicPr>
            <a:picLocks noChangeAspect="1"/>
          </p:cNvPicPr>
          <p:nvPr/>
        </p:nvPicPr>
        <p:blipFill>
          <a:blip r:embed="rId11"/>
          <a:stretch>
            <a:fillRect/>
          </a:stretch>
        </p:blipFill>
        <p:spPr>
          <a:xfrm>
            <a:off x="6809854" y="4001542"/>
            <a:ext cx="177914" cy="400100"/>
          </a:xfrm>
          <a:prstGeom prst="rect">
            <a:avLst/>
          </a:prstGeom>
          <a:noFill/>
        </p:spPr>
      </p:pic>
      <p:pic>
        <p:nvPicPr>
          <p:cNvPr id="318" name="Image318"/>
          <p:cNvPicPr>
            <a:picLocks noChangeAspect="1"/>
          </p:cNvPicPr>
          <p:nvPr/>
        </p:nvPicPr>
        <p:blipFill>
          <a:blip r:embed="rId12"/>
          <a:stretch>
            <a:fillRect/>
          </a:stretch>
        </p:blipFill>
        <p:spPr>
          <a:xfrm>
            <a:off x="7558456" y="3947122"/>
            <a:ext cx="2324926" cy="501612"/>
          </a:xfrm>
          <a:prstGeom prst="rect">
            <a:avLst/>
          </a:prstGeom>
          <a:noFill/>
        </p:spPr>
      </p:pic>
      <p:sp>
        <p:nvSpPr>
          <p:cNvPr id="319" name="Path319"/>
          <p:cNvSpPr/>
          <p:nvPr/>
        </p:nvSpPr>
        <p:spPr>
          <a:xfrm>
            <a:off x="3034284" y="2851404"/>
            <a:ext cx="432816" cy="560832"/>
          </a:xfrm>
          <a:custGeom>
            <a:avLst/>
            <a:gdLst/>
            <a:ahLst/>
            <a:cxnLst/>
            <a:rect l="l" t="t" r="r" b="b"/>
            <a:pathLst>
              <a:path w="432816" h="560832">
                <a:moveTo>
                  <a:pt x="0" y="217932"/>
                </a:moveTo>
                <a:lnTo>
                  <a:pt x="216408" y="0"/>
                </a:lnTo>
                <a:lnTo>
                  <a:pt x="432816" y="217932"/>
                </a:lnTo>
                <a:lnTo>
                  <a:pt x="324612" y="217932"/>
                </a:lnTo>
                <a:lnTo>
                  <a:pt x="324612" y="560832"/>
                </a:lnTo>
                <a:lnTo>
                  <a:pt x="108204" y="560832"/>
                </a:lnTo>
                <a:lnTo>
                  <a:pt x="108204" y="217932"/>
                </a:lnTo>
                <a:lnTo>
                  <a:pt x="0" y="21793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320" name="Path320"/>
          <p:cNvSpPr/>
          <p:nvPr/>
        </p:nvSpPr>
        <p:spPr>
          <a:xfrm>
            <a:off x="3018701" y="2842806"/>
            <a:ext cx="464363" cy="576034"/>
          </a:xfrm>
          <a:custGeom>
            <a:avLst/>
            <a:gdLst/>
            <a:ahLst/>
            <a:cxnLst/>
            <a:rect l="l" t="t" r="r" b="b"/>
            <a:pathLst>
              <a:path w="464363" h="576034">
                <a:moveTo>
                  <a:pt x="232181" y="0"/>
                </a:moveTo>
                <a:lnTo>
                  <a:pt x="464363" y="232181"/>
                </a:lnTo>
                <a:lnTo>
                  <a:pt x="340602" y="232181"/>
                </a:lnTo>
                <a:lnTo>
                  <a:pt x="346952" y="225831"/>
                </a:lnTo>
                <a:lnTo>
                  <a:pt x="346952" y="576034"/>
                </a:lnTo>
                <a:lnTo>
                  <a:pt x="117411" y="576034"/>
                </a:lnTo>
                <a:lnTo>
                  <a:pt x="117411" y="225831"/>
                </a:lnTo>
                <a:lnTo>
                  <a:pt x="123761" y="232181"/>
                </a:lnTo>
                <a:lnTo>
                  <a:pt x="0" y="232181"/>
                </a:lnTo>
                <a:lnTo>
                  <a:pt x="232181" y="0"/>
                </a:lnTo>
                <a:close/>
                <a:moveTo>
                  <a:pt x="19825" y="230327"/>
                </a:moveTo>
                <a:lnTo>
                  <a:pt x="15329" y="219481"/>
                </a:lnTo>
                <a:lnTo>
                  <a:pt x="130111" y="219481"/>
                </a:lnTo>
                <a:lnTo>
                  <a:pt x="130111" y="569684"/>
                </a:lnTo>
                <a:lnTo>
                  <a:pt x="123761" y="563334"/>
                </a:lnTo>
                <a:lnTo>
                  <a:pt x="340602" y="563334"/>
                </a:lnTo>
                <a:lnTo>
                  <a:pt x="334252" y="569684"/>
                </a:lnTo>
                <a:lnTo>
                  <a:pt x="334252" y="219481"/>
                </a:lnTo>
                <a:lnTo>
                  <a:pt x="449034" y="219481"/>
                </a:lnTo>
                <a:lnTo>
                  <a:pt x="444538" y="230327"/>
                </a:lnTo>
                <a:lnTo>
                  <a:pt x="227686" y="13474"/>
                </a:lnTo>
                <a:lnTo>
                  <a:pt x="236677" y="13474"/>
                </a:lnTo>
                <a:lnTo>
                  <a:pt x="19825" y="23032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321" name="Path321"/>
          <p:cNvSpPr/>
          <p:nvPr/>
        </p:nvSpPr>
        <p:spPr>
          <a:xfrm>
            <a:off x="5010912" y="2851404"/>
            <a:ext cx="434340" cy="560832"/>
          </a:xfrm>
          <a:custGeom>
            <a:avLst/>
            <a:gdLst/>
            <a:ahLst/>
            <a:cxnLst/>
            <a:rect l="l" t="t" r="r" b="b"/>
            <a:pathLst>
              <a:path w="434340" h="560832">
                <a:moveTo>
                  <a:pt x="0" y="217932"/>
                </a:moveTo>
                <a:lnTo>
                  <a:pt x="217932" y="0"/>
                </a:lnTo>
                <a:lnTo>
                  <a:pt x="434340" y="217932"/>
                </a:lnTo>
                <a:lnTo>
                  <a:pt x="326136" y="217932"/>
                </a:lnTo>
                <a:lnTo>
                  <a:pt x="326136" y="560832"/>
                </a:lnTo>
                <a:lnTo>
                  <a:pt x="108204" y="560832"/>
                </a:lnTo>
                <a:lnTo>
                  <a:pt x="108204" y="217932"/>
                </a:lnTo>
                <a:lnTo>
                  <a:pt x="0" y="21793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322" name="Path322"/>
          <p:cNvSpPr/>
          <p:nvPr/>
        </p:nvSpPr>
        <p:spPr>
          <a:xfrm>
            <a:off x="4996091" y="2842806"/>
            <a:ext cx="464363" cy="576034"/>
          </a:xfrm>
          <a:custGeom>
            <a:avLst/>
            <a:gdLst/>
            <a:ahLst/>
            <a:cxnLst/>
            <a:rect l="l" t="t" r="r" b="b"/>
            <a:pathLst>
              <a:path w="464363" h="576034">
                <a:moveTo>
                  <a:pt x="232182" y="0"/>
                </a:moveTo>
                <a:lnTo>
                  <a:pt x="464363" y="232181"/>
                </a:lnTo>
                <a:lnTo>
                  <a:pt x="340602" y="232181"/>
                </a:lnTo>
                <a:lnTo>
                  <a:pt x="346952" y="225831"/>
                </a:lnTo>
                <a:lnTo>
                  <a:pt x="346952" y="576034"/>
                </a:lnTo>
                <a:lnTo>
                  <a:pt x="117399" y="576034"/>
                </a:lnTo>
                <a:lnTo>
                  <a:pt x="117399" y="225831"/>
                </a:lnTo>
                <a:lnTo>
                  <a:pt x="123749" y="232181"/>
                </a:lnTo>
                <a:lnTo>
                  <a:pt x="0" y="232181"/>
                </a:lnTo>
                <a:lnTo>
                  <a:pt x="232182" y="0"/>
                </a:lnTo>
                <a:close/>
                <a:moveTo>
                  <a:pt x="19825" y="230327"/>
                </a:moveTo>
                <a:lnTo>
                  <a:pt x="15329" y="219481"/>
                </a:lnTo>
                <a:lnTo>
                  <a:pt x="130099" y="219481"/>
                </a:lnTo>
                <a:lnTo>
                  <a:pt x="130099" y="569684"/>
                </a:lnTo>
                <a:lnTo>
                  <a:pt x="123749" y="563334"/>
                </a:lnTo>
                <a:lnTo>
                  <a:pt x="340602" y="563334"/>
                </a:lnTo>
                <a:lnTo>
                  <a:pt x="334252" y="569684"/>
                </a:lnTo>
                <a:lnTo>
                  <a:pt x="334252" y="219481"/>
                </a:lnTo>
                <a:lnTo>
                  <a:pt x="449034" y="219481"/>
                </a:lnTo>
                <a:lnTo>
                  <a:pt x="444538" y="230327"/>
                </a:lnTo>
                <a:lnTo>
                  <a:pt x="227686" y="13474"/>
                </a:lnTo>
                <a:lnTo>
                  <a:pt x="236677" y="13474"/>
                </a:lnTo>
                <a:lnTo>
                  <a:pt x="19825" y="23032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323" name="Path323"/>
          <p:cNvSpPr/>
          <p:nvPr/>
        </p:nvSpPr>
        <p:spPr>
          <a:xfrm>
            <a:off x="8500872" y="2851404"/>
            <a:ext cx="434340" cy="560832"/>
          </a:xfrm>
          <a:custGeom>
            <a:avLst/>
            <a:gdLst/>
            <a:ahLst/>
            <a:cxnLst/>
            <a:rect l="l" t="t" r="r" b="b"/>
            <a:pathLst>
              <a:path w="434340" h="560832">
                <a:moveTo>
                  <a:pt x="0" y="217932"/>
                </a:moveTo>
                <a:lnTo>
                  <a:pt x="217932" y="0"/>
                </a:lnTo>
                <a:lnTo>
                  <a:pt x="434340" y="217932"/>
                </a:lnTo>
                <a:lnTo>
                  <a:pt x="326136" y="217932"/>
                </a:lnTo>
                <a:lnTo>
                  <a:pt x="326136" y="560832"/>
                </a:lnTo>
                <a:lnTo>
                  <a:pt x="108204" y="560832"/>
                </a:lnTo>
                <a:lnTo>
                  <a:pt x="108204" y="217932"/>
                </a:lnTo>
                <a:lnTo>
                  <a:pt x="0" y="21793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324" name="Path324"/>
          <p:cNvSpPr/>
          <p:nvPr/>
        </p:nvSpPr>
        <p:spPr>
          <a:xfrm>
            <a:off x="8486052" y="2842806"/>
            <a:ext cx="464362" cy="576034"/>
          </a:xfrm>
          <a:custGeom>
            <a:avLst/>
            <a:gdLst/>
            <a:ahLst/>
            <a:cxnLst/>
            <a:rect l="l" t="t" r="r" b="b"/>
            <a:pathLst>
              <a:path w="464362" h="576034">
                <a:moveTo>
                  <a:pt x="232182" y="0"/>
                </a:moveTo>
                <a:lnTo>
                  <a:pt x="464363" y="232181"/>
                </a:lnTo>
                <a:lnTo>
                  <a:pt x="340614" y="232181"/>
                </a:lnTo>
                <a:lnTo>
                  <a:pt x="346964" y="225831"/>
                </a:lnTo>
                <a:lnTo>
                  <a:pt x="346964" y="576034"/>
                </a:lnTo>
                <a:lnTo>
                  <a:pt x="117412" y="576034"/>
                </a:lnTo>
                <a:lnTo>
                  <a:pt x="117412" y="225831"/>
                </a:lnTo>
                <a:lnTo>
                  <a:pt x="123762" y="232181"/>
                </a:lnTo>
                <a:lnTo>
                  <a:pt x="0" y="232181"/>
                </a:lnTo>
                <a:lnTo>
                  <a:pt x="232182" y="0"/>
                </a:lnTo>
                <a:close/>
                <a:moveTo>
                  <a:pt x="19825" y="230327"/>
                </a:moveTo>
                <a:lnTo>
                  <a:pt x="15329" y="219481"/>
                </a:lnTo>
                <a:lnTo>
                  <a:pt x="130112" y="219481"/>
                </a:lnTo>
                <a:lnTo>
                  <a:pt x="130112" y="569684"/>
                </a:lnTo>
                <a:lnTo>
                  <a:pt x="123762" y="563334"/>
                </a:lnTo>
                <a:lnTo>
                  <a:pt x="340614" y="563334"/>
                </a:lnTo>
                <a:lnTo>
                  <a:pt x="334264" y="569684"/>
                </a:lnTo>
                <a:lnTo>
                  <a:pt x="334264" y="219481"/>
                </a:lnTo>
                <a:lnTo>
                  <a:pt x="449034" y="219481"/>
                </a:lnTo>
                <a:lnTo>
                  <a:pt x="444538" y="230327"/>
                </a:lnTo>
                <a:lnTo>
                  <a:pt x="227685" y="13474"/>
                </a:lnTo>
                <a:lnTo>
                  <a:pt x="236677" y="13474"/>
                </a:lnTo>
                <a:lnTo>
                  <a:pt x="19825" y="23032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325" name="Text Box325"/>
          <p:cNvSpPr txBox="1"/>
          <p:nvPr/>
        </p:nvSpPr>
        <p:spPr>
          <a:xfrm>
            <a:off x="1868805" y="1809166"/>
            <a:ext cx="953135" cy="594817"/>
          </a:xfrm>
          <a:prstGeom prst="rect">
            <a:avLst/>
          </a:prstGeom>
          <a:noFill/>
        </p:spPr>
        <p:txBody>
          <a:bodyPr wrap="square" lIns="0" tIns="0" rIns="0" rtlCol="0">
            <a:spAutoFit/>
          </a:bodyPr>
          <a:lstStyle/>
          <a:p>
            <a:pPr algn="l" rtl="0">
              <a:lnSpc>
                <a:spcPts val="4684"/>
              </a:lnSpc>
            </a:pPr>
            <a:r>
              <a:rPr lang="en-US" altLang="zh-CN" sz="3600" b="1" spc="0" dirty="0">
                <a:solidFill>
                  <a:srgbClr val="404040"/>
                </a:solidFill>
                <a:latin typeface="华文楷体"/>
                <a:ea typeface="华文楷体"/>
                <a:cs typeface="华文楷体"/>
              </a:rPr>
              <a:t>现象</a:t>
            </a:r>
            <a:endParaRPr lang="en-US" altLang="zh-CN" sz="3600">
              <a:latin typeface="华文楷体"/>
              <a:ea typeface="华文楷体"/>
              <a:cs typeface="华文楷体"/>
            </a:endParaRPr>
          </a:p>
        </p:txBody>
      </p:sp>
      <p:sp>
        <p:nvSpPr>
          <p:cNvPr id="326" name="Text Box326"/>
          <p:cNvSpPr txBox="1"/>
          <p:nvPr/>
        </p:nvSpPr>
        <p:spPr>
          <a:xfrm>
            <a:off x="3700145" y="1809166"/>
            <a:ext cx="953135" cy="594817"/>
          </a:xfrm>
          <a:prstGeom prst="rect">
            <a:avLst/>
          </a:prstGeom>
          <a:noFill/>
        </p:spPr>
        <p:txBody>
          <a:bodyPr wrap="square" lIns="0" tIns="0" rIns="0" rtlCol="0">
            <a:spAutoFit/>
          </a:bodyPr>
          <a:lstStyle/>
          <a:p>
            <a:pPr algn="l" rtl="0">
              <a:lnSpc>
                <a:spcPts val="4684"/>
              </a:lnSpc>
            </a:pPr>
            <a:r>
              <a:rPr lang="en-US" altLang="zh-CN" sz="3600" b="1" spc="0" dirty="0">
                <a:solidFill>
                  <a:srgbClr val="404040"/>
                </a:solidFill>
                <a:latin typeface="华文楷体"/>
                <a:ea typeface="华文楷体"/>
                <a:cs typeface="华文楷体"/>
              </a:rPr>
              <a:t>语理</a:t>
            </a:r>
            <a:endParaRPr lang="en-US" altLang="zh-CN" sz="3600">
              <a:latin typeface="华文楷体"/>
              <a:ea typeface="华文楷体"/>
              <a:cs typeface="华文楷体"/>
            </a:endParaRPr>
          </a:p>
        </p:txBody>
      </p:sp>
      <p:sp>
        <p:nvSpPr>
          <p:cNvPr id="327" name="Text Box327"/>
          <p:cNvSpPr txBox="1"/>
          <p:nvPr/>
        </p:nvSpPr>
        <p:spPr>
          <a:xfrm>
            <a:off x="5989320" y="1809166"/>
            <a:ext cx="953135" cy="594817"/>
          </a:xfrm>
          <a:prstGeom prst="rect">
            <a:avLst/>
          </a:prstGeom>
          <a:noFill/>
        </p:spPr>
        <p:txBody>
          <a:bodyPr wrap="square" lIns="0" tIns="0" rIns="0" rtlCol="0">
            <a:spAutoFit/>
          </a:bodyPr>
          <a:lstStyle/>
          <a:p>
            <a:pPr algn="l" rtl="0">
              <a:lnSpc>
                <a:spcPts val="4684"/>
              </a:lnSpc>
            </a:pPr>
            <a:r>
              <a:rPr lang="en-US" altLang="zh-CN" sz="3600" b="1" spc="0" dirty="0">
                <a:solidFill>
                  <a:srgbClr val="404040"/>
                </a:solidFill>
                <a:latin typeface="华文楷体"/>
                <a:ea typeface="华文楷体"/>
                <a:cs typeface="华文楷体"/>
              </a:rPr>
              <a:t>运用</a:t>
            </a:r>
            <a:endParaRPr lang="en-US" altLang="zh-CN" sz="3600">
              <a:latin typeface="华文楷体"/>
              <a:ea typeface="华文楷体"/>
              <a:cs typeface="华文楷体"/>
            </a:endParaRPr>
          </a:p>
        </p:txBody>
      </p:sp>
      <p:sp>
        <p:nvSpPr>
          <p:cNvPr id="328" name="Text Box328"/>
          <p:cNvSpPr txBox="1"/>
          <p:nvPr/>
        </p:nvSpPr>
        <p:spPr>
          <a:xfrm>
            <a:off x="8278495" y="1809166"/>
            <a:ext cx="953135" cy="594817"/>
          </a:xfrm>
          <a:prstGeom prst="rect">
            <a:avLst/>
          </a:prstGeom>
          <a:noFill/>
        </p:spPr>
        <p:txBody>
          <a:bodyPr wrap="square" lIns="0" tIns="0" rIns="0" rtlCol="0">
            <a:spAutoFit/>
          </a:bodyPr>
          <a:lstStyle/>
          <a:p>
            <a:pPr algn="l" rtl="0">
              <a:lnSpc>
                <a:spcPts val="4684"/>
              </a:lnSpc>
            </a:pPr>
            <a:r>
              <a:rPr lang="en-US" altLang="zh-CN" sz="3600" b="1" spc="0" dirty="0">
                <a:solidFill>
                  <a:srgbClr val="404040"/>
                </a:solidFill>
                <a:latin typeface="华文楷体"/>
                <a:ea typeface="华文楷体"/>
                <a:cs typeface="华文楷体"/>
              </a:rPr>
              <a:t>反思</a:t>
            </a:r>
            <a:endParaRPr lang="en-US" altLang="zh-CN" sz="3600">
              <a:latin typeface="华文楷体"/>
              <a:ea typeface="华文楷体"/>
              <a:cs typeface="华文楷体"/>
            </a:endParaRPr>
          </a:p>
        </p:txBody>
      </p:sp>
      <p:sp>
        <p:nvSpPr>
          <p:cNvPr id="329" name="Text Box329"/>
          <p:cNvSpPr txBox="1"/>
          <p:nvPr/>
        </p:nvSpPr>
        <p:spPr>
          <a:xfrm>
            <a:off x="10109836" y="1809166"/>
            <a:ext cx="953134" cy="594817"/>
          </a:xfrm>
          <a:prstGeom prst="rect">
            <a:avLst/>
          </a:prstGeom>
          <a:noFill/>
        </p:spPr>
        <p:txBody>
          <a:bodyPr wrap="square" lIns="0" tIns="0" rIns="0" rtlCol="0">
            <a:spAutoFit/>
          </a:bodyPr>
          <a:lstStyle/>
          <a:p>
            <a:pPr algn="l" rtl="0">
              <a:lnSpc>
                <a:spcPts val="4684"/>
              </a:lnSpc>
            </a:pPr>
            <a:r>
              <a:rPr lang="en-US" altLang="zh-CN" sz="3600" b="1" spc="0" dirty="0">
                <a:solidFill>
                  <a:srgbClr val="404040"/>
                </a:solidFill>
                <a:latin typeface="华文楷体"/>
                <a:ea typeface="华文楷体"/>
                <a:cs typeface="华文楷体"/>
              </a:rPr>
              <a:t>自觉</a:t>
            </a:r>
            <a:endParaRPr lang="en-US" altLang="zh-CN" sz="3600">
              <a:latin typeface="华文楷体"/>
              <a:ea typeface="华文楷体"/>
              <a:cs typeface="华文楷体"/>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 name="Image331"/>
          <p:cNvPicPr>
            <a:picLocks noChangeAspect="1"/>
          </p:cNvPicPr>
          <p:nvPr/>
        </p:nvPicPr>
        <p:blipFill>
          <a:blip r:embed="rId2"/>
          <a:stretch>
            <a:fillRect/>
          </a:stretch>
        </p:blipFill>
        <p:spPr>
          <a:xfrm>
            <a:off x="896658" y="722275"/>
            <a:ext cx="2146948" cy="354507"/>
          </a:xfrm>
          <a:prstGeom prst="rect">
            <a:avLst/>
          </a:prstGeom>
          <a:noFill/>
        </p:spPr>
      </p:pic>
      <p:sp>
        <p:nvSpPr>
          <p:cNvPr id="332" name="Text Box332"/>
          <p:cNvSpPr txBox="1"/>
          <p:nvPr/>
        </p:nvSpPr>
        <p:spPr>
          <a:xfrm>
            <a:off x="739140" y="1799480"/>
            <a:ext cx="10705466" cy="2633509"/>
          </a:xfrm>
          <a:prstGeom prst="rect">
            <a:avLst/>
          </a:prstGeom>
          <a:noFill/>
        </p:spPr>
        <p:txBody>
          <a:bodyPr wrap="square" lIns="0" tIns="0" rIns="0" rtlCol="0">
            <a:spAutoFit/>
          </a:bodyPr>
          <a:lstStyle/>
          <a:p>
            <a:pPr marR="354900" algn="just" rtl="0">
              <a:lnSpc>
                <a:spcPts val="3225"/>
              </a:lnSpc>
            </a:pPr>
            <a:r>
              <a:rPr lang="en-US" altLang="zh-CN" sz="2795" spc="0" dirty="0">
                <a:solidFill>
                  <a:srgbClr val="404040"/>
                </a:solidFill>
                <a:latin typeface="华文楷体"/>
                <a:ea typeface="华文楷体"/>
                <a:cs typeface="华文楷体"/>
              </a:rPr>
              <a:t>①</a:t>
            </a:r>
            <a:r>
              <a:rPr lang="en-US" altLang="zh-CN" sz="2795" spc="-5" dirty="0">
                <a:solidFill>
                  <a:srgbClr val="404040"/>
                </a:solidFill>
                <a:latin typeface="华文楷体"/>
                <a:ea typeface="华文楷体"/>
                <a:cs typeface="华文楷体"/>
              </a:rPr>
              <a:t>但</a:t>
            </a:r>
            <a:r>
              <a:rPr lang="en-US" altLang="zh-CN" sz="2795" spc="0" dirty="0">
                <a:solidFill>
                  <a:srgbClr val="404040"/>
                </a:solidFill>
                <a:latin typeface="华文楷体"/>
                <a:ea typeface="华文楷体"/>
                <a:cs typeface="华文楷体"/>
              </a:rPr>
              <a:t>我此刻走去，见她伤感，必极力劝解，又怕她烦恼郁结于心；</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若</a:t>
            </a:r>
            <a:r>
              <a:rPr lang="en-US" altLang="zh-CN" sz="2795" spc="0" dirty="0">
                <a:solidFill>
                  <a:srgbClr val="404040"/>
                </a:solidFill>
                <a:latin typeface="华文楷体"/>
                <a:ea typeface="华文楷体"/>
                <a:cs typeface="华文楷体"/>
              </a:rPr>
              <a:t>不去，又恐她过于伤感，无人劝止，两样皆足致疾……（曹雪芹</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 dirty="0">
                <a:solidFill>
                  <a:srgbClr val="404040"/>
                </a:solidFill>
                <a:latin typeface="华文楷体"/>
                <a:ea typeface="华文楷体"/>
                <a:cs typeface="华文楷体"/>
              </a:rPr>
              <a:t>红</a:t>
            </a:r>
            <a:r>
              <a:rPr lang="en-US" altLang="zh-CN" sz="2795" spc="0" dirty="0">
                <a:solidFill>
                  <a:srgbClr val="404040"/>
                </a:solidFill>
                <a:latin typeface="华文楷体"/>
                <a:ea typeface="华文楷体"/>
                <a:cs typeface="华文楷体"/>
              </a:rPr>
              <a:t>楼梦》）</a:t>
            </a:r>
            <a:endParaRPr lang="en-US" altLang="zh-CN" sz="2795">
              <a:latin typeface="华文楷体"/>
              <a:ea typeface="华文楷体"/>
              <a:cs typeface="华文楷体"/>
            </a:endParaRPr>
          </a:p>
          <a:p>
            <a:pPr algn="l" rtl="0">
              <a:lnSpc>
                <a:spcPts val="3636"/>
              </a:lnSpc>
              <a:spcBef>
                <a:spcPts val="3787"/>
              </a:spcBef>
            </a:pPr>
            <a:r>
              <a:rPr lang="en-US" altLang="zh-CN" sz="2795" spc="0" dirty="0">
                <a:solidFill>
                  <a:srgbClr val="404040"/>
                </a:solidFill>
                <a:latin typeface="华文楷体"/>
                <a:ea typeface="华文楷体"/>
                <a:cs typeface="华文楷体"/>
              </a:rPr>
              <a:t>②</a:t>
            </a:r>
            <a:r>
              <a:rPr lang="en-US" altLang="zh-CN" sz="2795" spc="-5" dirty="0">
                <a:solidFill>
                  <a:srgbClr val="404040"/>
                </a:solidFill>
                <a:latin typeface="华文楷体"/>
                <a:ea typeface="华文楷体"/>
                <a:cs typeface="华文楷体"/>
              </a:rPr>
              <a:t>“</a:t>
            </a:r>
            <a:r>
              <a:rPr lang="en-US" altLang="zh-CN" sz="2795" spc="0" dirty="0">
                <a:solidFill>
                  <a:srgbClr val="404040"/>
                </a:solidFill>
                <a:latin typeface="华文楷体"/>
                <a:ea typeface="华文楷体"/>
                <a:cs typeface="华文楷体"/>
              </a:rPr>
              <a:t>欲寄君衣君不还，不寄君衣君又寒，寄与不寄间，妾身千万难”</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 dirty="0">
                <a:solidFill>
                  <a:srgbClr val="404040"/>
                </a:solidFill>
                <a:latin typeface="华文楷体"/>
                <a:ea typeface="华文楷体"/>
                <a:cs typeface="华文楷体"/>
              </a:rPr>
              <a:t>姚</a:t>
            </a:r>
            <a:r>
              <a:rPr lang="en-US" altLang="zh-CN" sz="2795" spc="0" dirty="0">
                <a:solidFill>
                  <a:srgbClr val="404040"/>
                </a:solidFill>
                <a:latin typeface="华文楷体"/>
                <a:ea typeface="华文楷体"/>
                <a:cs typeface="华文楷体"/>
              </a:rPr>
              <a:t>燧《越调凭阑人·寄征衣》）</a:t>
            </a:r>
            <a:endParaRPr lang="en-US" altLang="zh-CN" sz="2795">
              <a:latin typeface="华文楷体"/>
              <a:ea typeface="华文楷体"/>
              <a:cs typeface="华文楷体"/>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 name="Image334"/>
          <p:cNvPicPr>
            <a:picLocks noChangeAspect="1"/>
          </p:cNvPicPr>
          <p:nvPr/>
        </p:nvPicPr>
        <p:blipFill>
          <a:blip r:embed="rId2"/>
          <a:stretch>
            <a:fillRect/>
          </a:stretch>
        </p:blipFill>
        <p:spPr>
          <a:xfrm>
            <a:off x="954481" y="663334"/>
            <a:ext cx="1045668" cy="457415"/>
          </a:xfrm>
          <a:prstGeom prst="rect">
            <a:avLst/>
          </a:prstGeom>
          <a:noFill/>
        </p:spPr>
      </p:pic>
      <p:pic>
        <p:nvPicPr>
          <p:cNvPr id="335" name="Image335"/>
          <p:cNvPicPr>
            <a:picLocks noChangeAspect="1"/>
          </p:cNvPicPr>
          <p:nvPr/>
        </p:nvPicPr>
        <p:blipFill>
          <a:blip r:embed="rId3"/>
          <a:stretch>
            <a:fillRect/>
          </a:stretch>
        </p:blipFill>
        <p:spPr>
          <a:xfrm>
            <a:off x="1980324" y="831609"/>
            <a:ext cx="120866" cy="120865"/>
          </a:xfrm>
          <a:prstGeom prst="rect">
            <a:avLst/>
          </a:prstGeom>
          <a:noFill/>
        </p:spPr>
      </p:pic>
      <p:pic>
        <p:nvPicPr>
          <p:cNvPr id="336" name="Image336"/>
          <p:cNvPicPr>
            <a:picLocks noChangeAspect="1"/>
          </p:cNvPicPr>
          <p:nvPr/>
        </p:nvPicPr>
        <p:blipFill>
          <a:blip r:embed="rId4"/>
          <a:stretch>
            <a:fillRect/>
          </a:stretch>
        </p:blipFill>
        <p:spPr>
          <a:xfrm>
            <a:off x="2081924" y="662699"/>
            <a:ext cx="1044473" cy="459321"/>
          </a:xfrm>
          <a:prstGeom prst="rect">
            <a:avLst/>
          </a:prstGeom>
          <a:noFill/>
        </p:spPr>
      </p:pic>
      <p:sp>
        <p:nvSpPr>
          <p:cNvPr id="337" name="Text Box337"/>
          <p:cNvSpPr txBox="1"/>
          <p:nvPr/>
        </p:nvSpPr>
        <p:spPr>
          <a:xfrm>
            <a:off x="1304290" y="2925397"/>
            <a:ext cx="9792334" cy="525482"/>
          </a:xfrm>
          <a:prstGeom prst="rect">
            <a:avLst/>
          </a:prstGeom>
          <a:noFill/>
        </p:spPr>
        <p:txBody>
          <a:bodyPr wrap="square" lIns="0" tIns="0" rIns="0" rtlCol="0">
            <a:spAutoFit/>
          </a:bodyPr>
          <a:lstStyle/>
          <a:p>
            <a:pPr algn="l" rtl="0">
              <a:lnSpc>
                <a:spcPts val="4138"/>
              </a:lnSpc>
            </a:pPr>
            <a:r>
              <a:rPr lang="en-US" altLang="zh-CN" sz="3205" spc="-5" dirty="0">
                <a:solidFill>
                  <a:srgbClr val="404040"/>
                </a:solidFill>
                <a:latin typeface="微软雅黑"/>
                <a:ea typeface="微软雅黑"/>
                <a:cs typeface="微软雅黑"/>
              </a:rPr>
              <a:t>不同情况都会导致同样的结果，</a:t>
            </a:r>
            <a:r>
              <a:rPr lang="en-US" altLang="zh-CN" sz="3205" spc="0" dirty="0">
                <a:solidFill>
                  <a:srgbClr val="404040"/>
                </a:solidFill>
                <a:latin typeface="微软雅黑"/>
                <a:ea typeface="微软雅黑"/>
                <a:cs typeface="微软雅黑"/>
              </a:rPr>
              <a:t>这</a:t>
            </a:r>
            <a:r>
              <a:rPr lang="en-US" altLang="zh-CN" sz="3205" spc="-10" dirty="0">
                <a:solidFill>
                  <a:srgbClr val="404040"/>
                </a:solidFill>
                <a:latin typeface="微软雅黑"/>
                <a:ea typeface="微软雅黑"/>
                <a:cs typeface="微软雅黑"/>
              </a:rPr>
              <a:t>个</a:t>
            </a:r>
            <a:r>
              <a:rPr lang="en-US" altLang="zh-CN" sz="3205" spc="0" dirty="0">
                <a:solidFill>
                  <a:srgbClr val="404040"/>
                </a:solidFill>
                <a:latin typeface="微软雅黑"/>
                <a:ea typeface="微软雅黑"/>
                <a:cs typeface="微软雅黑"/>
              </a:rPr>
              <a:t>结</a:t>
            </a:r>
            <a:r>
              <a:rPr lang="en-US" altLang="zh-CN" sz="3205" spc="-10" dirty="0">
                <a:solidFill>
                  <a:srgbClr val="404040"/>
                </a:solidFill>
                <a:latin typeface="微软雅黑"/>
                <a:ea typeface="微软雅黑"/>
                <a:cs typeface="微软雅黑"/>
              </a:rPr>
              <a:t>果</a:t>
            </a:r>
            <a:r>
              <a:rPr lang="en-US" altLang="zh-CN" sz="3205" spc="0" dirty="0">
                <a:solidFill>
                  <a:srgbClr val="404040"/>
                </a:solidFill>
                <a:latin typeface="微软雅黑"/>
                <a:ea typeface="微软雅黑"/>
                <a:cs typeface="微软雅黑"/>
              </a:rPr>
              <a:t>就</a:t>
            </a:r>
            <a:r>
              <a:rPr lang="en-US" altLang="zh-CN" sz="3205" spc="-10" dirty="0">
                <a:solidFill>
                  <a:srgbClr val="404040"/>
                </a:solidFill>
                <a:latin typeface="微软雅黑"/>
                <a:ea typeface="微软雅黑"/>
                <a:cs typeface="微软雅黑"/>
              </a:rPr>
              <a:t>是</a:t>
            </a:r>
            <a:r>
              <a:rPr lang="en-US" altLang="zh-CN" sz="3205" spc="0" dirty="0">
                <a:solidFill>
                  <a:srgbClr val="404040"/>
                </a:solidFill>
                <a:latin typeface="微软雅黑"/>
                <a:ea typeface="微软雅黑"/>
                <a:cs typeface="微软雅黑"/>
              </a:rPr>
              <a:t>必</a:t>
            </a:r>
            <a:r>
              <a:rPr lang="en-US" altLang="zh-CN" sz="3205" spc="-10" dirty="0">
                <a:solidFill>
                  <a:srgbClr val="404040"/>
                </a:solidFill>
                <a:latin typeface="微软雅黑"/>
                <a:ea typeface="微软雅黑"/>
                <a:cs typeface="微软雅黑"/>
              </a:rPr>
              <a:t>然</a:t>
            </a:r>
            <a:r>
              <a:rPr lang="en-US" altLang="zh-CN" sz="3205" spc="0" dirty="0">
                <a:solidFill>
                  <a:srgbClr val="404040"/>
                </a:solidFill>
                <a:latin typeface="微软雅黑"/>
                <a:ea typeface="微软雅黑"/>
                <a:cs typeface="微软雅黑"/>
              </a:rPr>
              <a:t>的。</a:t>
            </a:r>
            <a:endParaRPr lang="en-US" altLang="zh-CN" sz="3205">
              <a:latin typeface="微软雅黑"/>
              <a:ea typeface="微软雅黑"/>
              <a:cs typeface="微软雅黑"/>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 name="Image339"/>
          <p:cNvPicPr>
            <a:picLocks noChangeAspect="1"/>
          </p:cNvPicPr>
          <p:nvPr/>
        </p:nvPicPr>
        <p:blipFill>
          <a:blip r:embed="rId2"/>
          <a:stretch>
            <a:fillRect/>
          </a:stretch>
        </p:blipFill>
        <p:spPr>
          <a:xfrm>
            <a:off x="896658" y="721639"/>
            <a:ext cx="2756548" cy="356413"/>
          </a:xfrm>
          <a:prstGeom prst="rect">
            <a:avLst/>
          </a:prstGeom>
          <a:noFill/>
        </p:spPr>
      </p:pic>
      <p:sp>
        <p:nvSpPr>
          <p:cNvPr id="340" name="Text Box340"/>
          <p:cNvSpPr txBox="1"/>
          <p:nvPr/>
        </p:nvSpPr>
        <p:spPr>
          <a:xfrm>
            <a:off x="739140" y="1355268"/>
            <a:ext cx="10197466" cy="5046929"/>
          </a:xfrm>
          <a:prstGeom prst="rect">
            <a:avLst/>
          </a:prstGeom>
          <a:noFill/>
        </p:spPr>
        <p:txBody>
          <a:bodyPr wrap="square" lIns="0" tIns="0" rIns="0" rtlCol="0">
            <a:spAutoFit/>
          </a:bodyPr>
          <a:lstStyle/>
          <a:p>
            <a:pPr algn="l" rtl="0">
              <a:lnSpc>
                <a:spcPts val="3271"/>
              </a:lnSpc>
            </a:pPr>
            <a:r>
              <a:rPr lang="en-US" altLang="zh-CN" sz="2400" spc="0" dirty="0">
                <a:solidFill>
                  <a:srgbClr val="404040"/>
                </a:solidFill>
                <a:latin typeface="微软雅黑"/>
                <a:ea typeface="微软雅黑"/>
                <a:cs typeface="微软雅黑"/>
              </a:rPr>
              <a:t>东方朔喝了汉武帝的“不死酒”，汉武帝要杀他。东方朔说</a:t>
            </a:r>
            <a:r>
              <a:rPr lang="en-US" altLang="zh-CN" sz="2400" spc="0" dirty="0">
                <a:solidFill>
                  <a:srgbClr val="404040"/>
                </a:solidFill>
                <a:latin typeface="Arial"/>
                <a:ea typeface="Arial"/>
                <a:cs typeface="Arial"/>
              </a:rPr>
              <a:t>:</a:t>
            </a:r>
            <a:endParaRPr lang="en-US" altLang="zh-CN" sz="2400" dirty="0">
              <a:latin typeface="Arial"/>
              <a:ea typeface="Arial"/>
              <a:cs typeface="Arial"/>
            </a:endParaRPr>
          </a:p>
          <a:p>
            <a:pPr indent="914400" algn="l" rtl="0">
              <a:lnSpc>
                <a:spcPts val="4980"/>
              </a:lnSpc>
              <a:spcBef>
                <a:spcPts val="593"/>
              </a:spcBef>
            </a:pPr>
            <a:r>
              <a:rPr lang="en-US" altLang="zh-CN" sz="2795" spc="-5" dirty="0">
                <a:solidFill>
                  <a:srgbClr val="404040"/>
                </a:solidFill>
                <a:latin typeface="华文楷体"/>
                <a:ea typeface="华文楷体"/>
                <a:cs typeface="华文楷体"/>
              </a:rPr>
              <a:t>你</a:t>
            </a:r>
            <a:r>
              <a:rPr lang="en-US" altLang="zh-CN" sz="2795" spc="0" dirty="0">
                <a:solidFill>
                  <a:srgbClr val="404040"/>
                </a:solidFill>
                <a:latin typeface="华文楷体"/>
                <a:ea typeface="华文楷体"/>
                <a:cs typeface="华文楷体"/>
              </a:rPr>
              <a:t>杀死我了，说明不死酒假的，这又何必杀我。如果杀不死</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我</a:t>
            </a:r>
            <a:r>
              <a:rPr lang="en-US" altLang="zh-CN" sz="2795" spc="0" dirty="0">
                <a:solidFill>
                  <a:srgbClr val="404040"/>
                </a:solidFill>
                <a:latin typeface="华文楷体"/>
                <a:ea typeface="华文楷体"/>
                <a:cs typeface="华文楷体"/>
              </a:rPr>
              <a:t>，不是白费劲吗？</a:t>
            </a:r>
            <a:endParaRPr lang="en-US" altLang="zh-CN" sz="2795" dirty="0">
              <a:latin typeface="华文楷体"/>
              <a:ea typeface="华文楷体"/>
              <a:cs typeface="华文楷体"/>
            </a:endParaRPr>
          </a:p>
          <a:p>
            <a:pPr algn="l" rtl="0">
              <a:lnSpc>
                <a:spcPts val="3098"/>
              </a:lnSpc>
              <a:spcBef>
                <a:spcPts val="5978"/>
              </a:spcBef>
            </a:pPr>
            <a:r>
              <a:rPr lang="en-US" altLang="zh-CN" sz="2400" spc="0" dirty="0">
                <a:solidFill>
                  <a:srgbClr val="404040"/>
                </a:solidFill>
                <a:latin typeface="微软雅黑"/>
                <a:ea typeface="微软雅黑"/>
                <a:cs typeface="微软雅黑"/>
              </a:rPr>
              <a:t>论证有无道理呢？</a:t>
            </a:r>
            <a:endParaRPr lang="en-US" altLang="zh-CN" sz="2400" dirty="0">
              <a:latin typeface="微软雅黑"/>
              <a:ea typeface="微软雅黑"/>
              <a:cs typeface="微软雅黑"/>
            </a:endParaRPr>
          </a:p>
          <a:p>
            <a:pPr marL="914400" algn="l" rtl="0">
              <a:lnSpc>
                <a:spcPts val="3122"/>
              </a:lnSpc>
              <a:spcBef>
                <a:spcPts val="1882"/>
              </a:spcBef>
            </a:pPr>
            <a:r>
              <a:rPr lang="en-US" altLang="zh-CN" sz="2400" spc="0" dirty="0">
                <a:solidFill>
                  <a:srgbClr val="404040"/>
                </a:solidFill>
                <a:latin typeface="华文楷体"/>
                <a:ea typeface="华文楷体"/>
                <a:cs typeface="华文楷体"/>
              </a:rPr>
              <a:t>你或者杀死我，或者杀不死</a:t>
            </a:r>
            <a:endParaRPr lang="en-US" altLang="zh-CN" sz="2400" dirty="0">
              <a:latin typeface="华文楷体"/>
              <a:ea typeface="华文楷体"/>
              <a:cs typeface="华文楷体"/>
            </a:endParaRPr>
          </a:p>
          <a:p>
            <a:pPr marL="914400" algn="l" rtl="0">
              <a:lnSpc>
                <a:spcPts val="3122"/>
              </a:lnSpc>
              <a:spcBef>
                <a:spcPts val="953"/>
              </a:spcBef>
            </a:pPr>
            <a:r>
              <a:rPr lang="en-US" altLang="zh-CN" sz="2400" b="1" spc="0" dirty="0">
                <a:solidFill>
                  <a:srgbClr val="404040"/>
                </a:solidFill>
                <a:latin typeface="华文楷体"/>
                <a:ea typeface="华文楷体"/>
                <a:cs typeface="华文楷体"/>
              </a:rPr>
              <a:t>杀死</a:t>
            </a:r>
            <a:r>
              <a:rPr lang="en-US" altLang="zh-CN" sz="2400" spc="5" dirty="0">
                <a:solidFill>
                  <a:srgbClr val="404040"/>
                </a:solidFill>
                <a:latin typeface="华文楷体"/>
                <a:ea typeface="华文楷体"/>
                <a:cs typeface="华文楷体"/>
              </a:rPr>
              <a:t>，</a:t>
            </a:r>
            <a:r>
              <a:rPr lang="en-US" altLang="zh-CN" sz="2400" spc="0" dirty="0">
                <a:solidFill>
                  <a:srgbClr val="404040"/>
                </a:solidFill>
                <a:latin typeface="华文楷体"/>
                <a:ea typeface="华文楷体"/>
                <a:cs typeface="华文楷体"/>
              </a:rPr>
              <a:t>不死药是假的，你</a:t>
            </a:r>
            <a:r>
              <a:rPr lang="en-US" altLang="zh-CN" sz="2400" b="1" spc="-7" dirty="0">
                <a:solidFill>
                  <a:srgbClr val="404040"/>
                </a:solidFill>
                <a:latin typeface="华文楷体"/>
                <a:ea typeface="华文楷体"/>
                <a:cs typeface="华文楷体"/>
              </a:rPr>
              <a:t>不</a:t>
            </a:r>
            <a:r>
              <a:rPr lang="en-US" altLang="zh-CN" sz="2400" b="1" spc="0" dirty="0">
                <a:solidFill>
                  <a:srgbClr val="404040"/>
                </a:solidFill>
                <a:latin typeface="华文楷体"/>
                <a:ea typeface="华文楷体"/>
                <a:cs typeface="华文楷体"/>
              </a:rPr>
              <a:t>该杀</a:t>
            </a:r>
            <a:r>
              <a:rPr lang="en-US" altLang="zh-CN" sz="2400" spc="10" dirty="0">
                <a:solidFill>
                  <a:srgbClr val="404040"/>
                </a:solidFill>
                <a:latin typeface="华文楷体"/>
                <a:ea typeface="华文楷体"/>
                <a:cs typeface="华文楷体"/>
              </a:rPr>
              <a:t>我</a:t>
            </a:r>
            <a:endParaRPr lang="en-US" altLang="zh-CN" sz="2400" dirty="0">
              <a:latin typeface="华文楷体"/>
              <a:ea typeface="华文楷体"/>
              <a:cs typeface="华文楷体"/>
            </a:endParaRPr>
          </a:p>
          <a:p>
            <a:pPr marL="914400" algn="l" rtl="0">
              <a:lnSpc>
                <a:spcPts val="3122"/>
              </a:lnSpc>
              <a:spcBef>
                <a:spcPts val="758"/>
              </a:spcBef>
            </a:pPr>
            <a:r>
              <a:rPr lang="en-US" altLang="zh-CN" sz="2400" b="1" spc="0" dirty="0">
                <a:solidFill>
                  <a:srgbClr val="404040"/>
                </a:solidFill>
                <a:latin typeface="华文楷体"/>
                <a:ea typeface="华文楷体"/>
                <a:cs typeface="华文楷体"/>
              </a:rPr>
              <a:t>杀不死</a:t>
            </a:r>
            <a:r>
              <a:rPr lang="en-US" altLang="zh-CN" sz="2400" spc="8" dirty="0">
                <a:solidFill>
                  <a:srgbClr val="404040"/>
                </a:solidFill>
                <a:latin typeface="华文楷体"/>
                <a:ea typeface="华文楷体"/>
                <a:cs typeface="华文楷体"/>
              </a:rPr>
              <a:t>，</a:t>
            </a:r>
            <a:r>
              <a:rPr lang="en-US" altLang="zh-CN" sz="2400" spc="-8" dirty="0">
                <a:solidFill>
                  <a:srgbClr val="404040"/>
                </a:solidFill>
                <a:latin typeface="华文楷体"/>
                <a:ea typeface="华文楷体"/>
                <a:cs typeface="华文楷体"/>
              </a:rPr>
              <a:t>白</a:t>
            </a:r>
            <a:r>
              <a:rPr lang="en-US" altLang="zh-CN" sz="2400" spc="0" dirty="0">
                <a:solidFill>
                  <a:srgbClr val="404040"/>
                </a:solidFill>
                <a:latin typeface="华文楷体"/>
                <a:ea typeface="华文楷体"/>
                <a:cs typeface="华文楷体"/>
              </a:rPr>
              <a:t>费劲，还是</a:t>
            </a:r>
            <a:r>
              <a:rPr lang="en-US" altLang="zh-CN" sz="2400" b="1" spc="0" dirty="0">
                <a:solidFill>
                  <a:srgbClr val="404040"/>
                </a:solidFill>
                <a:latin typeface="华文楷体"/>
                <a:ea typeface="华文楷体"/>
                <a:cs typeface="华文楷体"/>
              </a:rPr>
              <a:t>不该杀</a:t>
            </a:r>
            <a:r>
              <a:rPr lang="en-US" altLang="zh-CN" sz="2400" spc="8" dirty="0">
                <a:solidFill>
                  <a:srgbClr val="404040"/>
                </a:solidFill>
                <a:latin typeface="华文楷体"/>
                <a:ea typeface="华文楷体"/>
                <a:cs typeface="华文楷体"/>
              </a:rPr>
              <a:t>我</a:t>
            </a:r>
            <a:endParaRPr lang="en-US" altLang="zh-CN" sz="2400" dirty="0">
              <a:latin typeface="华文楷体"/>
              <a:ea typeface="华文楷体"/>
              <a:cs typeface="华文楷体"/>
            </a:endParaRPr>
          </a:p>
          <a:p>
            <a:pPr marL="914400" algn="l" rtl="0">
              <a:lnSpc>
                <a:spcPts val="3122"/>
              </a:lnSpc>
              <a:spcBef>
                <a:spcPts val="758"/>
              </a:spcBef>
            </a:pPr>
            <a:r>
              <a:rPr lang="en-US" altLang="zh-CN" sz="2400" spc="0" dirty="0">
                <a:solidFill>
                  <a:srgbClr val="404040"/>
                </a:solidFill>
                <a:latin typeface="华文楷体"/>
                <a:ea typeface="华文楷体"/>
                <a:cs typeface="华文楷体"/>
              </a:rPr>
              <a:t>总之，不该杀我</a:t>
            </a:r>
            <a:endParaRPr lang="en-US" altLang="zh-CN" sz="2400" dirty="0">
              <a:latin typeface="华文楷体"/>
              <a:ea typeface="华文楷体"/>
              <a:cs typeface="华文楷体"/>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Text Box342"/>
          <p:cNvSpPr txBox="1"/>
          <p:nvPr/>
        </p:nvSpPr>
        <p:spPr>
          <a:xfrm>
            <a:off x="739140" y="1031358"/>
            <a:ext cx="10370820" cy="4164670"/>
          </a:xfrm>
          <a:prstGeom prst="rect">
            <a:avLst/>
          </a:prstGeom>
          <a:noFill/>
        </p:spPr>
        <p:txBody>
          <a:bodyPr wrap="square" lIns="0" tIns="0" rIns="0" rtlCol="0">
            <a:spAutoFit/>
          </a:bodyPr>
          <a:lstStyle/>
          <a:p>
            <a:pPr algn="l" rtl="0">
              <a:lnSpc>
                <a:spcPts val="5197"/>
              </a:lnSpc>
            </a:pPr>
            <a:r>
              <a:rPr lang="en-US" altLang="zh-CN" sz="3995" spc="-5" dirty="0">
                <a:solidFill>
                  <a:srgbClr val="404040"/>
                </a:solidFill>
                <a:latin typeface="华文楷体"/>
                <a:ea typeface="华文楷体"/>
                <a:cs typeface="华文楷体"/>
              </a:rPr>
              <a:t>蔺</a:t>
            </a:r>
            <a:r>
              <a:rPr lang="en-US" altLang="zh-CN" sz="3995" spc="0" dirty="0">
                <a:solidFill>
                  <a:srgbClr val="404040"/>
                </a:solidFill>
                <a:latin typeface="华文楷体"/>
                <a:ea typeface="华文楷体"/>
                <a:cs typeface="华文楷体"/>
              </a:rPr>
              <a:t>相如究竟凭什么完璧归赵？</a:t>
            </a:r>
            <a:endParaRPr lang="en-US" altLang="zh-CN" sz="3995">
              <a:latin typeface="华文楷体"/>
              <a:ea typeface="华文楷体"/>
              <a:cs typeface="华文楷体"/>
            </a:endParaRPr>
          </a:p>
          <a:p>
            <a:pPr indent="1074420" algn="just" rtl="0">
              <a:lnSpc>
                <a:spcPts val="4363"/>
              </a:lnSpc>
              <a:spcBef>
                <a:spcPts val="1415"/>
              </a:spcBef>
            </a:pPr>
            <a:r>
              <a:rPr lang="en-US" altLang="zh-CN" sz="2400" spc="0" dirty="0">
                <a:solidFill>
                  <a:srgbClr val="404040"/>
                </a:solidFill>
                <a:latin typeface="仿宋"/>
                <a:ea typeface="仿宋"/>
                <a:cs typeface="仿宋"/>
              </a:rPr>
              <a:t>蔺</a:t>
            </a:r>
            <a:r>
              <a:rPr lang="en-US" altLang="zh-CN" sz="2400" spc="30" dirty="0">
                <a:solidFill>
                  <a:srgbClr val="404040"/>
                </a:solidFill>
                <a:latin typeface="仿宋"/>
                <a:ea typeface="仿宋"/>
                <a:cs typeface="仿宋"/>
              </a:rPr>
              <a:t>相</a:t>
            </a:r>
            <a:r>
              <a:rPr lang="en-US" altLang="zh-CN" sz="2400" spc="0" dirty="0">
                <a:solidFill>
                  <a:srgbClr val="404040"/>
                </a:solidFill>
                <a:latin typeface="仿宋"/>
                <a:ea typeface="仿宋"/>
                <a:cs typeface="仿宋"/>
              </a:rPr>
              <a:t>如</a:t>
            </a:r>
            <a:r>
              <a:rPr lang="en-US" altLang="zh-CN" sz="2400" spc="30" dirty="0">
                <a:solidFill>
                  <a:srgbClr val="404040"/>
                </a:solidFill>
                <a:latin typeface="仿宋"/>
                <a:ea typeface="仿宋"/>
                <a:cs typeface="仿宋"/>
              </a:rPr>
              <a:t>“</a:t>
            </a:r>
            <a:r>
              <a:rPr lang="en-US" altLang="zh-CN" sz="2400" spc="0" dirty="0">
                <a:solidFill>
                  <a:srgbClr val="404040"/>
                </a:solidFill>
                <a:latin typeface="仿宋"/>
                <a:ea typeface="仿宋"/>
                <a:cs typeface="仿宋"/>
              </a:rPr>
              <a:t>完</a:t>
            </a:r>
            <a:r>
              <a:rPr lang="en-US" altLang="zh-CN" sz="2400" spc="30" dirty="0">
                <a:solidFill>
                  <a:srgbClr val="404040"/>
                </a:solidFill>
                <a:latin typeface="仿宋"/>
                <a:ea typeface="仿宋"/>
                <a:cs typeface="仿宋"/>
              </a:rPr>
              <a:t>璧</a:t>
            </a:r>
            <a:r>
              <a:rPr lang="en-US" altLang="zh-CN" sz="2400" spc="0" dirty="0">
                <a:solidFill>
                  <a:srgbClr val="404040"/>
                </a:solidFill>
                <a:latin typeface="仿宋"/>
                <a:ea typeface="仿宋"/>
                <a:cs typeface="仿宋"/>
              </a:rPr>
              <a:t>归</a:t>
            </a:r>
            <a:r>
              <a:rPr lang="en-US" altLang="zh-CN" sz="2400" spc="30" dirty="0">
                <a:solidFill>
                  <a:srgbClr val="404040"/>
                </a:solidFill>
                <a:latin typeface="仿宋"/>
                <a:ea typeface="仿宋"/>
                <a:cs typeface="仿宋"/>
              </a:rPr>
              <a:t>赵</a:t>
            </a:r>
            <a:r>
              <a:rPr lang="en-US" altLang="zh-CN" sz="2400" spc="0" dirty="0">
                <a:solidFill>
                  <a:srgbClr val="404040"/>
                </a:solidFill>
                <a:latin typeface="仿宋"/>
                <a:ea typeface="仿宋"/>
                <a:cs typeface="仿宋"/>
              </a:rPr>
              <a:t>”</a:t>
            </a:r>
            <a:r>
              <a:rPr lang="en-US" altLang="zh-CN" sz="2400" spc="30" dirty="0">
                <a:solidFill>
                  <a:srgbClr val="404040"/>
                </a:solidFill>
                <a:latin typeface="仿宋"/>
                <a:ea typeface="仿宋"/>
                <a:cs typeface="仿宋"/>
              </a:rPr>
              <a:t>真</a:t>
            </a:r>
            <a:r>
              <a:rPr lang="en-US" altLang="zh-CN" sz="2400" spc="0" dirty="0">
                <a:solidFill>
                  <a:srgbClr val="404040"/>
                </a:solidFill>
                <a:latin typeface="仿宋"/>
                <a:ea typeface="仿宋"/>
                <a:cs typeface="仿宋"/>
              </a:rPr>
              <a:t>的</a:t>
            </a:r>
            <a:r>
              <a:rPr lang="en-US" altLang="zh-CN" sz="2400" spc="30" dirty="0">
                <a:solidFill>
                  <a:srgbClr val="404040"/>
                </a:solidFill>
                <a:latin typeface="仿宋"/>
                <a:ea typeface="仿宋"/>
                <a:cs typeface="仿宋"/>
              </a:rPr>
              <a:t>是</a:t>
            </a:r>
            <a:r>
              <a:rPr lang="en-US" altLang="zh-CN" sz="2400" spc="0" dirty="0">
                <a:solidFill>
                  <a:srgbClr val="404040"/>
                </a:solidFill>
                <a:latin typeface="仿宋"/>
                <a:ea typeface="仿宋"/>
                <a:cs typeface="仿宋"/>
              </a:rPr>
              <a:t>凭</a:t>
            </a:r>
            <a:r>
              <a:rPr lang="en-US" altLang="zh-CN" sz="2400" spc="30" dirty="0">
                <a:solidFill>
                  <a:srgbClr val="404040"/>
                </a:solidFill>
                <a:latin typeface="仿宋"/>
                <a:ea typeface="仿宋"/>
                <a:cs typeface="仿宋"/>
              </a:rPr>
              <a:t>本</a:t>
            </a:r>
            <a:r>
              <a:rPr lang="en-US" altLang="zh-CN" sz="2400" spc="0" dirty="0">
                <a:solidFill>
                  <a:srgbClr val="404040"/>
                </a:solidFill>
                <a:latin typeface="仿宋"/>
                <a:ea typeface="仿宋"/>
                <a:cs typeface="仿宋"/>
              </a:rPr>
              <a:t>事</a:t>
            </a:r>
            <a:r>
              <a:rPr lang="en-US" altLang="zh-CN" sz="2400" spc="30" dirty="0">
                <a:solidFill>
                  <a:srgbClr val="404040"/>
                </a:solidFill>
                <a:latin typeface="仿宋"/>
                <a:ea typeface="仿宋"/>
                <a:cs typeface="仿宋"/>
              </a:rPr>
              <a:t>吗</a:t>
            </a:r>
            <a:r>
              <a:rPr lang="en-US" altLang="zh-CN" sz="2400" spc="0" dirty="0">
                <a:solidFill>
                  <a:srgbClr val="404040"/>
                </a:solidFill>
                <a:latin typeface="仿宋"/>
                <a:ea typeface="仿宋"/>
                <a:cs typeface="仿宋"/>
              </a:rPr>
              <a:t>？</a:t>
            </a:r>
            <a:r>
              <a:rPr lang="en-US" altLang="zh-CN" sz="2400" spc="30" dirty="0">
                <a:solidFill>
                  <a:srgbClr val="404040"/>
                </a:solidFill>
                <a:latin typeface="仿宋"/>
                <a:ea typeface="仿宋"/>
                <a:cs typeface="仿宋"/>
              </a:rPr>
              <a:t>但</a:t>
            </a:r>
            <a:r>
              <a:rPr lang="en-US" altLang="zh-CN" sz="2400" spc="0" dirty="0">
                <a:solidFill>
                  <a:srgbClr val="404040"/>
                </a:solidFill>
                <a:latin typeface="仿宋"/>
                <a:ea typeface="仿宋"/>
                <a:cs typeface="仿宋"/>
              </a:rPr>
              <a:t>一</a:t>
            </a:r>
            <a:r>
              <a:rPr lang="en-US" altLang="zh-CN" sz="2400" spc="30" dirty="0">
                <a:solidFill>
                  <a:srgbClr val="404040"/>
                </a:solidFill>
                <a:latin typeface="仿宋"/>
                <a:ea typeface="仿宋"/>
                <a:cs typeface="仿宋"/>
              </a:rPr>
              <a:t>系</a:t>
            </a:r>
            <a:r>
              <a:rPr lang="en-US" altLang="zh-CN" sz="2400" spc="0" dirty="0">
                <a:solidFill>
                  <a:srgbClr val="404040"/>
                </a:solidFill>
                <a:latin typeface="仿宋"/>
                <a:ea typeface="仿宋"/>
                <a:cs typeface="仿宋"/>
              </a:rPr>
              <a:t>列</a:t>
            </a:r>
            <a:r>
              <a:rPr lang="en-US" altLang="zh-CN" sz="2400" spc="30" dirty="0">
                <a:solidFill>
                  <a:srgbClr val="404040"/>
                </a:solidFill>
                <a:latin typeface="仿宋"/>
                <a:ea typeface="仿宋"/>
                <a:cs typeface="仿宋"/>
              </a:rPr>
              <a:t>手</a:t>
            </a:r>
            <a:r>
              <a:rPr lang="en-US" altLang="zh-CN" sz="2400" spc="0" dirty="0">
                <a:solidFill>
                  <a:srgbClr val="404040"/>
                </a:solidFill>
                <a:latin typeface="仿宋"/>
                <a:ea typeface="仿宋"/>
                <a:cs typeface="仿宋"/>
              </a:rPr>
              <a:t>法</a:t>
            </a:r>
            <a:r>
              <a:rPr lang="en-US" altLang="zh-CN" sz="2400" spc="30" dirty="0">
                <a:solidFill>
                  <a:srgbClr val="404040"/>
                </a:solidFill>
                <a:latin typeface="仿宋"/>
                <a:ea typeface="仿宋"/>
                <a:cs typeface="仿宋"/>
              </a:rPr>
              <a:t>真</a:t>
            </a:r>
            <a:r>
              <a:rPr lang="en-US" altLang="zh-CN" sz="2400" spc="5" dirty="0">
                <a:solidFill>
                  <a:srgbClr val="404040"/>
                </a:solidFill>
                <a:latin typeface="仿宋"/>
                <a:ea typeface="仿宋"/>
                <a:cs typeface="仿宋"/>
              </a:rPr>
              <a:t>的</a:t>
            </a:r>
            <a:r>
              <a:rPr lang="en-US" altLang="zh-CN" sz="2400" spc="30" dirty="0">
                <a:solidFill>
                  <a:srgbClr val="404040"/>
                </a:solidFill>
                <a:latin typeface="仿宋"/>
                <a:ea typeface="仿宋"/>
                <a:cs typeface="仿宋"/>
              </a:rPr>
              <a:t>并</a:t>
            </a:r>
            <a:r>
              <a:rPr lang="en-US" altLang="zh-CN" sz="2400" spc="5" dirty="0">
                <a:solidFill>
                  <a:srgbClr val="404040"/>
                </a:solidFill>
                <a:latin typeface="仿宋"/>
                <a:ea typeface="仿宋"/>
                <a:cs typeface="仿宋"/>
              </a:rPr>
              <a:t>不</a:t>
            </a:r>
            <a:r>
              <a:rPr lang="en-US" altLang="zh-CN" sz="2400" spc="30" dirty="0">
                <a:solidFill>
                  <a:srgbClr val="404040"/>
                </a:solidFill>
                <a:latin typeface="仿宋"/>
                <a:ea typeface="仿宋"/>
                <a:cs typeface="仿宋"/>
              </a:rPr>
              <a:t>高</a:t>
            </a:r>
            <a:r>
              <a:rPr lang="en-US" altLang="zh-CN" sz="2400" spc="0" dirty="0">
                <a:solidFill>
                  <a:srgbClr val="404040"/>
                </a:solidFill>
                <a:latin typeface="仿宋"/>
                <a:ea typeface="仿宋"/>
                <a:cs typeface="仿宋"/>
              </a:rPr>
              <a:t>明</a:t>
            </a:r>
            <a:r>
              <a:rPr lang="en-US" altLang="zh-CN" sz="2400" spc="-116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也</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没</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有</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达</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到</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负</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秦</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曲</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目</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看</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起</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来</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秦</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王</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唯</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一</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失</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体</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就</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是</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传</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以</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示</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美</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人</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及</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左</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右</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其</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余</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斋</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戒</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设</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九</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宾</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于</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廷</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等</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作</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为</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皆</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无</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可</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指</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摘</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所</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谓</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决</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负</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约</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不</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偿</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城</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即</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使</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可</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能</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性</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再</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大</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也</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只</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是</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相</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如</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单</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方</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面</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构</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想</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并</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无</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证</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据</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而</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相</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如</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则</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着</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着</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实</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实</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骗</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了</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秦</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王</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两</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次</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从</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信</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5"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层</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面</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来</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说</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秦</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王</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是</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守</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信</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的</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一</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方</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相</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如</a:t>
            </a:r>
            <a:r>
              <a:rPr lang="en-US" altLang="zh-CN" sz="2400" spc="-113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则</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是背信的一方。秦王究竟为什么放过他呢……</a:t>
            </a:r>
            <a:endParaRPr lang="en-US" altLang="zh-CN" sz="2400">
              <a:latin typeface="仿宋"/>
              <a:ea typeface="仿宋"/>
              <a:cs typeface="仿宋"/>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ext Box344"/>
          <p:cNvSpPr txBox="1"/>
          <p:nvPr/>
        </p:nvSpPr>
        <p:spPr>
          <a:xfrm>
            <a:off x="824230" y="1255982"/>
            <a:ext cx="10096500" cy="5134912"/>
          </a:xfrm>
          <a:prstGeom prst="rect">
            <a:avLst/>
          </a:prstGeom>
          <a:noFill/>
        </p:spPr>
        <p:txBody>
          <a:bodyPr wrap="square" lIns="0" tIns="0" rIns="0" rtlCol="0">
            <a:spAutoFit/>
          </a:bodyPr>
          <a:lstStyle/>
          <a:p>
            <a:pPr algn="l" rtl="0">
              <a:lnSpc>
                <a:spcPts val="4138"/>
              </a:lnSpc>
            </a:pPr>
            <a:r>
              <a:rPr lang="en-US" altLang="zh-CN" sz="3205" spc="-5" dirty="0">
                <a:solidFill>
                  <a:srgbClr val="404040"/>
                </a:solidFill>
                <a:latin typeface="微软雅黑"/>
                <a:ea typeface="微软雅黑"/>
                <a:cs typeface="微软雅黑"/>
              </a:rPr>
              <a:t>蔺相如凭什么完</a:t>
            </a:r>
            <a:r>
              <a:rPr lang="en-US" altLang="zh-CN" sz="3205" spc="0" dirty="0">
                <a:solidFill>
                  <a:srgbClr val="404040"/>
                </a:solidFill>
                <a:latin typeface="微软雅黑"/>
                <a:ea typeface="微软雅黑"/>
                <a:cs typeface="微软雅黑"/>
              </a:rPr>
              <a:t>璧</a:t>
            </a:r>
            <a:r>
              <a:rPr lang="en-US" altLang="zh-CN" sz="3205" spc="-10" dirty="0">
                <a:solidFill>
                  <a:srgbClr val="404040"/>
                </a:solidFill>
                <a:latin typeface="微软雅黑"/>
                <a:ea typeface="微软雅黑"/>
                <a:cs typeface="微软雅黑"/>
              </a:rPr>
              <a:t>归</a:t>
            </a:r>
            <a:r>
              <a:rPr lang="en-US" altLang="zh-CN" sz="3205" spc="-5" dirty="0">
                <a:solidFill>
                  <a:srgbClr val="404040"/>
                </a:solidFill>
                <a:latin typeface="微软雅黑"/>
                <a:ea typeface="微软雅黑"/>
                <a:cs typeface="微软雅黑"/>
              </a:rPr>
              <a:t>赵</a:t>
            </a:r>
            <a:r>
              <a:rPr lang="en-US" altLang="zh-CN" sz="3205" spc="0" dirty="0">
                <a:solidFill>
                  <a:srgbClr val="404040"/>
                </a:solidFill>
                <a:latin typeface="微软雅黑"/>
                <a:ea typeface="微软雅黑"/>
                <a:cs typeface="微软雅黑"/>
              </a:rPr>
              <a:t>？</a:t>
            </a:r>
            <a:endParaRPr lang="en-US" altLang="zh-CN" sz="3205">
              <a:latin typeface="微软雅黑"/>
              <a:ea typeface="微软雅黑"/>
              <a:cs typeface="微软雅黑"/>
            </a:endParaRPr>
          </a:p>
          <a:p>
            <a:pPr marL="1828800" algn="l" rtl="0">
              <a:lnSpc>
                <a:spcPts val="2455"/>
              </a:lnSpc>
              <a:spcBef>
                <a:spcPts val="7961"/>
              </a:spcBef>
            </a:pPr>
            <a:r>
              <a:rPr lang="en-US" altLang="zh-CN" sz="2400" b="1" spc="0" dirty="0">
                <a:solidFill>
                  <a:srgbClr val="404040"/>
                </a:solidFill>
                <a:latin typeface="仿宋"/>
                <a:ea typeface="仿宋"/>
                <a:cs typeface="仿宋"/>
              </a:rPr>
              <a:t>秦</a:t>
            </a:r>
            <a:r>
              <a:rPr lang="en-US" altLang="zh-CN" sz="2400" b="1" spc="5" dirty="0">
                <a:solidFill>
                  <a:srgbClr val="404040"/>
                </a:solidFill>
                <a:latin typeface="仿宋"/>
                <a:ea typeface="仿宋"/>
                <a:cs typeface="仿宋"/>
              </a:rPr>
              <a:t>王</a:t>
            </a:r>
            <a:r>
              <a:rPr lang="en-US" altLang="zh-CN" sz="2400" b="1" spc="0" dirty="0">
                <a:solidFill>
                  <a:srgbClr val="404040"/>
                </a:solidFill>
                <a:latin typeface="仿宋"/>
                <a:ea typeface="仿宋"/>
                <a:cs typeface="仿宋"/>
              </a:rPr>
              <a:t>或</a:t>
            </a:r>
            <a:r>
              <a:rPr lang="en-US" altLang="zh-CN" sz="2400" b="1" spc="10" dirty="0">
                <a:solidFill>
                  <a:srgbClr val="404040"/>
                </a:solidFill>
                <a:latin typeface="仿宋"/>
                <a:ea typeface="仿宋"/>
                <a:cs typeface="仿宋"/>
              </a:rPr>
              <a:t>者</a:t>
            </a:r>
            <a:r>
              <a:rPr lang="en-US" altLang="zh-CN" sz="2400" b="1" spc="0" dirty="0">
                <a:solidFill>
                  <a:srgbClr val="404040"/>
                </a:solidFill>
                <a:latin typeface="仿宋"/>
                <a:ea typeface="仿宋"/>
                <a:cs typeface="仿宋"/>
              </a:rPr>
              <a:t>图</a:t>
            </a:r>
            <a:r>
              <a:rPr lang="en-US" altLang="zh-CN" sz="2400" b="1" spc="6" dirty="0">
                <a:solidFill>
                  <a:srgbClr val="404040"/>
                </a:solidFill>
                <a:latin typeface="仿宋"/>
                <a:ea typeface="仿宋"/>
                <a:cs typeface="仿宋"/>
              </a:rPr>
              <a:t>璧</a:t>
            </a:r>
            <a:r>
              <a:rPr lang="en-US" altLang="zh-CN" sz="2400" b="1" spc="0" dirty="0">
                <a:solidFill>
                  <a:srgbClr val="404040"/>
                </a:solidFill>
                <a:latin typeface="仿宋"/>
                <a:ea typeface="仿宋"/>
                <a:cs typeface="仿宋"/>
              </a:rPr>
              <a:t>或</a:t>
            </a:r>
            <a:r>
              <a:rPr lang="en-US" altLang="zh-CN" sz="2400" b="1" spc="9" dirty="0">
                <a:solidFill>
                  <a:srgbClr val="404040"/>
                </a:solidFill>
                <a:latin typeface="仿宋"/>
                <a:ea typeface="仿宋"/>
                <a:cs typeface="仿宋"/>
              </a:rPr>
              <a:t>者</a:t>
            </a:r>
            <a:r>
              <a:rPr lang="en-US" altLang="zh-CN" sz="2400" b="1" spc="0" dirty="0">
                <a:solidFill>
                  <a:srgbClr val="404040"/>
                </a:solidFill>
                <a:latin typeface="仿宋"/>
                <a:ea typeface="仿宋"/>
                <a:cs typeface="仿宋"/>
              </a:rPr>
              <a:t>窥</a:t>
            </a:r>
            <a:r>
              <a:rPr lang="en-US" altLang="zh-CN" sz="2400" b="1" spc="6" dirty="0">
                <a:solidFill>
                  <a:srgbClr val="404040"/>
                </a:solidFill>
                <a:latin typeface="仿宋"/>
                <a:ea typeface="仿宋"/>
                <a:cs typeface="仿宋"/>
              </a:rPr>
              <a:t>赵</a:t>
            </a:r>
            <a:endParaRPr lang="en-US" altLang="zh-CN" sz="2400">
              <a:latin typeface="仿宋"/>
              <a:ea typeface="仿宋"/>
              <a:cs typeface="仿宋"/>
            </a:endParaRPr>
          </a:p>
          <a:p>
            <a:pPr marL="1828800" algn="l" rtl="0">
              <a:lnSpc>
                <a:spcPts val="2455"/>
              </a:lnSpc>
              <a:spcBef>
                <a:spcPts val="2865"/>
              </a:spcBef>
            </a:pPr>
            <a:r>
              <a:rPr lang="en-US" altLang="zh-CN" sz="2400" b="1" spc="0" dirty="0">
                <a:solidFill>
                  <a:srgbClr val="404040"/>
                </a:solidFill>
                <a:latin typeface="仿宋"/>
                <a:ea typeface="仿宋"/>
                <a:cs typeface="仿宋"/>
              </a:rPr>
              <a:t>若</a:t>
            </a:r>
            <a:r>
              <a:rPr lang="en-US" altLang="zh-CN" sz="2400" b="1" spc="5" dirty="0">
                <a:solidFill>
                  <a:srgbClr val="404040"/>
                </a:solidFill>
                <a:latin typeface="仿宋"/>
                <a:ea typeface="仿宋"/>
                <a:cs typeface="仿宋"/>
              </a:rPr>
              <a:t>秦</a:t>
            </a:r>
            <a:r>
              <a:rPr lang="en-US" altLang="zh-CN" sz="2400" b="1" spc="0" dirty="0">
                <a:solidFill>
                  <a:srgbClr val="404040"/>
                </a:solidFill>
                <a:latin typeface="仿宋"/>
                <a:ea typeface="仿宋"/>
                <a:cs typeface="仿宋"/>
              </a:rPr>
              <a:t>王</a:t>
            </a:r>
            <a:r>
              <a:rPr lang="en-US" altLang="zh-CN" sz="2400" b="1" spc="10" dirty="0">
                <a:solidFill>
                  <a:srgbClr val="404040"/>
                </a:solidFill>
                <a:latin typeface="仿宋"/>
                <a:ea typeface="仿宋"/>
                <a:cs typeface="仿宋"/>
              </a:rPr>
              <a:t>图</a:t>
            </a:r>
            <a:r>
              <a:rPr lang="en-US" altLang="zh-CN" sz="2400" b="1" spc="0" dirty="0">
                <a:solidFill>
                  <a:srgbClr val="404040"/>
                </a:solidFill>
                <a:latin typeface="仿宋"/>
                <a:ea typeface="仿宋"/>
                <a:cs typeface="仿宋"/>
              </a:rPr>
              <a:t>璧</a:t>
            </a:r>
            <a:r>
              <a:rPr lang="en-US" altLang="zh-CN" sz="2400" b="1" spc="6" dirty="0">
                <a:solidFill>
                  <a:srgbClr val="404040"/>
                </a:solidFill>
                <a:latin typeface="仿宋"/>
                <a:ea typeface="仿宋"/>
                <a:cs typeface="仿宋"/>
              </a:rPr>
              <a:t>，</a:t>
            </a:r>
            <a:r>
              <a:rPr lang="en-US" altLang="zh-CN" sz="2400" b="1" spc="0" dirty="0">
                <a:solidFill>
                  <a:srgbClr val="404040"/>
                </a:solidFill>
                <a:latin typeface="仿宋"/>
                <a:ea typeface="仿宋"/>
                <a:cs typeface="仿宋"/>
              </a:rPr>
              <a:t>璧</a:t>
            </a:r>
            <a:r>
              <a:rPr lang="en-US" altLang="zh-CN" sz="2400" b="1" spc="9" dirty="0">
                <a:solidFill>
                  <a:srgbClr val="404040"/>
                </a:solidFill>
                <a:latin typeface="仿宋"/>
                <a:ea typeface="仿宋"/>
                <a:cs typeface="仿宋"/>
              </a:rPr>
              <a:t>已</a:t>
            </a:r>
            <a:r>
              <a:rPr lang="en-US" altLang="zh-CN" sz="2400" b="1" spc="0" dirty="0">
                <a:solidFill>
                  <a:srgbClr val="404040"/>
                </a:solidFill>
                <a:latin typeface="仿宋"/>
                <a:ea typeface="仿宋"/>
                <a:cs typeface="仿宋"/>
              </a:rPr>
              <a:t>不</a:t>
            </a:r>
            <a:r>
              <a:rPr lang="en-US" altLang="zh-CN" sz="2400" b="1" spc="6" dirty="0">
                <a:solidFill>
                  <a:srgbClr val="404040"/>
                </a:solidFill>
                <a:latin typeface="仿宋"/>
                <a:ea typeface="仿宋"/>
                <a:cs typeface="仿宋"/>
              </a:rPr>
              <a:t>可</a:t>
            </a:r>
            <a:r>
              <a:rPr lang="en-US" altLang="zh-CN" sz="2400" b="1" spc="0" dirty="0">
                <a:solidFill>
                  <a:srgbClr val="404040"/>
                </a:solidFill>
                <a:latin typeface="仿宋"/>
                <a:ea typeface="仿宋"/>
                <a:cs typeface="仿宋"/>
              </a:rPr>
              <a:t>得</a:t>
            </a:r>
            <a:r>
              <a:rPr lang="en-US" altLang="zh-CN" sz="2400" b="1" spc="9" dirty="0">
                <a:solidFill>
                  <a:srgbClr val="404040"/>
                </a:solidFill>
                <a:latin typeface="仿宋"/>
                <a:ea typeface="仿宋"/>
                <a:cs typeface="仿宋"/>
              </a:rPr>
              <a:t>，</a:t>
            </a:r>
            <a:r>
              <a:rPr lang="en-US" altLang="zh-CN" sz="2400" b="1" spc="0" dirty="0">
                <a:solidFill>
                  <a:srgbClr val="404040"/>
                </a:solidFill>
                <a:latin typeface="仿宋"/>
                <a:ea typeface="仿宋"/>
                <a:cs typeface="仿宋"/>
              </a:rPr>
              <a:t>没</a:t>
            </a:r>
            <a:r>
              <a:rPr lang="en-US" altLang="zh-CN" sz="2400" b="1" spc="6" dirty="0">
                <a:solidFill>
                  <a:srgbClr val="404040"/>
                </a:solidFill>
                <a:latin typeface="仿宋"/>
                <a:ea typeface="仿宋"/>
                <a:cs typeface="仿宋"/>
              </a:rPr>
              <a:t>必</a:t>
            </a:r>
            <a:r>
              <a:rPr lang="en-US" altLang="zh-CN" sz="2400" b="1" spc="0" dirty="0">
                <a:solidFill>
                  <a:srgbClr val="404040"/>
                </a:solidFill>
                <a:latin typeface="仿宋"/>
                <a:ea typeface="仿宋"/>
                <a:cs typeface="仿宋"/>
              </a:rPr>
              <a:t>要</a:t>
            </a:r>
            <a:r>
              <a:rPr lang="en-US" altLang="zh-CN" sz="2400" b="1" spc="10" dirty="0">
                <a:solidFill>
                  <a:srgbClr val="404040"/>
                </a:solidFill>
                <a:latin typeface="仿宋"/>
                <a:ea typeface="仿宋"/>
                <a:cs typeface="仿宋"/>
              </a:rPr>
              <a:t>再</a:t>
            </a:r>
            <a:r>
              <a:rPr lang="en-US" altLang="zh-CN" sz="2400" b="1" spc="0" dirty="0">
                <a:solidFill>
                  <a:srgbClr val="404040"/>
                </a:solidFill>
                <a:latin typeface="仿宋"/>
                <a:ea typeface="仿宋"/>
                <a:cs typeface="仿宋"/>
              </a:rPr>
              <a:t>大动</a:t>
            </a:r>
            <a:r>
              <a:rPr lang="en-US" altLang="zh-CN" sz="2400" b="1" spc="12" dirty="0">
                <a:solidFill>
                  <a:srgbClr val="404040"/>
                </a:solidFill>
                <a:latin typeface="仿宋"/>
                <a:ea typeface="仿宋"/>
                <a:cs typeface="仿宋"/>
              </a:rPr>
              <a:t>干</a:t>
            </a:r>
            <a:r>
              <a:rPr lang="en-US" altLang="zh-CN" sz="2400" b="1" spc="0" dirty="0">
                <a:solidFill>
                  <a:srgbClr val="404040"/>
                </a:solidFill>
                <a:latin typeface="仿宋"/>
                <a:ea typeface="仿宋"/>
                <a:cs typeface="仿宋"/>
              </a:rPr>
              <a:t>戈</a:t>
            </a:r>
            <a:endParaRPr lang="en-US" altLang="zh-CN" sz="2400">
              <a:latin typeface="仿宋"/>
              <a:ea typeface="仿宋"/>
              <a:cs typeface="仿宋"/>
            </a:endParaRPr>
          </a:p>
          <a:p>
            <a:pPr marL="1828800" algn="l" rtl="0">
              <a:lnSpc>
                <a:spcPts val="2455"/>
              </a:lnSpc>
              <a:spcBef>
                <a:spcPts val="2865"/>
              </a:spcBef>
            </a:pPr>
            <a:r>
              <a:rPr lang="en-US" altLang="zh-CN" sz="2400" b="1" spc="0" dirty="0">
                <a:solidFill>
                  <a:srgbClr val="404040"/>
                </a:solidFill>
                <a:latin typeface="仿宋"/>
                <a:ea typeface="仿宋"/>
                <a:cs typeface="仿宋"/>
              </a:rPr>
              <a:t>若</a:t>
            </a:r>
            <a:r>
              <a:rPr lang="en-US" altLang="zh-CN" sz="2400" b="1" spc="5" dirty="0">
                <a:solidFill>
                  <a:srgbClr val="404040"/>
                </a:solidFill>
                <a:latin typeface="仿宋"/>
                <a:ea typeface="仿宋"/>
                <a:cs typeface="仿宋"/>
              </a:rPr>
              <a:t>秦</a:t>
            </a:r>
            <a:r>
              <a:rPr lang="en-US" altLang="zh-CN" sz="2400" b="1" spc="0" dirty="0">
                <a:solidFill>
                  <a:srgbClr val="404040"/>
                </a:solidFill>
                <a:latin typeface="仿宋"/>
                <a:ea typeface="仿宋"/>
                <a:cs typeface="仿宋"/>
              </a:rPr>
              <a:t>王</a:t>
            </a:r>
            <a:r>
              <a:rPr lang="en-US" altLang="zh-CN" sz="2400" b="1" spc="10" dirty="0">
                <a:solidFill>
                  <a:srgbClr val="404040"/>
                </a:solidFill>
                <a:latin typeface="仿宋"/>
                <a:ea typeface="仿宋"/>
                <a:cs typeface="仿宋"/>
              </a:rPr>
              <a:t>窥</a:t>
            </a:r>
            <a:r>
              <a:rPr lang="en-US" altLang="zh-CN" sz="2400" b="1" spc="0" dirty="0">
                <a:solidFill>
                  <a:srgbClr val="404040"/>
                </a:solidFill>
                <a:latin typeface="仿宋"/>
                <a:ea typeface="仿宋"/>
                <a:cs typeface="仿宋"/>
              </a:rPr>
              <a:t>赵</a:t>
            </a:r>
            <a:r>
              <a:rPr lang="en-US" altLang="zh-CN" sz="2400" b="1" spc="6" dirty="0">
                <a:solidFill>
                  <a:srgbClr val="404040"/>
                </a:solidFill>
                <a:latin typeface="仿宋"/>
                <a:ea typeface="仿宋"/>
                <a:cs typeface="仿宋"/>
              </a:rPr>
              <a:t>，</a:t>
            </a:r>
            <a:r>
              <a:rPr lang="en-US" altLang="zh-CN" sz="2400" b="1" spc="0" dirty="0">
                <a:solidFill>
                  <a:srgbClr val="404040"/>
                </a:solidFill>
                <a:latin typeface="仿宋"/>
                <a:ea typeface="仿宋"/>
                <a:cs typeface="仿宋"/>
              </a:rPr>
              <a:t>赵</a:t>
            </a:r>
            <a:r>
              <a:rPr lang="en-US" altLang="zh-CN" sz="2400" b="1" spc="9" dirty="0">
                <a:solidFill>
                  <a:srgbClr val="404040"/>
                </a:solidFill>
                <a:latin typeface="仿宋"/>
                <a:ea typeface="仿宋"/>
                <a:cs typeface="仿宋"/>
              </a:rPr>
              <a:t>国</a:t>
            </a:r>
            <a:r>
              <a:rPr lang="en-US" altLang="zh-CN" sz="2400" b="1" spc="0" dirty="0">
                <a:solidFill>
                  <a:srgbClr val="404040"/>
                </a:solidFill>
                <a:latin typeface="仿宋"/>
                <a:ea typeface="仿宋"/>
                <a:cs typeface="仿宋"/>
              </a:rPr>
              <a:t>有</a:t>
            </a:r>
            <a:r>
              <a:rPr lang="en-US" altLang="zh-CN" sz="2400" b="1" spc="6" dirty="0">
                <a:solidFill>
                  <a:srgbClr val="404040"/>
                </a:solidFill>
                <a:latin typeface="仿宋"/>
                <a:ea typeface="仿宋"/>
                <a:cs typeface="仿宋"/>
              </a:rPr>
              <a:t>能</a:t>
            </a:r>
            <a:r>
              <a:rPr lang="en-US" altLang="zh-CN" sz="2400" b="1" spc="0" dirty="0">
                <a:solidFill>
                  <a:srgbClr val="404040"/>
                </a:solidFill>
                <a:latin typeface="仿宋"/>
                <a:ea typeface="仿宋"/>
                <a:cs typeface="仿宋"/>
              </a:rPr>
              <a:t>人</a:t>
            </a:r>
            <a:r>
              <a:rPr lang="en-US" altLang="zh-CN" sz="2400" b="1" spc="9" dirty="0">
                <a:solidFill>
                  <a:srgbClr val="404040"/>
                </a:solidFill>
                <a:latin typeface="仿宋"/>
                <a:ea typeface="仿宋"/>
                <a:cs typeface="仿宋"/>
              </a:rPr>
              <a:t>，</a:t>
            </a:r>
            <a:r>
              <a:rPr lang="en-US" altLang="zh-CN" sz="2400" b="1" spc="0" dirty="0">
                <a:solidFill>
                  <a:srgbClr val="404040"/>
                </a:solidFill>
                <a:latin typeface="仿宋"/>
                <a:ea typeface="仿宋"/>
                <a:cs typeface="仿宋"/>
              </a:rPr>
              <a:t>秦</a:t>
            </a:r>
            <a:r>
              <a:rPr lang="en-US" altLang="zh-CN" sz="2400" b="1" spc="6" dirty="0">
                <a:solidFill>
                  <a:srgbClr val="404040"/>
                </a:solidFill>
                <a:latin typeface="仿宋"/>
                <a:ea typeface="仿宋"/>
                <a:cs typeface="仿宋"/>
              </a:rPr>
              <a:t>王</a:t>
            </a:r>
            <a:r>
              <a:rPr lang="en-US" altLang="zh-CN" sz="2400" b="1" spc="0" dirty="0">
                <a:solidFill>
                  <a:srgbClr val="404040"/>
                </a:solidFill>
                <a:latin typeface="仿宋"/>
                <a:ea typeface="仿宋"/>
                <a:cs typeface="仿宋"/>
              </a:rPr>
              <a:t>不</a:t>
            </a:r>
            <a:r>
              <a:rPr lang="en-US" altLang="zh-CN" sz="2400" b="1" spc="10" dirty="0">
                <a:solidFill>
                  <a:srgbClr val="404040"/>
                </a:solidFill>
                <a:latin typeface="仿宋"/>
                <a:ea typeface="仿宋"/>
                <a:cs typeface="仿宋"/>
              </a:rPr>
              <a:t>敢</a:t>
            </a:r>
            <a:r>
              <a:rPr lang="en-US" altLang="zh-CN" sz="2400" b="1" spc="0" dirty="0">
                <a:solidFill>
                  <a:srgbClr val="404040"/>
                </a:solidFill>
                <a:latin typeface="仿宋"/>
                <a:ea typeface="仿宋"/>
                <a:cs typeface="仿宋"/>
              </a:rPr>
              <a:t>贸然</a:t>
            </a:r>
            <a:r>
              <a:rPr lang="en-US" altLang="zh-CN" sz="2400" b="1" spc="12" dirty="0">
                <a:solidFill>
                  <a:srgbClr val="404040"/>
                </a:solidFill>
                <a:latin typeface="仿宋"/>
                <a:ea typeface="仿宋"/>
                <a:cs typeface="仿宋"/>
              </a:rPr>
              <a:t>行</a:t>
            </a:r>
            <a:r>
              <a:rPr lang="en-US" altLang="zh-CN" sz="2400" b="1" spc="0" dirty="0">
                <a:solidFill>
                  <a:srgbClr val="404040"/>
                </a:solidFill>
                <a:latin typeface="仿宋"/>
                <a:ea typeface="仿宋"/>
                <a:cs typeface="仿宋"/>
              </a:rPr>
              <a:t>动</a:t>
            </a:r>
            <a:endParaRPr lang="en-US" altLang="zh-CN" sz="2400">
              <a:latin typeface="仿宋"/>
              <a:ea typeface="仿宋"/>
              <a:cs typeface="仿宋"/>
            </a:endParaRPr>
          </a:p>
          <a:p>
            <a:pPr marL="1828800" algn="l" rtl="0">
              <a:lnSpc>
                <a:spcPts val="2455"/>
              </a:lnSpc>
              <a:spcBef>
                <a:spcPts val="2865"/>
              </a:spcBef>
            </a:pPr>
            <a:r>
              <a:rPr lang="en-US" altLang="zh-CN" sz="2400" b="1" spc="0" dirty="0">
                <a:solidFill>
                  <a:srgbClr val="404040"/>
                </a:solidFill>
                <a:latin typeface="仿宋"/>
                <a:ea typeface="仿宋"/>
                <a:cs typeface="仿宋"/>
              </a:rPr>
              <a:t>所</a:t>
            </a:r>
            <a:r>
              <a:rPr lang="en-US" altLang="zh-CN" sz="2400" b="1" spc="5" dirty="0">
                <a:solidFill>
                  <a:srgbClr val="404040"/>
                </a:solidFill>
                <a:latin typeface="仿宋"/>
                <a:ea typeface="仿宋"/>
                <a:cs typeface="仿宋"/>
              </a:rPr>
              <a:t>以</a:t>
            </a:r>
            <a:r>
              <a:rPr lang="en-US" altLang="zh-CN" sz="2400" b="1" spc="0" dirty="0">
                <a:solidFill>
                  <a:srgbClr val="404040"/>
                </a:solidFill>
                <a:latin typeface="仿宋"/>
                <a:ea typeface="仿宋"/>
                <a:cs typeface="仿宋"/>
              </a:rPr>
              <a:t>蔺</a:t>
            </a:r>
            <a:r>
              <a:rPr lang="en-US" altLang="zh-CN" sz="2400" b="1" spc="10" dirty="0">
                <a:solidFill>
                  <a:srgbClr val="404040"/>
                </a:solidFill>
                <a:latin typeface="仿宋"/>
                <a:ea typeface="仿宋"/>
                <a:cs typeface="仿宋"/>
              </a:rPr>
              <a:t>相</a:t>
            </a:r>
            <a:r>
              <a:rPr lang="en-US" altLang="zh-CN" sz="2400" b="1" spc="0" dirty="0">
                <a:solidFill>
                  <a:srgbClr val="404040"/>
                </a:solidFill>
                <a:latin typeface="仿宋"/>
                <a:ea typeface="仿宋"/>
                <a:cs typeface="仿宋"/>
              </a:rPr>
              <a:t>如</a:t>
            </a:r>
            <a:r>
              <a:rPr lang="en-US" altLang="zh-CN" sz="2400" b="1" spc="6" dirty="0">
                <a:solidFill>
                  <a:srgbClr val="404040"/>
                </a:solidFill>
                <a:latin typeface="仿宋"/>
                <a:ea typeface="仿宋"/>
                <a:cs typeface="仿宋"/>
              </a:rPr>
              <a:t>能</a:t>
            </a:r>
            <a:r>
              <a:rPr lang="en-US" altLang="zh-CN" sz="2400" b="1" spc="0" dirty="0">
                <a:solidFill>
                  <a:srgbClr val="404040"/>
                </a:solidFill>
                <a:latin typeface="仿宋"/>
                <a:ea typeface="仿宋"/>
                <a:cs typeface="仿宋"/>
              </a:rPr>
              <a:t>够</a:t>
            </a:r>
            <a:r>
              <a:rPr lang="en-US" altLang="zh-CN" sz="2400" b="1" spc="9" dirty="0">
                <a:solidFill>
                  <a:srgbClr val="404040"/>
                </a:solidFill>
                <a:latin typeface="仿宋"/>
                <a:ea typeface="仿宋"/>
                <a:cs typeface="仿宋"/>
              </a:rPr>
              <a:t>完</a:t>
            </a:r>
            <a:r>
              <a:rPr lang="en-US" altLang="zh-CN" sz="2400" b="1" spc="0" dirty="0">
                <a:solidFill>
                  <a:srgbClr val="404040"/>
                </a:solidFill>
                <a:latin typeface="仿宋"/>
                <a:ea typeface="仿宋"/>
                <a:cs typeface="仿宋"/>
              </a:rPr>
              <a:t>璧</a:t>
            </a:r>
            <a:r>
              <a:rPr lang="en-US" altLang="zh-CN" sz="2400" b="1" spc="6" dirty="0">
                <a:solidFill>
                  <a:srgbClr val="404040"/>
                </a:solidFill>
                <a:latin typeface="仿宋"/>
                <a:ea typeface="仿宋"/>
                <a:cs typeface="仿宋"/>
              </a:rPr>
              <a:t>归</a:t>
            </a:r>
            <a:r>
              <a:rPr lang="en-US" altLang="zh-CN" sz="2400" b="1" spc="0" dirty="0">
                <a:solidFill>
                  <a:srgbClr val="404040"/>
                </a:solidFill>
                <a:latin typeface="仿宋"/>
                <a:ea typeface="仿宋"/>
                <a:cs typeface="仿宋"/>
              </a:rPr>
              <a:t>赵</a:t>
            </a:r>
            <a:endParaRPr lang="en-US" altLang="zh-CN" sz="2400">
              <a:latin typeface="仿宋"/>
              <a:ea typeface="仿宋"/>
              <a:cs typeface="仿宋"/>
            </a:endParaRPr>
          </a:p>
          <a:p>
            <a:pPr algn="l" rtl="0">
              <a:lnSpc>
                <a:spcPts val="4320"/>
              </a:lnSpc>
              <a:spcBef>
                <a:spcPts val="1278"/>
              </a:spcBef>
            </a:pPr>
            <a:r>
              <a:rPr lang="en-US" altLang="zh-CN" sz="2400" spc="0" dirty="0">
                <a:solidFill>
                  <a:srgbClr val="404040"/>
                </a:solidFill>
                <a:latin typeface="微软雅黑"/>
                <a:ea typeface="微软雅黑"/>
                <a:cs typeface="微软雅黑"/>
              </a:rPr>
              <a:t>（当然，蔺相如可能也有他的高明之处，高明之处就在于他猜到了秦王的心</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理）</a:t>
            </a:r>
            <a:endParaRPr lang="en-US" altLang="zh-CN" sz="2400">
              <a:latin typeface="微软雅黑"/>
              <a:ea typeface="微软雅黑"/>
              <a:cs typeface="微软雅黑"/>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10"/>
          <p:cNvSpPr txBox="1"/>
          <p:nvPr/>
        </p:nvSpPr>
        <p:spPr>
          <a:xfrm>
            <a:off x="803910" y="2315388"/>
            <a:ext cx="10401300" cy="807720"/>
          </a:xfrm>
          <a:prstGeom prst="rect">
            <a:avLst/>
          </a:prstGeom>
          <a:noFill/>
        </p:spPr>
        <p:txBody>
          <a:bodyPr wrap="square" lIns="0" tIns="0" rIns="0" rtlCol="0">
            <a:spAutoFit/>
          </a:bodyPr>
          <a:lstStyle/>
          <a:p>
            <a:pPr algn="l" rtl="0">
              <a:lnSpc>
                <a:spcPts val="6360"/>
              </a:lnSpc>
            </a:pPr>
            <a:r>
              <a:rPr lang="en-US" altLang="zh-CN" sz="4800" spc="0" dirty="0">
                <a:solidFill>
                  <a:srgbClr val="404040"/>
                </a:solidFill>
                <a:latin typeface="华文中宋"/>
                <a:ea typeface="华文中宋"/>
                <a:cs typeface="华文中宋"/>
              </a:rPr>
              <a:t>一、我们正在步入思维教育的崭新时代</a:t>
            </a:r>
            <a:endParaRPr lang="en-US" altLang="zh-CN" sz="4800">
              <a:latin typeface="华文中宋"/>
              <a:ea typeface="华文中宋"/>
              <a:cs typeface="华文中宋"/>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6" name="Image346"/>
          <p:cNvPicPr>
            <a:picLocks noChangeAspect="1"/>
          </p:cNvPicPr>
          <p:nvPr/>
        </p:nvPicPr>
        <p:blipFill>
          <a:blip r:embed="rId2"/>
          <a:stretch>
            <a:fillRect/>
          </a:stretch>
        </p:blipFill>
        <p:spPr>
          <a:xfrm>
            <a:off x="954481" y="663334"/>
            <a:ext cx="1223861" cy="458051"/>
          </a:xfrm>
          <a:prstGeom prst="rect">
            <a:avLst/>
          </a:prstGeom>
          <a:noFill/>
        </p:spPr>
      </p:pic>
      <p:sp>
        <p:nvSpPr>
          <p:cNvPr id="347" name="Text Box347"/>
          <p:cNvSpPr txBox="1"/>
          <p:nvPr/>
        </p:nvSpPr>
        <p:spPr>
          <a:xfrm>
            <a:off x="1653540" y="2987675"/>
            <a:ext cx="9182100" cy="473659"/>
          </a:xfrm>
          <a:prstGeom prst="rect">
            <a:avLst/>
          </a:prstGeom>
          <a:noFill/>
        </p:spPr>
        <p:txBody>
          <a:bodyPr wrap="square" lIns="0" tIns="0" rIns="0" rtlCol="0">
            <a:spAutoFit/>
          </a:bodyPr>
          <a:lstStyle/>
          <a:p>
            <a:pPr algn="l" rtl="0">
              <a:lnSpc>
                <a:spcPts val="3730"/>
              </a:lnSpc>
            </a:pPr>
            <a:r>
              <a:rPr lang="en-US" altLang="zh-CN" sz="3600" spc="0" dirty="0">
                <a:solidFill>
                  <a:srgbClr val="404040"/>
                </a:solidFill>
                <a:latin typeface="华文新魏"/>
                <a:ea typeface="华文新魏"/>
                <a:cs typeface="华文新魏"/>
              </a:rPr>
              <a:t>这种论证的结论一定可靠吗？其保证是什么？</a:t>
            </a:r>
            <a:endParaRPr lang="en-US" altLang="zh-CN" sz="3600">
              <a:latin typeface="华文新魏"/>
              <a:ea typeface="华文新魏"/>
              <a:cs typeface="华文新魏"/>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Text Box349"/>
          <p:cNvSpPr txBox="1"/>
          <p:nvPr/>
        </p:nvSpPr>
        <p:spPr>
          <a:xfrm>
            <a:off x="739140" y="2020460"/>
            <a:ext cx="10197466" cy="2501429"/>
          </a:xfrm>
          <a:prstGeom prst="rect">
            <a:avLst/>
          </a:prstGeom>
          <a:noFill/>
        </p:spPr>
        <p:txBody>
          <a:bodyPr wrap="square" lIns="0" tIns="0" rIns="0" rtlCol="0">
            <a:spAutoFit/>
          </a:bodyPr>
          <a:lstStyle/>
          <a:p>
            <a:pPr indent="914400" algn="l" rtl="0">
              <a:lnSpc>
                <a:spcPts val="4308"/>
              </a:lnSpc>
            </a:pPr>
            <a:r>
              <a:rPr lang="en-US" altLang="zh-CN" sz="2795" spc="-5" dirty="0">
                <a:solidFill>
                  <a:srgbClr val="404040"/>
                </a:solidFill>
                <a:latin typeface="华文楷体"/>
                <a:ea typeface="华文楷体"/>
                <a:cs typeface="华文楷体"/>
              </a:rPr>
              <a:t>①</a:t>
            </a:r>
            <a:r>
              <a:rPr lang="en-US" altLang="zh-CN" sz="2795" spc="0" dirty="0">
                <a:solidFill>
                  <a:srgbClr val="404040"/>
                </a:solidFill>
                <a:latin typeface="华文楷体"/>
                <a:ea typeface="华文楷体"/>
                <a:cs typeface="华文楷体"/>
              </a:rPr>
              <a:t>我发言声音大，你觉得我态度不好；声音小，你又听不清</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楚</a:t>
            </a:r>
            <a:r>
              <a:rPr lang="en-US" altLang="zh-CN" sz="2795" spc="0" dirty="0">
                <a:solidFill>
                  <a:srgbClr val="404040"/>
                </a:solidFill>
                <a:latin typeface="华文楷体"/>
                <a:ea typeface="华文楷体"/>
                <a:cs typeface="华文楷体"/>
              </a:rPr>
              <a:t>，总之都会不满意。</a:t>
            </a:r>
            <a:endParaRPr lang="en-US" altLang="zh-CN" sz="2795">
              <a:latin typeface="华文楷体"/>
              <a:ea typeface="华文楷体"/>
              <a:cs typeface="华文楷体"/>
            </a:endParaRPr>
          </a:p>
          <a:p>
            <a:pPr indent="914400" algn="l" rtl="0">
              <a:lnSpc>
                <a:spcPts val="4980"/>
              </a:lnSpc>
              <a:spcBef>
                <a:spcPts val="1120"/>
              </a:spcBef>
            </a:pPr>
            <a:r>
              <a:rPr lang="en-US" altLang="zh-CN" sz="2795" spc="-5" dirty="0">
                <a:solidFill>
                  <a:srgbClr val="404040"/>
                </a:solidFill>
                <a:latin typeface="华文楷体"/>
                <a:ea typeface="华文楷体"/>
                <a:cs typeface="华文楷体"/>
              </a:rPr>
              <a:t>②</a:t>
            </a:r>
            <a:r>
              <a:rPr lang="en-US" altLang="zh-CN" sz="2795" spc="0" dirty="0">
                <a:solidFill>
                  <a:srgbClr val="404040"/>
                </a:solidFill>
                <a:latin typeface="华文楷体"/>
                <a:ea typeface="华文楷体"/>
                <a:cs typeface="华文楷体"/>
              </a:rPr>
              <a:t>某位艺术家的（反串）戏人人爱看，男的爱看因为他演的</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是</a:t>
            </a:r>
            <a:r>
              <a:rPr lang="en-US" altLang="zh-CN" sz="2795" spc="0" dirty="0">
                <a:solidFill>
                  <a:srgbClr val="404040"/>
                </a:solidFill>
                <a:latin typeface="华文楷体"/>
                <a:ea typeface="华文楷体"/>
                <a:cs typeface="华文楷体"/>
              </a:rPr>
              <a:t>女人，女人爱看因为是男人在演。</a:t>
            </a:r>
            <a:endParaRPr lang="en-US" altLang="zh-CN" sz="2795">
              <a:latin typeface="华文楷体"/>
              <a:ea typeface="华文楷体"/>
              <a:cs typeface="华文楷体"/>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Text Box351"/>
          <p:cNvSpPr txBox="1"/>
          <p:nvPr/>
        </p:nvSpPr>
        <p:spPr>
          <a:xfrm>
            <a:off x="739140" y="1182167"/>
            <a:ext cx="10130790" cy="5080102"/>
          </a:xfrm>
          <a:prstGeom prst="rect">
            <a:avLst/>
          </a:prstGeom>
          <a:noFill/>
        </p:spPr>
        <p:txBody>
          <a:bodyPr wrap="square" lIns="0" tIns="0" rIns="0" rtlCol="0">
            <a:spAutoFit/>
          </a:bodyPr>
          <a:lstStyle/>
          <a:p>
            <a:pPr algn="l" rtl="0">
              <a:lnSpc>
                <a:spcPts val="2398"/>
              </a:lnSpc>
            </a:pPr>
            <a:r>
              <a:rPr lang="en-US" altLang="zh-CN" sz="2400" spc="0" dirty="0">
                <a:solidFill>
                  <a:srgbClr val="404040"/>
                </a:solidFill>
                <a:latin typeface="宋体"/>
                <a:ea typeface="宋体"/>
                <a:cs typeface="宋体"/>
              </a:rPr>
              <a:t>①故意忽略了一种情况：声音还可以不大不小。</a:t>
            </a:r>
            <a:endParaRPr lang="en-US" altLang="zh-CN" sz="2400">
              <a:latin typeface="宋体"/>
              <a:ea typeface="宋体"/>
              <a:cs typeface="宋体"/>
            </a:endParaRPr>
          </a:p>
          <a:p>
            <a:pPr algn="l" rtl="0">
              <a:lnSpc>
                <a:spcPts val="2398"/>
              </a:lnSpc>
              <a:spcBef>
                <a:spcPts val="1767"/>
              </a:spcBef>
            </a:pPr>
            <a:r>
              <a:rPr lang="en-US" altLang="zh-CN" sz="2400" spc="0" dirty="0">
                <a:solidFill>
                  <a:srgbClr val="404040"/>
                </a:solidFill>
                <a:latin typeface="宋体"/>
                <a:ea typeface="宋体"/>
                <a:cs typeface="宋体"/>
              </a:rPr>
              <a:t>回顾一下对这个逻辑规则的概括：</a:t>
            </a:r>
            <a:endParaRPr lang="en-US" altLang="zh-CN" sz="2400">
              <a:latin typeface="宋体"/>
              <a:ea typeface="宋体"/>
              <a:cs typeface="宋体"/>
            </a:endParaRPr>
          </a:p>
          <a:p>
            <a:pPr marR="918280" indent="1828800" algn="l" rtl="0">
              <a:lnSpc>
                <a:spcPts val="4098"/>
              </a:lnSpc>
              <a:spcBef>
                <a:spcPts val="133"/>
              </a:spcBef>
            </a:pPr>
            <a:r>
              <a:rPr lang="en-US" altLang="zh-CN" sz="2400" b="1" spc="0" dirty="0">
                <a:solidFill>
                  <a:srgbClr val="404040"/>
                </a:solidFill>
                <a:latin typeface="楷体"/>
                <a:ea typeface="楷体"/>
                <a:cs typeface="楷体"/>
              </a:rPr>
              <a:t>不</a:t>
            </a:r>
            <a:r>
              <a:rPr lang="en-US" altLang="zh-CN" sz="2400" b="1" spc="5" dirty="0">
                <a:solidFill>
                  <a:srgbClr val="404040"/>
                </a:solidFill>
                <a:latin typeface="楷体"/>
                <a:ea typeface="楷体"/>
                <a:cs typeface="楷体"/>
              </a:rPr>
              <a:t>同</a:t>
            </a:r>
            <a:r>
              <a:rPr lang="en-US" altLang="zh-CN" sz="2400" b="1" spc="0" dirty="0">
                <a:solidFill>
                  <a:srgbClr val="404040"/>
                </a:solidFill>
                <a:latin typeface="楷体"/>
                <a:ea typeface="楷体"/>
                <a:cs typeface="楷体"/>
              </a:rPr>
              <a:t>情</a:t>
            </a:r>
            <a:r>
              <a:rPr lang="en-US" altLang="zh-CN" sz="2400" b="1" spc="10" dirty="0">
                <a:solidFill>
                  <a:srgbClr val="404040"/>
                </a:solidFill>
                <a:latin typeface="楷体"/>
                <a:ea typeface="楷体"/>
                <a:cs typeface="楷体"/>
              </a:rPr>
              <a:t>况</a:t>
            </a:r>
            <a:r>
              <a:rPr lang="en-US" altLang="zh-CN" sz="2400" b="1" spc="0" dirty="0">
                <a:solidFill>
                  <a:srgbClr val="404040"/>
                </a:solidFill>
                <a:latin typeface="楷体"/>
                <a:ea typeface="楷体"/>
                <a:cs typeface="楷体"/>
              </a:rPr>
              <a:t>都</a:t>
            </a:r>
            <a:r>
              <a:rPr lang="en-US" altLang="zh-CN" sz="2400" b="1" spc="6" dirty="0">
                <a:solidFill>
                  <a:srgbClr val="404040"/>
                </a:solidFill>
                <a:latin typeface="楷体"/>
                <a:ea typeface="楷体"/>
                <a:cs typeface="楷体"/>
              </a:rPr>
              <a:t>会</a:t>
            </a:r>
            <a:r>
              <a:rPr lang="en-US" altLang="zh-CN" sz="2400" b="1" spc="0" dirty="0">
                <a:solidFill>
                  <a:srgbClr val="404040"/>
                </a:solidFill>
                <a:latin typeface="楷体"/>
                <a:ea typeface="楷体"/>
                <a:cs typeface="楷体"/>
              </a:rPr>
              <a:t>导</a:t>
            </a:r>
            <a:r>
              <a:rPr lang="en-US" altLang="zh-CN" sz="2400" b="1" spc="9" dirty="0">
                <a:solidFill>
                  <a:srgbClr val="404040"/>
                </a:solidFill>
                <a:latin typeface="楷体"/>
                <a:ea typeface="楷体"/>
                <a:cs typeface="楷体"/>
              </a:rPr>
              <a:t>致</a:t>
            </a:r>
            <a:r>
              <a:rPr lang="en-US" altLang="zh-CN" sz="2400" b="1" spc="0" dirty="0">
                <a:solidFill>
                  <a:srgbClr val="404040"/>
                </a:solidFill>
                <a:latin typeface="楷体"/>
                <a:ea typeface="楷体"/>
                <a:cs typeface="楷体"/>
              </a:rPr>
              <a:t>同</a:t>
            </a:r>
            <a:r>
              <a:rPr lang="en-US" altLang="zh-CN" sz="2400" b="1" spc="6" dirty="0">
                <a:solidFill>
                  <a:srgbClr val="404040"/>
                </a:solidFill>
                <a:latin typeface="楷体"/>
                <a:ea typeface="楷体"/>
                <a:cs typeface="楷体"/>
              </a:rPr>
              <a:t>样</a:t>
            </a:r>
            <a:r>
              <a:rPr lang="en-US" altLang="zh-CN" sz="2400" b="1" spc="0" dirty="0">
                <a:solidFill>
                  <a:srgbClr val="404040"/>
                </a:solidFill>
                <a:latin typeface="楷体"/>
                <a:ea typeface="楷体"/>
                <a:cs typeface="楷体"/>
              </a:rPr>
              <a:t>的</a:t>
            </a:r>
            <a:r>
              <a:rPr lang="en-US" altLang="zh-CN" sz="2400" b="1" spc="9" dirty="0">
                <a:solidFill>
                  <a:srgbClr val="404040"/>
                </a:solidFill>
                <a:latin typeface="楷体"/>
                <a:ea typeface="楷体"/>
                <a:cs typeface="楷体"/>
              </a:rPr>
              <a:t>结</a:t>
            </a:r>
            <a:r>
              <a:rPr lang="en-US" altLang="zh-CN" sz="2400" b="1" spc="0" dirty="0">
                <a:solidFill>
                  <a:srgbClr val="404040"/>
                </a:solidFill>
                <a:latin typeface="楷体"/>
                <a:ea typeface="楷体"/>
                <a:cs typeface="楷体"/>
              </a:rPr>
              <a:t>果</a:t>
            </a:r>
            <a:r>
              <a:rPr lang="en-US" altLang="zh-CN" sz="2400" b="1" spc="6" dirty="0">
                <a:solidFill>
                  <a:srgbClr val="404040"/>
                </a:solidFill>
                <a:latin typeface="楷体"/>
                <a:ea typeface="楷体"/>
                <a:cs typeface="楷体"/>
              </a:rPr>
              <a:t>，</a:t>
            </a:r>
            <a:r>
              <a:rPr lang="en-US" altLang="zh-CN" sz="2400" b="1" spc="0" dirty="0">
                <a:solidFill>
                  <a:srgbClr val="404040"/>
                </a:solidFill>
                <a:latin typeface="楷体"/>
                <a:ea typeface="楷体"/>
                <a:cs typeface="楷体"/>
              </a:rPr>
              <a:t>这</a:t>
            </a:r>
            <a:r>
              <a:rPr lang="en-US" altLang="zh-CN" sz="2400" b="1" spc="10" dirty="0">
                <a:solidFill>
                  <a:srgbClr val="404040"/>
                </a:solidFill>
                <a:latin typeface="楷体"/>
                <a:ea typeface="楷体"/>
                <a:cs typeface="楷体"/>
              </a:rPr>
              <a:t>个</a:t>
            </a:r>
            <a:r>
              <a:rPr lang="en-US" altLang="zh-CN" sz="2400" b="1" spc="0" dirty="0">
                <a:solidFill>
                  <a:srgbClr val="404040"/>
                </a:solidFill>
                <a:latin typeface="楷体"/>
                <a:ea typeface="楷体"/>
                <a:cs typeface="楷体"/>
              </a:rPr>
              <a:t>结果</a:t>
            </a:r>
            <a:r>
              <a:rPr lang="en-US" altLang="zh-CN" sz="2400" b="1" spc="12" dirty="0">
                <a:solidFill>
                  <a:srgbClr val="404040"/>
                </a:solidFill>
                <a:latin typeface="楷体"/>
                <a:ea typeface="楷体"/>
                <a:cs typeface="楷体"/>
              </a:rPr>
              <a:t>就</a:t>
            </a:r>
            <a:r>
              <a:rPr lang="en-US" altLang="zh-CN" sz="2400" b="1" spc="0" dirty="0">
                <a:solidFill>
                  <a:srgbClr val="404040"/>
                </a:solidFill>
                <a:latin typeface="楷体"/>
                <a:ea typeface="楷体"/>
                <a:cs typeface="楷体"/>
              </a:rPr>
              <a:t>是必</a:t>
            </a:r>
            <a:r>
              <a:rPr lang="en-US" altLang="zh-CN" sz="2400" b="1" spc="11" dirty="0">
                <a:solidFill>
                  <a:srgbClr val="404040"/>
                </a:solidFill>
                <a:latin typeface="楷体"/>
                <a:ea typeface="楷体"/>
                <a:cs typeface="楷体"/>
              </a:rPr>
              <a:t>然</a:t>
            </a:r>
            <a:r>
              <a:rPr lang="en-US" altLang="zh-CN" sz="2400" b="1" spc="0" dirty="0">
                <a:solidFill>
                  <a:srgbClr val="404040"/>
                </a:solidFill>
                <a:latin typeface="楷体"/>
                <a:ea typeface="楷体"/>
                <a:cs typeface="楷体"/>
              </a:rPr>
              <a:t>的。</a:t>
            </a:r>
            <a:r>
              <a:rPr lang="en-US" altLang="zh-CN" sz="2400" b="1" dirty="0">
                <a:solidFill>
                  <a:srgbClr val="404040"/>
                </a:solidFill>
                <a:latin typeface="楷体"/>
                <a:ea typeface="楷体"/>
                <a:cs typeface="楷体"/>
              </a:rPr>
              <a:t> </a:t>
            </a:r>
            <a:r>
              <a:rPr lang="en-US" altLang="zh-CN" sz="2400" spc="0" dirty="0">
                <a:solidFill>
                  <a:srgbClr val="404040"/>
                </a:solidFill>
                <a:latin typeface="宋体"/>
                <a:ea typeface="宋体"/>
                <a:cs typeface="宋体"/>
              </a:rPr>
              <a:t>不同的情况有没有穷尽所有情况？</a:t>
            </a:r>
            <a:endParaRPr lang="en-US" altLang="zh-CN" sz="2400">
              <a:latin typeface="宋体"/>
              <a:ea typeface="宋体"/>
              <a:cs typeface="宋体"/>
            </a:endParaRPr>
          </a:p>
          <a:p>
            <a:pPr marL="1828800" algn="l" rtl="0">
              <a:lnSpc>
                <a:spcPts val="2501"/>
              </a:lnSpc>
              <a:spcBef>
                <a:spcPts val="1782"/>
              </a:spcBef>
            </a:pPr>
            <a:r>
              <a:rPr lang="en-US" altLang="zh-CN" sz="2400" spc="0" dirty="0">
                <a:solidFill>
                  <a:srgbClr val="404040"/>
                </a:solidFill>
                <a:latin typeface="楷体"/>
                <a:ea typeface="楷体"/>
                <a:cs typeface="楷体"/>
              </a:rPr>
              <a:t>贾宝玉：去或不去</a:t>
            </a:r>
            <a:endParaRPr lang="en-US" altLang="zh-CN" sz="2400">
              <a:latin typeface="楷体"/>
              <a:ea typeface="楷体"/>
              <a:cs typeface="楷体"/>
            </a:endParaRPr>
          </a:p>
          <a:p>
            <a:pPr marL="1828800" algn="l" rtl="0">
              <a:lnSpc>
                <a:spcPts val="2501"/>
              </a:lnSpc>
              <a:spcBef>
                <a:spcPts val="1664"/>
              </a:spcBef>
            </a:pPr>
            <a:r>
              <a:rPr lang="en-US" altLang="zh-CN" sz="2400" spc="0" dirty="0">
                <a:solidFill>
                  <a:srgbClr val="404040"/>
                </a:solidFill>
                <a:latin typeface="楷体"/>
                <a:ea typeface="楷体"/>
                <a:cs typeface="楷体"/>
              </a:rPr>
              <a:t>寄衣人：寄或不寄</a:t>
            </a:r>
            <a:endParaRPr lang="en-US" altLang="zh-CN" sz="2400">
              <a:latin typeface="楷体"/>
              <a:ea typeface="楷体"/>
              <a:cs typeface="楷体"/>
            </a:endParaRPr>
          </a:p>
          <a:p>
            <a:pPr marL="1828800" algn="l" rtl="0">
              <a:lnSpc>
                <a:spcPts val="2501"/>
              </a:lnSpc>
              <a:spcBef>
                <a:spcPts val="1664"/>
              </a:spcBef>
            </a:pPr>
            <a:r>
              <a:rPr lang="en-US" altLang="zh-CN" sz="2400" spc="0" dirty="0">
                <a:solidFill>
                  <a:srgbClr val="404040"/>
                </a:solidFill>
                <a:latin typeface="楷体"/>
                <a:ea typeface="楷体"/>
                <a:cs typeface="楷体"/>
              </a:rPr>
              <a:t>东方朔：死或不死</a:t>
            </a:r>
            <a:endParaRPr lang="en-US" altLang="zh-CN" sz="2400">
              <a:latin typeface="楷体"/>
              <a:ea typeface="楷体"/>
              <a:cs typeface="楷体"/>
            </a:endParaRPr>
          </a:p>
          <a:p>
            <a:pPr marL="1828800" algn="l" rtl="0">
              <a:lnSpc>
                <a:spcPts val="2501"/>
              </a:lnSpc>
              <a:spcBef>
                <a:spcPts val="1664"/>
              </a:spcBef>
            </a:pPr>
            <a:r>
              <a:rPr lang="en-US" altLang="zh-CN" sz="2400" spc="0" dirty="0">
                <a:solidFill>
                  <a:srgbClr val="404040"/>
                </a:solidFill>
                <a:latin typeface="楷体"/>
                <a:ea typeface="楷体"/>
                <a:cs typeface="楷体"/>
              </a:rPr>
              <a:t>学生的“完璧归赵论”：“图璧”或“窥赵”</a:t>
            </a:r>
            <a:endParaRPr lang="en-US" altLang="zh-CN" sz="2400">
              <a:latin typeface="楷体"/>
              <a:ea typeface="楷体"/>
              <a:cs typeface="楷体"/>
            </a:endParaRPr>
          </a:p>
          <a:p>
            <a:pPr algn="l" rtl="0">
              <a:lnSpc>
                <a:spcPts val="2398"/>
              </a:lnSpc>
              <a:spcBef>
                <a:spcPts val="1649"/>
              </a:spcBef>
            </a:pPr>
            <a:r>
              <a:rPr lang="en-US" altLang="zh-CN" sz="2400" spc="0" dirty="0">
                <a:solidFill>
                  <a:srgbClr val="404040"/>
                </a:solidFill>
                <a:latin typeface="宋体"/>
                <a:ea typeface="宋体"/>
                <a:cs typeface="宋体"/>
              </a:rPr>
              <a:t>前三个都穷尽了。</a:t>
            </a:r>
            <a:endParaRPr lang="en-US" altLang="zh-CN" sz="2400">
              <a:latin typeface="宋体"/>
              <a:ea typeface="宋体"/>
              <a:cs typeface="宋体"/>
            </a:endParaRPr>
          </a:p>
          <a:p>
            <a:pPr marL="1828800" algn="l" rtl="0">
              <a:lnSpc>
                <a:spcPts val="2501"/>
              </a:lnSpc>
              <a:spcBef>
                <a:spcPts val="1782"/>
              </a:spcBef>
            </a:pPr>
            <a:r>
              <a:rPr lang="en-US" altLang="zh-CN" sz="2400" b="1" spc="0" dirty="0">
                <a:solidFill>
                  <a:srgbClr val="404040"/>
                </a:solidFill>
                <a:latin typeface="楷体"/>
                <a:ea typeface="楷体"/>
                <a:cs typeface="楷体"/>
              </a:rPr>
              <a:t>A</a:t>
            </a:r>
            <a:r>
              <a:rPr lang="en-US" altLang="zh-CN" sz="2400" b="1" spc="5" dirty="0">
                <a:solidFill>
                  <a:srgbClr val="404040"/>
                </a:solidFill>
                <a:latin typeface="楷体"/>
                <a:ea typeface="楷体"/>
                <a:cs typeface="楷体"/>
              </a:rPr>
              <a:t>或</a:t>
            </a:r>
            <a:r>
              <a:rPr lang="en-US" altLang="zh-CN" sz="2400" b="1" spc="0" dirty="0">
                <a:solidFill>
                  <a:srgbClr val="404040"/>
                </a:solidFill>
                <a:latin typeface="楷体"/>
                <a:ea typeface="楷体"/>
                <a:cs typeface="楷体"/>
              </a:rPr>
              <a:t>非</a:t>
            </a:r>
            <a:r>
              <a:rPr lang="en-US" altLang="zh-CN" sz="2400" b="1" spc="10" dirty="0">
                <a:solidFill>
                  <a:srgbClr val="404040"/>
                </a:solidFill>
                <a:latin typeface="楷体"/>
                <a:ea typeface="楷体"/>
                <a:cs typeface="楷体"/>
              </a:rPr>
              <a:t>A</a:t>
            </a:r>
            <a:r>
              <a:rPr lang="en-US" altLang="zh-CN" sz="2400" b="1" spc="0" dirty="0">
                <a:solidFill>
                  <a:srgbClr val="404040"/>
                </a:solidFill>
                <a:latin typeface="楷体"/>
                <a:ea typeface="楷体"/>
                <a:cs typeface="楷体"/>
              </a:rPr>
              <a:t>，</a:t>
            </a:r>
            <a:r>
              <a:rPr lang="en-US" altLang="zh-CN" sz="2400" b="1" spc="6" dirty="0">
                <a:solidFill>
                  <a:srgbClr val="404040"/>
                </a:solidFill>
                <a:latin typeface="楷体"/>
                <a:ea typeface="楷体"/>
                <a:cs typeface="楷体"/>
              </a:rPr>
              <a:t>—</a:t>
            </a:r>
            <a:r>
              <a:rPr lang="en-US" altLang="zh-CN" sz="2400" b="1" spc="0" dirty="0">
                <a:solidFill>
                  <a:srgbClr val="404040"/>
                </a:solidFill>
                <a:latin typeface="楷体"/>
                <a:ea typeface="楷体"/>
                <a:cs typeface="楷体"/>
              </a:rPr>
              <a:t>—</a:t>
            </a:r>
            <a:r>
              <a:rPr lang="en-US" altLang="zh-CN" sz="2400" b="1" spc="9" dirty="0">
                <a:solidFill>
                  <a:srgbClr val="404040"/>
                </a:solidFill>
                <a:latin typeface="楷体"/>
                <a:ea typeface="楷体"/>
                <a:cs typeface="楷体"/>
              </a:rPr>
              <a:t>此</a:t>
            </a:r>
            <a:r>
              <a:rPr lang="en-US" altLang="zh-CN" sz="2400" b="1" spc="0" dirty="0">
                <a:solidFill>
                  <a:srgbClr val="404040"/>
                </a:solidFill>
                <a:latin typeface="楷体"/>
                <a:ea typeface="楷体"/>
                <a:cs typeface="楷体"/>
              </a:rPr>
              <a:t>外</a:t>
            </a:r>
            <a:r>
              <a:rPr lang="en-US" altLang="zh-CN" sz="2400" b="1" spc="6" dirty="0">
                <a:solidFill>
                  <a:srgbClr val="404040"/>
                </a:solidFill>
                <a:latin typeface="楷体"/>
                <a:ea typeface="楷体"/>
                <a:cs typeface="楷体"/>
              </a:rPr>
              <a:t>没</a:t>
            </a:r>
            <a:r>
              <a:rPr lang="en-US" altLang="zh-CN" sz="2400" b="1" spc="0" dirty="0">
                <a:solidFill>
                  <a:srgbClr val="404040"/>
                </a:solidFill>
                <a:latin typeface="楷体"/>
                <a:ea typeface="楷体"/>
                <a:cs typeface="楷体"/>
              </a:rPr>
              <a:t>有</a:t>
            </a:r>
            <a:r>
              <a:rPr lang="en-US" altLang="zh-CN" sz="2400" b="1" spc="9" dirty="0">
                <a:solidFill>
                  <a:srgbClr val="404040"/>
                </a:solidFill>
                <a:latin typeface="楷体"/>
                <a:ea typeface="楷体"/>
                <a:cs typeface="楷体"/>
              </a:rPr>
              <a:t>任</a:t>
            </a:r>
            <a:r>
              <a:rPr lang="en-US" altLang="zh-CN" sz="2400" b="1" spc="0" dirty="0">
                <a:solidFill>
                  <a:srgbClr val="404040"/>
                </a:solidFill>
                <a:latin typeface="楷体"/>
                <a:ea typeface="楷体"/>
                <a:cs typeface="楷体"/>
              </a:rPr>
              <a:t>何</a:t>
            </a:r>
            <a:r>
              <a:rPr lang="en-US" altLang="zh-CN" sz="2400" b="1" spc="6" dirty="0">
                <a:solidFill>
                  <a:srgbClr val="404040"/>
                </a:solidFill>
                <a:latin typeface="楷体"/>
                <a:ea typeface="楷体"/>
                <a:cs typeface="楷体"/>
              </a:rPr>
              <a:t>可</a:t>
            </a:r>
            <a:r>
              <a:rPr lang="en-US" altLang="zh-CN" sz="2400" b="1" spc="0" dirty="0">
                <a:solidFill>
                  <a:srgbClr val="404040"/>
                </a:solidFill>
                <a:latin typeface="楷体"/>
                <a:ea typeface="楷体"/>
                <a:cs typeface="楷体"/>
              </a:rPr>
              <a:t>能</a:t>
            </a:r>
            <a:r>
              <a:rPr lang="en-US" altLang="zh-CN" sz="2400" b="1" spc="10" dirty="0">
                <a:solidFill>
                  <a:srgbClr val="404040"/>
                </a:solidFill>
                <a:latin typeface="楷体"/>
                <a:ea typeface="楷体"/>
                <a:cs typeface="楷体"/>
              </a:rPr>
              <a:t>。</a:t>
            </a:r>
            <a:r>
              <a:rPr lang="en-US" altLang="zh-CN" sz="2400" b="1" spc="0" dirty="0">
                <a:solidFill>
                  <a:srgbClr val="404040"/>
                </a:solidFill>
                <a:latin typeface="楷体"/>
                <a:ea typeface="楷体"/>
                <a:cs typeface="楷体"/>
              </a:rPr>
              <a:t>这是</a:t>
            </a:r>
            <a:r>
              <a:rPr lang="en-US" altLang="zh-CN" sz="2400" b="1" spc="12" dirty="0">
                <a:solidFill>
                  <a:srgbClr val="404040"/>
                </a:solidFill>
                <a:latin typeface="楷体"/>
                <a:ea typeface="楷体"/>
                <a:cs typeface="楷体"/>
              </a:rPr>
              <a:t>一</a:t>
            </a:r>
            <a:r>
              <a:rPr lang="en-US" altLang="zh-CN" sz="2400" b="1" spc="0" dirty="0">
                <a:solidFill>
                  <a:srgbClr val="404040"/>
                </a:solidFill>
                <a:latin typeface="楷体"/>
                <a:ea typeface="楷体"/>
                <a:cs typeface="楷体"/>
              </a:rPr>
              <a:t>条重</a:t>
            </a:r>
            <a:r>
              <a:rPr lang="en-US" altLang="zh-CN" sz="2400" b="1" spc="11" dirty="0">
                <a:solidFill>
                  <a:srgbClr val="404040"/>
                </a:solidFill>
                <a:latin typeface="楷体"/>
                <a:ea typeface="楷体"/>
                <a:cs typeface="楷体"/>
              </a:rPr>
              <a:t>要</a:t>
            </a:r>
            <a:r>
              <a:rPr lang="en-US" altLang="zh-CN" sz="2400" b="1" spc="0" dirty="0">
                <a:solidFill>
                  <a:srgbClr val="404040"/>
                </a:solidFill>
                <a:latin typeface="楷体"/>
                <a:ea typeface="楷体"/>
                <a:cs typeface="楷体"/>
              </a:rPr>
              <a:t>的思</a:t>
            </a:r>
            <a:r>
              <a:rPr lang="en-US" altLang="zh-CN" sz="2400" b="1" spc="12" dirty="0">
                <a:solidFill>
                  <a:srgbClr val="404040"/>
                </a:solidFill>
                <a:latin typeface="楷体"/>
                <a:ea typeface="楷体"/>
                <a:cs typeface="楷体"/>
              </a:rPr>
              <a:t>维</a:t>
            </a:r>
            <a:r>
              <a:rPr lang="en-US" altLang="zh-CN" sz="2400" b="1" spc="0" dirty="0">
                <a:solidFill>
                  <a:srgbClr val="404040"/>
                </a:solidFill>
                <a:latin typeface="楷体"/>
                <a:ea typeface="楷体"/>
                <a:cs typeface="楷体"/>
              </a:rPr>
              <a:t>规律</a:t>
            </a:r>
            <a:r>
              <a:rPr lang="en-US" altLang="zh-CN" sz="2400" b="1" spc="11" dirty="0">
                <a:solidFill>
                  <a:srgbClr val="404040"/>
                </a:solidFill>
                <a:latin typeface="楷体"/>
                <a:ea typeface="楷体"/>
                <a:cs typeface="楷体"/>
              </a:rPr>
              <a:t>。</a:t>
            </a:r>
            <a:endParaRPr lang="en-US" altLang="zh-CN" sz="2400">
              <a:latin typeface="楷体"/>
              <a:ea typeface="楷体"/>
              <a:cs typeface="楷体"/>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 name="Image353"/>
          <p:cNvPicPr>
            <a:picLocks noChangeAspect="1"/>
          </p:cNvPicPr>
          <p:nvPr/>
        </p:nvPicPr>
        <p:blipFill>
          <a:blip r:embed="rId2"/>
          <a:stretch>
            <a:fillRect/>
          </a:stretch>
        </p:blipFill>
        <p:spPr>
          <a:xfrm>
            <a:off x="1686471" y="3580029"/>
            <a:ext cx="287592" cy="276809"/>
          </a:xfrm>
          <a:prstGeom prst="rect">
            <a:avLst/>
          </a:prstGeom>
          <a:noFill/>
        </p:spPr>
      </p:pic>
      <p:pic>
        <p:nvPicPr>
          <p:cNvPr id="354" name="Image354"/>
          <p:cNvPicPr>
            <a:picLocks noChangeAspect="1"/>
          </p:cNvPicPr>
          <p:nvPr/>
        </p:nvPicPr>
        <p:blipFill>
          <a:blip r:embed="rId3"/>
          <a:stretch>
            <a:fillRect/>
          </a:stretch>
        </p:blipFill>
        <p:spPr>
          <a:xfrm>
            <a:off x="2037829" y="3578200"/>
            <a:ext cx="319113" cy="280809"/>
          </a:xfrm>
          <a:prstGeom prst="rect">
            <a:avLst/>
          </a:prstGeom>
          <a:noFill/>
        </p:spPr>
      </p:pic>
      <p:pic>
        <p:nvPicPr>
          <p:cNvPr id="355" name="Image355"/>
          <p:cNvPicPr>
            <a:picLocks noChangeAspect="1"/>
          </p:cNvPicPr>
          <p:nvPr/>
        </p:nvPicPr>
        <p:blipFill>
          <a:blip r:embed="rId4"/>
          <a:stretch>
            <a:fillRect/>
          </a:stretch>
        </p:blipFill>
        <p:spPr>
          <a:xfrm>
            <a:off x="2392591" y="3575558"/>
            <a:ext cx="305880" cy="306172"/>
          </a:xfrm>
          <a:prstGeom prst="rect">
            <a:avLst/>
          </a:prstGeom>
          <a:noFill/>
        </p:spPr>
      </p:pic>
      <p:pic>
        <p:nvPicPr>
          <p:cNvPr id="356" name="Image356"/>
          <p:cNvPicPr>
            <a:picLocks noChangeAspect="1"/>
          </p:cNvPicPr>
          <p:nvPr/>
        </p:nvPicPr>
        <p:blipFill>
          <a:blip r:embed="rId5"/>
          <a:stretch>
            <a:fillRect/>
          </a:stretch>
        </p:blipFill>
        <p:spPr>
          <a:xfrm>
            <a:off x="2768092" y="3578327"/>
            <a:ext cx="286169" cy="278257"/>
          </a:xfrm>
          <a:prstGeom prst="rect">
            <a:avLst/>
          </a:prstGeom>
          <a:noFill/>
        </p:spPr>
      </p:pic>
      <p:pic>
        <p:nvPicPr>
          <p:cNvPr id="357" name="Image357"/>
          <p:cNvPicPr>
            <a:picLocks noChangeAspect="1"/>
          </p:cNvPicPr>
          <p:nvPr/>
        </p:nvPicPr>
        <p:blipFill>
          <a:blip r:embed="rId6"/>
          <a:stretch>
            <a:fillRect/>
          </a:stretch>
        </p:blipFill>
        <p:spPr>
          <a:xfrm>
            <a:off x="3096832" y="3578301"/>
            <a:ext cx="328866" cy="290005"/>
          </a:xfrm>
          <a:prstGeom prst="rect">
            <a:avLst/>
          </a:prstGeom>
          <a:noFill/>
        </p:spPr>
      </p:pic>
      <p:pic>
        <p:nvPicPr>
          <p:cNvPr id="358" name="Image358"/>
          <p:cNvPicPr>
            <a:picLocks noChangeAspect="1"/>
          </p:cNvPicPr>
          <p:nvPr/>
        </p:nvPicPr>
        <p:blipFill>
          <a:blip r:embed="rId7"/>
          <a:stretch>
            <a:fillRect/>
          </a:stretch>
        </p:blipFill>
        <p:spPr>
          <a:xfrm>
            <a:off x="3484486" y="3797757"/>
            <a:ext cx="61050" cy="99391"/>
          </a:xfrm>
          <a:prstGeom prst="rect">
            <a:avLst/>
          </a:prstGeom>
          <a:noFill/>
        </p:spPr>
      </p:pic>
      <p:pic>
        <p:nvPicPr>
          <p:cNvPr id="359" name="Image359"/>
          <p:cNvPicPr>
            <a:picLocks noChangeAspect="1"/>
          </p:cNvPicPr>
          <p:nvPr/>
        </p:nvPicPr>
        <p:blipFill>
          <a:blip r:embed="rId8"/>
          <a:stretch>
            <a:fillRect/>
          </a:stretch>
        </p:blipFill>
        <p:spPr>
          <a:xfrm>
            <a:off x="3824338" y="3566008"/>
            <a:ext cx="311087" cy="283362"/>
          </a:xfrm>
          <a:prstGeom prst="rect">
            <a:avLst/>
          </a:prstGeom>
          <a:noFill/>
        </p:spPr>
      </p:pic>
      <p:pic>
        <p:nvPicPr>
          <p:cNvPr id="360" name="Image360"/>
          <p:cNvPicPr>
            <a:picLocks noChangeAspect="1"/>
          </p:cNvPicPr>
          <p:nvPr/>
        </p:nvPicPr>
        <p:blipFill>
          <a:blip r:embed="rId9"/>
          <a:stretch>
            <a:fillRect/>
          </a:stretch>
        </p:blipFill>
        <p:spPr>
          <a:xfrm>
            <a:off x="4191800" y="3591395"/>
            <a:ext cx="300660" cy="273660"/>
          </a:xfrm>
          <a:prstGeom prst="rect">
            <a:avLst/>
          </a:prstGeom>
          <a:noFill/>
        </p:spPr>
      </p:pic>
      <p:pic>
        <p:nvPicPr>
          <p:cNvPr id="361" name="Image361"/>
          <p:cNvPicPr>
            <a:picLocks noChangeAspect="1"/>
          </p:cNvPicPr>
          <p:nvPr/>
        </p:nvPicPr>
        <p:blipFill>
          <a:blip r:embed="rId10"/>
          <a:stretch>
            <a:fillRect/>
          </a:stretch>
        </p:blipFill>
        <p:spPr>
          <a:xfrm>
            <a:off x="4575607" y="3599980"/>
            <a:ext cx="261277" cy="241338"/>
          </a:xfrm>
          <a:prstGeom prst="rect">
            <a:avLst/>
          </a:prstGeom>
          <a:noFill/>
        </p:spPr>
      </p:pic>
      <p:pic>
        <p:nvPicPr>
          <p:cNvPr id="362" name="Image362"/>
          <p:cNvPicPr>
            <a:picLocks noChangeAspect="1"/>
          </p:cNvPicPr>
          <p:nvPr/>
        </p:nvPicPr>
        <p:blipFill>
          <a:blip r:embed="rId11"/>
          <a:stretch>
            <a:fillRect/>
          </a:stretch>
        </p:blipFill>
        <p:spPr>
          <a:xfrm>
            <a:off x="4886554" y="3588068"/>
            <a:ext cx="327152" cy="258800"/>
          </a:xfrm>
          <a:prstGeom prst="rect">
            <a:avLst/>
          </a:prstGeom>
          <a:noFill/>
        </p:spPr>
      </p:pic>
      <p:pic>
        <p:nvPicPr>
          <p:cNvPr id="363" name="Image363"/>
          <p:cNvPicPr>
            <a:picLocks noChangeAspect="1"/>
          </p:cNvPicPr>
          <p:nvPr/>
        </p:nvPicPr>
        <p:blipFill>
          <a:blip r:embed="rId12"/>
          <a:stretch>
            <a:fillRect/>
          </a:stretch>
        </p:blipFill>
        <p:spPr>
          <a:xfrm>
            <a:off x="5272088" y="3567964"/>
            <a:ext cx="258458" cy="299758"/>
          </a:xfrm>
          <a:prstGeom prst="rect">
            <a:avLst/>
          </a:prstGeom>
          <a:noFill/>
        </p:spPr>
      </p:pic>
      <p:pic>
        <p:nvPicPr>
          <p:cNvPr id="364" name="Image364"/>
          <p:cNvPicPr>
            <a:picLocks noChangeAspect="1"/>
          </p:cNvPicPr>
          <p:nvPr/>
        </p:nvPicPr>
        <p:blipFill>
          <a:blip r:embed="rId13"/>
          <a:stretch>
            <a:fillRect/>
          </a:stretch>
        </p:blipFill>
        <p:spPr>
          <a:xfrm>
            <a:off x="5599697" y="3568268"/>
            <a:ext cx="321793" cy="297447"/>
          </a:xfrm>
          <a:prstGeom prst="rect">
            <a:avLst/>
          </a:prstGeom>
          <a:noFill/>
        </p:spPr>
      </p:pic>
      <p:pic>
        <p:nvPicPr>
          <p:cNvPr id="365" name="Image365"/>
          <p:cNvPicPr>
            <a:picLocks noChangeAspect="1"/>
          </p:cNvPicPr>
          <p:nvPr/>
        </p:nvPicPr>
        <p:blipFill>
          <a:blip r:embed="rId14"/>
          <a:stretch>
            <a:fillRect/>
          </a:stretch>
        </p:blipFill>
        <p:spPr>
          <a:xfrm>
            <a:off x="6011190" y="3561156"/>
            <a:ext cx="229120" cy="326860"/>
          </a:xfrm>
          <a:prstGeom prst="rect">
            <a:avLst/>
          </a:prstGeom>
          <a:noFill/>
        </p:spPr>
      </p:pic>
      <p:pic>
        <p:nvPicPr>
          <p:cNvPr id="366" name="Image366"/>
          <p:cNvPicPr>
            <a:picLocks noChangeAspect="1"/>
          </p:cNvPicPr>
          <p:nvPr/>
        </p:nvPicPr>
        <p:blipFill>
          <a:blip r:embed="rId15"/>
          <a:stretch>
            <a:fillRect/>
          </a:stretch>
        </p:blipFill>
        <p:spPr>
          <a:xfrm>
            <a:off x="6339840" y="3574352"/>
            <a:ext cx="278321" cy="286257"/>
          </a:xfrm>
          <a:prstGeom prst="rect">
            <a:avLst/>
          </a:prstGeom>
          <a:noFill/>
        </p:spPr>
      </p:pic>
      <p:pic>
        <p:nvPicPr>
          <p:cNvPr id="367" name="Image367"/>
          <p:cNvPicPr>
            <a:picLocks noChangeAspect="1"/>
          </p:cNvPicPr>
          <p:nvPr/>
        </p:nvPicPr>
        <p:blipFill>
          <a:blip r:embed="rId16"/>
          <a:stretch>
            <a:fillRect/>
          </a:stretch>
        </p:blipFill>
        <p:spPr>
          <a:xfrm>
            <a:off x="6689763" y="3573234"/>
            <a:ext cx="299835" cy="295771"/>
          </a:xfrm>
          <a:prstGeom prst="rect">
            <a:avLst/>
          </a:prstGeom>
          <a:noFill/>
        </p:spPr>
      </p:pic>
      <p:pic>
        <p:nvPicPr>
          <p:cNvPr id="368" name="Image368"/>
          <p:cNvPicPr>
            <a:picLocks noChangeAspect="1"/>
          </p:cNvPicPr>
          <p:nvPr/>
        </p:nvPicPr>
        <p:blipFill>
          <a:blip r:embed="rId17"/>
          <a:stretch>
            <a:fillRect/>
          </a:stretch>
        </p:blipFill>
        <p:spPr>
          <a:xfrm>
            <a:off x="7033971" y="3589605"/>
            <a:ext cx="326416" cy="245528"/>
          </a:xfrm>
          <a:prstGeom prst="rect">
            <a:avLst/>
          </a:prstGeom>
          <a:noFill/>
        </p:spPr>
      </p:pic>
      <p:pic>
        <p:nvPicPr>
          <p:cNvPr id="369" name="Image369"/>
          <p:cNvPicPr>
            <a:picLocks noChangeAspect="1"/>
          </p:cNvPicPr>
          <p:nvPr/>
        </p:nvPicPr>
        <p:blipFill>
          <a:blip r:embed="rId18"/>
          <a:stretch>
            <a:fillRect/>
          </a:stretch>
        </p:blipFill>
        <p:spPr>
          <a:xfrm>
            <a:off x="7391476" y="3589605"/>
            <a:ext cx="326416" cy="245528"/>
          </a:xfrm>
          <a:prstGeom prst="rect">
            <a:avLst/>
          </a:prstGeom>
          <a:noFill/>
        </p:spPr>
      </p:pic>
      <p:pic>
        <p:nvPicPr>
          <p:cNvPr id="370" name="Image370"/>
          <p:cNvPicPr>
            <a:picLocks noChangeAspect="1"/>
          </p:cNvPicPr>
          <p:nvPr/>
        </p:nvPicPr>
        <p:blipFill>
          <a:blip r:embed="rId19"/>
          <a:stretch>
            <a:fillRect/>
          </a:stretch>
        </p:blipFill>
        <p:spPr>
          <a:xfrm>
            <a:off x="7751839" y="3564205"/>
            <a:ext cx="306883" cy="319595"/>
          </a:xfrm>
          <a:prstGeom prst="rect">
            <a:avLst/>
          </a:prstGeom>
          <a:noFill/>
        </p:spPr>
      </p:pic>
      <p:pic>
        <p:nvPicPr>
          <p:cNvPr id="371" name="Image371"/>
          <p:cNvPicPr>
            <a:picLocks noChangeAspect="1"/>
          </p:cNvPicPr>
          <p:nvPr/>
        </p:nvPicPr>
        <p:blipFill>
          <a:blip r:embed="rId20"/>
          <a:stretch>
            <a:fillRect/>
          </a:stretch>
        </p:blipFill>
        <p:spPr>
          <a:xfrm>
            <a:off x="8119630" y="3592462"/>
            <a:ext cx="288990" cy="268859"/>
          </a:xfrm>
          <a:prstGeom prst="rect">
            <a:avLst/>
          </a:prstGeom>
          <a:noFill/>
        </p:spPr>
      </p:pic>
      <p:pic>
        <p:nvPicPr>
          <p:cNvPr id="372" name="Image372"/>
          <p:cNvPicPr>
            <a:picLocks noChangeAspect="1"/>
          </p:cNvPicPr>
          <p:nvPr/>
        </p:nvPicPr>
        <p:blipFill>
          <a:blip r:embed="rId21"/>
          <a:stretch>
            <a:fillRect/>
          </a:stretch>
        </p:blipFill>
        <p:spPr>
          <a:xfrm>
            <a:off x="8483080" y="3567189"/>
            <a:ext cx="293420" cy="309677"/>
          </a:xfrm>
          <a:prstGeom prst="rect">
            <a:avLst/>
          </a:prstGeom>
          <a:noFill/>
        </p:spPr>
      </p:pic>
      <p:pic>
        <p:nvPicPr>
          <p:cNvPr id="373" name="Image373"/>
          <p:cNvPicPr>
            <a:picLocks noChangeAspect="1"/>
          </p:cNvPicPr>
          <p:nvPr/>
        </p:nvPicPr>
        <p:blipFill>
          <a:blip r:embed="rId22"/>
          <a:stretch>
            <a:fillRect/>
          </a:stretch>
        </p:blipFill>
        <p:spPr>
          <a:xfrm>
            <a:off x="8823326" y="3564789"/>
            <a:ext cx="304164" cy="313638"/>
          </a:xfrm>
          <a:prstGeom prst="rect">
            <a:avLst/>
          </a:prstGeom>
          <a:noFill/>
        </p:spPr>
      </p:pic>
      <p:pic>
        <p:nvPicPr>
          <p:cNvPr id="374" name="Image374"/>
          <p:cNvPicPr>
            <a:picLocks noChangeAspect="1"/>
          </p:cNvPicPr>
          <p:nvPr/>
        </p:nvPicPr>
        <p:blipFill>
          <a:blip r:embed="rId23"/>
          <a:stretch>
            <a:fillRect/>
          </a:stretch>
        </p:blipFill>
        <p:spPr>
          <a:xfrm>
            <a:off x="9204566" y="3797757"/>
            <a:ext cx="61050" cy="99391"/>
          </a:xfrm>
          <a:prstGeom prst="rect">
            <a:avLst/>
          </a:prstGeom>
          <a:noFill/>
        </p:spPr>
      </p:pic>
      <p:pic>
        <p:nvPicPr>
          <p:cNvPr id="375" name="Image375"/>
          <p:cNvPicPr>
            <a:picLocks noChangeAspect="1"/>
          </p:cNvPicPr>
          <p:nvPr/>
        </p:nvPicPr>
        <p:blipFill>
          <a:blip r:embed="rId24"/>
          <a:stretch>
            <a:fillRect/>
          </a:stretch>
        </p:blipFill>
        <p:spPr>
          <a:xfrm>
            <a:off x="9575216" y="3575241"/>
            <a:ext cx="234150" cy="294183"/>
          </a:xfrm>
          <a:prstGeom prst="rect">
            <a:avLst/>
          </a:prstGeom>
          <a:noFill/>
        </p:spPr>
      </p:pic>
      <p:pic>
        <p:nvPicPr>
          <p:cNvPr id="376" name="Image376"/>
          <p:cNvPicPr>
            <a:picLocks noChangeAspect="1"/>
          </p:cNvPicPr>
          <p:nvPr/>
        </p:nvPicPr>
        <p:blipFill>
          <a:blip r:embed="rId25"/>
          <a:stretch>
            <a:fillRect/>
          </a:stretch>
        </p:blipFill>
        <p:spPr>
          <a:xfrm>
            <a:off x="9914890" y="3574352"/>
            <a:ext cx="278320" cy="286257"/>
          </a:xfrm>
          <a:prstGeom prst="rect">
            <a:avLst/>
          </a:prstGeom>
          <a:noFill/>
        </p:spPr>
      </p:pic>
      <p:pic>
        <p:nvPicPr>
          <p:cNvPr id="377" name="Image377"/>
          <p:cNvPicPr>
            <a:picLocks noChangeAspect="1"/>
          </p:cNvPicPr>
          <p:nvPr/>
        </p:nvPicPr>
        <p:blipFill>
          <a:blip r:embed="rId26"/>
          <a:stretch>
            <a:fillRect/>
          </a:stretch>
        </p:blipFill>
        <p:spPr>
          <a:xfrm>
            <a:off x="10264660" y="3592462"/>
            <a:ext cx="288990" cy="268859"/>
          </a:xfrm>
          <a:prstGeom prst="rect">
            <a:avLst/>
          </a:prstGeom>
          <a:noFill/>
        </p:spPr>
      </p:pic>
      <p:pic>
        <p:nvPicPr>
          <p:cNvPr id="378" name="Image378"/>
          <p:cNvPicPr>
            <a:picLocks noChangeAspect="1"/>
          </p:cNvPicPr>
          <p:nvPr/>
        </p:nvPicPr>
        <p:blipFill>
          <a:blip r:embed="rId27"/>
          <a:stretch>
            <a:fillRect/>
          </a:stretch>
        </p:blipFill>
        <p:spPr>
          <a:xfrm>
            <a:off x="10628110" y="3567189"/>
            <a:ext cx="293434" cy="309677"/>
          </a:xfrm>
          <a:prstGeom prst="rect">
            <a:avLst/>
          </a:prstGeom>
          <a:noFill/>
        </p:spPr>
      </p:pic>
      <p:pic>
        <p:nvPicPr>
          <p:cNvPr id="379" name="Image379"/>
          <p:cNvPicPr>
            <a:picLocks noChangeAspect="1"/>
          </p:cNvPicPr>
          <p:nvPr/>
        </p:nvPicPr>
        <p:blipFill>
          <a:blip r:embed="rId28"/>
          <a:stretch>
            <a:fillRect/>
          </a:stretch>
        </p:blipFill>
        <p:spPr>
          <a:xfrm>
            <a:off x="758825" y="4074694"/>
            <a:ext cx="304165" cy="313639"/>
          </a:xfrm>
          <a:prstGeom prst="rect">
            <a:avLst/>
          </a:prstGeom>
          <a:noFill/>
        </p:spPr>
      </p:pic>
      <p:pic>
        <p:nvPicPr>
          <p:cNvPr id="380" name="Image380"/>
          <p:cNvPicPr>
            <a:picLocks noChangeAspect="1"/>
          </p:cNvPicPr>
          <p:nvPr/>
        </p:nvPicPr>
        <p:blipFill>
          <a:blip r:embed="rId29"/>
          <a:stretch>
            <a:fillRect/>
          </a:stretch>
        </p:blipFill>
        <p:spPr>
          <a:xfrm>
            <a:off x="1156386" y="4093515"/>
            <a:ext cx="242151" cy="288976"/>
          </a:xfrm>
          <a:prstGeom prst="rect">
            <a:avLst/>
          </a:prstGeom>
          <a:noFill/>
        </p:spPr>
      </p:pic>
      <p:pic>
        <p:nvPicPr>
          <p:cNvPr id="381" name="Image381"/>
          <p:cNvPicPr>
            <a:picLocks noChangeAspect="1"/>
          </p:cNvPicPr>
          <p:nvPr/>
        </p:nvPicPr>
        <p:blipFill>
          <a:blip r:embed="rId30"/>
          <a:stretch>
            <a:fillRect/>
          </a:stretch>
        </p:blipFill>
        <p:spPr>
          <a:xfrm>
            <a:off x="1497648" y="4077869"/>
            <a:ext cx="258457" cy="299758"/>
          </a:xfrm>
          <a:prstGeom prst="rect">
            <a:avLst/>
          </a:prstGeom>
          <a:noFill/>
        </p:spPr>
      </p:pic>
      <p:pic>
        <p:nvPicPr>
          <p:cNvPr id="382" name="Image382"/>
          <p:cNvPicPr>
            <a:picLocks noChangeAspect="1"/>
          </p:cNvPicPr>
          <p:nvPr/>
        </p:nvPicPr>
        <p:blipFill>
          <a:blip r:embed="rId31"/>
          <a:stretch>
            <a:fillRect/>
          </a:stretch>
        </p:blipFill>
        <p:spPr>
          <a:xfrm>
            <a:off x="1868221" y="4085146"/>
            <a:ext cx="234150" cy="294182"/>
          </a:xfrm>
          <a:prstGeom prst="rect">
            <a:avLst/>
          </a:prstGeom>
          <a:noFill/>
        </p:spPr>
      </p:pic>
      <p:pic>
        <p:nvPicPr>
          <p:cNvPr id="383" name="Image383"/>
          <p:cNvPicPr>
            <a:picLocks noChangeAspect="1"/>
          </p:cNvPicPr>
          <p:nvPr/>
        </p:nvPicPr>
        <p:blipFill>
          <a:blip r:embed="rId32"/>
          <a:stretch>
            <a:fillRect/>
          </a:stretch>
        </p:blipFill>
        <p:spPr>
          <a:xfrm>
            <a:off x="2187016" y="4099510"/>
            <a:ext cx="326416" cy="245529"/>
          </a:xfrm>
          <a:prstGeom prst="rect">
            <a:avLst/>
          </a:prstGeom>
          <a:noFill/>
        </p:spPr>
      </p:pic>
      <p:pic>
        <p:nvPicPr>
          <p:cNvPr id="384" name="Image384"/>
          <p:cNvPicPr>
            <a:picLocks noChangeAspect="1"/>
          </p:cNvPicPr>
          <p:nvPr/>
        </p:nvPicPr>
        <p:blipFill>
          <a:blip r:embed="rId33"/>
          <a:stretch>
            <a:fillRect/>
          </a:stretch>
        </p:blipFill>
        <p:spPr>
          <a:xfrm>
            <a:off x="2541130" y="4074515"/>
            <a:ext cx="313347" cy="309284"/>
          </a:xfrm>
          <a:prstGeom prst="rect">
            <a:avLst/>
          </a:prstGeom>
          <a:noFill/>
        </p:spPr>
      </p:pic>
      <p:pic>
        <p:nvPicPr>
          <p:cNvPr id="385" name="Image385"/>
          <p:cNvPicPr>
            <a:picLocks noChangeAspect="1"/>
          </p:cNvPicPr>
          <p:nvPr/>
        </p:nvPicPr>
        <p:blipFill>
          <a:blip r:embed="rId34"/>
          <a:stretch>
            <a:fillRect/>
          </a:stretch>
        </p:blipFill>
        <p:spPr>
          <a:xfrm>
            <a:off x="2917635" y="4079748"/>
            <a:ext cx="287490" cy="300533"/>
          </a:xfrm>
          <a:prstGeom prst="rect">
            <a:avLst/>
          </a:prstGeom>
          <a:noFill/>
        </p:spPr>
      </p:pic>
      <p:pic>
        <p:nvPicPr>
          <p:cNvPr id="386" name="Image386"/>
          <p:cNvPicPr>
            <a:picLocks noChangeAspect="1"/>
          </p:cNvPicPr>
          <p:nvPr/>
        </p:nvPicPr>
        <p:blipFill>
          <a:blip r:embed="rId35"/>
          <a:stretch>
            <a:fillRect/>
          </a:stretch>
        </p:blipFill>
        <p:spPr>
          <a:xfrm>
            <a:off x="3285097" y="4307663"/>
            <a:ext cx="61048" cy="99390"/>
          </a:xfrm>
          <a:prstGeom prst="rect">
            <a:avLst/>
          </a:prstGeom>
          <a:noFill/>
        </p:spPr>
      </p:pic>
      <p:pic>
        <p:nvPicPr>
          <p:cNvPr id="387" name="Image387"/>
          <p:cNvPicPr>
            <a:picLocks noChangeAspect="1"/>
          </p:cNvPicPr>
          <p:nvPr/>
        </p:nvPicPr>
        <p:blipFill>
          <a:blip r:embed="rId36"/>
          <a:stretch>
            <a:fillRect/>
          </a:stretch>
        </p:blipFill>
        <p:spPr>
          <a:xfrm>
            <a:off x="3623831" y="4080193"/>
            <a:ext cx="316839" cy="279997"/>
          </a:xfrm>
          <a:prstGeom prst="rect">
            <a:avLst/>
          </a:prstGeom>
          <a:noFill/>
        </p:spPr>
      </p:pic>
      <p:pic>
        <p:nvPicPr>
          <p:cNvPr id="388" name="Image388"/>
          <p:cNvPicPr>
            <a:picLocks noChangeAspect="1"/>
          </p:cNvPicPr>
          <p:nvPr/>
        </p:nvPicPr>
        <p:blipFill>
          <a:blip r:embed="rId37"/>
          <a:stretch>
            <a:fillRect/>
          </a:stretch>
        </p:blipFill>
        <p:spPr>
          <a:xfrm>
            <a:off x="3974541" y="4099510"/>
            <a:ext cx="326416" cy="245529"/>
          </a:xfrm>
          <a:prstGeom prst="rect">
            <a:avLst/>
          </a:prstGeom>
          <a:noFill/>
        </p:spPr>
      </p:pic>
      <p:pic>
        <p:nvPicPr>
          <p:cNvPr id="389" name="Image389"/>
          <p:cNvPicPr>
            <a:picLocks noChangeAspect="1"/>
          </p:cNvPicPr>
          <p:nvPr/>
        </p:nvPicPr>
        <p:blipFill>
          <a:blip r:embed="rId38"/>
          <a:stretch>
            <a:fillRect/>
          </a:stretch>
        </p:blipFill>
        <p:spPr>
          <a:xfrm>
            <a:off x="4345191" y="4102367"/>
            <a:ext cx="288988" cy="268859"/>
          </a:xfrm>
          <a:prstGeom prst="rect">
            <a:avLst/>
          </a:prstGeom>
          <a:noFill/>
        </p:spPr>
      </p:pic>
      <p:pic>
        <p:nvPicPr>
          <p:cNvPr id="390" name="Image390"/>
          <p:cNvPicPr>
            <a:picLocks noChangeAspect="1"/>
          </p:cNvPicPr>
          <p:nvPr/>
        </p:nvPicPr>
        <p:blipFill>
          <a:blip r:embed="rId39"/>
          <a:stretch>
            <a:fillRect/>
          </a:stretch>
        </p:blipFill>
        <p:spPr>
          <a:xfrm>
            <a:off x="4708640" y="4077094"/>
            <a:ext cx="293420" cy="309677"/>
          </a:xfrm>
          <a:prstGeom prst="rect">
            <a:avLst/>
          </a:prstGeom>
          <a:noFill/>
        </p:spPr>
      </p:pic>
      <p:pic>
        <p:nvPicPr>
          <p:cNvPr id="391" name="Image391"/>
          <p:cNvPicPr>
            <a:picLocks noChangeAspect="1"/>
          </p:cNvPicPr>
          <p:nvPr/>
        </p:nvPicPr>
        <p:blipFill>
          <a:blip r:embed="rId40"/>
          <a:stretch>
            <a:fillRect/>
          </a:stretch>
        </p:blipFill>
        <p:spPr>
          <a:xfrm>
            <a:off x="5048885" y="4074694"/>
            <a:ext cx="304165" cy="313639"/>
          </a:xfrm>
          <a:prstGeom prst="rect">
            <a:avLst/>
          </a:prstGeom>
          <a:noFill/>
        </p:spPr>
      </p:pic>
      <p:pic>
        <p:nvPicPr>
          <p:cNvPr id="392" name="Image392"/>
          <p:cNvPicPr>
            <a:picLocks noChangeAspect="1"/>
          </p:cNvPicPr>
          <p:nvPr/>
        </p:nvPicPr>
        <p:blipFill>
          <a:blip r:embed="rId41"/>
          <a:stretch>
            <a:fillRect/>
          </a:stretch>
        </p:blipFill>
        <p:spPr>
          <a:xfrm>
            <a:off x="5446446" y="4093515"/>
            <a:ext cx="242151" cy="288976"/>
          </a:xfrm>
          <a:prstGeom prst="rect">
            <a:avLst/>
          </a:prstGeom>
          <a:noFill/>
        </p:spPr>
      </p:pic>
      <p:pic>
        <p:nvPicPr>
          <p:cNvPr id="393" name="Image393"/>
          <p:cNvPicPr>
            <a:picLocks noChangeAspect="1"/>
          </p:cNvPicPr>
          <p:nvPr/>
        </p:nvPicPr>
        <p:blipFill>
          <a:blip r:embed="rId42"/>
          <a:stretch>
            <a:fillRect/>
          </a:stretch>
        </p:blipFill>
        <p:spPr>
          <a:xfrm>
            <a:off x="5787708" y="4077869"/>
            <a:ext cx="258458" cy="299758"/>
          </a:xfrm>
          <a:prstGeom prst="rect">
            <a:avLst/>
          </a:prstGeom>
          <a:noFill/>
        </p:spPr>
      </p:pic>
      <p:pic>
        <p:nvPicPr>
          <p:cNvPr id="394" name="Image394"/>
          <p:cNvPicPr>
            <a:picLocks noChangeAspect="1"/>
          </p:cNvPicPr>
          <p:nvPr/>
        </p:nvPicPr>
        <p:blipFill>
          <a:blip r:embed="rId43"/>
          <a:stretch>
            <a:fillRect/>
          </a:stretch>
        </p:blipFill>
        <p:spPr>
          <a:xfrm>
            <a:off x="6122581" y="4084600"/>
            <a:ext cx="321958" cy="293852"/>
          </a:xfrm>
          <a:prstGeom prst="rect">
            <a:avLst/>
          </a:prstGeom>
          <a:noFill/>
        </p:spPr>
      </p:pic>
      <p:pic>
        <p:nvPicPr>
          <p:cNvPr id="395" name="Image395"/>
          <p:cNvPicPr>
            <a:picLocks noChangeAspect="1"/>
          </p:cNvPicPr>
          <p:nvPr/>
        </p:nvPicPr>
        <p:blipFill>
          <a:blip r:embed="rId44"/>
          <a:stretch>
            <a:fillRect/>
          </a:stretch>
        </p:blipFill>
        <p:spPr>
          <a:xfrm>
            <a:off x="6492685" y="4079748"/>
            <a:ext cx="287490" cy="300533"/>
          </a:xfrm>
          <a:prstGeom prst="rect">
            <a:avLst/>
          </a:prstGeom>
          <a:noFill/>
        </p:spPr>
      </p:pic>
      <p:pic>
        <p:nvPicPr>
          <p:cNvPr id="396" name="Image396"/>
          <p:cNvPicPr>
            <a:picLocks noChangeAspect="1"/>
          </p:cNvPicPr>
          <p:nvPr/>
        </p:nvPicPr>
        <p:blipFill>
          <a:blip r:embed="rId45"/>
          <a:stretch>
            <a:fillRect/>
          </a:stretch>
        </p:blipFill>
        <p:spPr>
          <a:xfrm>
            <a:off x="6855460" y="4084257"/>
            <a:ext cx="278321" cy="286258"/>
          </a:xfrm>
          <a:prstGeom prst="rect">
            <a:avLst/>
          </a:prstGeom>
          <a:noFill/>
        </p:spPr>
      </p:pic>
      <p:pic>
        <p:nvPicPr>
          <p:cNvPr id="397" name="Image397"/>
          <p:cNvPicPr>
            <a:picLocks noChangeAspect="1"/>
          </p:cNvPicPr>
          <p:nvPr/>
        </p:nvPicPr>
        <p:blipFill>
          <a:blip r:embed="rId46"/>
          <a:stretch>
            <a:fillRect/>
          </a:stretch>
        </p:blipFill>
        <p:spPr>
          <a:xfrm>
            <a:off x="7195096" y="4084600"/>
            <a:ext cx="321959" cy="293852"/>
          </a:xfrm>
          <a:prstGeom prst="rect">
            <a:avLst/>
          </a:prstGeom>
          <a:noFill/>
        </p:spPr>
      </p:pic>
      <p:pic>
        <p:nvPicPr>
          <p:cNvPr id="398" name="Image398"/>
          <p:cNvPicPr>
            <a:picLocks noChangeAspect="1"/>
          </p:cNvPicPr>
          <p:nvPr/>
        </p:nvPicPr>
        <p:blipFill>
          <a:blip r:embed="rId47"/>
          <a:stretch>
            <a:fillRect/>
          </a:stretch>
        </p:blipFill>
        <p:spPr>
          <a:xfrm>
            <a:off x="7556386" y="4080193"/>
            <a:ext cx="316840" cy="279997"/>
          </a:xfrm>
          <a:prstGeom prst="rect">
            <a:avLst/>
          </a:prstGeom>
          <a:noFill/>
        </p:spPr>
      </p:pic>
      <p:pic>
        <p:nvPicPr>
          <p:cNvPr id="399" name="Image399"/>
          <p:cNvPicPr>
            <a:picLocks noChangeAspect="1"/>
          </p:cNvPicPr>
          <p:nvPr/>
        </p:nvPicPr>
        <p:blipFill>
          <a:blip r:embed="rId48"/>
          <a:stretch>
            <a:fillRect/>
          </a:stretch>
        </p:blipFill>
        <p:spPr>
          <a:xfrm>
            <a:off x="7907096" y="4099510"/>
            <a:ext cx="326416" cy="245529"/>
          </a:xfrm>
          <a:prstGeom prst="rect">
            <a:avLst/>
          </a:prstGeom>
          <a:noFill/>
        </p:spPr>
      </p:pic>
      <p:pic>
        <p:nvPicPr>
          <p:cNvPr id="400" name="Image400"/>
          <p:cNvPicPr>
            <a:picLocks noChangeAspect="1"/>
          </p:cNvPicPr>
          <p:nvPr/>
        </p:nvPicPr>
        <p:blipFill>
          <a:blip r:embed="rId49"/>
          <a:stretch>
            <a:fillRect/>
          </a:stretch>
        </p:blipFill>
        <p:spPr>
          <a:xfrm>
            <a:off x="8291678" y="4274579"/>
            <a:ext cx="89535" cy="90145"/>
          </a:xfrm>
          <a:prstGeom prst="rect">
            <a:avLst/>
          </a:prstGeom>
          <a:noFill/>
        </p:spPr>
      </p:pic>
      <p:sp>
        <p:nvSpPr>
          <p:cNvPr id="401" name="Text Box401"/>
          <p:cNvSpPr txBox="1"/>
          <p:nvPr/>
        </p:nvSpPr>
        <p:spPr>
          <a:xfrm>
            <a:off x="739140" y="1960042"/>
            <a:ext cx="10096500" cy="1351737"/>
          </a:xfrm>
          <a:prstGeom prst="rect">
            <a:avLst/>
          </a:prstGeom>
          <a:noFill/>
        </p:spPr>
        <p:txBody>
          <a:bodyPr wrap="square" lIns="0" tIns="0" rIns="0" rtlCol="0">
            <a:spAutoFit/>
          </a:bodyPr>
          <a:lstStyle/>
          <a:p>
            <a:pPr indent="914400" algn="l" rtl="0">
              <a:lnSpc>
                <a:spcPts val="2970"/>
              </a:lnSpc>
            </a:pPr>
            <a:r>
              <a:rPr lang="en-US" altLang="zh-CN" sz="2400" spc="0" dirty="0">
                <a:solidFill>
                  <a:srgbClr val="404040"/>
                </a:solidFill>
                <a:latin typeface="楷体"/>
                <a:ea typeface="楷体"/>
                <a:cs typeface="楷体"/>
              </a:rPr>
              <a:t>②有人说：某位艺术家（反串）的戏人人爱看，男的爱看因为演的是</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女人，女人爱看因为是男人在演。</a:t>
            </a:r>
            <a:endParaRPr lang="en-US" altLang="zh-CN" sz="2400">
              <a:latin typeface="楷体"/>
              <a:ea typeface="楷体"/>
              <a:cs typeface="楷体"/>
            </a:endParaRPr>
          </a:p>
          <a:p>
            <a:pPr algn="l" rtl="0">
              <a:lnSpc>
                <a:spcPts val="3098"/>
              </a:lnSpc>
              <a:spcBef>
                <a:spcPts val="1604"/>
              </a:spcBef>
            </a:pPr>
            <a:r>
              <a:rPr lang="en-US" altLang="zh-CN" sz="2400" spc="0" dirty="0">
                <a:solidFill>
                  <a:srgbClr val="404040"/>
                </a:solidFill>
                <a:latin typeface="微软雅黑"/>
                <a:ea typeface="微软雅黑"/>
                <a:cs typeface="微软雅黑"/>
              </a:rPr>
              <a:t>我可不可以说：</a:t>
            </a:r>
            <a:endParaRPr lang="en-US" altLang="zh-CN" sz="2400">
              <a:latin typeface="微软雅黑"/>
              <a:ea typeface="微软雅黑"/>
              <a:cs typeface="微软雅黑"/>
            </a:endParaRPr>
          </a:p>
        </p:txBody>
      </p:sp>
      <p:sp>
        <p:nvSpPr>
          <p:cNvPr id="402" name="Text Box402"/>
          <p:cNvSpPr txBox="1"/>
          <p:nvPr/>
        </p:nvSpPr>
        <p:spPr>
          <a:xfrm>
            <a:off x="1653540" y="4681017"/>
            <a:ext cx="9182100" cy="317602"/>
          </a:xfrm>
          <a:prstGeom prst="rect">
            <a:avLst/>
          </a:prstGeom>
          <a:noFill/>
        </p:spPr>
        <p:txBody>
          <a:bodyPr wrap="square" lIns="0" tIns="0" rIns="0" rtlCol="0">
            <a:spAutoFit/>
          </a:bodyPr>
          <a:lstStyle/>
          <a:p>
            <a:pPr algn="l" rtl="0">
              <a:lnSpc>
                <a:spcPts val="2501"/>
              </a:lnSpc>
            </a:pPr>
            <a:r>
              <a:rPr lang="en-US" altLang="zh-CN" sz="2400" spc="0" dirty="0">
                <a:solidFill>
                  <a:srgbClr val="404040"/>
                </a:solidFill>
                <a:latin typeface="楷体"/>
                <a:ea typeface="楷体"/>
                <a:cs typeface="楷体"/>
              </a:rPr>
              <a:t>但这位艺术家的戏是受欢迎的。因此关键不在于性别，还是在于表演</a:t>
            </a:r>
            <a:endParaRPr lang="en-US" altLang="zh-CN" sz="2400">
              <a:latin typeface="楷体"/>
              <a:ea typeface="楷体"/>
              <a:cs typeface="楷体"/>
            </a:endParaRPr>
          </a:p>
        </p:txBody>
      </p:sp>
      <p:sp>
        <p:nvSpPr>
          <p:cNvPr id="403" name="Text Box403"/>
          <p:cNvSpPr txBox="1"/>
          <p:nvPr/>
        </p:nvSpPr>
        <p:spPr>
          <a:xfrm>
            <a:off x="739140" y="5117897"/>
            <a:ext cx="952500" cy="317602"/>
          </a:xfrm>
          <a:prstGeom prst="rect">
            <a:avLst/>
          </a:prstGeom>
          <a:noFill/>
        </p:spPr>
        <p:txBody>
          <a:bodyPr wrap="square" lIns="0" tIns="0" rIns="0" rtlCol="0">
            <a:spAutoFit/>
          </a:bodyPr>
          <a:lstStyle/>
          <a:p>
            <a:pPr algn="l" rtl="0">
              <a:lnSpc>
                <a:spcPts val="2501"/>
              </a:lnSpc>
            </a:pPr>
            <a:r>
              <a:rPr lang="en-US" altLang="zh-CN" sz="2400" spc="0" dirty="0">
                <a:solidFill>
                  <a:srgbClr val="404040"/>
                </a:solidFill>
                <a:latin typeface="楷体"/>
                <a:ea typeface="楷体"/>
                <a:cs typeface="楷体"/>
              </a:rPr>
              <a:t>艺术。</a:t>
            </a:r>
            <a:endParaRPr lang="en-US" altLang="zh-CN" sz="2400">
              <a:latin typeface="楷体"/>
              <a:ea typeface="楷体"/>
              <a:cs typeface="楷体"/>
            </a:endParaRPr>
          </a:p>
        </p:txBody>
      </p:sp>
      <p:sp>
        <p:nvSpPr>
          <p:cNvPr id="404" name="Text Box404"/>
          <p:cNvSpPr txBox="1"/>
          <p:nvPr/>
        </p:nvSpPr>
        <p:spPr>
          <a:xfrm>
            <a:off x="1653540" y="5639258"/>
            <a:ext cx="7962900" cy="393496"/>
          </a:xfrm>
          <a:prstGeom prst="rect">
            <a:avLst/>
          </a:prstGeom>
          <a:noFill/>
        </p:spPr>
        <p:txBody>
          <a:bodyPr wrap="square" lIns="0" tIns="0" rIns="0" rtlCol="0">
            <a:spAutoFit/>
          </a:bodyPr>
          <a:lstStyle/>
          <a:p>
            <a:pPr algn="l" rtl="0">
              <a:lnSpc>
                <a:spcPts val="3098"/>
              </a:lnSpc>
            </a:pPr>
            <a:r>
              <a:rPr lang="en-US" altLang="zh-CN" sz="2400" spc="0" dirty="0">
                <a:solidFill>
                  <a:srgbClr val="404040"/>
                </a:solidFill>
                <a:latin typeface="微软雅黑"/>
                <a:ea typeface="微软雅黑"/>
                <a:cs typeface="微软雅黑"/>
              </a:rPr>
              <a:t>两个论证，逻辑相同，结构对称，观点相反。究竟为什么？</a:t>
            </a:r>
            <a:endParaRPr lang="en-US" altLang="zh-CN" sz="2400">
              <a:latin typeface="微软雅黑"/>
              <a:ea typeface="微软雅黑"/>
              <a:cs typeface="微软雅黑"/>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Text Box406"/>
          <p:cNvSpPr txBox="1"/>
          <p:nvPr/>
        </p:nvSpPr>
        <p:spPr>
          <a:xfrm>
            <a:off x="739140" y="2492742"/>
            <a:ext cx="10197466" cy="2045539"/>
          </a:xfrm>
          <a:prstGeom prst="rect">
            <a:avLst/>
          </a:prstGeom>
          <a:noFill/>
        </p:spPr>
        <p:txBody>
          <a:bodyPr wrap="square" lIns="0" tIns="0" rIns="0" rtlCol="0">
            <a:spAutoFit/>
          </a:bodyPr>
          <a:lstStyle/>
          <a:p>
            <a:pPr indent="914400" algn="l" rtl="0">
              <a:lnSpc>
                <a:spcPts val="4698"/>
              </a:lnSpc>
            </a:pPr>
            <a:r>
              <a:rPr lang="en-US" altLang="zh-CN" sz="2795" spc="-5" dirty="0">
                <a:solidFill>
                  <a:srgbClr val="404040"/>
                </a:solidFill>
                <a:latin typeface="微软雅黑"/>
                <a:ea typeface="微软雅黑"/>
                <a:cs typeface="微软雅黑"/>
              </a:rPr>
              <a:t>因</a:t>
            </a:r>
            <a:r>
              <a:rPr lang="en-US" altLang="zh-CN" sz="2795" spc="0" dirty="0">
                <a:solidFill>
                  <a:srgbClr val="404040"/>
                </a:solidFill>
                <a:latin typeface="微软雅黑"/>
                <a:ea typeface="微软雅黑"/>
                <a:cs typeface="微软雅黑"/>
              </a:rPr>
              <a:t>为原论证在论证男人爱看时</a:t>
            </a:r>
            <a:r>
              <a:rPr lang="en-US" altLang="zh-CN" sz="2795" b="1" spc="0" dirty="0">
                <a:solidFill>
                  <a:srgbClr val="404040"/>
                </a:solidFill>
                <a:latin typeface="微软雅黑"/>
                <a:ea typeface="微软雅黑"/>
                <a:cs typeface="微软雅黑"/>
              </a:rPr>
              <a:t>视点是角色性别</a:t>
            </a:r>
            <a:r>
              <a:rPr lang="en-US" altLang="zh-CN" sz="2795" spc="0" dirty="0">
                <a:solidFill>
                  <a:srgbClr val="404040"/>
                </a:solidFill>
                <a:latin typeface="微软雅黑"/>
                <a:ea typeface="微软雅黑"/>
                <a:cs typeface="微软雅黑"/>
              </a:rPr>
              <a:t>，在论证女人</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爱</a:t>
            </a:r>
            <a:r>
              <a:rPr lang="en-US" altLang="zh-CN" sz="2795" spc="0" dirty="0">
                <a:solidFill>
                  <a:srgbClr val="404040"/>
                </a:solidFill>
                <a:latin typeface="微软雅黑"/>
                <a:ea typeface="微软雅黑"/>
                <a:cs typeface="微软雅黑"/>
              </a:rPr>
              <a:t>看时是</a:t>
            </a:r>
            <a:r>
              <a:rPr lang="en-US" altLang="zh-CN" sz="2795" b="1" spc="0" dirty="0">
                <a:solidFill>
                  <a:srgbClr val="404040"/>
                </a:solidFill>
                <a:latin typeface="微软雅黑"/>
                <a:ea typeface="微软雅黑"/>
                <a:cs typeface="微软雅黑"/>
              </a:rPr>
              <a:t>视点是演员性别</a:t>
            </a:r>
            <a:r>
              <a:rPr lang="en-US" altLang="zh-CN" sz="2795" spc="0" dirty="0">
                <a:solidFill>
                  <a:srgbClr val="404040"/>
                </a:solidFill>
                <a:latin typeface="微软雅黑"/>
                <a:ea typeface="微软雅黑"/>
                <a:cs typeface="微软雅黑"/>
              </a:rPr>
              <a:t>。</a:t>
            </a:r>
            <a:endParaRPr lang="en-US" altLang="zh-CN" sz="2795">
              <a:latin typeface="微软雅黑"/>
              <a:ea typeface="微软雅黑"/>
              <a:cs typeface="微软雅黑"/>
            </a:endParaRPr>
          </a:p>
          <a:p>
            <a:pPr marL="914400" algn="l" rtl="0">
              <a:lnSpc>
                <a:spcPts val="3687"/>
              </a:lnSpc>
              <a:spcBef>
                <a:spcPts val="3023"/>
              </a:spcBef>
            </a:pPr>
            <a:r>
              <a:rPr lang="en-US" altLang="zh-CN" sz="2795" spc="-5" dirty="0">
                <a:solidFill>
                  <a:srgbClr val="404040"/>
                </a:solidFill>
                <a:latin typeface="微软雅黑"/>
                <a:ea typeface="微软雅黑"/>
                <a:cs typeface="微软雅黑"/>
              </a:rPr>
              <a:t>采</a:t>
            </a:r>
            <a:r>
              <a:rPr lang="en-US" altLang="zh-CN" sz="2795" spc="0" dirty="0">
                <a:solidFill>
                  <a:srgbClr val="404040"/>
                </a:solidFill>
                <a:latin typeface="微软雅黑"/>
                <a:ea typeface="微软雅黑"/>
                <a:cs typeface="微软雅黑"/>
              </a:rPr>
              <a:t>用了</a:t>
            </a:r>
            <a:r>
              <a:rPr lang="en-US" altLang="zh-CN" sz="2795" b="1" spc="0" dirty="0">
                <a:solidFill>
                  <a:srgbClr val="404040"/>
                </a:solidFill>
                <a:latin typeface="微软雅黑"/>
                <a:ea typeface="微软雅黑"/>
                <a:cs typeface="微软雅黑"/>
              </a:rPr>
              <a:t>双重标准</a:t>
            </a:r>
            <a:r>
              <a:rPr lang="en-US" altLang="zh-CN" sz="2795" spc="0" dirty="0">
                <a:solidFill>
                  <a:srgbClr val="404040"/>
                </a:solidFill>
                <a:latin typeface="微软雅黑"/>
                <a:ea typeface="微软雅黑"/>
                <a:cs typeface="微软雅黑"/>
              </a:rPr>
              <a:t>。</a:t>
            </a:r>
            <a:endParaRPr lang="en-US" altLang="zh-CN" sz="2795">
              <a:latin typeface="微软雅黑"/>
              <a:ea typeface="微软雅黑"/>
              <a:cs typeface="微软雅黑"/>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Text Box408"/>
          <p:cNvSpPr txBox="1"/>
          <p:nvPr/>
        </p:nvSpPr>
        <p:spPr>
          <a:xfrm>
            <a:off x="739140" y="1814751"/>
            <a:ext cx="10349866" cy="2154822"/>
          </a:xfrm>
          <a:prstGeom prst="rect">
            <a:avLst/>
          </a:prstGeom>
          <a:noFill/>
        </p:spPr>
        <p:txBody>
          <a:bodyPr wrap="square" lIns="0" tIns="0" rIns="0" rtlCol="0">
            <a:spAutoFit/>
          </a:bodyPr>
          <a:lstStyle/>
          <a:p>
            <a:pPr algn="l" rtl="0">
              <a:lnSpc>
                <a:spcPts val="3608"/>
              </a:lnSpc>
            </a:pPr>
            <a:r>
              <a:rPr lang="en-US" altLang="zh-CN" sz="2795" spc="-5" dirty="0">
                <a:solidFill>
                  <a:srgbClr val="404040"/>
                </a:solidFill>
                <a:latin typeface="微软雅黑"/>
                <a:ea typeface="微软雅黑"/>
                <a:cs typeface="微软雅黑"/>
              </a:rPr>
              <a:t>看</a:t>
            </a:r>
            <a:r>
              <a:rPr lang="en-US" altLang="zh-CN" sz="2795" spc="0" dirty="0">
                <a:solidFill>
                  <a:srgbClr val="404040"/>
                </a:solidFill>
                <a:latin typeface="微软雅黑"/>
                <a:ea typeface="微软雅黑"/>
                <a:cs typeface="微软雅黑"/>
              </a:rPr>
              <a:t>一个类似的案例：</a:t>
            </a:r>
            <a:endParaRPr lang="en-US" altLang="zh-CN" sz="2795">
              <a:latin typeface="微软雅黑"/>
              <a:ea typeface="微软雅黑"/>
              <a:cs typeface="微软雅黑"/>
            </a:endParaRPr>
          </a:p>
          <a:p>
            <a:pPr indent="711200" algn="just" rtl="0">
              <a:lnSpc>
                <a:spcPts val="3020"/>
              </a:lnSpc>
              <a:spcBef>
                <a:spcPts val="4299"/>
              </a:spcBef>
            </a:pPr>
            <a:r>
              <a:rPr lang="en-US" altLang="zh-CN" sz="2795" spc="-5" dirty="0">
                <a:solidFill>
                  <a:srgbClr val="404040"/>
                </a:solidFill>
                <a:latin typeface="楷体"/>
                <a:ea typeface="楷体"/>
                <a:cs typeface="楷体"/>
              </a:rPr>
              <a:t>古</a:t>
            </a:r>
            <a:r>
              <a:rPr lang="en-US" altLang="zh-CN" sz="2795" spc="0" dirty="0">
                <a:solidFill>
                  <a:srgbClr val="404040"/>
                </a:solidFill>
                <a:latin typeface="楷体"/>
                <a:ea typeface="楷体"/>
                <a:cs typeface="楷体"/>
              </a:rPr>
              <a:t>希腊欧提勒士向著名的辩者普罗达哥拉斯学法律和辩论。两</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人</a:t>
            </a:r>
            <a:r>
              <a:rPr lang="en-US" altLang="zh-CN" sz="2795" spc="0" dirty="0">
                <a:solidFill>
                  <a:srgbClr val="404040"/>
                </a:solidFill>
                <a:latin typeface="楷体"/>
                <a:ea typeface="楷体"/>
                <a:cs typeface="楷体"/>
              </a:rPr>
              <a:t>曾订有合同，其中约定在欧提勒士毕业时付一半学费给普罗达哥</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拉</a:t>
            </a:r>
            <a:r>
              <a:rPr lang="en-US" altLang="zh-CN" sz="2795" spc="0" dirty="0">
                <a:solidFill>
                  <a:srgbClr val="404040"/>
                </a:solidFill>
                <a:latin typeface="楷体"/>
                <a:ea typeface="楷体"/>
                <a:cs typeface="楷体"/>
              </a:rPr>
              <a:t>斯，另一半学费则等欧提勒士毕业后头一次打赢官司时付清。</a:t>
            </a:r>
            <a:endParaRPr lang="en-US" altLang="zh-CN" sz="2795">
              <a:latin typeface="楷体"/>
              <a:ea typeface="楷体"/>
              <a:cs typeface="楷体"/>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Text Box410"/>
          <p:cNvSpPr txBox="1"/>
          <p:nvPr/>
        </p:nvSpPr>
        <p:spPr>
          <a:xfrm>
            <a:off x="739140" y="2115070"/>
            <a:ext cx="10349866" cy="3909999"/>
          </a:xfrm>
          <a:prstGeom prst="rect">
            <a:avLst/>
          </a:prstGeom>
          <a:noFill/>
        </p:spPr>
        <p:txBody>
          <a:bodyPr wrap="square" lIns="0" tIns="0" rIns="0" rtlCol="0">
            <a:spAutoFit/>
          </a:bodyPr>
          <a:lstStyle/>
          <a:p>
            <a:pPr indent="711200" algn="l" rtl="0">
              <a:lnSpc>
                <a:spcPts val="4144"/>
              </a:lnSpc>
            </a:pPr>
            <a:r>
              <a:rPr lang="en-US" altLang="zh-CN" sz="2795" spc="-5" dirty="0">
                <a:solidFill>
                  <a:srgbClr val="404040"/>
                </a:solidFill>
                <a:latin typeface="楷体"/>
                <a:ea typeface="楷体"/>
                <a:cs typeface="楷体"/>
              </a:rPr>
              <a:t>但</a:t>
            </a:r>
            <a:r>
              <a:rPr lang="en-US" altLang="zh-CN" sz="2795" spc="0" dirty="0">
                <a:solidFill>
                  <a:srgbClr val="404040"/>
                </a:solidFill>
                <a:latin typeface="楷体"/>
                <a:ea typeface="楷体"/>
                <a:cs typeface="楷体"/>
              </a:rPr>
              <a:t>毕业后，欧提勒士总不打官司。普罗达哥拉斯就向法庭状告</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欧</a:t>
            </a:r>
            <a:r>
              <a:rPr lang="en-US" altLang="zh-CN" sz="2795" spc="0" dirty="0">
                <a:solidFill>
                  <a:srgbClr val="404040"/>
                </a:solidFill>
                <a:latin typeface="楷体"/>
                <a:ea typeface="楷体"/>
                <a:cs typeface="楷体"/>
              </a:rPr>
              <a:t>提勒士拖欠学费。他作出以下二难推理论证：</a:t>
            </a:r>
            <a:endParaRPr lang="en-US" altLang="zh-CN" sz="2795">
              <a:latin typeface="楷体"/>
              <a:ea typeface="楷体"/>
              <a:cs typeface="楷体"/>
            </a:endParaRPr>
          </a:p>
          <a:p>
            <a:pPr indent="711200" algn="just" rtl="0">
              <a:lnSpc>
                <a:spcPts val="5375"/>
              </a:lnSpc>
              <a:spcBef>
                <a:spcPts val="1000"/>
              </a:spcBef>
            </a:pPr>
            <a:r>
              <a:rPr lang="en-US" altLang="zh-CN" sz="2795" spc="-5" dirty="0">
                <a:solidFill>
                  <a:srgbClr val="404040"/>
                </a:solidFill>
                <a:latin typeface="楷体"/>
                <a:ea typeface="楷体"/>
                <a:cs typeface="楷体"/>
              </a:rPr>
              <a:t>如</a:t>
            </a:r>
            <a:r>
              <a:rPr lang="en-US" altLang="zh-CN" sz="2795" spc="0" dirty="0">
                <a:solidFill>
                  <a:srgbClr val="404040"/>
                </a:solidFill>
                <a:latin typeface="楷体"/>
                <a:ea typeface="楷体"/>
                <a:cs typeface="楷体"/>
              </a:rPr>
              <a:t>果欧提勒士这场官司胜诉，那么，按合同的约定，他应付给</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我</a:t>
            </a:r>
            <a:r>
              <a:rPr lang="en-US" altLang="zh-CN" sz="2795" spc="0" dirty="0">
                <a:solidFill>
                  <a:srgbClr val="404040"/>
                </a:solidFill>
                <a:latin typeface="楷体"/>
                <a:ea typeface="楷体"/>
                <a:cs typeface="楷体"/>
              </a:rPr>
              <a:t>另一半学费；如果欧提勒士这场官司败诉，那么按法庭的判决，</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他</a:t>
            </a:r>
            <a:r>
              <a:rPr lang="en-US" altLang="zh-CN" sz="2795" spc="0" dirty="0">
                <a:solidFill>
                  <a:srgbClr val="404040"/>
                </a:solidFill>
                <a:latin typeface="楷体"/>
                <a:ea typeface="楷体"/>
                <a:cs typeface="楷体"/>
              </a:rPr>
              <a:t>也应付给我另一半学费；他这场官司或者胜诉或者败诉，所以，</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他</a:t>
            </a:r>
            <a:r>
              <a:rPr lang="en-US" altLang="zh-CN" sz="2795" spc="0" dirty="0">
                <a:solidFill>
                  <a:srgbClr val="404040"/>
                </a:solidFill>
                <a:latin typeface="楷体"/>
                <a:ea typeface="楷体"/>
                <a:cs typeface="楷体"/>
              </a:rPr>
              <a:t>无论是哪一种情况都应付给我另一半学费。</a:t>
            </a:r>
            <a:endParaRPr lang="en-US" altLang="zh-CN" sz="2795">
              <a:latin typeface="楷体"/>
              <a:ea typeface="楷体"/>
              <a:cs typeface="楷体"/>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Text Box412"/>
          <p:cNvSpPr txBox="1"/>
          <p:nvPr/>
        </p:nvSpPr>
        <p:spPr>
          <a:xfrm>
            <a:off x="739140" y="2115070"/>
            <a:ext cx="10705466" cy="3227374"/>
          </a:xfrm>
          <a:prstGeom prst="rect">
            <a:avLst/>
          </a:prstGeom>
          <a:noFill/>
        </p:spPr>
        <p:txBody>
          <a:bodyPr wrap="square" lIns="0" tIns="0" rIns="0" rtlCol="0">
            <a:spAutoFit/>
          </a:bodyPr>
          <a:lstStyle/>
          <a:p>
            <a:pPr algn="l" rtl="0">
              <a:lnSpc>
                <a:spcPts val="2912"/>
              </a:lnSpc>
            </a:pPr>
            <a:r>
              <a:rPr lang="en-US" altLang="zh-CN" sz="2795" spc="-5" dirty="0">
                <a:solidFill>
                  <a:srgbClr val="404040"/>
                </a:solidFill>
                <a:latin typeface="楷体"/>
                <a:ea typeface="楷体"/>
                <a:cs typeface="楷体"/>
              </a:rPr>
              <a:t>然</a:t>
            </a:r>
            <a:r>
              <a:rPr lang="en-US" altLang="zh-CN" sz="2795" spc="0" dirty="0">
                <a:solidFill>
                  <a:srgbClr val="404040"/>
                </a:solidFill>
                <a:latin typeface="楷体"/>
                <a:ea typeface="楷体"/>
                <a:cs typeface="楷体"/>
              </a:rPr>
              <a:t>而，欧提勒士同样用二难推理进行了反驳：</a:t>
            </a:r>
            <a:endParaRPr lang="en-US" altLang="zh-CN" sz="2795">
              <a:latin typeface="楷体"/>
              <a:ea typeface="楷体"/>
              <a:cs typeface="楷体"/>
            </a:endParaRPr>
          </a:p>
          <a:p>
            <a:pPr indent="711200" algn="l" rtl="0">
              <a:lnSpc>
                <a:spcPts val="5375"/>
              </a:lnSpc>
              <a:spcBef>
                <a:spcPts val="1000"/>
              </a:spcBef>
            </a:pPr>
            <a:r>
              <a:rPr lang="en-US" altLang="zh-CN" sz="2795" spc="-5" dirty="0">
                <a:solidFill>
                  <a:srgbClr val="404040"/>
                </a:solidFill>
                <a:latin typeface="楷体"/>
                <a:ea typeface="楷体"/>
                <a:cs typeface="楷体"/>
              </a:rPr>
              <a:t>如</a:t>
            </a:r>
            <a:r>
              <a:rPr lang="en-US" altLang="zh-CN" sz="2795" spc="0" dirty="0">
                <a:solidFill>
                  <a:srgbClr val="404040"/>
                </a:solidFill>
                <a:latin typeface="楷体"/>
                <a:ea typeface="楷体"/>
                <a:cs typeface="楷体"/>
              </a:rPr>
              <a:t>果我这场官司胜诉，那么，按法庭的判决，我不应付给普罗</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达</a:t>
            </a:r>
            <a:r>
              <a:rPr lang="en-US" altLang="zh-CN" sz="2795" spc="0" dirty="0">
                <a:solidFill>
                  <a:srgbClr val="404040"/>
                </a:solidFill>
                <a:latin typeface="楷体"/>
                <a:ea typeface="楷体"/>
                <a:cs typeface="楷体"/>
              </a:rPr>
              <a:t>哥拉斯另一半学费；如果我这场官司败诉，那么，按合同的约定，</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我</a:t>
            </a:r>
            <a:r>
              <a:rPr lang="en-US" altLang="zh-CN" sz="2795" spc="0" dirty="0">
                <a:solidFill>
                  <a:srgbClr val="404040"/>
                </a:solidFill>
                <a:latin typeface="楷体"/>
                <a:ea typeface="楷体"/>
                <a:cs typeface="楷体"/>
              </a:rPr>
              <a:t>也不应付给普罗达哥拉斯另一半学费；我这场官司或者胜诉或者</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败</a:t>
            </a:r>
            <a:r>
              <a:rPr lang="en-US" altLang="zh-CN" sz="2795" spc="0" dirty="0">
                <a:solidFill>
                  <a:srgbClr val="404040"/>
                </a:solidFill>
                <a:latin typeface="楷体"/>
                <a:ea typeface="楷体"/>
                <a:cs typeface="楷体"/>
              </a:rPr>
              <a:t>诉，所以我不应付给他另一半学费。</a:t>
            </a:r>
            <a:endParaRPr lang="en-US" altLang="zh-CN" sz="2795">
              <a:latin typeface="楷体"/>
              <a:ea typeface="楷体"/>
              <a:cs typeface="楷体"/>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Text Box414"/>
          <p:cNvSpPr txBox="1"/>
          <p:nvPr/>
        </p:nvSpPr>
        <p:spPr>
          <a:xfrm>
            <a:off x="739140" y="1094026"/>
            <a:ext cx="10370820" cy="4073503"/>
          </a:xfrm>
          <a:prstGeom prst="rect">
            <a:avLst/>
          </a:prstGeom>
          <a:noFill/>
        </p:spPr>
        <p:txBody>
          <a:bodyPr wrap="square" lIns="0" tIns="0" rIns="0" rtlCol="0">
            <a:spAutoFit/>
          </a:bodyPr>
          <a:lstStyle/>
          <a:p>
            <a:pPr algn="l" rtl="0">
              <a:lnSpc>
                <a:spcPts val="3608"/>
              </a:lnSpc>
            </a:pPr>
            <a:r>
              <a:rPr lang="en-US" altLang="zh-CN" sz="2795" spc="-5" dirty="0">
                <a:solidFill>
                  <a:srgbClr val="404040"/>
                </a:solidFill>
                <a:latin typeface="微软雅黑"/>
                <a:ea typeface="微软雅黑"/>
                <a:cs typeface="微软雅黑"/>
              </a:rPr>
              <a:t>关</a:t>
            </a:r>
            <a:r>
              <a:rPr lang="en-US" altLang="zh-CN" sz="2795" spc="0" dirty="0">
                <a:solidFill>
                  <a:srgbClr val="404040"/>
                </a:solidFill>
                <a:latin typeface="微软雅黑"/>
                <a:ea typeface="微软雅黑"/>
                <a:cs typeface="微软雅黑"/>
              </a:rPr>
              <a:t>于②的反思就是：</a:t>
            </a:r>
            <a:endParaRPr lang="en-US" altLang="zh-CN" sz="2795" dirty="0">
              <a:latin typeface="微软雅黑"/>
              <a:ea typeface="微软雅黑"/>
              <a:cs typeface="微软雅黑"/>
            </a:endParaRPr>
          </a:p>
          <a:p>
            <a:pPr indent="609600" algn="l" rtl="0">
              <a:lnSpc>
                <a:spcPts val="4367"/>
              </a:lnSpc>
              <a:spcBef>
                <a:spcPts val="3723"/>
              </a:spcBef>
            </a:pPr>
            <a:r>
              <a:rPr lang="en-US" altLang="zh-CN" sz="2795" spc="-5" dirty="0">
                <a:solidFill>
                  <a:srgbClr val="404040"/>
                </a:solidFill>
                <a:latin typeface="华文中宋"/>
                <a:ea typeface="华文中宋"/>
                <a:cs typeface="华文中宋"/>
              </a:rPr>
              <a:t>论</a:t>
            </a:r>
            <a:r>
              <a:rPr lang="en-US" altLang="zh-CN" sz="2795" spc="-861" dirty="0">
                <a:solidFill>
                  <a:srgbClr val="404040"/>
                </a:solidFill>
                <a:latin typeface="华文中宋"/>
                <a:ea typeface="华文中宋"/>
                <a:cs typeface="华文中宋"/>
              </a:rPr>
              <a:t> </a:t>
            </a:r>
            <a:r>
              <a:rPr lang="en-US" altLang="zh-CN" sz="2795" spc="-5" dirty="0">
                <a:solidFill>
                  <a:srgbClr val="404040"/>
                </a:solidFill>
                <a:latin typeface="华文中宋"/>
                <a:ea typeface="华文中宋"/>
                <a:cs typeface="华文中宋"/>
              </a:rPr>
              <a:t>证</a:t>
            </a:r>
            <a:r>
              <a:rPr lang="en-US" altLang="zh-CN" sz="2795" spc="-861" dirty="0">
                <a:solidFill>
                  <a:srgbClr val="404040"/>
                </a:solidFill>
                <a:latin typeface="华文中宋"/>
                <a:ea typeface="华文中宋"/>
                <a:cs typeface="华文中宋"/>
              </a:rPr>
              <a:t> </a:t>
            </a:r>
            <a:r>
              <a:rPr lang="en-US" altLang="zh-CN" sz="2795" spc="-5" dirty="0">
                <a:solidFill>
                  <a:srgbClr val="404040"/>
                </a:solidFill>
                <a:latin typeface="华文中宋"/>
                <a:ea typeface="华文中宋"/>
                <a:cs typeface="华文中宋"/>
              </a:rPr>
              <a:t>的</a:t>
            </a:r>
            <a:r>
              <a:rPr lang="en-US" altLang="zh-CN" sz="2795" spc="-861" dirty="0">
                <a:solidFill>
                  <a:srgbClr val="404040"/>
                </a:solidFill>
                <a:latin typeface="华文中宋"/>
                <a:ea typeface="华文中宋"/>
                <a:cs typeface="华文中宋"/>
              </a:rPr>
              <a:t> </a:t>
            </a:r>
            <a:r>
              <a:rPr lang="en-US" altLang="zh-CN" sz="2795" spc="-5" dirty="0">
                <a:solidFill>
                  <a:srgbClr val="404040"/>
                </a:solidFill>
                <a:latin typeface="华文中宋"/>
                <a:ea typeface="华文中宋"/>
                <a:cs typeface="华文中宋"/>
              </a:rPr>
              <a:t>标</a:t>
            </a:r>
            <a:r>
              <a:rPr lang="en-US" altLang="zh-CN" sz="2795" spc="-861" dirty="0">
                <a:solidFill>
                  <a:srgbClr val="404040"/>
                </a:solidFill>
                <a:latin typeface="华文中宋"/>
                <a:ea typeface="华文中宋"/>
                <a:cs typeface="华文中宋"/>
              </a:rPr>
              <a:t> </a:t>
            </a:r>
            <a:r>
              <a:rPr lang="en-US" altLang="zh-CN" sz="2795" spc="-5" dirty="0">
                <a:solidFill>
                  <a:srgbClr val="404040"/>
                </a:solidFill>
                <a:latin typeface="华文中宋"/>
                <a:ea typeface="华文中宋"/>
                <a:cs typeface="华文中宋"/>
              </a:rPr>
              <a:t>准</a:t>
            </a:r>
            <a:r>
              <a:rPr lang="en-US" altLang="zh-CN" sz="2795" spc="-861" dirty="0">
                <a:solidFill>
                  <a:srgbClr val="404040"/>
                </a:solidFill>
                <a:latin typeface="华文中宋"/>
                <a:ea typeface="华文中宋"/>
                <a:cs typeface="华文中宋"/>
              </a:rPr>
              <a:t> </a:t>
            </a:r>
            <a:r>
              <a:rPr lang="en-US" altLang="zh-CN" sz="2795" spc="-5" dirty="0">
                <a:solidFill>
                  <a:srgbClr val="404040"/>
                </a:solidFill>
                <a:latin typeface="华文中宋"/>
                <a:ea typeface="华文中宋"/>
                <a:cs typeface="华文中宋"/>
              </a:rPr>
              <a:t>要</a:t>
            </a:r>
            <a:r>
              <a:rPr lang="en-US" altLang="zh-CN" sz="2795" spc="-861" dirty="0">
                <a:solidFill>
                  <a:srgbClr val="404040"/>
                </a:solidFill>
                <a:latin typeface="华文中宋"/>
                <a:ea typeface="华文中宋"/>
                <a:cs typeface="华文中宋"/>
              </a:rPr>
              <a:t> </a:t>
            </a:r>
            <a:r>
              <a:rPr lang="en-US" altLang="zh-CN" sz="2795" spc="0" dirty="0">
                <a:solidFill>
                  <a:srgbClr val="404040"/>
                </a:solidFill>
                <a:latin typeface="华文中宋"/>
                <a:ea typeface="华文中宋"/>
                <a:cs typeface="华文中宋"/>
              </a:rPr>
              <a:t>统</a:t>
            </a:r>
            <a:r>
              <a:rPr lang="en-US" altLang="zh-CN" sz="2795" spc="-866" dirty="0">
                <a:solidFill>
                  <a:srgbClr val="404040"/>
                </a:solidFill>
                <a:latin typeface="华文中宋"/>
                <a:ea typeface="华文中宋"/>
                <a:cs typeface="华文中宋"/>
              </a:rPr>
              <a:t> </a:t>
            </a:r>
            <a:r>
              <a:rPr lang="en-US" altLang="zh-CN" sz="2795" spc="0" dirty="0">
                <a:solidFill>
                  <a:srgbClr val="404040"/>
                </a:solidFill>
                <a:latin typeface="华文中宋"/>
                <a:ea typeface="华文中宋"/>
                <a:cs typeface="华文中宋"/>
              </a:rPr>
              <a:t>一</a:t>
            </a:r>
            <a:r>
              <a:rPr lang="en-US" altLang="zh-CN" sz="2795" spc="-866" dirty="0">
                <a:solidFill>
                  <a:srgbClr val="404040"/>
                </a:solidFill>
                <a:latin typeface="华文中宋"/>
                <a:ea typeface="华文中宋"/>
                <a:cs typeface="华文中宋"/>
              </a:rPr>
              <a:t> </a:t>
            </a:r>
            <a:r>
              <a:rPr lang="en-US" altLang="zh-CN" sz="2795" spc="0" dirty="0">
                <a:solidFill>
                  <a:srgbClr val="404040"/>
                </a:solidFill>
                <a:latin typeface="华文中宋"/>
                <a:ea typeface="华文中宋"/>
                <a:cs typeface="华文中宋"/>
              </a:rPr>
              <a:t>。</a:t>
            </a:r>
            <a:r>
              <a:rPr lang="en-US" altLang="zh-CN" sz="2795" spc="-866" dirty="0">
                <a:solidFill>
                  <a:srgbClr val="404040"/>
                </a:solidFill>
                <a:latin typeface="华文中宋"/>
                <a:ea typeface="华文中宋"/>
                <a:cs typeface="华文中宋"/>
              </a:rPr>
              <a:t> </a:t>
            </a:r>
            <a:r>
              <a:rPr lang="en-US" altLang="zh-CN" sz="2400" spc="0" dirty="0">
                <a:solidFill>
                  <a:srgbClr val="404040"/>
                </a:solidFill>
                <a:latin typeface="楷体"/>
                <a:ea typeface="楷体"/>
                <a:cs typeface="楷体"/>
              </a:rPr>
              <a:t>你</a:t>
            </a:r>
            <a:r>
              <a:rPr lang="en-US" altLang="zh-CN" sz="2400" spc="30" dirty="0">
                <a:solidFill>
                  <a:srgbClr val="404040"/>
                </a:solidFill>
                <a:latin typeface="楷体"/>
                <a:ea typeface="楷体"/>
                <a:cs typeface="楷体"/>
              </a:rPr>
              <a:t>不</a:t>
            </a:r>
            <a:r>
              <a:rPr lang="en-US" altLang="zh-CN" sz="2400" spc="0" dirty="0">
                <a:solidFill>
                  <a:srgbClr val="404040"/>
                </a:solidFill>
                <a:latin typeface="楷体"/>
                <a:ea typeface="楷体"/>
                <a:cs typeface="楷体"/>
              </a:rPr>
              <a:t>能</a:t>
            </a:r>
            <a:r>
              <a:rPr lang="en-US" altLang="zh-CN" sz="2400" spc="35" dirty="0">
                <a:solidFill>
                  <a:srgbClr val="404040"/>
                </a:solidFill>
                <a:latin typeface="楷体"/>
                <a:ea typeface="楷体"/>
                <a:cs typeface="楷体"/>
              </a:rPr>
              <a:t>一</a:t>
            </a:r>
            <a:r>
              <a:rPr lang="en-US" altLang="zh-CN" sz="2400" spc="0" dirty="0">
                <a:solidFill>
                  <a:srgbClr val="404040"/>
                </a:solidFill>
                <a:latin typeface="楷体"/>
                <a:ea typeface="楷体"/>
                <a:cs typeface="楷体"/>
              </a:rPr>
              <a:t>会</a:t>
            </a:r>
            <a:r>
              <a:rPr lang="en-US" altLang="zh-CN" sz="2400" spc="35" dirty="0">
                <a:solidFill>
                  <a:srgbClr val="404040"/>
                </a:solidFill>
                <a:latin typeface="楷体"/>
                <a:ea typeface="楷体"/>
                <a:cs typeface="楷体"/>
              </a:rPr>
              <a:t>儿</a:t>
            </a:r>
            <a:r>
              <a:rPr lang="en-US" altLang="zh-CN" sz="2400" spc="0" dirty="0">
                <a:solidFill>
                  <a:srgbClr val="404040"/>
                </a:solidFill>
                <a:latin typeface="楷体"/>
                <a:ea typeface="楷体"/>
                <a:cs typeface="楷体"/>
              </a:rPr>
              <a:t>是</a:t>
            </a:r>
            <a:r>
              <a:rPr lang="en-US" altLang="zh-CN" sz="2400" spc="35" dirty="0">
                <a:solidFill>
                  <a:srgbClr val="404040"/>
                </a:solidFill>
                <a:latin typeface="楷体"/>
                <a:ea typeface="楷体"/>
                <a:cs typeface="楷体"/>
              </a:rPr>
              <a:t>演</a:t>
            </a:r>
            <a:r>
              <a:rPr lang="en-US" altLang="zh-CN" sz="2400" spc="0" dirty="0">
                <a:solidFill>
                  <a:srgbClr val="404040"/>
                </a:solidFill>
                <a:latin typeface="楷体"/>
                <a:ea typeface="楷体"/>
                <a:cs typeface="楷体"/>
              </a:rPr>
              <a:t>员</a:t>
            </a:r>
            <a:r>
              <a:rPr lang="en-US" altLang="zh-CN" sz="2400" spc="35" dirty="0">
                <a:solidFill>
                  <a:srgbClr val="404040"/>
                </a:solidFill>
                <a:latin typeface="楷体"/>
                <a:ea typeface="楷体"/>
                <a:cs typeface="楷体"/>
              </a:rPr>
              <a:t>性</a:t>
            </a:r>
            <a:r>
              <a:rPr lang="en-US" altLang="zh-CN" sz="2400" spc="0" dirty="0">
                <a:solidFill>
                  <a:srgbClr val="404040"/>
                </a:solidFill>
                <a:latin typeface="楷体"/>
                <a:ea typeface="楷体"/>
                <a:cs typeface="楷体"/>
              </a:rPr>
              <a:t>别</a:t>
            </a:r>
            <a:r>
              <a:rPr lang="en-US" altLang="zh-CN" sz="2400" spc="35" dirty="0">
                <a:solidFill>
                  <a:srgbClr val="404040"/>
                </a:solidFill>
                <a:latin typeface="楷体"/>
                <a:ea typeface="楷体"/>
                <a:cs typeface="楷体"/>
              </a:rPr>
              <a:t>标</a:t>
            </a:r>
            <a:r>
              <a:rPr lang="en-US" altLang="zh-CN" sz="2400" spc="0" dirty="0">
                <a:solidFill>
                  <a:srgbClr val="404040"/>
                </a:solidFill>
                <a:latin typeface="楷体"/>
                <a:ea typeface="楷体"/>
                <a:cs typeface="楷体"/>
              </a:rPr>
              <a:t>准</a:t>
            </a:r>
            <a:r>
              <a:rPr lang="en-US" altLang="zh-CN" sz="2400" spc="35" dirty="0">
                <a:solidFill>
                  <a:srgbClr val="404040"/>
                </a:solidFill>
                <a:latin typeface="楷体"/>
                <a:ea typeface="楷体"/>
                <a:cs typeface="楷体"/>
              </a:rPr>
              <a:t>，</a:t>
            </a:r>
            <a:r>
              <a:rPr lang="en-US" altLang="zh-CN" sz="2400" spc="0" dirty="0">
                <a:solidFill>
                  <a:srgbClr val="404040"/>
                </a:solidFill>
                <a:latin typeface="楷体"/>
                <a:ea typeface="楷体"/>
                <a:cs typeface="楷体"/>
              </a:rPr>
              <a:t>一</a:t>
            </a:r>
            <a:r>
              <a:rPr lang="en-US" altLang="zh-CN" sz="2400" spc="35" dirty="0">
                <a:solidFill>
                  <a:srgbClr val="404040"/>
                </a:solidFill>
                <a:latin typeface="楷体"/>
                <a:ea typeface="楷体"/>
                <a:cs typeface="楷体"/>
              </a:rPr>
              <a:t>会</a:t>
            </a:r>
            <a:r>
              <a:rPr lang="en-US" altLang="zh-CN" sz="2400" spc="0" dirty="0">
                <a:solidFill>
                  <a:srgbClr val="404040"/>
                </a:solidFill>
                <a:latin typeface="楷体"/>
                <a:ea typeface="楷体"/>
                <a:cs typeface="楷体"/>
              </a:rPr>
              <a:t>是</a:t>
            </a:r>
            <a:r>
              <a:rPr lang="en-US" altLang="zh-CN" sz="2400" spc="35" dirty="0">
                <a:solidFill>
                  <a:srgbClr val="404040"/>
                </a:solidFill>
                <a:latin typeface="楷体"/>
                <a:ea typeface="楷体"/>
                <a:cs typeface="楷体"/>
              </a:rPr>
              <a:t>角</a:t>
            </a:r>
            <a:r>
              <a:rPr lang="en-US" altLang="zh-CN" sz="2400" spc="0" dirty="0">
                <a:solidFill>
                  <a:srgbClr val="404040"/>
                </a:solidFill>
                <a:latin typeface="楷体"/>
                <a:ea typeface="楷体"/>
                <a:cs typeface="楷体"/>
              </a:rPr>
              <a:t>色</a:t>
            </a:r>
            <a:r>
              <a:rPr lang="en-US" altLang="zh-CN" sz="2400" spc="35" dirty="0">
                <a:solidFill>
                  <a:srgbClr val="404040"/>
                </a:solidFill>
                <a:latin typeface="楷体"/>
                <a:ea typeface="楷体"/>
                <a:cs typeface="楷体"/>
              </a:rPr>
              <a:t>性</a:t>
            </a:r>
            <a:r>
              <a:rPr lang="en-US" altLang="zh-CN" sz="2400" spc="0" dirty="0">
                <a:solidFill>
                  <a:srgbClr val="404040"/>
                </a:solidFill>
                <a:latin typeface="楷体"/>
                <a:ea typeface="楷体"/>
                <a:cs typeface="楷体"/>
              </a:rPr>
              <a:t>别</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标准；一会儿是法庭判决的标准，一会儿是合同约定的标准。</a:t>
            </a:r>
            <a:endParaRPr lang="en-US" altLang="zh-CN" sz="2400" dirty="0">
              <a:latin typeface="楷体"/>
              <a:ea typeface="楷体"/>
              <a:cs typeface="楷体"/>
            </a:endParaRPr>
          </a:p>
          <a:p>
            <a:pPr indent="609600" algn="just" rtl="0">
              <a:lnSpc>
                <a:spcPts val="3740"/>
              </a:lnSpc>
              <a:spcBef>
                <a:spcPts val="1050"/>
              </a:spcBef>
            </a:pPr>
            <a:r>
              <a:rPr lang="en-US" altLang="zh-CN" sz="2400" spc="0" dirty="0">
                <a:solidFill>
                  <a:srgbClr val="404040"/>
                </a:solidFill>
                <a:latin typeface="楷体"/>
                <a:ea typeface="楷体"/>
                <a:cs typeface="楷体"/>
              </a:rPr>
              <a:t>还</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有</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一</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个</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顺</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带</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的</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收</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获</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就</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是</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驳</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论</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可</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以</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采</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用</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套</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用</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对</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方</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逻</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辑</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来</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得</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出</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和</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对</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方</a:t>
            </a:r>
            <a:r>
              <a:rPr lang="en-US" altLang="zh-CN" sz="2400" spc="-112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相</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反</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的</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论</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点</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即</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所</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谓</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以</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其</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人</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之</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道</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还</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治</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其</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人</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之</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身</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欧</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提</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勒</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士</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明</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知</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对</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方</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推</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理</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有</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错</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却</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不</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正</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面</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点</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明</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而</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是</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套</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用</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对</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方</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采</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用</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双</a:t>
            </a:r>
            <a:r>
              <a:rPr lang="en-US" altLang="zh-CN" sz="2400" spc="-1135" dirty="0">
                <a:solidFill>
                  <a:srgbClr val="404040"/>
                </a:solidFill>
                <a:latin typeface="楷体"/>
                <a:ea typeface="楷体"/>
                <a:cs typeface="楷体"/>
              </a:rPr>
              <a:t> </a:t>
            </a:r>
            <a:r>
              <a:rPr lang="en-US" altLang="zh-CN" sz="2400" spc="0" dirty="0">
                <a:solidFill>
                  <a:srgbClr val="404040"/>
                </a:solidFill>
                <a:latin typeface="楷体"/>
                <a:ea typeface="楷体"/>
                <a:cs typeface="楷体"/>
              </a:rPr>
              <a:t>重</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标</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准</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的</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做</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法</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论</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证</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了</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和</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对</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方</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完</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全</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相</a:t>
            </a:r>
            <a:r>
              <a:rPr lang="en-US" altLang="zh-CN" sz="2400" spc="-113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反</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的观点，显示出高明的逻辑技巧。</a:t>
            </a:r>
            <a:endParaRPr lang="en-US" altLang="zh-CN" sz="2400" dirty="0">
              <a:latin typeface="楷体"/>
              <a:ea typeface="楷体"/>
              <a:cs typeface="楷体"/>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 name="Image416"/>
          <p:cNvPicPr>
            <a:picLocks noChangeAspect="1"/>
          </p:cNvPicPr>
          <p:nvPr/>
        </p:nvPicPr>
        <p:blipFill>
          <a:blip r:embed="rId2"/>
          <a:stretch>
            <a:fillRect/>
          </a:stretch>
        </p:blipFill>
        <p:spPr>
          <a:xfrm>
            <a:off x="726402" y="722275"/>
            <a:ext cx="4012070" cy="355142"/>
          </a:xfrm>
          <a:prstGeom prst="rect">
            <a:avLst/>
          </a:prstGeom>
          <a:noFill/>
        </p:spPr>
      </p:pic>
      <p:sp>
        <p:nvSpPr>
          <p:cNvPr id="417" name="Path417"/>
          <p:cNvSpPr/>
          <p:nvPr/>
        </p:nvSpPr>
        <p:spPr>
          <a:xfrm>
            <a:off x="670560" y="1289685"/>
            <a:ext cx="10851516" cy="12700"/>
          </a:xfrm>
          <a:custGeom>
            <a:avLst/>
            <a:gdLst/>
            <a:ahLst/>
            <a:cxnLst/>
            <a:rect l="l" t="t" r="r" b="b"/>
            <a:pathLst>
              <a:path w="10851516" h="12700">
                <a:moveTo>
                  <a:pt x="0" y="0"/>
                </a:moveTo>
                <a:lnTo>
                  <a:pt x="10851516" y="0"/>
                </a:lnTo>
                <a:lnTo>
                  <a:pt x="10851516"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18" name="Path418"/>
          <p:cNvSpPr/>
          <p:nvPr/>
        </p:nvSpPr>
        <p:spPr>
          <a:xfrm>
            <a:off x="670560" y="2265045"/>
            <a:ext cx="2085340" cy="12700"/>
          </a:xfrm>
          <a:custGeom>
            <a:avLst/>
            <a:gdLst/>
            <a:ahLst/>
            <a:cxnLst/>
            <a:rect l="l" t="t" r="r" b="b"/>
            <a:pathLst>
              <a:path w="2085340" h="12700">
                <a:moveTo>
                  <a:pt x="0" y="0"/>
                </a:moveTo>
                <a:lnTo>
                  <a:pt x="2085340" y="0"/>
                </a:lnTo>
                <a:lnTo>
                  <a:pt x="2085340"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19" name="Path419"/>
          <p:cNvSpPr/>
          <p:nvPr/>
        </p:nvSpPr>
        <p:spPr>
          <a:xfrm>
            <a:off x="664210"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0" name="Path420"/>
          <p:cNvSpPr/>
          <p:nvPr/>
        </p:nvSpPr>
        <p:spPr>
          <a:xfrm>
            <a:off x="2749550"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1" name="Path421"/>
          <p:cNvSpPr/>
          <p:nvPr/>
        </p:nvSpPr>
        <p:spPr>
          <a:xfrm>
            <a:off x="2755900" y="6715760"/>
            <a:ext cx="645160" cy="12700"/>
          </a:xfrm>
          <a:custGeom>
            <a:avLst/>
            <a:gdLst/>
            <a:ahLst/>
            <a:cxnLst/>
            <a:rect l="l" t="t" r="r" b="b"/>
            <a:pathLst>
              <a:path w="645160" h="12700">
                <a:moveTo>
                  <a:pt x="0" y="0"/>
                </a:moveTo>
                <a:lnTo>
                  <a:pt x="645160" y="0"/>
                </a:lnTo>
                <a:lnTo>
                  <a:pt x="645160"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2" name="Path422"/>
          <p:cNvSpPr/>
          <p:nvPr/>
        </p:nvSpPr>
        <p:spPr>
          <a:xfrm>
            <a:off x="3394710"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3" name="Path423"/>
          <p:cNvSpPr/>
          <p:nvPr/>
        </p:nvSpPr>
        <p:spPr>
          <a:xfrm>
            <a:off x="3401060" y="2265045"/>
            <a:ext cx="2313305" cy="12700"/>
          </a:xfrm>
          <a:custGeom>
            <a:avLst/>
            <a:gdLst/>
            <a:ahLst/>
            <a:cxnLst/>
            <a:rect l="l" t="t" r="r" b="b"/>
            <a:pathLst>
              <a:path w="2313305" h="12700">
                <a:moveTo>
                  <a:pt x="0" y="0"/>
                </a:moveTo>
                <a:lnTo>
                  <a:pt x="2313305" y="0"/>
                </a:lnTo>
                <a:lnTo>
                  <a:pt x="231330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4" name="Path424"/>
          <p:cNvSpPr/>
          <p:nvPr/>
        </p:nvSpPr>
        <p:spPr>
          <a:xfrm>
            <a:off x="5708015"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5" name="Path425"/>
          <p:cNvSpPr/>
          <p:nvPr/>
        </p:nvSpPr>
        <p:spPr>
          <a:xfrm>
            <a:off x="5714365" y="6715760"/>
            <a:ext cx="561975" cy="12700"/>
          </a:xfrm>
          <a:custGeom>
            <a:avLst/>
            <a:gdLst/>
            <a:ahLst/>
            <a:cxnLst/>
            <a:rect l="l" t="t" r="r" b="b"/>
            <a:pathLst>
              <a:path w="561975" h="12700">
                <a:moveTo>
                  <a:pt x="0" y="0"/>
                </a:moveTo>
                <a:lnTo>
                  <a:pt x="561975" y="0"/>
                </a:lnTo>
                <a:lnTo>
                  <a:pt x="56197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6" name="Path426"/>
          <p:cNvSpPr/>
          <p:nvPr/>
        </p:nvSpPr>
        <p:spPr>
          <a:xfrm>
            <a:off x="6269990"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7" name="Path427"/>
          <p:cNvSpPr/>
          <p:nvPr/>
        </p:nvSpPr>
        <p:spPr>
          <a:xfrm>
            <a:off x="6276340" y="2265045"/>
            <a:ext cx="2654936" cy="12700"/>
          </a:xfrm>
          <a:custGeom>
            <a:avLst/>
            <a:gdLst/>
            <a:ahLst/>
            <a:cxnLst/>
            <a:rect l="l" t="t" r="r" b="b"/>
            <a:pathLst>
              <a:path w="2654936" h="12700">
                <a:moveTo>
                  <a:pt x="0" y="0"/>
                </a:moveTo>
                <a:lnTo>
                  <a:pt x="2654935" y="0"/>
                </a:lnTo>
                <a:lnTo>
                  <a:pt x="265493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8" name="Path428"/>
          <p:cNvSpPr/>
          <p:nvPr/>
        </p:nvSpPr>
        <p:spPr>
          <a:xfrm>
            <a:off x="8924926"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29" name="Path429"/>
          <p:cNvSpPr/>
          <p:nvPr/>
        </p:nvSpPr>
        <p:spPr>
          <a:xfrm>
            <a:off x="8931276" y="6715760"/>
            <a:ext cx="719454" cy="12700"/>
          </a:xfrm>
          <a:custGeom>
            <a:avLst/>
            <a:gdLst/>
            <a:ahLst/>
            <a:cxnLst/>
            <a:rect l="l" t="t" r="r" b="b"/>
            <a:pathLst>
              <a:path w="719454" h="12700">
                <a:moveTo>
                  <a:pt x="0" y="0"/>
                </a:moveTo>
                <a:lnTo>
                  <a:pt x="719455" y="0"/>
                </a:lnTo>
                <a:lnTo>
                  <a:pt x="71945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0" name="Path430"/>
          <p:cNvSpPr/>
          <p:nvPr/>
        </p:nvSpPr>
        <p:spPr>
          <a:xfrm>
            <a:off x="9644380"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1" name="Path431"/>
          <p:cNvSpPr/>
          <p:nvPr/>
        </p:nvSpPr>
        <p:spPr>
          <a:xfrm>
            <a:off x="9650730" y="2265045"/>
            <a:ext cx="1871346" cy="12700"/>
          </a:xfrm>
          <a:custGeom>
            <a:avLst/>
            <a:gdLst/>
            <a:ahLst/>
            <a:cxnLst/>
            <a:rect l="l" t="t" r="r" b="b"/>
            <a:pathLst>
              <a:path w="1871346" h="12700">
                <a:moveTo>
                  <a:pt x="0" y="0"/>
                </a:moveTo>
                <a:lnTo>
                  <a:pt x="1871345" y="0"/>
                </a:lnTo>
                <a:lnTo>
                  <a:pt x="187134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2" name="Path432"/>
          <p:cNvSpPr/>
          <p:nvPr/>
        </p:nvSpPr>
        <p:spPr>
          <a:xfrm>
            <a:off x="11515726" y="1296035"/>
            <a:ext cx="12700" cy="5426075"/>
          </a:xfrm>
          <a:custGeom>
            <a:avLst/>
            <a:gdLst/>
            <a:ahLst/>
            <a:cxnLst/>
            <a:rect l="l" t="t" r="r" b="b"/>
            <a:pathLst>
              <a:path w="12700" h="5426075">
                <a:moveTo>
                  <a:pt x="0" y="0"/>
                </a:moveTo>
                <a:lnTo>
                  <a:pt x="12700" y="0"/>
                </a:lnTo>
                <a:lnTo>
                  <a:pt x="12700" y="5426075"/>
                </a:lnTo>
                <a:lnTo>
                  <a:pt x="0" y="5426075"/>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3" name="Path433"/>
          <p:cNvSpPr/>
          <p:nvPr/>
        </p:nvSpPr>
        <p:spPr>
          <a:xfrm>
            <a:off x="670560" y="6715760"/>
            <a:ext cx="2085340" cy="12700"/>
          </a:xfrm>
          <a:custGeom>
            <a:avLst/>
            <a:gdLst/>
            <a:ahLst/>
            <a:cxnLst/>
            <a:rect l="l" t="t" r="r" b="b"/>
            <a:pathLst>
              <a:path w="2085340" h="12700">
                <a:moveTo>
                  <a:pt x="0" y="0"/>
                </a:moveTo>
                <a:lnTo>
                  <a:pt x="2085340" y="0"/>
                </a:lnTo>
                <a:lnTo>
                  <a:pt x="2085340"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4" name="Path434"/>
          <p:cNvSpPr/>
          <p:nvPr/>
        </p:nvSpPr>
        <p:spPr>
          <a:xfrm>
            <a:off x="3401060" y="6715760"/>
            <a:ext cx="2313305" cy="12700"/>
          </a:xfrm>
          <a:custGeom>
            <a:avLst/>
            <a:gdLst/>
            <a:ahLst/>
            <a:cxnLst/>
            <a:rect l="l" t="t" r="r" b="b"/>
            <a:pathLst>
              <a:path w="2313305" h="12700">
                <a:moveTo>
                  <a:pt x="0" y="0"/>
                </a:moveTo>
                <a:lnTo>
                  <a:pt x="2313305" y="0"/>
                </a:lnTo>
                <a:lnTo>
                  <a:pt x="231330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5" name="Path435"/>
          <p:cNvSpPr/>
          <p:nvPr/>
        </p:nvSpPr>
        <p:spPr>
          <a:xfrm>
            <a:off x="6276340" y="6715760"/>
            <a:ext cx="2654936" cy="12700"/>
          </a:xfrm>
          <a:custGeom>
            <a:avLst/>
            <a:gdLst/>
            <a:ahLst/>
            <a:cxnLst/>
            <a:rect l="l" t="t" r="r" b="b"/>
            <a:pathLst>
              <a:path w="2654936" h="12700">
                <a:moveTo>
                  <a:pt x="0" y="0"/>
                </a:moveTo>
                <a:lnTo>
                  <a:pt x="2654935" y="0"/>
                </a:lnTo>
                <a:lnTo>
                  <a:pt x="265493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6" name="Path436"/>
          <p:cNvSpPr/>
          <p:nvPr/>
        </p:nvSpPr>
        <p:spPr>
          <a:xfrm>
            <a:off x="9650730" y="6715760"/>
            <a:ext cx="1871346" cy="12700"/>
          </a:xfrm>
          <a:custGeom>
            <a:avLst/>
            <a:gdLst/>
            <a:ahLst/>
            <a:cxnLst/>
            <a:rect l="l" t="t" r="r" b="b"/>
            <a:pathLst>
              <a:path w="1871346" h="12700">
                <a:moveTo>
                  <a:pt x="0" y="0"/>
                </a:moveTo>
                <a:lnTo>
                  <a:pt x="1871345" y="0"/>
                </a:lnTo>
                <a:lnTo>
                  <a:pt x="1871345" y="12700"/>
                </a:lnTo>
                <a:lnTo>
                  <a:pt x="0" y="12700"/>
                </a:lnTo>
                <a:lnTo>
                  <a:pt x="0" y="0"/>
                </a:lnTo>
                <a:close/>
              </a:path>
            </a:pathLst>
          </a:custGeom>
          <a:solidFill>
            <a:srgbClr val="080000">
              <a:alpha val="65535"/>
            </a:srgbClr>
          </a:solidFill>
          <a:ln w="0" cap="sq">
            <a:solidFill>
              <a:srgbClr val="08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37" name="Text Box437"/>
          <p:cNvSpPr txBox="1"/>
          <p:nvPr/>
        </p:nvSpPr>
        <p:spPr>
          <a:xfrm>
            <a:off x="1306830" y="1309923"/>
            <a:ext cx="851535" cy="478673"/>
          </a:xfrm>
          <a:prstGeom prst="rect">
            <a:avLst/>
          </a:prstGeom>
          <a:noFill/>
        </p:spPr>
        <p:txBody>
          <a:bodyPr wrap="square" lIns="0" tIns="0" rIns="0" rtlCol="0">
            <a:spAutoFit/>
          </a:bodyPr>
          <a:lstStyle/>
          <a:p>
            <a:pPr algn="l" rtl="0">
              <a:lnSpc>
                <a:spcPts val="3769"/>
              </a:lnSpc>
            </a:pPr>
            <a:r>
              <a:rPr lang="en-US" altLang="zh-CN" sz="3205" spc="-5" dirty="0">
                <a:solidFill>
                  <a:srgbClr val="000000"/>
                </a:solidFill>
                <a:latin typeface="宋体"/>
                <a:ea typeface="宋体"/>
                <a:cs typeface="宋体"/>
              </a:rPr>
              <a:t>现</a:t>
            </a:r>
            <a:r>
              <a:rPr lang="en-US" altLang="zh-CN" sz="3205" spc="0" dirty="0">
                <a:solidFill>
                  <a:srgbClr val="000000"/>
                </a:solidFill>
                <a:latin typeface="宋体"/>
                <a:ea typeface="宋体"/>
                <a:cs typeface="宋体"/>
              </a:rPr>
              <a:t>象</a:t>
            </a:r>
            <a:endParaRPr lang="en-US" altLang="zh-CN" sz="3205">
              <a:latin typeface="宋体"/>
              <a:ea typeface="宋体"/>
              <a:cs typeface="宋体"/>
            </a:endParaRPr>
          </a:p>
        </p:txBody>
      </p:sp>
      <p:sp>
        <p:nvSpPr>
          <p:cNvPr id="438" name="Text Box438"/>
          <p:cNvSpPr txBox="1"/>
          <p:nvPr/>
        </p:nvSpPr>
        <p:spPr>
          <a:xfrm>
            <a:off x="3563620" y="1309923"/>
            <a:ext cx="2035175" cy="478673"/>
          </a:xfrm>
          <a:prstGeom prst="rect">
            <a:avLst/>
          </a:prstGeom>
          <a:noFill/>
        </p:spPr>
        <p:txBody>
          <a:bodyPr wrap="square" lIns="0" tIns="0" rIns="0" rtlCol="0">
            <a:spAutoFit/>
          </a:bodyPr>
          <a:lstStyle/>
          <a:p>
            <a:pPr algn="l" rtl="0">
              <a:lnSpc>
                <a:spcPts val="3769"/>
              </a:lnSpc>
            </a:pPr>
            <a:r>
              <a:rPr lang="en-US" altLang="zh-CN" sz="3205" spc="-145" dirty="0">
                <a:solidFill>
                  <a:srgbClr val="000000"/>
                </a:solidFill>
                <a:latin typeface="宋体"/>
                <a:ea typeface="宋体"/>
                <a:cs typeface="宋体"/>
              </a:rPr>
              <a:t>逻辑·语</a:t>
            </a:r>
            <a:r>
              <a:rPr lang="en-US" altLang="zh-CN" sz="3205" spc="5" dirty="0">
                <a:solidFill>
                  <a:srgbClr val="000000"/>
                </a:solidFill>
                <a:latin typeface="宋体"/>
                <a:ea typeface="宋体"/>
                <a:cs typeface="宋体"/>
              </a:rPr>
              <a:t>理</a:t>
            </a:r>
            <a:endParaRPr lang="en-US" altLang="zh-CN" sz="3205">
              <a:latin typeface="宋体"/>
              <a:ea typeface="宋体"/>
              <a:cs typeface="宋体"/>
            </a:endParaRPr>
          </a:p>
        </p:txBody>
      </p:sp>
      <p:sp>
        <p:nvSpPr>
          <p:cNvPr id="439" name="Text Box439"/>
          <p:cNvSpPr txBox="1"/>
          <p:nvPr/>
        </p:nvSpPr>
        <p:spPr>
          <a:xfrm>
            <a:off x="7197090" y="1309923"/>
            <a:ext cx="851535" cy="478673"/>
          </a:xfrm>
          <a:prstGeom prst="rect">
            <a:avLst/>
          </a:prstGeom>
          <a:noFill/>
        </p:spPr>
        <p:txBody>
          <a:bodyPr wrap="square" lIns="0" tIns="0" rIns="0" rtlCol="0">
            <a:spAutoFit/>
          </a:bodyPr>
          <a:lstStyle/>
          <a:p>
            <a:pPr algn="l" rtl="0">
              <a:lnSpc>
                <a:spcPts val="3769"/>
              </a:lnSpc>
            </a:pPr>
            <a:r>
              <a:rPr lang="en-US" altLang="zh-CN" sz="3205" spc="0" dirty="0">
                <a:solidFill>
                  <a:srgbClr val="000000"/>
                </a:solidFill>
                <a:latin typeface="宋体"/>
                <a:ea typeface="宋体"/>
                <a:cs typeface="宋体"/>
              </a:rPr>
              <a:t>运用</a:t>
            </a:r>
            <a:endParaRPr lang="en-US" altLang="zh-CN" sz="3205">
              <a:latin typeface="宋体"/>
              <a:ea typeface="宋体"/>
              <a:cs typeface="宋体"/>
            </a:endParaRPr>
          </a:p>
        </p:txBody>
      </p:sp>
      <p:sp>
        <p:nvSpPr>
          <p:cNvPr id="440" name="Text Box440"/>
          <p:cNvSpPr txBox="1"/>
          <p:nvPr/>
        </p:nvSpPr>
        <p:spPr>
          <a:xfrm>
            <a:off x="9773286" y="1309923"/>
            <a:ext cx="1664334" cy="478673"/>
          </a:xfrm>
          <a:prstGeom prst="rect">
            <a:avLst/>
          </a:prstGeom>
          <a:noFill/>
        </p:spPr>
        <p:txBody>
          <a:bodyPr wrap="square" lIns="0" tIns="0" rIns="0" rtlCol="0">
            <a:spAutoFit/>
          </a:bodyPr>
          <a:lstStyle/>
          <a:p>
            <a:pPr algn="l" rtl="0">
              <a:lnSpc>
                <a:spcPts val="3769"/>
              </a:lnSpc>
            </a:pPr>
            <a:r>
              <a:rPr lang="en-US" altLang="zh-CN" sz="3205" spc="0" dirty="0">
                <a:solidFill>
                  <a:srgbClr val="000000"/>
                </a:solidFill>
                <a:latin typeface="宋体"/>
                <a:ea typeface="宋体"/>
                <a:cs typeface="宋体"/>
              </a:rPr>
              <a:t>深</a:t>
            </a:r>
            <a:r>
              <a:rPr lang="en-US" altLang="zh-CN" sz="3205" spc="-10" dirty="0">
                <a:solidFill>
                  <a:srgbClr val="000000"/>
                </a:solidFill>
                <a:latin typeface="宋体"/>
                <a:ea typeface="宋体"/>
                <a:cs typeface="宋体"/>
              </a:rPr>
              <a:t>层</a:t>
            </a:r>
            <a:r>
              <a:rPr lang="en-US" altLang="zh-CN" sz="3205" spc="0" dirty="0">
                <a:solidFill>
                  <a:srgbClr val="000000"/>
                </a:solidFill>
                <a:latin typeface="宋体"/>
                <a:ea typeface="宋体"/>
                <a:cs typeface="宋体"/>
              </a:rPr>
              <a:t>规则</a:t>
            </a:r>
            <a:endParaRPr lang="en-US" altLang="zh-CN" sz="3205">
              <a:latin typeface="宋体"/>
              <a:ea typeface="宋体"/>
              <a:cs typeface="宋体"/>
            </a:endParaRPr>
          </a:p>
        </p:txBody>
      </p:sp>
      <p:sp>
        <p:nvSpPr>
          <p:cNvPr id="441" name="Text Box441"/>
          <p:cNvSpPr txBox="1"/>
          <p:nvPr/>
        </p:nvSpPr>
        <p:spPr>
          <a:xfrm>
            <a:off x="739140" y="2292694"/>
            <a:ext cx="2070735" cy="3922930"/>
          </a:xfrm>
          <a:prstGeom prst="rect">
            <a:avLst/>
          </a:prstGeom>
          <a:noFill/>
        </p:spPr>
        <p:txBody>
          <a:bodyPr wrap="square" lIns="0" tIns="0" rIns="0" rtlCol="0">
            <a:spAutoFit/>
          </a:bodyPr>
          <a:lstStyle/>
          <a:p>
            <a:pPr algn="l" rtl="0">
              <a:lnSpc>
                <a:spcPts val="2376"/>
              </a:lnSpc>
            </a:pPr>
            <a:r>
              <a:rPr lang="en-US" altLang="zh-CN" sz="2005" spc="-5" dirty="0">
                <a:solidFill>
                  <a:srgbClr val="000000"/>
                </a:solidFill>
                <a:latin typeface="宋体"/>
                <a:ea typeface="宋体"/>
                <a:cs typeface="宋体"/>
              </a:rPr>
              <a:t>①</a:t>
            </a:r>
            <a:r>
              <a:rPr lang="en-US" altLang="zh-CN" sz="2005" spc="-5" dirty="0">
                <a:solidFill>
                  <a:srgbClr val="000000"/>
                </a:solidFill>
                <a:latin typeface="楷体"/>
                <a:ea typeface="楷体"/>
                <a:cs typeface="楷体"/>
              </a:rPr>
              <a:t>但我此刻走去</a:t>
            </a:r>
            <a:r>
              <a:rPr lang="en-US" altLang="zh-CN" sz="2005" spc="0" dirty="0">
                <a:solidFill>
                  <a:srgbClr val="000000"/>
                </a:solidFill>
                <a:latin typeface="楷体"/>
                <a:ea typeface="楷体"/>
                <a:cs typeface="楷体"/>
              </a:rPr>
              <a:t>，</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见她伤感，必</a:t>
            </a:r>
            <a:r>
              <a:rPr lang="en-US" altLang="zh-CN" sz="2005" spc="0" dirty="0">
                <a:solidFill>
                  <a:srgbClr val="000000"/>
                </a:solidFill>
                <a:latin typeface="楷体"/>
                <a:ea typeface="楷体"/>
                <a:cs typeface="楷体"/>
              </a:rPr>
              <a:t>极</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力劝解，又怕</a:t>
            </a:r>
            <a:r>
              <a:rPr lang="en-US" altLang="zh-CN" sz="2005" spc="0" dirty="0">
                <a:solidFill>
                  <a:srgbClr val="000000"/>
                </a:solidFill>
                <a:latin typeface="楷体"/>
                <a:ea typeface="楷体"/>
                <a:cs typeface="楷体"/>
              </a:rPr>
              <a:t>她</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烦恼郁结于心</a:t>
            </a:r>
            <a:r>
              <a:rPr lang="en-US" altLang="zh-CN" sz="2005" spc="0" dirty="0">
                <a:solidFill>
                  <a:srgbClr val="000000"/>
                </a:solidFill>
                <a:latin typeface="楷体"/>
                <a:ea typeface="楷体"/>
                <a:cs typeface="楷体"/>
              </a:rPr>
              <a:t>；</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若不去，又恐</a:t>
            </a:r>
            <a:r>
              <a:rPr lang="en-US" altLang="zh-CN" sz="2005" spc="0" dirty="0">
                <a:solidFill>
                  <a:srgbClr val="000000"/>
                </a:solidFill>
                <a:latin typeface="楷体"/>
                <a:ea typeface="楷体"/>
                <a:cs typeface="楷体"/>
              </a:rPr>
              <a:t>她</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过于伤感，无</a:t>
            </a:r>
            <a:r>
              <a:rPr lang="en-US" altLang="zh-CN" sz="2005" spc="0" dirty="0">
                <a:solidFill>
                  <a:srgbClr val="000000"/>
                </a:solidFill>
                <a:latin typeface="楷体"/>
                <a:ea typeface="楷体"/>
                <a:cs typeface="楷体"/>
              </a:rPr>
              <a:t>人</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劝止，两样皆</a:t>
            </a:r>
            <a:r>
              <a:rPr lang="en-US" altLang="zh-CN" sz="2005" spc="0" dirty="0">
                <a:solidFill>
                  <a:srgbClr val="000000"/>
                </a:solidFill>
                <a:latin typeface="楷体"/>
                <a:ea typeface="楷体"/>
                <a:cs typeface="楷体"/>
              </a:rPr>
              <a:t>足</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致疾…</a:t>
            </a:r>
            <a:r>
              <a:rPr lang="en-US" altLang="zh-CN" sz="2005" spc="0" dirty="0">
                <a:solidFill>
                  <a:srgbClr val="000000"/>
                </a:solidFill>
                <a:latin typeface="楷体"/>
                <a:ea typeface="楷体"/>
                <a:cs typeface="楷体"/>
              </a:rPr>
              <a:t>…</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②“欲寄君衣</a:t>
            </a:r>
            <a:r>
              <a:rPr lang="en-US" altLang="zh-CN" sz="2005" spc="0" dirty="0">
                <a:solidFill>
                  <a:srgbClr val="000000"/>
                </a:solidFill>
                <a:latin typeface="楷体"/>
                <a:ea typeface="楷体"/>
                <a:cs typeface="楷体"/>
              </a:rPr>
              <a:t>君</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不还，不寄君</a:t>
            </a:r>
            <a:r>
              <a:rPr lang="en-US" altLang="zh-CN" sz="2005" spc="0" dirty="0">
                <a:solidFill>
                  <a:srgbClr val="000000"/>
                </a:solidFill>
                <a:latin typeface="楷体"/>
                <a:ea typeface="楷体"/>
                <a:cs typeface="楷体"/>
              </a:rPr>
              <a:t>衣</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君又寒，寄与</a:t>
            </a:r>
            <a:r>
              <a:rPr lang="en-US" altLang="zh-CN" sz="2005" spc="0" dirty="0">
                <a:solidFill>
                  <a:srgbClr val="000000"/>
                </a:solidFill>
                <a:latin typeface="楷体"/>
                <a:ea typeface="楷体"/>
                <a:cs typeface="楷体"/>
              </a:rPr>
              <a:t>不</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寄间，妾身千</a:t>
            </a:r>
            <a:r>
              <a:rPr lang="en-US" altLang="zh-CN" sz="2005" spc="0" dirty="0">
                <a:solidFill>
                  <a:srgbClr val="000000"/>
                </a:solidFill>
                <a:latin typeface="楷体"/>
                <a:ea typeface="楷体"/>
                <a:cs typeface="楷体"/>
              </a:rPr>
              <a:t>万</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难</a:t>
            </a:r>
            <a:r>
              <a:rPr lang="en-US" altLang="zh-CN" sz="2005" spc="0" dirty="0">
                <a:solidFill>
                  <a:srgbClr val="000000"/>
                </a:solidFill>
                <a:latin typeface="楷体"/>
                <a:ea typeface="楷体"/>
                <a:cs typeface="楷体"/>
              </a:rPr>
              <a:t>”</a:t>
            </a:r>
            <a:endParaRPr lang="en-US" altLang="zh-CN" sz="2005">
              <a:latin typeface="楷体"/>
              <a:ea typeface="楷体"/>
              <a:cs typeface="楷体"/>
            </a:endParaRPr>
          </a:p>
        </p:txBody>
      </p:sp>
      <p:sp>
        <p:nvSpPr>
          <p:cNvPr id="442" name="Text Box442"/>
          <p:cNvSpPr txBox="1"/>
          <p:nvPr/>
        </p:nvSpPr>
        <p:spPr>
          <a:xfrm>
            <a:off x="2824480" y="2366252"/>
            <a:ext cx="445135" cy="4004552"/>
          </a:xfrm>
          <a:prstGeom prst="rect">
            <a:avLst/>
          </a:prstGeom>
          <a:noFill/>
        </p:spPr>
        <p:txBody>
          <a:bodyPr wrap="square" lIns="0" tIns="0" rIns="0" rtlCol="0">
            <a:spAutoFit/>
          </a:bodyPr>
          <a:lstStyle/>
          <a:p>
            <a:pPr algn="l" rtl="0">
              <a:lnSpc>
                <a:spcPts val="3253"/>
              </a:lnSpc>
            </a:pPr>
            <a:r>
              <a:rPr lang="en-US" altLang="zh-CN" sz="3205" spc="5" dirty="0">
                <a:solidFill>
                  <a:srgbClr val="000000"/>
                </a:solidFill>
                <a:latin typeface="黑体"/>
                <a:ea typeface="黑体"/>
                <a:cs typeface="黑体"/>
              </a:rPr>
              <a:t>归</a:t>
            </a:r>
            <a:endParaRPr lang="en-US" altLang="zh-CN" sz="3205">
              <a:latin typeface="黑体"/>
              <a:ea typeface="黑体"/>
              <a:cs typeface="黑体"/>
            </a:endParaRPr>
          </a:p>
          <a:p>
            <a:pPr algn="l" rtl="0">
              <a:lnSpc>
                <a:spcPts val="3253"/>
              </a:lnSpc>
              <a:spcBef>
                <a:spcPts val="587"/>
              </a:spcBef>
            </a:pPr>
            <a:r>
              <a:rPr lang="en-US" altLang="zh-CN" sz="3205" spc="5" dirty="0">
                <a:solidFill>
                  <a:srgbClr val="000000"/>
                </a:solidFill>
                <a:latin typeface="黑体"/>
                <a:ea typeface="黑体"/>
                <a:cs typeface="黑体"/>
              </a:rPr>
              <a:t>纳</a:t>
            </a:r>
            <a:endParaRPr lang="en-US" altLang="zh-CN" sz="3205">
              <a:latin typeface="黑体"/>
              <a:ea typeface="黑体"/>
              <a:cs typeface="黑体"/>
            </a:endParaRPr>
          </a:p>
          <a:p>
            <a:pPr algn="l" rtl="0">
              <a:lnSpc>
                <a:spcPts val="3253"/>
              </a:lnSpc>
              <a:spcBef>
                <a:spcPts val="587"/>
              </a:spcBef>
            </a:pPr>
            <a:r>
              <a:rPr lang="en-US" altLang="zh-CN" sz="3205" spc="5" dirty="0">
                <a:solidFill>
                  <a:srgbClr val="000000"/>
                </a:solidFill>
                <a:latin typeface="黑体"/>
                <a:ea typeface="黑体"/>
                <a:cs typeface="黑体"/>
              </a:rPr>
              <a:t>：</a:t>
            </a:r>
            <a:endParaRPr lang="en-US" altLang="zh-CN" sz="3205">
              <a:latin typeface="黑体"/>
              <a:ea typeface="黑体"/>
              <a:cs typeface="黑体"/>
            </a:endParaRPr>
          </a:p>
          <a:p>
            <a:pPr algn="l" rtl="0">
              <a:lnSpc>
                <a:spcPts val="3703"/>
              </a:lnSpc>
              <a:spcBef>
                <a:spcPts val="95"/>
              </a:spcBef>
            </a:pPr>
            <a:r>
              <a:rPr lang="en-US" altLang="zh-CN" sz="2795" b="1" spc="-8" dirty="0">
                <a:solidFill>
                  <a:srgbClr val="000000"/>
                </a:solidFill>
                <a:latin typeface="华文中宋"/>
                <a:ea typeface="华文中宋"/>
                <a:cs typeface="华文中宋"/>
              </a:rPr>
              <a:t>由</a:t>
            </a:r>
            <a:endParaRPr lang="en-US" altLang="zh-CN" sz="2795">
              <a:latin typeface="华文中宋"/>
              <a:ea typeface="华文中宋"/>
              <a:cs typeface="华文中宋"/>
            </a:endParaRPr>
          </a:p>
          <a:p>
            <a:pPr algn="l" rtl="0">
              <a:lnSpc>
                <a:spcPts val="3360"/>
              </a:lnSpc>
            </a:pPr>
            <a:r>
              <a:rPr lang="en-US" altLang="zh-CN" sz="2795" b="1" spc="-8" dirty="0">
                <a:solidFill>
                  <a:srgbClr val="000000"/>
                </a:solidFill>
                <a:latin typeface="华文中宋"/>
                <a:ea typeface="华文中宋"/>
                <a:cs typeface="华文中宋"/>
              </a:rPr>
              <a:t>个</a:t>
            </a:r>
            <a:endParaRPr lang="en-US" altLang="zh-CN" sz="2795">
              <a:latin typeface="华文中宋"/>
              <a:ea typeface="华文中宋"/>
              <a:cs typeface="华文中宋"/>
            </a:endParaRPr>
          </a:p>
          <a:p>
            <a:pPr algn="l" rtl="0">
              <a:lnSpc>
                <a:spcPts val="3360"/>
              </a:lnSpc>
            </a:pPr>
            <a:r>
              <a:rPr lang="en-US" altLang="zh-CN" sz="2795" b="1" spc="-8" dirty="0">
                <a:solidFill>
                  <a:srgbClr val="000000"/>
                </a:solidFill>
                <a:latin typeface="华文中宋"/>
                <a:ea typeface="华文中宋"/>
                <a:cs typeface="华文中宋"/>
              </a:rPr>
              <a:t>别</a:t>
            </a:r>
            <a:endParaRPr lang="en-US" altLang="zh-CN" sz="2795">
              <a:latin typeface="华文中宋"/>
              <a:ea typeface="华文中宋"/>
              <a:cs typeface="华文中宋"/>
            </a:endParaRPr>
          </a:p>
          <a:p>
            <a:pPr algn="l" rtl="0">
              <a:lnSpc>
                <a:spcPts val="3360"/>
              </a:lnSpc>
            </a:pPr>
            <a:r>
              <a:rPr lang="en-US" altLang="zh-CN" sz="2795" b="1" spc="-8" dirty="0">
                <a:solidFill>
                  <a:srgbClr val="000000"/>
                </a:solidFill>
                <a:latin typeface="华文中宋"/>
                <a:ea typeface="华文中宋"/>
                <a:cs typeface="华文中宋"/>
              </a:rPr>
              <a:t>到</a:t>
            </a:r>
            <a:endParaRPr lang="en-US" altLang="zh-CN" sz="2795">
              <a:latin typeface="华文中宋"/>
              <a:ea typeface="华文中宋"/>
              <a:cs typeface="华文中宋"/>
            </a:endParaRPr>
          </a:p>
          <a:p>
            <a:pPr algn="l" rtl="0">
              <a:lnSpc>
                <a:spcPts val="3360"/>
              </a:lnSpc>
            </a:pPr>
            <a:r>
              <a:rPr lang="en-US" altLang="zh-CN" sz="2795" b="1" spc="-8" dirty="0">
                <a:solidFill>
                  <a:srgbClr val="000000"/>
                </a:solidFill>
                <a:latin typeface="华文中宋"/>
                <a:ea typeface="华文中宋"/>
                <a:cs typeface="华文中宋"/>
              </a:rPr>
              <a:t>一</a:t>
            </a:r>
            <a:endParaRPr lang="en-US" altLang="zh-CN" sz="2795">
              <a:latin typeface="华文中宋"/>
              <a:ea typeface="华文中宋"/>
              <a:cs typeface="华文中宋"/>
            </a:endParaRPr>
          </a:p>
          <a:p>
            <a:pPr algn="l" rtl="0">
              <a:lnSpc>
                <a:spcPts val="3360"/>
              </a:lnSpc>
            </a:pPr>
            <a:r>
              <a:rPr lang="en-US" altLang="zh-CN" sz="2795" b="1" spc="-8" dirty="0">
                <a:solidFill>
                  <a:srgbClr val="000000"/>
                </a:solidFill>
                <a:latin typeface="华文中宋"/>
                <a:ea typeface="华文中宋"/>
                <a:cs typeface="华文中宋"/>
              </a:rPr>
              <a:t>般</a:t>
            </a:r>
            <a:endParaRPr lang="en-US" altLang="zh-CN" sz="2795">
              <a:latin typeface="华文中宋"/>
              <a:ea typeface="华文中宋"/>
              <a:cs typeface="华文中宋"/>
            </a:endParaRPr>
          </a:p>
        </p:txBody>
      </p:sp>
      <p:sp>
        <p:nvSpPr>
          <p:cNvPr id="443" name="Text Box443"/>
          <p:cNvSpPr txBox="1"/>
          <p:nvPr/>
        </p:nvSpPr>
        <p:spPr>
          <a:xfrm>
            <a:off x="3469640" y="3760267"/>
            <a:ext cx="2179320" cy="1414882"/>
          </a:xfrm>
          <a:prstGeom prst="rect">
            <a:avLst/>
          </a:prstGeom>
          <a:noFill/>
        </p:spPr>
        <p:txBody>
          <a:bodyPr wrap="square" lIns="0" tIns="0" rIns="0" rtlCol="0">
            <a:spAutoFit/>
          </a:bodyPr>
          <a:lstStyle/>
          <a:p>
            <a:pPr algn="just" rtl="0">
              <a:lnSpc>
                <a:spcPts val="2785"/>
              </a:lnSpc>
            </a:pPr>
            <a:r>
              <a:rPr lang="en-US" altLang="zh-CN" sz="2400" b="1" spc="0" dirty="0">
                <a:solidFill>
                  <a:srgbClr val="000000"/>
                </a:solidFill>
                <a:latin typeface="楷体"/>
                <a:ea typeface="楷体"/>
                <a:cs typeface="楷体"/>
              </a:rPr>
              <a:t>不</a:t>
            </a:r>
            <a:r>
              <a:rPr lang="en-US" altLang="zh-CN" sz="2400" b="1" spc="5" dirty="0">
                <a:solidFill>
                  <a:srgbClr val="000000"/>
                </a:solidFill>
                <a:latin typeface="楷体"/>
                <a:ea typeface="楷体"/>
                <a:cs typeface="楷体"/>
              </a:rPr>
              <a:t>同</a:t>
            </a:r>
            <a:r>
              <a:rPr lang="en-US" altLang="zh-CN" sz="2400" b="1" spc="0" dirty="0">
                <a:solidFill>
                  <a:srgbClr val="000000"/>
                </a:solidFill>
                <a:latin typeface="楷体"/>
                <a:ea typeface="楷体"/>
                <a:cs typeface="楷体"/>
              </a:rPr>
              <a:t>情</a:t>
            </a:r>
            <a:r>
              <a:rPr lang="en-US" altLang="zh-CN" sz="2400" b="1" spc="10" dirty="0">
                <a:solidFill>
                  <a:srgbClr val="000000"/>
                </a:solidFill>
                <a:latin typeface="楷体"/>
                <a:ea typeface="楷体"/>
                <a:cs typeface="楷体"/>
              </a:rPr>
              <a:t>况</a:t>
            </a:r>
            <a:r>
              <a:rPr lang="en-US" altLang="zh-CN" sz="2400" b="1" spc="0" dirty="0">
                <a:solidFill>
                  <a:srgbClr val="000000"/>
                </a:solidFill>
                <a:latin typeface="楷体"/>
                <a:ea typeface="楷体"/>
                <a:cs typeface="楷体"/>
              </a:rPr>
              <a:t>都</a:t>
            </a:r>
            <a:r>
              <a:rPr lang="en-US" altLang="zh-CN" sz="2400" b="1" spc="6" dirty="0">
                <a:solidFill>
                  <a:srgbClr val="000000"/>
                </a:solidFill>
                <a:latin typeface="楷体"/>
                <a:ea typeface="楷体"/>
                <a:cs typeface="楷体"/>
              </a:rPr>
              <a:t>会</a:t>
            </a:r>
            <a:r>
              <a:rPr lang="en-US" altLang="zh-CN" sz="2400" b="1" spc="0" dirty="0">
                <a:solidFill>
                  <a:srgbClr val="000000"/>
                </a:solidFill>
                <a:latin typeface="楷体"/>
                <a:ea typeface="楷体"/>
                <a:cs typeface="楷体"/>
              </a:rPr>
              <a:t>导</a:t>
            </a:r>
            <a:r>
              <a:rPr lang="en-US" altLang="zh-CN" sz="2400" b="1" dirty="0">
                <a:solidFill>
                  <a:srgbClr val="000000"/>
                </a:solidFill>
                <a:latin typeface="楷体"/>
                <a:ea typeface="楷体"/>
                <a:cs typeface="楷体"/>
              </a:rPr>
              <a:t> </a:t>
            </a:r>
            <a:r>
              <a:rPr lang="en-US" altLang="zh-CN" sz="2400" b="1" spc="0" dirty="0">
                <a:solidFill>
                  <a:srgbClr val="000000"/>
                </a:solidFill>
                <a:latin typeface="楷体"/>
                <a:ea typeface="楷体"/>
                <a:cs typeface="楷体"/>
              </a:rPr>
              <a:t>致</a:t>
            </a:r>
            <a:r>
              <a:rPr lang="en-US" altLang="zh-CN" sz="2400" b="1" spc="5" dirty="0">
                <a:solidFill>
                  <a:srgbClr val="000000"/>
                </a:solidFill>
                <a:latin typeface="楷体"/>
                <a:ea typeface="楷体"/>
                <a:cs typeface="楷体"/>
              </a:rPr>
              <a:t>同</a:t>
            </a:r>
            <a:r>
              <a:rPr lang="en-US" altLang="zh-CN" sz="2400" b="1" spc="0" dirty="0">
                <a:solidFill>
                  <a:srgbClr val="000000"/>
                </a:solidFill>
                <a:latin typeface="楷体"/>
                <a:ea typeface="楷体"/>
                <a:cs typeface="楷体"/>
              </a:rPr>
              <a:t>样</a:t>
            </a:r>
            <a:r>
              <a:rPr lang="en-US" altLang="zh-CN" sz="2400" b="1" spc="10" dirty="0">
                <a:solidFill>
                  <a:srgbClr val="000000"/>
                </a:solidFill>
                <a:latin typeface="楷体"/>
                <a:ea typeface="楷体"/>
                <a:cs typeface="楷体"/>
              </a:rPr>
              <a:t>的</a:t>
            </a:r>
            <a:r>
              <a:rPr lang="en-US" altLang="zh-CN" sz="2400" b="1" spc="0" dirty="0">
                <a:solidFill>
                  <a:srgbClr val="000000"/>
                </a:solidFill>
                <a:latin typeface="楷体"/>
                <a:ea typeface="楷体"/>
                <a:cs typeface="楷体"/>
              </a:rPr>
              <a:t>结</a:t>
            </a:r>
            <a:r>
              <a:rPr lang="en-US" altLang="zh-CN" sz="2400" b="1" spc="6" dirty="0">
                <a:solidFill>
                  <a:srgbClr val="000000"/>
                </a:solidFill>
                <a:latin typeface="楷体"/>
                <a:ea typeface="楷体"/>
                <a:cs typeface="楷体"/>
              </a:rPr>
              <a:t>果</a:t>
            </a:r>
            <a:r>
              <a:rPr lang="en-US" altLang="zh-CN" sz="2400" b="1" spc="0" dirty="0">
                <a:solidFill>
                  <a:srgbClr val="000000"/>
                </a:solidFill>
                <a:latin typeface="楷体"/>
                <a:ea typeface="楷体"/>
                <a:cs typeface="楷体"/>
              </a:rPr>
              <a:t>，</a:t>
            </a:r>
            <a:r>
              <a:rPr lang="en-US" altLang="zh-CN" sz="2400" b="1" dirty="0">
                <a:solidFill>
                  <a:srgbClr val="000000"/>
                </a:solidFill>
                <a:latin typeface="楷体"/>
                <a:ea typeface="楷体"/>
                <a:cs typeface="楷体"/>
              </a:rPr>
              <a:t> </a:t>
            </a:r>
            <a:r>
              <a:rPr lang="en-US" altLang="zh-CN" sz="2400" b="1" spc="0" dirty="0">
                <a:solidFill>
                  <a:srgbClr val="000000"/>
                </a:solidFill>
                <a:latin typeface="楷体"/>
                <a:ea typeface="楷体"/>
                <a:cs typeface="楷体"/>
              </a:rPr>
              <a:t>这</a:t>
            </a:r>
            <a:r>
              <a:rPr lang="en-US" altLang="zh-CN" sz="2400" b="1" spc="5" dirty="0">
                <a:solidFill>
                  <a:srgbClr val="000000"/>
                </a:solidFill>
                <a:latin typeface="楷体"/>
                <a:ea typeface="楷体"/>
                <a:cs typeface="楷体"/>
              </a:rPr>
              <a:t>个</a:t>
            </a:r>
            <a:r>
              <a:rPr lang="en-US" altLang="zh-CN" sz="2400" b="1" spc="0" dirty="0">
                <a:solidFill>
                  <a:srgbClr val="000000"/>
                </a:solidFill>
                <a:latin typeface="楷体"/>
                <a:ea typeface="楷体"/>
                <a:cs typeface="楷体"/>
              </a:rPr>
              <a:t>结</a:t>
            </a:r>
            <a:r>
              <a:rPr lang="en-US" altLang="zh-CN" sz="2400" b="1" spc="10" dirty="0">
                <a:solidFill>
                  <a:srgbClr val="000000"/>
                </a:solidFill>
                <a:latin typeface="楷体"/>
                <a:ea typeface="楷体"/>
                <a:cs typeface="楷体"/>
              </a:rPr>
              <a:t>果</a:t>
            </a:r>
            <a:r>
              <a:rPr lang="en-US" altLang="zh-CN" sz="2400" b="1" spc="0" dirty="0">
                <a:solidFill>
                  <a:srgbClr val="000000"/>
                </a:solidFill>
                <a:latin typeface="楷体"/>
                <a:ea typeface="楷体"/>
                <a:cs typeface="楷体"/>
              </a:rPr>
              <a:t>就</a:t>
            </a:r>
            <a:r>
              <a:rPr lang="en-US" altLang="zh-CN" sz="2400" b="1" spc="6" dirty="0">
                <a:solidFill>
                  <a:srgbClr val="000000"/>
                </a:solidFill>
                <a:latin typeface="楷体"/>
                <a:ea typeface="楷体"/>
                <a:cs typeface="楷体"/>
              </a:rPr>
              <a:t>是</a:t>
            </a:r>
            <a:r>
              <a:rPr lang="en-US" altLang="zh-CN" sz="2400" b="1" spc="0" dirty="0">
                <a:solidFill>
                  <a:srgbClr val="000000"/>
                </a:solidFill>
                <a:latin typeface="楷体"/>
                <a:ea typeface="楷体"/>
                <a:cs typeface="楷体"/>
              </a:rPr>
              <a:t>必</a:t>
            </a:r>
            <a:r>
              <a:rPr lang="en-US" altLang="zh-CN" sz="2400" b="1" dirty="0">
                <a:solidFill>
                  <a:srgbClr val="000000"/>
                </a:solidFill>
                <a:latin typeface="楷体"/>
                <a:ea typeface="楷体"/>
                <a:cs typeface="楷体"/>
              </a:rPr>
              <a:t> </a:t>
            </a:r>
            <a:r>
              <a:rPr lang="en-US" altLang="zh-CN" sz="2400" b="1" spc="0" dirty="0">
                <a:solidFill>
                  <a:srgbClr val="000000"/>
                </a:solidFill>
                <a:latin typeface="楷体"/>
                <a:ea typeface="楷体"/>
                <a:cs typeface="楷体"/>
              </a:rPr>
              <a:t>然</a:t>
            </a:r>
            <a:r>
              <a:rPr lang="en-US" altLang="zh-CN" sz="2400" b="1" spc="5" dirty="0">
                <a:solidFill>
                  <a:srgbClr val="000000"/>
                </a:solidFill>
                <a:latin typeface="楷体"/>
                <a:ea typeface="楷体"/>
                <a:cs typeface="楷体"/>
              </a:rPr>
              <a:t>的</a:t>
            </a:r>
            <a:r>
              <a:rPr lang="en-US" altLang="zh-CN" sz="2400" b="1" spc="0" dirty="0">
                <a:solidFill>
                  <a:srgbClr val="000000"/>
                </a:solidFill>
                <a:latin typeface="楷体"/>
                <a:ea typeface="楷体"/>
                <a:cs typeface="楷体"/>
              </a:rPr>
              <a:t>。</a:t>
            </a:r>
            <a:endParaRPr lang="en-US" altLang="zh-CN" sz="2400">
              <a:latin typeface="楷体"/>
              <a:ea typeface="楷体"/>
              <a:cs typeface="楷体"/>
            </a:endParaRPr>
          </a:p>
        </p:txBody>
      </p:sp>
      <p:sp>
        <p:nvSpPr>
          <p:cNvPr id="444" name="Text Box444"/>
          <p:cNvSpPr txBox="1"/>
          <p:nvPr/>
        </p:nvSpPr>
        <p:spPr>
          <a:xfrm>
            <a:off x="5791835" y="2366252"/>
            <a:ext cx="445135" cy="4004552"/>
          </a:xfrm>
          <a:prstGeom prst="rect">
            <a:avLst/>
          </a:prstGeom>
          <a:noFill/>
        </p:spPr>
        <p:txBody>
          <a:bodyPr wrap="square" lIns="0" tIns="0" rIns="0" rtlCol="0">
            <a:spAutoFit/>
          </a:bodyPr>
          <a:lstStyle/>
          <a:p>
            <a:pPr algn="l" rtl="0">
              <a:lnSpc>
                <a:spcPts val="3253"/>
              </a:lnSpc>
            </a:pPr>
            <a:r>
              <a:rPr lang="en-US" altLang="zh-CN" sz="3205" spc="0" dirty="0">
                <a:solidFill>
                  <a:srgbClr val="000000"/>
                </a:solidFill>
                <a:latin typeface="黑体"/>
                <a:ea typeface="黑体"/>
                <a:cs typeface="黑体"/>
              </a:rPr>
              <a:t>演</a:t>
            </a:r>
            <a:endParaRPr lang="en-US" altLang="zh-CN" sz="3205">
              <a:latin typeface="黑体"/>
              <a:ea typeface="黑体"/>
              <a:cs typeface="黑体"/>
            </a:endParaRPr>
          </a:p>
          <a:p>
            <a:pPr algn="l" rtl="0">
              <a:lnSpc>
                <a:spcPts val="3253"/>
              </a:lnSpc>
              <a:spcBef>
                <a:spcPts val="587"/>
              </a:spcBef>
            </a:pPr>
            <a:r>
              <a:rPr lang="en-US" altLang="zh-CN" sz="3205" spc="0" dirty="0">
                <a:solidFill>
                  <a:srgbClr val="000000"/>
                </a:solidFill>
                <a:latin typeface="黑体"/>
                <a:ea typeface="黑体"/>
                <a:cs typeface="黑体"/>
              </a:rPr>
              <a:t>绎</a:t>
            </a:r>
            <a:endParaRPr lang="en-US" altLang="zh-CN" sz="3205">
              <a:latin typeface="黑体"/>
              <a:ea typeface="黑体"/>
              <a:cs typeface="黑体"/>
            </a:endParaRPr>
          </a:p>
          <a:p>
            <a:pPr algn="l" rtl="0">
              <a:lnSpc>
                <a:spcPts val="3253"/>
              </a:lnSpc>
              <a:spcBef>
                <a:spcPts val="587"/>
              </a:spcBef>
            </a:pPr>
            <a:r>
              <a:rPr lang="en-US" altLang="zh-CN" sz="3205" spc="0" dirty="0">
                <a:solidFill>
                  <a:srgbClr val="000000"/>
                </a:solidFill>
                <a:latin typeface="黑体"/>
                <a:ea typeface="黑体"/>
                <a:cs typeface="黑体"/>
              </a:rPr>
              <a:t>：</a:t>
            </a:r>
            <a:endParaRPr lang="en-US" altLang="zh-CN" sz="3205">
              <a:latin typeface="黑体"/>
              <a:ea typeface="黑体"/>
              <a:cs typeface="黑体"/>
            </a:endParaRPr>
          </a:p>
          <a:p>
            <a:pPr marL="25400" algn="l" rtl="0">
              <a:lnSpc>
                <a:spcPts val="3703"/>
              </a:lnSpc>
              <a:spcBef>
                <a:spcPts val="95"/>
              </a:spcBef>
            </a:pPr>
            <a:r>
              <a:rPr lang="en-US" altLang="zh-CN" sz="2795" b="1" spc="-8" dirty="0">
                <a:solidFill>
                  <a:srgbClr val="000000"/>
                </a:solidFill>
                <a:latin typeface="华文中宋"/>
                <a:ea typeface="华文中宋"/>
                <a:cs typeface="华文中宋"/>
              </a:rPr>
              <a:t>由</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一</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般</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到</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个</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别</a:t>
            </a:r>
            <a:endParaRPr lang="en-US" altLang="zh-CN" sz="2795">
              <a:latin typeface="华文中宋"/>
              <a:ea typeface="华文中宋"/>
              <a:cs typeface="华文中宋"/>
            </a:endParaRPr>
          </a:p>
        </p:txBody>
      </p:sp>
      <p:sp>
        <p:nvSpPr>
          <p:cNvPr id="445" name="Text Box445"/>
          <p:cNvSpPr txBox="1"/>
          <p:nvPr/>
        </p:nvSpPr>
        <p:spPr>
          <a:xfrm>
            <a:off x="6344921" y="2658453"/>
            <a:ext cx="2328545" cy="3313330"/>
          </a:xfrm>
          <a:prstGeom prst="rect">
            <a:avLst/>
          </a:prstGeom>
          <a:noFill/>
        </p:spPr>
        <p:txBody>
          <a:bodyPr wrap="square" lIns="0" tIns="0" rIns="0" rtlCol="0">
            <a:spAutoFit/>
          </a:bodyPr>
          <a:lstStyle/>
          <a:p>
            <a:pPr algn="l" rtl="0">
              <a:lnSpc>
                <a:spcPts val="2089"/>
              </a:lnSpc>
            </a:pPr>
            <a:r>
              <a:rPr lang="en-US" altLang="zh-CN" sz="2005" b="1" spc="0" dirty="0">
                <a:solidFill>
                  <a:srgbClr val="000000"/>
                </a:solidFill>
                <a:latin typeface="楷体"/>
                <a:ea typeface="楷体"/>
                <a:cs typeface="楷体"/>
              </a:rPr>
              <a:t>辨</a:t>
            </a:r>
            <a:r>
              <a:rPr lang="en-US" altLang="zh-CN" sz="2005" b="1" spc="11" dirty="0">
                <a:solidFill>
                  <a:srgbClr val="000000"/>
                </a:solidFill>
                <a:latin typeface="楷体"/>
                <a:ea typeface="楷体"/>
                <a:cs typeface="楷体"/>
              </a:rPr>
              <a:t>识</a:t>
            </a:r>
            <a:r>
              <a:rPr lang="en-US" altLang="zh-CN" sz="2005" b="1" spc="0" dirty="0">
                <a:solidFill>
                  <a:srgbClr val="000000"/>
                </a:solidFill>
                <a:latin typeface="楷体"/>
                <a:ea typeface="楷体"/>
                <a:cs typeface="楷体"/>
              </a:rPr>
              <a:t>：</a:t>
            </a:r>
            <a:r>
              <a:rPr lang="en-US" altLang="zh-CN" sz="2005" spc="0" dirty="0">
                <a:solidFill>
                  <a:srgbClr val="000000"/>
                </a:solidFill>
                <a:latin typeface="楷体"/>
                <a:ea typeface="楷体"/>
                <a:cs typeface="楷体"/>
              </a:rPr>
              <a:t>“</a:t>
            </a:r>
            <a:r>
              <a:rPr lang="en-US" altLang="zh-CN" sz="2005" spc="-8" dirty="0">
                <a:solidFill>
                  <a:srgbClr val="000000"/>
                </a:solidFill>
                <a:latin typeface="楷体"/>
                <a:ea typeface="楷体"/>
                <a:cs typeface="楷体"/>
              </a:rPr>
              <a:t>不</a:t>
            </a:r>
            <a:r>
              <a:rPr lang="en-US" altLang="zh-CN" sz="2005" spc="0" dirty="0">
                <a:solidFill>
                  <a:srgbClr val="000000"/>
                </a:solidFill>
                <a:latin typeface="楷体"/>
                <a:ea typeface="楷体"/>
                <a:cs typeface="楷体"/>
              </a:rPr>
              <a:t>死</a:t>
            </a:r>
            <a:r>
              <a:rPr lang="en-US" altLang="zh-CN" sz="2005" spc="-10" dirty="0">
                <a:solidFill>
                  <a:srgbClr val="000000"/>
                </a:solidFill>
                <a:latin typeface="楷体"/>
                <a:ea typeface="楷体"/>
                <a:cs typeface="楷体"/>
              </a:rPr>
              <a:t>药</a:t>
            </a:r>
            <a:r>
              <a:rPr lang="en-US" altLang="zh-CN" sz="2005" spc="0" dirty="0">
                <a:solidFill>
                  <a:srgbClr val="000000"/>
                </a:solidFill>
                <a:latin typeface="楷体"/>
                <a:ea typeface="楷体"/>
                <a:cs typeface="楷体"/>
              </a:rPr>
              <a:t>辩”</a:t>
            </a:r>
            <a:endParaRPr lang="en-US" altLang="zh-CN" sz="2005">
              <a:latin typeface="楷体"/>
              <a:ea typeface="楷体"/>
              <a:cs typeface="楷体"/>
            </a:endParaRPr>
          </a:p>
          <a:p>
            <a:pPr marR="2810" algn="just" rtl="0">
              <a:lnSpc>
                <a:spcPts val="2400"/>
              </a:lnSpc>
              <a:spcBef>
                <a:spcPts val="2400"/>
              </a:spcBef>
            </a:pPr>
            <a:r>
              <a:rPr lang="en-US" altLang="zh-CN" sz="2005" b="1" spc="0" dirty="0">
                <a:solidFill>
                  <a:srgbClr val="000000"/>
                </a:solidFill>
                <a:latin typeface="楷体"/>
                <a:ea typeface="楷体"/>
                <a:cs typeface="楷体"/>
              </a:rPr>
              <a:t>构</a:t>
            </a:r>
            <a:r>
              <a:rPr lang="en-US" altLang="zh-CN" sz="2005" b="1" spc="11" dirty="0">
                <a:solidFill>
                  <a:srgbClr val="000000"/>
                </a:solidFill>
                <a:latin typeface="楷体"/>
                <a:ea typeface="楷体"/>
                <a:cs typeface="楷体"/>
              </a:rPr>
              <a:t>造</a:t>
            </a:r>
            <a:r>
              <a:rPr lang="en-US" altLang="zh-CN" sz="2005" b="1" spc="0" dirty="0">
                <a:solidFill>
                  <a:srgbClr val="000000"/>
                </a:solidFill>
                <a:latin typeface="楷体"/>
                <a:ea typeface="楷体"/>
                <a:cs typeface="楷体"/>
              </a:rPr>
              <a:t>：</a:t>
            </a:r>
            <a:r>
              <a:rPr lang="en-US" altLang="zh-CN" sz="2005" spc="0" dirty="0">
                <a:solidFill>
                  <a:srgbClr val="000000"/>
                </a:solidFill>
                <a:latin typeface="楷体"/>
                <a:ea typeface="楷体"/>
                <a:cs typeface="楷体"/>
              </a:rPr>
              <a:t>“</a:t>
            </a:r>
            <a:r>
              <a:rPr lang="en-US" altLang="zh-CN" sz="2005" spc="-8" dirty="0">
                <a:solidFill>
                  <a:srgbClr val="000000"/>
                </a:solidFill>
                <a:latin typeface="楷体"/>
                <a:ea typeface="楷体"/>
                <a:cs typeface="楷体"/>
              </a:rPr>
              <a:t>完</a:t>
            </a:r>
            <a:r>
              <a:rPr lang="en-US" altLang="zh-CN" sz="2005" spc="0" dirty="0">
                <a:solidFill>
                  <a:srgbClr val="000000"/>
                </a:solidFill>
                <a:latin typeface="楷体"/>
                <a:ea typeface="楷体"/>
                <a:cs typeface="楷体"/>
              </a:rPr>
              <a:t>璧</a:t>
            </a:r>
            <a:r>
              <a:rPr lang="en-US" altLang="zh-CN" sz="2005" spc="-10" dirty="0">
                <a:solidFill>
                  <a:srgbClr val="000000"/>
                </a:solidFill>
                <a:latin typeface="楷体"/>
                <a:ea typeface="楷体"/>
                <a:cs typeface="楷体"/>
              </a:rPr>
              <a:t>归</a:t>
            </a:r>
            <a:r>
              <a:rPr lang="en-US" altLang="zh-CN" sz="2005" spc="5" dirty="0">
                <a:solidFill>
                  <a:srgbClr val="000000"/>
                </a:solidFill>
                <a:latin typeface="楷体"/>
                <a:ea typeface="楷体"/>
                <a:cs typeface="楷体"/>
              </a:rPr>
              <a:t>赵</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论”：秦王或者图</a:t>
            </a:r>
            <a:r>
              <a:rPr lang="en-US" altLang="zh-CN" sz="2005" spc="0" dirty="0">
                <a:solidFill>
                  <a:srgbClr val="000000"/>
                </a:solidFill>
                <a:latin typeface="楷体"/>
                <a:ea typeface="楷体"/>
                <a:cs typeface="楷体"/>
              </a:rPr>
              <a:t>璧</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或者窥赵；若秦王</a:t>
            </a:r>
            <a:r>
              <a:rPr lang="en-US" altLang="zh-CN" sz="2005" spc="0" dirty="0">
                <a:solidFill>
                  <a:srgbClr val="000000"/>
                </a:solidFill>
                <a:latin typeface="楷体"/>
                <a:ea typeface="楷体"/>
                <a:cs typeface="楷体"/>
              </a:rPr>
              <a:t>图</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璧，璧已不可得，</a:t>
            </a:r>
            <a:r>
              <a:rPr lang="en-US" altLang="zh-CN" sz="2005" spc="0" dirty="0">
                <a:solidFill>
                  <a:srgbClr val="000000"/>
                </a:solidFill>
                <a:latin typeface="楷体"/>
                <a:ea typeface="楷体"/>
                <a:cs typeface="楷体"/>
              </a:rPr>
              <a:t>没</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必要再大动干戈；</a:t>
            </a:r>
            <a:r>
              <a:rPr lang="en-US" altLang="zh-CN" sz="2005" spc="0" dirty="0">
                <a:solidFill>
                  <a:srgbClr val="000000"/>
                </a:solidFill>
                <a:latin typeface="楷体"/>
                <a:ea typeface="楷体"/>
                <a:cs typeface="楷体"/>
              </a:rPr>
              <a:t>若</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秦王窥赵，赵国有</a:t>
            </a:r>
            <a:r>
              <a:rPr lang="en-US" altLang="zh-CN" sz="2005" spc="0" dirty="0">
                <a:solidFill>
                  <a:srgbClr val="000000"/>
                </a:solidFill>
                <a:latin typeface="楷体"/>
                <a:ea typeface="楷体"/>
                <a:cs typeface="楷体"/>
              </a:rPr>
              <a:t>能</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人，秦王不敢贸然</a:t>
            </a:r>
            <a:r>
              <a:rPr lang="en-US" altLang="zh-CN" sz="2005" spc="0" dirty="0">
                <a:solidFill>
                  <a:srgbClr val="000000"/>
                </a:solidFill>
                <a:latin typeface="楷体"/>
                <a:ea typeface="楷体"/>
                <a:cs typeface="楷体"/>
              </a:rPr>
              <a:t>行</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动：所以蔺相如能</a:t>
            </a:r>
            <a:r>
              <a:rPr lang="en-US" altLang="zh-CN" sz="2005" spc="0" dirty="0">
                <a:solidFill>
                  <a:srgbClr val="000000"/>
                </a:solidFill>
                <a:latin typeface="楷体"/>
                <a:ea typeface="楷体"/>
                <a:cs typeface="楷体"/>
              </a:rPr>
              <a:t>够</a:t>
            </a:r>
            <a:r>
              <a:rPr lang="en-US" altLang="zh-CN" sz="2005" dirty="0">
                <a:solidFill>
                  <a:srgbClr val="000000"/>
                </a:solidFill>
                <a:latin typeface="楷体"/>
                <a:ea typeface="楷体"/>
                <a:cs typeface="楷体"/>
              </a:rPr>
              <a:t> </a:t>
            </a:r>
            <a:r>
              <a:rPr lang="en-US" altLang="zh-CN" sz="2005" spc="-5" dirty="0">
                <a:solidFill>
                  <a:srgbClr val="000000"/>
                </a:solidFill>
                <a:latin typeface="楷体"/>
                <a:ea typeface="楷体"/>
                <a:cs typeface="楷体"/>
              </a:rPr>
              <a:t>完璧归</a:t>
            </a:r>
            <a:r>
              <a:rPr lang="en-US" altLang="zh-CN" sz="2005" spc="0" dirty="0">
                <a:solidFill>
                  <a:srgbClr val="000000"/>
                </a:solidFill>
                <a:latin typeface="楷体"/>
                <a:ea typeface="楷体"/>
                <a:cs typeface="楷体"/>
              </a:rPr>
              <a:t>赵</a:t>
            </a:r>
            <a:endParaRPr lang="en-US" altLang="zh-CN" sz="2005">
              <a:latin typeface="楷体"/>
              <a:ea typeface="楷体"/>
              <a:cs typeface="楷体"/>
            </a:endParaRPr>
          </a:p>
        </p:txBody>
      </p:sp>
      <p:sp>
        <p:nvSpPr>
          <p:cNvPr id="446" name="Text Box446"/>
          <p:cNvSpPr txBox="1"/>
          <p:nvPr/>
        </p:nvSpPr>
        <p:spPr>
          <a:xfrm>
            <a:off x="9087486" y="2427212"/>
            <a:ext cx="445134" cy="3577832"/>
          </a:xfrm>
          <a:prstGeom prst="rect">
            <a:avLst/>
          </a:prstGeom>
          <a:noFill/>
        </p:spPr>
        <p:txBody>
          <a:bodyPr wrap="square" lIns="0" tIns="0" rIns="0" rtlCol="0">
            <a:spAutoFit/>
          </a:bodyPr>
          <a:lstStyle/>
          <a:p>
            <a:pPr algn="l" rtl="0">
              <a:lnSpc>
                <a:spcPts val="3253"/>
              </a:lnSpc>
            </a:pPr>
            <a:r>
              <a:rPr lang="en-US" altLang="zh-CN" sz="3205" spc="0" dirty="0">
                <a:solidFill>
                  <a:srgbClr val="000000"/>
                </a:solidFill>
                <a:latin typeface="黑体"/>
                <a:ea typeface="黑体"/>
                <a:cs typeface="黑体"/>
              </a:rPr>
              <a:t>反</a:t>
            </a:r>
            <a:endParaRPr lang="en-US" altLang="zh-CN" sz="3205">
              <a:latin typeface="黑体"/>
              <a:ea typeface="黑体"/>
              <a:cs typeface="黑体"/>
            </a:endParaRPr>
          </a:p>
          <a:p>
            <a:pPr algn="l" rtl="0">
              <a:lnSpc>
                <a:spcPts val="3253"/>
              </a:lnSpc>
              <a:spcBef>
                <a:spcPts val="587"/>
              </a:spcBef>
            </a:pPr>
            <a:r>
              <a:rPr lang="en-US" altLang="zh-CN" sz="3205" spc="0" dirty="0">
                <a:solidFill>
                  <a:srgbClr val="000000"/>
                </a:solidFill>
                <a:latin typeface="黑体"/>
                <a:ea typeface="黑体"/>
                <a:cs typeface="黑体"/>
              </a:rPr>
              <a:t>思</a:t>
            </a:r>
            <a:endParaRPr lang="en-US" altLang="zh-CN" sz="3205">
              <a:latin typeface="黑体"/>
              <a:ea typeface="黑体"/>
              <a:cs typeface="黑体"/>
            </a:endParaRPr>
          </a:p>
          <a:p>
            <a:pPr algn="l" rtl="0">
              <a:lnSpc>
                <a:spcPts val="3253"/>
              </a:lnSpc>
              <a:spcBef>
                <a:spcPts val="587"/>
              </a:spcBef>
            </a:pPr>
            <a:r>
              <a:rPr lang="en-US" altLang="zh-CN" sz="3205" spc="0" dirty="0">
                <a:solidFill>
                  <a:srgbClr val="000000"/>
                </a:solidFill>
                <a:latin typeface="黑体"/>
                <a:ea typeface="黑体"/>
                <a:cs typeface="黑体"/>
              </a:rPr>
              <a:t>：</a:t>
            </a:r>
            <a:endParaRPr lang="en-US" altLang="zh-CN" sz="3205">
              <a:latin typeface="黑体"/>
              <a:ea typeface="黑体"/>
              <a:cs typeface="黑体"/>
            </a:endParaRPr>
          </a:p>
          <a:p>
            <a:pPr marL="25400" algn="l" rtl="0">
              <a:lnSpc>
                <a:spcPts val="3703"/>
              </a:lnSpc>
              <a:spcBef>
                <a:spcPts val="95"/>
              </a:spcBef>
            </a:pPr>
            <a:r>
              <a:rPr lang="en-US" altLang="zh-CN" sz="2795" b="1" spc="-8" dirty="0">
                <a:solidFill>
                  <a:srgbClr val="000000"/>
                </a:solidFill>
                <a:latin typeface="华文中宋"/>
                <a:ea typeface="华文中宋"/>
                <a:cs typeface="华文中宋"/>
              </a:rPr>
              <a:t>批</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判</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性</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思</a:t>
            </a:r>
            <a:endParaRPr lang="en-US" altLang="zh-CN" sz="2795">
              <a:latin typeface="华文中宋"/>
              <a:ea typeface="华文中宋"/>
              <a:cs typeface="华文中宋"/>
            </a:endParaRPr>
          </a:p>
          <a:p>
            <a:pPr marL="25400" algn="l" rtl="0">
              <a:lnSpc>
                <a:spcPts val="3360"/>
              </a:lnSpc>
            </a:pPr>
            <a:r>
              <a:rPr lang="en-US" altLang="zh-CN" sz="2795" b="1" spc="-8" dirty="0">
                <a:solidFill>
                  <a:srgbClr val="000000"/>
                </a:solidFill>
                <a:latin typeface="华文中宋"/>
                <a:ea typeface="华文中宋"/>
                <a:cs typeface="华文中宋"/>
              </a:rPr>
              <a:t>维</a:t>
            </a:r>
            <a:endParaRPr lang="en-US" altLang="zh-CN" sz="2795">
              <a:latin typeface="华文中宋"/>
              <a:ea typeface="华文中宋"/>
              <a:cs typeface="华文中宋"/>
            </a:endParaRPr>
          </a:p>
        </p:txBody>
      </p:sp>
      <p:sp>
        <p:nvSpPr>
          <p:cNvPr id="447" name="Text Box447"/>
          <p:cNvSpPr txBox="1"/>
          <p:nvPr/>
        </p:nvSpPr>
        <p:spPr>
          <a:xfrm>
            <a:off x="9973946" y="3760267"/>
            <a:ext cx="1261110" cy="1049121"/>
          </a:xfrm>
          <a:prstGeom prst="rect">
            <a:avLst/>
          </a:prstGeom>
          <a:noFill/>
        </p:spPr>
        <p:txBody>
          <a:bodyPr wrap="square" lIns="0" tIns="0" rIns="0" rtlCol="0">
            <a:spAutoFit/>
          </a:bodyPr>
          <a:lstStyle/>
          <a:p>
            <a:pPr algn="l" rtl="0">
              <a:lnSpc>
                <a:spcPts val="2501"/>
              </a:lnSpc>
            </a:pPr>
            <a:r>
              <a:rPr lang="en-US" altLang="zh-CN" sz="2400" b="1" spc="0" dirty="0">
                <a:solidFill>
                  <a:srgbClr val="000000"/>
                </a:solidFill>
                <a:latin typeface="楷体"/>
                <a:ea typeface="楷体"/>
                <a:cs typeface="楷体"/>
              </a:rPr>
              <a:t>穷</a:t>
            </a:r>
            <a:r>
              <a:rPr lang="en-US" altLang="zh-CN" sz="2400" b="1" spc="5" dirty="0">
                <a:solidFill>
                  <a:srgbClr val="000000"/>
                </a:solidFill>
                <a:latin typeface="楷体"/>
                <a:ea typeface="楷体"/>
                <a:cs typeface="楷体"/>
              </a:rPr>
              <a:t>尽</a:t>
            </a:r>
            <a:r>
              <a:rPr lang="en-US" altLang="zh-CN" sz="2400" b="1" spc="0" dirty="0">
                <a:solidFill>
                  <a:srgbClr val="000000"/>
                </a:solidFill>
                <a:latin typeface="楷体"/>
                <a:ea typeface="楷体"/>
                <a:cs typeface="楷体"/>
              </a:rPr>
              <a:t>可</a:t>
            </a:r>
            <a:r>
              <a:rPr lang="en-US" altLang="zh-CN" sz="2400" b="1" spc="10" dirty="0">
                <a:solidFill>
                  <a:srgbClr val="000000"/>
                </a:solidFill>
                <a:latin typeface="楷体"/>
                <a:ea typeface="楷体"/>
                <a:cs typeface="楷体"/>
              </a:rPr>
              <a:t>能</a:t>
            </a:r>
            <a:endParaRPr lang="en-US" altLang="zh-CN" sz="2400">
              <a:latin typeface="楷体"/>
              <a:ea typeface="楷体"/>
              <a:cs typeface="楷体"/>
            </a:endParaRPr>
          </a:p>
          <a:p>
            <a:pPr algn="l" rtl="0">
              <a:lnSpc>
                <a:spcPts val="2501"/>
              </a:lnSpc>
              <a:spcBef>
                <a:spcPts val="379"/>
              </a:spcBef>
            </a:pPr>
            <a:r>
              <a:rPr lang="en-US" altLang="zh-CN" sz="2400" b="1" spc="0" dirty="0">
                <a:solidFill>
                  <a:srgbClr val="000000"/>
                </a:solidFill>
                <a:latin typeface="楷体"/>
                <a:ea typeface="楷体"/>
                <a:cs typeface="楷体"/>
              </a:rPr>
              <a:t>统</a:t>
            </a:r>
            <a:r>
              <a:rPr lang="en-US" altLang="zh-CN" sz="2400" b="1" spc="5" dirty="0">
                <a:solidFill>
                  <a:srgbClr val="000000"/>
                </a:solidFill>
                <a:latin typeface="楷体"/>
                <a:ea typeface="楷体"/>
                <a:cs typeface="楷体"/>
              </a:rPr>
              <a:t>一</a:t>
            </a:r>
            <a:r>
              <a:rPr lang="en-US" altLang="zh-CN" sz="2400" b="1" spc="0" dirty="0">
                <a:solidFill>
                  <a:srgbClr val="000000"/>
                </a:solidFill>
                <a:latin typeface="楷体"/>
                <a:ea typeface="楷体"/>
                <a:cs typeface="楷体"/>
              </a:rPr>
              <a:t>标</a:t>
            </a:r>
            <a:r>
              <a:rPr lang="en-US" altLang="zh-CN" sz="2400" b="1" spc="10" dirty="0">
                <a:solidFill>
                  <a:srgbClr val="000000"/>
                </a:solidFill>
                <a:latin typeface="楷体"/>
                <a:ea typeface="楷体"/>
                <a:cs typeface="楷体"/>
              </a:rPr>
              <a:t>准</a:t>
            </a:r>
            <a:endParaRPr lang="en-US" altLang="zh-CN" sz="2400">
              <a:latin typeface="楷体"/>
              <a:ea typeface="楷体"/>
              <a:cs typeface="楷体"/>
            </a:endParaRPr>
          </a:p>
          <a:p>
            <a:pPr marL="306070" algn="l" rtl="0">
              <a:lnSpc>
                <a:spcPts val="2501"/>
              </a:lnSpc>
              <a:spcBef>
                <a:spcPts val="379"/>
              </a:spcBef>
            </a:pPr>
            <a:r>
              <a:rPr lang="en-US" altLang="zh-CN" sz="2400" b="1" spc="0" dirty="0">
                <a:solidFill>
                  <a:srgbClr val="000000"/>
                </a:solidFill>
                <a:latin typeface="楷体"/>
                <a:ea typeface="楷体"/>
                <a:cs typeface="楷体"/>
              </a:rPr>
              <a:t>…</a:t>
            </a:r>
            <a:r>
              <a:rPr lang="en-US" altLang="zh-CN" sz="2400" b="1" spc="5" dirty="0">
                <a:solidFill>
                  <a:srgbClr val="000000"/>
                </a:solidFill>
                <a:latin typeface="楷体"/>
                <a:ea typeface="楷体"/>
                <a:cs typeface="楷体"/>
              </a:rPr>
              <a:t>…</a:t>
            </a:r>
            <a:endParaRPr lang="en-US" altLang="zh-CN" sz="2400">
              <a:latin typeface="楷体"/>
              <a:ea typeface="楷体"/>
              <a:cs typeface="楷体"/>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12"/>
          <p:cNvPicPr>
            <a:picLocks noChangeAspect="1"/>
          </p:cNvPicPr>
          <p:nvPr/>
        </p:nvPicPr>
        <p:blipFill>
          <a:blip r:embed="rId2"/>
          <a:stretch>
            <a:fillRect/>
          </a:stretch>
        </p:blipFill>
        <p:spPr>
          <a:xfrm>
            <a:off x="728485" y="409423"/>
            <a:ext cx="10098863" cy="505650"/>
          </a:xfrm>
          <a:prstGeom prst="rect">
            <a:avLst/>
          </a:prstGeom>
          <a:noFill/>
        </p:spPr>
      </p:pic>
      <p:pic>
        <p:nvPicPr>
          <p:cNvPr id="13" name="Image13"/>
          <p:cNvPicPr>
            <a:picLocks noChangeAspect="1"/>
          </p:cNvPicPr>
          <p:nvPr/>
        </p:nvPicPr>
        <p:blipFill>
          <a:blip r:embed="rId3"/>
          <a:stretch>
            <a:fillRect/>
          </a:stretch>
        </p:blipFill>
        <p:spPr>
          <a:xfrm>
            <a:off x="734314" y="902831"/>
            <a:ext cx="2493290" cy="500710"/>
          </a:xfrm>
          <a:prstGeom prst="rect">
            <a:avLst/>
          </a:prstGeom>
          <a:noFill/>
        </p:spPr>
      </p:pic>
      <p:sp>
        <p:nvSpPr>
          <p:cNvPr id="14" name="Text Box14"/>
          <p:cNvSpPr txBox="1"/>
          <p:nvPr/>
        </p:nvSpPr>
        <p:spPr>
          <a:xfrm>
            <a:off x="739140" y="1804036"/>
            <a:ext cx="10401934" cy="547462"/>
          </a:xfrm>
          <a:prstGeom prst="rect">
            <a:avLst/>
          </a:prstGeom>
          <a:noFill/>
        </p:spPr>
        <p:txBody>
          <a:bodyPr wrap="square" lIns="0" tIns="0" rIns="0" rtlCol="0">
            <a:spAutoFit/>
          </a:bodyPr>
          <a:lstStyle/>
          <a:p>
            <a:pPr algn="l" rtl="0">
              <a:lnSpc>
                <a:spcPts val="4311"/>
              </a:lnSpc>
            </a:pPr>
            <a:r>
              <a:rPr lang="en-US" altLang="zh-CN" sz="3205" spc="0" dirty="0">
                <a:solidFill>
                  <a:srgbClr val="404040"/>
                </a:solidFill>
                <a:latin typeface="Times New Roman"/>
                <a:ea typeface="Times New Roman"/>
                <a:cs typeface="Times New Roman"/>
              </a:rPr>
              <a:t>2016</a:t>
            </a:r>
            <a:r>
              <a:rPr lang="en-US" altLang="zh-CN" sz="3205" spc="-8" dirty="0">
                <a:solidFill>
                  <a:srgbClr val="404040"/>
                </a:solidFill>
                <a:latin typeface="微软雅黑"/>
                <a:ea typeface="微软雅黑"/>
                <a:cs typeface="微软雅黑"/>
              </a:rPr>
              <a:t>年</a:t>
            </a:r>
            <a:r>
              <a:rPr lang="en-US" altLang="zh-CN" sz="3205" spc="0" dirty="0">
                <a:solidFill>
                  <a:srgbClr val="404040"/>
                </a:solidFill>
                <a:latin typeface="Times New Roman"/>
                <a:ea typeface="Times New Roman"/>
                <a:cs typeface="Times New Roman"/>
              </a:rPr>
              <a:t>9</a:t>
            </a:r>
            <a:r>
              <a:rPr lang="en-US" altLang="zh-CN" sz="3205" spc="-7" dirty="0">
                <a:solidFill>
                  <a:srgbClr val="404040"/>
                </a:solidFill>
                <a:latin typeface="微软雅黑"/>
                <a:ea typeface="微软雅黑"/>
                <a:cs typeface="微软雅黑"/>
              </a:rPr>
              <a:t>月</a:t>
            </a:r>
            <a:r>
              <a:rPr lang="en-US" altLang="zh-CN" sz="3205" spc="-5" dirty="0">
                <a:solidFill>
                  <a:srgbClr val="404040"/>
                </a:solidFill>
                <a:latin typeface="微软雅黑"/>
                <a:ea typeface="微软雅黑"/>
                <a:cs typeface="微软雅黑"/>
              </a:rPr>
              <a:t>，中国学生发</a:t>
            </a:r>
            <a:r>
              <a:rPr lang="en-US" altLang="zh-CN" sz="3205" spc="0" dirty="0">
                <a:solidFill>
                  <a:srgbClr val="404040"/>
                </a:solidFill>
                <a:latin typeface="微软雅黑"/>
                <a:ea typeface="微软雅黑"/>
                <a:cs typeface="微软雅黑"/>
              </a:rPr>
              <a:t>展</a:t>
            </a:r>
            <a:r>
              <a:rPr lang="en-US" altLang="zh-CN" sz="3205" spc="-10" dirty="0">
                <a:solidFill>
                  <a:srgbClr val="404040"/>
                </a:solidFill>
                <a:latin typeface="微软雅黑"/>
                <a:ea typeface="微软雅黑"/>
                <a:cs typeface="微软雅黑"/>
              </a:rPr>
              <a:t>核</a:t>
            </a:r>
            <a:r>
              <a:rPr lang="en-US" altLang="zh-CN" sz="3205" spc="-5" dirty="0">
                <a:solidFill>
                  <a:srgbClr val="404040"/>
                </a:solidFill>
                <a:latin typeface="微软雅黑"/>
                <a:ea typeface="微软雅黑"/>
                <a:cs typeface="微软雅黑"/>
              </a:rPr>
              <a:t>心素养</a:t>
            </a:r>
            <a:r>
              <a:rPr lang="en-US" altLang="zh-CN" sz="3205" spc="0" dirty="0">
                <a:solidFill>
                  <a:srgbClr val="404040"/>
                </a:solidFill>
                <a:latin typeface="微软雅黑"/>
                <a:ea typeface="微软雅黑"/>
                <a:cs typeface="微软雅黑"/>
              </a:rPr>
              <a:t>研</a:t>
            </a:r>
            <a:r>
              <a:rPr lang="en-US" altLang="zh-CN" sz="3205" spc="-10" dirty="0">
                <a:solidFill>
                  <a:srgbClr val="404040"/>
                </a:solidFill>
                <a:latin typeface="微软雅黑"/>
                <a:ea typeface="微软雅黑"/>
                <a:cs typeface="微软雅黑"/>
              </a:rPr>
              <a:t>究</a:t>
            </a:r>
            <a:r>
              <a:rPr lang="en-US" altLang="zh-CN" sz="3205" spc="0" dirty="0">
                <a:solidFill>
                  <a:srgbClr val="404040"/>
                </a:solidFill>
                <a:latin typeface="微软雅黑"/>
                <a:ea typeface="微软雅黑"/>
                <a:cs typeface="微软雅黑"/>
              </a:rPr>
              <a:t>成</a:t>
            </a:r>
            <a:r>
              <a:rPr lang="en-US" altLang="zh-CN" sz="3205" spc="-10" dirty="0">
                <a:solidFill>
                  <a:srgbClr val="404040"/>
                </a:solidFill>
                <a:latin typeface="微软雅黑"/>
                <a:ea typeface="微软雅黑"/>
                <a:cs typeface="微软雅黑"/>
              </a:rPr>
              <a:t>果</a:t>
            </a:r>
            <a:r>
              <a:rPr lang="en-US" altLang="zh-CN" sz="3205" spc="0" dirty="0">
                <a:solidFill>
                  <a:srgbClr val="404040"/>
                </a:solidFill>
                <a:latin typeface="微软雅黑"/>
                <a:ea typeface="微软雅黑"/>
                <a:cs typeface="微软雅黑"/>
              </a:rPr>
              <a:t>发</a:t>
            </a:r>
            <a:r>
              <a:rPr lang="en-US" altLang="zh-CN" sz="3205" spc="-10" dirty="0">
                <a:solidFill>
                  <a:srgbClr val="404040"/>
                </a:solidFill>
                <a:latin typeface="微软雅黑"/>
                <a:ea typeface="微软雅黑"/>
                <a:cs typeface="微软雅黑"/>
              </a:rPr>
              <a:t>布</a:t>
            </a:r>
            <a:r>
              <a:rPr lang="en-US" altLang="zh-CN" sz="3205" spc="0" dirty="0">
                <a:solidFill>
                  <a:srgbClr val="404040"/>
                </a:solidFill>
                <a:latin typeface="微软雅黑"/>
                <a:ea typeface="微软雅黑"/>
                <a:cs typeface="微软雅黑"/>
              </a:rPr>
              <a:t>会</a:t>
            </a:r>
            <a:r>
              <a:rPr lang="en-US" altLang="zh-CN" sz="3205" spc="-10" dirty="0">
                <a:solidFill>
                  <a:srgbClr val="404040"/>
                </a:solidFill>
                <a:latin typeface="微软雅黑"/>
                <a:ea typeface="微软雅黑"/>
                <a:cs typeface="微软雅黑"/>
              </a:rPr>
              <a:t>公</a:t>
            </a:r>
            <a:r>
              <a:rPr lang="en-US" altLang="zh-CN" sz="3205" spc="0" dirty="0">
                <a:solidFill>
                  <a:srgbClr val="404040"/>
                </a:solidFill>
                <a:latin typeface="微软雅黑"/>
                <a:ea typeface="微软雅黑"/>
                <a:cs typeface="微软雅黑"/>
              </a:rPr>
              <a:t>布：</a:t>
            </a:r>
            <a:endParaRPr lang="en-US" altLang="zh-CN" sz="3205">
              <a:latin typeface="微软雅黑"/>
              <a:ea typeface="微软雅黑"/>
              <a:cs typeface="微软雅黑"/>
            </a:endParaRPr>
          </a:p>
        </p:txBody>
      </p:sp>
      <p:graphicFrame>
        <p:nvGraphicFramePr>
          <p:cNvPr id="15" name="Table15"/>
          <p:cNvGraphicFramePr>
            <a:graphicFrameLocks noGrp="1"/>
          </p:cNvGraphicFramePr>
          <p:nvPr/>
        </p:nvGraphicFramePr>
        <p:xfrm>
          <a:off x="706958" y="2864574"/>
          <a:ext cx="10554969" cy="3002280"/>
        </p:xfrm>
        <a:graphic>
          <a:graphicData uri="http://schemas.openxmlformats.org/drawingml/2006/table">
            <a:tbl>
              <a:tblPr/>
              <a:tblGrid>
                <a:gridCol w="586740">
                  <a:extLst>
                    <a:ext uri="{9D8B030D-6E8A-4147-A177-3AD203B41FA5}">
                      <a16:colId xmlns:a16="http://schemas.microsoft.com/office/drawing/2014/main" val="20000"/>
                    </a:ext>
                  </a:extLst>
                </a:gridCol>
                <a:gridCol w="584835">
                  <a:extLst>
                    <a:ext uri="{9D8B030D-6E8A-4147-A177-3AD203B41FA5}">
                      <a16:colId xmlns:a16="http://schemas.microsoft.com/office/drawing/2014/main" val="20001"/>
                    </a:ext>
                  </a:extLst>
                </a:gridCol>
                <a:gridCol w="583565">
                  <a:extLst>
                    <a:ext uri="{9D8B030D-6E8A-4147-A177-3AD203B41FA5}">
                      <a16:colId xmlns:a16="http://schemas.microsoft.com/office/drawing/2014/main" val="20002"/>
                    </a:ext>
                  </a:extLst>
                </a:gridCol>
                <a:gridCol w="586105">
                  <a:extLst>
                    <a:ext uri="{9D8B030D-6E8A-4147-A177-3AD203B41FA5}">
                      <a16:colId xmlns:a16="http://schemas.microsoft.com/office/drawing/2014/main" val="20003"/>
                    </a:ext>
                  </a:extLst>
                </a:gridCol>
                <a:gridCol w="585470">
                  <a:extLst>
                    <a:ext uri="{9D8B030D-6E8A-4147-A177-3AD203B41FA5}">
                      <a16:colId xmlns:a16="http://schemas.microsoft.com/office/drawing/2014/main" val="20004"/>
                    </a:ext>
                  </a:extLst>
                </a:gridCol>
                <a:gridCol w="588645">
                  <a:extLst>
                    <a:ext uri="{9D8B030D-6E8A-4147-A177-3AD203B41FA5}">
                      <a16:colId xmlns:a16="http://schemas.microsoft.com/office/drawing/2014/main" val="20005"/>
                    </a:ext>
                  </a:extLst>
                </a:gridCol>
                <a:gridCol w="596900">
                  <a:extLst>
                    <a:ext uri="{9D8B030D-6E8A-4147-A177-3AD203B41FA5}">
                      <a16:colId xmlns:a16="http://schemas.microsoft.com/office/drawing/2014/main" val="20006"/>
                    </a:ext>
                  </a:extLst>
                </a:gridCol>
                <a:gridCol w="572135">
                  <a:extLst>
                    <a:ext uri="{9D8B030D-6E8A-4147-A177-3AD203B41FA5}">
                      <a16:colId xmlns:a16="http://schemas.microsoft.com/office/drawing/2014/main" val="20007"/>
                    </a:ext>
                  </a:extLst>
                </a:gridCol>
                <a:gridCol w="588645">
                  <a:extLst>
                    <a:ext uri="{9D8B030D-6E8A-4147-A177-3AD203B41FA5}">
                      <a16:colId xmlns:a16="http://schemas.microsoft.com/office/drawing/2014/main" val="20008"/>
                    </a:ext>
                  </a:extLst>
                </a:gridCol>
                <a:gridCol w="584835">
                  <a:extLst>
                    <a:ext uri="{9D8B030D-6E8A-4147-A177-3AD203B41FA5}">
                      <a16:colId xmlns:a16="http://schemas.microsoft.com/office/drawing/2014/main" val="20009"/>
                    </a:ext>
                  </a:extLst>
                </a:gridCol>
                <a:gridCol w="596900">
                  <a:extLst>
                    <a:ext uri="{9D8B030D-6E8A-4147-A177-3AD203B41FA5}">
                      <a16:colId xmlns:a16="http://schemas.microsoft.com/office/drawing/2014/main" val="20010"/>
                    </a:ext>
                  </a:extLst>
                </a:gridCol>
                <a:gridCol w="574674">
                  <a:extLst>
                    <a:ext uri="{9D8B030D-6E8A-4147-A177-3AD203B41FA5}">
                      <a16:colId xmlns:a16="http://schemas.microsoft.com/office/drawing/2014/main" val="20011"/>
                    </a:ext>
                  </a:extLst>
                </a:gridCol>
                <a:gridCol w="586740">
                  <a:extLst>
                    <a:ext uri="{9D8B030D-6E8A-4147-A177-3AD203B41FA5}">
                      <a16:colId xmlns:a16="http://schemas.microsoft.com/office/drawing/2014/main" val="20012"/>
                    </a:ext>
                  </a:extLst>
                </a:gridCol>
                <a:gridCol w="584836">
                  <a:extLst>
                    <a:ext uri="{9D8B030D-6E8A-4147-A177-3AD203B41FA5}">
                      <a16:colId xmlns:a16="http://schemas.microsoft.com/office/drawing/2014/main" val="20013"/>
                    </a:ext>
                  </a:extLst>
                </a:gridCol>
                <a:gridCol w="586739">
                  <a:extLst>
                    <a:ext uri="{9D8B030D-6E8A-4147-A177-3AD203B41FA5}">
                      <a16:colId xmlns:a16="http://schemas.microsoft.com/office/drawing/2014/main" val="20014"/>
                    </a:ext>
                  </a:extLst>
                </a:gridCol>
                <a:gridCol w="585470">
                  <a:extLst>
                    <a:ext uri="{9D8B030D-6E8A-4147-A177-3AD203B41FA5}">
                      <a16:colId xmlns:a16="http://schemas.microsoft.com/office/drawing/2014/main" val="20015"/>
                    </a:ext>
                  </a:extLst>
                </a:gridCol>
                <a:gridCol w="586740">
                  <a:extLst>
                    <a:ext uri="{9D8B030D-6E8A-4147-A177-3AD203B41FA5}">
                      <a16:colId xmlns:a16="http://schemas.microsoft.com/office/drawing/2014/main" val="20016"/>
                    </a:ext>
                  </a:extLst>
                </a:gridCol>
                <a:gridCol w="594995">
                  <a:extLst>
                    <a:ext uri="{9D8B030D-6E8A-4147-A177-3AD203B41FA5}">
                      <a16:colId xmlns:a16="http://schemas.microsoft.com/office/drawing/2014/main" val="20017"/>
                    </a:ext>
                  </a:extLst>
                </a:gridCol>
              </a:tblGrid>
              <a:tr h="454025">
                <a:tc gridSpan="6">
                  <a:txBody>
                    <a:bodyPr/>
                    <a:lstStyle/>
                    <a:p>
                      <a:pPr algn="l" rtl="0">
                        <a:lnSpc>
                          <a:spcPts val="2398"/>
                        </a:lnSpc>
                      </a:pPr>
                      <a:r>
                        <a:rPr lang="en-US" altLang="zh-CN" sz="2400" b="1" spc="0" dirty="0">
                          <a:solidFill>
                            <a:srgbClr val="000000"/>
                          </a:solidFill>
                          <a:latin typeface="宋体"/>
                          <a:ea typeface="宋体"/>
                          <a:cs typeface="宋体"/>
                        </a:rPr>
                        <a:t>文</a:t>
                      </a:r>
                      <a:r>
                        <a:rPr lang="en-US" altLang="zh-CN" sz="2400" b="1" spc="5" dirty="0">
                          <a:solidFill>
                            <a:srgbClr val="000000"/>
                          </a:solidFill>
                          <a:latin typeface="宋体"/>
                          <a:ea typeface="宋体"/>
                          <a:cs typeface="宋体"/>
                        </a:rPr>
                        <a:t>化</a:t>
                      </a:r>
                      <a:r>
                        <a:rPr lang="en-US" altLang="zh-CN" sz="2400" b="1" spc="0" dirty="0">
                          <a:solidFill>
                            <a:srgbClr val="000000"/>
                          </a:solidFill>
                          <a:latin typeface="宋体"/>
                          <a:ea typeface="宋体"/>
                          <a:cs typeface="宋体"/>
                        </a:rPr>
                        <a:t>基</a:t>
                      </a:r>
                      <a:r>
                        <a:rPr lang="en-US" altLang="zh-CN" sz="2400" b="1" spc="10" dirty="0">
                          <a:solidFill>
                            <a:srgbClr val="000000"/>
                          </a:solidFill>
                          <a:latin typeface="宋体"/>
                          <a:ea typeface="宋体"/>
                          <a:cs typeface="宋体"/>
                        </a:rPr>
                        <a:t>础</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文</a:t>
                      </a:r>
                      <a:r>
                        <a:rPr lang="en-US" altLang="zh-CN" sz="2400" b="1" spc="5" dirty="0">
                          <a:solidFill>
                            <a:srgbClr val="000000"/>
                          </a:solidFill>
                          <a:latin typeface="宋体"/>
                          <a:ea typeface="宋体"/>
                          <a:cs typeface="宋体"/>
                        </a:rPr>
                        <a:t>化</a:t>
                      </a:r>
                      <a:r>
                        <a:rPr lang="en-US" altLang="zh-CN" sz="2400" b="1" spc="0" dirty="0">
                          <a:solidFill>
                            <a:srgbClr val="000000"/>
                          </a:solidFill>
                          <a:latin typeface="宋体"/>
                          <a:ea typeface="宋体"/>
                          <a:cs typeface="宋体"/>
                        </a:rPr>
                        <a:t>基</a:t>
                      </a:r>
                      <a:r>
                        <a:rPr lang="en-US" altLang="zh-CN" sz="2400" b="1" spc="10" dirty="0">
                          <a:solidFill>
                            <a:srgbClr val="000000"/>
                          </a:solidFill>
                          <a:latin typeface="宋体"/>
                          <a:ea typeface="宋体"/>
                          <a:cs typeface="宋体"/>
                        </a:rPr>
                        <a:t>础</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文</a:t>
                      </a:r>
                      <a:r>
                        <a:rPr lang="en-US" altLang="zh-CN" sz="2400" b="1" spc="5" dirty="0">
                          <a:solidFill>
                            <a:srgbClr val="000000"/>
                          </a:solidFill>
                          <a:latin typeface="宋体"/>
                          <a:ea typeface="宋体"/>
                          <a:cs typeface="宋体"/>
                        </a:rPr>
                        <a:t>化</a:t>
                      </a:r>
                      <a:r>
                        <a:rPr lang="en-US" altLang="zh-CN" sz="2400" b="1" spc="0" dirty="0">
                          <a:solidFill>
                            <a:srgbClr val="000000"/>
                          </a:solidFill>
                          <a:latin typeface="宋体"/>
                          <a:ea typeface="宋体"/>
                          <a:cs typeface="宋体"/>
                        </a:rPr>
                        <a:t>基</a:t>
                      </a:r>
                      <a:r>
                        <a:rPr lang="en-US" altLang="zh-CN" sz="2400" b="1" spc="10" dirty="0">
                          <a:solidFill>
                            <a:srgbClr val="000000"/>
                          </a:solidFill>
                          <a:latin typeface="宋体"/>
                          <a:ea typeface="宋体"/>
                          <a:cs typeface="宋体"/>
                        </a:rPr>
                        <a:t>础</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文</a:t>
                      </a:r>
                      <a:r>
                        <a:rPr lang="en-US" altLang="zh-CN" sz="2400" b="1" spc="5" dirty="0">
                          <a:solidFill>
                            <a:srgbClr val="000000"/>
                          </a:solidFill>
                          <a:latin typeface="宋体"/>
                          <a:ea typeface="宋体"/>
                          <a:cs typeface="宋体"/>
                        </a:rPr>
                        <a:t>化</a:t>
                      </a:r>
                      <a:r>
                        <a:rPr lang="en-US" altLang="zh-CN" sz="2400" b="1" spc="0" dirty="0">
                          <a:solidFill>
                            <a:srgbClr val="000000"/>
                          </a:solidFill>
                          <a:latin typeface="宋体"/>
                          <a:ea typeface="宋体"/>
                          <a:cs typeface="宋体"/>
                        </a:rPr>
                        <a:t>基</a:t>
                      </a:r>
                      <a:r>
                        <a:rPr lang="en-US" altLang="zh-CN" sz="2400" b="1" spc="10" dirty="0">
                          <a:solidFill>
                            <a:srgbClr val="000000"/>
                          </a:solidFill>
                          <a:latin typeface="宋体"/>
                          <a:ea typeface="宋体"/>
                          <a:cs typeface="宋体"/>
                        </a:rPr>
                        <a:t>础</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文</a:t>
                      </a:r>
                      <a:r>
                        <a:rPr lang="en-US" altLang="zh-CN" sz="2400" b="1" spc="5" dirty="0">
                          <a:solidFill>
                            <a:srgbClr val="000000"/>
                          </a:solidFill>
                          <a:latin typeface="宋体"/>
                          <a:ea typeface="宋体"/>
                          <a:cs typeface="宋体"/>
                        </a:rPr>
                        <a:t>化</a:t>
                      </a:r>
                      <a:r>
                        <a:rPr lang="en-US" altLang="zh-CN" sz="2400" b="1" spc="0" dirty="0">
                          <a:solidFill>
                            <a:srgbClr val="000000"/>
                          </a:solidFill>
                          <a:latin typeface="宋体"/>
                          <a:ea typeface="宋体"/>
                          <a:cs typeface="宋体"/>
                        </a:rPr>
                        <a:t>基</a:t>
                      </a:r>
                      <a:r>
                        <a:rPr lang="en-US" altLang="zh-CN" sz="2400" b="1" spc="10" dirty="0">
                          <a:solidFill>
                            <a:srgbClr val="000000"/>
                          </a:solidFill>
                          <a:latin typeface="宋体"/>
                          <a:ea typeface="宋体"/>
                          <a:cs typeface="宋体"/>
                        </a:rPr>
                        <a:t>础</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文</a:t>
                      </a:r>
                      <a:r>
                        <a:rPr lang="en-US" altLang="zh-CN" sz="2400" b="1" spc="5" dirty="0">
                          <a:solidFill>
                            <a:srgbClr val="000000"/>
                          </a:solidFill>
                          <a:latin typeface="宋体"/>
                          <a:ea typeface="宋体"/>
                          <a:cs typeface="宋体"/>
                        </a:rPr>
                        <a:t>化</a:t>
                      </a:r>
                      <a:r>
                        <a:rPr lang="en-US" altLang="zh-CN" sz="2400" b="1" spc="0" dirty="0">
                          <a:solidFill>
                            <a:srgbClr val="000000"/>
                          </a:solidFill>
                          <a:latin typeface="宋体"/>
                          <a:ea typeface="宋体"/>
                          <a:cs typeface="宋体"/>
                        </a:rPr>
                        <a:t>基</a:t>
                      </a:r>
                      <a:r>
                        <a:rPr lang="en-US" altLang="zh-CN" sz="2400" b="1" spc="10" dirty="0">
                          <a:solidFill>
                            <a:srgbClr val="000000"/>
                          </a:solidFill>
                          <a:latin typeface="宋体"/>
                          <a:ea typeface="宋体"/>
                          <a:cs typeface="宋体"/>
                        </a:rPr>
                        <a:t>础</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6">
                  <a:txBody>
                    <a:bodyPr/>
                    <a:lstStyle/>
                    <a:p>
                      <a:pPr algn="l" rtl="0">
                        <a:lnSpc>
                          <a:spcPts val="2398"/>
                        </a:lnSpc>
                      </a:pPr>
                      <a:r>
                        <a:rPr lang="en-US" altLang="zh-CN" sz="2400" b="1" spc="0" dirty="0">
                          <a:solidFill>
                            <a:srgbClr val="000000"/>
                          </a:solidFill>
                          <a:latin typeface="宋体"/>
                          <a:ea typeface="宋体"/>
                          <a:cs typeface="宋体"/>
                        </a:rPr>
                        <a:t>自</a:t>
                      </a:r>
                      <a:r>
                        <a:rPr lang="en-US" altLang="zh-CN" sz="2400" b="1" spc="5" dirty="0">
                          <a:solidFill>
                            <a:srgbClr val="000000"/>
                          </a:solidFill>
                          <a:latin typeface="宋体"/>
                          <a:ea typeface="宋体"/>
                          <a:cs typeface="宋体"/>
                        </a:rPr>
                        <a:t>主</a:t>
                      </a:r>
                      <a:r>
                        <a:rPr lang="en-US" altLang="zh-CN" sz="2400" b="1" spc="0" dirty="0">
                          <a:solidFill>
                            <a:srgbClr val="000000"/>
                          </a:solidFill>
                          <a:latin typeface="宋体"/>
                          <a:ea typeface="宋体"/>
                          <a:cs typeface="宋体"/>
                        </a:rPr>
                        <a:t>发</a:t>
                      </a:r>
                      <a:r>
                        <a:rPr lang="en-US" altLang="zh-CN" sz="2400" b="1" spc="10" dirty="0">
                          <a:solidFill>
                            <a:srgbClr val="000000"/>
                          </a:solidFill>
                          <a:latin typeface="宋体"/>
                          <a:ea typeface="宋体"/>
                          <a:cs typeface="宋体"/>
                        </a:rPr>
                        <a:t>展</a:t>
                      </a:r>
                      <a:endParaRPr lang="en-US" altLang="zh-CN" sz="2400">
                        <a:latin typeface="宋体"/>
                        <a:ea typeface="宋体"/>
                        <a:cs typeface="宋体"/>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自</a:t>
                      </a:r>
                      <a:r>
                        <a:rPr lang="en-US" altLang="zh-CN" sz="2400" b="1" spc="5" dirty="0">
                          <a:solidFill>
                            <a:srgbClr val="000000"/>
                          </a:solidFill>
                          <a:latin typeface="宋体"/>
                          <a:ea typeface="宋体"/>
                          <a:cs typeface="宋体"/>
                        </a:rPr>
                        <a:t>主</a:t>
                      </a:r>
                      <a:r>
                        <a:rPr lang="en-US" altLang="zh-CN" sz="2400" b="1" spc="0" dirty="0">
                          <a:solidFill>
                            <a:srgbClr val="000000"/>
                          </a:solidFill>
                          <a:latin typeface="宋体"/>
                          <a:ea typeface="宋体"/>
                          <a:cs typeface="宋体"/>
                        </a:rPr>
                        <a:t>发</a:t>
                      </a:r>
                      <a:r>
                        <a:rPr lang="en-US" altLang="zh-CN" sz="2400" b="1" spc="10" dirty="0">
                          <a:solidFill>
                            <a:srgbClr val="000000"/>
                          </a:solidFill>
                          <a:latin typeface="宋体"/>
                          <a:ea typeface="宋体"/>
                          <a:cs typeface="宋体"/>
                        </a:rPr>
                        <a:t>展</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自</a:t>
                      </a:r>
                      <a:r>
                        <a:rPr lang="en-US" altLang="zh-CN" sz="2400" b="1" spc="5" dirty="0">
                          <a:solidFill>
                            <a:srgbClr val="000000"/>
                          </a:solidFill>
                          <a:latin typeface="宋体"/>
                          <a:ea typeface="宋体"/>
                          <a:cs typeface="宋体"/>
                        </a:rPr>
                        <a:t>主</a:t>
                      </a:r>
                      <a:r>
                        <a:rPr lang="en-US" altLang="zh-CN" sz="2400" b="1" spc="0" dirty="0">
                          <a:solidFill>
                            <a:srgbClr val="000000"/>
                          </a:solidFill>
                          <a:latin typeface="宋体"/>
                          <a:ea typeface="宋体"/>
                          <a:cs typeface="宋体"/>
                        </a:rPr>
                        <a:t>发</a:t>
                      </a:r>
                      <a:r>
                        <a:rPr lang="en-US" altLang="zh-CN" sz="2400" b="1" spc="10" dirty="0">
                          <a:solidFill>
                            <a:srgbClr val="000000"/>
                          </a:solidFill>
                          <a:latin typeface="宋体"/>
                          <a:ea typeface="宋体"/>
                          <a:cs typeface="宋体"/>
                        </a:rPr>
                        <a:t>展</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自</a:t>
                      </a:r>
                      <a:r>
                        <a:rPr lang="en-US" altLang="zh-CN" sz="2400" b="1" spc="5" dirty="0">
                          <a:solidFill>
                            <a:srgbClr val="000000"/>
                          </a:solidFill>
                          <a:latin typeface="宋体"/>
                          <a:ea typeface="宋体"/>
                          <a:cs typeface="宋体"/>
                        </a:rPr>
                        <a:t>主</a:t>
                      </a:r>
                      <a:r>
                        <a:rPr lang="en-US" altLang="zh-CN" sz="2400" b="1" spc="0" dirty="0">
                          <a:solidFill>
                            <a:srgbClr val="000000"/>
                          </a:solidFill>
                          <a:latin typeface="宋体"/>
                          <a:ea typeface="宋体"/>
                          <a:cs typeface="宋体"/>
                        </a:rPr>
                        <a:t>发</a:t>
                      </a:r>
                      <a:r>
                        <a:rPr lang="en-US" altLang="zh-CN" sz="2400" b="1" spc="10" dirty="0">
                          <a:solidFill>
                            <a:srgbClr val="000000"/>
                          </a:solidFill>
                          <a:latin typeface="宋体"/>
                          <a:ea typeface="宋体"/>
                          <a:cs typeface="宋体"/>
                        </a:rPr>
                        <a:t>展</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自</a:t>
                      </a:r>
                      <a:r>
                        <a:rPr lang="en-US" altLang="zh-CN" sz="2400" b="1" spc="5" dirty="0">
                          <a:solidFill>
                            <a:srgbClr val="000000"/>
                          </a:solidFill>
                          <a:latin typeface="宋体"/>
                          <a:ea typeface="宋体"/>
                          <a:cs typeface="宋体"/>
                        </a:rPr>
                        <a:t>主</a:t>
                      </a:r>
                      <a:r>
                        <a:rPr lang="en-US" altLang="zh-CN" sz="2400" b="1" spc="0" dirty="0">
                          <a:solidFill>
                            <a:srgbClr val="000000"/>
                          </a:solidFill>
                          <a:latin typeface="宋体"/>
                          <a:ea typeface="宋体"/>
                          <a:cs typeface="宋体"/>
                        </a:rPr>
                        <a:t>发</a:t>
                      </a:r>
                      <a:r>
                        <a:rPr lang="en-US" altLang="zh-CN" sz="2400" b="1" spc="10" dirty="0">
                          <a:solidFill>
                            <a:srgbClr val="000000"/>
                          </a:solidFill>
                          <a:latin typeface="宋体"/>
                          <a:ea typeface="宋体"/>
                          <a:cs typeface="宋体"/>
                        </a:rPr>
                        <a:t>展</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自</a:t>
                      </a:r>
                      <a:r>
                        <a:rPr lang="en-US" altLang="zh-CN" sz="2400" b="1" spc="5" dirty="0">
                          <a:solidFill>
                            <a:srgbClr val="000000"/>
                          </a:solidFill>
                          <a:latin typeface="宋体"/>
                          <a:ea typeface="宋体"/>
                          <a:cs typeface="宋体"/>
                        </a:rPr>
                        <a:t>主</a:t>
                      </a:r>
                      <a:r>
                        <a:rPr lang="en-US" altLang="zh-CN" sz="2400" b="1" spc="0" dirty="0">
                          <a:solidFill>
                            <a:srgbClr val="000000"/>
                          </a:solidFill>
                          <a:latin typeface="宋体"/>
                          <a:ea typeface="宋体"/>
                          <a:cs typeface="宋体"/>
                        </a:rPr>
                        <a:t>发</a:t>
                      </a:r>
                      <a:r>
                        <a:rPr lang="en-US" altLang="zh-CN" sz="2400" b="1" spc="10" dirty="0">
                          <a:solidFill>
                            <a:srgbClr val="000000"/>
                          </a:solidFill>
                          <a:latin typeface="宋体"/>
                          <a:ea typeface="宋体"/>
                          <a:cs typeface="宋体"/>
                        </a:rPr>
                        <a:t>展</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6">
                  <a:txBody>
                    <a:bodyPr/>
                    <a:lstStyle/>
                    <a:p>
                      <a:pPr algn="l" rtl="0">
                        <a:lnSpc>
                          <a:spcPts val="2398"/>
                        </a:lnSpc>
                      </a:pPr>
                      <a:r>
                        <a:rPr lang="en-US" altLang="zh-CN" sz="2400" b="1" spc="0" dirty="0">
                          <a:solidFill>
                            <a:srgbClr val="000000"/>
                          </a:solidFill>
                          <a:latin typeface="宋体"/>
                          <a:ea typeface="宋体"/>
                          <a:cs typeface="宋体"/>
                        </a:rPr>
                        <a:t>社</a:t>
                      </a:r>
                      <a:r>
                        <a:rPr lang="en-US" altLang="zh-CN" sz="2400" b="1" spc="5" dirty="0">
                          <a:solidFill>
                            <a:srgbClr val="000000"/>
                          </a:solidFill>
                          <a:latin typeface="宋体"/>
                          <a:ea typeface="宋体"/>
                          <a:cs typeface="宋体"/>
                        </a:rPr>
                        <a:t>会</a:t>
                      </a:r>
                      <a:r>
                        <a:rPr lang="en-US" altLang="zh-CN" sz="2400" b="1" spc="0" dirty="0">
                          <a:solidFill>
                            <a:srgbClr val="000000"/>
                          </a:solidFill>
                          <a:latin typeface="宋体"/>
                          <a:ea typeface="宋体"/>
                          <a:cs typeface="宋体"/>
                        </a:rPr>
                        <a:t>参</a:t>
                      </a:r>
                      <a:r>
                        <a:rPr lang="en-US" altLang="zh-CN" sz="2400" b="1" spc="10" dirty="0">
                          <a:solidFill>
                            <a:srgbClr val="000000"/>
                          </a:solidFill>
                          <a:latin typeface="宋体"/>
                          <a:ea typeface="宋体"/>
                          <a:cs typeface="宋体"/>
                        </a:rPr>
                        <a:t>与</a:t>
                      </a:r>
                      <a:endParaRPr lang="en-US" altLang="zh-CN" sz="2400">
                        <a:latin typeface="宋体"/>
                        <a:ea typeface="宋体"/>
                        <a:cs typeface="宋体"/>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社</a:t>
                      </a:r>
                      <a:r>
                        <a:rPr lang="en-US" altLang="zh-CN" sz="2400" b="1" spc="5" dirty="0">
                          <a:solidFill>
                            <a:srgbClr val="000000"/>
                          </a:solidFill>
                          <a:latin typeface="宋体"/>
                          <a:ea typeface="宋体"/>
                          <a:cs typeface="宋体"/>
                        </a:rPr>
                        <a:t>会</a:t>
                      </a:r>
                      <a:r>
                        <a:rPr lang="en-US" altLang="zh-CN" sz="2400" b="1" spc="0" dirty="0">
                          <a:solidFill>
                            <a:srgbClr val="000000"/>
                          </a:solidFill>
                          <a:latin typeface="宋体"/>
                          <a:ea typeface="宋体"/>
                          <a:cs typeface="宋体"/>
                        </a:rPr>
                        <a:t>参</a:t>
                      </a:r>
                      <a:r>
                        <a:rPr lang="en-US" altLang="zh-CN" sz="2400" b="1" spc="10" dirty="0">
                          <a:solidFill>
                            <a:srgbClr val="000000"/>
                          </a:solidFill>
                          <a:latin typeface="宋体"/>
                          <a:ea typeface="宋体"/>
                          <a:cs typeface="宋体"/>
                        </a:rPr>
                        <a:t>与</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社</a:t>
                      </a:r>
                      <a:r>
                        <a:rPr lang="en-US" altLang="zh-CN" sz="2400" b="1" spc="5" dirty="0">
                          <a:solidFill>
                            <a:srgbClr val="000000"/>
                          </a:solidFill>
                          <a:latin typeface="宋体"/>
                          <a:ea typeface="宋体"/>
                          <a:cs typeface="宋体"/>
                        </a:rPr>
                        <a:t>会</a:t>
                      </a:r>
                      <a:r>
                        <a:rPr lang="en-US" altLang="zh-CN" sz="2400" b="1" spc="0" dirty="0">
                          <a:solidFill>
                            <a:srgbClr val="000000"/>
                          </a:solidFill>
                          <a:latin typeface="宋体"/>
                          <a:ea typeface="宋体"/>
                          <a:cs typeface="宋体"/>
                        </a:rPr>
                        <a:t>参</a:t>
                      </a:r>
                      <a:r>
                        <a:rPr lang="en-US" altLang="zh-CN" sz="2400" b="1" spc="10" dirty="0">
                          <a:solidFill>
                            <a:srgbClr val="000000"/>
                          </a:solidFill>
                          <a:latin typeface="宋体"/>
                          <a:ea typeface="宋体"/>
                          <a:cs typeface="宋体"/>
                        </a:rPr>
                        <a:t>与</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社</a:t>
                      </a:r>
                      <a:r>
                        <a:rPr lang="en-US" altLang="zh-CN" sz="2400" b="1" spc="5" dirty="0">
                          <a:solidFill>
                            <a:srgbClr val="000000"/>
                          </a:solidFill>
                          <a:latin typeface="宋体"/>
                          <a:ea typeface="宋体"/>
                          <a:cs typeface="宋体"/>
                        </a:rPr>
                        <a:t>会</a:t>
                      </a:r>
                      <a:r>
                        <a:rPr lang="en-US" altLang="zh-CN" sz="2400" b="1" spc="0" dirty="0">
                          <a:solidFill>
                            <a:srgbClr val="000000"/>
                          </a:solidFill>
                          <a:latin typeface="宋体"/>
                          <a:ea typeface="宋体"/>
                          <a:cs typeface="宋体"/>
                        </a:rPr>
                        <a:t>参</a:t>
                      </a:r>
                      <a:r>
                        <a:rPr lang="en-US" altLang="zh-CN" sz="2400" b="1" spc="10" dirty="0">
                          <a:solidFill>
                            <a:srgbClr val="000000"/>
                          </a:solidFill>
                          <a:latin typeface="宋体"/>
                          <a:ea typeface="宋体"/>
                          <a:cs typeface="宋体"/>
                        </a:rPr>
                        <a:t>与</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社</a:t>
                      </a:r>
                      <a:r>
                        <a:rPr lang="en-US" altLang="zh-CN" sz="2400" b="1" spc="5" dirty="0">
                          <a:solidFill>
                            <a:srgbClr val="000000"/>
                          </a:solidFill>
                          <a:latin typeface="宋体"/>
                          <a:ea typeface="宋体"/>
                          <a:cs typeface="宋体"/>
                        </a:rPr>
                        <a:t>会</a:t>
                      </a:r>
                      <a:r>
                        <a:rPr lang="en-US" altLang="zh-CN" sz="2400" b="1" spc="0" dirty="0">
                          <a:solidFill>
                            <a:srgbClr val="000000"/>
                          </a:solidFill>
                          <a:latin typeface="宋体"/>
                          <a:ea typeface="宋体"/>
                          <a:cs typeface="宋体"/>
                        </a:rPr>
                        <a:t>参</a:t>
                      </a:r>
                      <a:r>
                        <a:rPr lang="en-US" altLang="zh-CN" sz="2400" b="1" spc="10" dirty="0">
                          <a:solidFill>
                            <a:srgbClr val="000000"/>
                          </a:solidFill>
                          <a:latin typeface="宋体"/>
                          <a:ea typeface="宋体"/>
                          <a:cs typeface="宋体"/>
                        </a:rPr>
                        <a:t>与</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398"/>
                        </a:lnSpc>
                      </a:pPr>
                      <a:r>
                        <a:rPr lang="en-US" altLang="zh-CN" sz="2400" b="1" spc="0" dirty="0">
                          <a:solidFill>
                            <a:srgbClr val="000000"/>
                          </a:solidFill>
                          <a:latin typeface="宋体"/>
                          <a:ea typeface="宋体"/>
                          <a:cs typeface="宋体"/>
                        </a:rPr>
                        <a:t>社</a:t>
                      </a:r>
                      <a:r>
                        <a:rPr lang="en-US" altLang="zh-CN" sz="2400" b="1" spc="5" dirty="0">
                          <a:solidFill>
                            <a:srgbClr val="000000"/>
                          </a:solidFill>
                          <a:latin typeface="宋体"/>
                          <a:ea typeface="宋体"/>
                          <a:cs typeface="宋体"/>
                        </a:rPr>
                        <a:t>会</a:t>
                      </a:r>
                      <a:r>
                        <a:rPr lang="en-US" altLang="zh-CN" sz="2400" b="1" spc="0" dirty="0">
                          <a:solidFill>
                            <a:srgbClr val="000000"/>
                          </a:solidFill>
                          <a:latin typeface="宋体"/>
                          <a:ea typeface="宋体"/>
                          <a:cs typeface="宋体"/>
                        </a:rPr>
                        <a:t>参</a:t>
                      </a:r>
                      <a:r>
                        <a:rPr lang="en-US" altLang="zh-CN" sz="2400" b="1" spc="10" dirty="0">
                          <a:solidFill>
                            <a:srgbClr val="000000"/>
                          </a:solidFill>
                          <a:latin typeface="宋体"/>
                          <a:ea typeface="宋体"/>
                          <a:cs typeface="宋体"/>
                        </a:rPr>
                        <a:t>与</a:t>
                      </a:r>
                      <a:endParaRPr lang="en-US" altLang="zh-CN" sz="2400">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extLst>
                  <a:ext uri="{0D108BD9-81ED-4DB2-BD59-A6C34878D82A}">
                    <a16:rowId xmlns:a16="http://schemas.microsoft.com/office/drawing/2014/main" val="10000"/>
                  </a:ext>
                </a:extLst>
              </a:tr>
              <a:tr h="430530">
                <a:tc gridSpan="3">
                  <a:txBody>
                    <a:bodyPr/>
                    <a:lstStyle/>
                    <a:p>
                      <a:pPr algn="l" rtl="0">
                        <a:lnSpc>
                          <a:spcPts val="2003"/>
                        </a:lnSpc>
                      </a:pPr>
                      <a:r>
                        <a:rPr lang="en-US" altLang="zh-CN" sz="2005" b="1" spc="0" dirty="0">
                          <a:solidFill>
                            <a:srgbClr val="000000"/>
                          </a:solidFill>
                          <a:latin typeface="宋体"/>
                          <a:ea typeface="宋体"/>
                          <a:cs typeface="宋体"/>
                        </a:rPr>
                        <a:t>人</a:t>
                      </a:r>
                      <a:r>
                        <a:rPr lang="en-US" altLang="zh-CN" sz="2005" b="1" spc="11" dirty="0">
                          <a:solidFill>
                            <a:srgbClr val="000000"/>
                          </a:solidFill>
                          <a:latin typeface="宋体"/>
                          <a:ea typeface="宋体"/>
                          <a:cs typeface="宋体"/>
                        </a:rPr>
                        <a:t>文</a:t>
                      </a:r>
                      <a:r>
                        <a:rPr lang="en-US" altLang="zh-CN" sz="2005" b="1" spc="0" dirty="0">
                          <a:solidFill>
                            <a:srgbClr val="000000"/>
                          </a:solidFill>
                          <a:latin typeface="宋体"/>
                          <a:ea typeface="宋体"/>
                          <a:cs typeface="宋体"/>
                        </a:rPr>
                        <a:t>底蕴</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人</a:t>
                      </a:r>
                      <a:r>
                        <a:rPr lang="en-US" altLang="zh-CN" sz="2005" b="1" spc="11" dirty="0">
                          <a:solidFill>
                            <a:srgbClr val="000000"/>
                          </a:solidFill>
                          <a:latin typeface="宋体"/>
                          <a:ea typeface="宋体"/>
                          <a:cs typeface="宋体"/>
                        </a:rPr>
                        <a:t>文</a:t>
                      </a:r>
                      <a:r>
                        <a:rPr lang="en-US" altLang="zh-CN" sz="2005" b="1" spc="0" dirty="0">
                          <a:solidFill>
                            <a:srgbClr val="000000"/>
                          </a:solidFill>
                          <a:latin typeface="宋体"/>
                          <a:ea typeface="宋体"/>
                          <a:cs typeface="宋体"/>
                        </a:rPr>
                        <a:t>底蕴</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人</a:t>
                      </a:r>
                      <a:r>
                        <a:rPr lang="en-US" altLang="zh-CN" sz="2005" b="1" spc="11" dirty="0">
                          <a:solidFill>
                            <a:srgbClr val="000000"/>
                          </a:solidFill>
                          <a:latin typeface="宋体"/>
                          <a:ea typeface="宋体"/>
                          <a:cs typeface="宋体"/>
                        </a:rPr>
                        <a:t>文</a:t>
                      </a:r>
                      <a:r>
                        <a:rPr lang="en-US" altLang="zh-CN" sz="2005" b="1" spc="0" dirty="0">
                          <a:solidFill>
                            <a:srgbClr val="000000"/>
                          </a:solidFill>
                          <a:latin typeface="宋体"/>
                          <a:ea typeface="宋体"/>
                          <a:cs typeface="宋体"/>
                        </a:rPr>
                        <a:t>底蕴</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3">
                  <a:txBody>
                    <a:bodyPr/>
                    <a:lstStyle/>
                    <a:p>
                      <a:pPr algn="l" rtl="0">
                        <a:lnSpc>
                          <a:spcPts val="2003"/>
                        </a:lnSpc>
                      </a:pPr>
                      <a:r>
                        <a:rPr lang="en-US" altLang="zh-CN" sz="2005" b="1" spc="0" dirty="0">
                          <a:solidFill>
                            <a:srgbClr val="000000"/>
                          </a:solidFill>
                          <a:latin typeface="宋体"/>
                          <a:ea typeface="宋体"/>
                          <a:cs typeface="宋体"/>
                        </a:rPr>
                        <a:t>科</a:t>
                      </a:r>
                      <a:r>
                        <a:rPr lang="en-US" altLang="zh-CN" sz="2005" b="1" spc="11" dirty="0">
                          <a:solidFill>
                            <a:srgbClr val="000000"/>
                          </a:solidFill>
                          <a:latin typeface="宋体"/>
                          <a:ea typeface="宋体"/>
                          <a:cs typeface="宋体"/>
                        </a:rPr>
                        <a:t>学</a:t>
                      </a:r>
                      <a:r>
                        <a:rPr lang="en-US" altLang="zh-CN" sz="2005" b="1" spc="0" dirty="0">
                          <a:solidFill>
                            <a:srgbClr val="000000"/>
                          </a:solidFill>
                          <a:latin typeface="宋体"/>
                          <a:ea typeface="宋体"/>
                          <a:cs typeface="宋体"/>
                        </a:rPr>
                        <a:t>精神</a:t>
                      </a:r>
                      <a:endParaRPr lang="en-US" altLang="zh-CN" sz="2005">
                        <a:latin typeface="宋体"/>
                        <a:ea typeface="宋体"/>
                        <a:cs typeface="宋体"/>
                      </a:endParaRPr>
                    </a:p>
                    <a:p>
                      <a:pPr algn="l" rtl="0">
                        <a:lnSpc>
                          <a:spcPts val="3180"/>
                        </a:lnSpc>
                        <a:spcBef>
                          <a:spcPts val="527"/>
                        </a:spcBef>
                      </a:pPr>
                      <a:r>
                        <a:rPr lang="en-US" altLang="zh-CN" sz="2400" b="1" spc="0" dirty="0">
                          <a:solidFill>
                            <a:srgbClr val="1D41D5"/>
                          </a:solidFill>
                          <a:latin typeface="华文中宋"/>
                          <a:ea typeface="华文中宋"/>
                          <a:cs typeface="华文中宋"/>
                        </a:rPr>
                        <a:t>理</a:t>
                      </a:r>
                      <a:r>
                        <a:rPr lang="en-US" altLang="zh-CN" sz="2400" b="1" spc="1442" dirty="0">
                          <a:solidFill>
                            <a:srgbClr val="1D41D5"/>
                          </a:solidFill>
                          <a:latin typeface="华文中宋"/>
                          <a:ea typeface="华文中宋"/>
                          <a:cs typeface="华文中宋"/>
                        </a:rPr>
                        <a:t> </a:t>
                      </a:r>
                      <a:r>
                        <a:rPr lang="en-US" altLang="zh-CN" sz="2400" b="1" spc="0" dirty="0">
                          <a:solidFill>
                            <a:srgbClr val="1D41D5"/>
                          </a:solidFill>
                          <a:latin typeface="华文中宋"/>
                          <a:ea typeface="华文中宋"/>
                          <a:cs typeface="华文中宋"/>
                        </a:rPr>
                        <a:t>批</a:t>
                      </a:r>
                      <a:r>
                        <a:rPr lang="en-US" altLang="zh-CN" sz="2400" b="1" spc="1437" dirty="0">
                          <a:solidFill>
                            <a:srgbClr val="1D41D5"/>
                          </a:solidFill>
                          <a:latin typeface="华文中宋"/>
                          <a:ea typeface="华文中宋"/>
                          <a:cs typeface="华文中宋"/>
                        </a:rPr>
                        <a:t> </a:t>
                      </a:r>
                      <a:r>
                        <a:rPr lang="en-US" altLang="zh-CN" sz="2400" b="1" spc="0" dirty="0">
                          <a:solidFill>
                            <a:srgbClr val="1D41D5"/>
                          </a:solidFill>
                          <a:latin typeface="华文中宋"/>
                          <a:ea typeface="华文中宋"/>
                          <a:cs typeface="华文中宋"/>
                        </a:rPr>
                        <a:t>勇</a:t>
                      </a:r>
                      <a:endParaRPr lang="en-US" altLang="zh-CN" sz="2400">
                        <a:latin typeface="华文中宋"/>
                        <a:ea typeface="华文中宋"/>
                        <a:cs typeface="华文中宋"/>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科</a:t>
                      </a:r>
                      <a:r>
                        <a:rPr lang="en-US" altLang="zh-CN" sz="2005" b="1" spc="11" dirty="0">
                          <a:solidFill>
                            <a:srgbClr val="000000"/>
                          </a:solidFill>
                          <a:latin typeface="宋体"/>
                          <a:ea typeface="宋体"/>
                          <a:cs typeface="宋体"/>
                        </a:rPr>
                        <a:t>学</a:t>
                      </a:r>
                      <a:r>
                        <a:rPr lang="en-US" altLang="zh-CN" sz="2005" b="1" spc="0" dirty="0">
                          <a:solidFill>
                            <a:srgbClr val="000000"/>
                          </a:solidFill>
                          <a:latin typeface="宋体"/>
                          <a:ea typeface="宋体"/>
                          <a:cs typeface="宋体"/>
                        </a:rPr>
                        <a:t>精神</a:t>
                      </a:r>
                      <a:endParaRPr lang="en-US" altLang="zh-CN" sz="2005">
                        <a:latin typeface="宋体"/>
                        <a:ea typeface="宋体"/>
                        <a:cs typeface="宋体"/>
                      </a:endParaRPr>
                    </a:p>
                    <a:p>
                      <a:pPr algn="l" rtl="0">
                        <a:lnSpc>
                          <a:spcPts val="3180"/>
                        </a:lnSpc>
                        <a:spcBef>
                          <a:spcPts val="527"/>
                        </a:spcBef>
                      </a:pPr>
                      <a:r>
                        <a:rPr lang="en-US" altLang="zh-CN" sz="2400" b="1" spc="0" dirty="0">
                          <a:solidFill>
                            <a:srgbClr val="1D41D5"/>
                          </a:solidFill>
                          <a:latin typeface="华文中宋"/>
                          <a:ea typeface="华文中宋"/>
                          <a:cs typeface="华文中宋"/>
                        </a:rPr>
                        <a:t>理</a:t>
                      </a:r>
                      <a:r>
                        <a:rPr lang="en-US" altLang="zh-CN" sz="2400" b="1" spc="1442" dirty="0">
                          <a:solidFill>
                            <a:srgbClr val="1D41D5"/>
                          </a:solidFill>
                          <a:latin typeface="华文中宋"/>
                          <a:ea typeface="华文中宋"/>
                          <a:cs typeface="华文中宋"/>
                        </a:rPr>
                        <a:t> </a:t>
                      </a:r>
                      <a:r>
                        <a:rPr lang="en-US" altLang="zh-CN" sz="2400" b="1" spc="0" dirty="0">
                          <a:solidFill>
                            <a:srgbClr val="1D41D5"/>
                          </a:solidFill>
                          <a:latin typeface="华文中宋"/>
                          <a:ea typeface="华文中宋"/>
                          <a:cs typeface="华文中宋"/>
                        </a:rPr>
                        <a:t>批</a:t>
                      </a:r>
                      <a:r>
                        <a:rPr lang="en-US" altLang="zh-CN" sz="2400" b="1" spc="1437" dirty="0">
                          <a:solidFill>
                            <a:srgbClr val="1D41D5"/>
                          </a:solidFill>
                          <a:latin typeface="华文中宋"/>
                          <a:ea typeface="华文中宋"/>
                          <a:cs typeface="华文中宋"/>
                        </a:rPr>
                        <a:t> </a:t>
                      </a:r>
                      <a:r>
                        <a:rPr lang="en-US" altLang="zh-CN" sz="2400" b="1" spc="0" dirty="0">
                          <a:solidFill>
                            <a:srgbClr val="1D41D5"/>
                          </a:solidFill>
                          <a:latin typeface="华文中宋"/>
                          <a:ea typeface="华文中宋"/>
                          <a:cs typeface="华文中宋"/>
                        </a:rPr>
                        <a:t>勇</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科</a:t>
                      </a:r>
                      <a:r>
                        <a:rPr lang="en-US" altLang="zh-CN" sz="2005" b="1" spc="11" dirty="0">
                          <a:solidFill>
                            <a:srgbClr val="000000"/>
                          </a:solidFill>
                          <a:latin typeface="宋体"/>
                          <a:ea typeface="宋体"/>
                          <a:cs typeface="宋体"/>
                        </a:rPr>
                        <a:t>学</a:t>
                      </a:r>
                      <a:r>
                        <a:rPr lang="en-US" altLang="zh-CN" sz="2005" b="1" spc="0" dirty="0">
                          <a:solidFill>
                            <a:srgbClr val="000000"/>
                          </a:solidFill>
                          <a:latin typeface="宋体"/>
                          <a:ea typeface="宋体"/>
                          <a:cs typeface="宋体"/>
                        </a:rPr>
                        <a:t>精神</a:t>
                      </a:r>
                      <a:endParaRPr lang="en-US" altLang="zh-CN" sz="2005">
                        <a:latin typeface="宋体"/>
                        <a:ea typeface="宋体"/>
                        <a:cs typeface="宋体"/>
                      </a:endParaRPr>
                    </a:p>
                    <a:p>
                      <a:pPr algn="l" rtl="0">
                        <a:lnSpc>
                          <a:spcPts val="3180"/>
                        </a:lnSpc>
                        <a:spcBef>
                          <a:spcPts val="527"/>
                        </a:spcBef>
                      </a:pPr>
                      <a:r>
                        <a:rPr lang="en-US" altLang="zh-CN" sz="2400" b="1" spc="0" dirty="0">
                          <a:solidFill>
                            <a:srgbClr val="1D41D5"/>
                          </a:solidFill>
                          <a:latin typeface="华文中宋"/>
                          <a:ea typeface="华文中宋"/>
                          <a:cs typeface="华文中宋"/>
                        </a:rPr>
                        <a:t>理</a:t>
                      </a:r>
                      <a:r>
                        <a:rPr lang="en-US" altLang="zh-CN" sz="2400" b="1" spc="1442" dirty="0">
                          <a:solidFill>
                            <a:srgbClr val="1D41D5"/>
                          </a:solidFill>
                          <a:latin typeface="华文中宋"/>
                          <a:ea typeface="华文中宋"/>
                          <a:cs typeface="华文中宋"/>
                        </a:rPr>
                        <a:t> </a:t>
                      </a:r>
                      <a:r>
                        <a:rPr lang="en-US" altLang="zh-CN" sz="2400" b="1" spc="0" dirty="0">
                          <a:solidFill>
                            <a:srgbClr val="1D41D5"/>
                          </a:solidFill>
                          <a:latin typeface="华文中宋"/>
                          <a:ea typeface="华文中宋"/>
                          <a:cs typeface="华文中宋"/>
                        </a:rPr>
                        <a:t>批</a:t>
                      </a:r>
                      <a:r>
                        <a:rPr lang="en-US" altLang="zh-CN" sz="2400" b="1" spc="1437" dirty="0">
                          <a:solidFill>
                            <a:srgbClr val="1D41D5"/>
                          </a:solidFill>
                          <a:latin typeface="华文中宋"/>
                          <a:ea typeface="华文中宋"/>
                          <a:cs typeface="华文中宋"/>
                        </a:rPr>
                        <a:t> </a:t>
                      </a:r>
                      <a:r>
                        <a:rPr lang="en-US" altLang="zh-CN" sz="2400" b="1" spc="0" dirty="0">
                          <a:solidFill>
                            <a:srgbClr val="1D41D5"/>
                          </a:solidFill>
                          <a:latin typeface="华文中宋"/>
                          <a:ea typeface="华文中宋"/>
                          <a:cs typeface="华文中宋"/>
                        </a:rPr>
                        <a:t>勇</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3">
                  <a:txBody>
                    <a:bodyPr/>
                    <a:lstStyle/>
                    <a:p>
                      <a:pPr algn="l" rtl="0">
                        <a:lnSpc>
                          <a:spcPts val="2003"/>
                        </a:lnSpc>
                      </a:pPr>
                      <a:r>
                        <a:rPr lang="en-US" altLang="zh-CN" sz="2005" b="1" spc="0" dirty="0">
                          <a:solidFill>
                            <a:srgbClr val="000000"/>
                          </a:solidFill>
                          <a:latin typeface="宋体"/>
                          <a:ea typeface="宋体"/>
                          <a:cs typeface="宋体"/>
                        </a:rPr>
                        <a:t>学</a:t>
                      </a:r>
                      <a:r>
                        <a:rPr lang="en-US" altLang="zh-CN" sz="2005" b="1" spc="11" dirty="0">
                          <a:solidFill>
                            <a:srgbClr val="000000"/>
                          </a:solidFill>
                          <a:latin typeface="宋体"/>
                          <a:ea typeface="宋体"/>
                          <a:cs typeface="宋体"/>
                        </a:rPr>
                        <a:t>会</a:t>
                      </a:r>
                      <a:r>
                        <a:rPr lang="en-US" altLang="zh-CN" sz="2005" b="1" spc="0" dirty="0">
                          <a:solidFill>
                            <a:srgbClr val="000000"/>
                          </a:solidFill>
                          <a:latin typeface="宋体"/>
                          <a:ea typeface="宋体"/>
                          <a:cs typeface="宋体"/>
                        </a:rPr>
                        <a:t>学习</a:t>
                      </a:r>
                      <a:endParaRPr lang="en-US" altLang="zh-CN" sz="2005">
                        <a:latin typeface="宋体"/>
                        <a:ea typeface="宋体"/>
                        <a:cs typeface="宋体"/>
                      </a:endParaRPr>
                    </a:p>
                    <a:p>
                      <a:pPr marL="596900" algn="l" rtl="0">
                        <a:lnSpc>
                          <a:spcPts val="3180"/>
                        </a:lnSpc>
                        <a:spcBef>
                          <a:spcPts val="527"/>
                        </a:spcBef>
                      </a:pPr>
                      <a:r>
                        <a:rPr lang="en-US" altLang="zh-CN" sz="2400" b="1" spc="0" dirty="0">
                          <a:solidFill>
                            <a:srgbClr val="1D41D5"/>
                          </a:solidFill>
                          <a:latin typeface="华文中宋"/>
                          <a:ea typeface="华文中宋"/>
                          <a:cs typeface="华文中宋"/>
                        </a:rPr>
                        <a:t>勤</a:t>
                      </a:r>
                      <a:endParaRPr lang="en-US" altLang="zh-CN" sz="2400">
                        <a:latin typeface="华文中宋"/>
                        <a:ea typeface="华文中宋"/>
                        <a:cs typeface="华文中宋"/>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学</a:t>
                      </a:r>
                      <a:r>
                        <a:rPr lang="en-US" altLang="zh-CN" sz="2005" b="1" spc="11" dirty="0">
                          <a:solidFill>
                            <a:srgbClr val="000000"/>
                          </a:solidFill>
                          <a:latin typeface="宋体"/>
                          <a:ea typeface="宋体"/>
                          <a:cs typeface="宋体"/>
                        </a:rPr>
                        <a:t>会</a:t>
                      </a:r>
                      <a:r>
                        <a:rPr lang="en-US" altLang="zh-CN" sz="2005" b="1" spc="0" dirty="0">
                          <a:solidFill>
                            <a:srgbClr val="000000"/>
                          </a:solidFill>
                          <a:latin typeface="宋体"/>
                          <a:ea typeface="宋体"/>
                          <a:cs typeface="宋体"/>
                        </a:rPr>
                        <a:t>学习</a:t>
                      </a:r>
                      <a:endParaRPr lang="en-US" altLang="zh-CN" sz="2005">
                        <a:latin typeface="宋体"/>
                        <a:ea typeface="宋体"/>
                        <a:cs typeface="宋体"/>
                      </a:endParaRPr>
                    </a:p>
                    <a:p>
                      <a:pPr marL="596900" algn="l" rtl="0">
                        <a:lnSpc>
                          <a:spcPts val="3180"/>
                        </a:lnSpc>
                        <a:spcBef>
                          <a:spcPts val="527"/>
                        </a:spcBef>
                      </a:pPr>
                      <a:r>
                        <a:rPr lang="en-US" altLang="zh-CN" sz="2400" b="1" spc="0" dirty="0">
                          <a:solidFill>
                            <a:srgbClr val="1D41D5"/>
                          </a:solidFill>
                          <a:latin typeface="华文中宋"/>
                          <a:ea typeface="华文中宋"/>
                          <a:cs typeface="华文中宋"/>
                        </a:rPr>
                        <a:t>勤</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学</a:t>
                      </a:r>
                      <a:r>
                        <a:rPr lang="en-US" altLang="zh-CN" sz="2005" b="1" spc="11" dirty="0">
                          <a:solidFill>
                            <a:srgbClr val="000000"/>
                          </a:solidFill>
                          <a:latin typeface="宋体"/>
                          <a:ea typeface="宋体"/>
                          <a:cs typeface="宋体"/>
                        </a:rPr>
                        <a:t>会</a:t>
                      </a:r>
                      <a:r>
                        <a:rPr lang="en-US" altLang="zh-CN" sz="2005" b="1" spc="0" dirty="0">
                          <a:solidFill>
                            <a:srgbClr val="000000"/>
                          </a:solidFill>
                          <a:latin typeface="宋体"/>
                          <a:ea typeface="宋体"/>
                          <a:cs typeface="宋体"/>
                        </a:rPr>
                        <a:t>学习</a:t>
                      </a:r>
                      <a:endParaRPr lang="en-US" altLang="zh-CN" sz="2005">
                        <a:latin typeface="宋体"/>
                        <a:ea typeface="宋体"/>
                        <a:cs typeface="宋体"/>
                      </a:endParaRPr>
                    </a:p>
                    <a:p>
                      <a:pPr marL="596900" algn="l" rtl="0">
                        <a:lnSpc>
                          <a:spcPts val="3180"/>
                        </a:lnSpc>
                        <a:spcBef>
                          <a:spcPts val="527"/>
                        </a:spcBef>
                      </a:pPr>
                      <a:r>
                        <a:rPr lang="en-US" altLang="zh-CN" sz="2400" b="1" spc="0" dirty="0">
                          <a:solidFill>
                            <a:srgbClr val="1D41D5"/>
                          </a:solidFill>
                          <a:latin typeface="华文中宋"/>
                          <a:ea typeface="华文中宋"/>
                          <a:cs typeface="华文中宋"/>
                        </a:rPr>
                        <a:t>勤</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3">
                  <a:txBody>
                    <a:bodyPr/>
                    <a:lstStyle/>
                    <a:p>
                      <a:pPr algn="l" rtl="0">
                        <a:lnSpc>
                          <a:spcPts val="2003"/>
                        </a:lnSpc>
                      </a:pPr>
                      <a:r>
                        <a:rPr lang="en-US" altLang="zh-CN" sz="2005" b="1" spc="0" dirty="0">
                          <a:solidFill>
                            <a:srgbClr val="000000"/>
                          </a:solidFill>
                          <a:latin typeface="宋体"/>
                          <a:ea typeface="宋体"/>
                          <a:cs typeface="宋体"/>
                        </a:rPr>
                        <a:t>健</a:t>
                      </a:r>
                      <a:r>
                        <a:rPr lang="en-US" altLang="zh-CN" sz="2005" b="1" spc="11" dirty="0">
                          <a:solidFill>
                            <a:srgbClr val="000000"/>
                          </a:solidFill>
                          <a:latin typeface="宋体"/>
                          <a:ea typeface="宋体"/>
                          <a:cs typeface="宋体"/>
                        </a:rPr>
                        <a:t>康</a:t>
                      </a:r>
                      <a:r>
                        <a:rPr lang="en-US" altLang="zh-CN" sz="2005" b="1" spc="0" dirty="0">
                          <a:solidFill>
                            <a:srgbClr val="000000"/>
                          </a:solidFill>
                          <a:latin typeface="宋体"/>
                          <a:ea typeface="宋体"/>
                          <a:cs typeface="宋体"/>
                        </a:rPr>
                        <a:t>生</a:t>
                      </a:r>
                      <a:r>
                        <a:rPr lang="en-US" altLang="zh-CN" sz="2005" b="1" spc="5" dirty="0">
                          <a:solidFill>
                            <a:srgbClr val="000000"/>
                          </a:solidFill>
                          <a:latin typeface="宋体"/>
                          <a:ea typeface="宋体"/>
                          <a:cs typeface="宋体"/>
                        </a:rPr>
                        <a:t>活</a:t>
                      </a:r>
                      <a:endParaRPr lang="en-US" altLang="zh-CN" sz="2005">
                        <a:latin typeface="宋体"/>
                        <a:ea typeface="宋体"/>
                        <a:cs typeface="宋体"/>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健</a:t>
                      </a:r>
                      <a:r>
                        <a:rPr lang="en-US" altLang="zh-CN" sz="2005" b="1" spc="11" dirty="0">
                          <a:solidFill>
                            <a:srgbClr val="000000"/>
                          </a:solidFill>
                          <a:latin typeface="宋体"/>
                          <a:ea typeface="宋体"/>
                          <a:cs typeface="宋体"/>
                        </a:rPr>
                        <a:t>康</a:t>
                      </a:r>
                      <a:r>
                        <a:rPr lang="en-US" altLang="zh-CN" sz="2005" b="1" spc="0" dirty="0">
                          <a:solidFill>
                            <a:srgbClr val="000000"/>
                          </a:solidFill>
                          <a:latin typeface="宋体"/>
                          <a:ea typeface="宋体"/>
                          <a:cs typeface="宋体"/>
                        </a:rPr>
                        <a:t>生</a:t>
                      </a:r>
                      <a:r>
                        <a:rPr lang="en-US" altLang="zh-CN" sz="2005" b="1" spc="5" dirty="0">
                          <a:solidFill>
                            <a:srgbClr val="000000"/>
                          </a:solidFill>
                          <a:latin typeface="宋体"/>
                          <a:ea typeface="宋体"/>
                          <a:cs typeface="宋体"/>
                        </a:rPr>
                        <a:t>活</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健</a:t>
                      </a:r>
                      <a:r>
                        <a:rPr lang="en-US" altLang="zh-CN" sz="2005" b="1" spc="11" dirty="0">
                          <a:solidFill>
                            <a:srgbClr val="000000"/>
                          </a:solidFill>
                          <a:latin typeface="宋体"/>
                          <a:ea typeface="宋体"/>
                          <a:cs typeface="宋体"/>
                        </a:rPr>
                        <a:t>康</a:t>
                      </a:r>
                      <a:r>
                        <a:rPr lang="en-US" altLang="zh-CN" sz="2005" b="1" spc="0" dirty="0">
                          <a:solidFill>
                            <a:srgbClr val="000000"/>
                          </a:solidFill>
                          <a:latin typeface="宋体"/>
                          <a:ea typeface="宋体"/>
                          <a:cs typeface="宋体"/>
                        </a:rPr>
                        <a:t>生</a:t>
                      </a:r>
                      <a:r>
                        <a:rPr lang="en-US" altLang="zh-CN" sz="2005" b="1" spc="5" dirty="0">
                          <a:solidFill>
                            <a:srgbClr val="000000"/>
                          </a:solidFill>
                          <a:latin typeface="宋体"/>
                          <a:ea typeface="宋体"/>
                          <a:cs typeface="宋体"/>
                        </a:rPr>
                        <a:t>活</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3">
                  <a:txBody>
                    <a:bodyPr/>
                    <a:lstStyle/>
                    <a:p>
                      <a:pPr algn="l" rtl="0">
                        <a:lnSpc>
                          <a:spcPts val="2003"/>
                        </a:lnSpc>
                      </a:pPr>
                      <a:r>
                        <a:rPr lang="en-US" altLang="zh-CN" sz="2005" b="1" spc="0" dirty="0">
                          <a:solidFill>
                            <a:srgbClr val="000000"/>
                          </a:solidFill>
                          <a:latin typeface="宋体"/>
                          <a:ea typeface="宋体"/>
                          <a:cs typeface="宋体"/>
                        </a:rPr>
                        <a:t>责</a:t>
                      </a:r>
                      <a:r>
                        <a:rPr lang="en-US" altLang="zh-CN" sz="2005" b="1" spc="11" dirty="0">
                          <a:solidFill>
                            <a:srgbClr val="000000"/>
                          </a:solidFill>
                          <a:latin typeface="宋体"/>
                          <a:ea typeface="宋体"/>
                          <a:cs typeface="宋体"/>
                        </a:rPr>
                        <a:t>任</a:t>
                      </a:r>
                      <a:r>
                        <a:rPr lang="en-US" altLang="zh-CN" sz="2005" b="1" spc="0" dirty="0">
                          <a:solidFill>
                            <a:srgbClr val="000000"/>
                          </a:solidFill>
                          <a:latin typeface="宋体"/>
                          <a:ea typeface="宋体"/>
                          <a:cs typeface="宋体"/>
                        </a:rPr>
                        <a:t>担当</a:t>
                      </a:r>
                      <a:endParaRPr lang="en-US" altLang="zh-CN" sz="2005">
                        <a:latin typeface="宋体"/>
                        <a:ea typeface="宋体"/>
                        <a:cs typeface="宋体"/>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责</a:t>
                      </a:r>
                      <a:r>
                        <a:rPr lang="en-US" altLang="zh-CN" sz="2005" b="1" spc="11" dirty="0">
                          <a:solidFill>
                            <a:srgbClr val="000000"/>
                          </a:solidFill>
                          <a:latin typeface="宋体"/>
                          <a:ea typeface="宋体"/>
                          <a:cs typeface="宋体"/>
                        </a:rPr>
                        <a:t>任</a:t>
                      </a:r>
                      <a:r>
                        <a:rPr lang="en-US" altLang="zh-CN" sz="2005" b="1" spc="0" dirty="0">
                          <a:solidFill>
                            <a:srgbClr val="000000"/>
                          </a:solidFill>
                          <a:latin typeface="宋体"/>
                          <a:ea typeface="宋体"/>
                          <a:cs typeface="宋体"/>
                        </a:rPr>
                        <a:t>担当</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责</a:t>
                      </a:r>
                      <a:r>
                        <a:rPr lang="en-US" altLang="zh-CN" sz="2005" b="1" spc="11" dirty="0">
                          <a:solidFill>
                            <a:srgbClr val="000000"/>
                          </a:solidFill>
                          <a:latin typeface="宋体"/>
                          <a:ea typeface="宋体"/>
                          <a:cs typeface="宋体"/>
                        </a:rPr>
                        <a:t>任</a:t>
                      </a:r>
                      <a:r>
                        <a:rPr lang="en-US" altLang="zh-CN" sz="2005" b="1" spc="0" dirty="0">
                          <a:solidFill>
                            <a:srgbClr val="000000"/>
                          </a:solidFill>
                          <a:latin typeface="宋体"/>
                          <a:ea typeface="宋体"/>
                          <a:cs typeface="宋体"/>
                        </a:rPr>
                        <a:t>担当</a:t>
                      </a:r>
                      <a:endParaRPr lang="en-US" altLang="zh-CN" sz="2005">
                        <a:latin typeface="宋体"/>
                        <a:ea typeface="宋体"/>
                        <a:cs typeface="宋体"/>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gridSpan="3">
                  <a:txBody>
                    <a:bodyPr/>
                    <a:lstStyle/>
                    <a:p>
                      <a:pPr algn="l" rtl="0">
                        <a:lnSpc>
                          <a:spcPts val="2003"/>
                        </a:lnSpc>
                      </a:pPr>
                      <a:r>
                        <a:rPr lang="en-US" altLang="zh-CN" sz="2005" b="1" spc="0" dirty="0">
                          <a:solidFill>
                            <a:srgbClr val="000000"/>
                          </a:solidFill>
                          <a:latin typeface="宋体"/>
                          <a:ea typeface="宋体"/>
                          <a:cs typeface="宋体"/>
                        </a:rPr>
                        <a:t>实</a:t>
                      </a:r>
                      <a:r>
                        <a:rPr lang="en-US" altLang="zh-CN" sz="2005" b="1" spc="11" dirty="0">
                          <a:solidFill>
                            <a:srgbClr val="000000"/>
                          </a:solidFill>
                          <a:latin typeface="宋体"/>
                          <a:ea typeface="宋体"/>
                          <a:cs typeface="宋体"/>
                        </a:rPr>
                        <a:t>践</a:t>
                      </a:r>
                      <a:r>
                        <a:rPr lang="en-US" altLang="zh-CN" sz="2005" b="1" spc="0" dirty="0">
                          <a:solidFill>
                            <a:srgbClr val="000000"/>
                          </a:solidFill>
                          <a:latin typeface="宋体"/>
                          <a:ea typeface="宋体"/>
                          <a:cs typeface="宋体"/>
                        </a:rPr>
                        <a:t>创新</a:t>
                      </a:r>
                      <a:endParaRPr lang="en-US" altLang="zh-CN" sz="2005">
                        <a:latin typeface="宋体"/>
                        <a:ea typeface="宋体"/>
                        <a:cs typeface="宋体"/>
                      </a:endParaRPr>
                    </a:p>
                    <a:p>
                      <a:pPr marL="585470" algn="l" rtl="0">
                        <a:lnSpc>
                          <a:spcPts val="3180"/>
                        </a:lnSpc>
                        <a:spcBef>
                          <a:spcPts val="527"/>
                        </a:spcBef>
                      </a:pPr>
                      <a:r>
                        <a:rPr lang="en-US" altLang="zh-CN" sz="2400" b="1" spc="0" dirty="0">
                          <a:solidFill>
                            <a:srgbClr val="1D41D5"/>
                          </a:solidFill>
                          <a:latin typeface="华文中宋"/>
                          <a:ea typeface="华文中宋"/>
                          <a:cs typeface="华文中宋"/>
                        </a:rPr>
                        <a:t>问</a:t>
                      </a:r>
                      <a:endParaRPr lang="en-US" altLang="zh-CN" sz="2400">
                        <a:latin typeface="华文中宋"/>
                        <a:ea typeface="华文中宋"/>
                        <a:cs typeface="华文中宋"/>
                      </a:endParaRPr>
                    </a:p>
                  </a:txBody>
                  <a:tcPr marL="25400" marR="12700" marT="25400" marB="12700">
                    <a:lnL w="12700" cap="flat" cmpd="sng" algn="ctr">
                      <a:solidFill>
                        <a:srgbClr val="000000"/>
                      </a:solidFill>
                      <a:prstDash val="solid"/>
                      <a:round/>
                      <a:headEnd type="none" w="med" len="med"/>
                      <a:tailEnd type="none" w="med" len="me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实</a:t>
                      </a:r>
                      <a:r>
                        <a:rPr lang="en-US" altLang="zh-CN" sz="2005" b="1" spc="11" dirty="0">
                          <a:solidFill>
                            <a:srgbClr val="000000"/>
                          </a:solidFill>
                          <a:latin typeface="宋体"/>
                          <a:ea typeface="宋体"/>
                          <a:cs typeface="宋体"/>
                        </a:rPr>
                        <a:t>践</a:t>
                      </a:r>
                      <a:r>
                        <a:rPr lang="en-US" altLang="zh-CN" sz="2005" b="1" spc="0" dirty="0">
                          <a:solidFill>
                            <a:srgbClr val="000000"/>
                          </a:solidFill>
                          <a:latin typeface="宋体"/>
                          <a:ea typeface="宋体"/>
                          <a:cs typeface="宋体"/>
                        </a:rPr>
                        <a:t>创新</a:t>
                      </a:r>
                      <a:endParaRPr lang="en-US" altLang="zh-CN" sz="2005">
                        <a:latin typeface="宋体"/>
                        <a:ea typeface="宋体"/>
                        <a:cs typeface="宋体"/>
                      </a:endParaRPr>
                    </a:p>
                    <a:p>
                      <a:pPr marL="585470" algn="l" rtl="0">
                        <a:lnSpc>
                          <a:spcPts val="3180"/>
                        </a:lnSpc>
                        <a:spcBef>
                          <a:spcPts val="527"/>
                        </a:spcBef>
                      </a:pPr>
                      <a:r>
                        <a:rPr lang="en-US" altLang="zh-CN" sz="2400" b="1" spc="0" dirty="0">
                          <a:solidFill>
                            <a:srgbClr val="1D41D5"/>
                          </a:solidFill>
                          <a:latin typeface="华文中宋"/>
                          <a:ea typeface="华文中宋"/>
                          <a:cs typeface="华文中宋"/>
                        </a:rPr>
                        <a:t>问</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hMerge="1">
                  <a:txBody>
                    <a:bodyPr/>
                    <a:lstStyle/>
                    <a:p>
                      <a:pPr algn="l" rtl="0">
                        <a:lnSpc>
                          <a:spcPts val="2003"/>
                        </a:lnSpc>
                      </a:pPr>
                      <a:r>
                        <a:rPr lang="en-US" altLang="zh-CN" sz="2005" b="1" spc="0" dirty="0">
                          <a:solidFill>
                            <a:srgbClr val="000000"/>
                          </a:solidFill>
                          <a:latin typeface="宋体"/>
                          <a:ea typeface="宋体"/>
                          <a:cs typeface="宋体"/>
                        </a:rPr>
                        <a:t>实</a:t>
                      </a:r>
                      <a:r>
                        <a:rPr lang="en-US" altLang="zh-CN" sz="2005" b="1" spc="11" dirty="0">
                          <a:solidFill>
                            <a:srgbClr val="000000"/>
                          </a:solidFill>
                          <a:latin typeface="宋体"/>
                          <a:ea typeface="宋体"/>
                          <a:cs typeface="宋体"/>
                        </a:rPr>
                        <a:t>践</a:t>
                      </a:r>
                      <a:r>
                        <a:rPr lang="en-US" altLang="zh-CN" sz="2005" b="1" spc="0" dirty="0">
                          <a:solidFill>
                            <a:srgbClr val="000000"/>
                          </a:solidFill>
                          <a:latin typeface="宋体"/>
                          <a:ea typeface="宋体"/>
                          <a:cs typeface="宋体"/>
                        </a:rPr>
                        <a:t>创新</a:t>
                      </a:r>
                      <a:endParaRPr lang="en-US" altLang="zh-CN" sz="2005">
                        <a:latin typeface="宋体"/>
                        <a:ea typeface="宋体"/>
                        <a:cs typeface="宋体"/>
                      </a:endParaRPr>
                    </a:p>
                    <a:p>
                      <a:pPr marL="585470" algn="l" rtl="0">
                        <a:lnSpc>
                          <a:spcPts val="3180"/>
                        </a:lnSpc>
                        <a:spcBef>
                          <a:spcPts val="527"/>
                        </a:spcBef>
                      </a:pPr>
                      <a:r>
                        <a:rPr lang="en-US" altLang="zh-CN" sz="2400" b="1" spc="0" dirty="0">
                          <a:solidFill>
                            <a:srgbClr val="1D41D5"/>
                          </a:solidFill>
                          <a:latin typeface="华文中宋"/>
                          <a:ea typeface="华文中宋"/>
                          <a:cs typeface="华文中宋"/>
                        </a:rPr>
                        <a:t>问</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0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extLst>
                  <a:ext uri="{0D108BD9-81ED-4DB2-BD59-A6C34878D82A}">
                    <a16:rowId xmlns:a16="http://schemas.microsoft.com/office/drawing/2014/main" val="10001"/>
                  </a:ext>
                </a:extLst>
              </a:tr>
              <a:tr h="1815465">
                <a:tc>
                  <a:txBody>
                    <a:bodyPr/>
                    <a:lstStyle/>
                    <a:p>
                      <a:pPr algn="l" rtl="0">
                        <a:lnSpc>
                          <a:spcPts val="2455"/>
                        </a:lnSpc>
                      </a:pPr>
                      <a:r>
                        <a:rPr lang="en-US" altLang="zh-CN" sz="2400" b="1" spc="0" dirty="0">
                          <a:solidFill>
                            <a:srgbClr val="000000"/>
                          </a:solidFill>
                          <a:latin typeface="仿宋"/>
                          <a:ea typeface="仿宋"/>
                          <a:cs typeface="仿宋"/>
                        </a:rPr>
                        <a:t>人</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文</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积</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淀</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人</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文</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情</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怀</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审</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美</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情</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趣</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3180"/>
                        </a:lnSpc>
                      </a:pPr>
                      <a:r>
                        <a:rPr lang="en-US" altLang="zh-CN" sz="2400" b="1" spc="0" dirty="0">
                          <a:solidFill>
                            <a:srgbClr val="1D41D5"/>
                          </a:solidFill>
                          <a:latin typeface="华文中宋"/>
                          <a:ea typeface="华文中宋"/>
                          <a:cs typeface="华文中宋"/>
                        </a:rPr>
                        <a:t>性</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思</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维</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3180"/>
                        </a:lnSpc>
                      </a:pPr>
                      <a:r>
                        <a:rPr lang="en-US" altLang="zh-CN" sz="2400" b="1" spc="0" dirty="0">
                          <a:solidFill>
                            <a:srgbClr val="1D41D5"/>
                          </a:solidFill>
                          <a:latin typeface="华文中宋"/>
                          <a:ea typeface="华文中宋"/>
                          <a:cs typeface="华文中宋"/>
                        </a:rPr>
                        <a:t>判</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质</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疑</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3180"/>
                        </a:lnSpc>
                      </a:pPr>
                      <a:r>
                        <a:rPr lang="en-US" altLang="zh-CN" sz="2400" b="1" spc="0" dirty="0">
                          <a:solidFill>
                            <a:srgbClr val="1D41D5"/>
                          </a:solidFill>
                          <a:latin typeface="华文中宋"/>
                          <a:ea typeface="华文中宋"/>
                          <a:cs typeface="华文中宋"/>
                        </a:rPr>
                        <a:t>于</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探</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究</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乐</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学</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善</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学</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3180"/>
                        </a:lnSpc>
                      </a:pPr>
                      <a:r>
                        <a:rPr lang="en-US" altLang="zh-CN" sz="2400" b="1" spc="0" dirty="0">
                          <a:solidFill>
                            <a:srgbClr val="1D41D5"/>
                          </a:solidFill>
                          <a:latin typeface="华文中宋"/>
                          <a:ea typeface="华文中宋"/>
                          <a:cs typeface="华文中宋"/>
                        </a:rPr>
                        <a:t>于</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反</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思</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信</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息</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意</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识</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珍</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爱</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生</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命</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健</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全</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人</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格</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自</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我</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管</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理</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社</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会</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责</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任</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国</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家</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认</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同</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国</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际</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理</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解</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劳</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动</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意</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识</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3180"/>
                        </a:lnSpc>
                      </a:pPr>
                      <a:r>
                        <a:rPr lang="en-US" altLang="zh-CN" sz="2400" b="1" spc="0" dirty="0">
                          <a:solidFill>
                            <a:srgbClr val="1D41D5"/>
                          </a:solidFill>
                          <a:latin typeface="华文中宋"/>
                          <a:ea typeface="华文中宋"/>
                          <a:cs typeface="华文中宋"/>
                        </a:rPr>
                        <a:t>题</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解</a:t>
                      </a:r>
                      <a:endParaRPr lang="en-US" altLang="zh-CN" sz="2400">
                        <a:latin typeface="华文中宋"/>
                        <a:ea typeface="华文中宋"/>
                        <a:cs typeface="华文中宋"/>
                      </a:endParaRPr>
                    </a:p>
                    <a:p>
                      <a:pPr algn="l" rtl="0">
                        <a:lnSpc>
                          <a:spcPts val="2880"/>
                        </a:lnSpc>
                      </a:pPr>
                      <a:r>
                        <a:rPr lang="en-US" altLang="zh-CN" sz="2400" b="1" spc="0" dirty="0">
                          <a:solidFill>
                            <a:srgbClr val="1D41D5"/>
                          </a:solidFill>
                          <a:latin typeface="华文中宋"/>
                          <a:ea typeface="华文中宋"/>
                          <a:cs typeface="华文中宋"/>
                        </a:rPr>
                        <a:t>决</a:t>
                      </a:r>
                      <a:endParaRPr lang="en-US" altLang="zh-CN" sz="2400">
                        <a:latin typeface="华文中宋"/>
                        <a:ea typeface="华文中宋"/>
                        <a:cs typeface="华文中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tc>
                  <a:txBody>
                    <a:bodyPr/>
                    <a:lstStyle/>
                    <a:p>
                      <a:pPr algn="l" rtl="0">
                        <a:lnSpc>
                          <a:spcPts val="2455"/>
                        </a:lnSpc>
                      </a:pPr>
                      <a:r>
                        <a:rPr lang="en-US" altLang="zh-CN" sz="2400" b="1" spc="0" dirty="0">
                          <a:solidFill>
                            <a:srgbClr val="000000"/>
                          </a:solidFill>
                          <a:latin typeface="仿宋"/>
                          <a:ea typeface="仿宋"/>
                          <a:cs typeface="仿宋"/>
                        </a:rPr>
                        <a:t>技</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术</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运</a:t>
                      </a:r>
                      <a:endParaRPr lang="en-US" altLang="zh-CN" sz="2400">
                        <a:latin typeface="仿宋"/>
                        <a:ea typeface="仿宋"/>
                        <a:cs typeface="仿宋"/>
                      </a:endParaRPr>
                    </a:p>
                    <a:p>
                      <a:pPr algn="l" rtl="0">
                        <a:lnSpc>
                          <a:spcPts val="2455"/>
                        </a:lnSpc>
                        <a:spcBef>
                          <a:spcPts val="425"/>
                        </a:spcBef>
                      </a:pPr>
                      <a:r>
                        <a:rPr lang="en-US" altLang="zh-CN" sz="2400" b="1" spc="0" dirty="0">
                          <a:solidFill>
                            <a:srgbClr val="000000"/>
                          </a:solidFill>
                          <a:latin typeface="仿宋"/>
                          <a:ea typeface="仿宋"/>
                          <a:cs typeface="仿宋"/>
                        </a:rPr>
                        <a:t>用</a:t>
                      </a:r>
                      <a:endParaRPr lang="en-US" altLang="zh-CN" sz="2400">
                        <a:latin typeface="仿宋"/>
                        <a:ea typeface="仿宋"/>
                        <a:cs typeface="仿宋"/>
                      </a:endParaRPr>
                    </a:p>
                  </a:txBody>
                  <a:tcPr marL="25400" marR="12700" marT="25400" marB="12700">
                    <a:lnL w="12700">
                      <a:solidFill>
                        <a:srgbClr val="080000">
                          <a:alpha val="100000"/>
                        </a:srgbClr>
                      </a:solidFill>
                      <a:prstDash val="solid"/>
                    </a:lnL>
                    <a:lnR w="12700">
                      <a:solidFill>
                        <a:srgbClr val="080000">
                          <a:alpha val="100000"/>
                        </a:srgbClr>
                      </a:solidFill>
                      <a:prstDash val="solid"/>
                    </a:lnR>
                    <a:lnT w="12700">
                      <a:solidFill>
                        <a:srgbClr val="080000">
                          <a:alpha val="100000"/>
                        </a:srgbClr>
                      </a:solidFill>
                      <a:prstDash val="solid"/>
                    </a:lnT>
                    <a:lnB w="12700">
                      <a:solidFill>
                        <a:srgbClr val="080000">
                          <a:alpha val="100000"/>
                        </a:srgbClr>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Text Box449"/>
          <p:cNvSpPr txBox="1"/>
          <p:nvPr/>
        </p:nvSpPr>
        <p:spPr>
          <a:xfrm>
            <a:off x="751840" y="2292244"/>
            <a:ext cx="10655934" cy="741252"/>
          </a:xfrm>
          <a:prstGeom prst="rect">
            <a:avLst/>
          </a:prstGeom>
          <a:noFill/>
        </p:spPr>
        <p:txBody>
          <a:bodyPr wrap="square" lIns="0" tIns="0" rIns="0" rtlCol="0">
            <a:spAutoFit/>
          </a:bodyPr>
          <a:lstStyle/>
          <a:p>
            <a:pPr algn="l" rtl="0">
              <a:lnSpc>
                <a:spcPts val="5837"/>
              </a:lnSpc>
            </a:pPr>
            <a:r>
              <a:rPr lang="en-US" altLang="zh-CN" sz="4405" spc="-5" dirty="0">
                <a:solidFill>
                  <a:srgbClr val="404040"/>
                </a:solidFill>
                <a:latin typeface="华文中宋"/>
                <a:ea typeface="华文中宋"/>
                <a:cs typeface="华文中宋"/>
              </a:rPr>
              <a:t>三、立足学生语文学</a:t>
            </a:r>
            <a:r>
              <a:rPr lang="en-US" altLang="zh-CN" sz="4405" spc="0" dirty="0">
                <a:solidFill>
                  <a:srgbClr val="404040"/>
                </a:solidFill>
                <a:latin typeface="华文中宋"/>
                <a:ea typeface="华文中宋"/>
                <a:cs typeface="华文中宋"/>
              </a:rPr>
              <a:t>习</a:t>
            </a:r>
            <a:r>
              <a:rPr lang="en-US" altLang="zh-CN" sz="4405" spc="-10" dirty="0">
                <a:solidFill>
                  <a:srgbClr val="404040"/>
                </a:solidFill>
                <a:latin typeface="华文中宋"/>
                <a:ea typeface="华文中宋"/>
                <a:cs typeface="华文中宋"/>
              </a:rPr>
              <a:t>需</a:t>
            </a:r>
            <a:r>
              <a:rPr lang="en-US" altLang="zh-CN" sz="4405" spc="-5" dirty="0">
                <a:solidFill>
                  <a:srgbClr val="404040"/>
                </a:solidFill>
                <a:latin typeface="华文中宋"/>
                <a:ea typeface="华文中宋"/>
                <a:cs typeface="华文中宋"/>
              </a:rPr>
              <a:t>要讲逻</a:t>
            </a:r>
            <a:r>
              <a:rPr lang="en-US" altLang="zh-CN" sz="4405" spc="0" dirty="0">
                <a:solidFill>
                  <a:srgbClr val="404040"/>
                </a:solidFill>
                <a:latin typeface="华文中宋"/>
                <a:ea typeface="华文中宋"/>
                <a:cs typeface="华文中宋"/>
              </a:rPr>
              <a:t>辑</a:t>
            </a:r>
            <a:r>
              <a:rPr lang="en-US" altLang="zh-CN" sz="4405" spc="-10" dirty="0">
                <a:solidFill>
                  <a:srgbClr val="404040"/>
                </a:solidFill>
                <a:latin typeface="华文中宋"/>
                <a:ea typeface="华文中宋"/>
                <a:cs typeface="华文中宋"/>
              </a:rPr>
              <a:t>、</a:t>
            </a:r>
            <a:r>
              <a:rPr lang="en-US" altLang="zh-CN" sz="4405" spc="0" dirty="0">
                <a:solidFill>
                  <a:srgbClr val="404040"/>
                </a:solidFill>
                <a:latin typeface="华文中宋"/>
                <a:ea typeface="华文中宋"/>
                <a:cs typeface="华文中宋"/>
              </a:rPr>
              <a:t>练</a:t>
            </a:r>
            <a:r>
              <a:rPr lang="en-US" altLang="zh-CN" sz="4405" spc="-10" dirty="0">
                <a:solidFill>
                  <a:srgbClr val="404040"/>
                </a:solidFill>
                <a:latin typeface="华文中宋"/>
                <a:ea typeface="华文中宋"/>
                <a:cs typeface="华文中宋"/>
              </a:rPr>
              <a:t>思</a:t>
            </a:r>
            <a:r>
              <a:rPr lang="en-US" altLang="zh-CN" sz="4405" spc="5" dirty="0">
                <a:solidFill>
                  <a:srgbClr val="404040"/>
                </a:solidFill>
                <a:latin typeface="华文中宋"/>
                <a:ea typeface="华文中宋"/>
                <a:cs typeface="华文中宋"/>
              </a:rPr>
              <a:t>维</a:t>
            </a:r>
            <a:endParaRPr lang="en-US" altLang="zh-CN" sz="4405">
              <a:latin typeface="华文中宋"/>
              <a:ea typeface="华文中宋"/>
              <a:cs typeface="华文中宋"/>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Text Box451"/>
          <p:cNvSpPr txBox="1"/>
          <p:nvPr/>
        </p:nvSpPr>
        <p:spPr>
          <a:xfrm>
            <a:off x="739140" y="1181481"/>
            <a:ext cx="6922770" cy="3826838"/>
          </a:xfrm>
          <a:prstGeom prst="rect">
            <a:avLst/>
          </a:prstGeom>
          <a:noFill/>
        </p:spPr>
        <p:txBody>
          <a:bodyPr wrap="square" lIns="0" tIns="0" rIns="0" rtlCol="0">
            <a:spAutoFit/>
          </a:bodyPr>
          <a:lstStyle/>
          <a:p>
            <a:pPr algn="l" rtl="0">
              <a:lnSpc>
                <a:spcPts val="4957"/>
              </a:lnSpc>
            </a:pPr>
            <a:r>
              <a:rPr lang="en-US" altLang="zh-CN" sz="3600" spc="0" dirty="0">
                <a:solidFill>
                  <a:srgbClr val="404040"/>
                </a:solidFill>
                <a:latin typeface="华文细黑"/>
                <a:ea typeface="华文细黑"/>
                <a:cs typeface="华文细黑"/>
              </a:rPr>
              <a:t>3</a:t>
            </a:r>
            <a:r>
              <a:rPr lang="en-US" altLang="zh-CN" sz="3600" dirty="0">
                <a:solidFill>
                  <a:srgbClr val="404040"/>
                </a:solidFill>
                <a:latin typeface="华文细黑"/>
                <a:ea typeface="华文细黑"/>
                <a:cs typeface="华文细黑"/>
              </a:rPr>
              <a:t> </a:t>
            </a:r>
            <a:r>
              <a:rPr lang="en-US" altLang="zh-CN" sz="3600" spc="0" dirty="0">
                <a:solidFill>
                  <a:srgbClr val="404040"/>
                </a:solidFill>
                <a:latin typeface="华文细黑"/>
                <a:ea typeface="华文细黑"/>
                <a:cs typeface="华文细黑"/>
              </a:rPr>
              <a:t>讲逻辑，怎么讲？</a:t>
            </a:r>
            <a:endParaRPr lang="en-US" altLang="zh-CN" sz="3600">
              <a:latin typeface="华文细黑"/>
              <a:ea typeface="华文细黑"/>
              <a:cs typeface="华文细黑"/>
            </a:endParaRPr>
          </a:p>
          <a:p>
            <a:pPr marL="3447415" algn="l" rtl="0">
              <a:lnSpc>
                <a:spcPts val="3810"/>
              </a:lnSpc>
              <a:spcBef>
                <a:spcPts val="5286"/>
              </a:spcBef>
            </a:pPr>
            <a:r>
              <a:rPr lang="en-US" altLang="zh-CN" sz="2795" spc="0" dirty="0">
                <a:solidFill>
                  <a:srgbClr val="404040"/>
                </a:solidFill>
                <a:latin typeface="Arial"/>
                <a:ea typeface="Arial"/>
                <a:cs typeface="Arial"/>
              </a:rPr>
              <a:t>3.1</a:t>
            </a:r>
            <a:r>
              <a:rPr lang="en-US" altLang="zh-CN" sz="2795" dirty="0">
                <a:solidFill>
                  <a:srgbClr val="404040"/>
                </a:solidFill>
                <a:latin typeface="Arial"/>
                <a:ea typeface="Arial"/>
                <a:cs typeface="Arial"/>
              </a:rPr>
              <a:t> </a:t>
            </a:r>
            <a:r>
              <a:rPr lang="en-US" altLang="zh-CN" sz="2795" spc="-5" dirty="0">
                <a:solidFill>
                  <a:srgbClr val="404040"/>
                </a:solidFill>
                <a:latin typeface="微软雅黑"/>
                <a:ea typeface="微软雅黑"/>
                <a:cs typeface="微软雅黑"/>
              </a:rPr>
              <a:t>文</a:t>
            </a:r>
            <a:r>
              <a:rPr lang="en-US" altLang="zh-CN" sz="2795" spc="0" dirty="0">
                <a:solidFill>
                  <a:srgbClr val="404040"/>
                </a:solidFill>
                <a:latin typeface="微软雅黑"/>
                <a:ea typeface="微软雅黑"/>
                <a:cs typeface="微软雅黑"/>
              </a:rPr>
              <a:t>本解读凸显逻辑</a:t>
            </a:r>
            <a:endParaRPr lang="en-US" altLang="zh-CN" sz="2795">
              <a:latin typeface="微软雅黑"/>
              <a:ea typeface="微软雅黑"/>
              <a:cs typeface="微软雅黑"/>
            </a:endParaRPr>
          </a:p>
          <a:p>
            <a:pPr marL="3447415" algn="l" rtl="0">
              <a:lnSpc>
                <a:spcPts val="3810"/>
              </a:lnSpc>
              <a:spcBef>
                <a:spcPts val="4230"/>
              </a:spcBef>
            </a:pPr>
            <a:r>
              <a:rPr lang="en-US" altLang="zh-CN" sz="2795" spc="0" dirty="0">
                <a:solidFill>
                  <a:srgbClr val="404040"/>
                </a:solidFill>
                <a:latin typeface="Arial"/>
                <a:ea typeface="Arial"/>
                <a:cs typeface="Arial"/>
              </a:rPr>
              <a:t>3.2</a:t>
            </a:r>
            <a:r>
              <a:rPr lang="en-US" altLang="zh-CN" sz="2795" dirty="0">
                <a:solidFill>
                  <a:srgbClr val="404040"/>
                </a:solidFill>
                <a:latin typeface="Arial"/>
                <a:ea typeface="Arial"/>
                <a:cs typeface="Arial"/>
              </a:rPr>
              <a:t> </a:t>
            </a:r>
            <a:r>
              <a:rPr lang="en-US" altLang="zh-CN" sz="2795" spc="-5" dirty="0">
                <a:solidFill>
                  <a:srgbClr val="404040"/>
                </a:solidFill>
                <a:latin typeface="微软雅黑"/>
                <a:ea typeface="微软雅黑"/>
                <a:cs typeface="微软雅黑"/>
              </a:rPr>
              <a:t>写</a:t>
            </a:r>
            <a:r>
              <a:rPr lang="en-US" altLang="zh-CN" sz="2795" spc="0" dirty="0">
                <a:solidFill>
                  <a:srgbClr val="404040"/>
                </a:solidFill>
                <a:latin typeface="微软雅黑"/>
                <a:ea typeface="微软雅黑"/>
                <a:cs typeface="微软雅黑"/>
              </a:rPr>
              <a:t>作训练运用逻辑</a:t>
            </a:r>
            <a:endParaRPr lang="en-US" altLang="zh-CN" sz="2795">
              <a:latin typeface="微软雅黑"/>
              <a:ea typeface="微软雅黑"/>
              <a:cs typeface="微软雅黑"/>
            </a:endParaRPr>
          </a:p>
          <a:p>
            <a:pPr marL="3447415" algn="l" rtl="0">
              <a:lnSpc>
                <a:spcPts val="3810"/>
              </a:lnSpc>
              <a:spcBef>
                <a:spcPts val="4230"/>
              </a:spcBef>
            </a:pPr>
            <a:r>
              <a:rPr lang="en-US" altLang="zh-CN" sz="2795" spc="0" dirty="0">
                <a:solidFill>
                  <a:srgbClr val="404040"/>
                </a:solidFill>
                <a:latin typeface="Arial"/>
                <a:ea typeface="Arial"/>
                <a:cs typeface="Arial"/>
              </a:rPr>
              <a:t>3.3</a:t>
            </a:r>
            <a:r>
              <a:rPr lang="en-US" altLang="zh-CN" sz="2795" dirty="0">
                <a:solidFill>
                  <a:srgbClr val="404040"/>
                </a:solidFill>
                <a:latin typeface="Arial"/>
                <a:ea typeface="Arial"/>
                <a:cs typeface="Arial"/>
              </a:rPr>
              <a:t> </a:t>
            </a:r>
            <a:r>
              <a:rPr lang="en-US" altLang="zh-CN" sz="2795" spc="-5" dirty="0">
                <a:solidFill>
                  <a:srgbClr val="404040"/>
                </a:solidFill>
                <a:latin typeface="微软雅黑"/>
                <a:ea typeface="微软雅黑"/>
                <a:cs typeface="微软雅黑"/>
              </a:rPr>
              <a:t>教</a:t>
            </a:r>
            <a:r>
              <a:rPr lang="en-US" altLang="zh-CN" sz="2795" spc="0" dirty="0">
                <a:solidFill>
                  <a:srgbClr val="404040"/>
                </a:solidFill>
                <a:latin typeface="微软雅黑"/>
                <a:ea typeface="微软雅黑"/>
                <a:cs typeface="微软雅黑"/>
              </a:rPr>
              <a:t>学过程贯穿逻辑</a:t>
            </a:r>
            <a:endParaRPr lang="en-US" altLang="zh-CN" sz="2795">
              <a:latin typeface="微软雅黑"/>
              <a:ea typeface="微软雅黑"/>
              <a:cs typeface="微软雅黑"/>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 name="Image453"/>
          <p:cNvPicPr>
            <a:picLocks noChangeAspect="1"/>
          </p:cNvPicPr>
          <p:nvPr/>
        </p:nvPicPr>
        <p:blipFill>
          <a:blip r:embed="rId2"/>
          <a:stretch>
            <a:fillRect/>
          </a:stretch>
        </p:blipFill>
        <p:spPr>
          <a:xfrm>
            <a:off x="736359" y="708419"/>
            <a:ext cx="548856" cy="363436"/>
          </a:xfrm>
          <a:prstGeom prst="rect">
            <a:avLst/>
          </a:prstGeom>
          <a:noFill/>
        </p:spPr>
      </p:pic>
      <p:pic>
        <p:nvPicPr>
          <p:cNvPr id="454" name="Image454"/>
          <p:cNvPicPr>
            <a:picLocks noChangeAspect="1"/>
          </p:cNvPicPr>
          <p:nvPr/>
        </p:nvPicPr>
        <p:blipFill>
          <a:blip r:embed="rId3"/>
          <a:stretch>
            <a:fillRect/>
          </a:stretch>
        </p:blipFill>
        <p:spPr>
          <a:xfrm>
            <a:off x="1292619" y="660794"/>
            <a:ext cx="3304680" cy="462496"/>
          </a:xfrm>
          <a:prstGeom prst="rect">
            <a:avLst/>
          </a:prstGeom>
          <a:noFill/>
        </p:spPr>
      </p:pic>
      <p:sp>
        <p:nvSpPr>
          <p:cNvPr id="455" name="Text Box455"/>
          <p:cNvSpPr txBox="1"/>
          <p:nvPr/>
        </p:nvSpPr>
        <p:spPr>
          <a:xfrm>
            <a:off x="4660900" y="2722801"/>
            <a:ext cx="2526665" cy="1225340"/>
          </a:xfrm>
          <a:prstGeom prst="rect">
            <a:avLst/>
          </a:prstGeom>
          <a:noFill/>
        </p:spPr>
        <p:txBody>
          <a:bodyPr wrap="square" lIns="0" tIns="0" rIns="0" rtlCol="0">
            <a:spAutoFit/>
          </a:bodyPr>
          <a:lstStyle/>
          <a:p>
            <a:pPr algn="l" rtl="0">
              <a:lnSpc>
                <a:spcPts val="4824"/>
              </a:lnSpc>
            </a:pPr>
            <a:r>
              <a:rPr lang="en-US" altLang="zh-CN" sz="2795" spc="0" dirty="0">
                <a:solidFill>
                  <a:srgbClr val="404040"/>
                </a:solidFill>
                <a:latin typeface="微软雅黑"/>
                <a:ea typeface="微软雅黑"/>
                <a:cs typeface="微软雅黑"/>
              </a:rPr>
              <a:t>文本本身的逻辑</a:t>
            </a:r>
            <a:r>
              <a:rPr lang="en-US" altLang="zh-CN" sz="2795"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解读过程的逻辑</a:t>
            </a:r>
            <a:endParaRPr lang="en-US" altLang="zh-CN" sz="2795">
              <a:latin typeface="微软雅黑"/>
              <a:ea typeface="微软雅黑"/>
              <a:cs typeface="微软雅黑"/>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 name="Image457"/>
          <p:cNvPicPr>
            <a:picLocks noChangeAspect="1"/>
          </p:cNvPicPr>
          <p:nvPr/>
        </p:nvPicPr>
        <p:blipFill>
          <a:blip r:embed="rId2"/>
          <a:stretch>
            <a:fillRect/>
          </a:stretch>
        </p:blipFill>
        <p:spPr>
          <a:xfrm>
            <a:off x="733628" y="571068"/>
            <a:ext cx="702653" cy="292443"/>
          </a:xfrm>
          <a:prstGeom prst="rect">
            <a:avLst/>
          </a:prstGeom>
          <a:noFill/>
        </p:spPr>
      </p:pic>
      <p:pic>
        <p:nvPicPr>
          <p:cNvPr id="458" name="Image458"/>
          <p:cNvPicPr>
            <a:picLocks noChangeAspect="1"/>
          </p:cNvPicPr>
          <p:nvPr/>
        </p:nvPicPr>
        <p:blipFill>
          <a:blip r:embed="rId3"/>
          <a:stretch>
            <a:fillRect/>
          </a:stretch>
        </p:blipFill>
        <p:spPr>
          <a:xfrm>
            <a:off x="1432344" y="533603"/>
            <a:ext cx="2908211" cy="368008"/>
          </a:xfrm>
          <a:prstGeom prst="rect">
            <a:avLst/>
          </a:prstGeom>
          <a:noFill/>
        </p:spPr>
      </p:pic>
      <p:pic>
        <p:nvPicPr>
          <p:cNvPr id="459" name="Image459"/>
          <p:cNvPicPr>
            <a:picLocks noChangeAspect="1"/>
          </p:cNvPicPr>
          <p:nvPr/>
        </p:nvPicPr>
        <p:blipFill>
          <a:blip r:embed="rId4"/>
          <a:stretch>
            <a:fillRect/>
          </a:stretch>
        </p:blipFill>
        <p:spPr>
          <a:xfrm>
            <a:off x="4285184" y="701243"/>
            <a:ext cx="694398" cy="91783"/>
          </a:xfrm>
          <a:prstGeom prst="rect">
            <a:avLst/>
          </a:prstGeom>
          <a:noFill/>
        </p:spPr>
      </p:pic>
      <p:pic>
        <p:nvPicPr>
          <p:cNvPr id="460" name="Image460"/>
          <p:cNvPicPr>
            <a:picLocks noChangeAspect="1"/>
          </p:cNvPicPr>
          <p:nvPr/>
        </p:nvPicPr>
        <p:blipFill>
          <a:blip r:embed="rId5"/>
          <a:stretch>
            <a:fillRect/>
          </a:stretch>
        </p:blipFill>
        <p:spPr>
          <a:xfrm>
            <a:off x="4924540" y="533603"/>
            <a:ext cx="2591015" cy="368643"/>
          </a:xfrm>
          <a:prstGeom prst="rect">
            <a:avLst/>
          </a:prstGeom>
          <a:noFill/>
        </p:spPr>
      </p:pic>
      <p:sp>
        <p:nvSpPr>
          <p:cNvPr id="461" name="Text Box461"/>
          <p:cNvSpPr txBox="1"/>
          <p:nvPr/>
        </p:nvSpPr>
        <p:spPr>
          <a:xfrm>
            <a:off x="739140" y="1053787"/>
            <a:ext cx="10139680" cy="4821995"/>
          </a:xfrm>
          <a:prstGeom prst="rect">
            <a:avLst/>
          </a:prstGeom>
          <a:noFill/>
        </p:spPr>
        <p:txBody>
          <a:bodyPr wrap="square" lIns="0" tIns="0" rIns="0" rtlCol="0">
            <a:spAutoFit/>
          </a:bodyPr>
          <a:lstStyle/>
          <a:p>
            <a:pPr algn="l" rtl="0">
              <a:lnSpc>
                <a:spcPts val="3306"/>
              </a:lnSpc>
            </a:pPr>
            <a:r>
              <a:rPr lang="en-US" altLang="zh-CN" sz="2495" b="1" spc="-7" dirty="0">
                <a:solidFill>
                  <a:srgbClr val="000000"/>
                </a:solidFill>
                <a:latin typeface="华文中宋"/>
                <a:ea typeface="华文中宋"/>
                <a:cs typeface="华文中宋"/>
              </a:rPr>
              <a:t>【</a:t>
            </a:r>
            <a:r>
              <a:rPr lang="en-US" altLang="zh-CN" sz="2495" b="1" spc="0" dirty="0">
                <a:solidFill>
                  <a:srgbClr val="000000"/>
                </a:solidFill>
                <a:latin typeface="华文中宋"/>
                <a:ea typeface="华文中宋"/>
                <a:cs typeface="华文中宋"/>
              </a:rPr>
              <a:t>例</a:t>
            </a:r>
            <a:r>
              <a:rPr lang="en-US" altLang="zh-CN" sz="2495" b="1" spc="6" dirty="0">
                <a:solidFill>
                  <a:srgbClr val="000000"/>
                </a:solidFill>
                <a:latin typeface="华文中宋"/>
                <a:ea typeface="华文中宋"/>
                <a:cs typeface="华文中宋"/>
              </a:rPr>
              <a:t>1</a:t>
            </a:r>
            <a:r>
              <a:rPr lang="en-US" altLang="zh-CN" sz="2495" b="1" spc="0" dirty="0">
                <a:solidFill>
                  <a:srgbClr val="000000"/>
                </a:solidFill>
                <a:latin typeface="华文中宋"/>
                <a:ea typeface="华文中宋"/>
                <a:cs typeface="华文中宋"/>
              </a:rPr>
              <a:t>】《晏子</a:t>
            </a:r>
            <a:r>
              <a:rPr lang="en-US" altLang="zh-CN" sz="2495" b="1" spc="5" dirty="0">
                <a:solidFill>
                  <a:srgbClr val="000000"/>
                </a:solidFill>
                <a:latin typeface="华文中宋"/>
                <a:ea typeface="华文中宋"/>
                <a:cs typeface="华文中宋"/>
              </a:rPr>
              <a:t>使</a:t>
            </a:r>
            <a:r>
              <a:rPr lang="en-US" altLang="zh-CN" sz="2495" b="1" spc="0" dirty="0">
                <a:solidFill>
                  <a:srgbClr val="000000"/>
                </a:solidFill>
                <a:latin typeface="华文中宋"/>
                <a:ea typeface="华文中宋"/>
                <a:cs typeface="华文中宋"/>
              </a:rPr>
              <a:t>楚》中</a:t>
            </a:r>
            <a:r>
              <a:rPr lang="en-US" altLang="zh-CN" sz="2495" b="1" spc="5" dirty="0">
                <a:solidFill>
                  <a:srgbClr val="000000"/>
                </a:solidFill>
                <a:latin typeface="华文中宋"/>
                <a:ea typeface="华文中宋"/>
                <a:cs typeface="华文中宋"/>
              </a:rPr>
              <a:t>的</a:t>
            </a:r>
            <a:r>
              <a:rPr lang="en-US" altLang="zh-CN" sz="2495" b="1" spc="0" dirty="0">
                <a:solidFill>
                  <a:srgbClr val="000000"/>
                </a:solidFill>
                <a:latin typeface="华文中宋"/>
                <a:ea typeface="华文中宋"/>
                <a:cs typeface="华文中宋"/>
              </a:rPr>
              <a:t>类比推</a:t>
            </a:r>
            <a:r>
              <a:rPr lang="en-US" altLang="zh-CN" sz="2495" b="1" spc="5" dirty="0">
                <a:solidFill>
                  <a:srgbClr val="000000"/>
                </a:solidFill>
                <a:latin typeface="华文中宋"/>
                <a:ea typeface="华文中宋"/>
                <a:cs typeface="华文中宋"/>
              </a:rPr>
              <a:t>理</a:t>
            </a:r>
            <a:r>
              <a:rPr lang="en-US" altLang="zh-CN" sz="2495" b="1" spc="0" dirty="0">
                <a:solidFill>
                  <a:srgbClr val="000000"/>
                </a:solidFill>
                <a:latin typeface="华文中宋"/>
                <a:ea typeface="华文中宋"/>
                <a:cs typeface="华文中宋"/>
              </a:rPr>
              <a:t>及条件</a:t>
            </a:r>
            <a:r>
              <a:rPr lang="en-US" altLang="zh-CN" sz="2495" b="1" spc="5" dirty="0">
                <a:solidFill>
                  <a:srgbClr val="000000"/>
                </a:solidFill>
                <a:latin typeface="华文中宋"/>
                <a:ea typeface="华文中宋"/>
                <a:cs typeface="华文中宋"/>
              </a:rPr>
              <a:t>推</a:t>
            </a:r>
            <a:r>
              <a:rPr lang="en-US" altLang="zh-CN" sz="2495" b="1" spc="0" dirty="0">
                <a:solidFill>
                  <a:srgbClr val="000000"/>
                </a:solidFill>
                <a:latin typeface="华文中宋"/>
                <a:ea typeface="华文中宋"/>
                <a:cs typeface="华文中宋"/>
              </a:rPr>
              <a:t>理</a:t>
            </a:r>
            <a:endParaRPr lang="en-US" altLang="zh-CN" sz="2495">
              <a:latin typeface="华文中宋"/>
              <a:ea typeface="华文中宋"/>
              <a:cs typeface="华文中宋"/>
            </a:endParaRPr>
          </a:p>
          <a:p>
            <a:pPr algn="just" rtl="0">
              <a:lnSpc>
                <a:spcPts val="4030"/>
              </a:lnSpc>
              <a:spcBef>
                <a:spcPts val="3012"/>
              </a:spcBef>
            </a:pPr>
            <a:r>
              <a:rPr lang="en-US" altLang="zh-CN" sz="2795" spc="-5" dirty="0">
                <a:solidFill>
                  <a:srgbClr val="404040"/>
                </a:solidFill>
                <a:latin typeface="华文楷体"/>
                <a:ea typeface="华文楷体"/>
                <a:cs typeface="华文楷体"/>
              </a:rPr>
              <a:t>橘</a:t>
            </a:r>
            <a:r>
              <a:rPr lang="en-US" altLang="zh-CN" sz="2795" spc="0" dirty="0">
                <a:solidFill>
                  <a:srgbClr val="404040"/>
                </a:solidFill>
                <a:latin typeface="华文楷体"/>
                <a:ea typeface="华文楷体"/>
                <a:cs typeface="华文楷体"/>
              </a:rPr>
              <a:t>生淮南则为橘,</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生于淮北则为枳,</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叶徒相似,</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其实味不同。所以然</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者</a:t>
            </a:r>
            <a:r>
              <a:rPr lang="en-US" altLang="zh-CN" sz="2795" spc="0" dirty="0">
                <a:solidFill>
                  <a:srgbClr val="404040"/>
                </a:solidFill>
                <a:latin typeface="华文楷体"/>
                <a:ea typeface="华文楷体"/>
                <a:cs typeface="华文楷体"/>
              </a:rPr>
              <a:t>何?水土异也。今民生长于齐不盗,</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入楚则盗,</a:t>
            </a:r>
            <a:r>
              <a:rPr lang="en-US" altLang="zh-CN" sz="2795" spc="6"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得无楚之水土使民</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善</a:t>
            </a:r>
            <a:r>
              <a:rPr lang="en-US" altLang="zh-CN" sz="2795" spc="0" dirty="0">
                <a:solidFill>
                  <a:srgbClr val="404040"/>
                </a:solidFill>
                <a:latin typeface="华文楷体"/>
                <a:ea typeface="华文楷体"/>
                <a:cs typeface="华文楷体"/>
              </a:rPr>
              <a:t>盗耶?</a:t>
            </a:r>
            <a:endParaRPr lang="en-US" altLang="zh-CN" sz="2795">
              <a:latin typeface="华文楷体"/>
              <a:ea typeface="华文楷体"/>
              <a:cs typeface="华文楷体"/>
            </a:endParaRPr>
          </a:p>
          <a:p>
            <a:pPr algn="l" rtl="0">
              <a:lnSpc>
                <a:spcPts val="4684"/>
              </a:lnSpc>
              <a:spcBef>
                <a:spcPts val="1460"/>
              </a:spcBef>
            </a:pPr>
            <a:r>
              <a:rPr lang="en-US" altLang="zh-CN" sz="3600" spc="0" dirty="0">
                <a:solidFill>
                  <a:srgbClr val="002060"/>
                </a:solidFill>
                <a:latin typeface="华文楷体"/>
                <a:ea typeface="华文楷体"/>
                <a:cs typeface="华文楷体"/>
              </a:rPr>
              <a:t>类比推理</a:t>
            </a:r>
            <a:endParaRPr lang="en-US" altLang="zh-CN" sz="3600">
              <a:latin typeface="华文楷体"/>
              <a:ea typeface="华文楷体"/>
              <a:cs typeface="华文楷体"/>
            </a:endParaRPr>
          </a:p>
          <a:p>
            <a:pPr algn="l" rtl="0">
              <a:lnSpc>
                <a:spcPts val="3324"/>
              </a:lnSpc>
              <a:spcBef>
                <a:spcPts val="1198"/>
              </a:spcBef>
            </a:pPr>
            <a:r>
              <a:rPr lang="en-US" altLang="zh-CN" sz="2400" spc="0" dirty="0">
                <a:solidFill>
                  <a:srgbClr val="404040"/>
                </a:solidFill>
                <a:latin typeface="华文细黑"/>
                <a:ea typeface="华文细黑"/>
                <a:cs typeface="华文细黑"/>
              </a:rPr>
              <a:t>橘生淮南则为橘，生于淮北则为枳；</a:t>
            </a:r>
            <a:r>
              <a:rPr lang="en-US" altLang="zh-CN" sz="2400" b="1" spc="0" dirty="0">
                <a:solidFill>
                  <a:srgbClr val="404040"/>
                </a:solidFill>
                <a:latin typeface="华文仿宋"/>
                <a:ea typeface="华文仿宋"/>
                <a:cs typeface="华文仿宋"/>
              </a:rPr>
              <a:t>水土不</a:t>
            </a:r>
            <a:r>
              <a:rPr lang="en-US" altLang="zh-CN" sz="2400" b="1" spc="5" dirty="0">
                <a:solidFill>
                  <a:srgbClr val="404040"/>
                </a:solidFill>
                <a:latin typeface="华文仿宋"/>
                <a:ea typeface="华文仿宋"/>
                <a:cs typeface="华文仿宋"/>
              </a:rPr>
              <a:t>同</a:t>
            </a:r>
            <a:r>
              <a:rPr lang="en-US" altLang="zh-CN" sz="2400" b="1" spc="0" dirty="0">
                <a:solidFill>
                  <a:srgbClr val="404040"/>
                </a:solidFill>
                <a:latin typeface="华文仿宋"/>
                <a:ea typeface="华文仿宋"/>
                <a:cs typeface="华文仿宋"/>
              </a:rPr>
              <a:t>使橘的</a:t>
            </a:r>
            <a:r>
              <a:rPr lang="en-US" altLang="zh-CN" sz="2400" b="1" spc="6" dirty="0">
                <a:solidFill>
                  <a:srgbClr val="404040"/>
                </a:solidFill>
                <a:latin typeface="华文仿宋"/>
                <a:ea typeface="华文仿宋"/>
                <a:cs typeface="华文仿宋"/>
              </a:rPr>
              <a:t>味</a:t>
            </a:r>
            <a:r>
              <a:rPr lang="en-US" altLang="zh-CN" sz="2400" b="1" spc="0" dirty="0">
                <a:solidFill>
                  <a:srgbClr val="404040"/>
                </a:solidFill>
                <a:latin typeface="华文仿宋"/>
                <a:ea typeface="华文仿宋"/>
                <a:cs typeface="华文仿宋"/>
              </a:rPr>
              <a:t>道不同</a:t>
            </a:r>
            <a:endParaRPr lang="en-US" altLang="zh-CN" sz="2400">
              <a:latin typeface="华文仿宋"/>
              <a:ea typeface="华文仿宋"/>
              <a:cs typeface="华文仿宋"/>
            </a:endParaRPr>
          </a:p>
          <a:p>
            <a:pPr algn="l" rtl="0">
              <a:lnSpc>
                <a:spcPts val="3305"/>
              </a:lnSpc>
              <a:spcBef>
                <a:spcPts val="1131"/>
              </a:spcBef>
            </a:pPr>
            <a:r>
              <a:rPr lang="en-US" altLang="zh-CN" sz="2400" u="sng" spc="0" dirty="0">
                <a:solidFill>
                  <a:srgbClr val="404040"/>
                </a:solidFill>
                <a:latin typeface="华文细黑"/>
                <a:ea typeface="华文细黑"/>
                <a:cs typeface="华文细黑"/>
              </a:rPr>
              <a:t>民生长于齐不盗，入楚则盗</a:t>
            </a:r>
            <a:endParaRPr lang="en-US" altLang="zh-CN" sz="2400">
              <a:latin typeface="华文细黑"/>
              <a:ea typeface="华文细黑"/>
              <a:cs typeface="华文细黑"/>
            </a:endParaRPr>
          </a:p>
          <a:p>
            <a:pPr algn="l" rtl="0">
              <a:lnSpc>
                <a:spcPts val="3122"/>
              </a:lnSpc>
              <a:spcBef>
                <a:spcPts val="1337"/>
              </a:spcBef>
            </a:pPr>
            <a:r>
              <a:rPr lang="en-US" altLang="zh-CN" sz="2400" b="1" spc="0" dirty="0">
                <a:solidFill>
                  <a:srgbClr val="404040"/>
                </a:solidFill>
                <a:latin typeface="华文楷体"/>
                <a:ea typeface="华文楷体"/>
                <a:cs typeface="华文楷体"/>
              </a:rPr>
              <a:t>楚之水</a:t>
            </a:r>
            <a:r>
              <a:rPr lang="en-US" altLang="zh-CN" sz="2400" b="1" spc="5" dirty="0">
                <a:solidFill>
                  <a:srgbClr val="404040"/>
                </a:solidFill>
                <a:latin typeface="华文楷体"/>
                <a:ea typeface="华文楷体"/>
                <a:cs typeface="华文楷体"/>
              </a:rPr>
              <a:t>土</a:t>
            </a:r>
            <a:r>
              <a:rPr lang="en-US" altLang="zh-CN" sz="2400" b="1" spc="0" dirty="0">
                <a:solidFill>
                  <a:srgbClr val="404040"/>
                </a:solidFill>
                <a:latin typeface="华文楷体"/>
                <a:ea typeface="华文楷体"/>
                <a:cs typeface="华文楷体"/>
              </a:rPr>
              <a:t>使齐民</a:t>
            </a:r>
            <a:r>
              <a:rPr lang="en-US" altLang="zh-CN" sz="2400" b="1" spc="6" dirty="0">
                <a:solidFill>
                  <a:srgbClr val="404040"/>
                </a:solidFill>
                <a:latin typeface="华文楷体"/>
                <a:ea typeface="华文楷体"/>
                <a:cs typeface="华文楷体"/>
              </a:rPr>
              <a:t>入</a:t>
            </a:r>
            <a:r>
              <a:rPr lang="en-US" altLang="zh-CN" sz="2400" b="1" spc="0" dirty="0">
                <a:solidFill>
                  <a:srgbClr val="404040"/>
                </a:solidFill>
                <a:latin typeface="华文楷体"/>
                <a:ea typeface="华文楷体"/>
                <a:cs typeface="华文楷体"/>
              </a:rPr>
              <a:t>楚善盗</a:t>
            </a:r>
            <a:endParaRPr lang="en-US" altLang="zh-CN" sz="2400">
              <a:latin typeface="华文楷体"/>
              <a:ea typeface="华文楷体"/>
              <a:cs typeface="华文楷体"/>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Text Box463"/>
          <p:cNvSpPr txBox="1"/>
          <p:nvPr/>
        </p:nvSpPr>
        <p:spPr>
          <a:xfrm>
            <a:off x="728345" y="184134"/>
            <a:ext cx="10298429" cy="5382530"/>
          </a:xfrm>
          <a:prstGeom prst="rect">
            <a:avLst/>
          </a:prstGeom>
          <a:noFill/>
        </p:spPr>
        <p:txBody>
          <a:bodyPr wrap="square" lIns="0" tIns="0" rIns="0" rtlCol="0">
            <a:spAutoFit/>
          </a:bodyPr>
          <a:lstStyle/>
          <a:p>
            <a:pPr algn="l" rtl="0">
              <a:lnSpc>
                <a:spcPts val="4170"/>
              </a:lnSpc>
            </a:pPr>
            <a:r>
              <a:rPr lang="en-US" altLang="zh-CN" sz="3205" spc="-5" dirty="0">
                <a:solidFill>
                  <a:srgbClr val="404040"/>
                </a:solidFill>
                <a:latin typeface="华文楷体"/>
                <a:ea typeface="华文楷体"/>
                <a:cs typeface="华文楷体"/>
              </a:rPr>
              <a:t>提醒学生区分类比推理和一</a:t>
            </a:r>
            <a:r>
              <a:rPr lang="en-US" altLang="zh-CN" sz="3205" spc="0" dirty="0">
                <a:solidFill>
                  <a:srgbClr val="404040"/>
                </a:solidFill>
                <a:latin typeface="华文楷体"/>
                <a:ea typeface="华文楷体"/>
                <a:cs typeface="华文楷体"/>
              </a:rPr>
              <a:t>般</a:t>
            </a:r>
            <a:r>
              <a:rPr lang="en-US" altLang="zh-CN" sz="3205" spc="-10" dirty="0">
                <a:solidFill>
                  <a:srgbClr val="404040"/>
                </a:solidFill>
                <a:latin typeface="华文楷体"/>
                <a:ea typeface="华文楷体"/>
                <a:cs typeface="华文楷体"/>
              </a:rPr>
              <a:t>性</a:t>
            </a:r>
            <a:r>
              <a:rPr lang="en-US" altLang="zh-CN" sz="3205" spc="0" dirty="0">
                <a:solidFill>
                  <a:srgbClr val="404040"/>
                </a:solidFill>
                <a:latin typeface="华文楷体"/>
                <a:ea typeface="华文楷体"/>
                <a:cs typeface="华文楷体"/>
              </a:rPr>
              <a:t>譬喻</a:t>
            </a:r>
            <a:endParaRPr lang="en-US" altLang="zh-CN" sz="3205" dirty="0">
              <a:latin typeface="华文楷体"/>
              <a:ea typeface="华文楷体"/>
              <a:cs typeface="华文楷体"/>
            </a:endParaRPr>
          </a:p>
          <a:p>
            <a:pPr marL="591185" marR="219634" algn="l" rtl="0">
              <a:lnSpc>
                <a:spcPts val="4785"/>
              </a:lnSpc>
              <a:spcBef>
                <a:spcPts val="2462"/>
              </a:spcBef>
            </a:pPr>
            <a:r>
              <a:rPr lang="en-US" altLang="zh-CN" sz="2400" spc="0" dirty="0">
                <a:solidFill>
                  <a:srgbClr val="1D41D5"/>
                </a:solidFill>
                <a:latin typeface="微软雅黑"/>
                <a:ea typeface="微软雅黑"/>
                <a:cs typeface="微软雅黑"/>
              </a:rPr>
              <a:t>类比推理的实质：由两个事物一方面相似而推出两一方面也相似</a:t>
            </a:r>
            <a:r>
              <a:rPr lang="en-US" altLang="zh-CN" sz="2400" dirty="0">
                <a:solidFill>
                  <a:srgbClr val="1D41D5"/>
                </a:solidFill>
                <a:latin typeface="微软雅黑"/>
                <a:ea typeface="微软雅黑"/>
                <a:cs typeface="微软雅黑"/>
              </a:rPr>
              <a:t> </a:t>
            </a:r>
            <a:r>
              <a:rPr lang="en-US" altLang="zh-CN" sz="2400" spc="0" dirty="0">
                <a:solidFill>
                  <a:srgbClr val="404040"/>
                </a:solidFill>
                <a:latin typeface="微软雅黑"/>
                <a:ea typeface="微软雅黑"/>
                <a:cs typeface="微软雅黑"/>
              </a:rPr>
              <a:t>类比推理至少给出两组相似性，一组提供前提，一组既提供前提，又引</a:t>
            </a:r>
            <a:endParaRPr lang="en-US" altLang="zh-CN" sz="2400" dirty="0">
              <a:latin typeface="微软雅黑"/>
              <a:ea typeface="微软雅黑"/>
              <a:cs typeface="微软雅黑"/>
            </a:endParaRPr>
          </a:p>
          <a:p>
            <a:pPr algn="l" rtl="0">
              <a:lnSpc>
                <a:spcPts val="3098"/>
              </a:lnSpc>
              <a:spcBef>
                <a:spcPts val="932"/>
              </a:spcBef>
            </a:pPr>
            <a:r>
              <a:rPr lang="en-US" altLang="zh-CN" sz="2400" spc="0" dirty="0">
                <a:solidFill>
                  <a:srgbClr val="404040"/>
                </a:solidFill>
                <a:latin typeface="微软雅黑"/>
                <a:ea typeface="微软雅黑"/>
                <a:cs typeface="微软雅黑"/>
              </a:rPr>
              <a:t>出结论。</a:t>
            </a:r>
            <a:endParaRPr lang="en-US" altLang="zh-CN" sz="2400" dirty="0">
              <a:latin typeface="微软雅黑"/>
              <a:ea typeface="微软雅黑"/>
              <a:cs typeface="微软雅黑"/>
            </a:endParaRPr>
          </a:p>
          <a:p>
            <a:pPr marR="201220" indent="591185" algn="just" rtl="0">
              <a:lnSpc>
                <a:spcPts val="4030"/>
              </a:lnSpc>
              <a:spcBef>
                <a:spcPts val="1000"/>
              </a:spcBef>
            </a:pPr>
            <a:r>
              <a:rPr lang="en-US" altLang="zh-CN" sz="2400" spc="0" dirty="0">
                <a:solidFill>
                  <a:srgbClr val="404040"/>
                </a:solidFill>
                <a:latin typeface="微软雅黑"/>
                <a:ea typeface="微软雅黑"/>
                <a:cs typeface="微软雅黑"/>
              </a:rPr>
              <a:t>我国古人善用譬喻来说理。这些譬喻有些是类比推理，有论证的价值；</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有些只是一般性比喻，只有修辞的价值。学生只有掌握了类比推理的基本形</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式，才能合理区分两者。</a:t>
            </a:r>
            <a:endParaRPr lang="en-US" altLang="zh-CN" sz="2400" dirty="0">
              <a:latin typeface="微软雅黑"/>
              <a:ea typeface="微软雅黑"/>
              <a:cs typeface="微软雅黑"/>
            </a:endParaRPr>
          </a:p>
          <a:p>
            <a:pPr indent="506730" algn="l" rtl="0">
              <a:lnSpc>
                <a:spcPts val="4030"/>
              </a:lnSpc>
              <a:spcBef>
                <a:spcPts val="1000"/>
              </a:spcBef>
            </a:pPr>
            <a:r>
              <a:rPr lang="en-US" altLang="zh-CN" sz="2400" spc="0" dirty="0">
                <a:solidFill>
                  <a:srgbClr val="1D41D5"/>
                </a:solidFill>
                <a:latin typeface="微软雅黑"/>
                <a:ea typeface="微软雅黑"/>
                <a:cs typeface="微软雅黑"/>
              </a:rPr>
              <a:t>提醒：在接受他人言论时，须冷静分辨，打动自己的究竟是逻辑的力量还</a:t>
            </a:r>
            <a:r>
              <a:rPr lang="en-US" altLang="zh-CN" sz="2400" dirty="0">
                <a:solidFill>
                  <a:srgbClr val="1D41D5"/>
                </a:solidFill>
                <a:latin typeface="微软雅黑"/>
                <a:ea typeface="微软雅黑"/>
                <a:cs typeface="微软雅黑"/>
              </a:rPr>
              <a:t> </a:t>
            </a:r>
            <a:r>
              <a:rPr lang="en-US" altLang="zh-CN" sz="2400" spc="0" dirty="0">
                <a:solidFill>
                  <a:srgbClr val="1D41D5"/>
                </a:solidFill>
                <a:latin typeface="微软雅黑"/>
                <a:ea typeface="微软雅黑"/>
                <a:cs typeface="微软雅黑"/>
              </a:rPr>
              <a:t>是修辞的力量，对后者，悦纳的同时要更多一分审慎。</a:t>
            </a:r>
            <a:endParaRPr lang="en-US" altLang="zh-CN" sz="2400" dirty="0">
              <a:latin typeface="微软雅黑"/>
              <a:ea typeface="微软雅黑"/>
              <a:cs typeface="微软雅黑"/>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Text Box465"/>
          <p:cNvSpPr txBox="1"/>
          <p:nvPr/>
        </p:nvSpPr>
        <p:spPr>
          <a:xfrm>
            <a:off x="1192530" y="1022240"/>
            <a:ext cx="9172842" cy="3868325"/>
          </a:xfrm>
          <a:prstGeom prst="rect">
            <a:avLst/>
          </a:prstGeom>
          <a:noFill/>
        </p:spPr>
        <p:txBody>
          <a:bodyPr wrap="square" lIns="0" tIns="0" rIns="0" rtlCol="0">
            <a:spAutoFit/>
          </a:bodyPr>
          <a:lstStyle/>
          <a:p>
            <a:pPr indent="711200" algn="l" rtl="0">
              <a:lnSpc>
                <a:spcPts val="4001"/>
              </a:lnSpc>
            </a:pPr>
            <a:r>
              <a:rPr lang="en-US" altLang="zh-CN" sz="2795" spc="-5" dirty="0">
                <a:solidFill>
                  <a:srgbClr val="404040"/>
                </a:solidFill>
                <a:latin typeface="华文楷体"/>
                <a:ea typeface="华文楷体"/>
                <a:cs typeface="华文楷体"/>
              </a:rPr>
              <a:t>楚</a:t>
            </a:r>
            <a:r>
              <a:rPr lang="en-US" altLang="zh-CN" sz="2795" spc="0" dirty="0">
                <a:solidFill>
                  <a:srgbClr val="404040"/>
                </a:solidFill>
                <a:latin typeface="华文楷体"/>
                <a:ea typeface="华文楷体"/>
                <a:cs typeface="华文楷体"/>
              </a:rPr>
              <a:t>人以晏子短,</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为小门于大门之侧而延</a:t>
            </a:r>
            <a:r>
              <a:rPr lang="en-US" altLang="zh-CN" sz="2795" spc="-5" dirty="0">
                <a:solidFill>
                  <a:srgbClr val="404040"/>
                </a:solidFill>
                <a:latin typeface="华文楷体"/>
                <a:ea typeface="华文楷体"/>
                <a:cs typeface="华文楷体"/>
              </a:rPr>
              <a:t>晏</a:t>
            </a:r>
            <a:r>
              <a:rPr lang="en-US" altLang="zh-CN" sz="2795" spc="0" dirty="0">
                <a:solidFill>
                  <a:srgbClr val="404040"/>
                </a:solidFill>
                <a:latin typeface="华文楷体"/>
                <a:ea typeface="华文楷体"/>
                <a:cs typeface="华文楷体"/>
              </a:rPr>
              <a:t>子。晏子不入,</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曰</a:t>
            </a:r>
            <a:r>
              <a:rPr lang="en-US" altLang="zh-CN" sz="2795" spc="0" dirty="0">
                <a:solidFill>
                  <a:srgbClr val="404040"/>
                </a:solidFill>
                <a:latin typeface="华文楷体"/>
                <a:ea typeface="华文楷体"/>
                <a:cs typeface="华文楷体"/>
              </a:rPr>
              <a:t>:“使狗国者</a:t>
            </a:r>
            <a:r>
              <a:rPr lang="en-US" altLang="zh-CN" sz="2795" spc="6" dirty="0">
                <a:solidFill>
                  <a:srgbClr val="404040"/>
                </a:solidFill>
                <a:latin typeface="华文楷体"/>
                <a:ea typeface="华文楷体"/>
                <a:cs typeface="华文楷体"/>
              </a:rPr>
              <a:t>,</a:t>
            </a:r>
            <a:r>
              <a:rPr lang="en-US" altLang="zh-CN" sz="2795" dirty="0">
                <a:solidFill>
                  <a:srgbClr val="404040"/>
                </a:solidFill>
                <a:latin typeface="华文楷体"/>
                <a:ea typeface="华文楷体"/>
                <a:cs typeface="华文楷体"/>
              </a:rPr>
              <a:t> </a:t>
            </a:r>
            <a:r>
              <a:rPr lang="en-US" altLang="zh-CN" sz="2795" spc="-8" dirty="0">
                <a:solidFill>
                  <a:srgbClr val="404040"/>
                </a:solidFill>
                <a:latin typeface="华文楷体"/>
                <a:ea typeface="华文楷体"/>
                <a:cs typeface="华文楷体"/>
              </a:rPr>
              <a:t>从</a:t>
            </a:r>
            <a:r>
              <a:rPr lang="en-US" altLang="zh-CN" sz="2795" spc="0" dirty="0">
                <a:solidFill>
                  <a:srgbClr val="404040"/>
                </a:solidFill>
                <a:latin typeface="华文楷体"/>
                <a:ea typeface="华文楷体"/>
                <a:cs typeface="华文楷体"/>
              </a:rPr>
              <a:t>狗门入。今臣使楚,</a:t>
            </a:r>
            <a:r>
              <a:rPr lang="en-US" altLang="zh-CN" sz="2795" spc="6"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不当从此门入。”</a:t>
            </a:r>
            <a:endParaRPr lang="en-US" altLang="zh-CN" sz="2795">
              <a:latin typeface="华文楷体"/>
              <a:ea typeface="华文楷体"/>
              <a:cs typeface="华文楷体"/>
            </a:endParaRPr>
          </a:p>
          <a:p>
            <a:pPr marL="685800" algn="l" rtl="0">
              <a:lnSpc>
                <a:spcPts val="4684"/>
              </a:lnSpc>
              <a:spcBef>
                <a:spcPts val="1875"/>
              </a:spcBef>
            </a:pPr>
            <a:r>
              <a:rPr lang="en-US" altLang="zh-CN" sz="3600" spc="0" dirty="0">
                <a:solidFill>
                  <a:srgbClr val="002060"/>
                </a:solidFill>
                <a:latin typeface="华文楷体"/>
                <a:ea typeface="华文楷体"/>
                <a:cs typeface="华文楷体"/>
              </a:rPr>
              <a:t>条件推理（假言推理）</a:t>
            </a:r>
            <a:endParaRPr lang="en-US" altLang="zh-CN" sz="3600">
              <a:latin typeface="华文楷体"/>
              <a:ea typeface="华文楷体"/>
              <a:cs typeface="华文楷体"/>
            </a:endParaRPr>
          </a:p>
          <a:p>
            <a:pPr marL="2489200" algn="l" rtl="0">
              <a:lnSpc>
                <a:spcPts val="2859"/>
              </a:lnSpc>
              <a:spcBef>
                <a:spcPts val="2310"/>
              </a:spcBef>
            </a:pPr>
            <a:r>
              <a:rPr lang="en-US" altLang="zh-CN" sz="2795" spc="0" dirty="0">
                <a:solidFill>
                  <a:srgbClr val="002060"/>
                </a:solidFill>
                <a:latin typeface="仿宋"/>
                <a:ea typeface="仿宋"/>
                <a:cs typeface="仿宋"/>
              </a:rPr>
              <a:t>只有出使狗</a:t>
            </a:r>
            <a:r>
              <a:rPr lang="en-US" altLang="zh-CN" sz="2795" spc="-5" dirty="0">
                <a:solidFill>
                  <a:srgbClr val="002060"/>
                </a:solidFill>
                <a:latin typeface="仿宋"/>
                <a:ea typeface="仿宋"/>
                <a:cs typeface="仿宋"/>
              </a:rPr>
              <a:t>国</a:t>
            </a:r>
            <a:r>
              <a:rPr lang="en-US" altLang="zh-CN" sz="2795" spc="0" dirty="0">
                <a:solidFill>
                  <a:srgbClr val="002060"/>
                </a:solidFill>
                <a:latin typeface="仿宋"/>
                <a:ea typeface="仿宋"/>
                <a:cs typeface="仿宋"/>
              </a:rPr>
              <a:t>，才从狗洞进</a:t>
            </a:r>
            <a:endParaRPr lang="en-US" altLang="zh-CN" sz="2795">
              <a:latin typeface="仿宋"/>
              <a:ea typeface="仿宋"/>
              <a:cs typeface="仿宋"/>
            </a:endParaRPr>
          </a:p>
          <a:p>
            <a:pPr marL="2489200" algn="l" rtl="0">
              <a:lnSpc>
                <a:spcPts val="2859"/>
              </a:lnSpc>
              <a:spcBef>
                <a:spcPts val="2506"/>
              </a:spcBef>
            </a:pPr>
            <a:r>
              <a:rPr lang="en-US" altLang="zh-CN" sz="2795" u="sng" spc="-654" dirty="0">
                <a:solidFill>
                  <a:srgbClr val="002060"/>
                </a:solidFill>
                <a:latin typeface="仿宋"/>
                <a:ea typeface="仿宋"/>
                <a:cs typeface="仿宋"/>
              </a:rPr>
              <a:t>我 出 使 的 不 是 狗 国</a:t>
            </a:r>
            <a:endParaRPr lang="en-US" altLang="zh-CN" sz="2795">
              <a:latin typeface="仿宋"/>
              <a:ea typeface="仿宋"/>
              <a:cs typeface="仿宋"/>
            </a:endParaRPr>
          </a:p>
          <a:p>
            <a:pPr marL="2489200" algn="l" rtl="0">
              <a:lnSpc>
                <a:spcPts val="2859"/>
              </a:lnSpc>
              <a:spcBef>
                <a:spcPts val="2506"/>
              </a:spcBef>
            </a:pPr>
            <a:r>
              <a:rPr lang="en-US" altLang="zh-CN" sz="2795" spc="0" dirty="0">
                <a:solidFill>
                  <a:srgbClr val="002060"/>
                </a:solidFill>
                <a:latin typeface="仿宋"/>
                <a:ea typeface="仿宋"/>
                <a:cs typeface="仿宋"/>
              </a:rPr>
              <a:t>我不从这个</a:t>
            </a:r>
            <a:r>
              <a:rPr lang="en-US" altLang="zh-CN" sz="2795" spc="-5" dirty="0">
                <a:solidFill>
                  <a:srgbClr val="002060"/>
                </a:solidFill>
                <a:latin typeface="仿宋"/>
                <a:ea typeface="仿宋"/>
                <a:cs typeface="仿宋"/>
              </a:rPr>
              <a:t>门</a:t>
            </a:r>
            <a:r>
              <a:rPr lang="en-US" altLang="zh-CN" sz="2795" spc="0" dirty="0">
                <a:solidFill>
                  <a:srgbClr val="002060"/>
                </a:solidFill>
                <a:latin typeface="仿宋"/>
                <a:ea typeface="仿宋"/>
                <a:cs typeface="仿宋"/>
              </a:rPr>
              <a:t>（狗洞）进</a:t>
            </a:r>
            <a:endParaRPr lang="en-US" altLang="zh-CN" sz="2795">
              <a:latin typeface="仿宋"/>
              <a:ea typeface="仿宋"/>
              <a:cs typeface="仿宋"/>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 name="Image467"/>
          <p:cNvPicPr>
            <a:picLocks noChangeAspect="1"/>
          </p:cNvPicPr>
          <p:nvPr/>
        </p:nvPicPr>
        <p:blipFill>
          <a:blip r:embed="rId2"/>
          <a:stretch>
            <a:fillRect/>
          </a:stretch>
        </p:blipFill>
        <p:spPr>
          <a:xfrm>
            <a:off x="915213" y="812978"/>
            <a:ext cx="558812" cy="395021"/>
          </a:xfrm>
          <a:prstGeom prst="rect">
            <a:avLst/>
          </a:prstGeom>
          <a:noFill/>
        </p:spPr>
      </p:pic>
      <p:pic>
        <p:nvPicPr>
          <p:cNvPr id="468" name="Image468"/>
          <p:cNvPicPr>
            <a:picLocks noChangeAspect="1"/>
          </p:cNvPicPr>
          <p:nvPr/>
        </p:nvPicPr>
        <p:blipFill>
          <a:blip r:embed="rId3"/>
          <a:stretch>
            <a:fillRect/>
          </a:stretch>
        </p:blipFill>
        <p:spPr>
          <a:xfrm>
            <a:off x="1451280" y="840460"/>
            <a:ext cx="242316" cy="318732"/>
          </a:xfrm>
          <a:prstGeom prst="rect">
            <a:avLst/>
          </a:prstGeom>
          <a:noFill/>
        </p:spPr>
      </p:pic>
      <p:pic>
        <p:nvPicPr>
          <p:cNvPr id="469" name="Image469"/>
          <p:cNvPicPr>
            <a:picLocks noChangeAspect="1"/>
          </p:cNvPicPr>
          <p:nvPr/>
        </p:nvPicPr>
        <p:blipFill>
          <a:blip r:embed="rId4"/>
          <a:stretch>
            <a:fillRect/>
          </a:stretch>
        </p:blipFill>
        <p:spPr>
          <a:xfrm>
            <a:off x="1703629" y="807758"/>
            <a:ext cx="6415456" cy="405473"/>
          </a:xfrm>
          <a:prstGeom prst="rect">
            <a:avLst/>
          </a:prstGeom>
          <a:noFill/>
        </p:spPr>
      </p:pic>
      <p:sp>
        <p:nvSpPr>
          <p:cNvPr id="470" name="Text Box470"/>
          <p:cNvSpPr txBox="1"/>
          <p:nvPr/>
        </p:nvSpPr>
        <p:spPr>
          <a:xfrm>
            <a:off x="674370" y="1869897"/>
            <a:ext cx="10694670" cy="4670096"/>
          </a:xfrm>
          <a:prstGeom prst="rect">
            <a:avLst/>
          </a:prstGeom>
          <a:noFill/>
        </p:spPr>
        <p:txBody>
          <a:bodyPr wrap="square" lIns="0" tIns="0" rIns="0" rtlCol="0">
            <a:spAutoFit/>
          </a:bodyPr>
          <a:lstStyle/>
          <a:p>
            <a:pPr indent="598170" algn="l" rtl="0">
              <a:lnSpc>
                <a:spcPts val="3151"/>
              </a:lnSpc>
            </a:pPr>
            <a:r>
              <a:rPr lang="en-US" altLang="zh-CN" sz="2400" spc="0" dirty="0">
                <a:solidFill>
                  <a:srgbClr val="404040"/>
                </a:solidFill>
                <a:latin typeface="华文楷体"/>
                <a:ea typeface="华文楷体"/>
                <a:cs typeface="华文楷体"/>
              </a:rPr>
              <a:t>沧州南一寺临河干，山门圮于河，二石兽并沉焉。阅十余岁，僧募金重修，</a:t>
            </a:r>
            <a:r>
              <a:rPr lang="en-US" altLang="zh-CN" sz="2400" dirty="0">
                <a:solidFill>
                  <a:srgbClr val="404040"/>
                </a:solidFill>
                <a:latin typeface="华文楷体"/>
                <a:ea typeface="华文楷体"/>
                <a:cs typeface="华文楷体"/>
              </a:rPr>
              <a:t> </a:t>
            </a:r>
            <a:r>
              <a:rPr lang="en-US" altLang="zh-CN" sz="2400" u="sng" spc="0" dirty="0">
                <a:solidFill>
                  <a:srgbClr val="404040"/>
                </a:solidFill>
                <a:latin typeface="华文楷体"/>
                <a:ea typeface="华文楷体"/>
                <a:cs typeface="华文楷体"/>
              </a:rPr>
              <a:t>求石兽于水中，竟不可得。以为顺流下矣，棹数小舟，曳铁钯，寻十余里无</a:t>
            </a:r>
            <a:r>
              <a:rPr lang="en-US" altLang="zh-CN" sz="2400" u="sng" dirty="0">
                <a:solidFill>
                  <a:srgbClr val="404040"/>
                </a:solidFill>
                <a:latin typeface="华文楷体"/>
                <a:ea typeface="华文楷体"/>
                <a:cs typeface="华文楷体"/>
              </a:rPr>
              <a:t> </a:t>
            </a:r>
            <a:r>
              <a:rPr lang="en-US" altLang="zh-CN" sz="2400" u="sng" spc="0" dirty="0">
                <a:solidFill>
                  <a:srgbClr val="404040"/>
                </a:solidFill>
                <a:latin typeface="华文楷体"/>
                <a:ea typeface="华文楷体"/>
                <a:cs typeface="华文楷体"/>
              </a:rPr>
              <a:t>迹。</a:t>
            </a:r>
            <a:endParaRPr lang="en-US" altLang="zh-CN" sz="2400">
              <a:latin typeface="华文楷体"/>
              <a:ea typeface="华文楷体"/>
              <a:cs typeface="华文楷体"/>
            </a:endParaRPr>
          </a:p>
          <a:p>
            <a:pPr marR="368970" indent="533400" algn="just" rtl="0">
              <a:lnSpc>
                <a:spcPts val="3165"/>
              </a:lnSpc>
              <a:spcBef>
                <a:spcPts val="1000"/>
              </a:spcBef>
            </a:pPr>
            <a:r>
              <a:rPr lang="en-US" altLang="zh-CN" sz="2400" spc="0" dirty="0">
                <a:solidFill>
                  <a:srgbClr val="404040"/>
                </a:solidFill>
                <a:latin typeface="华文楷体"/>
                <a:ea typeface="华文楷体"/>
                <a:cs typeface="华文楷体"/>
              </a:rPr>
              <a:t>一讲学家设帐寺中，闻之笑曰：“尔辈不能究物理，是非木杮，岂能为暴</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涨携之去？乃石性坚重，沙性松浮，湮于沙上，渐沉渐深耳。沿河求之，不</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亦颠乎？”众服为确论。</a:t>
            </a:r>
            <a:endParaRPr lang="en-US" altLang="zh-CN" sz="2400">
              <a:latin typeface="华文楷体"/>
              <a:ea typeface="华文楷体"/>
              <a:cs typeface="华文楷体"/>
            </a:endParaRPr>
          </a:p>
          <a:p>
            <a:pPr marR="597570" indent="609600" algn="just" rtl="0">
              <a:lnSpc>
                <a:spcPts val="3165"/>
              </a:lnSpc>
              <a:spcBef>
                <a:spcPts val="1000"/>
              </a:spcBef>
            </a:pPr>
            <a:r>
              <a:rPr lang="en-US" altLang="zh-CN" sz="2400" spc="0" dirty="0">
                <a:solidFill>
                  <a:srgbClr val="404040"/>
                </a:solidFill>
                <a:latin typeface="华文楷体"/>
                <a:ea typeface="华文楷体"/>
                <a:cs typeface="华文楷体"/>
              </a:rPr>
              <a:t>一老河兵闻之，又笑曰：“凡河中失石，当求之于上流。盖石性坚重，</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沙性松浮，水不能冲石，其反激之力，必于石下迎水处啮沙为坎穴，渐激渐</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深，至石之半，石必倒掷坎穴中。如是再啮，石又再转。转转不已，遂反溯</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流逆上矣。求之下流，固颠；求之地中，不更颠乎？”如其言，果得于数里</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外。然则天下之事，但知其一，不知其二者多矣，可据理臆断欤？</a:t>
            </a:r>
            <a:endParaRPr lang="en-US" altLang="zh-CN" sz="2400">
              <a:latin typeface="华文楷体"/>
              <a:ea typeface="华文楷体"/>
              <a:cs typeface="华文楷体"/>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Text Box472"/>
          <p:cNvSpPr txBox="1"/>
          <p:nvPr/>
        </p:nvSpPr>
        <p:spPr>
          <a:xfrm>
            <a:off x="739140" y="925751"/>
            <a:ext cx="10349866" cy="4952873"/>
          </a:xfrm>
          <a:prstGeom prst="rect">
            <a:avLst/>
          </a:prstGeom>
          <a:noFill/>
        </p:spPr>
        <p:txBody>
          <a:bodyPr wrap="square" lIns="0" tIns="0" rIns="0" rtlCol="0">
            <a:spAutoFit/>
          </a:bodyPr>
          <a:lstStyle/>
          <a:p>
            <a:pPr algn="l" rtl="0">
              <a:lnSpc>
                <a:spcPts val="3608"/>
              </a:lnSpc>
            </a:pPr>
            <a:r>
              <a:rPr lang="en-US" altLang="zh-CN" sz="2795" spc="-5" dirty="0">
                <a:solidFill>
                  <a:srgbClr val="404040"/>
                </a:solidFill>
                <a:latin typeface="微软雅黑"/>
                <a:ea typeface="微软雅黑"/>
                <a:cs typeface="微软雅黑"/>
              </a:rPr>
              <a:t>老</a:t>
            </a:r>
            <a:r>
              <a:rPr lang="en-US" altLang="zh-CN" sz="2795" spc="0" dirty="0">
                <a:solidFill>
                  <a:srgbClr val="404040"/>
                </a:solidFill>
                <a:latin typeface="微软雅黑"/>
                <a:ea typeface="微软雅黑"/>
                <a:cs typeface="微软雅黑"/>
              </a:rPr>
              <a:t>河兵为什么最后一个出场？</a:t>
            </a:r>
            <a:endParaRPr lang="en-US" altLang="zh-CN" sz="2795">
              <a:latin typeface="微软雅黑"/>
              <a:ea typeface="微软雅黑"/>
              <a:cs typeface="微软雅黑"/>
            </a:endParaRPr>
          </a:p>
          <a:p>
            <a:pPr algn="l" rtl="0">
              <a:lnSpc>
                <a:spcPts val="3636"/>
              </a:lnSpc>
              <a:spcBef>
                <a:spcPts val="3155"/>
              </a:spcBef>
            </a:pPr>
            <a:r>
              <a:rPr lang="en-US" altLang="zh-CN" sz="2795" spc="-5" dirty="0">
                <a:solidFill>
                  <a:srgbClr val="404040"/>
                </a:solidFill>
                <a:latin typeface="华文楷体"/>
                <a:ea typeface="华文楷体"/>
                <a:cs typeface="华文楷体"/>
              </a:rPr>
              <a:t>求</a:t>
            </a:r>
            <a:r>
              <a:rPr lang="en-US" altLang="zh-CN" sz="2795" spc="0" dirty="0">
                <a:solidFill>
                  <a:srgbClr val="404040"/>
                </a:solidFill>
                <a:latin typeface="华文楷体"/>
                <a:ea typeface="华文楷体"/>
                <a:cs typeface="华文楷体"/>
              </a:rPr>
              <a:t>石兽于水中，竟不可得。以为顺流下矣，棹数小舟，曳铁钯，寻</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十</a:t>
            </a:r>
            <a:r>
              <a:rPr lang="en-US" altLang="zh-CN" sz="2795" spc="0" dirty="0">
                <a:solidFill>
                  <a:srgbClr val="404040"/>
                </a:solidFill>
                <a:latin typeface="华文楷体"/>
                <a:ea typeface="华文楷体"/>
                <a:cs typeface="华文楷体"/>
              </a:rPr>
              <a:t>余里无迹。</a:t>
            </a:r>
            <a:endParaRPr lang="en-US" altLang="zh-CN" sz="2795">
              <a:latin typeface="华文楷体"/>
              <a:ea typeface="华文楷体"/>
              <a:cs typeface="华文楷体"/>
            </a:endParaRPr>
          </a:p>
          <a:p>
            <a:pPr algn="l" rtl="0">
              <a:lnSpc>
                <a:spcPts val="4684"/>
              </a:lnSpc>
              <a:spcBef>
                <a:spcPts val="4990"/>
              </a:spcBef>
            </a:pPr>
            <a:r>
              <a:rPr lang="en-US" altLang="zh-CN" sz="3600" spc="0" dirty="0">
                <a:solidFill>
                  <a:srgbClr val="002060"/>
                </a:solidFill>
                <a:latin typeface="华文楷体"/>
                <a:ea typeface="华文楷体"/>
                <a:cs typeface="华文楷体"/>
              </a:rPr>
              <a:t>选言推理（排除法）</a:t>
            </a:r>
            <a:endParaRPr lang="en-US" altLang="zh-CN" sz="3600">
              <a:latin typeface="华文楷体"/>
              <a:ea typeface="华文楷体"/>
              <a:cs typeface="华文楷体"/>
            </a:endParaRPr>
          </a:p>
          <a:p>
            <a:pPr algn="l" rtl="0">
              <a:lnSpc>
                <a:spcPts val="2859"/>
              </a:lnSpc>
              <a:spcBef>
                <a:spcPts val="5060"/>
              </a:spcBef>
            </a:pPr>
            <a:r>
              <a:rPr lang="en-US" altLang="zh-CN" sz="2795" spc="-5" dirty="0">
                <a:solidFill>
                  <a:srgbClr val="404040"/>
                </a:solidFill>
                <a:latin typeface="仿宋"/>
                <a:ea typeface="仿宋"/>
                <a:cs typeface="仿宋"/>
              </a:rPr>
              <a:t>石</a:t>
            </a:r>
            <a:r>
              <a:rPr lang="en-US" altLang="zh-CN" sz="2795" spc="0" dirty="0">
                <a:solidFill>
                  <a:srgbClr val="404040"/>
                </a:solidFill>
                <a:latin typeface="仿宋"/>
                <a:ea typeface="仿宋"/>
                <a:cs typeface="仿宋"/>
              </a:rPr>
              <a:t>兽或在原地，或在下游，或在上游</a:t>
            </a:r>
            <a:endParaRPr lang="en-US" altLang="zh-CN" sz="2795">
              <a:latin typeface="仿宋"/>
              <a:ea typeface="仿宋"/>
              <a:cs typeface="仿宋"/>
            </a:endParaRPr>
          </a:p>
          <a:p>
            <a:pPr algn="l" rtl="0">
              <a:lnSpc>
                <a:spcPts val="2859"/>
              </a:lnSpc>
              <a:spcBef>
                <a:spcPts val="826"/>
              </a:spcBef>
            </a:pPr>
            <a:r>
              <a:rPr lang="en-US" altLang="zh-CN" sz="2795" u="sng" spc="-659" dirty="0">
                <a:solidFill>
                  <a:srgbClr val="404040"/>
                </a:solidFill>
                <a:latin typeface="仿宋"/>
                <a:ea typeface="仿宋"/>
                <a:cs typeface="仿宋"/>
              </a:rPr>
              <a:t>不 在 原 地 ， 不 在 下 游</a:t>
            </a:r>
            <a:endParaRPr lang="en-US" altLang="zh-CN" sz="2795">
              <a:latin typeface="仿宋"/>
              <a:ea typeface="仿宋"/>
              <a:cs typeface="仿宋"/>
            </a:endParaRPr>
          </a:p>
          <a:p>
            <a:pPr algn="l" rtl="0">
              <a:lnSpc>
                <a:spcPts val="2859"/>
              </a:lnSpc>
              <a:spcBef>
                <a:spcPts val="826"/>
              </a:spcBef>
            </a:pPr>
            <a:r>
              <a:rPr lang="en-US" altLang="zh-CN" sz="2795" spc="-5" dirty="0">
                <a:solidFill>
                  <a:srgbClr val="404040"/>
                </a:solidFill>
                <a:latin typeface="仿宋"/>
                <a:ea typeface="仿宋"/>
                <a:cs typeface="仿宋"/>
              </a:rPr>
              <a:t>在</a:t>
            </a:r>
            <a:r>
              <a:rPr lang="en-US" altLang="zh-CN" sz="2795" spc="0" dirty="0">
                <a:solidFill>
                  <a:srgbClr val="404040"/>
                </a:solidFill>
                <a:latin typeface="仿宋"/>
                <a:ea typeface="仿宋"/>
                <a:cs typeface="仿宋"/>
              </a:rPr>
              <a:t>上游</a:t>
            </a:r>
            <a:endParaRPr lang="en-US" altLang="zh-CN" sz="2795">
              <a:latin typeface="仿宋"/>
              <a:ea typeface="仿宋"/>
              <a:cs typeface="仿宋"/>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Text Box474"/>
          <p:cNvSpPr txBox="1"/>
          <p:nvPr/>
        </p:nvSpPr>
        <p:spPr>
          <a:xfrm>
            <a:off x="739140" y="763889"/>
            <a:ext cx="7353934" cy="4534980"/>
          </a:xfrm>
          <a:prstGeom prst="rect">
            <a:avLst/>
          </a:prstGeom>
          <a:noFill/>
        </p:spPr>
        <p:txBody>
          <a:bodyPr wrap="square" lIns="0" tIns="0" rIns="0" rtlCol="0">
            <a:spAutoFit/>
          </a:bodyPr>
          <a:lstStyle/>
          <a:p>
            <a:pPr algn="l" rtl="0">
              <a:lnSpc>
                <a:spcPts val="4170"/>
              </a:lnSpc>
            </a:pPr>
            <a:r>
              <a:rPr lang="en-US" altLang="zh-CN" sz="3205" spc="-5" dirty="0">
                <a:solidFill>
                  <a:srgbClr val="404040"/>
                </a:solidFill>
                <a:latin typeface="华文楷体"/>
                <a:ea typeface="华文楷体"/>
                <a:cs typeface="华文楷体"/>
              </a:rPr>
              <a:t>凡河中失石，当求之于上流</a:t>
            </a:r>
            <a:r>
              <a:rPr lang="en-US" altLang="zh-CN" sz="3205" spc="0" dirty="0">
                <a:solidFill>
                  <a:srgbClr val="404040"/>
                </a:solidFill>
                <a:latin typeface="华文楷体"/>
                <a:ea typeface="华文楷体"/>
                <a:cs typeface="华文楷体"/>
              </a:rPr>
              <a:t>。</a:t>
            </a:r>
            <a:endParaRPr lang="en-US" altLang="zh-CN" sz="3205">
              <a:latin typeface="华文楷体"/>
              <a:ea typeface="华文楷体"/>
              <a:cs typeface="华文楷体"/>
            </a:endParaRPr>
          </a:p>
          <a:p>
            <a:pPr algn="l" rtl="0">
              <a:lnSpc>
                <a:spcPts val="4684"/>
              </a:lnSpc>
              <a:spcBef>
                <a:spcPts val="4661"/>
              </a:spcBef>
            </a:pPr>
            <a:r>
              <a:rPr lang="en-US" altLang="zh-CN" sz="3600" spc="0" dirty="0">
                <a:solidFill>
                  <a:srgbClr val="002060"/>
                </a:solidFill>
                <a:latin typeface="华文楷体"/>
                <a:ea typeface="华文楷体"/>
                <a:cs typeface="华文楷体"/>
              </a:rPr>
              <a:t>三段论</a:t>
            </a:r>
            <a:endParaRPr lang="en-US" altLang="zh-CN" sz="3600">
              <a:latin typeface="华文楷体"/>
              <a:ea typeface="华文楷体"/>
              <a:cs typeface="华文楷体"/>
            </a:endParaRPr>
          </a:p>
          <a:p>
            <a:pPr algn="l" rtl="0">
              <a:lnSpc>
                <a:spcPts val="7077"/>
              </a:lnSpc>
            </a:pPr>
            <a:r>
              <a:rPr lang="en-US" altLang="zh-CN" sz="3205" spc="-5" dirty="0">
                <a:solidFill>
                  <a:srgbClr val="002060"/>
                </a:solidFill>
                <a:latin typeface="华文仿宋"/>
                <a:ea typeface="华文仿宋"/>
                <a:cs typeface="华文仿宋"/>
              </a:rPr>
              <a:t>（大前提来自归纳，小前提</a:t>
            </a:r>
            <a:r>
              <a:rPr lang="en-US" altLang="zh-CN" sz="3205" spc="0" dirty="0">
                <a:solidFill>
                  <a:srgbClr val="002060"/>
                </a:solidFill>
                <a:latin typeface="华文仿宋"/>
                <a:ea typeface="华文仿宋"/>
                <a:cs typeface="华文仿宋"/>
              </a:rPr>
              <a:t>和</a:t>
            </a:r>
            <a:r>
              <a:rPr lang="en-US" altLang="zh-CN" sz="3205" spc="-10" dirty="0">
                <a:solidFill>
                  <a:srgbClr val="002060"/>
                </a:solidFill>
                <a:latin typeface="华文仿宋"/>
                <a:ea typeface="华文仿宋"/>
                <a:cs typeface="华文仿宋"/>
              </a:rPr>
              <a:t>结</a:t>
            </a:r>
            <a:r>
              <a:rPr lang="en-US" altLang="zh-CN" sz="3205" spc="-5" dirty="0">
                <a:solidFill>
                  <a:srgbClr val="002060"/>
                </a:solidFill>
                <a:latin typeface="华文仿宋"/>
                <a:ea typeface="华文仿宋"/>
                <a:cs typeface="华文仿宋"/>
              </a:rPr>
              <a:t>论省略</a:t>
            </a:r>
            <a:r>
              <a:rPr lang="en-US" altLang="zh-CN" sz="3205" spc="0" dirty="0">
                <a:solidFill>
                  <a:srgbClr val="002060"/>
                </a:solidFill>
                <a:latin typeface="华文仿宋"/>
                <a:ea typeface="华文仿宋"/>
                <a:cs typeface="华文仿宋"/>
              </a:rPr>
              <a:t>）</a:t>
            </a:r>
            <a:r>
              <a:rPr lang="en-US" altLang="zh-CN" sz="3205" dirty="0">
                <a:solidFill>
                  <a:srgbClr val="002060"/>
                </a:solidFill>
                <a:latin typeface="华文仿宋"/>
                <a:ea typeface="华文仿宋"/>
                <a:cs typeface="华文仿宋"/>
              </a:rPr>
              <a:t> </a:t>
            </a:r>
            <a:r>
              <a:rPr lang="en-US" altLang="zh-CN" sz="2795" spc="-5" dirty="0">
                <a:solidFill>
                  <a:srgbClr val="404040"/>
                </a:solidFill>
                <a:latin typeface="仿宋"/>
                <a:ea typeface="仿宋"/>
                <a:cs typeface="仿宋"/>
              </a:rPr>
              <a:t>凡</a:t>
            </a:r>
            <a:r>
              <a:rPr lang="en-US" altLang="zh-CN" sz="2795" spc="0" dirty="0">
                <a:solidFill>
                  <a:srgbClr val="404040"/>
                </a:solidFill>
                <a:latin typeface="仿宋"/>
                <a:ea typeface="仿宋"/>
                <a:cs typeface="仿宋"/>
              </a:rPr>
              <a:t>河中失石，当求之于上流。</a:t>
            </a:r>
            <a:endParaRPr lang="en-US" altLang="zh-CN" sz="2795">
              <a:latin typeface="仿宋"/>
              <a:ea typeface="仿宋"/>
              <a:cs typeface="仿宋"/>
            </a:endParaRPr>
          </a:p>
          <a:p>
            <a:pPr algn="l" rtl="0">
              <a:lnSpc>
                <a:spcPts val="2859"/>
              </a:lnSpc>
              <a:spcBef>
                <a:spcPts val="1161"/>
              </a:spcBef>
            </a:pPr>
            <a:r>
              <a:rPr lang="en-US" altLang="zh-CN" sz="2795" u="sng" spc="-654" dirty="0">
                <a:solidFill>
                  <a:srgbClr val="404040"/>
                </a:solidFill>
                <a:latin typeface="仿宋"/>
                <a:ea typeface="仿宋"/>
                <a:cs typeface="仿宋"/>
              </a:rPr>
              <a:t>石 兽 亦 是 河 中 失 石</a:t>
            </a:r>
            <a:endParaRPr lang="en-US" altLang="zh-CN" sz="2795">
              <a:latin typeface="仿宋"/>
              <a:ea typeface="仿宋"/>
              <a:cs typeface="仿宋"/>
            </a:endParaRPr>
          </a:p>
          <a:p>
            <a:pPr algn="l" rtl="0">
              <a:lnSpc>
                <a:spcPts val="2859"/>
              </a:lnSpc>
              <a:spcBef>
                <a:spcPts val="1161"/>
              </a:spcBef>
            </a:pPr>
            <a:r>
              <a:rPr lang="en-US" altLang="zh-CN" sz="2795" spc="-5" dirty="0">
                <a:solidFill>
                  <a:srgbClr val="404040"/>
                </a:solidFill>
                <a:latin typeface="仿宋"/>
                <a:ea typeface="仿宋"/>
                <a:cs typeface="仿宋"/>
              </a:rPr>
              <a:t>石</a:t>
            </a:r>
            <a:r>
              <a:rPr lang="en-US" altLang="zh-CN" sz="2795" spc="0" dirty="0">
                <a:solidFill>
                  <a:srgbClr val="404040"/>
                </a:solidFill>
                <a:latin typeface="仿宋"/>
                <a:ea typeface="仿宋"/>
                <a:cs typeface="仿宋"/>
              </a:rPr>
              <a:t>兽当求之于上流</a:t>
            </a:r>
            <a:endParaRPr lang="en-US" altLang="zh-CN" sz="2795">
              <a:latin typeface="仿宋"/>
              <a:ea typeface="仿宋"/>
              <a:cs typeface="仿宋"/>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Text Box476"/>
          <p:cNvSpPr txBox="1"/>
          <p:nvPr/>
        </p:nvSpPr>
        <p:spPr>
          <a:xfrm>
            <a:off x="739140" y="913215"/>
            <a:ext cx="10351134" cy="4866735"/>
          </a:xfrm>
          <a:prstGeom prst="rect">
            <a:avLst/>
          </a:prstGeom>
          <a:noFill/>
        </p:spPr>
        <p:txBody>
          <a:bodyPr wrap="square" lIns="0" tIns="0" rIns="0" rtlCol="0">
            <a:spAutoFit/>
          </a:bodyPr>
          <a:lstStyle/>
          <a:p>
            <a:pPr indent="736600" algn="just" rtl="0">
              <a:lnSpc>
                <a:spcPts val="3814"/>
              </a:lnSpc>
            </a:pPr>
            <a:r>
              <a:rPr lang="en-US" altLang="zh-CN" sz="2905" spc="-5" dirty="0">
                <a:solidFill>
                  <a:srgbClr val="404040"/>
                </a:solidFill>
                <a:latin typeface="华文楷体"/>
                <a:ea typeface="华文楷体"/>
                <a:cs typeface="华文楷体"/>
              </a:rPr>
              <a:t>凡河中失石，当求之于上流</a:t>
            </a:r>
            <a:r>
              <a:rPr lang="en-US" altLang="zh-CN" sz="2905" spc="0" dirty="0">
                <a:solidFill>
                  <a:srgbClr val="404040"/>
                </a:solidFill>
                <a:latin typeface="华文楷体"/>
                <a:ea typeface="华文楷体"/>
                <a:cs typeface="华文楷体"/>
              </a:rPr>
              <a:t>。</a:t>
            </a:r>
            <a:r>
              <a:rPr lang="en-US" altLang="zh-CN" sz="2905" u="sng" spc="0" dirty="0">
                <a:solidFill>
                  <a:srgbClr val="404040"/>
                </a:solidFill>
                <a:latin typeface="华文楷体"/>
                <a:ea typeface="华文楷体"/>
                <a:cs typeface="华文楷体"/>
              </a:rPr>
              <a:t>盖石性坚重，沙性松浮，水不</a:t>
            </a:r>
            <a:r>
              <a:rPr lang="en-US" altLang="zh-CN" sz="2905" u="sng" dirty="0">
                <a:solidFill>
                  <a:srgbClr val="404040"/>
                </a:solidFill>
                <a:latin typeface="华文楷体"/>
                <a:ea typeface="华文楷体"/>
                <a:cs typeface="华文楷体"/>
              </a:rPr>
              <a:t> </a:t>
            </a:r>
            <a:r>
              <a:rPr lang="en-US" altLang="zh-CN" sz="2905" u="sng" spc="0" dirty="0">
                <a:solidFill>
                  <a:srgbClr val="404040"/>
                </a:solidFill>
                <a:latin typeface="华文楷体"/>
                <a:ea typeface="华文楷体"/>
                <a:cs typeface="华文楷体"/>
              </a:rPr>
              <a:t>能冲石，其反激之力，必于石下迎水处啮沙为坎穴，渐激渐深，</a:t>
            </a:r>
            <a:r>
              <a:rPr lang="en-US" altLang="zh-CN" sz="2905" u="sng" dirty="0">
                <a:solidFill>
                  <a:srgbClr val="404040"/>
                </a:solidFill>
                <a:latin typeface="华文楷体"/>
                <a:ea typeface="华文楷体"/>
                <a:cs typeface="华文楷体"/>
              </a:rPr>
              <a:t> </a:t>
            </a:r>
            <a:r>
              <a:rPr lang="en-US" altLang="zh-CN" sz="2905" u="sng" spc="0" dirty="0">
                <a:solidFill>
                  <a:srgbClr val="404040"/>
                </a:solidFill>
                <a:latin typeface="华文楷体"/>
                <a:ea typeface="华文楷体"/>
                <a:cs typeface="华文楷体"/>
              </a:rPr>
              <a:t>至石之半，石必倒掷坎穴中。如是再啮，石又再转。转转不已，</a:t>
            </a:r>
            <a:r>
              <a:rPr lang="en-US" altLang="zh-CN" sz="2905" u="sng" dirty="0">
                <a:solidFill>
                  <a:srgbClr val="404040"/>
                </a:solidFill>
                <a:latin typeface="华文楷体"/>
                <a:ea typeface="华文楷体"/>
                <a:cs typeface="华文楷体"/>
              </a:rPr>
              <a:t> </a:t>
            </a:r>
            <a:r>
              <a:rPr lang="en-US" altLang="zh-CN" sz="2905" u="sng" spc="0" dirty="0">
                <a:solidFill>
                  <a:srgbClr val="404040"/>
                </a:solidFill>
                <a:latin typeface="华文楷体"/>
                <a:ea typeface="华文楷体"/>
                <a:cs typeface="华文楷体"/>
              </a:rPr>
              <a:t>遂反溯流逆上矣。</a:t>
            </a:r>
            <a:endParaRPr lang="en-US" altLang="zh-CN" sz="2905">
              <a:latin typeface="华文楷体"/>
              <a:ea typeface="华文楷体"/>
              <a:cs typeface="华文楷体"/>
            </a:endParaRPr>
          </a:p>
          <a:p>
            <a:pPr algn="l" rtl="0">
              <a:lnSpc>
                <a:spcPts val="4170"/>
              </a:lnSpc>
              <a:spcBef>
                <a:spcPts val="3200"/>
              </a:spcBef>
            </a:pPr>
            <a:r>
              <a:rPr lang="en-US" altLang="zh-CN" sz="3205" spc="-5" dirty="0">
                <a:solidFill>
                  <a:srgbClr val="002060"/>
                </a:solidFill>
                <a:latin typeface="华文楷体"/>
                <a:ea typeface="华文楷体"/>
                <a:cs typeface="华文楷体"/>
              </a:rPr>
              <a:t>科学归纳</a:t>
            </a:r>
            <a:r>
              <a:rPr lang="en-US" altLang="zh-CN" sz="3205" spc="0" dirty="0">
                <a:solidFill>
                  <a:srgbClr val="002060"/>
                </a:solidFill>
                <a:latin typeface="华文楷体"/>
                <a:ea typeface="华文楷体"/>
                <a:cs typeface="华文楷体"/>
              </a:rPr>
              <a:t>法</a:t>
            </a:r>
            <a:endParaRPr lang="en-US" altLang="zh-CN" sz="3205">
              <a:latin typeface="华文楷体"/>
              <a:ea typeface="华文楷体"/>
              <a:cs typeface="华文楷体"/>
            </a:endParaRPr>
          </a:p>
          <a:p>
            <a:pPr marL="914400" algn="l" rtl="0">
              <a:lnSpc>
                <a:spcPts val="2972"/>
              </a:lnSpc>
              <a:spcBef>
                <a:spcPts val="4465"/>
              </a:spcBef>
            </a:pPr>
            <a:r>
              <a:rPr lang="en-US" altLang="zh-CN" sz="2905" spc="0" dirty="0">
                <a:solidFill>
                  <a:srgbClr val="002060"/>
                </a:solidFill>
                <a:latin typeface="仿宋"/>
                <a:ea typeface="仿宋"/>
                <a:cs typeface="仿宋"/>
              </a:rPr>
              <a:t>S</a:t>
            </a:r>
            <a:r>
              <a:rPr lang="en-US" altLang="zh-CN" sz="1800" spc="0" dirty="0">
                <a:solidFill>
                  <a:srgbClr val="002060"/>
                </a:solidFill>
                <a:latin typeface="仿宋"/>
                <a:ea typeface="仿宋"/>
                <a:cs typeface="仿宋"/>
              </a:rPr>
              <a:t>1</a:t>
            </a:r>
            <a:r>
              <a:rPr lang="en-US" altLang="zh-CN" sz="2905" spc="0" dirty="0">
                <a:solidFill>
                  <a:srgbClr val="002060"/>
                </a:solidFill>
                <a:latin typeface="仿宋"/>
                <a:ea typeface="仿宋"/>
                <a:cs typeface="仿宋"/>
              </a:rPr>
              <a:t>、S</a:t>
            </a:r>
            <a:r>
              <a:rPr lang="en-US" altLang="zh-CN" sz="1800" spc="0" dirty="0">
                <a:solidFill>
                  <a:srgbClr val="002060"/>
                </a:solidFill>
                <a:latin typeface="仿宋"/>
                <a:ea typeface="仿宋"/>
                <a:cs typeface="仿宋"/>
              </a:rPr>
              <a:t>2</a:t>
            </a:r>
            <a:r>
              <a:rPr lang="en-US" altLang="zh-CN" sz="2905" spc="-4" dirty="0">
                <a:solidFill>
                  <a:srgbClr val="002060"/>
                </a:solidFill>
                <a:latin typeface="仿宋"/>
                <a:ea typeface="仿宋"/>
                <a:cs typeface="仿宋"/>
              </a:rPr>
              <a:t>、S</a:t>
            </a:r>
            <a:r>
              <a:rPr lang="en-US" altLang="zh-CN" sz="1800" spc="0" dirty="0">
                <a:solidFill>
                  <a:srgbClr val="002060"/>
                </a:solidFill>
                <a:latin typeface="仿宋"/>
                <a:ea typeface="仿宋"/>
                <a:cs typeface="仿宋"/>
              </a:rPr>
              <a:t>3</a:t>
            </a:r>
            <a:r>
              <a:rPr lang="en-US" altLang="zh-CN" sz="2905" spc="0" dirty="0">
                <a:solidFill>
                  <a:srgbClr val="002060"/>
                </a:solidFill>
                <a:latin typeface="仿宋"/>
                <a:ea typeface="仿宋"/>
                <a:cs typeface="仿宋"/>
              </a:rPr>
              <a:t>…</a:t>
            </a:r>
            <a:r>
              <a:rPr lang="en-US" altLang="zh-CN" sz="2905" spc="-2" dirty="0">
                <a:solidFill>
                  <a:srgbClr val="002060"/>
                </a:solidFill>
                <a:latin typeface="仿宋"/>
                <a:ea typeface="仿宋"/>
                <a:cs typeface="仿宋"/>
              </a:rPr>
              <a:t>…Sn</a:t>
            </a:r>
            <a:r>
              <a:rPr lang="en-US" altLang="zh-CN" sz="2905" spc="-6" dirty="0">
                <a:solidFill>
                  <a:srgbClr val="002060"/>
                </a:solidFill>
                <a:latin typeface="仿宋"/>
                <a:ea typeface="仿宋"/>
                <a:cs typeface="仿宋"/>
              </a:rPr>
              <a:t>属</a:t>
            </a:r>
            <a:r>
              <a:rPr lang="en-US" altLang="zh-CN" sz="2905" spc="0" dirty="0">
                <a:solidFill>
                  <a:srgbClr val="002060"/>
                </a:solidFill>
                <a:latin typeface="仿宋"/>
                <a:ea typeface="仿宋"/>
                <a:cs typeface="仿宋"/>
              </a:rPr>
              <a:t>于P</a:t>
            </a:r>
            <a:endParaRPr lang="en-US" altLang="zh-CN" sz="2905">
              <a:latin typeface="仿宋"/>
              <a:ea typeface="仿宋"/>
              <a:cs typeface="仿宋"/>
            </a:endParaRPr>
          </a:p>
          <a:p>
            <a:pPr marL="914400" algn="l" rtl="0">
              <a:lnSpc>
                <a:spcPts val="2972"/>
              </a:lnSpc>
              <a:spcBef>
                <a:spcPts val="1158"/>
              </a:spcBef>
            </a:pPr>
            <a:r>
              <a:rPr lang="en-US" altLang="zh-CN" sz="2905" u="sng" spc="0" dirty="0">
                <a:solidFill>
                  <a:srgbClr val="002060"/>
                </a:solidFill>
                <a:latin typeface="仿宋"/>
                <a:ea typeface="仿宋"/>
                <a:cs typeface="仿宋"/>
              </a:rPr>
              <a:t>S和P有必然联系</a:t>
            </a:r>
            <a:endParaRPr lang="en-US" altLang="zh-CN" sz="2905">
              <a:latin typeface="仿宋"/>
              <a:ea typeface="仿宋"/>
              <a:cs typeface="仿宋"/>
            </a:endParaRPr>
          </a:p>
          <a:p>
            <a:pPr marL="914400" algn="l" rtl="0">
              <a:lnSpc>
                <a:spcPts val="2972"/>
              </a:lnSpc>
              <a:spcBef>
                <a:spcPts val="1158"/>
              </a:spcBef>
            </a:pPr>
            <a:r>
              <a:rPr lang="en-US" altLang="zh-CN" sz="2905" spc="-5" dirty="0">
                <a:solidFill>
                  <a:srgbClr val="002060"/>
                </a:solidFill>
                <a:latin typeface="仿宋"/>
                <a:ea typeface="仿宋"/>
                <a:cs typeface="仿宋"/>
              </a:rPr>
              <a:t>所有的</a:t>
            </a:r>
            <a:r>
              <a:rPr lang="en-US" altLang="zh-CN" sz="2905" spc="0" dirty="0">
                <a:solidFill>
                  <a:srgbClr val="002060"/>
                </a:solidFill>
                <a:latin typeface="仿宋"/>
                <a:ea typeface="仿宋"/>
                <a:cs typeface="仿宋"/>
              </a:rPr>
              <a:t>S</a:t>
            </a:r>
            <a:r>
              <a:rPr lang="en-US" altLang="zh-CN" sz="2905" spc="-8" dirty="0">
                <a:solidFill>
                  <a:srgbClr val="002060"/>
                </a:solidFill>
                <a:latin typeface="仿宋"/>
                <a:ea typeface="仿宋"/>
                <a:cs typeface="仿宋"/>
              </a:rPr>
              <a:t>都</a:t>
            </a:r>
            <a:r>
              <a:rPr lang="en-US" altLang="zh-CN" sz="2905" spc="0" dirty="0">
                <a:solidFill>
                  <a:srgbClr val="002060"/>
                </a:solidFill>
                <a:latin typeface="仿宋"/>
                <a:ea typeface="仿宋"/>
                <a:cs typeface="仿宋"/>
              </a:rPr>
              <a:t>属</a:t>
            </a:r>
            <a:r>
              <a:rPr lang="en-US" altLang="zh-CN" sz="2905" spc="-9" dirty="0">
                <a:solidFill>
                  <a:srgbClr val="002060"/>
                </a:solidFill>
                <a:latin typeface="仿宋"/>
                <a:ea typeface="仿宋"/>
                <a:cs typeface="仿宋"/>
              </a:rPr>
              <a:t>于</a:t>
            </a:r>
            <a:r>
              <a:rPr lang="en-US" altLang="zh-CN" sz="2905" spc="0" dirty="0">
                <a:solidFill>
                  <a:srgbClr val="002060"/>
                </a:solidFill>
                <a:latin typeface="仿宋"/>
                <a:ea typeface="仿宋"/>
                <a:cs typeface="仿宋"/>
              </a:rPr>
              <a:t>P</a:t>
            </a:r>
            <a:endParaRPr lang="en-US" altLang="zh-CN" sz="2905">
              <a:latin typeface="仿宋"/>
              <a:ea typeface="仿宋"/>
              <a:cs typeface="仿宋"/>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th17"/>
          <p:cNvSpPr/>
          <p:nvPr/>
        </p:nvSpPr>
        <p:spPr>
          <a:xfrm>
            <a:off x="0" y="5618988"/>
            <a:ext cx="12192000" cy="1229869"/>
          </a:xfrm>
          <a:custGeom>
            <a:avLst/>
            <a:gdLst/>
            <a:ahLst/>
            <a:cxnLst/>
            <a:rect l="l" t="t" r="r" b="b"/>
            <a:pathLst>
              <a:path w="12192000" h="1229869">
                <a:moveTo>
                  <a:pt x="0" y="0"/>
                </a:moveTo>
                <a:lnTo>
                  <a:pt x="12192000" y="0"/>
                </a:lnTo>
                <a:lnTo>
                  <a:pt x="12192000" y="1229868"/>
                </a:lnTo>
                <a:lnTo>
                  <a:pt x="0" y="1229868"/>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pic>
        <p:nvPicPr>
          <p:cNvPr id="18" name="Image18"/>
          <p:cNvPicPr>
            <a:picLocks noChangeAspect="1"/>
          </p:cNvPicPr>
          <p:nvPr/>
        </p:nvPicPr>
        <p:blipFill>
          <a:blip r:embed="rId2"/>
          <a:stretch>
            <a:fillRect/>
          </a:stretch>
        </p:blipFill>
        <p:spPr>
          <a:xfrm>
            <a:off x="0" y="5622697"/>
            <a:ext cx="12192000" cy="1231900"/>
          </a:xfrm>
          <a:prstGeom prst="rect">
            <a:avLst/>
          </a:prstGeom>
          <a:noFill/>
        </p:spPr>
      </p:pic>
      <p:pic>
        <p:nvPicPr>
          <p:cNvPr id="19" name="Image19"/>
          <p:cNvPicPr>
            <a:picLocks noChangeAspect="1"/>
          </p:cNvPicPr>
          <p:nvPr/>
        </p:nvPicPr>
        <p:blipFill>
          <a:blip r:embed="rId3"/>
          <a:stretch>
            <a:fillRect/>
          </a:stretch>
        </p:blipFill>
        <p:spPr>
          <a:xfrm>
            <a:off x="897636" y="2372868"/>
            <a:ext cx="10395204" cy="3942588"/>
          </a:xfrm>
          <a:prstGeom prst="rect">
            <a:avLst/>
          </a:prstGeom>
          <a:noFill/>
        </p:spPr>
      </p:pic>
      <p:pic>
        <p:nvPicPr>
          <p:cNvPr id="20" name="Image20"/>
          <p:cNvPicPr>
            <a:picLocks noChangeAspect="1"/>
          </p:cNvPicPr>
          <p:nvPr/>
        </p:nvPicPr>
        <p:blipFill>
          <a:blip r:embed="rId4"/>
          <a:stretch>
            <a:fillRect/>
          </a:stretch>
        </p:blipFill>
        <p:spPr>
          <a:xfrm>
            <a:off x="711708" y="566928"/>
            <a:ext cx="4712208" cy="484632"/>
          </a:xfrm>
          <a:prstGeom prst="rect">
            <a:avLst/>
          </a:prstGeom>
          <a:noFill/>
        </p:spPr>
      </p:pic>
      <p:sp>
        <p:nvSpPr>
          <p:cNvPr id="21" name="Text Box21"/>
          <p:cNvSpPr txBox="1"/>
          <p:nvPr/>
        </p:nvSpPr>
        <p:spPr>
          <a:xfrm>
            <a:off x="898309" y="775728"/>
            <a:ext cx="2569037" cy="276096"/>
          </a:xfrm>
          <a:prstGeom prst="rect">
            <a:avLst/>
          </a:prstGeom>
          <a:noFill/>
        </p:spPr>
        <p:txBody>
          <a:bodyPr wrap="square" lIns="0" tIns="0" rIns="0" rtlCol="0">
            <a:spAutoFit/>
          </a:bodyPr>
          <a:lstStyle/>
          <a:p>
            <a:pPr algn="l" rtl="0">
              <a:lnSpc>
                <a:spcPts val="2174"/>
              </a:lnSpc>
            </a:pPr>
            <a:r>
              <a:rPr lang="en-US" altLang="zh-CN" sz="1595" spc="0" dirty="0">
                <a:solidFill>
                  <a:srgbClr val="404040"/>
                </a:solidFill>
                <a:latin typeface="Arial"/>
                <a:ea typeface="Arial"/>
                <a:cs typeface="Arial"/>
              </a:rPr>
              <a:t>09/24/content_5227267.htm</a:t>
            </a:r>
            <a:endParaRPr lang="en-US" altLang="zh-CN" sz="1595">
              <a:latin typeface="Arial"/>
              <a:ea typeface="Arial"/>
              <a:cs typeface="Arial"/>
            </a:endParaRPr>
          </a:p>
        </p:txBody>
      </p:sp>
      <p:sp>
        <p:nvSpPr>
          <p:cNvPr id="22" name="Text Box22"/>
          <p:cNvSpPr txBox="1"/>
          <p:nvPr/>
        </p:nvSpPr>
        <p:spPr>
          <a:xfrm>
            <a:off x="6592989" y="556653"/>
            <a:ext cx="2880505" cy="276096"/>
          </a:xfrm>
          <a:prstGeom prst="rect">
            <a:avLst/>
          </a:prstGeom>
          <a:noFill/>
        </p:spPr>
        <p:txBody>
          <a:bodyPr wrap="square" lIns="0" tIns="0" rIns="0" rtlCol="0">
            <a:spAutoFit/>
          </a:bodyPr>
          <a:lstStyle/>
          <a:p>
            <a:pPr algn="l" rtl="0">
              <a:lnSpc>
                <a:spcPts val="2174"/>
              </a:lnSpc>
            </a:pPr>
            <a:r>
              <a:rPr lang="en-US" altLang="zh-CN" sz="1595" spc="-7" dirty="0">
                <a:solidFill>
                  <a:srgbClr val="404040"/>
                </a:solidFill>
                <a:latin typeface="Arial"/>
                <a:ea typeface="Arial"/>
                <a:cs typeface="Arial"/>
              </a:rPr>
              <a:t>http://www.gov.cn/xinwen/2017-</a:t>
            </a:r>
            <a:endParaRPr lang="en-US" altLang="zh-CN" sz="1595">
              <a:latin typeface="Arial"/>
              <a:ea typeface="Arial"/>
              <a:cs typeface="Arial"/>
            </a:endParaRPr>
          </a:p>
        </p:txBody>
      </p:sp>
      <p:sp>
        <p:nvSpPr>
          <p:cNvPr id="23" name="Text Box23"/>
          <p:cNvSpPr txBox="1"/>
          <p:nvPr/>
        </p:nvSpPr>
        <p:spPr>
          <a:xfrm>
            <a:off x="898309" y="1173010"/>
            <a:ext cx="10527665" cy="928590"/>
          </a:xfrm>
          <a:prstGeom prst="rect">
            <a:avLst/>
          </a:prstGeom>
          <a:noFill/>
        </p:spPr>
        <p:txBody>
          <a:bodyPr wrap="square" lIns="0" tIns="0" rIns="0" rtlCol="0">
            <a:spAutoFit/>
          </a:bodyPr>
          <a:lstStyle/>
          <a:p>
            <a:pPr algn="l" rtl="0">
              <a:lnSpc>
                <a:spcPts val="3656"/>
              </a:lnSpc>
            </a:pPr>
            <a:r>
              <a:rPr lang="en-US" altLang="zh-CN" sz="2795" spc="0" dirty="0">
                <a:solidFill>
                  <a:srgbClr val="000000"/>
                </a:solidFill>
                <a:latin typeface="Times New Roman"/>
                <a:ea typeface="Times New Roman"/>
                <a:cs typeface="Times New Roman"/>
              </a:rPr>
              <a:t>2017</a:t>
            </a:r>
            <a:r>
              <a:rPr lang="en-US" altLang="zh-CN" sz="2795" spc="0" dirty="0">
                <a:solidFill>
                  <a:srgbClr val="000000"/>
                </a:solidFill>
                <a:latin typeface="微软雅黑"/>
                <a:ea typeface="微软雅黑"/>
                <a:cs typeface="微软雅黑"/>
              </a:rPr>
              <a:t>年</a:t>
            </a:r>
            <a:r>
              <a:rPr lang="en-US" altLang="zh-CN" sz="2795" spc="0" dirty="0">
                <a:solidFill>
                  <a:srgbClr val="000000"/>
                </a:solidFill>
                <a:latin typeface="Times New Roman"/>
                <a:ea typeface="Times New Roman"/>
                <a:cs typeface="Times New Roman"/>
              </a:rPr>
              <a:t>9</a:t>
            </a:r>
            <a:r>
              <a:rPr lang="en-US" altLang="zh-CN" sz="2795" spc="0" dirty="0">
                <a:solidFill>
                  <a:srgbClr val="000000"/>
                </a:solidFill>
                <a:latin typeface="微软雅黑"/>
                <a:ea typeface="微软雅黑"/>
                <a:cs typeface="微软雅黑"/>
              </a:rPr>
              <a:t>月中共中央办</a:t>
            </a:r>
            <a:r>
              <a:rPr lang="en-US" altLang="zh-CN" sz="2795" spc="-5" dirty="0">
                <a:solidFill>
                  <a:srgbClr val="000000"/>
                </a:solidFill>
                <a:latin typeface="微软雅黑"/>
                <a:ea typeface="微软雅黑"/>
                <a:cs typeface="微软雅黑"/>
              </a:rPr>
              <a:t>公</a:t>
            </a:r>
            <a:r>
              <a:rPr lang="en-US" altLang="zh-CN" sz="2795" spc="0" dirty="0">
                <a:solidFill>
                  <a:srgbClr val="000000"/>
                </a:solidFill>
                <a:latin typeface="微软雅黑"/>
                <a:ea typeface="微软雅黑"/>
                <a:cs typeface="微软雅黑"/>
              </a:rPr>
              <a:t>厅、国务院办公厅印发《关于深化教育体制</a:t>
            </a:r>
            <a:r>
              <a:rPr lang="en-US" altLang="zh-CN" sz="2795" dirty="0">
                <a:solidFill>
                  <a:srgbClr val="000000"/>
                </a:solidFill>
                <a:latin typeface="微软雅黑"/>
                <a:ea typeface="微软雅黑"/>
                <a:cs typeface="微软雅黑"/>
              </a:rPr>
              <a:t> </a:t>
            </a:r>
            <a:r>
              <a:rPr lang="en-US" altLang="zh-CN" sz="2795" spc="-5" dirty="0">
                <a:solidFill>
                  <a:srgbClr val="000000"/>
                </a:solidFill>
                <a:latin typeface="微软雅黑"/>
                <a:ea typeface="微软雅黑"/>
                <a:cs typeface="微软雅黑"/>
              </a:rPr>
              <a:t>机</a:t>
            </a:r>
            <a:r>
              <a:rPr lang="en-US" altLang="zh-CN" sz="2795" spc="0" dirty="0">
                <a:solidFill>
                  <a:srgbClr val="000000"/>
                </a:solidFill>
                <a:latin typeface="微软雅黑"/>
                <a:ea typeface="微软雅黑"/>
                <a:cs typeface="微软雅黑"/>
              </a:rPr>
              <a:t>制改革的意见》提出：</a:t>
            </a:r>
            <a:endParaRPr lang="en-US" altLang="zh-CN" sz="2795">
              <a:latin typeface="微软雅黑"/>
              <a:ea typeface="微软雅黑"/>
              <a:cs typeface="微软雅黑"/>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 name="Image478"/>
          <p:cNvPicPr>
            <a:picLocks noChangeAspect="1"/>
          </p:cNvPicPr>
          <p:nvPr/>
        </p:nvPicPr>
        <p:blipFill>
          <a:blip r:embed="rId2"/>
          <a:stretch>
            <a:fillRect/>
          </a:stretch>
        </p:blipFill>
        <p:spPr>
          <a:xfrm>
            <a:off x="1042213" y="939978"/>
            <a:ext cx="558812" cy="395021"/>
          </a:xfrm>
          <a:prstGeom prst="rect">
            <a:avLst/>
          </a:prstGeom>
          <a:noFill/>
        </p:spPr>
      </p:pic>
      <p:pic>
        <p:nvPicPr>
          <p:cNvPr id="479" name="Image479"/>
          <p:cNvPicPr>
            <a:picLocks noChangeAspect="1"/>
          </p:cNvPicPr>
          <p:nvPr/>
        </p:nvPicPr>
        <p:blipFill>
          <a:blip r:embed="rId3"/>
          <a:stretch>
            <a:fillRect/>
          </a:stretch>
        </p:blipFill>
        <p:spPr>
          <a:xfrm>
            <a:off x="1582103" y="967460"/>
            <a:ext cx="245465" cy="314554"/>
          </a:xfrm>
          <a:prstGeom prst="rect">
            <a:avLst/>
          </a:prstGeom>
          <a:noFill/>
        </p:spPr>
      </p:pic>
      <p:pic>
        <p:nvPicPr>
          <p:cNvPr id="480" name="Image480"/>
          <p:cNvPicPr>
            <a:picLocks noChangeAspect="1"/>
          </p:cNvPicPr>
          <p:nvPr/>
        </p:nvPicPr>
        <p:blipFill>
          <a:blip r:embed="rId4"/>
          <a:stretch>
            <a:fillRect/>
          </a:stretch>
        </p:blipFill>
        <p:spPr>
          <a:xfrm>
            <a:off x="1830629" y="954570"/>
            <a:ext cx="175044" cy="371374"/>
          </a:xfrm>
          <a:prstGeom prst="rect">
            <a:avLst/>
          </a:prstGeom>
          <a:noFill/>
        </p:spPr>
      </p:pic>
      <p:pic>
        <p:nvPicPr>
          <p:cNvPr id="481" name="Image481"/>
          <p:cNvPicPr>
            <a:picLocks noChangeAspect="1"/>
          </p:cNvPicPr>
          <p:nvPr/>
        </p:nvPicPr>
        <p:blipFill>
          <a:blip r:embed="rId5"/>
          <a:stretch>
            <a:fillRect/>
          </a:stretch>
        </p:blipFill>
        <p:spPr>
          <a:xfrm>
            <a:off x="2332241" y="929183"/>
            <a:ext cx="207810" cy="183413"/>
          </a:xfrm>
          <a:prstGeom prst="rect">
            <a:avLst/>
          </a:prstGeom>
          <a:noFill/>
        </p:spPr>
      </p:pic>
      <p:pic>
        <p:nvPicPr>
          <p:cNvPr id="482" name="Image482"/>
          <p:cNvPicPr>
            <a:picLocks noChangeAspect="1"/>
          </p:cNvPicPr>
          <p:nvPr/>
        </p:nvPicPr>
        <p:blipFill>
          <a:blip r:embed="rId6"/>
          <a:stretch>
            <a:fillRect/>
          </a:stretch>
        </p:blipFill>
        <p:spPr>
          <a:xfrm>
            <a:off x="2510333" y="940689"/>
            <a:ext cx="1461630" cy="399199"/>
          </a:xfrm>
          <a:prstGeom prst="rect">
            <a:avLst/>
          </a:prstGeom>
          <a:noFill/>
        </p:spPr>
      </p:pic>
      <p:pic>
        <p:nvPicPr>
          <p:cNvPr id="483" name="Image483"/>
          <p:cNvPicPr>
            <a:picLocks noChangeAspect="1"/>
          </p:cNvPicPr>
          <p:nvPr/>
        </p:nvPicPr>
        <p:blipFill>
          <a:blip r:embed="rId7"/>
          <a:stretch>
            <a:fillRect/>
          </a:stretch>
        </p:blipFill>
        <p:spPr>
          <a:xfrm>
            <a:off x="3936327" y="930161"/>
            <a:ext cx="206756" cy="186258"/>
          </a:xfrm>
          <a:prstGeom prst="rect">
            <a:avLst/>
          </a:prstGeom>
          <a:noFill/>
        </p:spPr>
      </p:pic>
      <p:pic>
        <p:nvPicPr>
          <p:cNvPr id="484" name="Image484"/>
          <p:cNvPicPr>
            <a:picLocks noChangeAspect="1"/>
          </p:cNvPicPr>
          <p:nvPr/>
        </p:nvPicPr>
        <p:blipFill>
          <a:blip r:embed="rId8"/>
          <a:stretch>
            <a:fillRect/>
          </a:stretch>
        </p:blipFill>
        <p:spPr>
          <a:xfrm>
            <a:off x="4316984" y="940333"/>
            <a:ext cx="4638092" cy="395720"/>
          </a:xfrm>
          <a:prstGeom prst="rect">
            <a:avLst/>
          </a:prstGeom>
          <a:noFill/>
        </p:spPr>
      </p:pic>
      <p:sp>
        <p:nvSpPr>
          <p:cNvPr id="485" name="Text Box485"/>
          <p:cNvSpPr txBox="1"/>
          <p:nvPr/>
        </p:nvSpPr>
        <p:spPr>
          <a:xfrm>
            <a:off x="739140" y="2162065"/>
            <a:ext cx="10705466" cy="3695229"/>
          </a:xfrm>
          <a:prstGeom prst="rect">
            <a:avLst/>
          </a:prstGeom>
          <a:noFill/>
        </p:spPr>
        <p:txBody>
          <a:bodyPr wrap="square" lIns="0" tIns="0" rIns="0" rtlCol="0">
            <a:spAutoFit/>
          </a:bodyPr>
          <a:lstStyle/>
          <a:p>
            <a:pPr indent="914400" algn="l" rtl="0">
              <a:lnSpc>
                <a:spcPts val="5819"/>
              </a:lnSpc>
            </a:pPr>
            <a:r>
              <a:rPr lang="en-US" altLang="zh-CN" sz="2795" spc="-5" dirty="0">
                <a:solidFill>
                  <a:srgbClr val="404040"/>
                </a:solidFill>
                <a:latin typeface="华文楷体"/>
                <a:ea typeface="华文楷体"/>
                <a:cs typeface="华文楷体"/>
              </a:rPr>
              <a:t>庄</a:t>
            </a:r>
            <a:r>
              <a:rPr lang="en-US" altLang="zh-CN" sz="2795" spc="0" dirty="0">
                <a:solidFill>
                  <a:srgbClr val="404040"/>
                </a:solidFill>
                <a:latin typeface="华文楷体"/>
                <a:ea typeface="华文楷体"/>
                <a:cs typeface="华文楷体"/>
              </a:rPr>
              <a:t>子与惠子游于濠梁之上。庄子曰：“鯈鱼出游从容，是鱼</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之</a:t>
            </a:r>
            <a:r>
              <a:rPr lang="en-US" altLang="zh-CN" sz="2795" spc="0" dirty="0">
                <a:solidFill>
                  <a:srgbClr val="404040"/>
                </a:solidFill>
                <a:latin typeface="华文楷体"/>
                <a:ea typeface="华文楷体"/>
                <a:cs typeface="华文楷体"/>
              </a:rPr>
              <a:t>乐也。”惠子曰：“子非鱼，安知鱼之乐？”庄子曰：“子非我，</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安</a:t>
            </a:r>
            <a:r>
              <a:rPr lang="en-US" altLang="zh-CN" sz="2795" spc="0" dirty="0">
                <a:solidFill>
                  <a:srgbClr val="404040"/>
                </a:solidFill>
                <a:latin typeface="华文楷体"/>
                <a:ea typeface="华文楷体"/>
                <a:cs typeface="华文楷体"/>
              </a:rPr>
              <a:t>知我不知鱼之乐？”惠子曰：“我非子，固不知子矣；子固非鱼</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也</a:t>
            </a:r>
            <a:r>
              <a:rPr lang="en-US" altLang="zh-CN" sz="2795" spc="0" dirty="0">
                <a:solidFill>
                  <a:srgbClr val="404040"/>
                </a:solidFill>
                <a:latin typeface="华文楷体"/>
                <a:ea typeface="华文楷体"/>
                <a:cs typeface="华文楷体"/>
              </a:rPr>
              <a:t>，子之不知鱼之乐全矣！”庄子曰：“请循其本。子曰‘汝安知</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鱼</a:t>
            </a:r>
            <a:r>
              <a:rPr lang="en-US" altLang="zh-CN" sz="2795" spc="0" dirty="0">
                <a:solidFill>
                  <a:srgbClr val="404040"/>
                </a:solidFill>
                <a:latin typeface="华文楷体"/>
                <a:ea typeface="华文楷体"/>
                <a:cs typeface="华文楷体"/>
              </a:rPr>
              <a:t>乐’云者，既已知吾知之而问我。我知之濠上也。”</a:t>
            </a:r>
            <a:endParaRPr lang="en-US" altLang="zh-CN" sz="2795">
              <a:latin typeface="华文楷体"/>
              <a:ea typeface="华文楷体"/>
              <a:cs typeface="华文楷体"/>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Text Box487"/>
          <p:cNvSpPr txBox="1"/>
          <p:nvPr/>
        </p:nvSpPr>
        <p:spPr>
          <a:xfrm>
            <a:off x="739140" y="829488"/>
            <a:ext cx="10349866" cy="5038242"/>
          </a:xfrm>
          <a:prstGeom prst="rect">
            <a:avLst/>
          </a:prstGeom>
          <a:noFill/>
        </p:spPr>
        <p:txBody>
          <a:bodyPr wrap="square" lIns="0" tIns="0" rIns="0" rtlCol="0">
            <a:spAutoFit/>
          </a:bodyPr>
          <a:lstStyle/>
          <a:p>
            <a:pPr indent="914400" algn="l" rtl="0">
              <a:lnSpc>
                <a:spcPts val="3796"/>
              </a:lnSpc>
            </a:pPr>
            <a:r>
              <a:rPr lang="en-US" altLang="zh-CN" sz="2400" spc="0" dirty="0">
                <a:solidFill>
                  <a:srgbClr val="404040"/>
                </a:solidFill>
                <a:latin typeface="微软雅黑"/>
                <a:ea typeface="微软雅黑"/>
                <a:cs typeface="微软雅黑"/>
              </a:rPr>
              <a:t>庄子与惠子游于濠梁之上。庄子曰</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“鯈鱼出游从容</a:t>
            </a:r>
            <a:r>
              <a:rPr lang="en-US" altLang="zh-CN" sz="2400" spc="0" dirty="0">
                <a:solidFill>
                  <a:srgbClr val="404040"/>
                </a:solidFill>
                <a:latin typeface="Arial"/>
                <a:ea typeface="Arial"/>
                <a:cs typeface="Arial"/>
              </a:rPr>
              <a:t>,</a:t>
            </a:r>
            <a:r>
              <a:rPr lang="en-US" altLang="zh-CN" sz="2400" spc="-9"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是鱼之乐也。”惠</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子曰</a:t>
            </a:r>
            <a:r>
              <a:rPr lang="en-US" altLang="zh-CN" sz="2400" spc="0" dirty="0">
                <a:solidFill>
                  <a:srgbClr val="404040"/>
                </a:solidFill>
                <a:latin typeface="Arial"/>
                <a:ea typeface="Arial"/>
                <a:cs typeface="Arial"/>
              </a:rPr>
              <a:t>:</a:t>
            </a:r>
            <a:r>
              <a:rPr lang="en-US" altLang="zh-CN" sz="2400" u="sng" spc="0" dirty="0">
                <a:solidFill>
                  <a:srgbClr val="404040"/>
                </a:solidFill>
                <a:latin typeface="微软雅黑"/>
                <a:ea typeface="微软雅黑"/>
                <a:cs typeface="微软雅黑"/>
              </a:rPr>
              <a:t>“子非鱼</a:t>
            </a:r>
            <a:r>
              <a:rPr lang="en-US" altLang="zh-CN" sz="2400" u="sng" spc="0" dirty="0">
                <a:solidFill>
                  <a:srgbClr val="404040"/>
                </a:solidFill>
                <a:latin typeface="Arial"/>
                <a:ea typeface="Arial"/>
                <a:cs typeface="Arial"/>
              </a:rPr>
              <a:t>,</a:t>
            </a:r>
            <a:r>
              <a:rPr lang="en-US" altLang="zh-CN" sz="2400" u="sng" spc="-9" dirty="0">
                <a:solidFill>
                  <a:srgbClr val="404040"/>
                </a:solidFill>
                <a:latin typeface="Arial"/>
                <a:ea typeface="Arial"/>
                <a:cs typeface="Arial"/>
              </a:rPr>
              <a:t> </a:t>
            </a:r>
            <a:r>
              <a:rPr lang="en-US" altLang="zh-CN" sz="2400" u="sng" spc="0" dirty="0">
                <a:solidFill>
                  <a:srgbClr val="404040"/>
                </a:solidFill>
                <a:latin typeface="微软雅黑"/>
                <a:ea typeface="微软雅黑"/>
                <a:cs typeface="微软雅黑"/>
              </a:rPr>
              <a:t>安知鱼之乐</a:t>
            </a:r>
            <a:r>
              <a:rPr lang="en-US" altLang="zh-CN" sz="2400" u="sng" spc="0" dirty="0">
                <a:solidFill>
                  <a:srgbClr val="404040"/>
                </a:solidFill>
                <a:latin typeface="Arial"/>
                <a:ea typeface="Arial"/>
                <a:cs typeface="Arial"/>
              </a:rPr>
              <a:t>?</a:t>
            </a:r>
            <a:r>
              <a:rPr lang="en-US" altLang="zh-CN" sz="2400" u="sng" spc="0" dirty="0">
                <a:solidFill>
                  <a:srgbClr val="404040"/>
                </a:solidFill>
                <a:latin typeface="微软雅黑"/>
                <a:ea typeface="微软雅黑"/>
                <a:cs typeface="微软雅黑"/>
              </a:rPr>
              <a:t>”</a:t>
            </a:r>
            <a:endParaRPr lang="en-US" altLang="zh-CN" sz="2400">
              <a:latin typeface="微软雅黑"/>
              <a:ea typeface="微软雅黑"/>
              <a:cs typeface="微软雅黑"/>
            </a:endParaRPr>
          </a:p>
          <a:p>
            <a:pPr marL="914400" algn="l" rtl="0">
              <a:lnSpc>
                <a:spcPts val="4684"/>
              </a:lnSpc>
              <a:spcBef>
                <a:spcPts val="2503"/>
              </a:spcBef>
            </a:pPr>
            <a:r>
              <a:rPr lang="en-US" altLang="zh-CN" sz="3600" spc="0" dirty="0">
                <a:solidFill>
                  <a:srgbClr val="002060"/>
                </a:solidFill>
                <a:latin typeface="华文楷体"/>
                <a:ea typeface="华文楷体"/>
                <a:cs typeface="华文楷体"/>
              </a:rPr>
              <a:t>挖掘隐含前提和假设</a:t>
            </a:r>
            <a:endParaRPr lang="en-US" altLang="zh-CN" sz="3600">
              <a:latin typeface="华文楷体"/>
              <a:ea typeface="华文楷体"/>
              <a:cs typeface="华文楷体"/>
            </a:endParaRPr>
          </a:p>
          <a:p>
            <a:pPr marL="914400" algn="l" rtl="0">
              <a:lnSpc>
                <a:spcPts val="3271"/>
              </a:lnSpc>
              <a:spcBef>
                <a:spcPts val="2342"/>
              </a:spcBef>
            </a:pPr>
            <a:r>
              <a:rPr lang="en-US" altLang="zh-CN" sz="2400" spc="0" dirty="0">
                <a:solidFill>
                  <a:srgbClr val="404040"/>
                </a:solidFill>
                <a:latin typeface="微软雅黑"/>
                <a:ea typeface="微软雅黑"/>
                <a:cs typeface="微软雅黑"/>
              </a:rPr>
              <a:t>惠子的发问隐含了“只有鱼</a:t>
            </a:r>
            <a:r>
              <a:rPr lang="en-US" altLang="zh-CN" sz="2400" spc="0" dirty="0">
                <a:solidFill>
                  <a:srgbClr val="404040"/>
                </a:solidFill>
                <a:latin typeface="Arial"/>
                <a:ea typeface="Arial"/>
                <a:cs typeface="Arial"/>
              </a:rPr>
              <a:t>,</a:t>
            </a:r>
            <a:r>
              <a:rPr lang="en-US" altLang="zh-CN" sz="2400"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才能知道鱼是否快乐”的观点。</a:t>
            </a:r>
            <a:endParaRPr lang="en-US" altLang="zh-CN" sz="2400">
              <a:latin typeface="微软雅黑"/>
              <a:ea typeface="微软雅黑"/>
              <a:cs typeface="微软雅黑"/>
            </a:endParaRPr>
          </a:p>
          <a:p>
            <a:pPr marR="252656" indent="914400" algn="l" rtl="0">
              <a:lnSpc>
                <a:spcPts val="4320"/>
              </a:lnSpc>
              <a:spcBef>
                <a:spcPts val="834"/>
              </a:spcBef>
            </a:pPr>
            <a:r>
              <a:rPr lang="en-US" altLang="zh-CN" sz="2400" spc="0" dirty="0">
                <a:solidFill>
                  <a:srgbClr val="404040"/>
                </a:solidFill>
                <a:latin typeface="微软雅黑"/>
                <a:ea typeface="微软雅黑"/>
                <a:cs typeface="微软雅黑"/>
              </a:rPr>
              <a:t>此外还有批判性思维所关注的语义含糊的问题。鱼，是指鱼类，还是</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具体的那一尾（或几尾）鱼呢？</a:t>
            </a:r>
            <a:endParaRPr lang="en-US" altLang="zh-CN" sz="2400">
              <a:latin typeface="微软雅黑"/>
              <a:ea typeface="微软雅黑"/>
              <a:cs typeface="微软雅黑"/>
            </a:endParaRPr>
          </a:p>
          <a:p>
            <a:pPr marR="49456" indent="914400" algn="l" rtl="0">
              <a:lnSpc>
                <a:spcPts val="4320"/>
              </a:lnSpc>
              <a:spcBef>
                <a:spcPts val="1166"/>
              </a:spcBef>
            </a:pPr>
            <a:r>
              <a:rPr lang="en-US" altLang="zh-CN" sz="2400" spc="0" dirty="0">
                <a:solidFill>
                  <a:srgbClr val="404040"/>
                </a:solidFill>
                <a:latin typeface="微软雅黑"/>
                <a:ea typeface="微软雅黑"/>
                <a:cs typeface="微软雅黑"/>
              </a:rPr>
              <a:t>如果是前者，惠子的隐含假设就是</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异类不知</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，如果是后者，惠子的观</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点就是</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异体不知</a:t>
            </a:r>
            <a:r>
              <a:rPr lang="en-US" altLang="zh-CN" sz="2400" spc="0" dirty="0">
                <a:solidFill>
                  <a:srgbClr val="404040"/>
                </a:solidFill>
                <a:latin typeface="Arial"/>
                <a:ea typeface="Arial"/>
                <a:cs typeface="Arial"/>
              </a:rPr>
              <a:t>”</a:t>
            </a:r>
            <a:r>
              <a:rPr lang="en-US" altLang="zh-CN" sz="2400" spc="0" dirty="0">
                <a:solidFill>
                  <a:srgbClr val="404040"/>
                </a:solidFill>
                <a:latin typeface="微软雅黑"/>
                <a:ea typeface="微软雅黑"/>
                <a:cs typeface="微软雅黑"/>
              </a:rPr>
              <a:t>。</a:t>
            </a:r>
            <a:endParaRPr lang="en-US" altLang="zh-CN" sz="2400">
              <a:latin typeface="微软雅黑"/>
              <a:ea typeface="微软雅黑"/>
              <a:cs typeface="微软雅黑"/>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Text Box489"/>
          <p:cNvSpPr txBox="1"/>
          <p:nvPr/>
        </p:nvSpPr>
        <p:spPr>
          <a:xfrm>
            <a:off x="739140" y="902225"/>
            <a:ext cx="10370186" cy="3617124"/>
          </a:xfrm>
          <a:prstGeom prst="rect">
            <a:avLst/>
          </a:prstGeom>
          <a:noFill/>
        </p:spPr>
        <p:txBody>
          <a:bodyPr wrap="square" lIns="0" tIns="0" rIns="0" rtlCol="0">
            <a:spAutoFit/>
          </a:bodyPr>
          <a:lstStyle/>
          <a:p>
            <a:pPr algn="l" rtl="0">
              <a:lnSpc>
                <a:spcPts val="3636"/>
              </a:lnSpc>
            </a:pPr>
            <a:r>
              <a:rPr lang="en-US" altLang="zh-CN" sz="2795" spc="-5" dirty="0">
                <a:solidFill>
                  <a:srgbClr val="404040"/>
                </a:solidFill>
                <a:latin typeface="华文楷体"/>
                <a:ea typeface="华文楷体"/>
                <a:cs typeface="华文楷体"/>
              </a:rPr>
              <a:t>庄</a:t>
            </a:r>
            <a:r>
              <a:rPr lang="en-US" altLang="zh-CN" sz="2795" spc="0" dirty="0">
                <a:solidFill>
                  <a:srgbClr val="404040"/>
                </a:solidFill>
                <a:latin typeface="华文楷体"/>
                <a:ea typeface="华文楷体"/>
                <a:cs typeface="华文楷体"/>
              </a:rPr>
              <a:t>子曰:“子非我</a:t>
            </a:r>
            <a:r>
              <a:rPr lang="en-US" altLang="zh-CN" sz="2795" spc="6" dirty="0">
                <a:solidFill>
                  <a:srgbClr val="404040"/>
                </a:solidFill>
                <a:latin typeface="华文楷体"/>
                <a:ea typeface="华文楷体"/>
                <a:cs typeface="华文楷体"/>
              </a:rPr>
              <a:t>,</a:t>
            </a:r>
            <a:r>
              <a:rPr lang="en-US" altLang="zh-CN" sz="2795" dirty="0">
                <a:solidFill>
                  <a:srgbClr val="404040"/>
                </a:solidFill>
                <a:latin typeface="华文楷体"/>
                <a:ea typeface="华文楷体"/>
                <a:cs typeface="华文楷体"/>
              </a:rPr>
              <a:t> </a:t>
            </a:r>
            <a:r>
              <a:rPr lang="en-US" altLang="zh-CN" sz="2795" spc="-8" dirty="0">
                <a:solidFill>
                  <a:srgbClr val="404040"/>
                </a:solidFill>
                <a:latin typeface="华文楷体"/>
                <a:ea typeface="华文楷体"/>
                <a:cs typeface="华文楷体"/>
              </a:rPr>
              <a:t>安</a:t>
            </a:r>
            <a:r>
              <a:rPr lang="en-US" altLang="zh-CN" sz="2795" spc="0" dirty="0">
                <a:solidFill>
                  <a:srgbClr val="404040"/>
                </a:solidFill>
                <a:latin typeface="华文楷体"/>
                <a:ea typeface="华文楷体"/>
                <a:cs typeface="华文楷体"/>
              </a:rPr>
              <a:t>知我不知鱼之乐?”</a:t>
            </a:r>
            <a:endParaRPr lang="en-US" altLang="zh-CN" sz="2795" dirty="0">
              <a:latin typeface="华文楷体"/>
              <a:ea typeface="华文楷体"/>
              <a:cs typeface="华文楷体"/>
            </a:endParaRPr>
          </a:p>
          <a:p>
            <a:pPr algn="l" rtl="0">
              <a:lnSpc>
                <a:spcPts val="4684"/>
              </a:lnSpc>
              <a:spcBef>
                <a:spcPts val="2710"/>
              </a:spcBef>
            </a:pPr>
            <a:r>
              <a:rPr lang="en-US" altLang="zh-CN" sz="3600" spc="0" dirty="0">
                <a:solidFill>
                  <a:srgbClr val="002060"/>
                </a:solidFill>
                <a:latin typeface="华文楷体"/>
                <a:ea typeface="华文楷体"/>
                <a:cs typeface="华文楷体"/>
              </a:rPr>
              <a:t>归谬</a:t>
            </a:r>
            <a:endParaRPr lang="en-US" altLang="zh-CN" sz="3600" dirty="0">
              <a:latin typeface="华文楷体"/>
              <a:ea typeface="华文楷体"/>
              <a:cs typeface="华文楷体"/>
            </a:endParaRPr>
          </a:p>
          <a:p>
            <a:pPr indent="711200" algn="just" rtl="0">
              <a:lnSpc>
                <a:spcPts val="4365"/>
              </a:lnSpc>
              <a:spcBef>
                <a:spcPts val="4356"/>
              </a:spcBef>
            </a:pPr>
            <a:r>
              <a:rPr lang="en-US" altLang="zh-CN" sz="2795" spc="-5" dirty="0">
                <a:solidFill>
                  <a:srgbClr val="404040"/>
                </a:solidFill>
                <a:latin typeface="华文楷体"/>
                <a:ea typeface="华文楷体"/>
                <a:cs typeface="华文楷体"/>
              </a:rPr>
              <a:t>庄</a:t>
            </a:r>
            <a:r>
              <a:rPr lang="en-US" altLang="zh-CN" sz="2795" spc="-55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子</a:t>
            </a:r>
            <a:r>
              <a:rPr lang="en-US" altLang="zh-CN" sz="2795" spc="-55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的</a:t>
            </a:r>
            <a:r>
              <a:rPr lang="en-US" altLang="zh-CN" sz="2795" spc="-55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意</a:t>
            </a:r>
            <a:r>
              <a:rPr lang="en-US" altLang="zh-CN" sz="2795" spc="-55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思</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58"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如</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果</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我</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鱼</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就</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知</a:t>
            </a:r>
            <a:r>
              <a:rPr lang="en-US" altLang="zh-CN" sz="2795" spc="-5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道</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鱼</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成</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立</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的</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话</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292"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那</a:t>
            </a:r>
            <a:r>
              <a:rPr lang="en-US" altLang="zh-CN" sz="2795" spc="-55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么</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“你不</a:t>
            </a:r>
            <a:r>
              <a:rPr lang="en-US" altLang="zh-CN" sz="2795" spc="10" dirty="0">
                <a:solidFill>
                  <a:srgbClr val="404040"/>
                </a:solidFill>
                <a:latin typeface="华文楷体"/>
                <a:ea typeface="华文楷体"/>
                <a:cs typeface="华文楷体"/>
              </a:rPr>
              <a:t>是</a:t>
            </a:r>
            <a:r>
              <a:rPr lang="en-US" altLang="zh-CN" sz="2795" spc="-5" dirty="0">
                <a:solidFill>
                  <a:srgbClr val="404040"/>
                </a:solidFill>
                <a:latin typeface="华文楷体"/>
                <a:ea typeface="华文楷体"/>
                <a:cs typeface="华文楷体"/>
              </a:rPr>
              <a:t>我</a:t>
            </a:r>
            <a:r>
              <a:rPr lang="en-US" altLang="zh-CN" sz="2795" spc="0" dirty="0">
                <a:solidFill>
                  <a:srgbClr val="404040"/>
                </a:solidFill>
                <a:latin typeface="华文楷体"/>
                <a:ea typeface="华文楷体"/>
                <a:cs typeface="华文楷体"/>
              </a:rPr>
              <a:t>也</a:t>
            </a:r>
            <a:r>
              <a:rPr lang="en-US" altLang="zh-CN" sz="2795" spc="10" dirty="0">
                <a:solidFill>
                  <a:srgbClr val="404040"/>
                </a:solidFill>
                <a:latin typeface="华文楷体"/>
                <a:ea typeface="华文楷体"/>
                <a:cs typeface="华文楷体"/>
              </a:rPr>
              <a:t>不</a:t>
            </a:r>
            <a:r>
              <a:rPr lang="en-US" altLang="zh-CN" sz="2795" spc="-5" dirty="0">
                <a:solidFill>
                  <a:srgbClr val="404040"/>
                </a:solidFill>
                <a:latin typeface="华文楷体"/>
                <a:ea typeface="华文楷体"/>
                <a:cs typeface="华文楷体"/>
              </a:rPr>
              <a:t>知</a:t>
            </a:r>
            <a:r>
              <a:rPr lang="en-US" altLang="zh-CN" sz="2795" spc="0" dirty="0">
                <a:solidFill>
                  <a:srgbClr val="404040"/>
                </a:solidFill>
                <a:latin typeface="华文楷体"/>
                <a:ea typeface="华文楷体"/>
                <a:cs typeface="华文楷体"/>
              </a:rPr>
              <a:t>道</a:t>
            </a:r>
            <a:r>
              <a:rPr lang="en-US" altLang="zh-CN" sz="2795" spc="10" dirty="0">
                <a:solidFill>
                  <a:srgbClr val="404040"/>
                </a:solidFill>
                <a:latin typeface="华文楷体"/>
                <a:ea typeface="华文楷体"/>
                <a:cs typeface="华文楷体"/>
              </a:rPr>
              <a:t>我</a:t>
            </a:r>
            <a:r>
              <a:rPr lang="en-US" altLang="zh-CN" sz="2795" spc="0" dirty="0">
                <a:solidFill>
                  <a:srgbClr val="404040"/>
                </a:solidFill>
                <a:latin typeface="华文楷体"/>
                <a:ea typeface="华文楷体"/>
                <a:cs typeface="华文楷体"/>
              </a:rPr>
              <a:t>”也成</a:t>
            </a:r>
            <a:r>
              <a:rPr lang="en-US" altLang="zh-CN" sz="2795" spc="10" dirty="0">
                <a:solidFill>
                  <a:srgbClr val="404040"/>
                </a:solidFill>
                <a:latin typeface="华文楷体"/>
                <a:ea typeface="华文楷体"/>
                <a:cs typeface="华文楷体"/>
              </a:rPr>
              <a:t>立</a:t>
            </a:r>
            <a:r>
              <a:rPr lang="en-US" altLang="zh-CN" sz="2795" spc="0" dirty="0">
                <a:solidFill>
                  <a:srgbClr val="404040"/>
                </a:solidFill>
                <a:latin typeface="华文楷体"/>
                <a:ea typeface="华文楷体"/>
                <a:cs typeface="华文楷体"/>
              </a:rPr>
              <a:t>。言</a:t>
            </a:r>
            <a:r>
              <a:rPr lang="en-US" altLang="zh-CN" sz="2795" spc="5" dirty="0">
                <a:solidFill>
                  <a:srgbClr val="404040"/>
                </a:solidFill>
                <a:latin typeface="华文楷体"/>
                <a:ea typeface="华文楷体"/>
                <a:cs typeface="华文楷体"/>
              </a:rPr>
              <a:t>下</a:t>
            </a:r>
            <a:r>
              <a:rPr lang="en-US" altLang="zh-CN" sz="2795" spc="0" dirty="0">
                <a:solidFill>
                  <a:srgbClr val="404040"/>
                </a:solidFill>
                <a:latin typeface="华文楷体"/>
                <a:ea typeface="华文楷体"/>
                <a:cs typeface="华文楷体"/>
              </a:rPr>
              <a:t>之意</a:t>
            </a:r>
            <a:r>
              <a:rPr lang="en-US" altLang="zh-CN" sz="2795" spc="10" dirty="0">
                <a:solidFill>
                  <a:srgbClr val="404040"/>
                </a:solidFill>
                <a:latin typeface="华文楷体"/>
                <a:ea typeface="华文楷体"/>
                <a:cs typeface="华文楷体"/>
              </a:rPr>
              <a:t>，</a:t>
            </a:r>
            <a:r>
              <a:rPr lang="en-US" altLang="zh-CN" sz="2795" spc="-5" dirty="0">
                <a:solidFill>
                  <a:srgbClr val="404040"/>
                </a:solidFill>
                <a:latin typeface="华文楷体"/>
                <a:ea typeface="华文楷体"/>
                <a:cs typeface="华文楷体"/>
              </a:rPr>
              <a:t>那</a:t>
            </a:r>
            <a:r>
              <a:rPr lang="en-US" altLang="zh-CN" sz="2795" spc="5" dirty="0">
                <a:solidFill>
                  <a:srgbClr val="404040"/>
                </a:solidFill>
                <a:latin typeface="华文楷体"/>
                <a:ea typeface="华文楷体"/>
                <a:cs typeface="华文楷体"/>
              </a:rPr>
              <a:t>你</a:t>
            </a:r>
            <a:r>
              <a:rPr lang="en-US" altLang="zh-CN" sz="2795" spc="0" dirty="0">
                <a:solidFill>
                  <a:srgbClr val="404040"/>
                </a:solidFill>
                <a:latin typeface="华文楷体"/>
                <a:ea typeface="华文楷体"/>
                <a:cs typeface="华文楷体"/>
              </a:rPr>
              <a:t>凭什</a:t>
            </a:r>
            <a:r>
              <a:rPr lang="en-US" altLang="zh-CN" sz="2795" spc="10" dirty="0">
                <a:solidFill>
                  <a:srgbClr val="404040"/>
                </a:solidFill>
                <a:latin typeface="华文楷体"/>
                <a:ea typeface="华文楷体"/>
                <a:cs typeface="华文楷体"/>
              </a:rPr>
              <a:t>么</a:t>
            </a:r>
            <a:r>
              <a:rPr lang="en-US" altLang="zh-CN" sz="2795" spc="0" dirty="0">
                <a:solidFill>
                  <a:srgbClr val="404040"/>
                </a:solidFill>
                <a:latin typeface="华文楷体"/>
                <a:ea typeface="华文楷体"/>
                <a:cs typeface="华文楷体"/>
              </a:rPr>
              <a:t>说</a:t>
            </a:r>
            <a:r>
              <a:rPr lang="en-US" altLang="zh-CN" sz="2795" spc="10" dirty="0">
                <a:solidFill>
                  <a:srgbClr val="404040"/>
                </a:solidFill>
                <a:latin typeface="华文楷体"/>
                <a:ea typeface="华文楷体"/>
                <a:cs typeface="华文楷体"/>
              </a:rPr>
              <a:t>我</a:t>
            </a:r>
            <a:r>
              <a:rPr lang="en-US" altLang="zh-CN" sz="2795" spc="0" dirty="0">
                <a:solidFill>
                  <a:srgbClr val="404040"/>
                </a:solidFill>
                <a:latin typeface="华文楷体"/>
                <a:ea typeface="华文楷体"/>
                <a:cs typeface="华文楷体"/>
              </a:rPr>
              <a:t>知</a:t>
            </a:r>
            <a:r>
              <a:rPr lang="en-US" altLang="zh-CN" sz="2795" spc="10" dirty="0">
                <a:solidFill>
                  <a:srgbClr val="404040"/>
                </a:solidFill>
                <a:latin typeface="华文楷体"/>
                <a:ea typeface="华文楷体"/>
                <a:cs typeface="华文楷体"/>
              </a:rPr>
              <a:t>不</a:t>
            </a:r>
            <a:r>
              <a:rPr lang="en-US" altLang="zh-CN" sz="2795" spc="-1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知</a:t>
            </a:r>
            <a:r>
              <a:rPr lang="en-US" altLang="zh-CN" sz="2795" spc="0" dirty="0">
                <a:solidFill>
                  <a:srgbClr val="404040"/>
                </a:solidFill>
                <a:latin typeface="华文楷体"/>
                <a:ea typeface="华文楷体"/>
                <a:cs typeface="华文楷体"/>
              </a:rPr>
              <a:t>道鱼呢？</a:t>
            </a:r>
            <a:endParaRPr lang="en-US" altLang="zh-CN" sz="2795" dirty="0">
              <a:latin typeface="华文楷体"/>
              <a:ea typeface="华文楷体"/>
              <a:cs typeface="华文楷体"/>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Text Box491"/>
          <p:cNvSpPr txBox="1"/>
          <p:nvPr/>
        </p:nvSpPr>
        <p:spPr>
          <a:xfrm>
            <a:off x="1755140" y="1430346"/>
            <a:ext cx="2171643" cy="4082778"/>
          </a:xfrm>
          <a:prstGeom prst="rect">
            <a:avLst/>
          </a:prstGeom>
          <a:noFill/>
        </p:spPr>
        <p:txBody>
          <a:bodyPr wrap="square" lIns="0" tIns="0" rIns="0" rtlCol="0">
            <a:spAutoFit/>
          </a:bodyPr>
          <a:lstStyle/>
          <a:p>
            <a:pPr algn="l" rtl="0">
              <a:lnSpc>
                <a:spcPts val="4247"/>
              </a:lnSpc>
            </a:pPr>
            <a:r>
              <a:rPr lang="en-US" altLang="zh-CN" sz="3205" spc="-5" dirty="0">
                <a:solidFill>
                  <a:srgbClr val="404040"/>
                </a:solidFill>
                <a:latin typeface="华文中宋"/>
                <a:ea typeface="华文中宋"/>
                <a:cs typeface="华文中宋"/>
              </a:rPr>
              <a:t>归谬</a:t>
            </a:r>
            <a:r>
              <a:rPr lang="en-US" altLang="zh-CN" sz="3205" spc="0" dirty="0">
                <a:solidFill>
                  <a:srgbClr val="404040"/>
                </a:solidFill>
                <a:latin typeface="华文中宋"/>
                <a:ea typeface="华文中宋"/>
                <a:cs typeface="华文中宋"/>
              </a:rPr>
              <a:t>法</a:t>
            </a:r>
            <a:endParaRPr lang="en-US" altLang="zh-CN" sz="3205">
              <a:latin typeface="华文中宋"/>
              <a:ea typeface="华文中宋"/>
              <a:cs typeface="华文中宋"/>
            </a:endParaRPr>
          </a:p>
          <a:p>
            <a:pPr marR="529411" algn="l" rtl="0">
              <a:lnSpc>
                <a:spcPts val="4695"/>
              </a:lnSpc>
              <a:spcBef>
                <a:spcPts val="4426"/>
              </a:spcBef>
            </a:pPr>
            <a:r>
              <a:rPr lang="en-US" altLang="zh-CN" sz="2795" spc="-5" dirty="0">
                <a:solidFill>
                  <a:srgbClr val="404040"/>
                </a:solidFill>
                <a:latin typeface="华文楷体"/>
                <a:ea typeface="华文楷体"/>
                <a:cs typeface="华文楷体"/>
              </a:rPr>
              <a:t>求</a:t>
            </a:r>
            <a:r>
              <a:rPr lang="en-US" altLang="zh-CN" sz="2795" spc="0" dirty="0">
                <a:solidFill>
                  <a:srgbClr val="404040"/>
                </a:solidFill>
                <a:latin typeface="华文楷体"/>
                <a:ea typeface="华文楷体"/>
                <a:cs typeface="华文楷体"/>
              </a:rPr>
              <a:t>证：非p</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设</a:t>
            </a:r>
            <a:r>
              <a:rPr lang="en-US" altLang="zh-CN" sz="2795" spc="0" dirty="0">
                <a:solidFill>
                  <a:srgbClr val="404040"/>
                </a:solidFill>
                <a:latin typeface="华文楷体"/>
                <a:ea typeface="华文楷体"/>
                <a:cs typeface="华文楷体"/>
              </a:rPr>
              <a:t>p</a:t>
            </a:r>
            <a:endParaRPr lang="en-US" altLang="zh-CN" sz="2795">
              <a:latin typeface="华文楷体"/>
              <a:ea typeface="华文楷体"/>
              <a:cs typeface="华文楷体"/>
            </a:endParaRPr>
          </a:p>
          <a:p>
            <a:pPr algn="l" rtl="0">
              <a:lnSpc>
                <a:spcPts val="4695"/>
              </a:lnSpc>
            </a:pPr>
            <a:r>
              <a:rPr lang="en-US" altLang="zh-CN" sz="2795" spc="-5" dirty="0">
                <a:solidFill>
                  <a:srgbClr val="404040"/>
                </a:solidFill>
                <a:latin typeface="华文楷体"/>
                <a:ea typeface="华文楷体"/>
                <a:cs typeface="华文楷体"/>
              </a:rPr>
              <a:t>如</a:t>
            </a:r>
            <a:r>
              <a:rPr lang="en-US" altLang="zh-CN" sz="2795" spc="0" dirty="0">
                <a:solidFill>
                  <a:srgbClr val="404040"/>
                </a:solidFill>
                <a:latin typeface="华文楷体"/>
                <a:ea typeface="华文楷体"/>
                <a:cs typeface="华文楷体"/>
              </a:rPr>
              <a:t>果p，那么q</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非</a:t>
            </a:r>
            <a:r>
              <a:rPr lang="en-US" altLang="zh-CN" sz="2795" spc="0" dirty="0">
                <a:solidFill>
                  <a:srgbClr val="404040"/>
                </a:solidFill>
                <a:latin typeface="华文楷体"/>
                <a:ea typeface="华文楷体"/>
                <a:cs typeface="华文楷体"/>
              </a:rPr>
              <a:t>q</a:t>
            </a:r>
            <a:endParaRPr lang="en-US" altLang="zh-CN" sz="2795">
              <a:latin typeface="华文楷体"/>
              <a:ea typeface="华文楷体"/>
              <a:cs typeface="华文楷体"/>
            </a:endParaRPr>
          </a:p>
          <a:p>
            <a:pPr algn="l" rtl="0">
              <a:lnSpc>
                <a:spcPts val="3636"/>
              </a:lnSpc>
              <a:spcBef>
                <a:spcPts val="1059"/>
              </a:spcBef>
            </a:pPr>
            <a:r>
              <a:rPr lang="en-US" altLang="zh-CN" sz="2795" spc="-5" dirty="0">
                <a:solidFill>
                  <a:srgbClr val="404040"/>
                </a:solidFill>
                <a:latin typeface="华文楷体"/>
                <a:ea typeface="华文楷体"/>
                <a:cs typeface="华文楷体"/>
              </a:rPr>
              <a:t>所</a:t>
            </a:r>
            <a:r>
              <a:rPr lang="en-US" altLang="zh-CN" sz="2795" spc="0" dirty="0">
                <a:solidFill>
                  <a:srgbClr val="404040"/>
                </a:solidFill>
                <a:latin typeface="华文楷体"/>
                <a:ea typeface="华文楷体"/>
                <a:cs typeface="华文楷体"/>
              </a:rPr>
              <a:t>以，非p</a:t>
            </a:r>
            <a:endParaRPr lang="en-US" altLang="zh-CN" sz="2795">
              <a:latin typeface="华文楷体"/>
              <a:ea typeface="华文楷体"/>
              <a:cs typeface="华文楷体"/>
            </a:endParaRPr>
          </a:p>
        </p:txBody>
      </p:sp>
      <p:sp>
        <p:nvSpPr>
          <p:cNvPr id="492" name="Text Box492"/>
          <p:cNvSpPr txBox="1"/>
          <p:nvPr/>
        </p:nvSpPr>
        <p:spPr>
          <a:xfrm>
            <a:off x="5213985" y="1583487"/>
            <a:ext cx="6134099" cy="4076496"/>
          </a:xfrm>
          <a:prstGeom prst="rect">
            <a:avLst/>
          </a:prstGeom>
          <a:noFill/>
        </p:spPr>
        <p:txBody>
          <a:bodyPr wrap="square" lIns="0" tIns="0" rIns="0" rtlCol="0">
            <a:spAutoFit/>
          </a:bodyPr>
          <a:lstStyle/>
          <a:p>
            <a:pPr algn="l" rtl="0">
              <a:lnSpc>
                <a:spcPts val="2455"/>
              </a:lnSpc>
            </a:pPr>
            <a:r>
              <a:rPr lang="en-US" altLang="zh-CN" sz="2400" spc="0" dirty="0">
                <a:solidFill>
                  <a:srgbClr val="000000"/>
                </a:solidFill>
                <a:latin typeface="仿宋"/>
                <a:ea typeface="仿宋"/>
                <a:cs typeface="仿宋"/>
              </a:rPr>
              <a:t>“不好的能流行吗？”</a:t>
            </a:r>
            <a:endParaRPr lang="en-US" altLang="zh-CN" sz="2400">
              <a:latin typeface="仿宋"/>
              <a:ea typeface="仿宋"/>
              <a:cs typeface="仿宋"/>
            </a:endParaRPr>
          </a:p>
          <a:p>
            <a:pPr algn="l" rtl="0">
              <a:lnSpc>
                <a:spcPts val="2455"/>
              </a:lnSpc>
              <a:spcBef>
                <a:spcPts val="2440"/>
              </a:spcBef>
            </a:pPr>
            <a:r>
              <a:rPr lang="en-US" altLang="zh-CN" sz="2400" b="1" spc="0" dirty="0">
                <a:solidFill>
                  <a:srgbClr val="000000"/>
                </a:solidFill>
                <a:latin typeface="仿宋"/>
                <a:ea typeface="仿宋"/>
                <a:cs typeface="仿宋"/>
              </a:rPr>
              <a:t>“</a:t>
            </a:r>
            <a:r>
              <a:rPr lang="en-US" altLang="zh-CN" sz="2400" b="1" spc="5" dirty="0">
                <a:solidFill>
                  <a:srgbClr val="000000"/>
                </a:solidFill>
                <a:latin typeface="仿宋"/>
                <a:ea typeface="仿宋"/>
                <a:cs typeface="仿宋"/>
              </a:rPr>
              <a:t>那</a:t>
            </a:r>
            <a:r>
              <a:rPr lang="en-US" altLang="zh-CN" sz="2400" b="1" spc="0" dirty="0">
                <a:solidFill>
                  <a:srgbClr val="000000"/>
                </a:solidFill>
                <a:latin typeface="仿宋"/>
                <a:ea typeface="仿宋"/>
                <a:cs typeface="仿宋"/>
              </a:rPr>
              <a:t>流</a:t>
            </a:r>
            <a:r>
              <a:rPr lang="en-US" altLang="zh-CN" sz="2400" b="1" spc="10" dirty="0">
                <a:solidFill>
                  <a:srgbClr val="000000"/>
                </a:solidFill>
                <a:latin typeface="仿宋"/>
                <a:ea typeface="仿宋"/>
                <a:cs typeface="仿宋"/>
              </a:rPr>
              <a:t>行</a:t>
            </a:r>
            <a:r>
              <a:rPr lang="en-US" altLang="zh-CN" sz="2400" b="1" spc="0" dirty="0">
                <a:solidFill>
                  <a:srgbClr val="000000"/>
                </a:solidFill>
                <a:latin typeface="仿宋"/>
                <a:ea typeface="仿宋"/>
                <a:cs typeface="仿宋"/>
              </a:rPr>
              <a:t>感</a:t>
            </a:r>
            <a:r>
              <a:rPr lang="en-US" altLang="zh-CN" sz="2400" b="1" spc="6" dirty="0">
                <a:solidFill>
                  <a:srgbClr val="000000"/>
                </a:solidFill>
                <a:latin typeface="仿宋"/>
                <a:ea typeface="仿宋"/>
                <a:cs typeface="仿宋"/>
              </a:rPr>
              <a:t>冒</a:t>
            </a:r>
            <a:r>
              <a:rPr lang="en-US" altLang="zh-CN" sz="2400" b="1" spc="0" dirty="0">
                <a:solidFill>
                  <a:srgbClr val="000000"/>
                </a:solidFill>
                <a:latin typeface="仿宋"/>
                <a:ea typeface="仿宋"/>
                <a:cs typeface="仿宋"/>
              </a:rPr>
              <a:t>也</a:t>
            </a:r>
            <a:r>
              <a:rPr lang="en-US" altLang="zh-CN" sz="2400" b="1" spc="9" dirty="0">
                <a:solidFill>
                  <a:srgbClr val="000000"/>
                </a:solidFill>
                <a:latin typeface="仿宋"/>
                <a:ea typeface="仿宋"/>
                <a:cs typeface="仿宋"/>
              </a:rPr>
              <a:t>很</a:t>
            </a:r>
            <a:r>
              <a:rPr lang="en-US" altLang="zh-CN" sz="2400" b="1" spc="0" dirty="0">
                <a:solidFill>
                  <a:srgbClr val="000000"/>
                </a:solidFill>
                <a:latin typeface="仿宋"/>
                <a:ea typeface="仿宋"/>
                <a:cs typeface="仿宋"/>
              </a:rPr>
              <a:t>好</a:t>
            </a:r>
            <a:r>
              <a:rPr lang="en-US" altLang="zh-CN" sz="2400" b="1" spc="6" dirty="0">
                <a:solidFill>
                  <a:srgbClr val="000000"/>
                </a:solidFill>
                <a:latin typeface="仿宋"/>
                <a:ea typeface="仿宋"/>
                <a:cs typeface="仿宋"/>
              </a:rPr>
              <a:t>了</a:t>
            </a:r>
            <a:r>
              <a:rPr lang="en-US" altLang="zh-CN" sz="2400" b="1" spc="0" dirty="0">
                <a:solidFill>
                  <a:srgbClr val="000000"/>
                </a:solidFill>
                <a:latin typeface="仿宋"/>
                <a:ea typeface="仿宋"/>
                <a:cs typeface="仿宋"/>
              </a:rPr>
              <a:t>？</a:t>
            </a:r>
            <a:r>
              <a:rPr lang="en-US" altLang="zh-CN" sz="2400" b="1" spc="9" dirty="0">
                <a:solidFill>
                  <a:srgbClr val="000000"/>
                </a:solidFill>
                <a:latin typeface="仿宋"/>
                <a:ea typeface="仿宋"/>
                <a:cs typeface="仿宋"/>
              </a:rPr>
              <a:t>”</a:t>
            </a:r>
            <a:endParaRPr lang="en-US" altLang="zh-CN" sz="2400">
              <a:latin typeface="仿宋"/>
              <a:ea typeface="仿宋"/>
              <a:cs typeface="仿宋"/>
            </a:endParaRPr>
          </a:p>
          <a:p>
            <a:pPr algn="l" rtl="0">
              <a:lnSpc>
                <a:spcPts val="3305"/>
              </a:lnSpc>
              <a:spcBef>
                <a:spcPts val="1863"/>
              </a:spcBef>
            </a:pPr>
            <a:r>
              <a:rPr lang="en-US" altLang="zh-CN" sz="2400" spc="0" dirty="0">
                <a:solidFill>
                  <a:srgbClr val="000000"/>
                </a:solidFill>
                <a:latin typeface="华文细黑"/>
                <a:ea typeface="华文细黑"/>
                <a:cs typeface="华文细黑"/>
              </a:rPr>
              <a:t>欲证：并非流行的都是好的</a:t>
            </a:r>
            <a:endParaRPr lang="en-US" altLang="zh-CN" sz="2400">
              <a:latin typeface="华文细黑"/>
              <a:ea typeface="华文细黑"/>
              <a:cs typeface="华文细黑"/>
            </a:endParaRPr>
          </a:p>
          <a:p>
            <a:pPr algn="l" rtl="0">
              <a:lnSpc>
                <a:spcPts val="3305"/>
              </a:lnSpc>
              <a:spcBef>
                <a:spcPts val="1590"/>
              </a:spcBef>
            </a:pPr>
            <a:r>
              <a:rPr lang="en-US" altLang="zh-CN" sz="2400" spc="0" dirty="0">
                <a:solidFill>
                  <a:srgbClr val="000000"/>
                </a:solidFill>
                <a:latin typeface="华文细黑"/>
                <a:ea typeface="华文细黑"/>
                <a:cs typeface="华文细黑"/>
              </a:rPr>
              <a:t>设：流行的都是好的</a:t>
            </a:r>
            <a:endParaRPr lang="en-US" altLang="zh-CN" sz="2400">
              <a:latin typeface="华文细黑"/>
              <a:ea typeface="华文细黑"/>
              <a:cs typeface="华文细黑"/>
            </a:endParaRPr>
          </a:p>
          <a:p>
            <a:pPr algn="l" rtl="0">
              <a:lnSpc>
                <a:spcPts val="4895"/>
              </a:lnSpc>
            </a:pPr>
            <a:r>
              <a:rPr lang="en-US" altLang="zh-CN" sz="2400" spc="0" dirty="0">
                <a:solidFill>
                  <a:srgbClr val="000000"/>
                </a:solidFill>
                <a:latin typeface="华文细黑"/>
                <a:ea typeface="华文细黑"/>
                <a:cs typeface="华文细黑"/>
              </a:rPr>
              <a:t>如果流行的都是好的，那么流行感冒也是好的</a:t>
            </a:r>
            <a:r>
              <a:rPr lang="en-US" altLang="zh-CN" sz="2400" dirty="0">
                <a:solidFill>
                  <a:srgbClr val="000000"/>
                </a:solidFill>
                <a:latin typeface="华文细黑"/>
                <a:ea typeface="华文细黑"/>
                <a:cs typeface="华文细黑"/>
              </a:rPr>
              <a:t> </a:t>
            </a:r>
            <a:r>
              <a:rPr lang="en-US" altLang="zh-CN" sz="2400" spc="0" dirty="0">
                <a:solidFill>
                  <a:srgbClr val="000000"/>
                </a:solidFill>
                <a:latin typeface="华文细黑"/>
                <a:ea typeface="华文细黑"/>
                <a:cs typeface="华文细黑"/>
              </a:rPr>
              <a:t>并非流行感冒是好的</a:t>
            </a:r>
            <a:endParaRPr lang="en-US" altLang="zh-CN" sz="2400">
              <a:latin typeface="华文细黑"/>
              <a:ea typeface="华文细黑"/>
              <a:cs typeface="华文细黑"/>
            </a:endParaRPr>
          </a:p>
          <a:p>
            <a:pPr algn="l" rtl="0">
              <a:lnSpc>
                <a:spcPts val="3305"/>
              </a:lnSpc>
              <a:spcBef>
                <a:spcPts val="1590"/>
              </a:spcBef>
            </a:pPr>
            <a:r>
              <a:rPr lang="en-US" altLang="zh-CN" sz="2400" spc="0" dirty="0">
                <a:solidFill>
                  <a:srgbClr val="000000"/>
                </a:solidFill>
                <a:latin typeface="华文细黑"/>
                <a:ea typeface="华文细黑"/>
                <a:cs typeface="华文细黑"/>
              </a:rPr>
              <a:t>所以，并非流行的都是好的</a:t>
            </a:r>
            <a:endParaRPr lang="en-US" altLang="zh-CN" sz="2400">
              <a:latin typeface="华文细黑"/>
              <a:ea typeface="华文细黑"/>
              <a:cs typeface="华文细黑"/>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Text Box494"/>
          <p:cNvSpPr txBox="1"/>
          <p:nvPr/>
        </p:nvSpPr>
        <p:spPr>
          <a:xfrm>
            <a:off x="739140" y="1948705"/>
            <a:ext cx="10370186" cy="3479964"/>
          </a:xfrm>
          <a:prstGeom prst="rect">
            <a:avLst/>
          </a:prstGeom>
          <a:noFill/>
        </p:spPr>
        <p:txBody>
          <a:bodyPr wrap="square" lIns="0" tIns="0" rIns="0" rtlCol="0">
            <a:spAutoFit/>
          </a:bodyPr>
          <a:lstStyle/>
          <a:p>
            <a:pPr indent="914400" algn="l" rtl="0">
              <a:lnSpc>
                <a:spcPts val="3971"/>
              </a:lnSpc>
            </a:pPr>
            <a:r>
              <a:rPr lang="en-US" altLang="zh-CN" sz="2795" spc="-5" dirty="0">
                <a:solidFill>
                  <a:srgbClr val="404040"/>
                </a:solidFill>
                <a:latin typeface="华文楷体"/>
                <a:ea typeface="华文楷体"/>
                <a:cs typeface="华文楷体"/>
              </a:rPr>
              <a:t>归</a:t>
            </a:r>
            <a:r>
              <a:rPr lang="en-US" altLang="zh-CN" sz="2795" spc="0" dirty="0">
                <a:solidFill>
                  <a:srgbClr val="404040"/>
                </a:solidFill>
                <a:latin typeface="华文楷体"/>
                <a:ea typeface="华文楷体"/>
                <a:cs typeface="华文楷体"/>
              </a:rPr>
              <a:t>谬法实质是,</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想要否定对方观点，先肯定对</a:t>
            </a:r>
            <a:r>
              <a:rPr lang="en-US" altLang="zh-CN" sz="2795" spc="10" dirty="0">
                <a:solidFill>
                  <a:srgbClr val="404040"/>
                </a:solidFill>
                <a:latin typeface="华文楷体"/>
                <a:ea typeface="华文楷体"/>
                <a:cs typeface="华文楷体"/>
              </a:rPr>
              <a:t>方</a:t>
            </a:r>
            <a:r>
              <a:rPr lang="en-US" altLang="zh-CN" sz="2795" spc="-5" dirty="0">
                <a:solidFill>
                  <a:srgbClr val="404040"/>
                </a:solidFill>
                <a:latin typeface="华文楷体"/>
                <a:ea typeface="华文楷体"/>
                <a:cs typeface="华文楷体"/>
              </a:rPr>
              <a:t>观</a:t>
            </a:r>
            <a:r>
              <a:rPr lang="en-US" altLang="zh-CN" sz="2795" spc="5" dirty="0">
                <a:solidFill>
                  <a:srgbClr val="404040"/>
                </a:solidFill>
                <a:latin typeface="华文楷体"/>
                <a:ea typeface="华文楷体"/>
                <a:cs typeface="华文楷体"/>
              </a:rPr>
              <a:t>点</a:t>
            </a:r>
            <a:r>
              <a:rPr lang="en-US" altLang="zh-CN" sz="2795" spc="0" dirty="0">
                <a:solidFill>
                  <a:srgbClr val="404040"/>
                </a:solidFill>
                <a:latin typeface="华文楷体"/>
                <a:ea typeface="华文楷体"/>
                <a:cs typeface="华文楷体"/>
              </a:rPr>
              <a:t>，再</a:t>
            </a:r>
            <a:r>
              <a:rPr lang="en-US" altLang="zh-CN" sz="2795" spc="10" dirty="0">
                <a:solidFill>
                  <a:srgbClr val="404040"/>
                </a:solidFill>
                <a:latin typeface="华文楷体"/>
                <a:ea typeface="华文楷体"/>
                <a:cs typeface="华文楷体"/>
              </a:rPr>
              <a:t>由</a:t>
            </a:r>
            <a:r>
              <a:rPr lang="en-US" altLang="zh-CN" sz="2795" spc="-5" dirty="0">
                <a:solidFill>
                  <a:srgbClr val="404040"/>
                </a:solidFill>
                <a:latin typeface="华文楷体"/>
                <a:ea typeface="华文楷体"/>
                <a:cs typeface="华文楷体"/>
              </a:rPr>
              <a:t>对</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方</a:t>
            </a:r>
            <a:r>
              <a:rPr lang="en-US" altLang="zh-CN" sz="2795" spc="0" dirty="0">
                <a:solidFill>
                  <a:srgbClr val="404040"/>
                </a:solidFill>
                <a:latin typeface="华文楷体"/>
                <a:ea typeface="华文楷体"/>
                <a:cs typeface="华文楷体"/>
              </a:rPr>
              <a:t>观点</a:t>
            </a:r>
            <a:r>
              <a:rPr lang="en-US" altLang="zh-CN" sz="2795" spc="0" dirty="0">
                <a:solidFill>
                  <a:srgbClr val="1D41D5"/>
                </a:solidFill>
                <a:latin typeface="华文楷体"/>
                <a:ea typeface="华文楷体"/>
                <a:cs typeface="华文楷体"/>
              </a:rPr>
              <a:t>推出错误和矛盾</a:t>
            </a:r>
            <a:r>
              <a:rPr lang="en-US" altLang="zh-CN" sz="2795" spc="0" dirty="0">
                <a:solidFill>
                  <a:srgbClr val="404040"/>
                </a:solidFill>
                <a:latin typeface="华文楷体"/>
                <a:ea typeface="华文楷体"/>
                <a:cs typeface="华文楷体"/>
              </a:rPr>
              <a:t>，从而证明了对方观点的错误。</a:t>
            </a:r>
            <a:endParaRPr lang="en-US" altLang="zh-CN" sz="2795">
              <a:latin typeface="华文楷体"/>
              <a:ea typeface="华文楷体"/>
              <a:cs typeface="华文楷体"/>
            </a:endParaRPr>
          </a:p>
          <a:p>
            <a:pPr marR="30148" indent="622300" algn="l" rtl="0">
              <a:lnSpc>
                <a:spcPts val="4365"/>
              </a:lnSpc>
              <a:spcBef>
                <a:spcPts val="1000"/>
              </a:spcBef>
            </a:pPr>
            <a:r>
              <a:rPr lang="en-US" altLang="zh-CN" sz="2795" spc="-5" dirty="0">
                <a:solidFill>
                  <a:srgbClr val="404040"/>
                </a:solidFill>
                <a:latin typeface="华文楷体"/>
                <a:ea typeface="华文楷体"/>
                <a:cs typeface="华文楷体"/>
              </a:rPr>
              <a:t>“</a:t>
            </a:r>
            <a:r>
              <a:rPr lang="en-US" altLang="zh-CN" sz="2795" spc="0" dirty="0">
                <a:solidFill>
                  <a:srgbClr val="404040"/>
                </a:solidFill>
                <a:latin typeface="华文楷体"/>
                <a:ea typeface="华文楷体"/>
                <a:cs typeface="华文楷体"/>
              </a:rPr>
              <a:t>你不是我也不知道我”这个观点并不就是庄子要论证的观点,</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它</a:t>
            </a:r>
            <a:r>
              <a:rPr lang="en-US" altLang="zh-CN" sz="2795" spc="0" dirty="0">
                <a:solidFill>
                  <a:srgbClr val="404040"/>
                </a:solidFill>
                <a:latin typeface="华文楷体"/>
                <a:ea typeface="华文楷体"/>
                <a:cs typeface="华文楷体"/>
              </a:rPr>
              <a:t>只是由惠子观点</a:t>
            </a:r>
            <a:r>
              <a:rPr lang="en-US" altLang="zh-CN" sz="2795" spc="0" dirty="0">
                <a:solidFill>
                  <a:srgbClr val="1D41D5"/>
                </a:solidFill>
                <a:latin typeface="华文楷体"/>
                <a:ea typeface="华文楷体"/>
                <a:cs typeface="华文楷体"/>
              </a:rPr>
              <a:t>推出的矛盾</a:t>
            </a:r>
            <a:r>
              <a:rPr lang="en-US" altLang="zh-CN" sz="2795" spc="0" dirty="0">
                <a:solidFill>
                  <a:srgbClr val="404040"/>
                </a:solidFill>
                <a:latin typeface="华文楷体"/>
                <a:ea typeface="华文楷体"/>
                <a:cs typeface="华文楷体"/>
              </a:rPr>
              <a:t>，从而起到反驳惠子的作用。</a:t>
            </a:r>
            <a:endParaRPr lang="en-US" altLang="zh-CN" sz="2795">
              <a:latin typeface="华文楷体"/>
              <a:ea typeface="华文楷体"/>
              <a:cs typeface="华文楷体"/>
            </a:endParaRPr>
          </a:p>
          <a:p>
            <a:pPr indent="920750" algn="l" rtl="0">
              <a:lnSpc>
                <a:spcPts val="4305"/>
              </a:lnSpc>
              <a:spcBef>
                <a:spcPts val="1120"/>
              </a:spcBef>
            </a:pPr>
            <a:r>
              <a:rPr lang="en-US" altLang="zh-CN" sz="2795" spc="-5" dirty="0">
                <a:solidFill>
                  <a:srgbClr val="404040"/>
                </a:solidFill>
                <a:latin typeface="华文楷体"/>
                <a:ea typeface="华文楷体"/>
                <a:cs typeface="华文楷体"/>
              </a:rPr>
              <a:t>就</a:t>
            </a:r>
            <a:r>
              <a:rPr lang="en-US" altLang="zh-CN" sz="2795" spc="-64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像</a:t>
            </a:r>
            <a:r>
              <a:rPr lang="en-US" altLang="zh-CN" sz="2795" spc="-64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赫</a:t>
            </a:r>
            <a:r>
              <a:rPr lang="en-US" altLang="zh-CN" sz="2795" spc="-64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尔</a:t>
            </a:r>
            <a:r>
              <a:rPr lang="en-US" altLang="zh-CN" sz="2795" spc="-64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岑</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所</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说</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的</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那</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流</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行</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感</a:t>
            </a:r>
            <a:r>
              <a:rPr lang="en-US" altLang="zh-CN" sz="2795" spc="-65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冒</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也</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很</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好</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并</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赫</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尔</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岑</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要</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论</a:t>
            </a:r>
            <a:r>
              <a:rPr lang="en-US" altLang="zh-CN" sz="2795" spc="0" dirty="0">
                <a:solidFill>
                  <a:srgbClr val="404040"/>
                </a:solidFill>
                <a:latin typeface="华文楷体"/>
                <a:ea typeface="华文楷体"/>
                <a:cs typeface="华文楷体"/>
              </a:rPr>
              <a:t>证的观点，它只是证明了对方观点的荒谬。</a:t>
            </a:r>
            <a:endParaRPr lang="en-US" altLang="zh-CN" sz="2795">
              <a:latin typeface="华文楷体"/>
              <a:ea typeface="华文楷体"/>
              <a:cs typeface="华文楷体"/>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Text Box496"/>
          <p:cNvSpPr txBox="1"/>
          <p:nvPr/>
        </p:nvSpPr>
        <p:spPr>
          <a:xfrm>
            <a:off x="739140" y="1799480"/>
            <a:ext cx="10206990" cy="3819054"/>
          </a:xfrm>
          <a:prstGeom prst="rect">
            <a:avLst/>
          </a:prstGeom>
          <a:noFill/>
        </p:spPr>
        <p:txBody>
          <a:bodyPr wrap="square" lIns="0" tIns="0" rIns="0" rtlCol="0">
            <a:spAutoFit/>
          </a:bodyPr>
          <a:lstStyle/>
          <a:p>
            <a:pPr algn="l" rtl="0">
              <a:lnSpc>
                <a:spcPts val="5408"/>
              </a:lnSpc>
            </a:pPr>
            <a:r>
              <a:rPr lang="en-US" altLang="zh-CN" sz="2795" spc="-5" dirty="0">
                <a:solidFill>
                  <a:srgbClr val="404040"/>
                </a:solidFill>
                <a:latin typeface="华文楷体"/>
                <a:ea typeface="华文楷体"/>
                <a:cs typeface="华文楷体"/>
              </a:rPr>
              <a:t>惠</a:t>
            </a:r>
            <a:r>
              <a:rPr lang="en-US" altLang="zh-CN" sz="2795" spc="0" dirty="0">
                <a:solidFill>
                  <a:srgbClr val="404040"/>
                </a:solidFill>
                <a:latin typeface="华文楷体"/>
                <a:ea typeface="华文楷体"/>
                <a:cs typeface="华文楷体"/>
              </a:rPr>
              <a:t>子曰:“我非子</a:t>
            </a:r>
            <a:r>
              <a:rPr lang="en-US" altLang="zh-CN" sz="2795" spc="6" dirty="0">
                <a:solidFill>
                  <a:srgbClr val="404040"/>
                </a:solidFill>
                <a:latin typeface="华文楷体"/>
                <a:ea typeface="华文楷体"/>
                <a:cs typeface="华文楷体"/>
              </a:rPr>
              <a:t>,</a:t>
            </a:r>
            <a:r>
              <a:rPr lang="en-US" altLang="zh-CN" sz="2795" dirty="0">
                <a:solidFill>
                  <a:srgbClr val="404040"/>
                </a:solidFill>
                <a:latin typeface="华文楷体"/>
                <a:ea typeface="华文楷体"/>
                <a:cs typeface="华文楷体"/>
              </a:rPr>
              <a:t> </a:t>
            </a:r>
            <a:r>
              <a:rPr lang="en-US" altLang="zh-CN" sz="2795" spc="-8" dirty="0">
                <a:solidFill>
                  <a:srgbClr val="404040"/>
                </a:solidFill>
                <a:latin typeface="华文楷体"/>
                <a:ea typeface="华文楷体"/>
                <a:cs typeface="华文楷体"/>
              </a:rPr>
              <a:t>固</a:t>
            </a:r>
            <a:r>
              <a:rPr lang="en-US" altLang="zh-CN" sz="2795" spc="0" dirty="0">
                <a:solidFill>
                  <a:srgbClr val="404040"/>
                </a:solidFill>
                <a:latin typeface="华文楷体"/>
                <a:ea typeface="华文楷体"/>
                <a:cs typeface="华文楷体"/>
              </a:rPr>
              <a:t>不知子矣;子固非鱼也</a:t>
            </a:r>
            <a:r>
              <a:rPr lang="en-US" altLang="zh-CN" sz="2795" spc="5" dirty="0">
                <a:solidFill>
                  <a:srgbClr val="404040"/>
                </a:solidFill>
                <a:latin typeface="华文楷体"/>
                <a:ea typeface="华文楷体"/>
                <a:cs typeface="华文楷体"/>
              </a:rPr>
              <a:t>,</a:t>
            </a:r>
            <a:r>
              <a:rPr lang="en-US" altLang="zh-CN" sz="2795" dirty="0">
                <a:solidFill>
                  <a:srgbClr val="404040"/>
                </a:solidFill>
                <a:latin typeface="华文楷体"/>
                <a:ea typeface="华文楷体"/>
                <a:cs typeface="华文楷体"/>
              </a:rPr>
              <a:t> </a:t>
            </a:r>
            <a:r>
              <a:rPr lang="en-US" altLang="zh-CN" sz="2795" spc="-7" dirty="0">
                <a:solidFill>
                  <a:srgbClr val="404040"/>
                </a:solidFill>
                <a:latin typeface="华文楷体"/>
                <a:ea typeface="华文楷体"/>
                <a:cs typeface="华文楷体"/>
              </a:rPr>
              <a:t>子</a:t>
            </a:r>
            <a:r>
              <a:rPr lang="en-US" altLang="zh-CN" sz="2795" spc="0" dirty="0">
                <a:solidFill>
                  <a:srgbClr val="404040"/>
                </a:solidFill>
                <a:latin typeface="华文楷体"/>
                <a:ea typeface="华文楷体"/>
                <a:cs typeface="华文楷体"/>
              </a:rPr>
              <a:t>之不知鱼之乐全矣!”</a:t>
            </a:r>
            <a:r>
              <a:rPr lang="en-US" altLang="zh-CN" sz="2795" dirty="0">
                <a:solidFill>
                  <a:srgbClr val="404040"/>
                </a:solidFill>
                <a:latin typeface="华文楷体"/>
                <a:ea typeface="华文楷体"/>
                <a:cs typeface="华文楷体"/>
              </a:rPr>
              <a:t> </a:t>
            </a:r>
            <a:r>
              <a:rPr lang="en-US" altLang="zh-CN" sz="2795" spc="-5" dirty="0">
                <a:solidFill>
                  <a:srgbClr val="002060"/>
                </a:solidFill>
                <a:latin typeface="华文楷体"/>
                <a:ea typeface="华文楷体"/>
                <a:cs typeface="华文楷体"/>
              </a:rPr>
              <a:t>循</a:t>
            </a:r>
            <a:r>
              <a:rPr lang="en-US" altLang="zh-CN" sz="2795" spc="0" dirty="0">
                <a:solidFill>
                  <a:srgbClr val="002060"/>
                </a:solidFill>
                <a:latin typeface="华文楷体"/>
                <a:ea typeface="华文楷体"/>
                <a:cs typeface="华文楷体"/>
              </a:rPr>
              <a:t>环论证</a:t>
            </a:r>
            <a:endParaRPr lang="en-US" altLang="zh-CN" sz="2795">
              <a:latin typeface="华文楷体"/>
              <a:ea typeface="华文楷体"/>
              <a:cs typeface="华文楷体"/>
            </a:endParaRPr>
          </a:p>
          <a:p>
            <a:pPr marR="45020" algn="just" rtl="0">
              <a:lnSpc>
                <a:spcPts val="3695"/>
              </a:lnSpc>
              <a:spcBef>
                <a:spcPts val="4475"/>
              </a:spcBef>
            </a:pPr>
            <a:r>
              <a:rPr lang="en-US" altLang="zh-CN" sz="2795" spc="-5" dirty="0">
                <a:solidFill>
                  <a:srgbClr val="404040"/>
                </a:solidFill>
                <a:latin typeface="华文楷体"/>
                <a:ea typeface="华文楷体"/>
                <a:cs typeface="华文楷体"/>
              </a:rPr>
              <a:t>庄</a:t>
            </a:r>
            <a:r>
              <a:rPr lang="en-US" altLang="zh-CN" sz="2795" spc="0" dirty="0">
                <a:solidFill>
                  <a:srgbClr val="404040"/>
                </a:solidFill>
                <a:latin typeface="华文楷体"/>
                <a:ea typeface="华文楷体"/>
                <a:cs typeface="华文楷体"/>
              </a:rPr>
              <a:t>子为反驳惠子,</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就从惠子的观点出发类推出一个对惠子不利</a:t>
            </a:r>
            <a:r>
              <a:rPr lang="en-US" altLang="zh-CN" sz="2795" spc="-5" dirty="0">
                <a:solidFill>
                  <a:srgbClr val="404040"/>
                </a:solidFill>
                <a:latin typeface="华文楷体"/>
                <a:ea typeface="华文楷体"/>
                <a:cs typeface="华文楷体"/>
              </a:rPr>
              <a:t>的</a:t>
            </a:r>
            <a:r>
              <a:rPr lang="en-US" altLang="zh-CN" sz="2795" spc="0" dirty="0">
                <a:solidFill>
                  <a:srgbClr val="404040"/>
                </a:solidFill>
                <a:latin typeface="华文楷体"/>
                <a:ea typeface="华文楷体"/>
                <a:cs typeface="华文楷体"/>
              </a:rPr>
              <a:t>结</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论</a:t>
            </a:r>
            <a:r>
              <a:rPr lang="en-US" altLang="zh-CN" sz="2795" spc="0" dirty="0">
                <a:solidFill>
                  <a:srgbClr val="404040"/>
                </a:solidFill>
                <a:latin typeface="华文楷体"/>
                <a:ea typeface="华文楷体"/>
                <a:cs typeface="华文楷体"/>
              </a:rPr>
              <a:t>,</a:t>
            </a:r>
            <a:r>
              <a:rPr lang="en-US" altLang="zh-CN" sz="2795" spc="7"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惠</a:t>
            </a:r>
            <a:r>
              <a:rPr lang="en-US" altLang="zh-CN" sz="2795" spc="0" dirty="0">
                <a:solidFill>
                  <a:srgbClr val="404040"/>
                </a:solidFill>
                <a:latin typeface="华文楷体"/>
                <a:ea typeface="华文楷体"/>
                <a:cs typeface="华文楷体"/>
              </a:rPr>
              <a:t>子却肯定了这个结论倒过来类推出自己最初的观点。这就好</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比</a:t>
            </a:r>
            <a:r>
              <a:rPr lang="en-US" altLang="zh-CN" sz="2795" spc="0" dirty="0">
                <a:solidFill>
                  <a:srgbClr val="404040"/>
                </a:solidFill>
                <a:latin typeface="华文楷体"/>
                <a:ea typeface="华文楷体"/>
                <a:cs typeface="华文楷体"/>
              </a:rPr>
              <a:t>赫尔岑的对话人说:对啊</a:t>
            </a:r>
            <a:r>
              <a:rPr lang="en-US" altLang="zh-CN" sz="2795" spc="6" dirty="0">
                <a:solidFill>
                  <a:srgbClr val="404040"/>
                </a:solidFill>
                <a:latin typeface="华文楷体"/>
                <a:ea typeface="华文楷体"/>
                <a:cs typeface="华文楷体"/>
              </a:rPr>
              <a:t>,</a:t>
            </a:r>
            <a:r>
              <a:rPr lang="en-US" altLang="zh-CN" sz="2795" dirty="0">
                <a:solidFill>
                  <a:srgbClr val="404040"/>
                </a:solidFill>
                <a:latin typeface="华文楷体"/>
                <a:ea typeface="华文楷体"/>
                <a:cs typeface="华文楷体"/>
              </a:rPr>
              <a:t> </a:t>
            </a:r>
            <a:r>
              <a:rPr lang="en-US" altLang="zh-CN" sz="2795" spc="-8" dirty="0">
                <a:solidFill>
                  <a:srgbClr val="404040"/>
                </a:solidFill>
                <a:latin typeface="华文楷体"/>
                <a:ea typeface="华文楷体"/>
                <a:cs typeface="华文楷体"/>
              </a:rPr>
              <a:t>流</a:t>
            </a:r>
            <a:r>
              <a:rPr lang="en-US" altLang="zh-CN" sz="2795" spc="0" dirty="0">
                <a:solidFill>
                  <a:srgbClr val="404040"/>
                </a:solidFill>
                <a:latin typeface="华文楷体"/>
                <a:ea typeface="华文楷体"/>
                <a:cs typeface="华文楷体"/>
              </a:rPr>
              <a:t>行感冒确实很好,</a:t>
            </a:r>
            <a:r>
              <a:rPr lang="en-US" altLang="zh-CN" sz="2795" spc="6"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可见流行音乐也很</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好</a:t>
            </a:r>
            <a:r>
              <a:rPr lang="en-US" altLang="zh-CN" sz="2795" spc="0" dirty="0">
                <a:solidFill>
                  <a:srgbClr val="404040"/>
                </a:solidFill>
                <a:latin typeface="华文楷体"/>
                <a:ea typeface="华文楷体"/>
                <a:cs typeface="华文楷体"/>
              </a:rPr>
              <a:t>。</a:t>
            </a:r>
            <a:endParaRPr lang="en-US" altLang="zh-CN" sz="2795">
              <a:latin typeface="华文楷体"/>
              <a:ea typeface="华文楷体"/>
              <a:cs typeface="华文楷体"/>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Path498"/>
          <p:cNvSpPr/>
          <p:nvPr/>
        </p:nvSpPr>
        <p:spPr>
          <a:xfrm>
            <a:off x="2839212" y="3849624"/>
            <a:ext cx="582168" cy="303276"/>
          </a:xfrm>
          <a:custGeom>
            <a:avLst/>
            <a:gdLst/>
            <a:ahLst/>
            <a:cxnLst/>
            <a:rect l="l" t="t" r="r" b="b"/>
            <a:pathLst>
              <a:path w="582168" h="303276">
                <a:moveTo>
                  <a:pt x="0" y="152400"/>
                </a:moveTo>
                <a:lnTo>
                  <a:pt x="144780" y="152400"/>
                </a:lnTo>
                <a:lnTo>
                  <a:pt x="144780" y="0"/>
                </a:lnTo>
                <a:lnTo>
                  <a:pt x="435864" y="0"/>
                </a:lnTo>
                <a:lnTo>
                  <a:pt x="435864" y="152400"/>
                </a:lnTo>
                <a:lnTo>
                  <a:pt x="582168" y="152400"/>
                </a:lnTo>
                <a:lnTo>
                  <a:pt x="291084" y="303276"/>
                </a:lnTo>
                <a:lnTo>
                  <a:pt x="0" y="15240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499" name="Path499"/>
          <p:cNvSpPr/>
          <p:nvPr/>
        </p:nvSpPr>
        <p:spPr>
          <a:xfrm>
            <a:off x="2812555" y="3843020"/>
            <a:ext cx="634720" cy="317678"/>
          </a:xfrm>
          <a:custGeom>
            <a:avLst/>
            <a:gdLst/>
            <a:ahLst/>
            <a:cxnLst/>
            <a:rect l="l" t="t" r="r" b="b"/>
            <a:pathLst>
              <a:path w="634720" h="317678">
                <a:moveTo>
                  <a:pt x="171628" y="152083"/>
                </a:moveTo>
                <a:lnTo>
                  <a:pt x="165278" y="158433"/>
                </a:lnTo>
                <a:lnTo>
                  <a:pt x="165278" y="0"/>
                </a:lnTo>
                <a:lnTo>
                  <a:pt x="469443" y="0"/>
                </a:lnTo>
                <a:lnTo>
                  <a:pt x="469443" y="158433"/>
                </a:lnTo>
                <a:lnTo>
                  <a:pt x="463093" y="152083"/>
                </a:lnTo>
                <a:lnTo>
                  <a:pt x="634721" y="152083"/>
                </a:lnTo>
                <a:lnTo>
                  <a:pt x="317360" y="317678"/>
                </a:lnTo>
                <a:lnTo>
                  <a:pt x="0" y="152083"/>
                </a:lnTo>
                <a:lnTo>
                  <a:pt x="171628" y="152083"/>
                </a:lnTo>
                <a:close/>
                <a:moveTo>
                  <a:pt x="25895" y="164783"/>
                </a:moveTo>
                <a:lnTo>
                  <a:pt x="28829" y="152807"/>
                </a:lnTo>
                <a:lnTo>
                  <a:pt x="320294" y="304889"/>
                </a:lnTo>
                <a:lnTo>
                  <a:pt x="314427" y="304889"/>
                </a:lnTo>
                <a:lnTo>
                  <a:pt x="605892" y="152807"/>
                </a:lnTo>
                <a:lnTo>
                  <a:pt x="608825" y="164783"/>
                </a:lnTo>
                <a:lnTo>
                  <a:pt x="456743" y="164783"/>
                </a:lnTo>
                <a:lnTo>
                  <a:pt x="456743" y="6350"/>
                </a:lnTo>
                <a:lnTo>
                  <a:pt x="463093" y="12700"/>
                </a:lnTo>
                <a:lnTo>
                  <a:pt x="171628" y="12700"/>
                </a:lnTo>
                <a:lnTo>
                  <a:pt x="177978" y="6350"/>
                </a:lnTo>
                <a:lnTo>
                  <a:pt x="177978" y="164783"/>
                </a:lnTo>
                <a:lnTo>
                  <a:pt x="25895" y="164783"/>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00" name="Path500"/>
          <p:cNvSpPr/>
          <p:nvPr/>
        </p:nvSpPr>
        <p:spPr>
          <a:xfrm>
            <a:off x="2839212" y="5257800"/>
            <a:ext cx="582168" cy="304800"/>
          </a:xfrm>
          <a:custGeom>
            <a:avLst/>
            <a:gdLst/>
            <a:ahLst/>
            <a:cxnLst/>
            <a:rect l="l" t="t" r="r" b="b"/>
            <a:pathLst>
              <a:path w="582168" h="304800">
                <a:moveTo>
                  <a:pt x="0" y="152400"/>
                </a:moveTo>
                <a:lnTo>
                  <a:pt x="144780" y="152400"/>
                </a:lnTo>
                <a:lnTo>
                  <a:pt x="144780" y="0"/>
                </a:lnTo>
                <a:lnTo>
                  <a:pt x="435864" y="0"/>
                </a:lnTo>
                <a:lnTo>
                  <a:pt x="435864" y="152400"/>
                </a:lnTo>
                <a:lnTo>
                  <a:pt x="582168" y="152400"/>
                </a:lnTo>
                <a:lnTo>
                  <a:pt x="291084" y="304800"/>
                </a:lnTo>
                <a:lnTo>
                  <a:pt x="0" y="152400"/>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01" name="Path501"/>
          <p:cNvSpPr/>
          <p:nvPr/>
        </p:nvSpPr>
        <p:spPr>
          <a:xfrm>
            <a:off x="2812555" y="5252085"/>
            <a:ext cx="634720" cy="317678"/>
          </a:xfrm>
          <a:custGeom>
            <a:avLst/>
            <a:gdLst/>
            <a:ahLst/>
            <a:cxnLst/>
            <a:rect l="l" t="t" r="r" b="b"/>
            <a:pathLst>
              <a:path w="634720" h="317678">
                <a:moveTo>
                  <a:pt x="171628" y="152083"/>
                </a:moveTo>
                <a:lnTo>
                  <a:pt x="165278" y="158433"/>
                </a:lnTo>
                <a:lnTo>
                  <a:pt x="165278" y="0"/>
                </a:lnTo>
                <a:lnTo>
                  <a:pt x="469443" y="0"/>
                </a:lnTo>
                <a:lnTo>
                  <a:pt x="469443" y="158433"/>
                </a:lnTo>
                <a:lnTo>
                  <a:pt x="463093" y="152083"/>
                </a:lnTo>
                <a:lnTo>
                  <a:pt x="634721" y="152083"/>
                </a:lnTo>
                <a:lnTo>
                  <a:pt x="317360" y="317678"/>
                </a:lnTo>
                <a:lnTo>
                  <a:pt x="0" y="152083"/>
                </a:lnTo>
                <a:lnTo>
                  <a:pt x="171628" y="152083"/>
                </a:lnTo>
                <a:close/>
                <a:moveTo>
                  <a:pt x="25895" y="164783"/>
                </a:moveTo>
                <a:lnTo>
                  <a:pt x="28829" y="152807"/>
                </a:lnTo>
                <a:lnTo>
                  <a:pt x="320294" y="304889"/>
                </a:lnTo>
                <a:lnTo>
                  <a:pt x="314427" y="304889"/>
                </a:lnTo>
                <a:lnTo>
                  <a:pt x="605892" y="152807"/>
                </a:lnTo>
                <a:lnTo>
                  <a:pt x="608825" y="164783"/>
                </a:lnTo>
                <a:lnTo>
                  <a:pt x="456743" y="164783"/>
                </a:lnTo>
                <a:lnTo>
                  <a:pt x="456743" y="6350"/>
                </a:lnTo>
                <a:lnTo>
                  <a:pt x="463093" y="12700"/>
                </a:lnTo>
                <a:lnTo>
                  <a:pt x="171628" y="12700"/>
                </a:lnTo>
                <a:lnTo>
                  <a:pt x="177978" y="6350"/>
                </a:lnTo>
                <a:lnTo>
                  <a:pt x="177978" y="164783"/>
                </a:lnTo>
                <a:lnTo>
                  <a:pt x="25895" y="164783"/>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02" name="Path502"/>
          <p:cNvSpPr/>
          <p:nvPr/>
        </p:nvSpPr>
        <p:spPr>
          <a:xfrm>
            <a:off x="5463540" y="3528060"/>
            <a:ext cx="574675" cy="1232916"/>
          </a:xfrm>
          <a:custGeom>
            <a:avLst/>
            <a:gdLst/>
            <a:ahLst/>
            <a:cxnLst/>
            <a:rect l="l" t="t" r="r" b="b"/>
            <a:pathLst>
              <a:path w="574675" h="1232916">
                <a:moveTo>
                  <a:pt x="574548" y="1232916"/>
                </a:moveTo>
                <a:cubicBezTo>
                  <a:pt x="574675" y="742938"/>
                  <a:pt x="391795" y="331534"/>
                  <a:pt x="144780" y="214884"/>
                </a:cubicBezTo>
                <a:lnTo>
                  <a:pt x="144780" y="286512"/>
                </a:lnTo>
                <a:lnTo>
                  <a:pt x="0" y="109728"/>
                </a:lnTo>
                <a:lnTo>
                  <a:pt x="144780" y="0"/>
                </a:lnTo>
                <a:lnTo>
                  <a:pt x="144780" y="71628"/>
                </a:lnTo>
                <a:cubicBezTo>
                  <a:pt x="391744" y="188379"/>
                  <a:pt x="574548" y="599720"/>
                  <a:pt x="574548" y="1089660"/>
                </a:cubicBezTo>
                <a:lnTo>
                  <a:pt x="574548" y="1232916"/>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pic>
        <p:nvPicPr>
          <p:cNvPr id="503" name="Image503"/>
          <p:cNvPicPr>
            <a:picLocks noChangeAspect="1"/>
          </p:cNvPicPr>
          <p:nvPr/>
        </p:nvPicPr>
        <p:blipFill>
          <a:blip r:embed="rId2"/>
          <a:stretch>
            <a:fillRect/>
          </a:stretch>
        </p:blipFill>
        <p:spPr>
          <a:xfrm>
            <a:off x="5460492" y="4686300"/>
            <a:ext cx="580644" cy="1129284"/>
          </a:xfrm>
          <a:prstGeom prst="rect">
            <a:avLst/>
          </a:prstGeom>
          <a:noFill/>
        </p:spPr>
      </p:pic>
      <p:sp>
        <p:nvSpPr>
          <p:cNvPr id="504" name="Path504"/>
          <p:cNvSpPr/>
          <p:nvPr/>
        </p:nvSpPr>
        <p:spPr>
          <a:xfrm>
            <a:off x="5455133" y="3514903"/>
            <a:ext cx="589432" cy="2303044"/>
          </a:xfrm>
          <a:custGeom>
            <a:avLst/>
            <a:gdLst/>
            <a:ahLst/>
            <a:cxnLst/>
            <a:rect l="l" t="t" r="r" b="b"/>
            <a:pathLst>
              <a:path w="589432" h="2303044">
                <a:moveTo>
                  <a:pt x="576732" y="1245730"/>
                </a:moveTo>
                <a:lnTo>
                  <a:pt x="576593" y="1222832"/>
                </a:lnTo>
                <a:lnTo>
                  <a:pt x="576606" y="1222908"/>
                </a:lnTo>
                <a:lnTo>
                  <a:pt x="576199" y="1200137"/>
                </a:lnTo>
                <a:lnTo>
                  <a:pt x="576199" y="1200214"/>
                </a:lnTo>
                <a:lnTo>
                  <a:pt x="575539" y="1177569"/>
                </a:lnTo>
                <a:lnTo>
                  <a:pt x="575539" y="1177633"/>
                </a:lnTo>
                <a:lnTo>
                  <a:pt x="574624" y="1155116"/>
                </a:lnTo>
                <a:lnTo>
                  <a:pt x="574624" y="1155192"/>
                </a:lnTo>
                <a:lnTo>
                  <a:pt x="573443" y="1132815"/>
                </a:lnTo>
                <a:lnTo>
                  <a:pt x="573456" y="1132878"/>
                </a:lnTo>
                <a:lnTo>
                  <a:pt x="572021" y="1110641"/>
                </a:lnTo>
                <a:lnTo>
                  <a:pt x="572021" y="1110717"/>
                </a:lnTo>
                <a:lnTo>
                  <a:pt x="570344" y="1088618"/>
                </a:lnTo>
                <a:lnTo>
                  <a:pt x="570344" y="1088682"/>
                </a:lnTo>
                <a:lnTo>
                  <a:pt x="568414" y="1066737"/>
                </a:lnTo>
                <a:lnTo>
                  <a:pt x="568427" y="1066813"/>
                </a:lnTo>
                <a:lnTo>
                  <a:pt x="566242" y="1045020"/>
                </a:lnTo>
                <a:lnTo>
                  <a:pt x="566255" y="1045083"/>
                </a:lnTo>
                <a:lnTo>
                  <a:pt x="563829" y="1023455"/>
                </a:lnTo>
                <a:lnTo>
                  <a:pt x="563842" y="1023531"/>
                </a:lnTo>
                <a:lnTo>
                  <a:pt x="561175" y="1002056"/>
                </a:lnTo>
                <a:lnTo>
                  <a:pt x="561188" y="1002132"/>
                </a:lnTo>
                <a:lnTo>
                  <a:pt x="558279" y="980821"/>
                </a:lnTo>
                <a:lnTo>
                  <a:pt x="558292" y="980897"/>
                </a:lnTo>
                <a:lnTo>
                  <a:pt x="555155" y="959764"/>
                </a:lnTo>
                <a:lnTo>
                  <a:pt x="555168" y="959841"/>
                </a:lnTo>
                <a:lnTo>
                  <a:pt x="551802" y="938886"/>
                </a:lnTo>
                <a:lnTo>
                  <a:pt x="551815" y="938962"/>
                </a:lnTo>
                <a:lnTo>
                  <a:pt x="548208" y="918197"/>
                </a:lnTo>
                <a:lnTo>
                  <a:pt x="548221" y="918273"/>
                </a:lnTo>
                <a:lnTo>
                  <a:pt x="544398" y="897700"/>
                </a:lnTo>
                <a:lnTo>
                  <a:pt x="544411" y="897775"/>
                </a:lnTo>
                <a:lnTo>
                  <a:pt x="540360" y="877392"/>
                </a:lnTo>
                <a:lnTo>
                  <a:pt x="540372" y="877468"/>
                </a:lnTo>
                <a:lnTo>
                  <a:pt x="536105" y="857276"/>
                </a:lnTo>
                <a:lnTo>
                  <a:pt x="536118" y="857352"/>
                </a:lnTo>
                <a:lnTo>
                  <a:pt x="531622" y="837375"/>
                </a:lnTo>
                <a:lnTo>
                  <a:pt x="531647" y="837451"/>
                </a:lnTo>
                <a:lnTo>
                  <a:pt x="526936" y="817677"/>
                </a:lnTo>
                <a:lnTo>
                  <a:pt x="526961" y="817753"/>
                </a:lnTo>
                <a:lnTo>
                  <a:pt x="522034" y="798195"/>
                </a:lnTo>
                <a:lnTo>
                  <a:pt x="522059" y="798271"/>
                </a:lnTo>
                <a:lnTo>
                  <a:pt x="516916" y="778929"/>
                </a:lnTo>
                <a:lnTo>
                  <a:pt x="516941" y="779005"/>
                </a:lnTo>
                <a:lnTo>
                  <a:pt x="511594" y="759892"/>
                </a:lnTo>
                <a:lnTo>
                  <a:pt x="511619" y="759968"/>
                </a:lnTo>
                <a:lnTo>
                  <a:pt x="506070" y="741083"/>
                </a:lnTo>
                <a:lnTo>
                  <a:pt x="506095" y="741159"/>
                </a:lnTo>
                <a:lnTo>
                  <a:pt x="500342" y="722503"/>
                </a:lnTo>
                <a:lnTo>
                  <a:pt x="500367" y="722592"/>
                </a:lnTo>
                <a:lnTo>
                  <a:pt x="494424" y="704177"/>
                </a:lnTo>
                <a:lnTo>
                  <a:pt x="494449" y="704253"/>
                </a:lnTo>
                <a:lnTo>
                  <a:pt x="488302" y="686079"/>
                </a:lnTo>
                <a:lnTo>
                  <a:pt x="488328" y="686168"/>
                </a:lnTo>
                <a:lnTo>
                  <a:pt x="481990" y="668236"/>
                </a:lnTo>
                <a:lnTo>
                  <a:pt x="482016" y="668324"/>
                </a:lnTo>
                <a:lnTo>
                  <a:pt x="475475" y="650646"/>
                </a:lnTo>
                <a:lnTo>
                  <a:pt x="475513" y="650735"/>
                </a:lnTo>
                <a:lnTo>
                  <a:pt x="468782" y="633311"/>
                </a:lnTo>
                <a:lnTo>
                  <a:pt x="468820" y="633400"/>
                </a:lnTo>
                <a:lnTo>
                  <a:pt x="461912" y="616255"/>
                </a:lnTo>
                <a:lnTo>
                  <a:pt x="461950" y="616344"/>
                </a:lnTo>
                <a:lnTo>
                  <a:pt x="454850" y="599453"/>
                </a:lnTo>
                <a:lnTo>
                  <a:pt x="454889" y="599542"/>
                </a:lnTo>
                <a:lnTo>
                  <a:pt x="447611" y="582930"/>
                </a:lnTo>
                <a:lnTo>
                  <a:pt x="447650" y="583019"/>
                </a:lnTo>
                <a:lnTo>
                  <a:pt x="440195" y="566686"/>
                </a:lnTo>
                <a:lnTo>
                  <a:pt x="440233" y="566776"/>
                </a:lnTo>
                <a:lnTo>
                  <a:pt x="432600" y="550723"/>
                </a:lnTo>
                <a:lnTo>
                  <a:pt x="432651" y="550825"/>
                </a:lnTo>
                <a:lnTo>
                  <a:pt x="424840" y="535063"/>
                </a:lnTo>
                <a:lnTo>
                  <a:pt x="424891" y="535153"/>
                </a:lnTo>
                <a:lnTo>
                  <a:pt x="416916" y="519684"/>
                </a:lnTo>
                <a:lnTo>
                  <a:pt x="416966" y="519773"/>
                </a:lnTo>
                <a:lnTo>
                  <a:pt x="408826" y="504609"/>
                </a:lnTo>
                <a:lnTo>
                  <a:pt x="408877" y="504698"/>
                </a:lnTo>
                <a:lnTo>
                  <a:pt x="400571" y="489826"/>
                </a:lnTo>
                <a:lnTo>
                  <a:pt x="400621" y="489928"/>
                </a:lnTo>
                <a:lnTo>
                  <a:pt x="392151" y="475361"/>
                </a:lnTo>
                <a:lnTo>
                  <a:pt x="392201" y="475463"/>
                </a:lnTo>
                <a:lnTo>
                  <a:pt x="383579" y="461213"/>
                </a:lnTo>
                <a:lnTo>
                  <a:pt x="383642" y="461314"/>
                </a:lnTo>
                <a:lnTo>
                  <a:pt x="374853" y="447383"/>
                </a:lnTo>
                <a:lnTo>
                  <a:pt x="374917" y="447484"/>
                </a:lnTo>
                <a:lnTo>
                  <a:pt x="365976" y="433870"/>
                </a:lnTo>
                <a:lnTo>
                  <a:pt x="366039" y="433972"/>
                </a:lnTo>
                <a:lnTo>
                  <a:pt x="356946" y="420700"/>
                </a:lnTo>
                <a:lnTo>
                  <a:pt x="357022" y="420801"/>
                </a:lnTo>
                <a:lnTo>
                  <a:pt x="347777" y="407848"/>
                </a:lnTo>
                <a:lnTo>
                  <a:pt x="347853" y="407949"/>
                </a:lnTo>
                <a:lnTo>
                  <a:pt x="338468" y="395338"/>
                </a:lnTo>
                <a:lnTo>
                  <a:pt x="338544" y="395453"/>
                </a:lnTo>
                <a:lnTo>
                  <a:pt x="329019" y="383184"/>
                </a:lnTo>
                <a:lnTo>
                  <a:pt x="329095" y="383286"/>
                </a:lnTo>
                <a:lnTo>
                  <a:pt x="319431" y="371361"/>
                </a:lnTo>
                <a:lnTo>
                  <a:pt x="319507" y="371475"/>
                </a:lnTo>
                <a:lnTo>
                  <a:pt x="309702" y="359905"/>
                </a:lnTo>
                <a:lnTo>
                  <a:pt x="309791" y="360007"/>
                </a:lnTo>
                <a:lnTo>
                  <a:pt x="299847" y="348805"/>
                </a:lnTo>
                <a:lnTo>
                  <a:pt x="299949" y="348907"/>
                </a:lnTo>
                <a:lnTo>
                  <a:pt x="289877" y="338061"/>
                </a:lnTo>
                <a:lnTo>
                  <a:pt x="289979" y="338163"/>
                </a:lnTo>
                <a:lnTo>
                  <a:pt x="279768" y="327685"/>
                </a:lnTo>
                <a:lnTo>
                  <a:pt x="279883" y="327800"/>
                </a:lnTo>
                <a:lnTo>
                  <a:pt x="269545" y="317691"/>
                </a:lnTo>
                <a:lnTo>
                  <a:pt x="269660" y="317805"/>
                </a:lnTo>
                <a:lnTo>
                  <a:pt x="259194" y="308064"/>
                </a:lnTo>
                <a:lnTo>
                  <a:pt x="259321" y="308178"/>
                </a:lnTo>
                <a:lnTo>
                  <a:pt x="248742" y="298831"/>
                </a:lnTo>
                <a:lnTo>
                  <a:pt x="248869" y="298933"/>
                </a:lnTo>
                <a:lnTo>
                  <a:pt x="238163" y="289979"/>
                </a:lnTo>
                <a:lnTo>
                  <a:pt x="238303" y="290081"/>
                </a:lnTo>
                <a:lnTo>
                  <a:pt x="227482" y="281508"/>
                </a:lnTo>
                <a:lnTo>
                  <a:pt x="227622" y="281622"/>
                </a:lnTo>
                <a:lnTo>
                  <a:pt x="216688" y="273444"/>
                </a:lnTo>
                <a:lnTo>
                  <a:pt x="216840" y="273558"/>
                </a:lnTo>
                <a:lnTo>
                  <a:pt x="205804" y="265786"/>
                </a:lnTo>
                <a:lnTo>
                  <a:pt x="205956" y="265887"/>
                </a:lnTo>
                <a:lnTo>
                  <a:pt x="194805" y="258521"/>
                </a:lnTo>
                <a:lnTo>
                  <a:pt x="194970" y="258635"/>
                </a:lnTo>
                <a:lnTo>
                  <a:pt x="183718" y="251676"/>
                </a:lnTo>
                <a:lnTo>
                  <a:pt x="183883" y="251777"/>
                </a:lnTo>
                <a:lnTo>
                  <a:pt x="172529" y="245237"/>
                </a:lnTo>
                <a:lnTo>
                  <a:pt x="172707" y="245339"/>
                </a:lnTo>
                <a:lnTo>
                  <a:pt x="161252" y="239230"/>
                </a:lnTo>
                <a:lnTo>
                  <a:pt x="161430" y="239319"/>
                </a:lnTo>
                <a:lnTo>
                  <a:pt x="149873" y="233629"/>
                </a:lnTo>
                <a:lnTo>
                  <a:pt x="159029" y="227952"/>
                </a:lnTo>
                <a:lnTo>
                  <a:pt x="158864" y="317754"/>
                </a:lnTo>
                <a:lnTo>
                  <a:pt x="0" y="121945"/>
                </a:lnTo>
                <a:lnTo>
                  <a:pt x="158902" y="0"/>
                </a:lnTo>
                <a:lnTo>
                  <a:pt x="158902" y="84632"/>
                </a:lnTo>
                <a:lnTo>
                  <a:pt x="155360" y="78930"/>
                </a:lnTo>
                <a:lnTo>
                  <a:pt x="167005" y="84671"/>
                </a:lnTo>
                <a:lnTo>
                  <a:pt x="178651" y="90894"/>
                </a:lnTo>
                <a:lnTo>
                  <a:pt x="190183" y="97536"/>
                </a:lnTo>
                <a:lnTo>
                  <a:pt x="201613" y="104597"/>
                </a:lnTo>
                <a:lnTo>
                  <a:pt x="212915" y="112077"/>
                </a:lnTo>
                <a:lnTo>
                  <a:pt x="224117" y="119952"/>
                </a:lnTo>
                <a:lnTo>
                  <a:pt x="235191" y="128245"/>
                </a:lnTo>
                <a:lnTo>
                  <a:pt x="246139" y="136932"/>
                </a:lnTo>
                <a:lnTo>
                  <a:pt x="256972" y="145999"/>
                </a:lnTo>
                <a:lnTo>
                  <a:pt x="267678" y="155473"/>
                </a:lnTo>
                <a:lnTo>
                  <a:pt x="278257" y="165316"/>
                </a:lnTo>
                <a:lnTo>
                  <a:pt x="288710" y="175539"/>
                </a:lnTo>
                <a:lnTo>
                  <a:pt x="299021" y="186131"/>
                </a:lnTo>
                <a:lnTo>
                  <a:pt x="309207" y="197091"/>
                </a:lnTo>
                <a:lnTo>
                  <a:pt x="319240" y="208407"/>
                </a:lnTo>
                <a:lnTo>
                  <a:pt x="329146" y="220091"/>
                </a:lnTo>
                <a:lnTo>
                  <a:pt x="338899" y="232118"/>
                </a:lnTo>
                <a:lnTo>
                  <a:pt x="348513" y="244488"/>
                </a:lnTo>
                <a:lnTo>
                  <a:pt x="357975" y="257201"/>
                </a:lnTo>
                <a:lnTo>
                  <a:pt x="367297" y="270256"/>
                </a:lnTo>
                <a:lnTo>
                  <a:pt x="376453" y="283642"/>
                </a:lnTo>
                <a:lnTo>
                  <a:pt x="385457" y="297345"/>
                </a:lnTo>
                <a:lnTo>
                  <a:pt x="394310" y="311379"/>
                </a:lnTo>
                <a:lnTo>
                  <a:pt x="402997" y="325717"/>
                </a:lnTo>
                <a:lnTo>
                  <a:pt x="411531" y="340373"/>
                </a:lnTo>
                <a:lnTo>
                  <a:pt x="419888" y="355346"/>
                </a:lnTo>
                <a:lnTo>
                  <a:pt x="428079" y="370612"/>
                </a:lnTo>
                <a:lnTo>
                  <a:pt x="436105" y="386169"/>
                </a:lnTo>
                <a:lnTo>
                  <a:pt x="443954" y="402019"/>
                </a:lnTo>
                <a:lnTo>
                  <a:pt x="451625" y="418160"/>
                </a:lnTo>
                <a:lnTo>
                  <a:pt x="459118" y="434581"/>
                </a:lnTo>
                <a:lnTo>
                  <a:pt x="466433" y="451282"/>
                </a:lnTo>
                <a:lnTo>
                  <a:pt x="473570" y="468249"/>
                </a:lnTo>
                <a:lnTo>
                  <a:pt x="480517" y="485483"/>
                </a:lnTo>
                <a:lnTo>
                  <a:pt x="487274" y="502983"/>
                </a:lnTo>
                <a:lnTo>
                  <a:pt x="493839" y="520738"/>
                </a:lnTo>
                <a:lnTo>
                  <a:pt x="500202" y="538747"/>
                </a:lnTo>
                <a:lnTo>
                  <a:pt x="506387" y="557009"/>
                </a:lnTo>
                <a:lnTo>
                  <a:pt x="512356" y="575501"/>
                </a:lnTo>
                <a:lnTo>
                  <a:pt x="518135" y="594246"/>
                </a:lnTo>
                <a:lnTo>
                  <a:pt x="523710" y="613207"/>
                </a:lnTo>
                <a:lnTo>
                  <a:pt x="529069" y="632409"/>
                </a:lnTo>
                <a:lnTo>
                  <a:pt x="534226" y="651827"/>
                </a:lnTo>
                <a:lnTo>
                  <a:pt x="539166" y="671462"/>
                </a:lnTo>
                <a:lnTo>
                  <a:pt x="543890" y="691312"/>
                </a:lnTo>
                <a:lnTo>
                  <a:pt x="548399" y="711365"/>
                </a:lnTo>
                <a:lnTo>
                  <a:pt x="552691" y="731634"/>
                </a:lnTo>
                <a:lnTo>
                  <a:pt x="556755" y="752094"/>
                </a:lnTo>
                <a:lnTo>
                  <a:pt x="560591" y="772744"/>
                </a:lnTo>
                <a:lnTo>
                  <a:pt x="564210" y="793585"/>
                </a:lnTo>
                <a:lnTo>
                  <a:pt x="567589" y="814603"/>
                </a:lnTo>
                <a:lnTo>
                  <a:pt x="570738" y="835813"/>
                </a:lnTo>
                <a:lnTo>
                  <a:pt x="573646" y="857186"/>
                </a:lnTo>
                <a:lnTo>
                  <a:pt x="576313" y="878738"/>
                </a:lnTo>
                <a:lnTo>
                  <a:pt x="578752" y="900443"/>
                </a:lnTo>
                <a:lnTo>
                  <a:pt x="580936" y="922312"/>
                </a:lnTo>
                <a:lnTo>
                  <a:pt x="582879" y="944334"/>
                </a:lnTo>
                <a:lnTo>
                  <a:pt x="584568" y="966508"/>
                </a:lnTo>
                <a:lnTo>
                  <a:pt x="586003" y="988822"/>
                </a:lnTo>
                <a:lnTo>
                  <a:pt x="587185" y="1011276"/>
                </a:lnTo>
                <a:lnTo>
                  <a:pt x="588099" y="1033856"/>
                </a:lnTo>
                <a:lnTo>
                  <a:pt x="588772" y="1056576"/>
                </a:lnTo>
                <a:lnTo>
                  <a:pt x="589166" y="1079424"/>
                </a:lnTo>
                <a:lnTo>
                  <a:pt x="589306" y="1102360"/>
                </a:lnTo>
                <a:lnTo>
                  <a:pt x="589432" y="1245705"/>
                </a:lnTo>
                <a:lnTo>
                  <a:pt x="589242" y="1272908"/>
                </a:lnTo>
                <a:lnTo>
                  <a:pt x="588683" y="1299947"/>
                </a:lnTo>
                <a:lnTo>
                  <a:pt x="587756" y="1326820"/>
                </a:lnTo>
                <a:lnTo>
                  <a:pt x="586461" y="1353490"/>
                </a:lnTo>
                <a:lnTo>
                  <a:pt x="584810" y="1379982"/>
                </a:lnTo>
                <a:lnTo>
                  <a:pt x="582790" y="1406271"/>
                </a:lnTo>
                <a:lnTo>
                  <a:pt x="580441" y="1432344"/>
                </a:lnTo>
                <a:lnTo>
                  <a:pt x="577736" y="1458201"/>
                </a:lnTo>
                <a:lnTo>
                  <a:pt x="574688" y="1483830"/>
                </a:lnTo>
                <a:lnTo>
                  <a:pt x="571297" y="1509217"/>
                </a:lnTo>
                <a:lnTo>
                  <a:pt x="567576" y="1534363"/>
                </a:lnTo>
                <a:lnTo>
                  <a:pt x="563537" y="1559268"/>
                </a:lnTo>
                <a:lnTo>
                  <a:pt x="559168" y="1583906"/>
                </a:lnTo>
                <a:lnTo>
                  <a:pt x="554482" y="1608277"/>
                </a:lnTo>
                <a:lnTo>
                  <a:pt x="549478" y="1632382"/>
                </a:lnTo>
                <a:lnTo>
                  <a:pt x="544157" y="1656194"/>
                </a:lnTo>
                <a:lnTo>
                  <a:pt x="538544" y="1679715"/>
                </a:lnTo>
                <a:lnTo>
                  <a:pt x="532613" y="1702930"/>
                </a:lnTo>
                <a:lnTo>
                  <a:pt x="526402" y="1725841"/>
                </a:lnTo>
                <a:lnTo>
                  <a:pt x="519887" y="1748434"/>
                </a:lnTo>
                <a:lnTo>
                  <a:pt x="513093" y="1770697"/>
                </a:lnTo>
                <a:lnTo>
                  <a:pt x="506006" y="1792631"/>
                </a:lnTo>
                <a:lnTo>
                  <a:pt x="498640" y="1814233"/>
                </a:lnTo>
                <a:lnTo>
                  <a:pt x="491008" y="1835467"/>
                </a:lnTo>
                <a:lnTo>
                  <a:pt x="483095" y="1856359"/>
                </a:lnTo>
                <a:lnTo>
                  <a:pt x="474916" y="1876882"/>
                </a:lnTo>
                <a:lnTo>
                  <a:pt x="466484" y="1897025"/>
                </a:lnTo>
                <a:lnTo>
                  <a:pt x="457784" y="1916786"/>
                </a:lnTo>
                <a:lnTo>
                  <a:pt x="448843" y="1936166"/>
                </a:lnTo>
                <a:lnTo>
                  <a:pt x="439649" y="1955140"/>
                </a:lnTo>
                <a:lnTo>
                  <a:pt x="430200" y="1973707"/>
                </a:lnTo>
                <a:lnTo>
                  <a:pt x="420522" y="1991855"/>
                </a:lnTo>
                <a:lnTo>
                  <a:pt x="410604" y="2009584"/>
                </a:lnTo>
                <a:lnTo>
                  <a:pt x="400457" y="2026882"/>
                </a:lnTo>
                <a:lnTo>
                  <a:pt x="390080" y="2043735"/>
                </a:lnTo>
                <a:lnTo>
                  <a:pt x="379476" y="2060143"/>
                </a:lnTo>
                <a:lnTo>
                  <a:pt x="368656" y="2076095"/>
                </a:lnTo>
                <a:lnTo>
                  <a:pt x="357632" y="2091575"/>
                </a:lnTo>
                <a:lnTo>
                  <a:pt x="346380" y="2106600"/>
                </a:lnTo>
                <a:lnTo>
                  <a:pt x="334937" y="2121129"/>
                </a:lnTo>
                <a:lnTo>
                  <a:pt x="323278" y="2135174"/>
                </a:lnTo>
                <a:lnTo>
                  <a:pt x="311429" y="2148713"/>
                </a:lnTo>
                <a:lnTo>
                  <a:pt x="299377" y="2161756"/>
                </a:lnTo>
                <a:lnTo>
                  <a:pt x="287147" y="2174278"/>
                </a:lnTo>
                <a:lnTo>
                  <a:pt x="274714" y="2186280"/>
                </a:lnTo>
                <a:lnTo>
                  <a:pt x="262115" y="2197748"/>
                </a:lnTo>
                <a:lnTo>
                  <a:pt x="249327" y="2208670"/>
                </a:lnTo>
                <a:lnTo>
                  <a:pt x="236372" y="2219046"/>
                </a:lnTo>
                <a:lnTo>
                  <a:pt x="223241" y="2228876"/>
                </a:lnTo>
                <a:lnTo>
                  <a:pt x="209957" y="2238121"/>
                </a:lnTo>
                <a:lnTo>
                  <a:pt x="196495" y="2246795"/>
                </a:lnTo>
                <a:lnTo>
                  <a:pt x="182880" y="2254885"/>
                </a:lnTo>
                <a:lnTo>
                  <a:pt x="169126" y="2262391"/>
                </a:lnTo>
                <a:lnTo>
                  <a:pt x="155207" y="2269274"/>
                </a:lnTo>
                <a:lnTo>
                  <a:pt x="141186" y="2275548"/>
                </a:lnTo>
                <a:lnTo>
                  <a:pt x="134074" y="2278456"/>
                </a:lnTo>
                <a:lnTo>
                  <a:pt x="126962" y="2281212"/>
                </a:lnTo>
                <a:lnTo>
                  <a:pt x="119812" y="2283803"/>
                </a:lnTo>
                <a:lnTo>
                  <a:pt x="112636" y="2286241"/>
                </a:lnTo>
                <a:lnTo>
                  <a:pt x="105423" y="2288515"/>
                </a:lnTo>
                <a:lnTo>
                  <a:pt x="98171" y="2290623"/>
                </a:lnTo>
                <a:lnTo>
                  <a:pt x="90894" y="2292579"/>
                </a:lnTo>
                <a:lnTo>
                  <a:pt x="83591" y="2294357"/>
                </a:lnTo>
                <a:lnTo>
                  <a:pt x="76264" y="2295982"/>
                </a:lnTo>
                <a:lnTo>
                  <a:pt x="68897" y="2297430"/>
                </a:lnTo>
                <a:lnTo>
                  <a:pt x="61506" y="2298726"/>
                </a:lnTo>
                <a:lnTo>
                  <a:pt x="54089" y="2299843"/>
                </a:lnTo>
                <a:lnTo>
                  <a:pt x="46635" y="2300795"/>
                </a:lnTo>
                <a:lnTo>
                  <a:pt x="39167" y="2301570"/>
                </a:lnTo>
                <a:lnTo>
                  <a:pt x="31674" y="2302180"/>
                </a:lnTo>
                <a:lnTo>
                  <a:pt x="24156" y="2302612"/>
                </a:lnTo>
                <a:lnTo>
                  <a:pt x="16612" y="2302878"/>
                </a:lnTo>
                <a:lnTo>
                  <a:pt x="2692" y="2303044"/>
                </a:lnTo>
                <a:lnTo>
                  <a:pt x="2692" y="2146833"/>
                </a:lnTo>
                <a:lnTo>
                  <a:pt x="16078" y="2146681"/>
                </a:lnTo>
                <a:lnTo>
                  <a:pt x="15939" y="2146681"/>
                </a:lnTo>
                <a:lnTo>
                  <a:pt x="23038" y="2146440"/>
                </a:lnTo>
                <a:lnTo>
                  <a:pt x="22898" y="2146453"/>
                </a:lnTo>
                <a:lnTo>
                  <a:pt x="29959" y="2146059"/>
                </a:lnTo>
                <a:lnTo>
                  <a:pt x="29819" y="2146072"/>
                </a:lnTo>
                <a:lnTo>
                  <a:pt x="36868" y="2145525"/>
                </a:lnTo>
                <a:lnTo>
                  <a:pt x="36728" y="2145538"/>
                </a:lnTo>
                <a:lnTo>
                  <a:pt x="43751" y="2144827"/>
                </a:lnTo>
                <a:lnTo>
                  <a:pt x="43612" y="2144840"/>
                </a:lnTo>
                <a:lnTo>
                  <a:pt x="50622" y="2143989"/>
                </a:lnTo>
                <a:lnTo>
                  <a:pt x="50483" y="2144001"/>
                </a:lnTo>
                <a:lnTo>
                  <a:pt x="57455" y="2142998"/>
                </a:lnTo>
                <a:lnTo>
                  <a:pt x="57328" y="2143024"/>
                </a:lnTo>
                <a:lnTo>
                  <a:pt x="64275" y="2141855"/>
                </a:lnTo>
                <a:lnTo>
                  <a:pt x="64148" y="2141881"/>
                </a:lnTo>
                <a:lnTo>
                  <a:pt x="71082" y="2140572"/>
                </a:lnTo>
                <a:lnTo>
                  <a:pt x="70942" y="2140598"/>
                </a:lnTo>
                <a:lnTo>
                  <a:pt x="77851" y="2139137"/>
                </a:lnTo>
                <a:lnTo>
                  <a:pt x="77711" y="2139163"/>
                </a:lnTo>
                <a:lnTo>
                  <a:pt x="84595" y="2137550"/>
                </a:lnTo>
                <a:lnTo>
                  <a:pt x="84468" y="2137588"/>
                </a:lnTo>
                <a:lnTo>
                  <a:pt x="91326" y="2135822"/>
                </a:lnTo>
                <a:lnTo>
                  <a:pt x="91199" y="2135861"/>
                </a:lnTo>
                <a:lnTo>
                  <a:pt x="98031" y="2133956"/>
                </a:lnTo>
                <a:lnTo>
                  <a:pt x="97904" y="2133981"/>
                </a:lnTo>
                <a:lnTo>
                  <a:pt x="104699" y="2131936"/>
                </a:lnTo>
                <a:lnTo>
                  <a:pt x="104521" y="2131987"/>
                </a:lnTo>
                <a:lnTo>
                  <a:pt x="118046" y="2127453"/>
                </a:lnTo>
                <a:lnTo>
                  <a:pt x="117805" y="2127530"/>
                </a:lnTo>
                <a:lnTo>
                  <a:pt x="131216" y="2122411"/>
                </a:lnTo>
                <a:lnTo>
                  <a:pt x="130975" y="2122513"/>
                </a:lnTo>
                <a:lnTo>
                  <a:pt x="144272" y="2116823"/>
                </a:lnTo>
                <a:lnTo>
                  <a:pt x="144056" y="2116925"/>
                </a:lnTo>
                <a:lnTo>
                  <a:pt x="157226" y="2110676"/>
                </a:lnTo>
                <a:lnTo>
                  <a:pt x="157010" y="2110778"/>
                </a:lnTo>
                <a:lnTo>
                  <a:pt x="170066" y="2103984"/>
                </a:lnTo>
                <a:lnTo>
                  <a:pt x="169863" y="2104098"/>
                </a:lnTo>
                <a:lnTo>
                  <a:pt x="182791" y="2096745"/>
                </a:lnTo>
                <a:lnTo>
                  <a:pt x="182588" y="2096859"/>
                </a:lnTo>
                <a:lnTo>
                  <a:pt x="195377" y="2088985"/>
                </a:lnTo>
                <a:lnTo>
                  <a:pt x="195199" y="2089099"/>
                </a:lnTo>
                <a:lnTo>
                  <a:pt x="207848" y="2080679"/>
                </a:lnTo>
                <a:lnTo>
                  <a:pt x="207683" y="2080806"/>
                </a:lnTo>
                <a:lnTo>
                  <a:pt x="220193" y="2071865"/>
                </a:lnTo>
                <a:lnTo>
                  <a:pt x="220027" y="2071980"/>
                </a:lnTo>
                <a:lnTo>
                  <a:pt x="232397" y="2062531"/>
                </a:lnTo>
                <a:lnTo>
                  <a:pt x="232245" y="2062658"/>
                </a:lnTo>
                <a:lnTo>
                  <a:pt x="244462" y="2052688"/>
                </a:lnTo>
                <a:lnTo>
                  <a:pt x="244310" y="2052815"/>
                </a:lnTo>
                <a:lnTo>
                  <a:pt x="256388" y="2042338"/>
                </a:lnTo>
                <a:lnTo>
                  <a:pt x="256248" y="2042465"/>
                </a:lnTo>
                <a:lnTo>
                  <a:pt x="268160" y="2031505"/>
                </a:lnTo>
                <a:lnTo>
                  <a:pt x="268021" y="2031632"/>
                </a:lnTo>
                <a:lnTo>
                  <a:pt x="279781" y="2020176"/>
                </a:lnTo>
                <a:lnTo>
                  <a:pt x="279654" y="2020303"/>
                </a:lnTo>
                <a:lnTo>
                  <a:pt x="291249" y="2008365"/>
                </a:lnTo>
                <a:lnTo>
                  <a:pt x="291122" y="2008492"/>
                </a:lnTo>
                <a:lnTo>
                  <a:pt x="302552" y="1996084"/>
                </a:lnTo>
                <a:lnTo>
                  <a:pt x="302438" y="1996212"/>
                </a:lnTo>
                <a:lnTo>
                  <a:pt x="313690" y="1983334"/>
                </a:lnTo>
                <a:lnTo>
                  <a:pt x="313589" y="1983461"/>
                </a:lnTo>
                <a:lnTo>
                  <a:pt x="324663" y="1970126"/>
                </a:lnTo>
                <a:lnTo>
                  <a:pt x="324561" y="1970253"/>
                </a:lnTo>
                <a:lnTo>
                  <a:pt x="335458" y="1956460"/>
                </a:lnTo>
                <a:lnTo>
                  <a:pt x="335356" y="1956587"/>
                </a:lnTo>
                <a:lnTo>
                  <a:pt x="346075" y="1942364"/>
                </a:lnTo>
                <a:lnTo>
                  <a:pt x="345986" y="1942478"/>
                </a:lnTo>
                <a:lnTo>
                  <a:pt x="356502" y="1927809"/>
                </a:lnTo>
                <a:lnTo>
                  <a:pt x="356426" y="1927923"/>
                </a:lnTo>
                <a:lnTo>
                  <a:pt x="366751" y="1912836"/>
                </a:lnTo>
                <a:lnTo>
                  <a:pt x="366675" y="1912950"/>
                </a:lnTo>
                <a:lnTo>
                  <a:pt x="376809" y="1897431"/>
                </a:lnTo>
                <a:lnTo>
                  <a:pt x="376733" y="1897545"/>
                </a:lnTo>
                <a:lnTo>
                  <a:pt x="386664" y="1881619"/>
                </a:lnTo>
                <a:lnTo>
                  <a:pt x="386601" y="1881734"/>
                </a:lnTo>
                <a:lnTo>
                  <a:pt x="396329" y="1865389"/>
                </a:lnTo>
                <a:lnTo>
                  <a:pt x="396266" y="1865503"/>
                </a:lnTo>
                <a:lnTo>
                  <a:pt x="405790" y="1848764"/>
                </a:lnTo>
                <a:lnTo>
                  <a:pt x="405727" y="1848866"/>
                </a:lnTo>
                <a:lnTo>
                  <a:pt x="415036" y="1831746"/>
                </a:lnTo>
                <a:lnTo>
                  <a:pt x="414986" y="1831848"/>
                </a:lnTo>
                <a:lnTo>
                  <a:pt x="424078" y="1814335"/>
                </a:lnTo>
                <a:lnTo>
                  <a:pt x="424028" y="1814436"/>
                </a:lnTo>
                <a:lnTo>
                  <a:pt x="432905" y="1796542"/>
                </a:lnTo>
                <a:lnTo>
                  <a:pt x="432854" y="1796644"/>
                </a:lnTo>
                <a:lnTo>
                  <a:pt x="441503" y="1778368"/>
                </a:lnTo>
                <a:lnTo>
                  <a:pt x="441452" y="1778470"/>
                </a:lnTo>
                <a:lnTo>
                  <a:pt x="449872" y="1759839"/>
                </a:lnTo>
                <a:lnTo>
                  <a:pt x="449834" y="1759941"/>
                </a:lnTo>
                <a:lnTo>
                  <a:pt x="458026" y="1740954"/>
                </a:lnTo>
                <a:lnTo>
                  <a:pt x="457988" y="1741055"/>
                </a:lnTo>
                <a:lnTo>
                  <a:pt x="465938" y="1721714"/>
                </a:lnTo>
                <a:lnTo>
                  <a:pt x="465899" y="1721815"/>
                </a:lnTo>
                <a:lnTo>
                  <a:pt x="473608" y="1702130"/>
                </a:lnTo>
                <a:lnTo>
                  <a:pt x="473583" y="1702232"/>
                </a:lnTo>
                <a:lnTo>
                  <a:pt x="481051" y="1682217"/>
                </a:lnTo>
                <a:lnTo>
                  <a:pt x="481013" y="1682306"/>
                </a:lnTo>
                <a:lnTo>
                  <a:pt x="488239" y="1661960"/>
                </a:lnTo>
                <a:lnTo>
                  <a:pt x="488213" y="1662062"/>
                </a:lnTo>
                <a:lnTo>
                  <a:pt x="495186" y="1641399"/>
                </a:lnTo>
                <a:lnTo>
                  <a:pt x="495148" y="1641488"/>
                </a:lnTo>
                <a:lnTo>
                  <a:pt x="501866" y="1620507"/>
                </a:lnTo>
                <a:lnTo>
                  <a:pt x="501840" y="1620609"/>
                </a:lnTo>
                <a:lnTo>
                  <a:pt x="508305" y="1599324"/>
                </a:lnTo>
                <a:lnTo>
                  <a:pt x="508267" y="1599413"/>
                </a:lnTo>
                <a:lnTo>
                  <a:pt x="514464" y="1577823"/>
                </a:lnTo>
                <a:lnTo>
                  <a:pt x="514439" y="1577924"/>
                </a:lnTo>
                <a:lnTo>
                  <a:pt x="520370" y="1556042"/>
                </a:lnTo>
                <a:lnTo>
                  <a:pt x="520345" y="1556131"/>
                </a:lnTo>
                <a:lnTo>
                  <a:pt x="526009" y="1533970"/>
                </a:lnTo>
                <a:lnTo>
                  <a:pt x="525983" y="1534071"/>
                </a:lnTo>
                <a:lnTo>
                  <a:pt x="531368" y="1511630"/>
                </a:lnTo>
                <a:lnTo>
                  <a:pt x="531343" y="1511719"/>
                </a:lnTo>
                <a:lnTo>
                  <a:pt x="536448" y="1489012"/>
                </a:lnTo>
                <a:lnTo>
                  <a:pt x="536423" y="1489101"/>
                </a:lnTo>
                <a:lnTo>
                  <a:pt x="541249" y="1466139"/>
                </a:lnTo>
                <a:lnTo>
                  <a:pt x="541236" y="1466215"/>
                </a:lnTo>
                <a:lnTo>
                  <a:pt x="545757" y="1442999"/>
                </a:lnTo>
                <a:lnTo>
                  <a:pt x="545745" y="1443088"/>
                </a:lnTo>
                <a:lnTo>
                  <a:pt x="549986" y="1419606"/>
                </a:lnTo>
                <a:lnTo>
                  <a:pt x="549973" y="1419695"/>
                </a:lnTo>
                <a:lnTo>
                  <a:pt x="553923" y="1395984"/>
                </a:lnTo>
                <a:lnTo>
                  <a:pt x="553910" y="1396073"/>
                </a:lnTo>
                <a:lnTo>
                  <a:pt x="557556" y="1372133"/>
                </a:lnTo>
                <a:lnTo>
                  <a:pt x="557543" y="1372210"/>
                </a:lnTo>
                <a:lnTo>
                  <a:pt x="560883" y="1348041"/>
                </a:lnTo>
                <a:lnTo>
                  <a:pt x="560870" y="1348131"/>
                </a:lnTo>
                <a:lnTo>
                  <a:pt x="563906" y="1323734"/>
                </a:lnTo>
                <a:lnTo>
                  <a:pt x="563906" y="1323823"/>
                </a:lnTo>
                <a:lnTo>
                  <a:pt x="566623" y="1299223"/>
                </a:lnTo>
                <a:lnTo>
                  <a:pt x="566610" y="1299299"/>
                </a:lnTo>
                <a:lnTo>
                  <a:pt x="569023" y="1274496"/>
                </a:lnTo>
                <a:lnTo>
                  <a:pt x="569023" y="1274585"/>
                </a:lnTo>
                <a:lnTo>
                  <a:pt x="571106" y="1249578"/>
                </a:lnTo>
                <a:lnTo>
                  <a:pt x="571106" y="1249667"/>
                </a:lnTo>
                <a:lnTo>
                  <a:pt x="572872" y="1224471"/>
                </a:lnTo>
                <a:lnTo>
                  <a:pt x="572872" y="1224559"/>
                </a:lnTo>
                <a:lnTo>
                  <a:pt x="574307" y="1199172"/>
                </a:lnTo>
                <a:lnTo>
                  <a:pt x="574307" y="1199261"/>
                </a:lnTo>
                <a:lnTo>
                  <a:pt x="575424" y="1173709"/>
                </a:lnTo>
                <a:lnTo>
                  <a:pt x="588112" y="1174268"/>
                </a:lnTo>
                <a:lnTo>
                  <a:pt x="586994" y="1199858"/>
                </a:lnTo>
                <a:lnTo>
                  <a:pt x="585546" y="1225322"/>
                </a:lnTo>
                <a:lnTo>
                  <a:pt x="583768" y="1250595"/>
                </a:lnTo>
                <a:lnTo>
                  <a:pt x="581673" y="1275690"/>
                </a:lnTo>
                <a:lnTo>
                  <a:pt x="579247" y="1300582"/>
                </a:lnTo>
                <a:lnTo>
                  <a:pt x="576516" y="1325258"/>
                </a:lnTo>
                <a:lnTo>
                  <a:pt x="573469" y="1349743"/>
                </a:lnTo>
                <a:lnTo>
                  <a:pt x="570116" y="1374000"/>
                </a:lnTo>
                <a:lnTo>
                  <a:pt x="566458" y="1398029"/>
                </a:lnTo>
                <a:lnTo>
                  <a:pt x="562496" y="1421829"/>
                </a:lnTo>
                <a:lnTo>
                  <a:pt x="558241" y="1445387"/>
                </a:lnTo>
                <a:lnTo>
                  <a:pt x="553682" y="1468691"/>
                </a:lnTo>
                <a:lnTo>
                  <a:pt x="548843" y="1491755"/>
                </a:lnTo>
                <a:lnTo>
                  <a:pt x="543725" y="1514551"/>
                </a:lnTo>
                <a:lnTo>
                  <a:pt x="538328" y="1537068"/>
                </a:lnTo>
                <a:lnTo>
                  <a:pt x="532638" y="1559319"/>
                </a:lnTo>
                <a:lnTo>
                  <a:pt x="526695" y="1581290"/>
                </a:lnTo>
                <a:lnTo>
                  <a:pt x="520471" y="1602956"/>
                </a:lnTo>
                <a:lnTo>
                  <a:pt x="513982" y="1624343"/>
                </a:lnTo>
                <a:lnTo>
                  <a:pt x="507225" y="1645412"/>
                </a:lnTo>
                <a:lnTo>
                  <a:pt x="500228" y="1666163"/>
                </a:lnTo>
                <a:lnTo>
                  <a:pt x="492963" y="1686611"/>
                </a:lnTo>
                <a:lnTo>
                  <a:pt x="485458" y="1706715"/>
                </a:lnTo>
                <a:lnTo>
                  <a:pt x="477698" y="1726502"/>
                </a:lnTo>
                <a:lnTo>
                  <a:pt x="469709" y="1745933"/>
                </a:lnTo>
                <a:lnTo>
                  <a:pt x="461467" y="1765021"/>
                </a:lnTo>
                <a:lnTo>
                  <a:pt x="452996" y="1783753"/>
                </a:lnTo>
                <a:lnTo>
                  <a:pt x="444297" y="1802130"/>
                </a:lnTo>
                <a:lnTo>
                  <a:pt x="435381" y="1820126"/>
                </a:lnTo>
                <a:lnTo>
                  <a:pt x="426225" y="1837753"/>
                </a:lnTo>
                <a:lnTo>
                  <a:pt x="416865" y="1854987"/>
                </a:lnTo>
                <a:lnTo>
                  <a:pt x="407276" y="1871840"/>
                </a:lnTo>
                <a:lnTo>
                  <a:pt x="397485" y="1888287"/>
                </a:lnTo>
                <a:lnTo>
                  <a:pt x="387477" y="1904327"/>
                </a:lnTo>
                <a:lnTo>
                  <a:pt x="377267" y="1919948"/>
                </a:lnTo>
                <a:lnTo>
                  <a:pt x="366865" y="1935163"/>
                </a:lnTo>
                <a:lnTo>
                  <a:pt x="356260" y="1949933"/>
                </a:lnTo>
                <a:lnTo>
                  <a:pt x="345466" y="1964284"/>
                </a:lnTo>
                <a:lnTo>
                  <a:pt x="334480" y="1978177"/>
                </a:lnTo>
                <a:lnTo>
                  <a:pt x="323304" y="1991639"/>
                </a:lnTo>
                <a:lnTo>
                  <a:pt x="311950" y="2004632"/>
                </a:lnTo>
                <a:lnTo>
                  <a:pt x="300419" y="2017154"/>
                </a:lnTo>
                <a:lnTo>
                  <a:pt x="288710" y="2029206"/>
                </a:lnTo>
                <a:lnTo>
                  <a:pt x="276822" y="2040788"/>
                </a:lnTo>
                <a:lnTo>
                  <a:pt x="264770" y="2051875"/>
                </a:lnTo>
                <a:lnTo>
                  <a:pt x="252565" y="2062467"/>
                </a:lnTo>
                <a:lnTo>
                  <a:pt x="240182" y="2072551"/>
                </a:lnTo>
                <a:lnTo>
                  <a:pt x="227660" y="2082140"/>
                </a:lnTo>
                <a:lnTo>
                  <a:pt x="214973" y="2091195"/>
                </a:lnTo>
                <a:lnTo>
                  <a:pt x="202133" y="2099729"/>
                </a:lnTo>
                <a:lnTo>
                  <a:pt x="189154" y="2107730"/>
                </a:lnTo>
                <a:lnTo>
                  <a:pt x="176035" y="2115198"/>
                </a:lnTo>
                <a:lnTo>
                  <a:pt x="162776" y="2122106"/>
                </a:lnTo>
                <a:lnTo>
                  <a:pt x="149377" y="2128456"/>
                </a:lnTo>
                <a:lnTo>
                  <a:pt x="135852" y="2134235"/>
                </a:lnTo>
                <a:lnTo>
                  <a:pt x="122212" y="2139442"/>
                </a:lnTo>
                <a:lnTo>
                  <a:pt x="108471" y="2144065"/>
                </a:lnTo>
                <a:lnTo>
                  <a:pt x="101511" y="2146160"/>
                </a:lnTo>
                <a:lnTo>
                  <a:pt x="94551" y="2148104"/>
                </a:lnTo>
                <a:lnTo>
                  <a:pt x="87566" y="2149894"/>
                </a:lnTo>
                <a:lnTo>
                  <a:pt x="80543" y="2151545"/>
                </a:lnTo>
                <a:lnTo>
                  <a:pt x="73508" y="2153031"/>
                </a:lnTo>
                <a:lnTo>
                  <a:pt x="66434" y="2154377"/>
                </a:lnTo>
                <a:lnTo>
                  <a:pt x="59348" y="2155558"/>
                </a:lnTo>
                <a:lnTo>
                  <a:pt x="52235" y="2156587"/>
                </a:lnTo>
                <a:lnTo>
                  <a:pt x="45085" y="2157463"/>
                </a:lnTo>
                <a:lnTo>
                  <a:pt x="37922" y="2158175"/>
                </a:lnTo>
                <a:lnTo>
                  <a:pt x="30734" y="2158733"/>
                </a:lnTo>
                <a:lnTo>
                  <a:pt x="23520" y="2159140"/>
                </a:lnTo>
                <a:lnTo>
                  <a:pt x="16294" y="2159381"/>
                </a:lnTo>
                <a:lnTo>
                  <a:pt x="9119" y="2159457"/>
                </a:lnTo>
                <a:lnTo>
                  <a:pt x="15392" y="2153107"/>
                </a:lnTo>
                <a:lnTo>
                  <a:pt x="15392" y="2296617"/>
                </a:lnTo>
                <a:lnTo>
                  <a:pt x="8967" y="2290267"/>
                </a:lnTo>
                <a:lnTo>
                  <a:pt x="16383" y="2290178"/>
                </a:lnTo>
                <a:lnTo>
                  <a:pt x="16243" y="2290191"/>
                </a:lnTo>
                <a:lnTo>
                  <a:pt x="23635" y="2289924"/>
                </a:lnTo>
                <a:lnTo>
                  <a:pt x="23495" y="2289937"/>
                </a:lnTo>
                <a:lnTo>
                  <a:pt x="30861" y="2289505"/>
                </a:lnTo>
                <a:lnTo>
                  <a:pt x="30721" y="2289518"/>
                </a:lnTo>
                <a:lnTo>
                  <a:pt x="38075" y="2288921"/>
                </a:lnTo>
                <a:lnTo>
                  <a:pt x="37922" y="2288934"/>
                </a:lnTo>
                <a:lnTo>
                  <a:pt x="45250" y="2288172"/>
                </a:lnTo>
                <a:lnTo>
                  <a:pt x="45098" y="2288184"/>
                </a:lnTo>
                <a:lnTo>
                  <a:pt x="52400" y="2287257"/>
                </a:lnTo>
                <a:lnTo>
                  <a:pt x="52260" y="2287270"/>
                </a:lnTo>
                <a:lnTo>
                  <a:pt x="59538" y="2286178"/>
                </a:lnTo>
                <a:lnTo>
                  <a:pt x="59398" y="2286203"/>
                </a:lnTo>
                <a:lnTo>
                  <a:pt x="66650" y="2284933"/>
                </a:lnTo>
                <a:lnTo>
                  <a:pt x="66510" y="2284959"/>
                </a:lnTo>
                <a:lnTo>
                  <a:pt x="73723" y="2283536"/>
                </a:lnTo>
                <a:lnTo>
                  <a:pt x="73584" y="2283562"/>
                </a:lnTo>
                <a:lnTo>
                  <a:pt x="80785" y="2281974"/>
                </a:lnTo>
                <a:lnTo>
                  <a:pt x="80645" y="2282000"/>
                </a:lnTo>
                <a:lnTo>
                  <a:pt x="87820" y="2280247"/>
                </a:lnTo>
                <a:lnTo>
                  <a:pt x="87681" y="2280285"/>
                </a:lnTo>
                <a:lnTo>
                  <a:pt x="94818" y="2278380"/>
                </a:lnTo>
                <a:lnTo>
                  <a:pt x="94691" y="2278418"/>
                </a:lnTo>
                <a:lnTo>
                  <a:pt x="101803" y="2276335"/>
                </a:lnTo>
                <a:lnTo>
                  <a:pt x="101664" y="2276374"/>
                </a:lnTo>
                <a:lnTo>
                  <a:pt x="108750" y="2274151"/>
                </a:lnTo>
                <a:lnTo>
                  <a:pt x="108623" y="2274189"/>
                </a:lnTo>
                <a:lnTo>
                  <a:pt x="115672" y="2271802"/>
                </a:lnTo>
                <a:lnTo>
                  <a:pt x="115545" y="2271840"/>
                </a:lnTo>
                <a:lnTo>
                  <a:pt x="122568" y="2269300"/>
                </a:lnTo>
                <a:lnTo>
                  <a:pt x="122441" y="2269338"/>
                </a:lnTo>
                <a:lnTo>
                  <a:pt x="129439" y="2266645"/>
                </a:lnTo>
                <a:lnTo>
                  <a:pt x="129311" y="2266683"/>
                </a:lnTo>
                <a:lnTo>
                  <a:pt x="136271" y="2263826"/>
                </a:lnTo>
                <a:lnTo>
                  <a:pt x="136093" y="2263902"/>
                </a:lnTo>
                <a:lnTo>
                  <a:pt x="149911" y="2257730"/>
                </a:lnTo>
                <a:lnTo>
                  <a:pt x="149682" y="2257844"/>
                </a:lnTo>
                <a:lnTo>
                  <a:pt x="163373" y="2251062"/>
                </a:lnTo>
                <a:lnTo>
                  <a:pt x="163157" y="2251177"/>
                </a:lnTo>
                <a:lnTo>
                  <a:pt x="176708" y="2243798"/>
                </a:lnTo>
                <a:lnTo>
                  <a:pt x="176505" y="2243912"/>
                </a:lnTo>
                <a:lnTo>
                  <a:pt x="189903" y="2235937"/>
                </a:lnTo>
                <a:lnTo>
                  <a:pt x="189713" y="2236064"/>
                </a:lnTo>
                <a:lnTo>
                  <a:pt x="202971" y="2227516"/>
                </a:lnTo>
                <a:lnTo>
                  <a:pt x="202794" y="2227631"/>
                </a:lnTo>
                <a:lnTo>
                  <a:pt x="215900" y="2218512"/>
                </a:lnTo>
                <a:lnTo>
                  <a:pt x="215722" y="2218639"/>
                </a:lnTo>
                <a:lnTo>
                  <a:pt x="228676" y="2208949"/>
                </a:lnTo>
                <a:lnTo>
                  <a:pt x="228511" y="2209076"/>
                </a:lnTo>
                <a:lnTo>
                  <a:pt x="241313" y="2198827"/>
                </a:lnTo>
                <a:lnTo>
                  <a:pt x="241160" y="2198954"/>
                </a:lnTo>
                <a:lnTo>
                  <a:pt x="253784" y="2188159"/>
                </a:lnTo>
                <a:lnTo>
                  <a:pt x="253645" y="2188286"/>
                </a:lnTo>
                <a:lnTo>
                  <a:pt x="266103" y="2176945"/>
                </a:lnTo>
                <a:lnTo>
                  <a:pt x="265963" y="2177085"/>
                </a:lnTo>
                <a:lnTo>
                  <a:pt x="278257" y="2165210"/>
                </a:lnTo>
                <a:lnTo>
                  <a:pt x="278117" y="2165337"/>
                </a:lnTo>
                <a:lnTo>
                  <a:pt x="290233" y="2152942"/>
                </a:lnTo>
                <a:lnTo>
                  <a:pt x="290106" y="2153069"/>
                </a:lnTo>
                <a:lnTo>
                  <a:pt x="302044" y="2140166"/>
                </a:lnTo>
                <a:lnTo>
                  <a:pt x="301930" y="2140293"/>
                </a:lnTo>
                <a:lnTo>
                  <a:pt x="313665" y="2126869"/>
                </a:lnTo>
                <a:lnTo>
                  <a:pt x="313563" y="2126996"/>
                </a:lnTo>
                <a:lnTo>
                  <a:pt x="325107" y="2113077"/>
                </a:lnTo>
                <a:lnTo>
                  <a:pt x="325006" y="2113204"/>
                </a:lnTo>
                <a:lnTo>
                  <a:pt x="336359" y="2098802"/>
                </a:lnTo>
                <a:lnTo>
                  <a:pt x="336271" y="2098916"/>
                </a:lnTo>
                <a:lnTo>
                  <a:pt x="347421" y="2084032"/>
                </a:lnTo>
                <a:lnTo>
                  <a:pt x="347332" y="2084146"/>
                </a:lnTo>
                <a:lnTo>
                  <a:pt x="358280" y="2068779"/>
                </a:lnTo>
                <a:lnTo>
                  <a:pt x="358191" y="2068906"/>
                </a:lnTo>
                <a:lnTo>
                  <a:pt x="368935" y="2053069"/>
                </a:lnTo>
                <a:lnTo>
                  <a:pt x="368846" y="2053196"/>
                </a:lnTo>
                <a:lnTo>
                  <a:pt x="379375" y="2036902"/>
                </a:lnTo>
                <a:lnTo>
                  <a:pt x="379298" y="2037016"/>
                </a:lnTo>
                <a:lnTo>
                  <a:pt x="389611" y="2020278"/>
                </a:lnTo>
                <a:lnTo>
                  <a:pt x="389535" y="2020392"/>
                </a:lnTo>
                <a:lnTo>
                  <a:pt x="399618" y="2003209"/>
                </a:lnTo>
                <a:lnTo>
                  <a:pt x="399555" y="2003324"/>
                </a:lnTo>
                <a:lnTo>
                  <a:pt x="409410" y="1985709"/>
                </a:lnTo>
                <a:lnTo>
                  <a:pt x="409347" y="1985823"/>
                </a:lnTo>
                <a:lnTo>
                  <a:pt x="418973" y="1967776"/>
                </a:lnTo>
                <a:lnTo>
                  <a:pt x="418909" y="1967891"/>
                </a:lnTo>
                <a:lnTo>
                  <a:pt x="428295" y="1949437"/>
                </a:lnTo>
                <a:lnTo>
                  <a:pt x="428244" y="1949539"/>
                </a:lnTo>
                <a:lnTo>
                  <a:pt x="437388" y="1930680"/>
                </a:lnTo>
                <a:lnTo>
                  <a:pt x="437337" y="1930781"/>
                </a:lnTo>
                <a:lnTo>
                  <a:pt x="446240" y="1911515"/>
                </a:lnTo>
                <a:lnTo>
                  <a:pt x="446189" y="1911617"/>
                </a:lnTo>
                <a:lnTo>
                  <a:pt x="454838" y="1891957"/>
                </a:lnTo>
                <a:lnTo>
                  <a:pt x="454787" y="1892072"/>
                </a:lnTo>
                <a:lnTo>
                  <a:pt x="463182" y="1872018"/>
                </a:lnTo>
                <a:lnTo>
                  <a:pt x="463144" y="1872133"/>
                </a:lnTo>
                <a:lnTo>
                  <a:pt x="471272" y="1851711"/>
                </a:lnTo>
                <a:lnTo>
                  <a:pt x="471234" y="1851813"/>
                </a:lnTo>
                <a:lnTo>
                  <a:pt x="479108" y="1831022"/>
                </a:lnTo>
                <a:lnTo>
                  <a:pt x="479070" y="1831124"/>
                </a:lnTo>
                <a:lnTo>
                  <a:pt x="486677" y="1809979"/>
                </a:lnTo>
                <a:lnTo>
                  <a:pt x="486639" y="1810080"/>
                </a:lnTo>
                <a:lnTo>
                  <a:pt x="493966" y="1788592"/>
                </a:lnTo>
                <a:lnTo>
                  <a:pt x="493928" y="1788681"/>
                </a:lnTo>
                <a:lnTo>
                  <a:pt x="500990" y="1766849"/>
                </a:lnTo>
                <a:lnTo>
                  <a:pt x="500951" y="1766938"/>
                </a:lnTo>
                <a:lnTo>
                  <a:pt x="507721" y="1744777"/>
                </a:lnTo>
                <a:lnTo>
                  <a:pt x="507695" y="1744866"/>
                </a:lnTo>
                <a:lnTo>
                  <a:pt x="514185" y="1722374"/>
                </a:lnTo>
                <a:lnTo>
                  <a:pt x="514159" y="1722463"/>
                </a:lnTo>
                <a:lnTo>
                  <a:pt x="520345" y="1699654"/>
                </a:lnTo>
                <a:lnTo>
                  <a:pt x="520319" y="1699743"/>
                </a:lnTo>
                <a:lnTo>
                  <a:pt x="526225" y="1676616"/>
                </a:lnTo>
                <a:lnTo>
                  <a:pt x="526199" y="1676705"/>
                </a:lnTo>
                <a:lnTo>
                  <a:pt x="531800" y="1653286"/>
                </a:lnTo>
                <a:lnTo>
                  <a:pt x="531775" y="1653375"/>
                </a:lnTo>
                <a:lnTo>
                  <a:pt x="537070" y="1629651"/>
                </a:lnTo>
                <a:lnTo>
                  <a:pt x="537045" y="1629753"/>
                </a:lnTo>
                <a:lnTo>
                  <a:pt x="542036" y="1605750"/>
                </a:lnTo>
                <a:lnTo>
                  <a:pt x="542011" y="1605839"/>
                </a:lnTo>
                <a:lnTo>
                  <a:pt x="546684" y="1581557"/>
                </a:lnTo>
                <a:lnTo>
                  <a:pt x="546671" y="1581645"/>
                </a:lnTo>
                <a:lnTo>
                  <a:pt x="551028" y="1557096"/>
                </a:lnTo>
                <a:lnTo>
                  <a:pt x="551002" y="1557185"/>
                </a:lnTo>
                <a:lnTo>
                  <a:pt x="555041" y="1532382"/>
                </a:lnTo>
                <a:lnTo>
                  <a:pt x="555029" y="1532471"/>
                </a:lnTo>
                <a:lnTo>
                  <a:pt x="558724" y="1507401"/>
                </a:lnTo>
                <a:lnTo>
                  <a:pt x="558711" y="1507490"/>
                </a:lnTo>
                <a:lnTo>
                  <a:pt x="562089" y="1482192"/>
                </a:lnTo>
                <a:lnTo>
                  <a:pt x="562077" y="1482281"/>
                </a:lnTo>
                <a:lnTo>
                  <a:pt x="565112" y="1456741"/>
                </a:lnTo>
                <a:lnTo>
                  <a:pt x="565099" y="1456830"/>
                </a:lnTo>
                <a:lnTo>
                  <a:pt x="567805" y="1431062"/>
                </a:lnTo>
                <a:lnTo>
                  <a:pt x="567792" y="1431150"/>
                </a:lnTo>
                <a:lnTo>
                  <a:pt x="570141" y="1405166"/>
                </a:lnTo>
                <a:lnTo>
                  <a:pt x="570141" y="1405255"/>
                </a:lnTo>
                <a:lnTo>
                  <a:pt x="572135" y="1379055"/>
                </a:lnTo>
                <a:lnTo>
                  <a:pt x="572135" y="1379143"/>
                </a:lnTo>
                <a:lnTo>
                  <a:pt x="573786" y="1352753"/>
                </a:lnTo>
                <a:lnTo>
                  <a:pt x="573774" y="1352830"/>
                </a:lnTo>
                <a:lnTo>
                  <a:pt x="575069" y="1326248"/>
                </a:lnTo>
                <a:lnTo>
                  <a:pt x="575056" y="1326325"/>
                </a:lnTo>
                <a:lnTo>
                  <a:pt x="575983" y="1299553"/>
                </a:lnTo>
                <a:lnTo>
                  <a:pt x="575983" y="1299642"/>
                </a:lnTo>
                <a:lnTo>
                  <a:pt x="576542" y="1272680"/>
                </a:lnTo>
                <a:lnTo>
                  <a:pt x="576542" y="1272768"/>
                </a:lnTo>
                <a:lnTo>
                  <a:pt x="576732" y="1245654"/>
                </a:lnTo>
                <a:lnTo>
                  <a:pt x="576732" y="1245692"/>
                </a:lnTo>
                <a:lnTo>
                  <a:pt x="576606" y="1102385"/>
                </a:lnTo>
                <a:lnTo>
                  <a:pt x="576606" y="1102423"/>
                </a:lnTo>
                <a:lnTo>
                  <a:pt x="576466" y="1079538"/>
                </a:lnTo>
                <a:lnTo>
                  <a:pt x="576466" y="1079602"/>
                </a:lnTo>
                <a:lnTo>
                  <a:pt x="576072" y="1056843"/>
                </a:lnTo>
                <a:lnTo>
                  <a:pt x="576072" y="1056906"/>
                </a:lnTo>
                <a:lnTo>
                  <a:pt x="575412" y="1034275"/>
                </a:lnTo>
                <a:lnTo>
                  <a:pt x="575412" y="1034339"/>
                </a:lnTo>
                <a:lnTo>
                  <a:pt x="574498" y="1011834"/>
                </a:lnTo>
                <a:lnTo>
                  <a:pt x="574498" y="1011898"/>
                </a:lnTo>
                <a:lnTo>
                  <a:pt x="573316" y="989521"/>
                </a:lnTo>
                <a:lnTo>
                  <a:pt x="573329" y="989597"/>
                </a:lnTo>
                <a:lnTo>
                  <a:pt x="571894" y="967359"/>
                </a:lnTo>
                <a:lnTo>
                  <a:pt x="571894" y="967435"/>
                </a:lnTo>
                <a:lnTo>
                  <a:pt x="570217" y="945337"/>
                </a:lnTo>
                <a:lnTo>
                  <a:pt x="570217" y="945414"/>
                </a:lnTo>
                <a:lnTo>
                  <a:pt x="568287" y="923468"/>
                </a:lnTo>
                <a:lnTo>
                  <a:pt x="568300" y="923531"/>
                </a:lnTo>
                <a:lnTo>
                  <a:pt x="566115" y="901738"/>
                </a:lnTo>
                <a:lnTo>
                  <a:pt x="566128" y="901814"/>
                </a:lnTo>
                <a:lnTo>
                  <a:pt x="563702" y="880186"/>
                </a:lnTo>
                <a:lnTo>
                  <a:pt x="563715" y="880263"/>
                </a:lnTo>
                <a:lnTo>
                  <a:pt x="561048" y="858786"/>
                </a:lnTo>
                <a:lnTo>
                  <a:pt x="561061" y="858863"/>
                </a:lnTo>
                <a:lnTo>
                  <a:pt x="558152" y="837565"/>
                </a:lnTo>
                <a:lnTo>
                  <a:pt x="558165" y="837641"/>
                </a:lnTo>
                <a:lnTo>
                  <a:pt x="555029" y="816508"/>
                </a:lnTo>
                <a:lnTo>
                  <a:pt x="555041" y="816585"/>
                </a:lnTo>
                <a:lnTo>
                  <a:pt x="551675" y="795642"/>
                </a:lnTo>
                <a:lnTo>
                  <a:pt x="551688" y="795719"/>
                </a:lnTo>
                <a:lnTo>
                  <a:pt x="548094" y="774954"/>
                </a:lnTo>
                <a:lnTo>
                  <a:pt x="548107" y="775030"/>
                </a:lnTo>
                <a:lnTo>
                  <a:pt x="544271" y="754456"/>
                </a:lnTo>
                <a:lnTo>
                  <a:pt x="544297" y="754533"/>
                </a:lnTo>
                <a:lnTo>
                  <a:pt x="540245" y="734149"/>
                </a:lnTo>
                <a:lnTo>
                  <a:pt x="540258" y="734225"/>
                </a:lnTo>
                <a:lnTo>
                  <a:pt x="535979" y="714044"/>
                </a:lnTo>
                <a:lnTo>
                  <a:pt x="536004" y="714121"/>
                </a:lnTo>
                <a:lnTo>
                  <a:pt x="531508" y="694144"/>
                </a:lnTo>
                <a:lnTo>
                  <a:pt x="531533" y="694220"/>
                </a:lnTo>
                <a:lnTo>
                  <a:pt x="526821" y="674446"/>
                </a:lnTo>
                <a:lnTo>
                  <a:pt x="526834" y="674522"/>
                </a:lnTo>
                <a:lnTo>
                  <a:pt x="521919" y="654964"/>
                </a:lnTo>
                <a:lnTo>
                  <a:pt x="521932" y="655041"/>
                </a:lnTo>
                <a:lnTo>
                  <a:pt x="516801" y="635711"/>
                </a:lnTo>
                <a:lnTo>
                  <a:pt x="516827" y="635787"/>
                </a:lnTo>
                <a:lnTo>
                  <a:pt x="511480" y="616674"/>
                </a:lnTo>
                <a:lnTo>
                  <a:pt x="511505" y="616750"/>
                </a:lnTo>
                <a:lnTo>
                  <a:pt x="505968" y="597865"/>
                </a:lnTo>
                <a:lnTo>
                  <a:pt x="505981" y="597941"/>
                </a:lnTo>
                <a:lnTo>
                  <a:pt x="500240" y="579285"/>
                </a:lnTo>
                <a:lnTo>
                  <a:pt x="500266" y="579374"/>
                </a:lnTo>
                <a:lnTo>
                  <a:pt x="494309" y="560959"/>
                </a:lnTo>
                <a:lnTo>
                  <a:pt x="494335" y="561035"/>
                </a:lnTo>
                <a:lnTo>
                  <a:pt x="488188" y="542861"/>
                </a:lnTo>
                <a:lnTo>
                  <a:pt x="488226" y="542951"/>
                </a:lnTo>
                <a:lnTo>
                  <a:pt x="481876" y="525018"/>
                </a:lnTo>
                <a:lnTo>
                  <a:pt x="481914" y="525107"/>
                </a:lnTo>
                <a:lnTo>
                  <a:pt x="475374" y="507429"/>
                </a:lnTo>
                <a:lnTo>
                  <a:pt x="475412" y="507517"/>
                </a:lnTo>
                <a:lnTo>
                  <a:pt x="468681" y="490105"/>
                </a:lnTo>
                <a:lnTo>
                  <a:pt x="468719" y="490195"/>
                </a:lnTo>
                <a:lnTo>
                  <a:pt x="461810" y="473037"/>
                </a:lnTo>
                <a:lnTo>
                  <a:pt x="461835" y="473126"/>
                </a:lnTo>
                <a:lnTo>
                  <a:pt x="454749" y="456247"/>
                </a:lnTo>
                <a:lnTo>
                  <a:pt x="454787" y="456337"/>
                </a:lnTo>
                <a:lnTo>
                  <a:pt x="447510" y="439724"/>
                </a:lnTo>
                <a:lnTo>
                  <a:pt x="447548" y="439813"/>
                </a:lnTo>
                <a:lnTo>
                  <a:pt x="440093" y="423482"/>
                </a:lnTo>
                <a:lnTo>
                  <a:pt x="440131" y="423571"/>
                </a:lnTo>
                <a:lnTo>
                  <a:pt x="432498" y="407517"/>
                </a:lnTo>
                <a:lnTo>
                  <a:pt x="432549" y="407606"/>
                </a:lnTo>
                <a:lnTo>
                  <a:pt x="424739" y="391846"/>
                </a:lnTo>
                <a:lnTo>
                  <a:pt x="424790" y="391947"/>
                </a:lnTo>
                <a:lnTo>
                  <a:pt x="416814" y="376479"/>
                </a:lnTo>
                <a:lnTo>
                  <a:pt x="416865" y="376568"/>
                </a:lnTo>
                <a:lnTo>
                  <a:pt x="408724" y="361391"/>
                </a:lnTo>
                <a:lnTo>
                  <a:pt x="408775" y="361493"/>
                </a:lnTo>
                <a:lnTo>
                  <a:pt x="400469" y="346621"/>
                </a:lnTo>
                <a:lnTo>
                  <a:pt x="400520" y="346710"/>
                </a:lnTo>
                <a:lnTo>
                  <a:pt x="392049" y="332156"/>
                </a:lnTo>
                <a:lnTo>
                  <a:pt x="392113" y="332257"/>
                </a:lnTo>
                <a:lnTo>
                  <a:pt x="383477" y="318008"/>
                </a:lnTo>
                <a:lnTo>
                  <a:pt x="383540" y="318097"/>
                </a:lnTo>
                <a:lnTo>
                  <a:pt x="374752" y="304165"/>
                </a:lnTo>
                <a:lnTo>
                  <a:pt x="374815" y="304267"/>
                </a:lnTo>
                <a:lnTo>
                  <a:pt x="365874" y="290665"/>
                </a:lnTo>
                <a:lnTo>
                  <a:pt x="365938" y="290766"/>
                </a:lnTo>
                <a:lnTo>
                  <a:pt x="356845" y="277482"/>
                </a:lnTo>
                <a:lnTo>
                  <a:pt x="356921" y="277584"/>
                </a:lnTo>
                <a:lnTo>
                  <a:pt x="347675" y="264630"/>
                </a:lnTo>
                <a:lnTo>
                  <a:pt x="347751" y="264732"/>
                </a:lnTo>
                <a:lnTo>
                  <a:pt x="338366" y="252121"/>
                </a:lnTo>
                <a:lnTo>
                  <a:pt x="338442" y="252222"/>
                </a:lnTo>
                <a:lnTo>
                  <a:pt x="328917" y="239954"/>
                </a:lnTo>
                <a:lnTo>
                  <a:pt x="328994" y="240068"/>
                </a:lnTo>
                <a:lnTo>
                  <a:pt x="319329" y="228143"/>
                </a:lnTo>
                <a:lnTo>
                  <a:pt x="319418" y="228245"/>
                </a:lnTo>
                <a:lnTo>
                  <a:pt x="309601" y="216674"/>
                </a:lnTo>
                <a:lnTo>
                  <a:pt x="309689" y="216776"/>
                </a:lnTo>
                <a:lnTo>
                  <a:pt x="299746" y="205575"/>
                </a:lnTo>
                <a:lnTo>
                  <a:pt x="299847" y="205676"/>
                </a:lnTo>
                <a:lnTo>
                  <a:pt x="289763" y="194831"/>
                </a:lnTo>
                <a:lnTo>
                  <a:pt x="289877" y="194932"/>
                </a:lnTo>
                <a:lnTo>
                  <a:pt x="279667" y="184455"/>
                </a:lnTo>
                <a:lnTo>
                  <a:pt x="279768" y="184557"/>
                </a:lnTo>
                <a:lnTo>
                  <a:pt x="269430" y="174447"/>
                </a:lnTo>
                <a:lnTo>
                  <a:pt x="269545" y="174549"/>
                </a:lnTo>
                <a:lnTo>
                  <a:pt x="259093" y="164821"/>
                </a:lnTo>
                <a:lnTo>
                  <a:pt x="259207" y="164935"/>
                </a:lnTo>
                <a:lnTo>
                  <a:pt x="248628" y="155575"/>
                </a:lnTo>
                <a:lnTo>
                  <a:pt x="248755" y="155689"/>
                </a:lnTo>
                <a:lnTo>
                  <a:pt x="238049" y="146723"/>
                </a:lnTo>
                <a:lnTo>
                  <a:pt x="238189" y="146824"/>
                </a:lnTo>
                <a:lnTo>
                  <a:pt x="227368" y="138252"/>
                </a:lnTo>
                <a:lnTo>
                  <a:pt x="227508" y="138354"/>
                </a:lnTo>
                <a:lnTo>
                  <a:pt x="216573" y="130175"/>
                </a:lnTo>
                <a:lnTo>
                  <a:pt x="216726" y="130289"/>
                </a:lnTo>
                <a:lnTo>
                  <a:pt x="205689" y="122504"/>
                </a:lnTo>
                <a:lnTo>
                  <a:pt x="205842" y="122618"/>
                </a:lnTo>
                <a:lnTo>
                  <a:pt x="194691" y="115239"/>
                </a:lnTo>
                <a:lnTo>
                  <a:pt x="194843" y="115354"/>
                </a:lnTo>
                <a:lnTo>
                  <a:pt x="183591" y="108395"/>
                </a:lnTo>
                <a:lnTo>
                  <a:pt x="183756" y="108496"/>
                </a:lnTo>
                <a:lnTo>
                  <a:pt x="172403" y="101943"/>
                </a:lnTo>
                <a:lnTo>
                  <a:pt x="172580" y="102045"/>
                </a:lnTo>
                <a:lnTo>
                  <a:pt x="161112" y="95923"/>
                </a:lnTo>
                <a:lnTo>
                  <a:pt x="161303" y="96024"/>
                </a:lnTo>
                <a:lnTo>
                  <a:pt x="146202" y="88583"/>
                </a:lnTo>
                <a:lnTo>
                  <a:pt x="146202" y="12878"/>
                </a:lnTo>
                <a:lnTo>
                  <a:pt x="156413" y="17907"/>
                </a:lnTo>
                <a:lnTo>
                  <a:pt x="12903" y="128054"/>
                </a:lnTo>
                <a:lnTo>
                  <a:pt x="13970" y="119012"/>
                </a:lnTo>
                <a:lnTo>
                  <a:pt x="157480" y="295897"/>
                </a:lnTo>
                <a:lnTo>
                  <a:pt x="146202" y="299885"/>
                </a:lnTo>
                <a:lnTo>
                  <a:pt x="146355" y="217741"/>
                </a:lnTo>
                <a:lnTo>
                  <a:pt x="167132" y="227978"/>
                </a:lnTo>
                <a:lnTo>
                  <a:pt x="178778" y="234188"/>
                </a:lnTo>
                <a:lnTo>
                  <a:pt x="190309" y="240817"/>
                </a:lnTo>
                <a:lnTo>
                  <a:pt x="201727" y="247879"/>
                </a:lnTo>
                <a:lnTo>
                  <a:pt x="213030" y="255346"/>
                </a:lnTo>
                <a:lnTo>
                  <a:pt x="224231" y="263220"/>
                </a:lnTo>
                <a:lnTo>
                  <a:pt x="235306" y="271501"/>
                </a:lnTo>
                <a:lnTo>
                  <a:pt x="246253" y="280187"/>
                </a:lnTo>
                <a:lnTo>
                  <a:pt x="257086" y="289255"/>
                </a:lnTo>
                <a:lnTo>
                  <a:pt x="267792" y="298717"/>
                </a:lnTo>
                <a:lnTo>
                  <a:pt x="278371" y="308559"/>
                </a:lnTo>
                <a:lnTo>
                  <a:pt x="288811" y="318770"/>
                </a:lnTo>
                <a:lnTo>
                  <a:pt x="299123" y="329362"/>
                </a:lnTo>
                <a:lnTo>
                  <a:pt x="309308" y="340322"/>
                </a:lnTo>
                <a:lnTo>
                  <a:pt x="319341" y="351637"/>
                </a:lnTo>
                <a:lnTo>
                  <a:pt x="329247" y="363309"/>
                </a:lnTo>
                <a:lnTo>
                  <a:pt x="339001" y="375336"/>
                </a:lnTo>
                <a:lnTo>
                  <a:pt x="348615" y="387706"/>
                </a:lnTo>
                <a:lnTo>
                  <a:pt x="358077" y="400418"/>
                </a:lnTo>
                <a:lnTo>
                  <a:pt x="367386" y="413474"/>
                </a:lnTo>
                <a:lnTo>
                  <a:pt x="376555" y="426847"/>
                </a:lnTo>
                <a:lnTo>
                  <a:pt x="385559" y="440550"/>
                </a:lnTo>
                <a:lnTo>
                  <a:pt x="394411" y="454584"/>
                </a:lnTo>
                <a:lnTo>
                  <a:pt x="403098" y="468935"/>
                </a:lnTo>
                <a:lnTo>
                  <a:pt x="411620" y="483591"/>
                </a:lnTo>
                <a:lnTo>
                  <a:pt x="419989" y="498551"/>
                </a:lnTo>
                <a:lnTo>
                  <a:pt x="428180" y="513817"/>
                </a:lnTo>
                <a:lnTo>
                  <a:pt x="436207" y="529374"/>
                </a:lnTo>
                <a:lnTo>
                  <a:pt x="444055" y="545224"/>
                </a:lnTo>
                <a:lnTo>
                  <a:pt x="451726" y="561365"/>
                </a:lnTo>
                <a:lnTo>
                  <a:pt x="459219" y="577786"/>
                </a:lnTo>
                <a:lnTo>
                  <a:pt x="466535" y="594487"/>
                </a:lnTo>
                <a:lnTo>
                  <a:pt x="473672" y="611454"/>
                </a:lnTo>
                <a:lnTo>
                  <a:pt x="480619" y="628701"/>
                </a:lnTo>
                <a:lnTo>
                  <a:pt x="487375" y="646202"/>
                </a:lnTo>
                <a:lnTo>
                  <a:pt x="493941" y="663956"/>
                </a:lnTo>
                <a:lnTo>
                  <a:pt x="500316" y="681965"/>
                </a:lnTo>
                <a:lnTo>
                  <a:pt x="506489" y="700227"/>
                </a:lnTo>
                <a:lnTo>
                  <a:pt x="512470" y="718731"/>
                </a:lnTo>
                <a:lnTo>
                  <a:pt x="518249" y="737464"/>
                </a:lnTo>
                <a:lnTo>
                  <a:pt x="523824" y="756437"/>
                </a:lnTo>
                <a:lnTo>
                  <a:pt x="529184" y="775627"/>
                </a:lnTo>
                <a:lnTo>
                  <a:pt x="534340" y="795058"/>
                </a:lnTo>
                <a:lnTo>
                  <a:pt x="539280" y="814692"/>
                </a:lnTo>
                <a:lnTo>
                  <a:pt x="544004" y="834543"/>
                </a:lnTo>
                <a:lnTo>
                  <a:pt x="548513" y="854608"/>
                </a:lnTo>
                <a:lnTo>
                  <a:pt x="552806" y="874878"/>
                </a:lnTo>
                <a:lnTo>
                  <a:pt x="556870" y="895337"/>
                </a:lnTo>
                <a:lnTo>
                  <a:pt x="560718" y="915987"/>
                </a:lnTo>
                <a:lnTo>
                  <a:pt x="564325" y="936841"/>
                </a:lnTo>
                <a:lnTo>
                  <a:pt x="567716" y="957859"/>
                </a:lnTo>
                <a:lnTo>
                  <a:pt x="570865" y="979068"/>
                </a:lnTo>
                <a:lnTo>
                  <a:pt x="573774" y="1000455"/>
                </a:lnTo>
                <a:lnTo>
                  <a:pt x="576440" y="1021995"/>
                </a:lnTo>
                <a:lnTo>
                  <a:pt x="578879" y="1043712"/>
                </a:lnTo>
                <a:lnTo>
                  <a:pt x="581063" y="1065581"/>
                </a:lnTo>
                <a:lnTo>
                  <a:pt x="583006" y="1087615"/>
                </a:lnTo>
                <a:lnTo>
                  <a:pt x="584695" y="1109790"/>
                </a:lnTo>
                <a:lnTo>
                  <a:pt x="586131" y="1132103"/>
                </a:lnTo>
                <a:lnTo>
                  <a:pt x="587311" y="1154570"/>
                </a:lnTo>
                <a:lnTo>
                  <a:pt x="588239" y="1177163"/>
                </a:lnTo>
                <a:lnTo>
                  <a:pt x="588899" y="1199883"/>
                </a:lnTo>
                <a:lnTo>
                  <a:pt x="589293" y="1222731"/>
                </a:lnTo>
                <a:lnTo>
                  <a:pt x="589432" y="1245654"/>
                </a:lnTo>
                <a:lnTo>
                  <a:pt x="576732" y="1245730"/>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05" name="Text Box505"/>
          <p:cNvSpPr txBox="1"/>
          <p:nvPr/>
        </p:nvSpPr>
        <p:spPr>
          <a:xfrm>
            <a:off x="739140" y="893623"/>
            <a:ext cx="10265410" cy="2872384"/>
          </a:xfrm>
          <a:prstGeom prst="rect">
            <a:avLst/>
          </a:prstGeom>
          <a:noFill/>
        </p:spPr>
        <p:txBody>
          <a:bodyPr wrap="square" lIns="0" tIns="0" rIns="0" rtlCol="0">
            <a:spAutoFit/>
          </a:bodyPr>
          <a:lstStyle/>
          <a:p>
            <a:pPr algn="just" rtl="0">
              <a:lnSpc>
                <a:spcPts val="3970"/>
              </a:lnSpc>
            </a:pPr>
            <a:r>
              <a:rPr lang="en-US" altLang="zh-CN" sz="2400" spc="0" dirty="0">
                <a:solidFill>
                  <a:srgbClr val="404040"/>
                </a:solidFill>
                <a:latin typeface="微软雅黑"/>
                <a:ea typeface="微软雅黑"/>
                <a:cs typeface="微软雅黑"/>
              </a:rPr>
              <a:t>既然惠子是因为肯定了庄子第一次反击的话从而逆推出自己最初的结论的</a:t>
            </a:r>
            <a:r>
              <a:rPr lang="en-US" altLang="zh-CN" sz="2400" spc="0" dirty="0">
                <a:solidFill>
                  <a:srgbClr val="404040"/>
                </a:solidFill>
                <a:latin typeface="Arial"/>
                <a:ea typeface="Arial"/>
                <a:cs typeface="Arial"/>
              </a:rPr>
              <a:t>,</a:t>
            </a:r>
            <a:r>
              <a:rPr lang="en-US" altLang="zh-CN" sz="2400"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那</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就不妨把庄子第一次反击的话看成是惠子说的。可以从惠子的第一次诘问开</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始</a:t>
            </a:r>
            <a:r>
              <a:rPr lang="en-US" altLang="zh-CN" sz="2400" spc="0" dirty="0">
                <a:solidFill>
                  <a:srgbClr val="404040"/>
                </a:solidFill>
                <a:latin typeface="Arial"/>
                <a:ea typeface="Arial"/>
                <a:cs typeface="Arial"/>
              </a:rPr>
              <a:t>,</a:t>
            </a:r>
            <a:r>
              <a:rPr lang="en-US" altLang="zh-CN" sz="2400" dirty="0">
                <a:solidFill>
                  <a:srgbClr val="404040"/>
                </a:solidFill>
                <a:latin typeface="Arial"/>
                <a:ea typeface="Arial"/>
                <a:cs typeface="Arial"/>
              </a:rPr>
              <a:t> </a:t>
            </a:r>
            <a:r>
              <a:rPr lang="en-US" altLang="zh-CN" sz="2400" spc="0" dirty="0">
                <a:solidFill>
                  <a:srgbClr val="404040"/>
                </a:solidFill>
                <a:latin typeface="微软雅黑"/>
                <a:ea typeface="微软雅黑"/>
                <a:cs typeface="微软雅黑"/>
              </a:rPr>
              <a:t>用陈述句形式把惠子的逻辑线路梳理一下</a:t>
            </a:r>
            <a:r>
              <a:rPr lang="en-US" altLang="zh-CN" sz="2400" spc="0" dirty="0">
                <a:solidFill>
                  <a:srgbClr val="404040"/>
                </a:solidFill>
                <a:latin typeface="Arial"/>
                <a:ea typeface="Arial"/>
                <a:cs typeface="Arial"/>
              </a:rPr>
              <a:t>:</a:t>
            </a:r>
            <a:endParaRPr lang="en-US" altLang="zh-CN" sz="2400">
              <a:latin typeface="Arial"/>
              <a:ea typeface="Arial"/>
              <a:cs typeface="Arial"/>
            </a:endParaRPr>
          </a:p>
          <a:p>
            <a:pPr algn="l" rtl="0">
              <a:lnSpc>
                <a:spcPts val="2455"/>
              </a:lnSpc>
              <a:spcBef>
                <a:spcPts val="2646"/>
              </a:spcBef>
            </a:pPr>
            <a:r>
              <a:rPr lang="en-US" altLang="zh-CN" sz="2400" b="1" spc="4" dirty="0">
                <a:solidFill>
                  <a:srgbClr val="404040"/>
                </a:solidFill>
                <a:latin typeface="仿宋"/>
                <a:ea typeface="仿宋"/>
                <a:cs typeface="仿宋"/>
              </a:rPr>
              <a:t>(1)</a:t>
            </a:r>
            <a:r>
              <a:rPr lang="en-US" altLang="zh-CN" sz="2400" b="1" spc="14"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庄</a:t>
            </a:r>
            <a:r>
              <a:rPr lang="en-US" altLang="zh-CN" sz="2400" b="1" spc="5" dirty="0">
                <a:solidFill>
                  <a:srgbClr val="404040"/>
                </a:solidFill>
                <a:latin typeface="仿宋"/>
                <a:ea typeface="仿宋"/>
                <a:cs typeface="仿宋"/>
              </a:rPr>
              <a:t>不</a:t>
            </a:r>
            <a:r>
              <a:rPr lang="en-US" altLang="zh-CN" sz="2400" b="1" spc="0" dirty="0">
                <a:solidFill>
                  <a:srgbClr val="404040"/>
                </a:solidFill>
                <a:latin typeface="仿宋"/>
                <a:ea typeface="仿宋"/>
                <a:cs typeface="仿宋"/>
              </a:rPr>
              <a:t>是</a:t>
            </a:r>
            <a:r>
              <a:rPr lang="en-US" altLang="zh-CN" sz="2400" b="1" spc="10" dirty="0">
                <a:solidFill>
                  <a:srgbClr val="404040"/>
                </a:solidFill>
                <a:latin typeface="仿宋"/>
                <a:ea typeface="仿宋"/>
                <a:cs typeface="仿宋"/>
              </a:rPr>
              <a:t>鱼</a:t>
            </a:r>
            <a:r>
              <a:rPr lang="en-US" altLang="zh-CN" sz="2400" b="1" spc="0" dirty="0">
                <a:solidFill>
                  <a:srgbClr val="404040"/>
                </a:solidFill>
                <a:latin typeface="仿宋"/>
                <a:ea typeface="仿宋"/>
                <a:cs typeface="仿宋"/>
              </a:rPr>
              <a:t>,</a:t>
            </a:r>
            <a:r>
              <a:rPr lang="en-US" altLang="zh-CN" sz="2400" b="1" spc="16"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庄</a:t>
            </a:r>
            <a:r>
              <a:rPr lang="en-US" altLang="zh-CN" sz="2400" b="1" spc="5" dirty="0">
                <a:solidFill>
                  <a:srgbClr val="404040"/>
                </a:solidFill>
                <a:latin typeface="仿宋"/>
                <a:ea typeface="仿宋"/>
                <a:cs typeface="仿宋"/>
              </a:rPr>
              <a:t>就</a:t>
            </a:r>
            <a:r>
              <a:rPr lang="en-US" altLang="zh-CN" sz="2400" b="1" spc="0" dirty="0">
                <a:solidFill>
                  <a:srgbClr val="404040"/>
                </a:solidFill>
                <a:latin typeface="仿宋"/>
                <a:ea typeface="仿宋"/>
                <a:cs typeface="仿宋"/>
              </a:rPr>
              <a:t>不</a:t>
            </a:r>
            <a:r>
              <a:rPr lang="en-US" altLang="zh-CN" sz="2400" b="1" spc="10" dirty="0">
                <a:solidFill>
                  <a:srgbClr val="404040"/>
                </a:solidFill>
                <a:latin typeface="仿宋"/>
                <a:ea typeface="仿宋"/>
                <a:cs typeface="仿宋"/>
              </a:rPr>
              <a:t>知</a:t>
            </a:r>
            <a:r>
              <a:rPr lang="en-US" altLang="zh-CN" sz="2400" b="1" spc="0" dirty="0">
                <a:solidFill>
                  <a:srgbClr val="404040"/>
                </a:solidFill>
                <a:latin typeface="仿宋"/>
                <a:ea typeface="仿宋"/>
                <a:cs typeface="仿宋"/>
              </a:rPr>
              <a:t>鱼</a:t>
            </a:r>
            <a:endParaRPr lang="en-US" altLang="zh-CN" sz="2400">
              <a:latin typeface="仿宋"/>
              <a:ea typeface="仿宋"/>
              <a:cs typeface="仿宋"/>
            </a:endParaRPr>
          </a:p>
          <a:p>
            <a:pPr algn="l" rtl="0">
              <a:lnSpc>
                <a:spcPts val="2455"/>
              </a:lnSpc>
              <a:spcBef>
                <a:spcPts val="3150"/>
              </a:spcBef>
            </a:pPr>
            <a:r>
              <a:rPr lang="en-US" altLang="zh-CN" sz="2400" b="1" spc="4" dirty="0">
                <a:solidFill>
                  <a:srgbClr val="404040"/>
                </a:solidFill>
                <a:latin typeface="仿宋"/>
                <a:ea typeface="仿宋"/>
                <a:cs typeface="仿宋"/>
              </a:rPr>
              <a:t>(2)</a:t>
            </a:r>
            <a:r>
              <a:rPr lang="en-US" altLang="zh-CN" sz="2400" b="1" spc="14"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如</a:t>
            </a:r>
            <a:r>
              <a:rPr lang="en-US" altLang="zh-CN" sz="2400" b="1" spc="5" dirty="0">
                <a:solidFill>
                  <a:srgbClr val="404040"/>
                </a:solidFill>
                <a:latin typeface="仿宋"/>
                <a:ea typeface="仿宋"/>
                <a:cs typeface="仿宋"/>
              </a:rPr>
              <a:t>果</a:t>
            </a:r>
            <a:r>
              <a:rPr lang="en-US" altLang="zh-CN" sz="2400" b="1" spc="0" dirty="0">
                <a:solidFill>
                  <a:srgbClr val="404040"/>
                </a:solidFill>
                <a:latin typeface="仿宋"/>
                <a:ea typeface="仿宋"/>
                <a:cs typeface="仿宋"/>
              </a:rPr>
              <a:t>庄</a:t>
            </a:r>
            <a:r>
              <a:rPr lang="en-US" altLang="zh-CN" sz="2400" b="1" spc="10" dirty="0">
                <a:solidFill>
                  <a:srgbClr val="404040"/>
                </a:solidFill>
                <a:latin typeface="仿宋"/>
                <a:ea typeface="仿宋"/>
                <a:cs typeface="仿宋"/>
              </a:rPr>
              <a:t>不</a:t>
            </a:r>
            <a:r>
              <a:rPr lang="en-US" altLang="zh-CN" sz="2400" b="1" spc="0" dirty="0">
                <a:solidFill>
                  <a:srgbClr val="404040"/>
                </a:solidFill>
                <a:latin typeface="仿宋"/>
                <a:ea typeface="仿宋"/>
                <a:cs typeface="仿宋"/>
              </a:rPr>
              <a:t>是</a:t>
            </a:r>
            <a:r>
              <a:rPr lang="en-US" altLang="zh-CN" sz="2400" b="1" spc="6" dirty="0">
                <a:solidFill>
                  <a:srgbClr val="404040"/>
                </a:solidFill>
                <a:latin typeface="仿宋"/>
                <a:ea typeface="仿宋"/>
                <a:cs typeface="仿宋"/>
              </a:rPr>
              <a:t>鱼</a:t>
            </a:r>
            <a:r>
              <a:rPr lang="en-US" altLang="zh-CN" sz="2400" b="1" spc="0" dirty="0">
                <a:solidFill>
                  <a:srgbClr val="404040"/>
                </a:solidFill>
                <a:latin typeface="仿宋"/>
                <a:ea typeface="仿宋"/>
                <a:cs typeface="仿宋"/>
              </a:rPr>
              <a:t>,</a:t>
            </a:r>
            <a:r>
              <a:rPr lang="en-US" altLang="zh-CN" sz="2400" b="1" spc="19"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庄</a:t>
            </a:r>
            <a:r>
              <a:rPr lang="en-US" altLang="zh-CN" sz="2400" b="1" spc="5" dirty="0">
                <a:solidFill>
                  <a:srgbClr val="404040"/>
                </a:solidFill>
                <a:latin typeface="仿宋"/>
                <a:ea typeface="仿宋"/>
                <a:cs typeface="仿宋"/>
              </a:rPr>
              <a:t>就</a:t>
            </a:r>
            <a:r>
              <a:rPr lang="en-US" altLang="zh-CN" sz="2400" b="1" spc="0" dirty="0">
                <a:solidFill>
                  <a:srgbClr val="404040"/>
                </a:solidFill>
                <a:latin typeface="仿宋"/>
                <a:ea typeface="仿宋"/>
                <a:cs typeface="仿宋"/>
              </a:rPr>
              <a:t>不</a:t>
            </a:r>
            <a:r>
              <a:rPr lang="en-US" altLang="zh-CN" sz="2400" b="1" spc="10" dirty="0">
                <a:solidFill>
                  <a:srgbClr val="404040"/>
                </a:solidFill>
                <a:latin typeface="仿宋"/>
                <a:ea typeface="仿宋"/>
                <a:cs typeface="仿宋"/>
              </a:rPr>
              <a:t>知</a:t>
            </a:r>
            <a:r>
              <a:rPr lang="en-US" altLang="zh-CN" sz="2400" b="1" spc="0" dirty="0">
                <a:solidFill>
                  <a:srgbClr val="404040"/>
                </a:solidFill>
                <a:latin typeface="仿宋"/>
                <a:ea typeface="仿宋"/>
                <a:cs typeface="仿宋"/>
              </a:rPr>
              <a:t>鱼</a:t>
            </a:r>
            <a:endParaRPr lang="en-US" altLang="zh-CN" sz="2400">
              <a:latin typeface="仿宋"/>
              <a:ea typeface="仿宋"/>
              <a:cs typeface="仿宋"/>
            </a:endParaRPr>
          </a:p>
        </p:txBody>
      </p:sp>
      <p:sp>
        <p:nvSpPr>
          <p:cNvPr id="506" name="Text Box506"/>
          <p:cNvSpPr txBox="1"/>
          <p:nvPr/>
        </p:nvSpPr>
        <p:spPr>
          <a:xfrm>
            <a:off x="739140" y="4166032"/>
            <a:ext cx="4632960" cy="1735481"/>
          </a:xfrm>
          <a:prstGeom prst="rect">
            <a:avLst/>
          </a:prstGeom>
          <a:noFill/>
        </p:spPr>
        <p:txBody>
          <a:bodyPr wrap="square" lIns="0" tIns="0" rIns="0" rtlCol="0">
            <a:spAutoFit/>
          </a:bodyPr>
          <a:lstStyle/>
          <a:p>
            <a:pPr marL="614680" algn="l" rtl="0">
              <a:lnSpc>
                <a:spcPts val="2455"/>
              </a:lnSpc>
            </a:pPr>
            <a:r>
              <a:rPr lang="en-US" altLang="zh-CN" sz="2400" b="1" spc="0" dirty="0">
                <a:solidFill>
                  <a:srgbClr val="404040"/>
                </a:solidFill>
                <a:latin typeface="仿宋"/>
                <a:ea typeface="仿宋"/>
                <a:cs typeface="仿宋"/>
              </a:rPr>
              <a:t>那</a:t>
            </a:r>
            <a:r>
              <a:rPr lang="en-US" altLang="zh-CN" sz="2400" b="1" spc="5" dirty="0">
                <a:solidFill>
                  <a:srgbClr val="404040"/>
                </a:solidFill>
                <a:latin typeface="仿宋"/>
                <a:ea typeface="仿宋"/>
                <a:cs typeface="仿宋"/>
              </a:rPr>
              <a:t>么</a:t>
            </a:r>
            <a:r>
              <a:rPr lang="en-US" altLang="zh-CN" sz="2400" b="1" spc="0" dirty="0">
                <a:solidFill>
                  <a:srgbClr val="404040"/>
                </a:solidFill>
                <a:latin typeface="仿宋"/>
                <a:ea typeface="仿宋"/>
                <a:cs typeface="仿宋"/>
              </a:rPr>
              <a:t>惠</a:t>
            </a:r>
            <a:r>
              <a:rPr lang="en-US" altLang="zh-CN" sz="2400" b="1" spc="10" dirty="0">
                <a:solidFill>
                  <a:srgbClr val="404040"/>
                </a:solidFill>
                <a:latin typeface="仿宋"/>
                <a:ea typeface="仿宋"/>
                <a:cs typeface="仿宋"/>
              </a:rPr>
              <a:t>不</a:t>
            </a:r>
            <a:r>
              <a:rPr lang="en-US" altLang="zh-CN" sz="2400" b="1" spc="0" dirty="0">
                <a:solidFill>
                  <a:srgbClr val="404040"/>
                </a:solidFill>
                <a:latin typeface="仿宋"/>
                <a:ea typeface="仿宋"/>
                <a:cs typeface="仿宋"/>
              </a:rPr>
              <a:t>是</a:t>
            </a:r>
            <a:r>
              <a:rPr lang="en-US" altLang="zh-CN" sz="2400" b="1" spc="6" dirty="0">
                <a:solidFill>
                  <a:srgbClr val="404040"/>
                </a:solidFill>
                <a:latin typeface="仿宋"/>
                <a:ea typeface="仿宋"/>
                <a:cs typeface="仿宋"/>
              </a:rPr>
              <a:t>庄</a:t>
            </a:r>
            <a:r>
              <a:rPr lang="en-US" altLang="zh-CN" sz="2400" b="1" spc="0" dirty="0">
                <a:solidFill>
                  <a:srgbClr val="404040"/>
                </a:solidFill>
                <a:latin typeface="仿宋"/>
                <a:ea typeface="仿宋"/>
                <a:cs typeface="仿宋"/>
              </a:rPr>
              <a:t>,</a:t>
            </a:r>
            <a:r>
              <a:rPr lang="en-US" altLang="zh-CN" sz="2400" b="1" spc="19"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惠</a:t>
            </a:r>
            <a:r>
              <a:rPr lang="en-US" altLang="zh-CN" sz="2400" b="1" spc="5" dirty="0">
                <a:solidFill>
                  <a:srgbClr val="404040"/>
                </a:solidFill>
                <a:latin typeface="仿宋"/>
                <a:ea typeface="仿宋"/>
                <a:cs typeface="仿宋"/>
              </a:rPr>
              <a:t>就</a:t>
            </a:r>
            <a:r>
              <a:rPr lang="en-US" altLang="zh-CN" sz="2400" b="1" spc="0" dirty="0">
                <a:solidFill>
                  <a:srgbClr val="404040"/>
                </a:solidFill>
                <a:latin typeface="仿宋"/>
                <a:ea typeface="仿宋"/>
                <a:cs typeface="仿宋"/>
              </a:rPr>
              <a:t>不</a:t>
            </a:r>
            <a:r>
              <a:rPr lang="en-US" altLang="zh-CN" sz="2400" b="1" spc="10" dirty="0">
                <a:solidFill>
                  <a:srgbClr val="404040"/>
                </a:solidFill>
                <a:latin typeface="仿宋"/>
                <a:ea typeface="仿宋"/>
                <a:cs typeface="仿宋"/>
              </a:rPr>
              <a:t>知</a:t>
            </a:r>
            <a:r>
              <a:rPr lang="en-US" altLang="zh-CN" sz="2400" b="1" spc="0" dirty="0">
                <a:solidFill>
                  <a:srgbClr val="404040"/>
                </a:solidFill>
                <a:latin typeface="仿宋"/>
                <a:ea typeface="仿宋"/>
                <a:cs typeface="仿宋"/>
              </a:rPr>
              <a:t>庄</a:t>
            </a:r>
            <a:endParaRPr lang="en-US" altLang="zh-CN" sz="2400">
              <a:latin typeface="仿宋"/>
              <a:ea typeface="仿宋"/>
              <a:cs typeface="仿宋"/>
            </a:endParaRPr>
          </a:p>
          <a:p>
            <a:pPr algn="l" rtl="0">
              <a:lnSpc>
                <a:spcPts val="2455"/>
              </a:lnSpc>
              <a:spcBef>
                <a:spcPts val="3150"/>
              </a:spcBef>
            </a:pPr>
            <a:r>
              <a:rPr lang="en-US" altLang="zh-CN" sz="2400" b="1" spc="4" dirty="0">
                <a:solidFill>
                  <a:srgbClr val="404040"/>
                </a:solidFill>
                <a:latin typeface="仿宋"/>
                <a:ea typeface="仿宋"/>
                <a:cs typeface="仿宋"/>
              </a:rPr>
              <a:t>(3)</a:t>
            </a:r>
            <a:r>
              <a:rPr lang="en-US" altLang="zh-CN" sz="2400" b="1" spc="14"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既</a:t>
            </a:r>
            <a:r>
              <a:rPr lang="en-US" altLang="zh-CN" sz="2400" b="1" spc="5" dirty="0">
                <a:solidFill>
                  <a:srgbClr val="404040"/>
                </a:solidFill>
                <a:latin typeface="仿宋"/>
                <a:ea typeface="仿宋"/>
                <a:cs typeface="仿宋"/>
              </a:rPr>
              <a:t>然</a:t>
            </a:r>
            <a:r>
              <a:rPr lang="en-US" altLang="zh-CN" sz="2400" b="1" spc="0" dirty="0">
                <a:solidFill>
                  <a:srgbClr val="404040"/>
                </a:solidFill>
                <a:latin typeface="仿宋"/>
                <a:ea typeface="仿宋"/>
                <a:cs typeface="仿宋"/>
              </a:rPr>
              <a:t>,</a:t>
            </a:r>
            <a:r>
              <a:rPr lang="en-US" altLang="zh-CN" sz="2400" b="1" spc="20"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惠</a:t>
            </a:r>
            <a:r>
              <a:rPr lang="en-US" altLang="zh-CN" sz="2400" b="1" spc="5" dirty="0">
                <a:solidFill>
                  <a:srgbClr val="404040"/>
                </a:solidFill>
                <a:latin typeface="仿宋"/>
                <a:ea typeface="仿宋"/>
                <a:cs typeface="仿宋"/>
              </a:rPr>
              <a:t>不</a:t>
            </a:r>
            <a:r>
              <a:rPr lang="en-US" altLang="zh-CN" sz="2400" b="1" spc="0" dirty="0">
                <a:solidFill>
                  <a:srgbClr val="404040"/>
                </a:solidFill>
                <a:latin typeface="仿宋"/>
                <a:ea typeface="仿宋"/>
                <a:cs typeface="仿宋"/>
              </a:rPr>
              <a:t>是</a:t>
            </a:r>
            <a:r>
              <a:rPr lang="en-US" altLang="zh-CN" sz="2400" b="1" spc="10" dirty="0">
                <a:solidFill>
                  <a:srgbClr val="404040"/>
                </a:solidFill>
                <a:latin typeface="仿宋"/>
                <a:ea typeface="仿宋"/>
                <a:cs typeface="仿宋"/>
              </a:rPr>
              <a:t>庄</a:t>
            </a:r>
            <a:r>
              <a:rPr lang="en-US" altLang="zh-CN" sz="2400" b="1" spc="0" dirty="0">
                <a:solidFill>
                  <a:srgbClr val="404040"/>
                </a:solidFill>
                <a:latin typeface="仿宋"/>
                <a:ea typeface="仿宋"/>
                <a:cs typeface="仿宋"/>
              </a:rPr>
              <a:t>,</a:t>
            </a:r>
            <a:r>
              <a:rPr lang="en-US" altLang="zh-CN" sz="2400" b="1" spc="16"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惠</a:t>
            </a:r>
            <a:r>
              <a:rPr lang="en-US" altLang="zh-CN" sz="2400" b="1" spc="5" dirty="0">
                <a:solidFill>
                  <a:srgbClr val="404040"/>
                </a:solidFill>
                <a:latin typeface="仿宋"/>
                <a:ea typeface="仿宋"/>
                <a:cs typeface="仿宋"/>
              </a:rPr>
              <a:t>就</a:t>
            </a:r>
            <a:r>
              <a:rPr lang="en-US" altLang="zh-CN" sz="2400" b="1" spc="0" dirty="0">
                <a:solidFill>
                  <a:srgbClr val="404040"/>
                </a:solidFill>
                <a:latin typeface="仿宋"/>
                <a:ea typeface="仿宋"/>
                <a:cs typeface="仿宋"/>
              </a:rPr>
              <a:t>不</a:t>
            </a:r>
            <a:r>
              <a:rPr lang="en-US" altLang="zh-CN" sz="2400" b="1" spc="10" dirty="0">
                <a:solidFill>
                  <a:srgbClr val="404040"/>
                </a:solidFill>
                <a:latin typeface="仿宋"/>
                <a:ea typeface="仿宋"/>
                <a:cs typeface="仿宋"/>
              </a:rPr>
              <a:t>知</a:t>
            </a:r>
            <a:r>
              <a:rPr lang="en-US" altLang="zh-CN" sz="2400" b="1" spc="0" dirty="0">
                <a:solidFill>
                  <a:srgbClr val="404040"/>
                </a:solidFill>
                <a:latin typeface="仿宋"/>
                <a:ea typeface="仿宋"/>
                <a:cs typeface="仿宋"/>
              </a:rPr>
              <a:t>庄</a:t>
            </a:r>
            <a:endParaRPr lang="en-US" altLang="zh-CN" sz="2400">
              <a:latin typeface="仿宋"/>
              <a:ea typeface="仿宋"/>
              <a:cs typeface="仿宋"/>
            </a:endParaRPr>
          </a:p>
          <a:p>
            <a:pPr marL="614680" algn="l" rtl="0">
              <a:lnSpc>
                <a:spcPts val="2455"/>
              </a:lnSpc>
              <a:spcBef>
                <a:spcPts val="3150"/>
              </a:spcBef>
            </a:pPr>
            <a:r>
              <a:rPr lang="en-US" altLang="zh-CN" sz="2400" b="1" spc="0" dirty="0">
                <a:solidFill>
                  <a:srgbClr val="404040"/>
                </a:solidFill>
                <a:latin typeface="仿宋"/>
                <a:ea typeface="仿宋"/>
                <a:cs typeface="仿宋"/>
              </a:rPr>
              <a:t>那</a:t>
            </a:r>
            <a:r>
              <a:rPr lang="en-US" altLang="zh-CN" sz="2400" b="1" spc="5" dirty="0">
                <a:solidFill>
                  <a:srgbClr val="404040"/>
                </a:solidFill>
                <a:latin typeface="仿宋"/>
                <a:ea typeface="仿宋"/>
                <a:cs typeface="仿宋"/>
              </a:rPr>
              <a:t>么</a:t>
            </a:r>
            <a:r>
              <a:rPr lang="en-US" altLang="zh-CN" sz="2400" b="1" spc="0" dirty="0">
                <a:solidFill>
                  <a:srgbClr val="404040"/>
                </a:solidFill>
                <a:latin typeface="仿宋"/>
                <a:ea typeface="仿宋"/>
                <a:cs typeface="仿宋"/>
              </a:rPr>
              <a:t>,</a:t>
            </a:r>
            <a:r>
              <a:rPr lang="en-US" altLang="zh-CN" sz="2400" b="1" spc="20"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庄</a:t>
            </a:r>
            <a:r>
              <a:rPr lang="en-US" altLang="zh-CN" sz="2400" b="1" spc="5" dirty="0">
                <a:solidFill>
                  <a:srgbClr val="404040"/>
                </a:solidFill>
                <a:latin typeface="仿宋"/>
                <a:ea typeface="仿宋"/>
                <a:cs typeface="仿宋"/>
              </a:rPr>
              <a:t>不</a:t>
            </a:r>
            <a:r>
              <a:rPr lang="en-US" altLang="zh-CN" sz="2400" b="1" spc="0" dirty="0">
                <a:solidFill>
                  <a:srgbClr val="404040"/>
                </a:solidFill>
                <a:latin typeface="仿宋"/>
                <a:ea typeface="仿宋"/>
                <a:cs typeface="仿宋"/>
              </a:rPr>
              <a:t>是</a:t>
            </a:r>
            <a:r>
              <a:rPr lang="en-US" altLang="zh-CN" sz="2400" b="1" spc="10" dirty="0">
                <a:solidFill>
                  <a:srgbClr val="404040"/>
                </a:solidFill>
                <a:latin typeface="仿宋"/>
                <a:ea typeface="仿宋"/>
                <a:cs typeface="仿宋"/>
              </a:rPr>
              <a:t>鱼</a:t>
            </a:r>
            <a:r>
              <a:rPr lang="en-US" altLang="zh-CN" sz="2400" b="1" spc="0" dirty="0">
                <a:solidFill>
                  <a:srgbClr val="404040"/>
                </a:solidFill>
                <a:latin typeface="仿宋"/>
                <a:ea typeface="仿宋"/>
                <a:cs typeface="仿宋"/>
              </a:rPr>
              <a:t>,</a:t>
            </a:r>
            <a:r>
              <a:rPr lang="en-US" altLang="zh-CN" sz="2400" b="1" spc="16" dirty="0">
                <a:solidFill>
                  <a:srgbClr val="404040"/>
                </a:solidFill>
                <a:latin typeface="仿宋"/>
                <a:ea typeface="仿宋"/>
                <a:cs typeface="仿宋"/>
              </a:rPr>
              <a:t> </a:t>
            </a:r>
            <a:r>
              <a:rPr lang="en-US" altLang="zh-CN" sz="2400" b="1" spc="0" dirty="0">
                <a:solidFill>
                  <a:srgbClr val="404040"/>
                </a:solidFill>
                <a:latin typeface="仿宋"/>
                <a:ea typeface="仿宋"/>
                <a:cs typeface="仿宋"/>
              </a:rPr>
              <a:t>庄</a:t>
            </a:r>
            <a:r>
              <a:rPr lang="en-US" altLang="zh-CN" sz="2400" b="1" spc="5" dirty="0">
                <a:solidFill>
                  <a:srgbClr val="404040"/>
                </a:solidFill>
                <a:latin typeface="仿宋"/>
                <a:ea typeface="仿宋"/>
                <a:cs typeface="仿宋"/>
              </a:rPr>
              <a:t>就</a:t>
            </a:r>
            <a:r>
              <a:rPr lang="en-US" altLang="zh-CN" sz="2400" b="1" spc="0" dirty="0">
                <a:solidFill>
                  <a:srgbClr val="404040"/>
                </a:solidFill>
                <a:latin typeface="仿宋"/>
                <a:ea typeface="仿宋"/>
                <a:cs typeface="仿宋"/>
              </a:rPr>
              <a:t>不</a:t>
            </a:r>
            <a:r>
              <a:rPr lang="en-US" altLang="zh-CN" sz="2400" b="1" spc="10" dirty="0">
                <a:solidFill>
                  <a:srgbClr val="404040"/>
                </a:solidFill>
                <a:latin typeface="仿宋"/>
                <a:ea typeface="仿宋"/>
                <a:cs typeface="仿宋"/>
              </a:rPr>
              <a:t>知</a:t>
            </a:r>
            <a:r>
              <a:rPr lang="en-US" altLang="zh-CN" sz="2400" b="1" spc="0" dirty="0">
                <a:solidFill>
                  <a:srgbClr val="404040"/>
                </a:solidFill>
                <a:latin typeface="仿宋"/>
                <a:ea typeface="仿宋"/>
                <a:cs typeface="仿宋"/>
              </a:rPr>
              <a:t>鱼</a:t>
            </a:r>
            <a:endParaRPr lang="en-US" altLang="zh-CN" sz="2400">
              <a:latin typeface="仿宋"/>
              <a:ea typeface="仿宋"/>
              <a:cs typeface="仿宋"/>
            </a:endParaRPr>
          </a:p>
        </p:txBody>
      </p:sp>
      <p:sp>
        <p:nvSpPr>
          <p:cNvPr id="507" name="Text Box507"/>
          <p:cNvSpPr txBox="1"/>
          <p:nvPr/>
        </p:nvSpPr>
        <p:spPr>
          <a:xfrm>
            <a:off x="8247381" y="3842503"/>
            <a:ext cx="2069465" cy="660082"/>
          </a:xfrm>
          <a:prstGeom prst="rect">
            <a:avLst/>
          </a:prstGeom>
          <a:noFill/>
        </p:spPr>
        <p:txBody>
          <a:bodyPr wrap="square" lIns="0" tIns="0" rIns="0" rtlCol="0">
            <a:spAutoFit/>
          </a:bodyPr>
          <a:lstStyle/>
          <a:p>
            <a:pPr algn="l" rtl="0">
              <a:lnSpc>
                <a:spcPts val="5197"/>
              </a:lnSpc>
            </a:pPr>
            <a:r>
              <a:rPr lang="en-US" altLang="zh-CN" sz="3995" spc="0" dirty="0">
                <a:solidFill>
                  <a:srgbClr val="002060"/>
                </a:solidFill>
                <a:latin typeface="华文楷体"/>
                <a:ea typeface="华文楷体"/>
                <a:cs typeface="华文楷体"/>
              </a:rPr>
              <a:t>循环论证</a:t>
            </a:r>
            <a:endParaRPr lang="en-US" altLang="zh-CN" sz="3995">
              <a:latin typeface="华文楷体"/>
              <a:ea typeface="华文楷体"/>
              <a:cs typeface="华文楷体"/>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Text Box509"/>
          <p:cNvSpPr txBox="1"/>
          <p:nvPr/>
        </p:nvSpPr>
        <p:spPr>
          <a:xfrm>
            <a:off x="739140" y="1240680"/>
            <a:ext cx="10239376" cy="4401803"/>
          </a:xfrm>
          <a:prstGeom prst="rect">
            <a:avLst/>
          </a:prstGeom>
          <a:noFill/>
        </p:spPr>
        <p:txBody>
          <a:bodyPr wrap="square" lIns="0" tIns="0" rIns="0" rtlCol="0">
            <a:spAutoFit/>
          </a:bodyPr>
          <a:lstStyle/>
          <a:p>
            <a:pPr algn="l" rtl="0">
              <a:lnSpc>
                <a:spcPts val="3833"/>
              </a:lnSpc>
            </a:pPr>
            <a:r>
              <a:rPr lang="en-US" altLang="zh-CN" sz="2795" spc="-5" dirty="0">
                <a:solidFill>
                  <a:srgbClr val="404040"/>
                </a:solidFill>
                <a:latin typeface="华文楷体"/>
                <a:ea typeface="华文楷体"/>
                <a:cs typeface="华文楷体"/>
              </a:rPr>
              <a:t>庄</a:t>
            </a:r>
            <a:r>
              <a:rPr lang="en-US" altLang="zh-CN" sz="2795" spc="0" dirty="0">
                <a:solidFill>
                  <a:srgbClr val="404040"/>
                </a:solidFill>
                <a:latin typeface="华文楷体"/>
                <a:ea typeface="华文楷体"/>
                <a:cs typeface="华文楷体"/>
              </a:rPr>
              <a:t>子曰:“请循其本。子曰‘汝安知鱼乐’云者</a:t>
            </a:r>
            <a:r>
              <a:rPr lang="en-US" altLang="zh-CN" sz="2795" spc="6" dirty="0">
                <a:solidFill>
                  <a:srgbClr val="404040"/>
                </a:solidFill>
                <a:latin typeface="华文楷体"/>
                <a:ea typeface="华文楷体"/>
                <a:cs typeface="华文楷体"/>
              </a:rPr>
              <a:t>,</a:t>
            </a:r>
            <a:r>
              <a:rPr lang="en-US" altLang="zh-CN" sz="2795" dirty="0">
                <a:solidFill>
                  <a:srgbClr val="404040"/>
                </a:solidFill>
                <a:latin typeface="华文楷体"/>
                <a:ea typeface="华文楷体"/>
                <a:cs typeface="华文楷体"/>
              </a:rPr>
              <a:t> </a:t>
            </a:r>
            <a:r>
              <a:rPr lang="en-US" altLang="zh-CN" sz="2795" spc="-8" dirty="0">
                <a:solidFill>
                  <a:srgbClr val="404040"/>
                </a:solidFill>
                <a:latin typeface="华文楷体"/>
                <a:ea typeface="华文楷体"/>
                <a:cs typeface="华文楷体"/>
              </a:rPr>
              <a:t>既</a:t>
            </a:r>
            <a:r>
              <a:rPr lang="en-US" altLang="zh-CN" sz="2795" spc="0" dirty="0">
                <a:solidFill>
                  <a:srgbClr val="404040"/>
                </a:solidFill>
                <a:latin typeface="华文楷体"/>
                <a:ea typeface="华文楷体"/>
                <a:cs typeface="华文楷体"/>
              </a:rPr>
              <a:t>已知吾知之而问</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我</a:t>
            </a:r>
            <a:r>
              <a:rPr lang="en-US" altLang="zh-CN" sz="2795" spc="0" dirty="0">
                <a:solidFill>
                  <a:srgbClr val="404040"/>
                </a:solidFill>
                <a:latin typeface="华文楷体"/>
                <a:ea typeface="华文楷体"/>
                <a:cs typeface="华文楷体"/>
              </a:rPr>
              <a:t>。我知之濠上也。”</a:t>
            </a:r>
            <a:endParaRPr lang="en-US" altLang="zh-CN" sz="2795">
              <a:latin typeface="华文楷体"/>
              <a:ea typeface="华文楷体"/>
              <a:cs typeface="华文楷体"/>
            </a:endParaRPr>
          </a:p>
          <a:p>
            <a:pPr algn="l" rtl="0">
              <a:lnSpc>
                <a:spcPts val="5197"/>
              </a:lnSpc>
              <a:spcBef>
                <a:spcPts val="1506"/>
              </a:spcBef>
            </a:pPr>
            <a:r>
              <a:rPr lang="en-US" altLang="zh-CN" sz="3995" spc="-5" dirty="0">
                <a:solidFill>
                  <a:srgbClr val="002060"/>
                </a:solidFill>
                <a:latin typeface="华文楷体"/>
                <a:ea typeface="华文楷体"/>
                <a:cs typeface="华文楷体"/>
              </a:rPr>
              <a:t>偷</a:t>
            </a:r>
            <a:r>
              <a:rPr lang="en-US" altLang="zh-CN" sz="3995" spc="0" dirty="0">
                <a:solidFill>
                  <a:srgbClr val="002060"/>
                </a:solidFill>
                <a:latin typeface="华文楷体"/>
                <a:ea typeface="华文楷体"/>
                <a:cs typeface="华文楷体"/>
              </a:rPr>
              <a:t>换概念</a:t>
            </a:r>
            <a:endParaRPr lang="en-US" altLang="zh-CN" sz="3995">
              <a:latin typeface="华文楷体"/>
              <a:ea typeface="华文楷体"/>
              <a:cs typeface="华文楷体"/>
            </a:endParaRPr>
          </a:p>
          <a:p>
            <a:pPr marR="77406" algn="l" rtl="0">
              <a:lnSpc>
                <a:spcPts val="4030"/>
              </a:lnSpc>
              <a:spcBef>
                <a:spcPts val="6087"/>
              </a:spcBef>
            </a:pPr>
            <a:r>
              <a:rPr lang="en-US" altLang="zh-CN" sz="2795" spc="-5" dirty="0">
                <a:solidFill>
                  <a:srgbClr val="404040"/>
                </a:solidFill>
                <a:latin typeface="华文楷体"/>
                <a:ea typeface="华文楷体"/>
                <a:cs typeface="华文楷体"/>
              </a:rPr>
              <a:t>然</a:t>
            </a:r>
            <a:r>
              <a:rPr lang="en-US" altLang="zh-CN" sz="2795" spc="0" dirty="0">
                <a:solidFill>
                  <a:srgbClr val="404040"/>
                </a:solidFill>
                <a:latin typeface="华文楷体"/>
                <a:ea typeface="华文楷体"/>
                <a:cs typeface="华文楷体"/>
              </a:rPr>
              <a:t>而，如果这篇课文留给学生的最后印象是庄子偷换概念,</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惠子没</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话</a:t>
            </a:r>
            <a:r>
              <a:rPr lang="en-US" altLang="zh-CN" sz="2795" spc="0" dirty="0">
                <a:solidFill>
                  <a:srgbClr val="404040"/>
                </a:solidFill>
                <a:latin typeface="华文楷体"/>
                <a:ea typeface="华文楷体"/>
                <a:cs typeface="华文楷体"/>
              </a:rPr>
              <a:t>说了……这篇课文还不如不学。</a:t>
            </a:r>
            <a:endParaRPr lang="en-US" altLang="zh-CN" sz="2795">
              <a:latin typeface="华文楷体"/>
              <a:ea typeface="华文楷体"/>
              <a:cs typeface="华文楷体"/>
            </a:endParaRPr>
          </a:p>
          <a:p>
            <a:pPr algn="l" rtl="0">
              <a:lnSpc>
                <a:spcPts val="4684"/>
              </a:lnSpc>
              <a:spcBef>
                <a:spcPts val="1460"/>
              </a:spcBef>
            </a:pPr>
            <a:r>
              <a:rPr lang="en-US" altLang="zh-CN" sz="3600" spc="0" dirty="0">
                <a:solidFill>
                  <a:srgbClr val="FF0000"/>
                </a:solidFill>
                <a:latin typeface="华文楷体"/>
                <a:ea typeface="华文楷体"/>
                <a:cs typeface="华文楷体"/>
              </a:rPr>
              <a:t>庄子为什么要偷换概念？</a:t>
            </a:r>
            <a:endParaRPr lang="en-US" altLang="zh-CN" sz="3600">
              <a:latin typeface="华文楷体"/>
              <a:ea typeface="华文楷体"/>
              <a:cs typeface="华文楷体"/>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Text Box511"/>
          <p:cNvSpPr txBox="1"/>
          <p:nvPr/>
        </p:nvSpPr>
        <p:spPr>
          <a:xfrm>
            <a:off x="739140" y="1504840"/>
            <a:ext cx="10239376" cy="3018954"/>
          </a:xfrm>
          <a:prstGeom prst="rect">
            <a:avLst/>
          </a:prstGeom>
          <a:noFill/>
        </p:spPr>
        <p:txBody>
          <a:bodyPr wrap="square" lIns="0" tIns="0" rIns="0" rtlCol="0">
            <a:spAutoFit/>
          </a:bodyPr>
          <a:lstStyle/>
          <a:p>
            <a:pPr indent="622300" algn="l" rtl="0">
              <a:lnSpc>
                <a:spcPts val="5341"/>
              </a:lnSpc>
            </a:pPr>
            <a:r>
              <a:rPr lang="en-US" altLang="zh-CN" sz="2795" spc="-5" dirty="0">
                <a:solidFill>
                  <a:srgbClr val="404040"/>
                </a:solidFill>
                <a:latin typeface="华文楷体"/>
                <a:ea typeface="华文楷体"/>
                <a:cs typeface="华文楷体"/>
              </a:rPr>
              <a:t>因</a:t>
            </a:r>
            <a:r>
              <a:rPr lang="en-US" altLang="zh-CN" sz="2795" spc="0" dirty="0">
                <a:solidFill>
                  <a:srgbClr val="404040"/>
                </a:solidFill>
                <a:latin typeface="华文楷体"/>
                <a:ea typeface="华文楷体"/>
                <a:cs typeface="华文楷体"/>
              </a:rPr>
              <a:t>为“他心”或“物心”是否可知,</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本身就是难题,</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没有定论。</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因</a:t>
            </a:r>
            <a:r>
              <a:rPr lang="en-US" altLang="zh-CN" sz="2795" spc="0" dirty="0">
                <a:solidFill>
                  <a:srgbClr val="404040"/>
                </a:solidFill>
                <a:latin typeface="华文楷体"/>
                <a:ea typeface="华文楷体"/>
                <a:cs typeface="华文楷体"/>
              </a:rPr>
              <a:t>为庄子本来就主张辩无胜。</a:t>
            </a:r>
            <a:endParaRPr lang="en-US" altLang="zh-CN" sz="2795">
              <a:latin typeface="华文楷体"/>
              <a:ea typeface="华文楷体"/>
              <a:cs typeface="华文楷体"/>
            </a:endParaRPr>
          </a:p>
          <a:p>
            <a:pPr marR="166306" indent="622300" algn="l" rtl="0">
              <a:lnSpc>
                <a:spcPts val="6045"/>
              </a:lnSpc>
              <a:spcBef>
                <a:spcPts val="1000"/>
              </a:spcBef>
            </a:pPr>
            <a:r>
              <a:rPr lang="en-US" altLang="zh-CN" sz="2795" spc="-5" dirty="0">
                <a:solidFill>
                  <a:srgbClr val="404040"/>
                </a:solidFill>
                <a:latin typeface="华文楷体"/>
                <a:ea typeface="华文楷体"/>
                <a:cs typeface="华文楷体"/>
              </a:rPr>
              <a:t>更</a:t>
            </a:r>
            <a:r>
              <a:rPr lang="en-US" altLang="zh-CN" sz="2795" spc="0" dirty="0">
                <a:solidFill>
                  <a:srgbClr val="404040"/>
                </a:solidFill>
                <a:latin typeface="华文楷体"/>
                <a:ea typeface="华文楷体"/>
                <a:cs typeface="华文楷体"/>
              </a:rPr>
              <a:t>因为还有比辩论更重要的事情。再辩论下去,</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不仅鱼的心境</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未</a:t>
            </a:r>
            <a:r>
              <a:rPr lang="en-US" altLang="zh-CN" sz="2795" spc="0" dirty="0">
                <a:solidFill>
                  <a:srgbClr val="404040"/>
                </a:solidFill>
                <a:latin typeface="华文楷体"/>
                <a:ea typeface="华文楷体"/>
                <a:cs typeface="华文楷体"/>
              </a:rPr>
              <a:t>可知,</a:t>
            </a:r>
            <a:r>
              <a:rPr lang="en-US" altLang="zh-CN" sz="2795" spc="7"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人</a:t>
            </a:r>
            <a:r>
              <a:rPr lang="en-US" altLang="zh-CN" sz="2795" spc="0" dirty="0">
                <a:solidFill>
                  <a:srgbClr val="404040"/>
                </a:solidFill>
                <a:latin typeface="华文楷体"/>
                <a:ea typeface="华文楷体"/>
                <a:cs typeface="华文楷体"/>
              </a:rPr>
              <a:t>的心境也要败坏了。</a:t>
            </a:r>
            <a:endParaRPr lang="en-US" altLang="zh-CN" sz="2795">
              <a:latin typeface="华文楷体"/>
              <a:ea typeface="华文楷体"/>
              <a:cs typeface="华文楷体"/>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Text Box513"/>
          <p:cNvSpPr txBox="1"/>
          <p:nvPr/>
        </p:nvSpPr>
        <p:spPr>
          <a:xfrm>
            <a:off x="739140" y="2048400"/>
            <a:ext cx="10370186" cy="2509684"/>
          </a:xfrm>
          <a:prstGeom prst="rect">
            <a:avLst/>
          </a:prstGeom>
          <a:noFill/>
        </p:spPr>
        <p:txBody>
          <a:bodyPr wrap="square" lIns="0" tIns="0" rIns="0" rtlCol="0">
            <a:spAutoFit/>
          </a:bodyPr>
          <a:lstStyle/>
          <a:p>
            <a:pPr indent="711200" algn="just" rtl="0">
              <a:lnSpc>
                <a:spcPts val="4940"/>
              </a:lnSpc>
            </a:pPr>
            <a:r>
              <a:rPr lang="en-US" altLang="zh-CN" sz="2795" spc="-5" dirty="0">
                <a:solidFill>
                  <a:srgbClr val="404040"/>
                </a:solidFill>
                <a:latin typeface="华文楷体"/>
                <a:ea typeface="华文楷体"/>
                <a:cs typeface="华文楷体"/>
              </a:rPr>
              <a:t>试</a:t>
            </a:r>
            <a:r>
              <a:rPr lang="en-US" altLang="zh-CN" sz="2795" spc="-61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着</a:t>
            </a:r>
            <a:r>
              <a:rPr lang="en-US" altLang="zh-CN" sz="2795" spc="-61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让</a:t>
            </a:r>
            <a:r>
              <a:rPr lang="en-US" altLang="zh-CN" sz="2795" spc="-61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学</a:t>
            </a:r>
            <a:r>
              <a:rPr lang="en-US" altLang="zh-CN" sz="2795" spc="-61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生</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还</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原</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情</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境</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172"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回</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到</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开</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头</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13"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在</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一</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个</a:t>
            </a:r>
            <a:r>
              <a:rPr lang="en-US" altLang="zh-CN" sz="2795" spc="-61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晴</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好</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的</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日</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子</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182"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庄</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子</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与</a:t>
            </a:r>
            <a:r>
              <a:rPr lang="en-US" altLang="zh-CN" sz="2795" spc="-61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惠</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子</a:t>
            </a:r>
            <a:r>
              <a:rPr lang="en-US" altLang="zh-CN" sz="2795" spc="-66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游</a:t>
            </a:r>
            <a:r>
              <a:rPr lang="en-US" altLang="zh-CN" sz="2795" spc="-66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于</a:t>
            </a:r>
            <a:r>
              <a:rPr lang="en-US" altLang="zh-CN" sz="2795" spc="-66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濠</a:t>
            </a:r>
            <a:r>
              <a:rPr lang="en-US" altLang="zh-CN" sz="2795" spc="-66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梁</a:t>
            </a:r>
            <a:r>
              <a:rPr lang="en-US" altLang="zh-CN" sz="2795" spc="-66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之</a:t>
            </a:r>
            <a:r>
              <a:rPr lang="en-US" altLang="zh-CN" sz="2795" spc="-66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上</a:t>
            </a:r>
            <a:r>
              <a:rPr lang="en-US" altLang="zh-CN" sz="2795" spc="-66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庄</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子</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曰</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63"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鯈</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鱼</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出</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游</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从</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容</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72"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鱼</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之</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乐</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也</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这</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66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一</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个</a:t>
            </a:r>
            <a:r>
              <a:rPr lang="en-US" altLang="zh-CN" sz="2795" spc="-64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多</a:t>
            </a:r>
            <a:r>
              <a:rPr lang="en-US" altLang="zh-CN" sz="2795" spc="-64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么</a:t>
            </a:r>
            <a:r>
              <a:rPr lang="en-US" altLang="zh-CN" sz="2795" spc="-64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美</a:t>
            </a:r>
            <a:r>
              <a:rPr lang="en-US" altLang="zh-CN" sz="2795" spc="-64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丽</a:t>
            </a:r>
            <a:r>
              <a:rPr lang="en-US" altLang="zh-CN" sz="2795" spc="-64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的</a:t>
            </a:r>
            <a:r>
              <a:rPr lang="en-US" altLang="zh-CN" sz="2795" spc="-64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开</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始</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啊</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112"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如</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果</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结</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局</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却</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你</a:t>
            </a:r>
            <a:r>
              <a:rPr lang="en-US" altLang="zh-CN" sz="2795" spc="-64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我</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你</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怎</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么</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知</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道</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我</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知</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道</a:t>
            </a:r>
            <a:r>
              <a:rPr lang="en-US" altLang="zh-CN" sz="2795" spc="0" dirty="0">
                <a:solidFill>
                  <a:srgbClr val="404040"/>
                </a:solidFill>
                <a:latin typeface="华文楷体"/>
                <a:ea typeface="华文楷体"/>
                <a:cs typeface="华文楷体"/>
              </a:rPr>
              <a:t>……”这样的无穷缠绕,</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那将是一次多无趣的出游啊!</a:t>
            </a:r>
            <a:endParaRPr lang="en-US" altLang="zh-CN" sz="2795">
              <a:latin typeface="华文楷体"/>
              <a:ea typeface="华文楷体"/>
              <a:cs typeface="华文楷体"/>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25"/>
          <p:cNvPicPr>
            <a:picLocks noChangeAspect="1"/>
          </p:cNvPicPr>
          <p:nvPr/>
        </p:nvPicPr>
        <p:blipFill>
          <a:blip r:embed="rId2"/>
          <a:stretch>
            <a:fillRect/>
          </a:stretch>
        </p:blipFill>
        <p:spPr>
          <a:xfrm>
            <a:off x="813714" y="451765"/>
            <a:ext cx="718363" cy="282117"/>
          </a:xfrm>
          <a:prstGeom prst="rect">
            <a:avLst/>
          </a:prstGeom>
          <a:noFill/>
        </p:spPr>
      </p:pic>
      <p:pic>
        <p:nvPicPr>
          <p:cNvPr id="26" name="Image26"/>
          <p:cNvPicPr>
            <a:picLocks noChangeAspect="1"/>
          </p:cNvPicPr>
          <p:nvPr/>
        </p:nvPicPr>
        <p:blipFill>
          <a:blip r:embed="rId3"/>
          <a:stretch>
            <a:fillRect/>
          </a:stretch>
        </p:blipFill>
        <p:spPr>
          <a:xfrm>
            <a:off x="1490815" y="416204"/>
            <a:ext cx="349403" cy="353873"/>
          </a:xfrm>
          <a:prstGeom prst="rect">
            <a:avLst/>
          </a:prstGeom>
          <a:noFill/>
        </p:spPr>
      </p:pic>
      <p:pic>
        <p:nvPicPr>
          <p:cNvPr id="27" name="Image27"/>
          <p:cNvPicPr>
            <a:picLocks noChangeAspect="1"/>
          </p:cNvPicPr>
          <p:nvPr/>
        </p:nvPicPr>
        <p:blipFill>
          <a:blip r:embed="rId4"/>
          <a:stretch>
            <a:fillRect/>
          </a:stretch>
        </p:blipFill>
        <p:spPr>
          <a:xfrm>
            <a:off x="1813205" y="451765"/>
            <a:ext cx="358952" cy="282117"/>
          </a:xfrm>
          <a:prstGeom prst="rect">
            <a:avLst/>
          </a:prstGeom>
          <a:noFill/>
        </p:spPr>
      </p:pic>
      <p:pic>
        <p:nvPicPr>
          <p:cNvPr id="28" name="Image28"/>
          <p:cNvPicPr>
            <a:picLocks noChangeAspect="1"/>
          </p:cNvPicPr>
          <p:nvPr/>
        </p:nvPicPr>
        <p:blipFill>
          <a:blip r:embed="rId5"/>
          <a:stretch>
            <a:fillRect/>
          </a:stretch>
        </p:blipFill>
        <p:spPr>
          <a:xfrm>
            <a:off x="2138871" y="431444"/>
            <a:ext cx="318452" cy="339903"/>
          </a:xfrm>
          <a:prstGeom prst="rect">
            <a:avLst/>
          </a:prstGeom>
          <a:noFill/>
        </p:spPr>
      </p:pic>
      <p:pic>
        <p:nvPicPr>
          <p:cNvPr id="29" name="Image29"/>
          <p:cNvPicPr>
            <a:picLocks noChangeAspect="1"/>
          </p:cNvPicPr>
          <p:nvPr/>
        </p:nvPicPr>
        <p:blipFill>
          <a:blip r:embed="rId6"/>
          <a:stretch>
            <a:fillRect/>
          </a:stretch>
        </p:blipFill>
        <p:spPr>
          <a:xfrm>
            <a:off x="2457095" y="451764"/>
            <a:ext cx="306882" cy="278308"/>
          </a:xfrm>
          <a:prstGeom prst="rect">
            <a:avLst/>
          </a:prstGeom>
          <a:noFill/>
        </p:spPr>
      </p:pic>
      <p:pic>
        <p:nvPicPr>
          <p:cNvPr id="30" name="Image30"/>
          <p:cNvPicPr>
            <a:picLocks noChangeAspect="1"/>
          </p:cNvPicPr>
          <p:nvPr/>
        </p:nvPicPr>
        <p:blipFill>
          <a:blip r:embed="rId7"/>
          <a:stretch>
            <a:fillRect/>
          </a:stretch>
        </p:blipFill>
        <p:spPr>
          <a:xfrm>
            <a:off x="2790622" y="414934"/>
            <a:ext cx="8246530" cy="358953"/>
          </a:xfrm>
          <a:prstGeom prst="rect">
            <a:avLst/>
          </a:prstGeom>
          <a:noFill/>
        </p:spPr>
      </p:pic>
      <p:pic>
        <p:nvPicPr>
          <p:cNvPr id="31" name="Image31"/>
          <p:cNvPicPr>
            <a:picLocks noChangeAspect="1"/>
          </p:cNvPicPr>
          <p:nvPr/>
        </p:nvPicPr>
        <p:blipFill>
          <a:blip r:embed="rId8"/>
          <a:stretch>
            <a:fillRect/>
          </a:stretch>
        </p:blipFill>
        <p:spPr>
          <a:xfrm>
            <a:off x="869417" y="926744"/>
            <a:ext cx="7078523" cy="357048"/>
          </a:xfrm>
          <a:prstGeom prst="rect">
            <a:avLst/>
          </a:prstGeom>
          <a:noFill/>
        </p:spPr>
      </p:pic>
      <p:pic>
        <p:nvPicPr>
          <p:cNvPr id="32" name="Image32"/>
          <p:cNvPicPr>
            <a:picLocks noChangeAspect="1"/>
          </p:cNvPicPr>
          <p:nvPr/>
        </p:nvPicPr>
        <p:blipFill>
          <a:blip r:embed="rId9"/>
          <a:stretch>
            <a:fillRect/>
          </a:stretch>
        </p:blipFill>
        <p:spPr>
          <a:xfrm>
            <a:off x="8054620" y="1141374"/>
            <a:ext cx="103683" cy="149403"/>
          </a:xfrm>
          <a:prstGeom prst="rect">
            <a:avLst/>
          </a:prstGeom>
          <a:noFill/>
        </p:spPr>
      </p:pic>
      <p:pic>
        <p:nvPicPr>
          <p:cNvPr id="33" name="Image33"/>
          <p:cNvPicPr>
            <a:picLocks noChangeAspect="1"/>
          </p:cNvPicPr>
          <p:nvPr/>
        </p:nvPicPr>
        <p:blipFill>
          <a:blip r:embed="rId10"/>
          <a:stretch>
            <a:fillRect/>
          </a:stretch>
        </p:blipFill>
        <p:spPr>
          <a:xfrm>
            <a:off x="8125155" y="931190"/>
            <a:ext cx="643789" cy="353872"/>
          </a:xfrm>
          <a:prstGeom prst="rect">
            <a:avLst/>
          </a:prstGeom>
          <a:noFill/>
        </p:spPr>
      </p:pic>
      <p:pic>
        <p:nvPicPr>
          <p:cNvPr id="34" name="Image34"/>
          <p:cNvPicPr>
            <a:picLocks noChangeAspect="1"/>
          </p:cNvPicPr>
          <p:nvPr/>
        </p:nvPicPr>
        <p:blipFill>
          <a:blip r:embed="rId11"/>
          <a:stretch>
            <a:fillRect/>
          </a:stretch>
        </p:blipFill>
        <p:spPr>
          <a:xfrm>
            <a:off x="8751216" y="962939"/>
            <a:ext cx="172898" cy="149403"/>
          </a:xfrm>
          <a:prstGeom prst="rect">
            <a:avLst/>
          </a:prstGeom>
          <a:noFill/>
        </p:spPr>
      </p:pic>
      <p:pic>
        <p:nvPicPr>
          <p:cNvPr id="35" name="Image35"/>
          <p:cNvPicPr>
            <a:picLocks noChangeAspect="1"/>
          </p:cNvPicPr>
          <p:nvPr/>
        </p:nvPicPr>
        <p:blipFill>
          <a:blip r:embed="rId12"/>
          <a:stretch>
            <a:fillRect/>
          </a:stretch>
        </p:blipFill>
        <p:spPr>
          <a:xfrm>
            <a:off x="8892222" y="930554"/>
            <a:ext cx="1871320" cy="353873"/>
          </a:xfrm>
          <a:prstGeom prst="rect">
            <a:avLst/>
          </a:prstGeom>
          <a:noFill/>
        </p:spPr>
      </p:pic>
      <p:pic>
        <p:nvPicPr>
          <p:cNvPr id="36" name="Image36"/>
          <p:cNvPicPr>
            <a:picLocks noChangeAspect="1"/>
          </p:cNvPicPr>
          <p:nvPr/>
        </p:nvPicPr>
        <p:blipFill>
          <a:blip r:embed="rId13"/>
          <a:stretch>
            <a:fillRect/>
          </a:stretch>
        </p:blipFill>
        <p:spPr>
          <a:xfrm>
            <a:off x="10727958" y="964844"/>
            <a:ext cx="174166" cy="150673"/>
          </a:xfrm>
          <a:prstGeom prst="rect">
            <a:avLst/>
          </a:prstGeom>
          <a:noFill/>
        </p:spPr>
      </p:pic>
      <p:pic>
        <p:nvPicPr>
          <p:cNvPr id="37" name="Image37"/>
          <p:cNvPicPr>
            <a:picLocks noChangeAspect="1"/>
          </p:cNvPicPr>
          <p:nvPr/>
        </p:nvPicPr>
        <p:blipFill>
          <a:blip r:embed="rId14"/>
          <a:stretch>
            <a:fillRect/>
          </a:stretch>
        </p:blipFill>
        <p:spPr>
          <a:xfrm>
            <a:off x="737705" y="1438555"/>
            <a:ext cx="2274646" cy="355777"/>
          </a:xfrm>
          <a:prstGeom prst="rect">
            <a:avLst/>
          </a:prstGeom>
          <a:noFill/>
        </p:spPr>
      </p:pic>
      <p:pic>
        <p:nvPicPr>
          <p:cNvPr id="2" name="图片 1">
            <a:extLst>
              <a:ext uri="{FF2B5EF4-FFF2-40B4-BE49-F238E27FC236}">
                <a16:creationId xmlns:a16="http://schemas.microsoft.com/office/drawing/2014/main" id="{25010A97-8C10-4A89-A5F0-07B2A4295435}"/>
              </a:ext>
            </a:extLst>
          </p:cNvPr>
          <p:cNvPicPr>
            <a:picLocks noChangeAspect="1"/>
          </p:cNvPicPr>
          <p:nvPr/>
        </p:nvPicPr>
        <p:blipFill>
          <a:blip r:embed="rId15"/>
          <a:stretch>
            <a:fillRect/>
          </a:stretch>
        </p:blipFill>
        <p:spPr>
          <a:xfrm>
            <a:off x="4928360" y="3140968"/>
            <a:ext cx="6039160" cy="3079908"/>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Text Box515"/>
          <p:cNvSpPr txBox="1"/>
          <p:nvPr/>
        </p:nvSpPr>
        <p:spPr>
          <a:xfrm>
            <a:off x="739140" y="1521985"/>
            <a:ext cx="10239376" cy="4297209"/>
          </a:xfrm>
          <a:prstGeom prst="rect">
            <a:avLst/>
          </a:prstGeom>
          <a:noFill/>
        </p:spPr>
        <p:txBody>
          <a:bodyPr wrap="square" lIns="0" tIns="0" rIns="0" rtlCol="0">
            <a:spAutoFit/>
          </a:bodyPr>
          <a:lstStyle/>
          <a:p>
            <a:pPr indent="711200" algn="just" rtl="0">
              <a:lnSpc>
                <a:spcPts val="4434"/>
              </a:lnSpc>
            </a:pPr>
            <a:r>
              <a:rPr lang="en-US" altLang="zh-CN" sz="2795" spc="-5" dirty="0">
                <a:solidFill>
                  <a:srgbClr val="404040"/>
                </a:solidFill>
                <a:latin typeface="华文楷体"/>
                <a:ea typeface="华文楷体"/>
                <a:cs typeface="华文楷体"/>
              </a:rPr>
              <a:t>于</a:t>
            </a:r>
            <a:r>
              <a:rPr lang="en-US" altLang="zh-CN" sz="2795" spc="0" dirty="0">
                <a:solidFill>
                  <a:srgbClr val="404040"/>
                </a:solidFill>
                <a:latin typeface="华文楷体"/>
                <a:ea typeface="华文楷体"/>
                <a:cs typeface="华文楷体"/>
              </a:rPr>
              <a:t>是,</a:t>
            </a:r>
            <a:r>
              <a:rPr lang="en-US" altLang="zh-CN" sz="2795" spc="7"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在</a:t>
            </a:r>
            <a:r>
              <a:rPr lang="en-US" altLang="zh-CN" sz="2795" spc="0" dirty="0">
                <a:solidFill>
                  <a:srgbClr val="404040"/>
                </a:solidFill>
                <a:latin typeface="华文楷体"/>
                <a:ea typeface="华文楷体"/>
                <a:cs typeface="华文楷体"/>
              </a:rPr>
              <a:t>一场无休止的纷争正要展开时做一个了结吧!面对好辩</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的</a:t>
            </a:r>
            <a:r>
              <a:rPr lang="en-US" altLang="zh-CN" sz="2795" spc="0" dirty="0">
                <a:solidFill>
                  <a:srgbClr val="404040"/>
                </a:solidFill>
                <a:latin typeface="华文楷体"/>
                <a:ea typeface="华文楷体"/>
                <a:cs typeface="华文楷体"/>
              </a:rPr>
              <a:t>惠子,</a:t>
            </a:r>
            <a:r>
              <a:rPr lang="en-US" altLang="zh-CN" sz="2795" spc="7"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以</a:t>
            </a:r>
            <a:r>
              <a:rPr lang="en-US" altLang="zh-CN" sz="2795" spc="0" dirty="0">
                <a:solidFill>
                  <a:srgbClr val="404040"/>
                </a:solidFill>
                <a:latin typeface="华文楷体"/>
                <a:ea typeface="华文楷体"/>
                <a:cs typeface="华文楷体"/>
              </a:rPr>
              <a:t>“我知之濠上也”将逻辑和思辨的相争相苦轻轻打住。</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回</a:t>
            </a:r>
            <a:r>
              <a:rPr lang="en-US" altLang="zh-CN" sz="2795" spc="0" dirty="0">
                <a:solidFill>
                  <a:srgbClr val="404040"/>
                </a:solidFill>
                <a:latin typeface="华文楷体"/>
                <a:ea typeface="华文楷体"/>
                <a:cs typeface="华文楷体"/>
              </a:rPr>
              <a:t>到濠梁之上,</a:t>
            </a:r>
            <a:r>
              <a:rPr lang="en-US" altLang="zh-CN" sz="2795" spc="7"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回</a:t>
            </a:r>
            <a:r>
              <a:rPr lang="en-US" altLang="zh-CN" sz="2795" spc="0" dirty="0">
                <a:solidFill>
                  <a:srgbClr val="404040"/>
                </a:solidFill>
                <a:latin typeface="华文楷体"/>
                <a:ea typeface="华文楷体"/>
                <a:cs typeface="华文楷体"/>
              </a:rPr>
              <a:t>到此时所在的地方,</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回到风景中,</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回到物我同一的</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境</a:t>
            </a:r>
            <a:r>
              <a:rPr lang="en-US" altLang="zh-CN" sz="2795" spc="0" dirty="0">
                <a:solidFill>
                  <a:srgbClr val="404040"/>
                </a:solidFill>
                <a:latin typeface="华文楷体"/>
                <a:ea typeface="华文楷体"/>
                <a:cs typeface="华文楷体"/>
              </a:rPr>
              <a:t>界中。</a:t>
            </a:r>
            <a:endParaRPr lang="en-US" altLang="zh-CN" sz="2795">
              <a:latin typeface="华文楷体"/>
              <a:ea typeface="华文楷体"/>
              <a:cs typeface="华文楷体"/>
            </a:endParaRPr>
          </a:p>
          <a:p>
            <a:pPr marR="166306" indent="622300" algn="l" rtl="0">
              <a:lnSpc>
                <a:spcPts val="4700"/>
              </a:lnSpc>
              <a:spcBef>
                <a:spcPts val="1000"/>
              </a:spcBef>
            </a:pPr>
            <a:r>
              <a:rPr lang="en-US" altLang="zh-CN" sz="2795" spc="-5" dirty="0">
                <a:solidFill>
                  <a:srgbClr val="404040"/>
                </a:solidFill>
                <a:latin typeface="华文楷体"/>
                <a:ea typeface="华文楷体"/>
                <a:cs typeface="华文楷体"/>
              </a:rPr>
              <a:t>“</a:t>
            </a:r>
            <a:r>
              <a:rPr lang="en-US" altLang="zh-CN" sz="2795" spc="0" dirty="0">
                <a:solidFill>
                  <a:srgbClr val="404040"/>
                </a:solidFill>
                <a:latin typeface="华文楷体"/>
                <a:ea typeface="华文楷体"/>
                <a:cs typeface="华文楷体"/>
              </a:rPr>
              <a:t>壕上”一词断然不是偷换概念的自然延伸,</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 dirty="0">
                <a:solidFill>
                  <a:srgbClr val="404040"/>
                </a:solidFill>
                <a:latin typeface="华文楷体"/>
                <a:ea typeface="华文楷体"/>
                <a:cs typeface="华文楷体"/>
              </a:rPr>
              <a:t>知</a:t>
            </a:r>
            <a:r>
              <a:rPr lang="en-US" altLang="zh-CN" sz="2795" spc="0" dirty="0">
                <a:solidFill>
                  <a:srgbClr val="404040"/>
                </a:solidFill>
                <a:latin typeface="华文楷体"/>
                <a:ea typeface="华文楷体"/>
                <a:cs typeface="华文楷体"/>
              </a:rPr>
              <a:t>之濠上”照</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应</a:t>
            </a:r>
            <a:r>
              <a:rPr lang="en-US" altLang="zh-CN" sz="2795" spc="0" dirty="0">
                <a:solidFill>
                  <a:srgbClr val="404040"/>
                </a:solidFill>
                <a:latin typeface="华文楷体"/>
                <a:ea typeface="华文楷体"/>
                <a:cs typeface="华文楷体"/>
              </a:rPr>
              <a:t>着开头的“游于濠梁之上”,</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是回返起初心境的言语入口。</a:t>
            </a:r>
            <a:endParaRPr lang="en-US" altLang="zh-CN" sz="2795">
              <a:latin typeface="华文楷体"/>
              <a:ea typeface="华文楷体"/>
              <a:cs typeface="华文楷体"/>
            </a:endParaRPr>
          </a:p>
          <a:p>
            <a:pPr marL="622300" algn="l" rtl="0">
              <a:lnSpc>
                <a:spcPts val="3636"/>
              </a:lnSpc>
              <a:spcBef>
                <a:spcPts val="2064"/>
              </a:spcBef>
            </a:pPr>
            <a:r>
              <a:rPr lang="en-US" altLang="zh-CN" sz="2795" spc="-5" dirty="0">
                <a:solidFill>
                  <a:srgbClr val="404040"/>
                </a:solidFill>
                <a:latin typeface="华文楷体"/>
                <a:ea typeface="华文楷体"/>
                <a:cs typeface="华文楷体"/>
              </a:rPr>
              <a:t>这</a:t>
            </a:r>
            <a:r>
              <a:rPr lang="en-US" altLang="zh-CN" sz="2795" spc="0" dirty="0">
                <a:solidFill>
                  <a:srgbClr val="404040"/>
                </a:solidFill>
                <a:latin typeface="华文楷体"/>
                <a:ea typeface="华文楷体"/>
                <a:cs typeface="华文楷体"/>
              </a:rPr>
              <a:t>就是得体,</a:t>
            </a:r>
            <a:r>
              <a:rPr lang="en-US" altLang="zh-CN" sz="2795" spc="7"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不合逻辑却是得体的。</a:t>
            </a:r>
            <a:endParaRPr lang="en-US" altLang="zh-CN" sz="2795">
              <a:latin typeface="华文楷体"/>
              <a:ea typeface="华文楷体"/>
              <a:cs typeface="华文楷体"/>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Text Box517"/>
          <p:cNvSpPr txBox="1"/>
          <p:nvPr/>
        </p:nvSpPr>
        <p:spPr>
          <a:xfrm>
            <a:off x="739140" y="1799480"/>
            <a:ext cx="7505065" cy="3835485"/>
          </a:xfrm>
          <a:prstGeom prst="rect">
            <a:avLst/>
          </a:prstGeom>
          <a:noFill/>
        </p:spPr>
        <p:txBody>
          <a:bodyPr wrap="square" lIns="0" tIns="0" rIns="0" rtlCol="0">
            <a:spAutoFit/>
          </a:bodyPr>
          <a:lstStyle/>
          <a:p>
            <a:pPr algn="l" rtl="0">
              <a:lnSpc>
                <a:spcPts val="3636"/>
              </a:lnSpc>
            </a:pPr>
            <a:r>
              <a:rPr lang="en-US" altLang="zh-CN" sz="2795" spc="-5" dirty="0">
                <a:solidFill>
                  <a:srgbClr val="404040"/>
                </a:solidFill>
                <a:latin typeface="华文楷体"/>
                <a:ea typeface="华文楷体"/>
                <a:cs typeface="华文楷体"/>
              </a:rPr>
              <a:t>如</a:t>
            </a:r>
            <a:r>
              <a:rPr lang="en-US" altLang="zh-CN" sz="2795" spc="0" dirty="0">
                <a:solidFill>
                  <a:srgbClr val="404040"/>
                </a:solidFill>
                <a:latin typeface="华文楷体"/>
                <a:ea typeface="华文楷体"/>
                <a:cs typeface="华文楷体"/>
              </a:rPr>
              <a:t>何区分谬误与故意违反逻辑规则的语言艺术？</a:t>
            </a:r>
            <a:endParaRPr lang="en-US" altLang="zh-CN" sz="2795">
              <a:latin typeface="华文楷体"/>
              <a:ea typeface="华文楷体"/>
              <a:cs typeface="华文楷体"/>
            </a:endParaRPr>
          </a:p>
          <a:p>
            <a:pPr marL="4480560" algn="l" rtl="0">
              <a:lnSpc>
                <a:spcPts val="4770"/>
              </a:lnSpc>
              <a:spcBef>
                <a:spcPts val="5974"/>
              </a:spcBef>
            </a:pPr>
            <a:r>
              <a:rPr lang="en-US" altLang="zh-CN" sz="3600" spc="0" dirty="0">
                <a:solidFill>
                  <a:srgbClr val="002060"/>
                </a:solidFill>
                <a:latin typeface="华文中宋"/>
                <a:ea typeface="华文中宋"/>
                <a:cs typeface="华文中宋"/>
              </a:rPr>
              <a:t>正当性</a:t>
            </a:r>
            <a:endParaRPr lang="en-US" altLang="zh-CN" sz="3600">
              <a:latin typeface="华文中宋"/>
              <a:ea typeface="华文中宋"/>
              <a:cs typeface="华文中宋"/>
            </a:endParaRPr>
          </a:p>
          <a:p>
            <a:pPr marL="4480560" algn="l" rtl="0">
              <a:lnSpc>
                <a:spcPts val="4770"/>
              </a:lnSpc>
              <a:spcBef>
                <a:spcPts val="3140"/>
              </a:spcBef>
            </a:pPr>
            <a:r>
              <a:rPr lang="en-US" altLang="zh-CN" sz="3600" spc="0" dirty="0">
                <a:solidFill>
                  <a:srgbClr val="002060"/>
                </a:solidFill>
                <a:latin typeface="华文中宋"/>
                <a:ea typeface="华文中宋"/>
                <a:cs typeface="华文中宋"/>
              </a:rPr>
              <a:t>对称性</a:t>
            </a:r>
            <a:endParaRPr lang="en-US" altLang="zh-CN" sz="3600">
              <a:latin typeface="华文中宋"/>
              <a:ea typeface="华文中宋"/>
              <a:cs typeface="华文中宋"/>
            </a:endParaRPr>
          </a:p>
          <a:p>
            <a:pPr marL="4480560" algn="l" rtl="0">
              <a:lnSpc>
                <a:spcPts val="4770"/>
              </a:lnSpc>
              <a:spcBef>
                <a:spcPts val="3140"/>
              </a:spcBef>
            </a:pPr>
            <a:r>
              <a:rPr lang="en-US" altLang="zh-CN" sz="3600" spc="0" dirty="0">
                <a:solidFill>
                  <a:srgbClr val="002060"/>
                </a:solidFill>
                <a:latin typeface="华文中宋"/>
                <a:ea typeface="华文中宋"/>
                <a:cs typeface="华文中宋"/>
              </a:rPr>
              <a:t>审美性</a:t>
            </a:r>
            <a:endParaRPr lang="en-US" altLang="zh-CN" sz="3600">
              <a:latin typeface="华文中宋"/>
              <a:ea typeface="华文中宋"/>
              <a:cs typeface="华文中宋"/>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 name="Image519"/>
          <p:cNvPicPr>
            <a:picLocks noChangeAspect="1"/>
          </p:cNvPicPr>
          <p:nvPr/>
        </p:nvPicPr>
        <p:blipFill>
          <a:blip r:embed="rId2"/>
          <a:stretch>
            <a:fillRect/>
          </a:stretch>
        </p:blipFill>
        <p:spPr>
          <a:xfrm>
            <a:off x="736359" y="379488"/>
            <a:ext cx="933666" cy="363436"/>
          </a:xfrm>
          <a:prstGeom prst="rect">
            <a:avLst/>
          </a:prstGeom>
          <a:noFill/>
        </p:spPr>
      </p:pic>
      <p:pic>
        <p:nvPicPr>
          <p:cNvPr id="520" name="Image520"/>
          <p:cNvPicPr>
            <a:picLocks noChangeAspect="1"/>
          </p:cNvPicPr>
          <p:nvPr/>
        </p:nvPicPr>
        <p:blipFill>
          <a:blip r:embed="rId3"/>
          <a:stretch>
            <a:fillRect/>
          </a:stretch>
        </p:blipFill>
        <p:spPr>
          <a:xfrm>
            <a:off x="1744739" y="331863"/>
            <a:ext cx="2898280" cy="462497"/>
          </a:xfrm>
          <a:prstGeom prst="rect">
            <a:avLst/>
          </a:prstGeom>
          <a:noFill/>
        </p:spPr>
      </p:pic>
      <p:pic>
        <p:nvPicPr>
          <p:cNvPr id="521" name="Image521"/>
          <p:cNvPicPr>
            <a:picLocks noChangeAspect="1"/>
          </p:cNvPicPr>
          <p:nvPr/>
        </p:nvPicPr>
        <p:blipFill>
          <a:blip r:embed="rId4"/>
          <a:stretch>
            <a:fillRect/>
          </a:stretch>
        </p:blipFill>
        <p:spPr>
          <a:xfrm>
            <a:off x="896658" y="1098195"/>
            <a:ext cx="169469" cy="351967"/>
          </a:xfrm>
          <a:prstGeom prst="rect">
            <a:avLst/>
          </a:prstGeom>
          <a:noFill/>
        </p:spPr>
      </p:pic>
      <p:pic>
        <p:nvPicPr>
          <p:cNvPr id="522" name="Image522"/>
          <p:cNvPicPr>
            <a:picLocks noChangeAspect="1"/>
          </p:cNvPicPr>
          <p:nvPr/>
        </p:nvPicPr>
        <p:blipFill>
          <a:blip r:embed="rId5"/>
          <a:stretch>
            <a:fillRect/>
          </a:stretch>
        </p:blipFill>
        <p:spPr>
          <a:xfrm>
            <a:off x="1050569" y="1131850"/>
            <a:ext cx="154483" cy="278307"/>
          </a:xfrm>
          <a:prstGeom prst="rect">
            <a:avLst/>
          </a:prstGeom>
          <a:noFill/>
        </p:spPr>
      </p:pic>
      <p:pic>
        <p:nvPicPr>
          <p:cNvPr id="523" name="Image523"/>
          <p:cNvPicPr>
            <a:picLocks noChangeAspect="1"/>
          </p:cNvPicPr>
          <p:nvPr/>
        </p:nvPicPr>
        <p:blipFill>
          <a:blip r:embed="rId6"/>
          <a:stretch>
            <a:fillRect/>
          </a:stretch>
        </p:blipFill>
        <p:spPr>
          <a:xfrm>
            <a:off x="1214882" y="1095655"/>
            <a:ext cx="1855991" cy="355777"/>
          </a:xfrm>
          <a:prstGeom prst="rect">
            <a:avLst/>
          </a:prstGeom>
          <a:noFill/>
        </p:spPr>
      </p:pic>
      <p:sp>
        <p:nvSpPr>
          <p:cNvPr id="524" name="Text Box524"/>
          <p:cNvSpPr txBox="1"/>
          <p:nvPr/>
        </p:nvSpPr>
        <p:spPr>
          <a:xfrm>
            <a:off x="739140" y="2862402"/>
            <a:ext cx="10096500" cy="1770177"/>
          </a:xfrm>
          <a:prstGeom prst="rect">
            <a:avLst/>
          </a:prstGeom>
          <a:noFill/>
        </p:spPr>
        <p:txBody>
          <a:bodyPr wrap="square" lIns="0" tIns="0" rIns="0" rtlCol="0">
            <a:spAutoFit/>
          </a:bodyPr>
          <a:lstStyle/>
          <a:p>
            <a:pPr indent="914400" algn="l" rtl="0">
              <a:lnSpc>
                <a:spcPts val="3981"/>
              </a:lnSpc>
            </a:pPr>
            <a:r>
              <a:rPr lang="en-US" altLang="zh-CN" sz="2400" spc="0" dirty="0">
                <a:solidFill>
                  <a:srgbClr val="404040"/>
                </a:solidFill>
                <a:latin typeface="华文楷体"/>
                <a:ea typeface="华文楷体"/>
                <a:cs typeface="华文楷体"/>
              </a:rPr>
              <a:t>（四叔）说我“胖了”之后即大骂其新党。但我知道，这并非借题在</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骂我：因为他骂的还是康有为。（《祝福》）</a:t>
            </a:r>
            <a:endParaRPr lang="en-US" altLang="zh-CN" sz="2400">
              <a:latin typeface="华文楷体"/>
              <a:ea typeface="华文楷体"/>
              <a:cs typeface="华文楷体"/>
            </a:endParaRPr>
          </a:p>
          <a:p>
            <a:pPr marL="914400" algn="l" rtl="0">
              <a:lnSpc>
                <a:spcPts val="3098"/>
              </a:lnSpc>
              <a:spcBef>
                <a:spcPts val="2878"/>
              </a:spcBef>
            </a:pPr>
            <a:r>
              <a:rPr lang="en-US" altLang="zh-CN" sz="2400" spc="0" dirty="0">
                <a:solidFill>
                  <a:srgbClr val="404040"/>
                </a:solidFill>
                <a:latin typeface="微软雅黑"/>
                <a:ea typeface="微软雅黑"/>
                <a:cs typeface="微软雅黑"/>
              </a:rPr>
              <a:t>根据这段话，可以推理出关于“我”和“四叔”的哪些信息？</a:t>
            </a:r>
            <a:endParaRPr lang="en-US" altLang="zh-CN" sz="2400">
              <a:latin typeface="微软雅黑"/>
              <a:ea typeface="微软雅黑"/>
              <a:cs typeface="微软雅黑"/>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Path526"/>
          <p:cNvSpPr/>
          <p:nvPr/>
        </p:nvSpPr>
        <p:spPr>
          <a:xfrm>
            <a:off x="1703832" y="3215640"/>
            <a:ext cx="4267200" cy="467868"/>
          </a:xfrm>
          <a:custGeom>
            <a:avLst/>
            <a:gdLst/>
            <a:ahLst/>
            <a:cxnLst/>
            <a:rect l="l" t="t" r="r" b="b"/>
            <a:pathLst>
              <a:path w="4267200" h="467868">
                <a:moveTo>
                  <a:pt x="0" y="0"/>
                </a:moveTo>
                <a:lnTo>
                  <a:pt x="4267200" y="0"/>
                </a:lnTo>
                <a:lnTo>
                  <a:pt x="4267200" y="467868"/>
                </a:lnTo>
                <a:lnTo>
                  <a:pt x="0" y="467868"/>
                </a:lnTo>
                <a:lnTo>
                  <a:pt x="0" y="0"/>
                </a:lnTo>
                <a:close/>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27" name="Path527"/>
          <p:cNvSpPr/>
          <p:nvPr/>
        </p:nvSpPr>
        <p:spPr>
          <a:xfrm>
            <a:off x="5971032" y="3215640"/>
            <a:ext cx="4265676" cy="467868"/>
          </a:xfrm>
          <a:custGeom>
            <a:avLst/>
            <a:gdLst/>
            <a:ahLst/>
            <a:cxnLst/>
            <a:rect l="l" t="t" r="r" b="b"/>
            <a:pathLst>
              <a:path w="4265676" h="467868">
                <a:moveTo>
                  <a:pt x="0" y="0"/>
                </a:moveTo>
                <a:lnTo>
                  <a:pt x="4265676" y="0"/>
                </a:lnTo>
                <a:lnTo>
                  <a:pt x="4265676" y="467868"/>
                </a:lnTo>
                <a:lnTo>
                  <a:pt x="0" y="467868"/>
                </a:lnTo>
                <a:lnTo>
                  <a:pt x="0" y="0"/>
                </a:lnTo>
                <a:close/>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28" name="Path528"/>
          <p:cNvSpPr/>
          <p:nvPr/>
        </p:nvSpPr>
        <p:spPr>
          <a:xfrm>
            <a:off x="1703832" y="3683508"/>
            <a:ext cx="4267200" cy="1338073"/>
          </a:xfrm>
          <a:custGeom>
            <a:avLst/>
            <a:gdLst/>
            <a:ahLst/>
            <a:cxnLst/>
            <a:rect l="l" t="t" r="r" b="b"/>
            <a:pathLst>
              <a:path w="4267200" h="1338073">
                <a:moveTo>
                  <a:pt x="0" y="0"/>
                </a:moveTo>
                <a:lnTo>
                  <a:pt x="4267200" y="0"/>
                </a:lnTo>
                <a:lnTo>
                  <a:pt x="4267200" y="1338072"/>
                </a:lnTo>
                <a:lnTo>
                  <a:pt x="0" y="1338072"/>
                </a:lnTo>
                <a:lnTo>
                  <a:pt x="0" y="0"/>
                </a:lnTo>
                <a:close/>
              </a:path>
            </a:pathLst>
          </a:custGeom>
          <a:solidFill>
            <a:srgbClr val="CFD7F7">
              <a:alpha val="65535"/>
            </a:srgbClr>
          </a:solidFill>
          <a:ln w="0" cap="sq">
            <a:solidFill>
              <a:srgbClr val="CFD7F7"/>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29" name="Path529"/>
          <p:cNvSpPr/>
          <p:nvPr/>
        </p:nvSpPr>
        <p:spPr>
          <a:xfrm>
            <a:off x="5971032" y="3683508"/>
            <a:ext cx="4265676" cy="1338073"/>
          </a:xfrm>
          <a:custGeom>
            <a:avLst/>
            <a:gdLst/>
            <a:ahLst/>
            <a:cxnLst/>
            <a:rect l="l" t="t" r="r" b="b"/>
            <a:pathLst>
              <a:path w="4265676" h="1338073">
                <a:moveTo>
                  <a:pt x="0" y="0"/>
                </a:moveTo>
                <a:lnTo>
                  <a:pt x="4265676" y="0"/>
                </a:lnTo>
                <a:lnTo>
                  <a:pt x="4265676" y="1338072"/>
                </a:lnTo>
                <a:lnTo>
                  <a:pt x="0" y="1338072"/>
                </a:lnTo>
                <a:lnTo>
                  <a:pt x="0" y="0"/>
                </a:lnTo>
                <a:close/>
              </a:path>
            </a:pathLst>
          </a:custGeom>
          <a:solidFill>
            <a:srgbClr val="CFD7F7">
              <a:alpha val="65535"/>
            </a:srgbClr>
          </a:solidFill>
          <a:ln w="0" cap="sq">
            <a:solidFill>
              <a:srgbClr val="CFD7F7"/>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30" name="Path530"/>
          <p:cNvSpPr/>
          <p:nvPr/>
        </p:nvSpPr>
        <p:spPr>
          <a:xfrm>
            <a:off x="1703832" y="5021580"/>
            <a:ext cx="4267200" cy="1310640"/>
          </a:xfrm>
          <a:custGeom>
            <a:avLst/>
            <a:gdLst/>
            <a:ahLst/>
            <a:cxnLst/>
            <a:rect l="l" t="t" r="r" b="b"/>
            <a:pathLst>
              <a:path w="4267200" h="1310640">
                <a:moveTo>
                  <a:pt x="0" y="0"/>
                </a:moveTo>
                <a:lnTo>
                  <a:pt x="4267200" y="0"/>
                </a:lnTo>
                <a:lnTo>
                  <a:pt x="4267200" y="1310640"/>
                </a:lnTo>
                <a:lnTo>
                  <a:pt x="0" y="1310640"/>
                </a:lnTo>
                <a:lnTo>
                  <a:pt x="0" y="0"/>
                </a:lnTo>
                <a:close/>
              </a:path>
            </a:pathLst>
          </a:custGeom>
          <a:solidFill>
            <a:srgbClr val="E9ECFB">
              <a:alpha val="65535"/>
            </a:srgbClr>
          </a:solidFill>
          <a:ln w="0" cap="sq">
            <a:solidFill>
              <a:srgbClr val="E9ECFB"/>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31" name="Path531"/>
          <p:cNvSpPr/>
          <p:nvPr/>
        </p:nvSpPr>
        <p:spPr>
          <a:xfrm>
            <a:off x="5971032" y="5021580"/>
            <a:ext cx="4265676" cy="1310640"/>
          </a:xfrm>
          <a:custGeom>
            <a:avLst/>
            <a:gdLst/>
            <a:ahLst/>
            <a:cxnLst/>
            <a:rect l="l" t="t" r="r" b="b"/>
            <a:pathLst>
              <a:path w="4265676" h="1310640">
                <a:moveTo>
                  <a:pt x="0" y="0"/>
                </a:moveTo>
                <a:lnTo>
                  <a:pt x="4265676" y="0"/>
                </a:lnTo>
                <a:lnTo>
                  <a:pt x="4265676" y="1310640"/>
                </a:lnTo>
                <a:lnTo>
                  <a:pt x="0" y="1310640"/>
                </a:lnTo>
                <a:lnTo>
                  <a:pt x="0" y="0"/>
                </a:lnTo>
                <a:close/>
              </a:path>
            </a:pathLst>
          </a:custGeom>
          <a:solidFill>
            <a:srgbClr val="E9ECFB">
              <a:alpha val="65535"/>
            </a:srgbClr>
          </a:solidFill>
          <a:ln w="0" cap="sq">
            <a:solidFill>
              <a:srgbClr val="E9ECFB"/>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32" name="Text Box532"/>
          <p:cNvSpPr txBox="1"/>
          <p:nvPr/>
        </p:nvSpPr>
        <p:spPr>
          <a:xfrm>
            <a:off x="739140" y="751662"/>
            <a:ext cx="10706100" cy="1983537"/>
          </a:xfrm>
          <a:prstGeom prst="rect">
            <a:avLst/>
          </a:prstGeom>
          <a:noFill/>
        </p:spPr>
        <p:txBody>
          <a:bodyPr wrap="square" lIns="0" tIns="0" rIns="0" rtlCol="0">
            <a:spAutoFit/>
          </a:bodyPr>
          <a:lstStyle/>
          <a:p>
            <a:pPr algn="l" rtl="0">
              <a:lnSpc>
                <a:spcPts val="3289"/>
              </a:lnSpc>
            </a:pPr>
            <a:r>
              <a:rPr lang="en-US" altLang="zh-CN" sz="2400" spc="0" dirty="0">
                <a:solidFill>
                  <a:srgbClr val="404040"/>
                </a:solidFill>
                <a:latin typeface="华文楷体"/>
                <a:ea typeface="华文楷体"/>
                <a:cs typeface="华文楷体"/>
              </a:rPr>
              <a:t>说我“胖了”之后即大骂其新党。但我知道，这并非借题在骂我：因为他骂的还</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是康有为。</a:t>
            </a:r>
            <a:endParaRPr lang="en-US" altLang="zh-CN" sz="2400">
              <a:latin typeface="华文楷体"/>
              <a:ea typeface="华文楷体"/>
              <a:cs typeface="华文楷体"/>
            </a:endParaRPr>
          </a:p>
          <a:p>
            <a:pPr marR="50090" algn="l" rtl="0">
              <a:lnSpc>
                <a:spcPts val="3951"/>
              </a:lnSpc>
              <a:spcBef>
                <a:spcPts val="1139"/>
              </a:spcBef>
            </a:pPr>
            <a:r>
              <a:rPr lang="en-US" altLang="zh-CN" sz="2400" spc="0" dirty="0">
                <a:solidFill>
                  <a:srgbClr val="404040"/>
                </a:solidFill>
                <a:latin typeface="Arial"/>
                <a:ea typeface="Arial"/>
                <a:cs typeface="Arial"/>
              </a:rPr>
              <a:t>1.</a:t>
            </a:r>
            <a:r>
              <a:rPr lang="en-US" altLang="zh-CN" sz="2400" spc="0" dirty="0">
                <a:solidFill>
                  <a:srgbClr val="404040"/>
                </a:solidFill>
                <a:latin typeface="微软雅黑"/>
                <a:ea typeface="微软雅黑"/>
                <a:cs typeface="微软雅黑"/>
              </a:rPr>
              <a:t>“我”是新党或支持新党的人。因为如果不是，就不会说“但我知道，这并非</a:t>
            </a:r>
            <a:r>
              <a:rPr lang="en-US" altLang="zh-CN" sz="2400" dirty="0">
                <a:solidFill>
                  <a:srgbClr val="404040"/>
                </a:solidFill>
                <a:latin typeface="微软雅黑"/>
                <a:ea typeface="微软雅黑"/>
                <a:cs typeface="微软雅黑"/>
              </a:rPr>
              <a:t> </a:t>
            </a:r>
            <a:r>
              <a:rPr lang="en-US" altLang="zh-CN" sz="2400" spc="0" dirty="0">
                <a:solidFill>
                  <a:srgbClr val="404040"/>
                </a:solidFill>
                <a:latin typeface="微软雅黑"/>
                <a:ea typeface="微软雅黑"/>
                <a:cs typeface="微软雅黑"/>
              </a:rPr>
              <a:t>借题在骂我”，而会用类似“所以我知道他不是在骂我”的表述。</a:t>
            </a:r>
            <a:endParaRPr lang="en-US" altLang="zh-CN" sz="2400">
              <a:latin typeface="微软雅黑"/>
              <a:ea typeface="微软雅黑"/>
              <a:cs typeface="微软雅黑"/>
            </a:endParaRPr>
          </a:p>
        </p:txBody>
      </p:sp>
      <p:graphicFrame>
        <p:nvGraphicFramePr>
          <p:cNvPr id="533" name="Table533"/>
          <p:cNvGraphicFramePr>
            <a:graphicFrameLocks noGrp="1"/>
          </p:cNvGraphicFramePr>
          <p:nvPr/>
        </p:nvGraphicFramePr>
        <p:xfrm>
          <a:off x="1703705" y="3215640"/>
          <a:ext cx="8533130" cy="3897249"/>
        </p:xfrm>
        <a:graphic>
          <a:graphicData uri="http://schemas.openxmlformats.org/drawingml/2006/table">
            <a:tbl>
              <a:tblPr/>
              <a:tblGrid>
                <a:gridCol w="4266565">
                  <a:extLst>
                    <a:ext uri="{9D8B030D-6E8A-4147-A177-3AD203B41FA5}">
                      <a16:colId xmlns:a16="http://schemas.microsoft.com/office/drawing/2014/main" val="20000"/>
                    </a:ext>
                  </a:extLst>
                </a:gridCol>
                <a:gridCol w="4266565">
                  <a:extLst>
                    <a:ext uri="{9D8B030D-6E8A-4147-A177-3AD203B41FA5}">
                      <a16:colId xmlns:a16="http://schemas.microsoft.com/office/drawing/2014/main" val="20001"/>
                    </a:ext>
                  </a:extLst>
                </a:gridCol>
              </a:tblGrid>
              <a:tr h="467360">
                <a:tc>
                  <a:txBody>
                    <a:bodyPr/>
                    <a:lstStyle/>
                    <a:p>
                      <a:pPr algn="l" rtl="0">
                        <a:lnSpc>
                          <a:spcPts val="3166"/>
                        </a:lnSpc>
                      </a:pPr>
                      <a:r>
                        <a:rPr lang="en-US" altLang="zh-CN" sz="2400" b="1" spc="0" dirty="0">
                          <a:solidFill>
                            <a:srgbClr val="FFFFFF"/>
                          </a:solidFill>
                          <a:latin typeface="微软雅黑"/>
                          <a:ea typeface="微软雅黑"/>
                          <a:cs typeface="微软雅黑"/>
                        </a:rPr>
                        <a:t>身份</a:t>
                      </a:r>
                      <a:endParaRPr lang="en-US" altLang="zh-CN" sz="2400">
                        <a:latin typeface="微软雅黑"/>
                        <a:ea typeface="微软雅黑"/>
                        <a:cs typeface="微软雅黑"/>
                      </a:endParaRPr>
                    </a:p>
                  </a:txBody>
                  <a:tcPr marL="25400" marR="12700" marT="25400" marB="12700">
                    <a:lnL w="12700">
                      <a:solidFill>
                        <a:srgbClr val="FFFFFF">
                          <a:alpha val="100000"/>
                        </a:srgbClr>
                      </a:solidFill>
                      <a:prstDash val="solid"/>
                    </a:lnL>
                    <a:lnR w="12700">
                      <a:solidFill>
                        <a:srgbClr val="FFFFFF">
                          <a:alpha val="100000"/>
                        </a:srgbClr>
                      </a:solidFill>
                      <a:prstDash val="solid"/>
                    </a:lnR>
                    <a:lnT w="28575">
                      <a:solidFill>
                        <a:srgbClr val="FFFFFF">
                          <a:alpha val="100000"/>
                        </a:srgbClr>
                      </a:solidFill>
                      <a:prstDash val="solid"/>
                    </a:lnT>
                    <a:lnB w="12700">
                      <a:solidFill>
                        <a:srgbClr val="FFFFFF">
                          <a:alpha val="100000"/>
                        </a:srgbClr>
                      </a:solidFill>
                      <a:prstDash val="solid"/>
                    </a:lnB>
                  </a:tcPr>
                </a:tc>
                <a:tc>
                  <a:txBody>
                    <a:bodyPr/>
                    <a:lstStyle/>
                    <a:p>
                      <a:pPr algn="l" rtl="0">
                        <a:lnSpc>
                          <a:spcPts val="3166"/>
                        </a:lnSpc>
                      </a:pPr>
                      <a:r>
                        <a:rPr lang="en-US" altLang="zh-CN" sz="2400" b="1" spc="0" dirty="0">
                          <a:solidFill>
                            <a:srgbClr val="FFFFFF"/>
                          </a:solidFill>
                          <a:latin typeface="微软雅黑"/>
                          <a:ea typeface="微软雅黑"/>
                          <a:cs typeface="微软雅黑"/>
                        </a:rPr>
                        <a:t>相应表述</a:t>
                      </a:r>
                      <a:endParaRPr lang="en-US" altLang="zh-CN" sz="2400">
                        <a:latin typeface="微软雅黑"/>
                        <a:ea typeface="微软雅黑"/>
                        <a:cs typeface="微软雅黑"/>
                      </a:endParaRPr>
                    </a:p>
                  </a:txBody>
                  <a:tcPr marL="25400" marR="12700" marT="25400" marB="12700">
                    <a:lnL w="12700">
                      <a:solidFill>
                        <a:srgbClr val="FFFFFF">
                          <a:alpha val="100000"/>
                        </a:srgbClr>
                      </a:solidFill>
                      <a:prstDash val="solid"/>
                    </a:lnL>
                    <a:lnR w="12700">
                      <a:solidFill>
                        <a:srgbClr val="FFFFFF">
                          <a:alpha val="100000"/>
                        </a:srgbClr>
                      </a:solidFill>
                      <a:prstDash val="solid"/>
                    </a:lnR>
                    <a:lnT w="28575">
                      <a:solidFill>
                        <a:srgbClr val="FFFFFF">
                          <a:alpha val="100000"/>
                        </a:srgbClr>
                      </a:solidFill>
                      <a:prstDash val="solid"/>
                    </a:lnT>
                    <a:lnB w="12700">
                      <a:solidFill>
                        <a:srgbClr val="FFFFFF">
                          <a:alpha val="100000"/>
                        </a:srgbClr>
                      </a:solidFill>
                      <a:prstDash val="solid"/>
                    </a:lnB>
                  </a:tcPr>
                </a:tc>
                <a:extLst>
                  <a:ext uri="{0D108BD9-81ED-4DB2-BD59-A6C34878D82A}">
                    <a16:rowId xmlns:a16="http://schemas.microsoft.com/office/drawing/2014/main" val="10000"/>
                  </a:ext>
                </a:extLst>
              </a:tr>
              <a:tr h="1339215">
                <a:tc>
                  <a:txBody>
                    <a:bodyPr/>
                    <a:lstStyle/>
                    <a:p>
                      <a:pPr algn="l" rtl="0">
                        <a:lnSpc>
                          <a:spcPts val="2588"/>
                        </a:lnSpc>
                      </a:pPr>
                      <a:r>
                        <a:rPr lang="en-US" altLang="zh-CN" sz="2005" spc="-5" dirty="0">
                          <a:solidFill>
                            <a:srgbClr val="000000"/>
                          </a:solidFill>
                          <a:latin typeface="微软雅黑"/>
                          <a:ea typeface="微软雅黑"/>
                          <a:cs typeface="微软雅黑"/>
                        </a:rPr>
                        <a:t>我不是新党</a:t>
                      </a:r>
                      <a:r>
                        <a:rPr lang="en-US" altLang="zh-CN" sz="2005" spc="0" dirty="0">
                          <a:solidFill>
                            <a:srgbClr val="000000"/>
                          </a:solidFill>
                          <a:latin typeface="微软雅黑"/>
                          <a:ea typeface="微软雅黑"/>
                          <a:cs typeface="微软雅黑"/>
                        </a:rPr>
                        <a:t>也</a:t>
                      </a:r>
                      <a:r>
                        <a:rPr lang="en-US" altLang="zh-CN" sz="2005" spc="-10" dirty="0">
                          <a:solidFill>
                            <a:srgbClr val="000000"/>
                          </a:solidFill>
                          <a:latin typeface="微软雅黑"/>
                          <a:ea typeface="微软雅黑"/>
                          <a:cs typeface="微软雅黑"/>
                        </a:rPr>
                        <a:t>不</a:t>
                      </a:r>
                      <a:r>
                        <a:rPr lang="en-US" altLang="zh-CN" sz="2005" spc="-5" dirty="0">
                          <a:solidFill>
                            <a:srgbClr val="000000"/>
                          </a:solidFill>
                          <a:latin typeface="微软雅黑"/>
                          <a:ea typeface="微软雅黑"/>
                          <a:cs typeface="微软雅黑"/>
                        </a:rPr>
                        <a:t>支持新</a:t>
                      </a:r>
                      <a:r>
                        <a:rPr lang="en-US" altLang="zh-CN" sz="2005" spc="0" dirty="0">
                          <a:solidFill>
                            <a:srgbClr val="000000"/>
                          </a:solidFill>
                          <a:latin typeface="微软雅黑"/>
                          <a:ea typeface="微软雅黑"/>
                          <a:cs typeface="微软雅黑"/>
                        </a:rPr>
                        <a:t>党</a:t>
                      </a:r>
                      <a:endParaRPr lang="en-US" altLang="zh-CN" sz="2005">
                        <a:latin typeface="微软雅黑"/>
                        <a:ea typeface="微软雅黑"/>
                        <a:cs typeface="微软雅黑"/>
                      </a:endParaRPr>
                    </a:p>
                  </a:txBody>
                  <a:tcPr marL="25400" marR="12700" marT="25400" marB="12700">
                    <a:lnL w="12700">
                      <a:solidFill>
                        <a:srgbClr val="FFFFFF">
                          <a:alpha val="100000"/>
                        </a:srgbClr>
                      </a:solidFill>
                      <a:prstDash val="solid"/>
                    </a:lnL>
                    <a:lnR w="12700">
                      <a:solidFill>
                        <a:srgbClr val="FFFFFF">
                          <a:alpha val="100000"/>
                        </a:srgbClr>
                      </a:solidFill>
                      <a:prstDash val="solid"/>
                    </a:lnR>
                    <a:lnT w="12700">
                      <a:solidFill>
                        <a:srgbClr val="FFFFFF">
                          <a:alpha val="100000"/>
                        </a:srgbClr>
                      </a:solidFill>
                      <a:prstDash val="solid"/>
                    </a:lnT>
                    <a:lnB w="28575">
                      <a:solidFill>
                        <a:srgbClr val="FFFFFF">
                          <a:alpha val="100000"/>
                        </a:srgbClr>
                      </a:solidFill>
                      <a:prstDash val="solid"/>
                    </a:lnB>
                  </a:tcPr>
                </a:tc>
                <a:tc>
                  <a:txBody>
                    <a:bodyPr/>
                    <a:lstStyle/>
                    <a:p>
                      <a:pPr algn="l" rtl="0">
                        <a:lnSpc>
                          <a:spcPts val="3805"/>
                        </a:lnSpc>
                      </a:pPr>
                      <a:r>
                        <a:rPr lang="en-US" altLang="zh-CN" sz="2005" spc="0" dirty="0">
                          <a:solidFill>
                            <a:srgbClr val="000000"/>
                          </a:solidFill>
                          <a:latin typeface="华文楷体"/>
                          <a:ea typeface="华文楷体"/>
                          <a:cs typeface="华文楷体"/>
                        </a:rPr>
                        <a:t>大</a:t>
                      </a:r>
                      <a:r>
                        <a:rPr lang="en-US" altLang="zh-CN" sz="2005" spc="-10" dirty="0">
                          <a:solidFill>
                            <a:srgbClr val="000000"/>
                          </a:solidFill>
                          <a:latin typeface="华文楷体"/>
                          <a:ea typeface="华文楷体"/>
                          <a:cs typeface="华文楷体"/>
                        </a:rPr>
                        <a:t>骂</a:t>
                      </a:r>
                      <a:r>
                        <a:rPr lang="en-US" altLang="zh-CN" sz="2005" spc="0" dirty="0">
                          <a:solidFill>
                            <a:srgbClr val="000000"/>
                          </a:solidFill>
                          <a:latin typeface="华文楷体"/>
                          <a:ea typeface="华文楷体"/>
                          <a:cs typeface="华文楷体"/>
                        </a:rPr>
                        <a:t>其</a:t>
                      </a:r>
                      <a:r>
                        <a:rPr lang="en-US" altLang="zh-CN" sz="2005" spc="-10" dirty="0">
                          <a:solidFill>
                            <a:srgbClr val="000000"/>
                          </a:solidFill>
                          <a:latin typeface="华文楷体"/>
                          <a:ea typeface="华文楷体"/>
                          <a:cs typeface="华文楷体"/>
                        </a:rPr>
                        <a:t>新</a:t>
                      </a:r>
                      <a:r>
                        <a:rPr lang="en-US" altLang="zh-CN" sz="2005" spc="0" dirty="0">
                          <a:solidFill>
                            <a:srgbClr val="000000"/>
                          </a:solidFill>
                          <a:latin typeface="华文楷体"/>
                          <a:ea typeface="华文楷体"/>
                          <a:cs typeface="华文楷体"/>
                        </a:rPr>
                        <a:t>党</a:t>
                      </a:r>
                      <a:r>
                        <a:rPr lang="en-US" altLang="zh-CN" sz="2005" spc="-10" dirty="0">
                          <a:solidFill>
                            <a:srgbClr val="000000"/>
                          </a:solidFill>
                          <a:latin typeface="华文楷体"/>
                          <a:ea typeface="华文楷体"/>
                          <a:cs typeface="华文楷体"/>
                        </a:rPr>
                        <a:t>。</a:t>
                      </a:r>
                      <a:r>
                        <a:rPr lang="en-US" altLang="zh-CN" sz="3995" b="1" spc="-9" dirty="0">
                          <a:solidFill>
                            <a:srgbClr val="FF0000"/>
                          </a:solidFill>
                          <a:latin typeface="华文楷体"/>
                          <a:ea typeface="华文楷体"/>
                          <a:cs typeface="华文楷体"/>
                        </a:rPr>
                        <a:t>所</a:t>
                      </a:r>
                      <a:r>
                        <a:rPr lang="en-US" altLang="zh-CN" sz="3995" b="1" spc="0" dirty="0">
                          <a:solidFill>
                            <a:srgbClr val="FF0000"/>
                          </a:solidFill>
                          <a:latin typeface="华文楷体"/>
                          <a:ea typeface="华文楷体"/>
                          <a:cs typeface="华文楷体"/>
                        </a:rPr>
                        <a:t>以</a:t>
                      </a:r>
                      <a:r>
                        <a:rPr lang="en-US" altLang="zh-CN" sz="2005" spc="6" dirty="0">
                          <a:solidFill>
                            <a:srgbClr val="000000"/>
                          </a:solidFill>
                          <a:latin typeface="华文楷体"/>
                          <a:ea typeface="华文楷体"/>
                          <a:cs typeface="华文楷体"/>
                        </a:rPr>
                        <a:t>我</a:t>
                      </a:r>
                      <a:r>
                        <a:rPr lang="en-US" altLang="zh-CN" sz="2005" spc="-11" dirty="0">
                          <a:solidFill>
                            <a:srgbClr val="000000"/>
                          </a:solidFill>
                          <a:latin typeface="华文楷体"/>
                          <a:ea typeface="华文楷体"/>
                          <a:cs typeface="华文楷体"/>
                        </a:rPr>
                        <a:t>知</a:t>
                      </a:r>
                      <a:r>
                        <a:rPr lang="en-US" altLang="zh-CN" sz="2005" spc="0" dirty="0">
                          <a:solidFill>
                            <a:srgbClr val="000000"/>
                          </a:solidFill>
                          <a:latin typeface="华文楷体"/>
                          <a:ea typeface="华文楷体"/>
                          <a:cs typeface="华文楷体"/>
                        </a:rPr>
                        <a:t>道</a:t>
                      </a:r>
                      <a:r>
                        <a:rPr lang="en-US" altLang="zh-CN" sz="2005" spc="-10" dirty="0">
                          <a:solidFill>
                            <a:srgbClr val="000000"/>
                          </a:solidFill>
                          <a:latin typeface="华文楷体"/>
                          <a:ea typeface="华文楷体"/>
                          <a:cs typeface="华文楷体"/>
                        </a:rPr>
                        <a:t>，</a:t>
                      </a:r>
                      <a:r>
                        <a:rPr lang="en-US" altLang="zh-CN" sz="2005" spc="0" dirty="0">
                          <a:solidFill>
                            <a:srgbClr val="000000"/>
                          </a:solidFill>
                          <a:latin typeface="华文楷体"/>
                          <a:ea typeface="华文楷体"/>
                          <a:cs typeface="华文楷体"/>
                        </a:rPr>
                        <a:t>这并</a:t>
                      </a:r>
                      <a:r>
                        <a:rPr lang="en-US" altLang="zh-CN" sz="2005" dirty="0">
                          <a:solidFill>
                            <a:srgbClr val="000000"/>
                          </a:solidFill>
                          <a:latin typeface="华文楷体"/>
                          <a:ea typeface="华文楷体"/>
                          <a:cs typeface="华文楷体"/>
                        </a:rPr>
                        <a:t> </a:t>
                      </a:r>
                      <a:r>
                        <a:rPr lang="en-US" altLang="zh-CN" sz="2005" spc="0" dirty="0">
                          <a:solidFill>
                            <a:srgbClr val="000000"/>
                          </a:solidFill>
                          <a:latin typeface="华文楷体"/>
                          <a:ea typeface="华文楷体"/>
                          <a:cs typeface="华文楷体"/>
                        </a:rPr>
                        <a:t>非</a:t>
                      </a:r>
                      <a:r>
                        <a:rPr lang="en-US" altLang="zh-CN" sz="2005" spc="-10" dirty="0">
                          <a:solidFill>
                            <a:srgbClr val="000000"/>
                          </a:solidFill>
                          <a:latin typeface="华文楷体"/>
                          <a:ea typeface="华文楷体"/>
                          <a:cs typeface="华文楷体"/>
                        </a:rPr>
                        <a:t>借</a:t>
                      </a:r>
                      <a:r>
                        <a:rPr lang="en-US" altLang="zh-CN" sz="2005" spc="0" dirty="0">
                          <a:solidFill>
                            <a:srgbClr val="000000"/>
                          </a:solidFill>
                          <a:latin typeface="华文楷体"/>
                          <a:ea typeface="华文楷体"/>
                          <a:cs typeface="华文楷体"/>
                        </a:rPr>
                        <a:t>题</a:t>
                      </a:r>
                      <a:r>
                        <a:rPr lang="en-US" altLang="zh-CN" sz="2005" spc="-10" dirty="0">
                          <a:solidFill>
                            <a:srgbClr val="000000"/>
                          </a:solidFill>
                          <a:latin typeface="华文楷体"/>
                          <a:ea typeface="华文楷体"/>
                          <a:cs typeface="华文楷体"/>
                        </a:rPr>
                        <a:t>在</a:t>
                      </a:r>
                      <a:r>
                        <a:rPr lang="en-US" altLang="zh-CN" sz="2005" spc="0" dirty="0">
                          <a:solidFill>
                            <a:srgbClr val="000000"/>
                          </a:solidFill>
                          <a:latin typeface="华文楷体"/>
                          <a:ea typeface="华文楷体"/>
                          <a:cs typeface="华文楷体"/>
                        </a:rPr>
                        <a:t>骂我</a:t>
                      </a:r>
                      <a:endParaRPr lang="en-US" altLang="zh-CN" sz="2005">
                        <a:latin typeface="华文楷体"/>
                        <a:ea typeface="华文楷体"/>
                        <a:cs typeface="华文楷体"/>
                      </a:endParaRPr>
                    </a:p>
                    <a:p>
                      <a:pPr algn="l" rtl="0">
                        <a:lnSpc>
                          <a:spcPts val="6245"/>
                        </a:lnSpc>
                        <a:spcBef>
                          <a:spcPts val="2841"/>
                        </a:spcBef>
                      </a:pPr>
                      <a:r>
                        <a:rPr lang="en-US" altLang="zh-CN" sz="2005" spc="0" dirty="0">
                          <a:solidFill>
                            <a:srgbClr val="000000"/>
                          </a:solidFill>
                          <a:latin typeface="华文楷体"/>
                          <a:ea typeface="华文楷体"/>
                          <a:cs typeface="华文楷体"/>
                        </a:rPr>
                        <a:t>大</a:t>
                      </a:r>
                      <a:r>
                        <a:rPr lang="en-US" altLang="zh-CN" sz="2005" spc="-10" dirty="0">
                          <a:solidFill>
                            <a:srgbClr val="000000"/>
                          </a:solidFill>
                          <a:latin typeface="华文楷体"/>
                          <a:ea typeface="华文楷体"/>
                          <a:cs typeface="华文楷体"/>
                        </a:rPr>
                        <a:t>骂</a:t>
                      </a:r>
                      <a:r>
                        <a:rPr lang="en-US" altLang="zh-CN" sz="2005" spc="0" dirty="0">
                          <a:solidFill>
                            <a:srgbClr val="000000"/>
                          </a:solidFill>
                          <a:latin typeface="华文楷体"/>
                          <a:ea typeface="华文楷体"/>
                          <a:cs typeface="华文楷体"/>
                        </a:rPr>
                        <a:t>其</a:t>
                      </a:r>
                      <a:r>
                        <a:rPr lang="en-US" altLang="zh-CN" sz="2005" spc="-10" dirty="0">
                          <a:solidFill>
                            <a:srgbClr val="000000"/>
                          </a:solidFill>
                          <a:latin typeface="华文楷体"/>
                          <a:ea typeface="华文楷体"/>
                          <a:cs typeface="华文楷体"/>
                        </a:rPr>
                        <a:t>新</a:t>
                      </a:r>
                      <a:r>
                        <a:rPr lang="en-US" altLang="zh-CN" sz="2005" spc="0" dirty="0">
                          <a:solidFill>
                            <a:srgbClr val="000000"/>
                          </a:solidFill>
                          <a:latin typeface="华文楷体"/>
                          <a:ea typeface="华文楷体"/>
                          <a:cs typeface="华文楷体"/>
                        </a:rPr>
                        <a:t>党</a:t>
                      </a:r>
                      <a:r>
                        <a:rPr lang="en-US" altLang="zh-CN" sz="2005" spc="-10" dirty="0">
                          <a:solidFill>
                            <a:srgbClr val="000000"/>
                          </a:solidFill>
                          <a:latin typeface="华文楷体"/>
                          <a:ea typeface="华文楷体"/>
                          <a:cs typeface="华文楷体"/>
                        </a:rPr>
                        <a:t>。</a:t>
                      </a:r>
                      <a:r>
                        <a:rPr lang="en-US" altLang="zh-CN" sz="4800" b="1" spc="0" dirty="0">
                          <a:solidFill>
                            <a:srgbClr val="FF0000"/>
                          </a:solidFill>
                          <a:latin typeface="华文楷体"/>
                          <a:ea typeface="华文楷体"/>
                          <a:cs typeface="华文楷体"/>
                        </a:rPr>
                        <a:t>但</a:t>
                      </a:r>
                      <a:r>
                        <a:rPr lang="en-US" altLang="zh-CN" sz="2005" spc="0" dirty="0">
                          <a:solidFill>
                            <a:srgbClr val="000000"/>
                          </a:solidFill>
                          <a:latin typeface="华文楷体"/>
                          <a:ea typeface="华文楷体"/>
                          <a:cs typeface="华文楷体"/>
                        </a:rPr>
                        <a:t>我</a:t>
                      </a:r>
                      <a:r>
                        <a:rPr lang="en-US" altLang="zh-CN" sz="2005" spc="-10" dirty="0">
                          <a:solidFill>
                            <a:srgbClr val="000000"/>
                          </a:solidFill>
                          <a:latin typeface="华文楷体"/>
                          <a:ea typeface="华文楷体"/>
                          <a:cs typeface="华文楷体"/>
                        </a:rPr>
                        <a:t>知</a:t>
                      </a:r>
                      <a:r>
                        <a:rPr lang="en-US" altLang="zh-CN" sz="2005" spc="0" dirty="0">
                          <a:solidFill>
                            <a:srgbClr val="000000"/>
                          </a:solidFill>
                          <a:latin typeface="华文楷体"/>
                          <a:ea typeface="华文楷体"/>
                          <a:cs typeface="华文楷体"/>
                        </a:rPr>
                        <a:t>道</a:t>
                      </a:r>
                      <a:r>
                        <a:rPr lang="en-US" altLang="zh-CN" sz="2005" spc="-10" dirty="0">
                          <a:solidFill>
                            <a:srgbClr val="000000"/>
                          </a:solidFill>
                          <a:latin typeface="华文楷体"/>
                          <a:ea typeface="华文楷体"/>
                          <a:cs typeface="华文楷体"/>
                        </a:rPr>
                        <a:t>，</a:t>
                      </a:r>
                      <a:r>
                        <a:rPr lang="en-US" altLang="zh-CN" sz="2005" spc="0" dirty="0">
                          <a:solidFill>
                            <a:srgbClr val="000000"/>
                          </a:solidFill>
                          <a:latin typeface="华文楷体"/>
                          <a:ea typeface="华文楷体"/>
                          <a:cs typeface="华文楷体"/>
                        </a:rPr>
                        <a:t>这</a:t>
                      </a:r>
                      <a:r>
                        <a:rPr lang="en-US" altLang="zh-CN" sz="2005" spc="-10" dirty="0">
                          <a:solidFill>
                            <a:srgbClr val="000000"/>
                          </a:solidFill>
                          <a:latin typeface="华文楷体"/>
                          <a:ea typeface="华文楷体"/>
                          <a:cs typeface="华文楷体"/>
                        </a:rPr>
                        <a:t>并</a:t>
                      </a:r>
                      <a:r>
                        <a:rPr lang="en-US" altLang="zh-CN" sz="2005" spc="5" dirty="0">
                          <a:solidFill>
                            <a:srgbClr val="000000"/>
                          </a:solidFill>
                          <a:latin typeface="华文楷体"/>
                          <a:ea typeface="华文楷体"/>
                          <a:cs typeface="华文楷体"/>
                        </a:rPr>
                        <a:t>非</a:t>
                      </a:r>
                      <a:endParaRPr lang="en-US" altLang="zh-CN" sz="2005">
                        <a:latin typeface="华文楷体"/>
                        <a:ea typeface="华文楷体"/>
                        <a:cs typeface="华文楷体"/>
                      </a:endParaRPr>
                    </a:p>
                  </a:txBody>
                  <a:tcPr marL="25400" marR="12700" marT="25400" marB="12700">
                    <a:lnL w="12700">
                      <a:solidFill>
                        <a:srgbClr val="FFFFFF">
                          <a:alpha val="100000"/>
                        </a:srgbClr>
                      </a:solidFill>
                      <a:prstDash val="solid"/>
                    </a:lnL>
                    <a:lnR w="12700">
                      <a:solidFill>
                        <a:srgbClr val="FFFFFF">
                          <a:alpha val="100000"/>
                        </a:srgbClr>
                      </a:solidFill>
                      <a:prstDash val="solid"/>
                    </a:lnR>
                    <a:lnT w="12700">
                      <a:solidFill>
                        <a:srgbClr val="FFFFFF">
                          <a:alpha val="100000"/>
                        </a:srgbClr>
                      </a:solidFill>
                      <a:prstDash val="solid"/>
                    </a:lnT>
                    <a:lnB w="28575">
                      <a:solidFill>
                        <a:srgbClr val="FFFFFF">
                          <a:alpha val="100000"/>
                        </a:srgbClr>
                      </a:solidFill>
                      <a:prstDash val="solid"/>
                    </a:lnB>
                  </a:tcPr>
                </a:tc>
                <a:extLst>
                  <a:ext uri="{0D108BD9-81ED-4DB2-BD59-A6C34878D82A}">
                    <a16:rowId xmlns:a16="http://schemas.microsoft.com/office/drawing/2014/main" val="10001"/>
                  </a:ext>
                </a:extLst>
              </a:tr>
              <a:tr h="1310640">
                <a:tc>
                  <a:txBody>
                    <a:bodyPr/>
                    <a:lstStyle/>
                    <a:p>
                      <a:pPr algn="l" rtl="0">
                        <a:lnSpc>
                          <a:spcPts val="2588"/>
                        </a:lnSpc>
                      </a:pPr>
                      <a:r>
                        <a:rPr lang="en-US" altLang="zh-CN" sz="2005" spc="-5" dirty="0">
                          <a:solidFill>
                            <a:srgbClr val="000000"/>
                          </a:solidFill>
                          <a:latin typeface="微软雅黑"/>
                          <a:ea typeface="微软雅黑"/>
                          <a:cs typeface="微软雅黑"/>
                        </a:rPr>
                        <a:t>我是新</a:t>
                      </a:r>
                      <a:r>
                        <a:rPr lang="en-US" altLang="zh-CN" sz="2005" spc="0" dirty="0">
                          <a:solidFill>
                            <a:srgbClr val="000000"/>
                          </a:solidFill>
                          <a:latin typeface="微软雅黑"/>
                          <a:ea typeface="微软雅黑"/>
                          <a:cs typeface="微软雅黑"/>
                        </a:rPr>
                        <a:t>党</a:t>
                      </a:r>
                      <a:r>
                        <a:rPr lang="en-US" altLang="zh-CN" sz="2005" spc="-10" dirty="0">
                          <a:solidFill>
                            <a:srgbClr val="000000"/>
                          </a:solidFill>
                          <a:latin typeface="微软雅黑"/>
                          <a:ea typeface="微软雅黑"/>
                          <a:cs typeface="微软雅黑"/>
                        </a:rPr>
                        <a:t>或</a:t>
                      </a:r>
                      <a:r>
                        <a:rPr lang="en-US" altLang="zh-CN" sz="2005" spc="0" dirty="0">
                          <a:solidFill>
                            <a:srgbClr val="000000"/>
                          </a:solidFill>
                          <a:latin typeface="微软雅黑"/>
                          <a:ea typeface="微软雅黑"/>
                          <a:cs typeface="微软雅黑"/>
                        </a:rPr>
                        <a:t>支</a:t>
                      </a:r>
                      <a:r>
                        <a:rPr lang="en-US" altLang="zh-CN" sz="2005" spc="-10" dirty="0">
                          <a:solidFill>
                            <a:srgbClr val="000000"/>
                          </a:solidFill>
                          <a:latin typeface="微软雅黑"/>
                          <a:ea typeface="微软雅黑"/>
                          <a:cs typeface="微软雅黑"/>
                        </a:rPr>
                        <a:t>持</a:t>
                      </a:r>
                      <a:r>
                        <a:rPr lang="en-US" altLang="zh-CN" sz="2005" spc="-5" dirty="0">
                          <a:solidFill>
                            <a:srgbClr val="000000"/>
                          </a:solidFill>
                          <a:latin typeface="微软雅黑"/>
                          <a:ea typeface="微软雅黑"/>
                          <a:cs typeface="微软雅黑"/>
                        </a:rPr>
                        <a:t>新</a:t>
                      </a:r>
                      <a:r>
                        <a:rPr lang="en-US" altLang="zh-CN" sz="2005" spc="0" dirty="0">
                          <a:solidFill>
                            <a:srgbClr val="000000"/>
                          </a:solidFill>
                          <a:latin typeface="微软雅黑"/>
                          <a:ea typeface="微软雅黑"/>
                          <a:cs typeface="微软雅黑"/>
                        </a:rPr>
                        <a:t>党</a:t>
                      </a:r>
                      <a:endParaRPr lang="en-US" altLang="zh-CN" sz="2005">
                        <a:latin typeface="微软雅黑"/>
                        <a:ea typeface="微软雅黑"/>
                        <a:cs typeface="微软雅黑"/>
                      </a:endParaRPr>
                    </a:p>
                  </a:txBody>
                  <a:tcPr marL="25400" marR="12700" marT="25400" marB="12700">
                    <a:lnL w="12700">
                      <a:solidFill>
                        <a:srgbClr val="FFFFFF">
                          <a:alpha val="100000"/>
                        </a:srgbClr>
                      </a:solidFill>
                      <a:prstDash val="solid"/>
                    </a:lnL>
                    <a:lnR w="12700">
                      <a:solidFill>
                        <a:srgbClr val="FFFFFF">
                          <a:alpha val="100000"/>
                        </a:srgbClr>
                      </a:solidFill>
                      <a:prstDash val="solid"/>
                    </a:lnR>
                    <a:lnT w="28575" cap="flat" cmpd="sng" algn="ctr">
                      <a:solidFill>
                        <a:srgbClr val="FFFFFF"/>
                      </a:solidFill>
                      <a:prstDash val="solid"/>
                      <a:round/>
                      <a:headEnd type="none" w="med" len="med"/>
                      <a:tailEnd type="none" w="med" len="med"/>
                    </a:lnT>
                    <a:lnB w="12700">
                      <a:solidFill>
                        <a:srgbClr val="FFFFFF">
                          <a:alpha val="100000"/>
                        </a:srgbClr>
                      </a:solidFill>
                      <a:prstDash val="solid"/>
                    </a:lnB>
                  </a:tcPr>
                </a:tc>
                <a:tc>
                  <a:txBody>
                    <a:bodyPr/>
                    <a:lstStyle/>
                    <a:p>
                      <a:pPr algn="l" rtl="0">
                        <a:lnSpc>
                          <a:spcPts val="2609"/>
                        </a:lnSpc>
                      </a:pPr>
                      <a:r>
                        <a:rPr lang="en-US" altLang="zh-CN" sz="2005" spc="0" dirty="0">
                          <a:solidFill>
                            <a:srgbClr val="000000"/>
                          </a:solidFill>
                          <a:latin typeface="华文楷体"/>
                          <a:ea typeface="华文楷体"/>
                          <a:cs typeface="华文楷体"/>
                        </a:rPr>
                        <a:t>借</a:t>
                      </a:r>
                      <a:r>
                        <a:rPr lang="en-US" altLang="zh-CN" sz="2005" spc="-10" dirty="0">
                          <a:solidFill>
                            <a:srgbClr val="000000"/>
                          </a:solidFill>
                          <a:latin typeface="华文楷体"/>
                          <a:ea typeface="华文楷体"/>
                          <a:cs typeface="华文楷体"/>
                        </a:rPr>
                        <a:t>题</a:t>
                      </a:r>
                      <a:r>
                        <a:rPr lang="en-US" altLang="zh-CN" sz="2005" spc="0" dirty="0">
                          <a:solidFill>
                            <a:srgbClr val="000000"/>
                          </a:solidFill>
                          <a:latin typeface="华文楷体"/>
                          <a:ea typeface="华文楷体"/>
                          <a:cs typeface="华文楷体"/>
                        </a:rPr>
                        <a:t>在</a:t>
                      </a:r>
                      <a:r>
                        <a:rPr lang="en-US" altLang="zh-CN" sz="2005" spc="-10" dirty="0">
                          <a:solidFill>
                            <a:srgbClr val="000000"/>
                          </a:solidFill>
                          <a:latin typeface="华文楷体"/>
                          <a:ea typeface="华文楷体"/>
                          <a:cs typeface="华文楷体"/>
                        </a:rPr>
                        <a:t>骂</a:t>
                      </a:r>
                      <a:r>
                        <a:rPr lang="en-US" altLang="zh-CN" sz="2005" spc="5" dirty="0">
                          <a:solidFill>
                            <a:srgbClr val="000000"/>
                          </a:solidFill>
                          <a:latin typeface="华文楷体"/>
                          <a:ea typeface="华文楷体"/>
                          <a:cs typeface="华文楷体"/>
                        </a:rPr>
                        <a:t>我</a:t>
                      </a:r>
                      <a:endParaRPr lang="en-US" altLang="zh-CN" sz="2005">
                        <a:latin typeface="华文楷体"/>
                        <a:ea typeface="华文楷体"/>
                        <a:cs typeface="华文楷体"/>
                      </a:endParaRPr>
                    </a:p>
                  </a:txBody>
                  <a:tcPr marL="25400" marR="12700" marT="25400" marB="12700">
                    <a:lnL w="12700">
                      <a:solidFill>
                        <a:srgbClr val="FFFFFF">
                          <a:alpha val="100000"/>
                        </a:srgbClr>
                      </a:solidFill>
                      <a:prstDash val="solid"/>
                    </a:lnL>
                    <a:lnR w="12700">
                      <a:solidFill>
                        <a:srgbClr val="FFFFFF">
                          <a:alpha val="100000"/>
                        </a:srgbClr>
                      </a:solidFill>
                      <a:prstDash val="solid"/>
                    </a:lnR>
                    <a:lnT w="28575" cap="flat" cmpd="sng" algn="ctr">
                      <a:solidFill>
                        <a:srgbClr val="FFFFFF"/>
                      </a:solidFill>
                      <a:prstDash val="solid"/>
                      <a:round/>
                      <a:headEnd type="none" w="med" len="med"/>
                      <a:tailEnd type="none" w="med" len="med"/>
                    </a:lnT>
                    <a:lnB w="12700">
                      <a:solidFill>
                        <a:srgbClr val="FFFFFF">
                          <a:alpha val="100000"/>
                        </a:srgbClr>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Text Box535"/>
          <p:cNvSpPr txBox="1"/>
          <p:nvPr/>
        </p:nvSpPr>
        <p:spPr>
          <a:xfrm>
            <a:off x="739140" y="1684545"/>
            <a:ext cx="10349866" cy="2388194"/>
          </a:xfrm>
          <a:prstGeom prst="rect">
            <a:avLst/>
          </a:prstGeom>
          <a:noFill/>
        </p:spPr>
        <p:txBody>
          <a:bodyPr wrap="square" lIns="0" tIns="0" rIns="0" rtlCol="0">
            <a:spAutoFit/>
          </a:bodyPr>
          <a:lstStyle/>
          <a:p>
            <a:pPr indent="914400" algn="l" rtl="0">
              <a:lnSpc>
                <a:spcPts val="4325"/>
              </a:lnSpc>
            </a:pPr>
            <a:r>
              <a:rPr lang="en-US" altLang="zh-CN" sz="2795" spc="0" dirty="0">
                <a:solidFill>
                  <a:srgbClr val="404040"/>
                </a:solidFill>
                <a:latin typeface="华文楷体"/>
                <a:ea typeface="华文楷体"/>
                <a:cs typeface="华文楷体"/>
              </a:rPr>
              <a:t>2.四叔不仅守旧而且消息闭塞。根据“骂的还是康有为”的</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 dirty="0">
                <a:solidFill>
                  <a:srgbClr val="404040"/>
                </a:solidFill>
                <a:latin typeface="华文楷体"/>
                <a:ea typeface="华文楷体"/>
                <a:cs typeface="华文楷体"/>
              </a:rPr>
              <a:t>还</a:t>
            </a:r>
            <a:r>
              <a:rPr lang="en-US" altLang="zh-CN" sz="2795" spc="0" dirty="0">
                <a:solidFill>
                  <a:srgbClr val="404040"/>
                </a:solidFill>
                <a:latin typeface="华文楷体"/>
                <a:ea typeface="华文楷体"/>
                <a:cs typeface="华文楷体"/>
              </a:rPr>
              <a:t>”字，可推知康有为等人在当时已算不得新党了。但四叔竟然</a:t>
            </a:r>
            <a:r>
              <a:rPr lang="en-US" altLang="zh-CN" sz="279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5" dirty="0">
                <a:solidFill>
                  <a:srgbClr val="404040"/>
                </a:solidFill>
                <a:latin typeface="华文楷体"/>
                <a:ea typeface="华文楷体"/>
                <a:cs typeface="华文楷体"/>
              </a:rPr>
              <a:t>大</a:t>
            </a:r>
            <a:r>
              <a:rPr lang="en-US" altLang="zh-CN" sz="2795" spc="0" dirty="0">
                <a:solidFill>
                  <a:srgbClr val="404040"/>
                </a:solidFill>
                <a:latin typeface="华文楷体"/>
                <a:ea typeface="华文楷体"/>
                <a:cs typeface="华文楷体"/>
              </a:rPr>
              <a:t>骂其新党”“骂的还是康有为”。足见其消息闭塞。</a:t>
            </a:r>
            <a:endParaRPr lang="en-US" altLang="zh-CN" sz="2795">
              <a:latin typeface="华文楷体"/>
              <a:ea typeface="华文楷体"/>
              <a:cs typeface="华文楷体"/>
            </a:endParaRPr>
          </a:p>
          <a:p>
            <a:pPr marL="914400" algn="l" rtl="0">
              <a:lnSpc>
                <a:spcPts val="3703"/>
              </a:lnSpc>
              <a:spcBef>
                <a:spcPts val="2125"/>
              </a:spcBef>
            </a:pPr>
            <a:r>
              <a:rPr lang="en-US" altLang="zh-CN" sz="2795" spc="-5" dirty="0">
                <a:solidFill>
                  <a:srgbClr val="404040"/>
                </a:solidFill>
                <a:latin typeface="华文中宋"/>
                <a:ea typeface="华文中宋"/>
                <a:cs typeface="华文中宋"/>
              </a:rPr>
              <a:t>到</a:t>
            </a:r>
            <a:r>
              <a:rPr lang="en-US" altLang="zh-CN" sz="2795" spc="0" dirty="0">
                <a:solidFill>
                  <a:srgbClr val="404040"/>
                </a:solidFill>
                <a:latin typeface="华文中宋"/>
                <a:ea typeface="华文中宋"/>
                <a:cs typeface="华文中宋"/>
              </a:rPr>
              <a:t>底闭塞到什么程度呢？</a:t>
            </a:r>
            <a:endParaRPr lang="en-US" altLang="zh-CN" sz="2795">
              <a:latin typeface="华文中宋"/>
              <a:ea typeface="华文中宋"/>
              <a:cs typeface="华文中宋"/>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Text Box537"/>
          <p:cNvSpPr txBox="1"/>
          <p:nvPr/>
        </p:nvSpPr>
        <p:spPr>
          <a:xfrm>
            <a:off x="739140" y="1246489"/>
            <a:ext cx="10245090" cy="3983346"/>
          </a:xfrm>
          <a:prstGeom prst="rect">
            <a:avLst/>
          </a:prstGeom>
          <a:noFill/>
        </p:spPr>
        <p:txBody>
          <a:bodyPr wrap="square" lIns="0" tIns="0" rIns="0" rtlCol="0">
            <a:spAutoFit/>
          </a:bodyPr>
          <a:lstStyle/>
          <a:p>
            <a:pPr marL="914400" algn="l" rtl="0">
              <a:lnSpc>
                <a:spcPts val="4170"/>
              </a:lnSpc>
            </a:pPr>
            <a:r>
              <a:rPr lang="en-US" altLang="zh-CN" sz="3205" spc="-5" dirty="0">
                <a:solidFill>
                  <a:srgbClr val="404040"/>
                </a:solidFill>
                <a:latin typeface="华文楷体"/>
                <a:ea typeface="华文楷体"/>
                <a:cs typeface="华文楷体"/>
              </a:rPr>
              <a:t>“旧历的年底毕</a:t>
            </a:r>
            <a:r>
              <a:rPr lang="en-US" altLang="zh-CN" sz="3205" spc="0" dirty="0">
                <a:solidFill>
                  <a:srgbClr val="404040"/>
                </a:solidFill>
                <a:latin typeface="华文楷体"/>
                <a:ea typeface="华文楷体"/>
                <a:cs typeface="华文楷体"/>
              </a:rPr>
              <a:t>竟</a:t>
            </a:r>
            <a:r>
              <a:rPr lang="en-US" altLang="zh-CN" sz="3205" spc="-10" dirty="0">
                <a:solidFill>
                  <a:srgbClr val="404040"/>
                </a:solidFill>
                <a:latin typeface="华文楷体"/>
                <a:ea typeface="华文楷体"/>
                <a:cs typeface="华文楷体"/>
              </a:rPr>
              <a:t>最</a:t>
            </a:r>
            <a:r>
              <a:rPr lang="en-US" altLang="zh-CN" sz="3205" spc="-5" dirty="0">
                <a:solidFill>
                  <a:srgbClr val="404040"/>
                </a:solidFill>
                <a:latin typeface="华文楷体"/>
                <a:ea typeface="华文楷体"/>
                <a:cs typeface="华文楷体"/>
              </a:rPr>
              <a:t>像年</a:t>
            </a:r>
            <a:r>
              <a:rPr lang="en-US" altLang="zh-CN" sz="3205" spc="0" dirty="0">
                <a:solidFill>
                  <a:srgbClr val="404040"/>
                </a:solidFill>
                <a:latin typeface="华文楷体"/>
                <a:ea typeface="华文楷体"/>
                <a:cs typeface="华文楷体"/>
              </a:rPr>
              <a:t>底”</a:t>
            </a:r>
            <a:endParaRPr lang="en-US" altLang="zh-CN" sz="3205">
              <a:latin typeface="华文楷体"/>
              <a:ea typeface="华文楷体"/>
              <a:cs typeface="华文楷体"/>
            </a:endParaRPr>
          </a:p>
          <a:p>
            <a:pPr indent="914400" algn="just" rtl="0">
              <a:lnSpc>
                <a:spcPts val="4355"/>
              </a:lnSpc>
              <a:spcBef>
                <a:spcPts val="4564"/>
              </a:spcBef>
            </a:pPr>
            <a:r>
              <a:rPr lang="en-US" altLang="zh-CN" sz="2795" b="1" spc="-8" dirty="0">
                <a:solidFill>
                  <a:srgbClr val="404040"/>
                </a:solidFill>
                <a:latin typeface="仿宋"/>
                <a:ea typeface="仿宋"/>
                <a:cs typeface="仿宋"/>
              </a:rPr>
              <a:t>有</a:t>
            </a:r>
            <a:r>
              <a:rPr lang="en-US" altLang="zh-CN" sz="2795" b="1" spc="12" dirty="0">
                <a:solidFill>
                  <a:srgbClr val="404040"/>
                </a:solidFill>
                <a:latin typeface="仿宋"/>
                <a:ea typeface="仿宋"/>
                <a:cs typeface="仿宋"/>
              </a:rPr>
              <a:t>新</a:t>
            </a:r>
            <a:r>
              <a:rPr lang="en-US" altLang="zh-CN" sz="2795" b="1" spc="0" dirty="0">
                <a:solidFill>
                  <a:srgbClr val="404040"/>
                </a:solidFill>
                <a:latin typeface="仿宋"/>
                <a:ea typeface="仿宋"/>
                <a:cs typeface="仿宋"/>
              </a:rPr>
              <a:t>历</a:t>
            </a:r>
            <a:r>
              <a:rPr lang="en-US" altLang="zh-CN" sz="2795" b="1" spc="13" dirty="0">
                <a:solidFill>
                  <a:srgbClr val="404040"/>
                </a:solidFill>
                <a:latin typeface="仿宋"/>
                <a:ea typeface="仿宋"/>
                <a:cs typeface="仿宋"/>
              </a:rPr>
              <a:t>才</a:t>
            </a:r>
            <a:r>
              <a:rPr lang="en-US" altLang="zh-CN" sz="2795" b="1" spc="0" dirty="0">
                <a:solidFill>
                  <a:srgbClr val="404040"/>
                </a:solidFill>
                <a:latin typeface="仿宋"/>
                <a:ea typeface="仿宋"/>
                <a:cs typeface="仿宋"/>
              </a:rPr>
              <a:t>谈</a:t>
            </a:r>
            <a:r>
              <a:rPr lang="en-US" altLang="zh-CN" sz="2795" b="1" spc="11" dirty="0">
                <a:solidFill>
                  <a:srgbClr val="404040"/>
                </a:solidFill>
                <a:latin typeface="仿宋"/>
                <a:ea typeface="仿宋"/>
                <a:cs typeface="仿宋"/>
              </a:rPr>
              <a:t>得</a:t>
            </a:r>
            <a:r>
              <a:rPr lang="en-US" altLang="zh-CN" sz="2795" b="1" spc="0" dirty="0">
                <a:solidFill>
                  <a:srgbClr val="404040"/>
                </a:solidFill>
                <a:latin typeface="仿宋"/>
                <a:ea typeface="仿宋"/>
                <a:cs typeface="仿宋"/>
              </a:rPr>
              <a:t>上</a:t>
            </a:r>
            <a:r>
              <a:rPr lang="en-US" altLang="zh-CN" sz="2795" b="1" spc="14" dirty="0">
                <a:solidFill>
                  <a:srgbClr val="404040"/>
                </a:solidFill>
                <a:latin typeface="仿宋"/>
                <a:ea typeface="仿宋"/>
                <a:cs typeface="仿宋"/>
              </a:rPr>
              <a:t>“</a:t>
            </a:r>
            <a:r>
              <a:rPr lang="en-US" altLang="zh-CN" sz="2795" b="1" spc="0" dirty="0">
                <a:solidFill>
                  <a:srgbClr val="404040"/>
                </a:solidFill>
                <a:latin typeface="仿宋"/>
                <a:ea typeface="仿宋"/>
                <a:cs typeface="仿宋"/>
              </a:rPr>
              <a:t>旧</a:t>
            </a:r>
            <a:r>
              <a:rPr lang="en-US" altLang="zh-CN" sz="2795" b="1" spc="10" dirty="0">
                <a:solidFill>
                  <a:srgbClr val="404040"/>
                </a:solidFill>
                <a:latin typeface="仿宋"/>
                <a:ea typeface="仿宋"/>
                <a:cs typeface="仿宋"/>
              </a:rPr>
              <a:t>历</a:t>
            </a:r>
            <a:r>
              <a:rPr lang="en-US" altLang="zh-CN" sz="2795" b="1" spc="0" dirty="0">
                <a:solidFill>
                  <a:srgbClr val="404040"/>
                </a:solidFill>
                <a:latin typeface="仿宋"/>
                <a:ea typeface="仿宋"/>
                <a:cs typeface="仿宋"/>
              </a:rPr>
              <a:t>”</a:t>
            </a:r>
            <a:r>
              <a:rPr lang="en-US" altLang="zh-CN" sz="2795" b="1" spc="14" dirty="0">
                <a:solidFill>
                  <a:srgbClr val="404040"/>
                </a:solidFill>
                <a:latin typeface="仿宋"/>
                <a:ea typeface="仿宋"/>
                <a:cs typeface="仿宋"/>
              </a:rPr>
              <a:t>，</a:t>
            </a:r>
            <a:r>
              <a:rPr lang="en-US" altLang="zh-CN" sz="2795" b="1" spc="0" dirty="0">
                <a:solidFill>
                  <a:srgbClr val="404040"/>
                </a:solidFill>
                <a:latin typeface="仿宋"/>
                <a:ea typeface="仿宋"/>
                <a:cs typeface="仿宋"/>
              </a:rPr>
              <a:t>而</a:t>
            </a:r>
            <a:r>
              <a:rPr lang="en-US" altLang="zh-CN" sz="2795" b="1" spc="11" dirty="0">
                <a:solidFill>
                  <a:srgbClr val="404040"/>
                </a:solidFill>
                <a:latin typeface="仿宋"/>
                <a:ea typeface="仿宋"/>
                <a:cs typeface="仿宋"/>
              </a:rPr>
              <a:t>启</a:t>
            </a:r>
            <a:r>
              <a:rPr lang="en-US" altLang="zh-CN" sz="2795" b="1" spc="0" dirty="0">
                <a:solidFill>
                  <a:srgbClr val="404040"/>
                </a:solidFill>
                <a:latin typeface="仿宋"/>
                <a:ea typeface="仿宋"/>
                <a:cs typeface="仿宋"/>
              </a:rPr>
              <a:t>用</a:t>
            </a:r>
            <a:r>
              <a:rPr lang="en-US" altLang="zh-CN" sz="2795" b="1" spc="13" dirty="0">
                <a:solidFill>
                  <a:srgbClr val="404040"/>
                </a:solidFill>
                <a:latin typeface="仿宋"/>
                <a:ea typeface="仿宋"/>
                <a:cs typeface="仿宋"/>
              </a:rPr>
              <a:t>新</a:t>
            </a:r>
            <a:r>
              <a:rPr lang="en-US" altLang="zh-CN" sz="2795" b="1" spc="0" dirty="0">
                <a:solidFill>
                  <a:srgbClr val="404040"/>
                </a:solidFill>
                <a:latin typeface="仿宋"/>
                <a:ea typeface="仿宋"/>
                <a:cs typeface="仿宋"/>
              </a:rPr>
              <a:t>历</a:t>
            </a:r>
            <a:r>
              <a:rPr lang="en-US" altLang="zh-CN" sz="2795" b="1" spc="12" dirty="0">
                <a:solidFill>
                  <a:srgbClr val="404040"/>
                </a:solidFill>
                <a:latin typeface="仿宋"/>
                <a:ea typeface="仿宋"/>
                <a:cs typeface="仿宋"/>
              </a:rPr>
              <a:t>是</a:t>
            </a:r>
            <a:r>
              <a:rPr lang="en-US" altLang="zh-CN" sz="2795" b="1" spc="0" dirty="0">
                <a:solidFill>
                  <a:srgbClr val="404040"/>
                </a:solidFill>
                <a:latin typeface="仿宋"/>
                <a:ea typeface="仿宋"/>
                <a:cs typeface="仿宋"/>
              </a:rPr>
              <a:t>辛</a:t>
            </a:r>
            <a:r>
              <a:rPr lang="en-US" altLang="zh-CN" sz="2795" b="1" spc="12" dirty="0">
                <a:solidFill>
                  <a:srgbClr val="404040"/>
                </a:solidFill>
                <a:latin typeface="仿宋"/>
                <a:ea typeface="仿宋"/>
                <a:cs typeface="仿宋"/>
              </a:rPr>
              <a:t>亥</a:t>
            </a:r>
            <a:r>
              <a:rPr lang="en-US" altLang="zh-CN" sz="2795" b="1" spc="0" dirty="0">
                <a:solidFill>
                  <a:srgbClr val="404040"/>
                </a:solidFill>
                <a:latin typeface="仿宋"/>
                <a:ea typeface="仿宋"/>
                <a:cs typeface="仿宋"/>
              </a:rPr>
              <a:t>革</a:t>
            </a:r>
            <a:r>
              <a:rPr lang="en-US" altLang="zh-CN" sz="2795" b="1" spc="12" dirty="0">
                <a:solidFill>
                  <a:srgbClr val="404040"/>
                </a:solidFill>
                <a:latin typeface="仿宋"/>
                <a:ea typeface="仿宋"/>
                <a:cs typeface="仿宋"/>
              </a:rPr>
              <a:t>命</a:t>
            </a:r>
            <a:r>
              <a:rPr lang="en-US" altLang="zh-CN" sz="2795" b="1" spc="0" dirty="0">
                <a:solidFill>
                  <a:srgbClr val="404040"/>
                </a:solidFill>
                <a:latin typeface="仿宋"/>
                <a:ea typeface="仿宋"/>
                <a:cs typeface="仿宋"/>
              </a:rPr>
              <a:t>之</a:t>
            </a:r>
            <a:r>
              <a:rPr lang="en-US" altLang="zh-CN" sz="2795" b="1" spc="13" dirty="0">
                <a:solidFill>
                  <a:srgbClr val="404040"/>
                </a:solidFill>
                <a:latin typeface="仿宋"/>
                <a:ea typeface="仿宋"/>
                <a:cs typeface="仿宋"/>
              </a:rPr>
              <a:t>后</a:t>
            </a:r>
            <a:r>
              <a:rPr lang="en-US" altLang="zh-CN" sz="2795" b="1" spc="0" dirty="0">
                <a:solidFill>
                  <a:srgbClr val="404040"/>
                </a:solidFill>
                <a:latin typeface="仿宋"/>
                <a:ea typeface="仿宋"/>
                <a:cs typeface="仿宋"/>
              </a:rPr>
              <a:t>的</a:t>
            </a:r>
            <a:r>
              <a:rPr lang="en-US" altLang="zh-CN" sz="2795" b="1" spc="11" dirty="0">
                <a:solidFill>
                  <a:srgbClr val="404040"/>
                </a:solidFill>
                <a:latin typeface="仿宋"/>
                <a:ea typeface="仿宋"/>
                <a:cs typeface="仿宋"/>
              </a:rPr>
              <a:t>是</a:t>
            </a:r>
            <a:r>
              <a:rPr lang="en-US" altLang="zh-CN" sz="2795" b="1" spc="-11" dirty="0">
                <a:solidFill>
                  <a:srgbClr val="404040"/>
                </a:solidFill>
                <a:latin typeface="仿宋"/>
                <a:ea typeface="仿宋"/>
                <a:cs typeface="仿宋"/>
              </a:rPr>
              <a:t> </a:t>
            </a:r>
            <a:r>
              <a:rPr lang="en-US" altLang="zh-CN" sz="2795" b="1" spc="-8" dirty="0">
                <a:solidFill>
                  <a:srgbClr val="404040"/>
                </a:solidFill>
                <a:latin typeface="仿宋"/>
                <a:ea typeface="仿宋"/>
                <a:cs typeface="仿宋"/>
              </a:rPr>
              <a:t>事</a:t>
            </a:r>
            <a:r>
              <a:rPr lang="en-US" altLang="zh-CN" sz="2795" b="1" spc="12" dirty="0">
                <a:solidFill>
                  <a:srgbClr val="404040"/>
                </a:solidFill>
                <a:latin typeface="仿宋"/>
                <a:ea typeface="仿宋"/>
                <a:cs typeface="仿宋"/>
              </a:rPr>
              <a:t>情</a:t>
            </a:r>
            <a:r>
              <a:rPr lang="en-US" altLang="zh-CN" sz="2795" b="1" spc="0" dirty="0">
                <a:solidFill>
                  <a:srgbClr val="404040"/>
                </a:solidFill>
                <a:latin typeface="仿宋"/>
                <a:ea typeface="仿宋"/>
                <a:cs typeface="仿宋"/>
              </a:rPr>
              <a:t>。</a:t>
            </a:r>
            <a:r>
              <a:rPr lang="en-US" altLang="zh-CN" sz="2795" b="1" spc="13" dirty="0">
                <a:solidFill>
                  <a:srgbClr val="404040"/>
                </a:solidFill>
                <a:latin typeface="仿宋"/>
                <a:ea typeface="仿宋"/>
                <a:cs typeface="仿宋"/>
              </a:rPr>
              <a:t>故</a:t>
            </a:r>
            <a:r>
              <a:rPr lang="en-US" altLang="zh-CN" sz="2795" b="1" spc="0" dirty="0">
                <a:solidFill>
                  <a:srgbClr val="404040"/>
                </a:solidFill>
                <a:latin typeface="仿宋"/>
                <a:ea typeface="仿宋"/>
                <a:cs typeface="仿宋"/>
              </a:rPr>
              <a:t>事</a:t>
            </a:r>
            <a:r>
              <a:rPr lang="en-US" altLang="zh-CN" sz="2795" b="1" spc="11" dirty="0">
                <a:solidFill>
                  <a:srgbClr val="404040"/>
                </a:solidFill>
                <a:latin typeface="仿宋"/>
                <a:ea typeface="仿宋"/>
                <a:cs typeface="仿宋"/>
              </a:rPr>
              <a:t>一</a:t>
            </a:r>
            <a:r>
              <a:rPr lang="en-US" altLang="zh-CN" sz="2795" b="1" spc="0" dirty="0">
                <a:solidFill>
                  <a:srgbClr val="404040"/>
                </a:solidFill>
                <a:latin typeface="仿宋"/>
                <a:ea typeface="仿宋"/>
                <a:cs typeface="仿宋"/>
              </a:rPr>
              <a:t>定</a:t>
            </a:r>
            <a:r>
              <a:rPr lang="en-US" altLang="zh-CN" sz="2795" b="1" spc="14" dirty="0">
                <a:solidFill>
                  <a:srgbClr val="404040"/>
                </a:solidFill>
                <a:latin typeface="仿宋"/>
                <a:ea typeface="仿宋"/>
                <a:cs typeface="仿宋"/>
              </a:rPr>
              <a:t>发</a:t>
            </a:r>
            <a:r>
              <a:rPr lang="en-US" altLang="zh-CN" sz="2795" b="1" spc="0" dirty="0">
                <a:solidFill>
                  <a:srgbClr val="404040"/>
                </a:solidFill>
                <a:latin typeface="仿宋"/>
                <a:ea typeface="仿宋"/>
                <a:cs typeface="仿宋"/>
              </a:rPr>
              <a:t>生</a:t>
            </a:r>
            <a:r>
              <a:rPr lang="en-US" altLang="zh-CN" sz="2795" b="1" spc="10" dirty="0">
                <a:solidFill>
                  <a:srgbClr val="404040"/>
                </a:solidFill>
                <a:latin typeface="仿宋"/>
                <a:ea typeface="仿宋"/>
                <a:cs typeface="仿宋"/>
              </a:rPr>
              <a:t>辛</a:t>
            </a:r>
            <a:r>
              <a:rPr lang="en-US" altLang="zh-CN" sz="2795" b="1" spc="0" dirty="0">
                <a:solidFill>
                  <a:srgbClr val="404040"/>
                </a:solidFill>
                <a:latin typeface="仿宋"/>
                <a:ea typeface="仿宋"/>
                <a:cs typeface="仿宋"/>
              </a:rPr>
              <a:t>亥</a:t>
            </a:r>
            <a:r>
              <a:rPr lang="en-US" altLang="zh-CN" sz="2795" b="1" spc="14" dirty="0">
                <a:solidFill>
                  <a:srgbClr val="404040"/>
                </a:solidFill>
                <a:latin typeface="仿宋"/>
                <a:ea typeface="仿宋"/>
                <a:cs typeface="仿宋"/>
              </a:rPr>
              <a:t>革</a:t>
            </a:r>
            <a:r>
              <a:rPr lang="en-US" altLang="zh-CN" sz="2795" b="1" spc="0" dirty="0">
                <a:solidFill>
                  <a:srgbClr val="404040"/>
                </a:solidFill>
                <a:latin typeface="仿宋"/>
                <a:ea typeface="仿宋"/>
                <a:cs typeface="仿宋"/>
              </a:rPr>
              <a:t>命</a:t>
            </a:r>
            <a:r>
              <a:rPr lang="en-US" altLang="zh-CN" sz="2795" b="1" spc="11" dirty="0">
                <a:solidFill>
                  <a:srgbClr val="404040"/>
                </a:solidFill>
                <a:latin typeface="仿宋"/>
                <a:ea typeface="仿宋"/>
                <a:cs typeface="仿宋"/>
              </a:rPr>
              <a:t>之</a:t>
            </a:r>
            <a:r>
              <a:rPr lang="en-US" altLang="zh-CN" sz="2795" b="1" spc="0" dirty="0">
                <a:solidFill>
                  <a:srgbClr val="404040"/>
                </a:solidFill>
                <a:latin typeface="仿宋"/>
                <a:ea typeface="仿宋"/>
                <a:cs typeface="仿宋"/>
              </a:rPr>
              <a:t>后</a:t>
            </a:r>
            <a:r>
              <a:rPr lang="en-US" altLang="zh-CN" sz="2795" b="1" spc="13" dirty="0">
                <a:solidFill>
                  <a:srgbClr val="404040"/>
                </a:solidFill>
                <a:latin typeface="仿宋"/>
                <a:ea typeface="仿宋"/>
                <a:cs typeface="仿宋"/>
              </a:rPr>
              <a:t>，</a:t>
            </a:r>
            <a:r>
              <a:rPr lang="en-US" altLang="zh-CN" sz="2795" b="1" spc="0" dirty="0">
                <a:solidFill>
                  <a:srgbClr val="404040"/>
                </a:solidFill>
                <a:latin typeface="仿宋"/>
                <a:ea typeface="仿宋"/>
                <a:cs typeface="仿宋"/>
              </a:rPr>
              <a:t>如</a:t>
            </a:r>
            <a:r>
              <a:rPr lang="en-US" altLang="zh-CN" sz="2795" b="1" spc="12" dirty="0">
                <a:solidFill>
                  <a:srgbClr val="404040"/>
                </a:solidFill>
                <a:latin typeface="仿宋"/>
                <a:ea typeface="仿宋"/>
                <a:cs typeface="仿宋"/>
              </a:rPr>
              <a:t>果</a:t>
            </a:r>
            <a:r>
              <a:rPr lang="en-US" altLang="zh-CN" sz="2795" b="1" spc="0" dirty="0">
                <a:solidFill>
                  <a:srgbClr val="404040"/>
                </a:solidFill>
                <a:latin typeface="仿宋"/>
                <a:ea typeface="仿宋"/>
                <a:cs typeface="仿宋"/>
              </a:rPr>
              <a:t>不</a:t>
            </a:r>
            <a:r>
              <a:rPr lang="en-US" altLang="zh-CN" sz="2795" b="1" spc="12" dirty="0">
                <a:solidFill>
                  <a:srgbClr val="404040"/>
                </a:solidFill>
                <a:latin typeface="仿宋"/>
                <a:ea typeface="仿宋"/>
                <a:cs typeface="仿宋"/>
              </a:rPr>
              <a:t>是</a:t>
            </a:r>
            <a:r>
              <a:rPr lang="en-US" altLang="zh-CN" sz="2795" b="1" spc="0" dirty="0">
                <a:solidFill>
                  <a:srgbClr val="404040"/>
                </a:solidFill>
                <a:latin typeface="仿宋"/>
                <a:ea typeface="仿宋"/>
                <a:cs typeface="仿宋"/>
              </a:rPr>
              <a:t>发</a:t>
            </a:r>
            <a:r>
              <a:rPr lang="en-US" altLang="zh-CN" sz="2795" b="1" spc="12" dirty="0">
                <a:solidFill>
                  <a:srgbClr val="404040"/>
                </a:solidFill>
                <a:latin typeface="仿宋"/>
                <a:ea typeface="仿宋"/>
                <a:cs typeface="仿宋"/>
              </a:rPr>
              <a:t>生</a:t>
            </a:r>
            <a:r>
              <a:rPr lang="en-US" altLang="zh-CN" sz="2795" b="1" spc="0" dirty="0">
                <a:solidFill>
                  <a:srgbClr val="404040"/>
                </a:solidFill>
                <a:latin typeface="仿宋"/>
                <a:ea typeface="仿宋"/>
                <a:cs typeface="仿宋"/>
              </a:rPr>
              <a:t>在</a:t>
            </a:r>
            <a:r>
              <a:rPr lang="en-US" altLang="zh-CN" sz="2795" b="1" spc="13" dirty="0">
                <a:solidFill>
                  <a:srgbClr val="404040"/>
                </a:solidFill>
                <a:latin typeface="仿宋"/>
                <a:ea typeface="仿宋"/>
                <a:cs typeface="仿宋"/>
              </a:rPr>
              <a:t>辛</a:t>
            </a:r>
            <a:r>
              <a:rPr lang="en-US" altLang="zh-CN" sz="2795" b="1" spc="0" dirty="0">
                <a:solidFill>
                  <a:srgbClr val="404040"/>
                </a:solidFill>
                <a:latin typeface="仿宋"/>
                <a:ea typeface="仿宋"/>
                <a:cs typeface="仿宋"/>
              </a:rPr>
              <a:t>亥</a:t>
            </a:r>
            <a:r>
              <a:rPr lang="en-US" altLang="zh-CN" sz="2795" b="1" spc="11" dirty="0">
                <a:solidFill>
                  <a:srgbClr val="404040"/>
                </a:solidFill>
                <a:latin typeface="仿宋"/>
                <a:ea typeface="仿宋"/>
                <a:cs typeface="仿宋"/>
              </a:rPr>
              <a:t>革</a:t>
            </a:r>
            <a:r>
              <a:rPr lang="en-US" altLang="zh-CN" sz="2795" b="1" spc="0" dirty="0">
                <a:solidFill>
                  <a:srgbClr val="404040"/>
                </a:solidFill>
                <a:latin typeface="仿宋"/>
                <a:ea typeface="仿宋"/>
                <a:cs typeface="仿宋"/>
              </a:rPr>
              <a:t>命</a:t>
            </a:r>
            <a:r>
              <a:rPr lang="en-US" altLang="zh-CN" sz="2795" b="1" spc="14" dirty="0">
                <a:solidFill>
                  <a:srgbClr val="404040"/>
                </a:solidFill>
                <a:latin typeface="仿宋"/>
                <a:ea typeface="仿宋"/>
                <a:cs typeface="仿宋"/>
              </a:rPr>
              <a:t>之</a:t>
            </a:r>
            <a:r>
              <a:rPr lang="en-US" altLang="zh-CN" sz="2795" b="1" spc="-14" dirty="0">
                <a:solidFill>
                  <a:srgbClr val="404040"/>
                </a:solidFill>
                <a:latin typeface="仿宋"/>
                <a:ea typeface="仿宋"/>
                <a:cs typeface="仿宋"/>
              </a:rPr>
              <a:t> </a:t>
            </a:r>
            <a:r>
              <a:rPr lang="en-US" altLang="zh-CN" sz="2795" b="1" spc="-8" dirty="0">
                <a:solidFill>
                  <a:srgbClr val="404040"/>
                </a:solidFill>
                <a:latin typeface="仿宋"/>
                <a:ea typeface="仿宋"/>
                <a:cs typeface="仿宋"/>
              </a:rPr>
              <a:t>后</a:t>
            </a:r>
            <a:r>
              <a:rPr lang="en-US" altLang="zh-CN" sz="2795" b="1" spc="12" dirty="0">
                <a:solidFill>
                  <a:srgbClr val="404040"/>
                </a:solidFill>
                <a:latin typeface="仿宋"/>
                <a:ea typeface="仿宋"/>
                <a:cs typeface="仿宋"/>
              </a:rPr>
              <a:t>，</a:t>
            </a:r>
            <a:r>
              <a:rPr lang="en-US" altLang="zh-CN" sz="2795" b="1" spc="0" dirty="0">
                <a:solidFill>
                  <a:srgbClr val="404040"/>
                </a:solidFill>
                <a:latin typeface="仿宋"/>
                <a:ea typeface="仿宋"/>
                <a:cs typeface="仿宋"/>
              </a:rPr>
              <a:t>就</a:t>
            </a:r>
            <a:r>
              <a:rPr lang="en-US" altLang="zh-CN" sz="2795" b="1" spc="13" dirty="0">
                <a:solidFill>
                  <a:srgbClr val="404040"/>
                </a:solidFill>
                <a:latin typeface="仿宋"/>
                <a:ea typeface="仿宋"/>
                <a:cs typeface="仿宋"/>
              </a:rPr>
              <a:t>不</a:t>
            </a:r>
            <a:r>
              <a:rPr lang="en-US" altLang="zh-CN" sz="2795" b="1" spc="0" dirty="0">
                <a:solidFill>
                  <a:srgbClr val="404040"/>
                </a:solidFill>
                <a:latin typeface="仿宋"/>
                <a:ea typeface="仿宋"/>
                <a:cs typeface="仿宋"/>
              </a:rPr>
              <a:t>可</a:t>
            </a:r>
            <a:r>
              <a:rPr lang="en-US" altLang="zh-CN" sz="2795" b="1" spc="11" dirty="0">
                <a:solidFill>
                  <a:srgbClr val="404040"/>
                </a:solidFill>
                <a:latin typeface="仿宋"/>
                <a:ea typeface="仿宋"/>
                <a:cs typeface="仿宋"/>
              </a:rPr>
              <a:t>能</a:t>
            </a:r>
            <a:r>
              <a:rPr lang="en-US" altLang="zh-CN" sz="2795" b="1" spc="0" dirty="0">
                <a:solidFill>
                  <a:srgbClr val="404040"/>
                </a:solidFill>
                <a:latin typeface="仿宋"/>
                <a:ea typeface="仿宋"/>
                <a:cs typeface="仿宋"/>
              </a:rPr>
              <a:t>有</a:t>
            </a:r>
            <a:r>
              <a:rPr lang="en-US" altLang="zh-CN" sz="2795" b="1" spc="14" dirty="0">
                <a:solidFill>
                  <a:srgbClr val="404040"/>
                </a:solidFill>
                <a:latin typeface="仿宋"/>
                <a:ea typeface="仿宋"/>
                <a:cs typeface="仿宋"/>
              </a:rPr>
              <a:t>“</a:t>
            </a:r>
            <a:r>
              <a:rPr lang="en-US" altLang="zh-CN" sz="2795" b="1" spc="0" dirty="0">
                <a:solidFill>
                  <a:srgbClr val="404040"/>
                </a:solidFill>
                <a:latin typeface="仿宋"/>
                <a:ea typeface="仿宋"/>
                <a:cs typeface="仿宋"/>
              </a:rPr>
              <a:t>旧</a:t>
            </a:r>
            <a:r>
              <a:rPr lang="en-US" altLang="zh-CN" sz="2795" b="1" spc="10" dirty="0">
                <a:solidFill>
                  <a:srgbClr val="404040"/>
                </a:solidFill>
                <a:latin typeface="仿宋"/>
                <a:ea typeface="仿宋"/>
                <a:cs typeface="仿宋"/>
              </a:rPr>
              <a:t>历</a:t>
            </a:r>
            <a:r>
              <a:rPr lang="en-US" altLang="zh-CN" sz="2795" b="1" spc="0" dirty="0">
                <a:solidFill>
                  <a:srgbClr val="404040"/>
                </a:solidFill>
                <a:latin typeface="仿宋"/>
                <a:ea typeface="仿宋"/>
                <a:cs typeface="仿宋"/>
              </a:rPr>
              <a:t>”</a:t>
            </a:r>
            <a:r>
              <a:rPr lang="en-US" altLang="zh-CN" sz="2795" b="1" spc="14" dirty="0">
                <a:solidFill>
                  <a:srgbClr val="404040"/>
                </a:solidFill>
                <a:latin typeface="仿宋"/>
                <a:ea typeface="仿宋"/>
                <a:cs typeface="仿宋"/>
              </a:rPr>
              <a:t>的</a:t>
            </a:r>
            <a:r>
              <a:rPr lang="en-US" altLang="zh-CN" sz="2795" b="1" spc="0" dirty="0">
                <a:solidFill>
                  <a:srgbClr val="404040"/>
                </a:solidFill>
                <a:latin typeface="仿宋"/>
                <a:ea typeface="仿宋"/>
                <a:cs typeface="仿宋"/>
              </a:rPr>
              <a:t>说</a:t>
            </a:r>
            <a:r>
              <a:rPr lang="en-US" altLang="zh-CN" sz="2795" b="1" spc="11" dirty="0">
                <a:solidFill>
                  <a:srgbClr val="404040"/>
                </a:solidFill>
                <a:latin typeface="仿宋"/>
                <a:ea typeface="仿宋"/>
                <a:cs typeface="仿宋"/>
              </a:rPr>
              <a:t>法</a:t>
            </a:r>
            <a:r>
              <a:rPr lang="en-US" altLang="zh-CN" sz="2795" b="1" spc="0" dirty="0">
                <a:solidFill>
                  <a:srgbClr val="404040"/>
                </a:solidFill>
                <a:latin typeface="仿宋"/>
                <a:ea typeface="仿宋"/>
                <a:cs typeface="仿宋"/>
              </a:rPr>
              <a:t>。</a:t>
            </a:r>
            <a:endParaRPr lang="en-US" altLang="zh-CN" sz="2795">
              <a:latin typeface="仿宋"/>
              <a:ea typeface="仿宋"/>
              <a:cs typeface="仿宋"/>
            </a:endParaRPr>
          </a:p>
          <a:p>
            <a:pPr marL="914400" algn="l" rtl="0">
              <a:lnSpc>
                <a:spcPts val="4770"/>
              </a:lnSpc>
              <a:spcBef>
                <a:spcPts val="4796"/>
              </a:spcBef>
            </a:pPr>
            <a:r>
              <a:rPr lang="en-US" altLang="zh-CN" sz="3600" spc="0" dirty="0">
                <a:solidFill>
                  <a:srgbClr val="FF0000"/>
                </a:solidFill>
                <a:latin typeface="华文中宋"/>
                <a:ea typeface="华文中宋"/>
                <a:cs typeface="华文中宋"/>
              </a:rPr>
              <a:t>辛亥革命之后的四叔骂新党骂的还是康有为。</a:t>
            </a:r>
            <a:endParaRPr lang="en-US" altLang="zh-CN" sz="3600">
              <a:latin typeface="华文中宋"/>
              <a:ea typeface="华文中宋"/>
              <a:cs typeface="华文中宋"/>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Text Box539"/>
          <p:cNvSpPr txBox="1"/>
          <p:nvPr/>
        </p:nvSpPr>
        <p:spPr>
          <a:xfrm>
            <a:off x="739140" y="1495247"/>
            <a:ext cx="10096500" cy="2692705"/>
          </a:xfrm>
          <a:prstGeom prst="rect">
            <a:avLst/>
          </a:prstGeom>
          <a:noFill/>
        </p:spPr>
        <p:txBody>
          <a:bodyPr wrap="square" lIns="0" tIns="0" rIns="0" rtlCol="0">
            <a:spAutoFit/>
          </a:bodyPr>
          <a:lstStyle/>
          <a:p>
            <a:pPr indent="914400" algn="just" rtl="0">
              <a:lnSpc>
                <a:spcPts val="5301"/>
              </a:lnSpc>
            </a:pPr>
            <a:r>
              <a:rPr lang="en-US" altLang="zh-CN" sz="2400" spc="0" dirty="0">
                <a:solidFill>
                  <a:srgbClr val="404040"/>
                </a:solidFill>
                <a:latin typeface="华文楷体"/>
                <a:ea typeface="华文楷体"/>
                <a:cs typeface="华文楷体"/>
              </a:rPr>
              <a:t>（刘和珍）竟在执政府前中弹了，从背部入，斜穿心肺，已是致命的</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创伤，只是没有便死。同去的张静淑君想扶起她，中了四弹，其一是手枪，</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立仆；同去的杨德群君又想去扶起她，也被击，弹从左肩入，穿胸偏右出，</a:t>
            </a:r>
            <a:r>
              <a:rPr lang="en-US" altLang="zh-CN" sz="2400" dirty="0">
                <a:solidFill>
                  <a:srgbClr val="404040"/>
                </a:solidFill>
                <a:latin typeface="华文楷体"/>
                <a:ea typeface="华文楷体"/>
                <a:cs typeface="华文楷体"/>
              </a:rPr>
              <a:t> </a:t>
            </a:r>
            <a:r>
              <a:rPr lang="en-US" altLang="zh-CN" sz="2400" spc="0" dirty="0">
                <a:solidFill>
                  <a:srgbClr val="404040"/>
                </a:solidFill>
                <a:latin typeface="华文楷体"/>
                <a:ea typeface="华文楷体"/>
                <a:cs typeface="华文楷体"/>
              </a:rPr>
              <a:t>也立仆。但她还能坐起来，一个兵在她头部及胸部猛击两棍，于是死掉了。</a:t>
            </a:r>
            <a:endParaRPr lang="en-US" altLang="zh-CN" sz="2400">
              <a:latin typeface="华文楷体"/>
              <a:ea typeface="华文楷体"/>
              <a:cs typeface="华文楷体"/>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Path541"/>
          <p:cNvSpPr/>
          <p:nvPr/>
        </p:nvSpPr>
        <p:spPr>
          <a:xfrm>
            <a:off x="2549652" y="4317492"/>
            <a:ext cx="4608576" cy="36576"/>
          </a:xfrm>
          <a:custGeom>
            <a:avLst/>
            <a:gdLst/>
            <a:ahLst/>
            <a:cxnLst/>
            <a:rect l="l" t="t" r="r" b="b"/>
            <a:pathLst>
              <a:path w="4608576" h="36576">
                <a:moveTo>
                  <a:pt x="18288" y="18288"/>
                </a:moveTo>
                <a:lnTo>
                  <a:pt x="4590288" y="18288"/>
                </a:lnTo>
              </a:path>
            </a:pathLst>
          </a:custGeom>
          <a:solidFill>
            <a:srgbClr val="404040">
              <a:alpha val="0"/>
            </a:srgbClr>
          </a:solidFill>
          <a:ln w="18288" cap="sq">
            <a:solidFill>
              <a:srgbClr val="40404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42" name="Text Box542"/>
          <p:cNvSpPr txBox="1"/>
          <p:nvPr/>
        </p:nvSpPr>
        <p:spPr>
          <a:xfrm>
            <a:off x="739140" y="1398191"/>
            <a:ext cx="10197466" cy="3620008"/>
          </a:xfrm>
          <a:prstGeom prst="rect">
            <a:avLst/>
          </a:prstGeom>
          <a:noFill/>
        </p:spPr>
        <p:txBody>
          <a:bodyPr wrap="square" lIns="0" tIns="0" rIns="0" rtlCol="0">
            <a:spAutoFit/>
          </a:bodyPr>
          <a:lstStyle/>
          <a:p>
            <a:pPr indent="914400" algn="l" rtl="0">
              <a:lnSpc>
                <a:spcPts val="4492"/>
              </a:lnSpc>
            </a:pPr>
            <a:r>
              <a:rPr lang="en-US" altLang="zh-CN" sz="2795" spc="-5" dirty="0">
                <a:solidFill>
                  <a:srgbClr val="404040"/>
                </a:solidFill>
                <a:latin typeface="微软雅黑"/>
                <a:ea typeface="微软雅黑"/>
                <a:cs typeface="微软雅黑"/>
              </a:rPr>
              <a:t>人</a:t>
            </a:r>
            <a:r>
              <a:rPr lang="en-US" altLang="zh-CN" sz="2795" spc="0" dirty="0">
                <a:solidFill>
                  <a:srgbClr val="404040"/>
                </a:solidFill>
                <a:latin typeface="微软雅黑"/>
                <a:ea typeface="微软雅黑"/>
                <a:cs typeface="微软雅黑"/>
              </a:rPr>
              <a:t>们在遇到令人疑惑的现象时，常常会推测其原因，以求合</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理</a:t>
            </a:r>
            <a:r>
              <a:rPr lang="en-US" altLang="zh-CN" sz="2795" spc="0" dirty="0">
                <a:solidFill>
                  <a:srgbClr val="404040"/>
                </a:solidFill>
                <a:latin typeface="微软雅黑"/>
                <a:ea typeface="微软雅黑"/>
                <a:cs typeface="微软雅黑"/>
              </a:rPr>
              <a:t>解释，这就是在进行溯因推理。溯因推理的基本形式：</a:t>
            </a:r>
            <a:endParaRPr lang="en-US" altLang="zh-CN" sz="2795">
              <a:latin typeface="微软雅黑"/>
              <a:ea typeface="微软雅黑"/>
              <a:cs typeface="微软雅黑"/>
            </a:endParaRPr>
          </a:p>
          <a:p>
            <a:pPr marL="1828800" algn="l" rtl="0">
              <a:lnSpc>
                <a:spcPts val="2859"/>
              </a:lnSpc>
              <a:spcBef>
                <a:spcPts val="5931"/>
              </a:spcBef>
            </a:pPr>
            <a:r>
              <a:rPr lang="en-US" altLang="zh-CN" sz="2795" spc="-5" dirty="0">
                <a:solidFill>
                  <a:srgbClr val="404040"/>
                </a:solidFill>
                <a:latin typeface="仿宋"/>
                <a:ea typeface="仿宋"/>
                <a:cs typeface="仿宋"/>
              </a:rPr>
              <a:t>发</a:t>
            </a:r>
            <a:r>
              <a:rPr lang="en-US" altLang="zh-CN" sz="2795" spc="0" dirty="0">
                <a:solidFill>
                  <a:srgbClr val="404040"/>
                </a:solidFill>
                <a:latin typeface="仿宋"/>
                <a:ea typeface="仿宋"/>
                <a:cs typeface="仿宋"/>
              </a:rPr>
              <a:t>生了（令人惊讶的）现象D</a:t>
            </a:r>
            <a:endParaRPr lang="en-US" altLang="zh-CN" sz="2795">
              <a:latin typeface="仿宋"/>
              <a:ea typeface="仿宋"/>
              <a:cs typeface="仿宋"/>
            </a:endParaRPr>
          </a:p>
          <a:p>
            <a:pPr marL="1828800" algn="l" rtl="0">
              <a:lnSpc>
                <a:spcPts val="2859"/>
              </a:lnSpc>
              <a:spcBef>
                <a:spcPts val="2506"/>
              </a:spcBef>
            </a:pPr>
            <a:r>
              <a:rPr lang="en-US" altLang="zh-CN" sz="2795" spc="-5" dirty="0">
                <a:solidFill>
                  <a:srgbClr val="404040"/>
                </a:solidFill>
                <a:latin typeface="仿宋"/>
                <a:ea typeface="仿宋"/>
                <a:cs typeface="仿宋"/>
              </a:rPr>
              <a:t>假</a:t>
            </a:r>
            <a:r>
              <a:rPr lang="en-US" altLang="zh-CN" sz="2795" spc="0" dirty="0">
                <a:solidFill>
                  <a:srgbClr val="404040"/>
                </a:solidFill>
                <a:latin typeface="仿宋"/>
                <a:ea typeface="仿宋"/>
                <a:cs typeface="仿宋"/>
              </a:rPr>
              <a:t>设H真，会导致D</a:t>
            </a:r>
            <a:endParaRPr lang="en-US" altLang="zh-CN" sz="2795">
              <a:latin typeface="仿宋"/>
              <a:ea typeface="仿宋"/>
              <a:cs typeface="仿宋"/>
            </a:endParaRPr>
          </a:p>
          <a:p>
            <a:pPr marL="1828800" algn="l" rtl="0">
              <a:lnSpc>
                <a:spcPts val="2859"/>
              </a:lnSpc>
              <a:spcBef>
                <a:spcPts val="2506"/>
              </a:spcBef>
            </a:pPr>
            <a:r>
              <a:rPr lang="en-US" altLang="zh-CN" sz="2795" spc="-5" dirty="0">
                <a:solidFill>
                  <a:srgbClr val="404040"/>
                </a:solidFill>
                <a:latin typeface="仿宋"/>
                <a:ea typeface="仿宋"/>
                <a:cs typeface="仿宋"/>
              </a:rPr>
              <a:t>很</a:t>
            </a:r>
            <a:r>
              <a:rPr lang="en-US" altLang="zh-CN" sz="2795" spc="0" dirty="0">
                <a:solidFill>
                  <a:srgbClr val="404040"/>
                </a:solidFill>
                <a:latin typeface="仿宋"/>
                <a:ea typeface="仿宋"/>
                <a:cs typeface="仿宋"/>
              </a:rPr>
              <a:t>可能H</a:t>
            </a:r>
            <a:endParaRPr lang="en-US" altLang="zh-CN" sz="2795">
              <a:latin typeface="仿宋"/>
              <a:ea typeface="仿宋"/>
              <a:cs typeface="仿宋"/>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Text Box544"/>
          <p:cNvSpPr txBox="1"/>
          <p:nvPr/>
        </p:nvSpPr>
        <p:spPr>
          <a:xfrm>
            <a:off x="731520" y="1733502"/>
            <a:ext cx="10408920" cy="2827526"/>
          </a:xfrm>
          <a:prstGeom prst="rect">
            <a:avLst/>
          </a:prstGeom>
          <a:noFill/>
        </p:spPr>
        <p:txBody>
          <a:bodyPr wrap="square" lIns="0" tIns="0" rIns="0" rtlCol="0">
            <a:spAutoFit/>
          </a:bodyPr>
          <a:lstStyle/>
          <a:p>
            <a:pPr algn="l" rtl="0">
              <a:lnSpc>
                <a:spcPts val="4138"/>
              </a:lnSpc>
            </a:pPr>
            <a:r>
              <a:rPr lang="en-US" altLang="zh-CN" sz="3205" spc="-5" dirty="0">
                <a:solidFill>
                  <a:srgbClr val="FF0000"/>
                </a:solidFill>
                <a:latin typeface="微软雅黑"/>
                <a:ea typeface="微软雅黑"/>
                <a:cs typeface="微软雅黑"/>
              </a:rPr>
              <a:t>“从背部</a:t>
            </a:r>
            <a:r>
              <a:rPr lang="en-US" altLang="zh-CN" sz="3205" spc="0" dirty="0">
                <a:solidFill>
                  <a:srgbClr val="FF0000"/>
                </a:solidFill>
                <a:latin typeface="微软雅黑"/>
                <a:ea typeface="微软雅黑"/>
                <a:cs typeface="微软雅黑"/>
              </a:rPr>
              <a:t>入</a:t>
            </a:r>
            <a:r>
              <a:rPr lang="en-US" altLang="zh-CN" sz="3205" spc="-10" dirty="0">
                <a:solidFill>
                  <a:srgbClr val="FF0000"/>
                </a:solidFill>
                <a:latin typeface="微软雅黑"/>
                <a:ea typeface="微软雅黑"/>
                <a:cs typeface="微软雅黑"/>
              </a:rPr>
              <a:t>”</a:t>
            </a:r>
            <a:r>
              <a:rPr lang="en-US" altLang="zh-CN" sz="3205" spc="0" dirty="0">
                <a:solidFill>
                  <a:srgbClr val="FF0000"/>
                </a:solidFill>
                <a:latin typeface="微软雅黑"/>
                <a:ea typeface="微软雅黑"/>
                <a:cs typeface="微软雅黑"/>
              </a:rPr>
              <a:t>：</a:t>
            </a:r>
            <a:endParaRPr lang="en-US" altLang="zh-CN" sz="3205">
              <a:latin typeface="微软雅黑"/>
              <a:ea typeface="微软雅黑"/>
              <a:cs typeface="微软雅黑"/>
            </a:endParaRPr>
          </a:p>
          <a:p>
            <a:pPr indent="922020" algn="l" rtl="0">
              <a:lnSpc>
                <a:spcPts val="4895"/>
              </a:lnSpc>
              <a:spcBef>
                <a:spcPts val="3441"/>
              </a:spcBef>
            </a:pPr>
            <a:r>
              <a:rPr lang="en-US" altLang="zh-CN" sz="2400" spc="0" dirty="0">
                <a:solidFill>
                  <a:srgbClr val="404040"/>
                </a:solidFill>
                <a:latin typeface="仿宋"/>
                <a:ea typeface="仿宋"/>
                <a:cs typeface="仿宋"/>
              </a:rPr>
              <a:t>转身逃离时被射杀会造成这一结果，一定程度说明游行学生并非暴徒；</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游行队伍解散时军方还在攻击会造成这一结果，说明军方并非正当防卫；被</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围杀也会造成这一结果，说明杀害学生的行为是计划有组织的。</a:t>
            </a:r>
            <a:endParaRPr lang="en-US" altLang="zh-CN" sz="2400">
              <a:latin typeface="仿宋"/>
              <a:ea typeface="仿宋"/>
              <a:cs typeface="仿宋"/>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 name="Text Box546"/>
          <p:cNvSpPr txBox="1"/>
          <p:nvPr/>
        </p:nvSpPr>
        <p:spPr>
          <a:xfrm>
            <a:off x="739140" y="2206577"/>
            <a:ext cx="7962900" cy="1342260"/>
          </a:xfrm>
          <a:prstGeom prst="rect">
            <a:avLst/>
          </a:prstGeom>
          <a:noFill/>
        </p:spPr>
        <p:txBody>
          <a:bodyPr wrap="square" lIns="0" tIns="0" rIns="0" rtlCol="0">
            <a:spAutoFit/>
          </a:bodyPr>
          <a:lstStyle/>
          <a:p>
            <a:pPr algn="l" rtl="0">
              <a:lnSpc>
                <a:spcPts val="4138"/>
              </a:lnSpc>
            </a:pPr>
            <a:r>
              <a:rPr lang="en-US" altLang="zh-CN" sz="3205" spc="-5" dirty="0">
                <a:solidFill>
                  <a:srgbClr val="FF0000"/>
                </a:solidFill>
                <a:latin typeface="微软雅黑"/>
                <a:ea typeface="微软雅黑"/>
                <a:cs typeface="微软雅黑"/>
              </a:rPr>
              <a:t>“其一是手枪</a:t>
            </a:r>
            <a:r>
              <a:rPr lang="en-US" altLang="zh-CN" sz="3205" spc="0" dirty="0">
                <a:solidFill>
                  <a:srgbClr val="FF0000"/>
                </a:solidFill>
                <a:latin typeface="微软雅黑"/>
                <a:ea typeface="微软雅黑"/>
                <a:cs typeface="微软雅黑"/>
              </a:rPr>
              <a:t>”：</a:t>
            </a:r>
            <a:endParaRPr lang="en-US" altLang="zh-CN" sz="3205">
              <a:latin typeface="微软雅黑"/>
              <a:ea typeface="微软雅黑"/>
              <a:cs typeface="微软雅黑"/>
            </a:endParaRPr>
          </a:p>
          <a:p>
            <a:pPr marL="914400" algn="l" rtl="0">
              <a:lnSpc>
                <a:spcPts val="2455"/>
              </a:lnSpc>
              <a:spcBef>
                <a:spcPts val="3976"/>
              </a:spcBef>
            </a:pPr>
            <a:r>
              <a:rPr lang="en-US" altLang="zh-CN" sz="2400" spc="0" dirty="0">
                <a:solidFill>
                  <a:srgbClr val="404040"/>
                </a:solidFill>
                <a:latin typeface="仿宋"/>
                <a:ea typeface="仿宋"/>
                <a:cs typeface="仿宋"/>
              </a:rPr>
              <a:t>指挥官射击会造成这一结果，说明屠杀是有组织的。</a:t>
            </a:r>
            <a:endParaRPr lang="en-US" altLang="zh-CN" sz="2400">
              <a:latin typeface="仿宋"/>
              <a:ea typeface="仿宋"/>
              <a:cs typeface="仿宋"/>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40"/>
          <p:cNvSpPr txBox="1"/>
          <p:nvPr/>
        </p:nvSpPr>
        <p:spPr>
          <a:xfrm>
            <a:off x="739140" y="1394381"/>
            <a:ext cx="10349866" cy="4039660"/>
          </a:xfrm>
          <a:prstGeom prst="rect">
            <a:avLst/>
          </a:prstGeom>
          <a:noFill/>
        </p:spPr>
        <p:txBody>
          <a:bodyPr wrap="square" lIns="0" tIns="0" rIns="0" rtlCol="0">
            <a:spAutoFit/>
          </a:bodyPr>
          <a:lstStyle/>
          <a:p>
            <a:pPr algn="l" rtl="0">
              <a:lnSpc>
                <a:spcPts val="4544"/>
              </a:lnSpc>
            </a:pPr>
            <a:r>
              <a:rPr lang="en-US" altLang="zh-CN" sz="2795" spc="0" dirty="0">
                <a:solidFill>
                  <a:srgbClr val="404040"/>
                </a:solidFill>
                <a:latin typeface="微软雅黑"/>
                <a:ea typeface="微软雅黑"/>
                <a:cs typeface="微软雅黑"/>
              </a:rPr>
              <a:t>“</a:t>
            </a:r>
            <a:r>
              <a:rPr lang="en-US" altLang="zh-CN" sz="2795" spc="-5" dirty="0">
                <a:solidFill>
                  <a:srgbClr val="404040"/>
                </a:solidFill>
                <a:latin typeface="微软雅黑"/>
                <a:ea typeface="微软雅黑"/>
                <a:cs typeface="微软雅黑"/>
              </a:rPr>
              <a:t>一</a:t>
            </a:r>
            <a:r>
              <a:rPr lang="en-US" altLang="zh-CN" sz="2795" spc="0" dirty="0">
                <a:solidFill>
                  <a:srgbClr val="404040"/>
                </a:solidFill>
                <a:latin typeface="微软雅黑"/>
                <a:ea typeface="微软雅黑"/>
                <a:cs typeface="微软雅黑"/>
              </a:rPr>
              <a:t>体”即高考评价体系。通过确立“立德树人、服务选拔、导向</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教</a:t>
            </a:r>
            <a:r>
              <a:rPr lang="en-US" altLang="zh-CN" sz="2795" spc="0" dirty="0">
                <a:solidFill>
                  <a:srgbClr val="404040"/>
                </a:solidFill>
                <a:latin typeface="微软雅黑"/>
                <a:ea typeface="微软雅黑"/>
                <a:cs typeface="微软雅黑"/>
              </a:rPr>
              <a:t>学”这一高考核心立场，回答了“为什么考”的问题，通过明确</a:t>
            </a:r>
            <a:r>
              <a:rPr lang="en-US" altLang="zh-CN" sz="2795"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5" dirty="0">
                <a:solidFill>
                  <a:srgbClr val="404040"/>
                </a:solidFill>
                <a:latin typeface="微软雅黑"/>
                <a:ea typeface="微软雅黑"/>
                <a:cs typeface="微软雅黑"/>
              </a:rPr>
              <a:t>必</a:t>
            </a:r>
            <a:r>
              <a:rPr lang="en-US" altLang="zh-CN" sz="2795" spc="0" dirty="0">
                <a:solidFill>
                  <a:srgbClr val="404040"/>
                </a:solidFill>
                <a:latin typeface="微软雅黑"/>
                <a:ea typeface="微软雅黑"/>
                <a:cs typeface="微软雅黑"/>
              </a:rPr>
              <a:t>备知识、关键能力、学科素养、核心价值”四层考查目标以及</a:t>
            </a:r>
            <a:r>
              <a:rPr lang="en-US" altLang="zh-CN" sz="2795"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5" dirty="0">
                <a:solidFill>
                  <a:srgbClr val="404040"/>
                </a:solidFill>
                <a:latin typeface="微软雅黑"/>
                <a:ea typeface="微软雅黑"/>
                <a:cs typeface="微软雅黑"/>
              </a:rPr>
              <a:t>基</a:t>
            </a:r>
            <a:r>
              <a:rPr lang="en-US" altLang="zh-CN" sz="2795" spc="0" dirty="0">
                <a:solidFill>
                  <a:srgbClr val="404040"/>
                </a:solidFill>
                <a:latin typeface="微软雅黑"/>
                <a:ea typeface="微软雅黑"/>
                <a:cs typeface="微软雅黑"/>
              </a:rPr>
              <a:t>础性、综合性、应用性、创新性”四个方面的考查要求，回答</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了</a:t>
            </a:r>
            <a:r>
              <a:rPr lang="en-US" altLang="zh-CN" sz="2795" spc="0" dirty="0">
                <a:solidFill>
                  <a:srgbClr val="404040"/>
                </a:solidFill>
                <a:latin typeface="微软雅黑"/>
                <a:ea typeface="微软雅黑"/>
                <a:cs typeface="微软雅黑"/>
              </a:rPr>
              <a:t>高考“考什么”和“怎么考”的问题。“一体”是总体框架，</a:t>
            </a:r>
            <a:r>
              <a:rPr lang="en-US" altLang="zh-CN" sz="2795" dirty="0">
                <a:solidFill>
                  <a:srgbClr val="404040"/>
                </a:solidFill>
                <a:latin typeface="微软雅黑"/>
                <a:ea typeface="微软雅黑"/>
                <a:cs typeface="微软雅黑"/>
              </a:rPr>
              <a:t> </a:t>
            </a:r>
            <a:r>
              <a:rPr lang="en-US" altLang="zh-CN" sz="2795" spc="0" dirty="0">
                <a:solidFill>
                  <a:srgbClr val="404040"/>
                </a:solidFill>
                <a:latin typeface="微软雅黑"/>
                <a:ea typeface="微软雅黑"/>
                <a:cs typeface="微软雅黑"/>
              </a:rPr>
              <a:t>“</a:t>
            </a:r>
            <a:r>
              <a:rPr lang="en-US" altLang="zh-CN" sz="2795" spc="-5" dirty="0">
                <a:solidFill>
                  <a:srgbClr val="404040"/>
                </a:solidFill>
                <a:latin typeface="微软雅黑"/>
                <a:ea typeface="微软雅黑"/>
                <a:cs typeface="微软雅黑"/>
              </a:rPr>
              <a:t>四</a:t>
            </a:r>
            <a:r>
              <a:rPr lang="en-US" altLang="zh-CN" sz="2795" spc="0" dirty="0">
                <a:solidFill>
                  <a:srgbClr val="404040"/>
                </a:solidFill>
                <a:latin typeface="微软雅黑"/>
                <a:ea typeface="微软雅黑"/>
                <a:cs typeface="微软雅黑"/>
              </a:rPr>
              <a:t>层”与“四翼”是“一体”的有机组成部分，共同构成了实现</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高</a:t>
            </a:r>
            <a:r>
              <a:rPr lang="en-US" altLang="zh-CN" sz="2795" spc="0" dirty="0">
                <a:solidFill>
                  <a:srgbClr val="404040"/>
                </a:solidFill>
                <a:latin typeface="微软雅黑"/>
                <a:ea typeface="微软雅黑"/>
                <a:cs typeface="微软雅黑"/>
              </a:rPr>
              <a:t>考评价功能的理论体系。</a:t>
            </a:r>
            <a:endParaRPr lang="en-US" altLang="zh-CN" sz="2795">
              <a:latin typeface="微软雅黑"/>
              <a:ea typeface="微软雅黑"/>
              <a:cs typeface="微软雅黑"/>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Text Box548"/>
          <p:cNvSpPr txBox="1"/>
          <p:nvPr/>
        </p:nvSpPr>
        <p:spPr>
          <a:xfrm>
            <a:off x="739140" y="1805257"/>
            <a:ext cx="10096500" cy="2570351"/>
          </a:xfrm>
          <a:prstGeom prst="rect">
            <a:avLst/>
          </a:prstGeom>
          <a:noFill/>
        </p:spPr>
        <p:txBody>
          <a:bodyPr wrap="square" lIns="0" tIns="0" rIns="0" rtlCol="0">
            <a:spAutoFit/>
          </a:bodyPr>
          <a:lstStyle/>
          <a:p>
            <a:pPr algn="l" rtl="0">
              <a:lnSpc>
                <a:spcPts val="4138"/>
              </a:lnSpc>
            </a:pPr>
            <a:r>
              <a:rPr lang="en-US" altLang="zh-CN" sz="3205" spc="-5" dirty="0">
                <a:solidFill>
                  <a:srgbClr val="FF0000"/>
                </a:solidFill>
                <a:latin typeface="微软雅黑"/>
                <a:ea typeface="微软雅黑"/>
                <a:cs typeface="微软雅黑"/>
              </a:rPr>
              <a:t>“弹从左肩入，穿胸偏右</a:t>
            </a:r>
            <a:r>
              <a:rPr lang="en-US" altLang="zh-CN" sz="3205" spc="0" dirty="0">
                <a:solidFill>
                  <a:srgbClr val="FF0000"/>
                </a:solidFill>
                <a:latin typeface="微软雅黑"/>
                <a:ea typeface="微软雅黑"/>
                <a:cs typeface="微软雅黑"/>
              </a:rPr>
              <a:t>出</a:t>
            </a:r>
            <a:r>
              <a:rPr lang="en-US" altLang="zh-CN" sz="3205" spc="-10" dirty="0">
                <a:solidFill>
                  <a:srgbClr val="FF0000"/>
                </a:solidFill>
                <a:latin typeface="微软雅黑"/>
                <a:ea typeface="微软雅黑"/>
                <a:cs typeface="微软雅黑"/>
              </a:rPr>
              <a:t>”</a:t>
            </a:r>
            <a:r>
              <a:rPr lang="en-US" altLang="zh-CN" sz="3205" spc="5" dirty="0">
                <a:solidFill>
                  <a:srgbClr val="FF0000"/>
                </a:solidFill>
                <a:latin typeface="微软雅黑"/>
                <a:ea typeface="微软雅黑"/>
                <a:cs typeface="微软雅黑"/>
              </a:rPr>
              <a:t>：</a:t>
            </a:r>
            <a:endParaRPr lang="en-US" altLang="zh-CN" sz="3205">
              <a:latin typeface="微软雅黑"/>
              <a:ea typeface="微软雅黑"/>
              <a:cs typeface="微软雅黑"/>
            </a:endParaRPr>
          </a:p>
          <a:p>
            <a:pPr indent="914400" algn="just" rtl="0">
              <a:lnSpc>
                <a:spcPts val="4020"/>
              </a:lnSpc>
              <a:spcBef>
                <a:spcPts val="4041"/>
              </a:spcBef>
            </a:pPr>
            <a:r>
              <a:rPr lang="en-US" altLang="zh-CN" sz="2400" spc="0" dirty="0">
                <a:solidFill>
                  <a:srgbClr val="404040"/>
                </a:solidFill>
                <a:latin typeface="仿宋"/>
                <a:ea typeface="仿宋"/>
                <a:cs typeface="仿宋"/>
              </a:rPr>
              <a:t>俯身或委于地时被射击会造成这一结果，说明军方在对方毫无抵抗能</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力，不构成威胁，仍于将其置于死地；射击手在制高点射击也有可能造成这</a:t>
            </a:r>
            <a:r>
              <a:rPr lang="en-US" altLang="zh-CN" sz="2400" dirty="0">
                <a:solidFill>
                  <a:srgbClr val="404040"/>
                </a:solidFill>
                <a:latin typeface="仿宋"/>
                <a:ea typeface="仿宋"/>
                <a:cs typeface="仿宋"/>
              </a:rPr>
              <a:t> </a:t>
            </a:r>
            <a:r>
              <a:rPr lang="en-US" altLang="zh-CN" sz="2400" spc="0" dirty="0">
                <a:solidFill>
                  <a:srgbClr val="404040"/>
                </a:solidFill>
                <a:latin typeface="仿宋"/>
                <a:ea typeface="仿宋"/>
                <a:cs typeface="仿宋"/>
              </a:rPr>
              <a:t>一结果，说明杀害学生是有充分准备的。</a:t>
            </a:r>
            <a:endParaRPr lang="en-US" altLang="zh-CN" sz="2400">
              <a:latin typeface="仿宋"/>
              <a:ea typeface="仿宋"/>
              <a:cs typeface="仿宋"/>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Text Box550"/>
          <p:cNvSpPr txBox="1"/>
          <p:nvPr/>
        </p:nvSpPr>
        <p:spPr>
          <a:xfrm>
            <a:off x="739140" y="1805257"/>
            <a:ext cx="7353300" cy="1396871"/>
          </a:xfrm>
          <a:prstGeom prst="rect">
            <a:avLst/>
          </a:prstGeom>
          <a:noFill/>
        </p:spPr>
        <p:txBody>
          <a:bodyPr wrap="square" lIns="0" tIns="0" rIns="0" rtlCol="0">
            <a:spAutoFit/>
          </a:bodyPr>
          <a:lstStyle/>
          <a:p>
            <a:pPr algn="l" rtl="0">
              <a:lnSpc>
                <a:spcPts val="4138"/>
              </a:lnSpc>
            </a:pPr>
            <a:r>
              <a:rPr lang="en-US" altLang="zh-CN" sz="3205" spc="-5" dirty="0">
                <a:solidFill>
                  <a:srgbClr val="FF0000"/>
                </a:solidFill>
                <a:latin typeface="微软雅黑"/>
                <a:ea typeface="微软雅黑"/>
                <a:cs typeface="微软雅黑"/>
              </a:rPr>
              <a:t>“在她头部及胸部猛击两</a:t>
            </a:r>
            <a:r>
              <a:rPr lang="en-US" altLang="zh-CN" sz="3205" spc="0" dirty="0">
                <a:solidFill>
                  <a:srgbClr val="FF0000"/>
                </a:solidFill>
                <a:latin typeface="微软雅黑"/>
                <a:ea typeface="微软雅黑"/>
                <a:cs typeface="微软雅黑"/>
              </a:rPr>
              <a:t>棍</a:t>
            </a:r>
            <a:r>
              <a:rPr lang="en-US" altLang="zh-CN" sz="3205" spc="-10" dirty="0">
                <a:solidFill>
                  <a:srgbClr val="FF0000"/>
                </a:solidFill>
                <a:latin typeface="微软雅黑"/>
                <a:ea typeface="微软雅黑"/>
                <a:cs typeface="微软雅黑"/>
              </a:rPr>
              <a:t>”</a:t>
            </a:r>
            <a:r>
              <a:rPr lang="en-US" altLang="zh-CN" sz="3205" spc="5" dirty="0">
                <a:solidFill>
                  <a:srgbClr val="FF0000"/>
                </a:solidFill>
                <a:latin typeface="微软雅黑"/>
                <a:ea typeface="微软雅黑"/>
                <a:cs typeface="微软雅黑"/>
              </a:rPr>
              <a:t>：</a:t>
            </a:r>
            <a:endParaRPr lang="en-US" altLang="zh-CN" sz="3205">
              <a:latin typeface="微软雅黑"/>
              <a:ea typeface="微软雅黑"/>
              <a:cs typeface="微软雅黑"/>
            </a:endParaRPr>
          </a:p>
          <a:p>
            <a:pPr marL="914400" algn="l" rtl="0">
              <a:lnSpc>
                <a:spcPts val="2455"/>
              </a:lnSpc>
              <a:spcBef>
                <a:spcPts val="4406"/>
              </a:spcBef>
            </a:pPr>
            <a:r>
              <a:rPr lang="en-US" altLang="zh-CN" sz="2400" spc="0" dirty="0">
                <a:solidFill>
                  <a:srgbClr val="404040"/>
                </a:solidFill>
                <a:latin typeface="仿宋"/>
                <a:ea typeface="仿宋"/>
                <a:cs typeface="仿宋"/>
              </a:rPr>
              <a:t>绝非正当防卫所为，目的就是致死，且是虐杀。</a:t>
            </a:r>
            <a:endParaRPr lang="en-US" altLang="zh-CN" sz="2400">
              <a:latin typeface="仿宋"/>
              <a:ea typeface="仿宋"/>
              <a:cs typeface="仿宋"/>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Text Box552"/>
          <p:cNvSpPr txBox="1"/>
          <p:nvPr/>
        </p:nvSpPr>
        <p:spPr>
          <a:xfrm>
            <a:off x="739140" y="2121519"/>
            <a:ext cx="10300334" cy="3006688"/>
          </a:xfrm>
          <a:prstGeom prst="rect">
            <a:avLst/>
          </a:prstGeom>
          <a:noFill/>
        </p:spPr>
        <p:txBody>
          <a:bodyPr wrap="square" lIns="0" tIns="0" rIns="0" rtlCol="0">
            <a:spAutoFit/>
          </a:bodyPr>
          <a:lstStyle/>
          <a:p>
            <a:pPr indent="914400" algn="just" rtl="0">
              <a:lnSpc>
                <a:spcPts val="5919"/>
              </a:lnSpc>
            </a:pPr>
            <a:r>
              <a:rPr lang="en-US" altLang="zh-CN" sz="3205" spc="-5" dirty="0">
                <a:solidFill>
                  <a:srgbClr val="404040"/>
                </a:solidFill>
                <a:latin typeface="华文楷体"/>
                <a:ea typeface="华文楷体"/>
                <a:cs typeface="华文楷体"/>
              </a:rPr>
              <a:t>如果仅仅根据文</a:t>
            </a:r>
            <a:r>
              <a:rPr lang="en-US" altLang="zh-CN" sz="3205" spc="0" dirty="0">
                <a:solidFill>
                  <a:srgbClr val="404040"/>
                </a:solidFill>
                <a:latin typeface="华文楷体"/>
                <a:ea typeface="华文楷体"/>
                <a:cs typeface="华文楷体"/>
              </a:rPr>
              <a:t>字</a:t>
            </a:r>
            <a:r>
              <a:rPr lang="en-US" altLang="zh-CN" sz="3205" spc="-10" dirty="0">
                <a:solidFill>
                  <a:srgbClr val="404040"/>
                </a:solidFill>
                <a:latin typeface="华文楷体"/>
                <a:ea typeface="华文楷体"/>
                <a:cs typeface="华文楷体"/>
              </a:rPr>
              <a:t>信</a:t>
            </a:r>
            <a:r>
              <a:rPr lang="en-US" altLang="zh-CN" sz="3205" spc="-5" dirty="0">
                <a:solidFill>
                  <a:srgbClr val="404040"/>
                </a:solidFill>
                <a:latin typeface="华文楷体"/>
                <a:ea typeface="华文楷体"/>
                <a:cs typeface="华文楷体"/>
              </a:rPr>
              <a:t>息本身回</a:t>
            </a:r>
            <a:r>
              <a:rPr lang="en-US" altLang="zh-CN" sz="3205" spc="0" dirty="0">
                <a:solidFill>
                  <a:srgbClr val="404040"/>
                </a:solidFill>
                <a:latin typeface="华文楷体"/>
                <a:ea typeface="华文楷体"/>
                <a:cs typeface="华文楷体"/>
              </a:rPr>
              <a:t>溯</a:t>
            </a:r>
            <a:r>
              <a:rPr lang="en-US" altLang="zh-CN" sz="3205" spc="-10" dirty="0">
                <a:solidFill>
                  <a:srgbClr val="404040"/>
                </a:solidFill>
                <a:latin typeface="华文楷体"/>
                <a:ea typeface="华文楷体"/>
                <a:cs typeface="华文楷体"/>
              </a:rPr>
              <a:t>推</a:t>
            </a:r>
            <a:r>
              <a:rPr lang="en-US" altLang="zh-CN" sz="3205" spc="0" dirty="0">
                <a:solidFill>
                  <a:srgbClr val="404040"/>
                </a:solidFill>
                <a:latin typeface="华文楷体"/>
                <a:ea typeface="华文楷体"/>
                <a:cs typeface="华文楷体"/>
              </a:rPr>
              <a:t>理</a:t>
            </a:r>
            <a:r>
              <a:rPr lang="en-US" altLang="zh-CN" sz="3205" spc="-10" dirty="0">
                <a:solidFill>
                  <a:srgbClr val="404040"/>
                </a:solidFill>
                <a:latin typeface="华文楷体"/>
                <a:ea typeface="华文楷体"/>
                <a:cs typeface="华文楷体"/>
              </a:rPr>
              <a:t>出</a:t>
            </a:r>
            <a:r>
              <a:rPr lang="en-US" altLang="zh-CN" sz="3205" spc="0" dirty="0">
                <a:solidFill>
                  <a:srgbClr val="404040"/>
                </a:solidFill>
                <a:latin typeface="华文楷体"/>
                <a:ea typeface="华文楷体"/>
                <a:cs typeface="华文楷体"/>
              </a:rPr>
              <a:t>的</a:t>
            </a:r>
            <a:r>
              <a:rPr lang="en-US" altLang="zh-CN" sz="3205" spc="-10" dirty="0">
                <a:solidFill>
                  <a:srgbClr val="404040"/>
                </a:solidFill>
                <a:latin typeface="华文楷体"/>
                <a:ea typeface="华文楷体"/>
                <a:cs typeface="华文楷体"/>
              </a:rPr>
              <a:t>这</a:t>
            </a:r>
            <a:r>
              <a:rPr lang="en-US" altLang="zh-CN" sz="3205" spc="0" dirty="0">
                <a:solidFill>
                  <a:srgbClr val="404040"/>
                </a:solidFill>
                <a:latin typeface="华文楷体"/>
                <a:ea typeface="华文楷体"/>
                <a:cs typeface="华文楷体"/>
              </a:rPr>
              <a:t>些</a:t>
            </a:r>
            <a:r>
              <a:rPr lang="en-US" altLang="zh-CN" sz="3205" spc="-10" dirty="0">
                <a:solidFill>
                  <a:srgbClr val="404040"/>
                </a:solidFill>
                <a:latin typeface="华文楷体"/>
                <a:ea typeface="华文楷体"/>
                <a:cs typeface="华文楷体"/>
              </a:rPr>
              <a:t>结</a:t>
            </a:r>
            <a:r>
              <a:rPr lang="en-US" altLang="zh-CN" sz="3205" spc="0" dirty="0">
                <a:solidFill>
                  <a:srgbClr val="404040"/>
                </a:solidFill>
                <a:latin typeface="华文楷体"/>
                <a:ea typeface="华文楷体"/>
                <a:cs typeface="华文楷体"/>
              </a:rPr>
              <a:t>论还</a:t>
            </a:r>
            <a:r>
              <a:rPr lang="en-US" altLang="zh-CN" sz="3205" dirty="0">
                <a:solidFill>
                  <a:srgbClr val="404040"/>
                </a:solidFill>
                <a:latin typeface="华文楷体"/>
                <a:ea typeface="华文楷体"/>
                <a:cs typeface="华文楷体"/>
              </a:rPr>
              <a:t> </a:t>
            </a:r>
            <a:r>
              <a:rPr lang="en-US" altLang="zh-CN" sz="3205" spc="-5" dirty="0">
                <a:solidFill>
                  <a:srgbClr val="404040"/>
                </a:solidFill>
                <a:latin typeface="华文楷体"/>
                <a:ea typeface="华文楷体"/>
                <a:cs typeface="华文楷体"/>
              </a:rPr>
              <a:t>只能说是一种可能的话，考</a:t>
            </a:r>
            <a:r>
              <a:rPr lang="en-US" altLang="zh-CN" sz="3205" spc="0" dirty="0">
                <a:solidFill>
                  <a:srgbClr val="404040"/>
                </a:solidFill>
                <a:latin typeface="华文楷体"/>
                <a:ea typeface="华文楷体"/>
                <a:cs typeface="华文楷体"/>
              </a:rPr>
              <a:t>虑</a:t>
            </a:r>
            <a:r>
              <a:rPr lang="en-US" altLang="zh-CN" sz="3205" spc="-10" dirty="0">
                <a:solidFill>
                  <a:srgbClr val="404040"/>
                </a:solidFill>
                <a:latin typeface="华文楷体"/>
                <a:ea typeface="华文楷体"/>
                <a:cs typeface="华文楷体"/>
              </a:rPr>
              <a:t>到</a:t>
            </a:r>
            <a:r>
              <a:rPr lang="en-US" altLang="zh-CN" sz="3205" spc="-5" dirty="0">
                <a:solidFill>
                  <a:srgbClr val="404040"/>
                </a:solidFill>
                <a:latin typeface="华文楷体"/>
                <a:ea typeface="华文楷体"/>
                <a:cs typeface="华文楷体"/>
              </a:rPr>
              <a:t>鲁迅对</a:t>
            </a:r>
            <a:r>
              <a:rPr lang="en-US" altLang="zh-CN" sz="3205" spc="0" dirty="0">
                <a:solidFill>
                  <a:srgbClr val="404040"/>
                </a:solidFill>
                <a:latin typeface="华文楷体"/>
                <a:ea typeface="华文楷体"/>
                <a:cs typeface="华文楷体"/>
              </a:rPr>
              <a:t>部</a:t>
            </a:r>
            <a:r>
              <a:rPr lang="en-US" altLang="zh-CN" sz="3205" spc="-10" dirty="0">
                <a:solidFill>
                  <a:srgbClr val="404040"/>
                </a:solidFill>
                <a:latin typeface="华文楷体"/>
                <a:ea typeface="华文楷体"/>
                <a:cs typeface="华文楷体"/>
              </a:rPr>
              <a:t>分</a:t>
            </a:r>
            <a:r>
              <a:rPr lang="en-US" altLang="zh-CN" sz="3205" spc="0" dirty="0">
                <a:solidFill>
                  <a:srgbClr val="404040"/>
                </a:solidFill>
                <a:latin typeface="华文楷体"/>
                <a:ea typeface="华文楷体"/>
                <a:cs typeface="华文楷体"/>
              </a:rPr>
              <a:t>反</a:t>
            </a:r>
            <a:r>
              <a:rPr lang="en-US" altLang="zh-CN" sz="3205" spc="-10" dirty="0">
                <a:solidFill>
                  <a:srgbClr val="404040"/>
                </a:solidFill>
                <a:latin typeface="华文楷体"/>
                <a:ea typeface="华文楷体"/>
                <a:cs typeface="华文楷体"/>
              </a:rPr>
              <a:t>动</a:t>
            </a:r>
            <a:r>
              <a:rPr lang="en-US" altLang="zh-CN" sz="3205" spc="0" dirty="0">
                <a:solidFill>
                  <a:srgbClr val="404040"/>
                </a:solidFill>
                <a:latin typeface="华文楷体"/>
                <a:ea typeface="华文楷体"/>
                <a:cs typeface="华文楷体"/>
              </a:rPr>
              <a:t>文</a:t>
            </a:r>
            <a:r>
              <a:rPr lang="en-US" altLang="zh-CN" sz="3205" spc="-10" dirty="0">
                <a:solidFill>
                  <a:srgbClr val="404040"/>
                </a:solidFill>
                <a:latin typeface="华文楷体"/>
                <a:ea typeface="华文楷体"/>
                <a:cs typeface="华文楷体"/>
              </a:rPr>
              <a:t>人</a:t>
            </a:r>
            <a:r>
              <a:rPr lang="en-US" altLang="zh-CN" sz="3205" spc="0" dirty="0">
                <a:solidFill>
                  <a:srgbClr val="404040"/>
                </a:solidFill>
                <a:latin typeface="华文楷体"/>
                <a:ea typeface="华文楷体"/>
                <a:cs typeface="华文楷体"/>
              </a:rPr>
              <a:t>称学</a:t>
            </a:r>
            <a:r>
              <a:rPr lang="en-US" altLang="zh-CN" sz="3205" dirty="0">
                <a:solidFill>
                  <a:srgbClr val="404040"/>
                </a:solidFill>
                <a:latin typeface="华文楷体"/>
                <a:ea typeface="华文楷体"/>
                <a:cs typeface="华文楷体"/>
              </a:rPr>
              <a:t> </a:t>
            </a:r>
            <a:r>
              <a:rPr lang="en-US" altLang="zh-CN" sz="3205" spc="-5" dirty="0">
                <a:solidFill>
                  <a:srgbClr val="404040"/>
                </a:solidFill>
                <a:latin typeface="华文楷体"/>
                <a:ea typeface="华文楷体"/>
                <a:cs typeface="华文楷体"/>
              </a:rPr>
              <a:t>生是“暴徒”</a:t>
            </a:r>
            <a:r>
              <a:rPr lang="en-US" altLang="zh-CN" sz="3205" spc="0" dirty="0">
                <a:solidFill>
                  <a:srgbClr val="404040"/>
                </a:solidFill>
                <a:latin typeface="华文楷体"/>
                <a:ea typeface="华文楷体"/>
                <a:cs typeface="华文楷体"/>
              </a:rPr>
              <a:t>“</a:t>
            </a:r>
            <a:r>
              <a:rPr lang="en-US" altLang="zh-CN" sz="3205" spc="-10" dirty="0">
                <a:solidFill>
                  <a:srgbClr val="404040"/>
                </a:solidFill>
                <a:latin typeface="华文楷体"/>
                <a:ea typeface="华文楷体"/>
                <a:cs typeface="华文楷体"/>
              </a:rPr>
              <a:t>自</a:t>
            </a:r>
            <a:r>
              <a:rPr lang="en-US" altLang="zh-CN" sz="3205" spc="0" dirty="0">
                <a:solidFill>
                  <a:srgbClr val="404040"/>
                </a:solidFill>
                <a:latin typeface="华文楷体"/>
                <a:ea typeface="华文楷体"/>
                <a:cs typeface="华文楷体"/>
              </a:rPr>
              <a:t>蹈</a:t>
            </a:r>
            <a:r>
              <a:rPr lang="en-US" altLang="zh-CN" sz="3205" spc="-10" dirty="0">
                <a:solidFill>
                  <a:srgbClr val="404040"/>
                </a:solidFill>
                <a:latin typeface="华文楷体"/>
                <a:ea typeface="华文楷体"/>
                <a:cs typeface="华文楷体"/>
              </a:rPr>
              <a:t>死</a:t>
            </a:r>
            <a:r>
              <a:rPr lang="en-US" altLang="zh-CN" sz="3205" spc="0" dirty="0">
                <a:solidFill>
                  <a:srgbClr val="404040"/>
                </a:solidFill>
                <a:latin typeface="华文楷体"/>
                <a:ea typeface="华文楷体"/>
                <a:cs typeface="华文楷体"/>
              </a:rPr>
              <a:t>地</a:t>
            </a:r>
            <a:r>
              <a:rPr lang="en-US" altLang="zh-CN" sz="3205" spc="-10" dirty="0">
                <a:solidFill>
                  <a:srgbClr val="404040"/>
                </a:solidFill>
                <a:latin typeface="华文楷体"/>
                <a:ea typeface="华文楷体"/>
                <a:cs typeface="华文楷体"/>
              </a:rPr>
              <a:t>”</a:t>
            </a:r>
            <a:r>
              <a:rPr lang="en-US" altLang="zh-CN" sz="3205" spc="0" dirty="0">
                <a:solidFill>
                  <a:srgbClr val="404040"/>
                </a:solidFill>
                <a:latin typeface="华文楷体"/>
                <a:ea typeface="华文楷体"/>
                <a:cs typeface="华文楷体"/>
              </a:rPr>
              <a:t>的</a:t>
            </a:r>
            <a:r>
              <a:rPr lang="en-US" altLang="zh-CN" sz="3205" spc="-10" dirty="0">
                <a:solidFill>
                  <a:srgbClr val="404040"/>
                </a:solidFill>
                <a:latin typeface="华文楷体"/>
                <a:ea typeface="华文楷体"/>
                <a:cs typeface="华文楷体"/>
              </a:rPr>
              <a:t>论</a:t>
            </a:r>
            <a:r>
              <a:rPr lang="en-US" altLang="zh-CN" sz="3205" spc="0" dirty="0">
                <a:solidFill>
                  <a:srgbClr val="404040"/>
                </a:solidFill>
                <a:latin typeface="华文楷体"/>
                <a:ea typeface="华文楷体"/>
                <a:cs typeface="华文楷体"/>
              </a:rPr>
              <a:t>调</a:t>
            </a:r>
            <a:r>
              <a:rPr lang="en-US" altLang="zh-CN" sz="3205" spc="-10" dirty="0">
                <a:solidFill>
                  <a:srgbClr val="404040"/>
                </a:solidFill>
                <a:latin typeface="华文楷体"/>
                <a:ea typeface="华文楷体"/>
                <a:cs typeface="华文楷体"/>
              </a:rPr>
              <a:t>的</a:t>
            </a:r>
            <a:r>
              <a:rPr lang="en-US" altLang="zh-CN" sz="3205" spc="0" dirty="0">
                <a:solidFill>
                  <a:srgbClr val="404040"/>
                </a:solidFill>
                <a:latin typeface="华文楷体"/>
                <a:ea typeface="华文楷体"/>
                <a:cs typeface="华文楷体"/>
              </a:rPr>
              <a:t>异</a:t>
            </a:r>
            <a:r>
              <a:rPr lang="en-US" altLang="zh-CN" sz="3205" spc="-10" dirty="0">
                <a:solidFill>
                  <a:srgbClr val="404040"/>
                </a:solidFill>
                <a:latin typeface="华文楷体"/>
                <a:ea typeface="华文楷体"/>
                <a:cs typeface="华文楷体"/>
              </a:rPr>
              <a:t>乎</a:t>
            </a:r>
            <a:r>
              <a:rPr lang="en-US" altLang="zh-CN" sz="3205" spc="0" dirty="0">
                <a:solidFill>
                  <a:srgbClr val="404040"/>
                </a:solidFill>
                <a:latin typeface="华文楷体"/>
                <a:ea typeface="华文楷体"/>
                <a:cs typeface="华文楷体"/>
              </a:rPr>
              <a:t>寻</a:t>
            </a:r>
            <a:r>
              <a:rPr lang="en-US" altLang="zh-CN" sz="3205" spc="-10" dirty="0">
                <a:solidFill>
                  <a:srgbClr val="404040"/>
                </a:solidFill>
                <a:latin typeface="华文楷体"/>
                <a:ea typeface="华文楷体"/>
                <a:cs typeface="华文楷体"/>
              </a:rPr>
              <a:t>常</a:t>
            </a:r>
            <a:r>
              <a:rPr lang="en-US" altLang="zh-CN" sz="3205" spc="0" dirty="0">
                <a:solidFill>
                  <a:srgbClr val="404040"/>
                </a:solidFill>
                <a:latin typeface="华文楷体"/>
                <a:ea typeface="华文楷体"/>
                <a:cs typeface="华文楷体"/>
              </a:rPr>
              <a:t>的</a:t>
            </a:r>
            <a:r>
              <a:rPr lang="en-US" altLang="zh-CN" sz="3205" spc="-10" dirty="0">
                <a:solidFill>
                  <a:srgbClr val="404040"/>
                </a:solidFill>
                <a:latin typeface="华文楷体"/>
                <a:ea typeface="华文楷体"/>
                <a:cs typeface="华文楷体"/>
              </a:rPr>
              <a:t>愤</a:t>
            </a:r>
            <a:r>
              <a:rPr lang="en-US" altLang="zh-CN" sz="3205" spc="0" dirty="0">
                <a:solidFill>
                  <a:srgbClr val="404040"/>
                </a:solidFill>
                <a:latin typeface="华文楷体"/>
                <a:ea typeface="华文楷体"/>
                <a:cs typeface="华文楷体"/>
              </a:rPr>
              <a:t>怒</a:t>
            </a:r>
            <a:r>
              <a:rPr lang="en-US" altLang="zh-CN" sz="3205" spc="-10" dirty="0">
                <a:solidFill>
                  <a:srgbClr val="404040"/>
                </a:solidFill>
                <a:latin typeface="华文楷体"/>
                <a:ea typeface="华文楷体"/>
                <a:cs typeface="华文楷体"/>
              </a:rPr>
              <a:t>，</a:t>
            </a:r>
            <a:r>
              <a:rPr lang="en-US" altLang="zh-CN" sz="3205" spc="5" dirty="0">
                <a:solidFill>
                  <a:srgbClr val="404040"/>
                </a:solidFill>
                <a:latin typeface="华文楷体"/>
                <a:ea typeface="华文楷体"/>
                <a:cs typeface="华文楷体"/>
              </a:rPr>
              <a:t>他</a:t>
            </a:r>
            <a:r>
              <a:rPr lang="en-US" altLang="zh-CN" sz="3205" dirty="0">
                <a:solidFill>
                  <a:srgbClr val="404040"/>
                </a:solidFill>
                <a:latin typeface="华文楷体"/>
                <a:ea typeface="华文楷体"/>
                <a:cs typeface="华文楷体"/>
              </a:rPr>
              <a:t> </a:t>
            </a:r>
            <a:r>
              <a:rPr lang="en-US" altLang="zh-CN" sz="3205" spc="-5" dirty="0">
                <a:solidFill>
                  <a:srgbClr val="404040"/>
                </a:solidFill>
                <a:latin typeface="华文楷体"/>
                <a:ea typeface="华文楷体"/>
                <a:cs typeface="华文楷体"/>
              </a:rPr>
              <a:t>想传递以上信息则近乎必然</a:t>
            </a:r>
            <a:r>
              <a:rPr lang="en-US" altLang="zh-CN" sz="3205" spc="0" dirty="0">
                <a:solidFill>
                  <a:srgbClr val="404040"/>
                </a:solidFill>
                <a:latin typeface="华文楷体"/>
                <a:ea typeface="华文楷体"/>
                <a:cs typeface="华文楷体"/>
              </a:rPr>
              <a:t>。</a:t>
            </a:r>
            <a:endParaRPr lang="en-US" altLang="zh-CN" sz="3205">
              <a:latin typeface="华文楷体"/>
              <a:ea typeface="华文楷体"/>
              <a:cs typeface="华文楷体"/>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4" name="Image554"/>
          <p:cNvPicPr>
            <a:picLocks noChangeAspect="1"/>
          </p:cNvPicPr>
          <p:nvPr/>
        </p:nvPicPr>
        <p:blipFill>
          <a:blip r:embed="rId2"/>
          <a:stretch>
            <a:fillRect/>
          </a:stretch>
        </p:blipFill>
        <p:spPr>
          <a:xfrm>
            <a:off x="922033" y="694081"/>
            <a:ext cx="182435" cy="402145"/>
          </a:xfrm>
          <a:prstGeom prst="rect">
            <a:avLst/>
          </a:prstGeom>
          <a:noFill/>
        </p:spPr>
      </p:pic>
      <p:pic>
        <p:nvPicPr>
          <p:cNvPr id="555" name="Image555"/>
          <p:cNvPicPr>
            <a:picLocks noChangeAspect="1"/>
          </p:cNvPicPr>
          <p:nvPr/>
        </p:nvPicPr>
        <p:blipFill>
          <a:blip r:embed="rId3"/>
          <a:stretch>
            <a:fillRect/>
          </a:stretch>
        </p:blipFill>
        <p:spPr>
          <a:xfrm>
            <a:off x="1087133" y="732816"/>
            <a:ext cx="230060" cy="317690"/>
          </a:xfrm>
          <a:prstGeom prst="rect">
            <a:avLst/>
          </a:prstGeom>
          <a:noFill/>
        </p:spPr>
      </p:pic>
      <p:pic>
        <p:nvPicPr>
          <p:cNvPr id="556" name="Image556"/>
          <p:cNvPicPr>
            <a:picLocks noChangeAspect="1"/>
          </p:cNvPicPr>
          <p:nvPr/>
        </p:nvPicPr>
        <p:blipFill>
          <a:blip r:embed="rId4"/>
          <a:stretch>
            <a:fillRect/>
          </a:stretch>
        </p:blipFill>
        <p:spPr>
          <a:xfrm>
            <a:off x="1310018" y="690906"/>
            <a:ext cx="2152841" cy="407225"/>
          </a:xfrm>
          <a:prstGeom prst="rect">
            <a:avLst/>
          </a:prstGeom>
          <a:noFill/>
        </p:spPr>
      </p:pic>
      <p:sp>
        <p:nvSpPr>
          <p:cNvPr id="557" name="Path557"/>
          <p:cNvSpPr/>
          <p:nvPr/>
        </p:nvSpPr>
        <p:spPr>
          <a:xfrm>
            <a:off x="1641348" y="5521199"/>
            <a:ext cx="9168384" cy="24383"/>
          </a:xfrm>
          <a:custGeom>
            <a:avLst/>
            <a:gdLst/>
            <a:ahLst/>
            <a:cxnLst/>
            <a:rect l="l" t="t" r="r" b="b"/>
            <a:pathLst>
              <a:path w="9168384" h="24383">
                <a:moveTo>
                  <a:pt x="12192" y="12192"/>
                </a:moveTo>
                <a:lnTo>
                  <a:pt x="9156192" y="12192"/>
                </a:lnTo>
              </a:path>
            </a:pathLst>
          </a:custGeom>
          <a:solidFill>
            <a:srgbClr val="404040">
              <a:alpha val="0"/>
            </a:srgbClr>
          </a:solidFill>
          <a:ln w="12192" cap="sq">
            <a:solidFill>
              <a:srgbClr val="40404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58" name="Text Box558"/>
          <p:cNvSpPr txBox="1"/>
          <p:nvPr/>
        </p:nvSpPr>
        <p:spPr>
          <a:xfrm>
            <a:off x="739140" y="2080057"/>
            <a:ext cx="10137140" cy="3947848"/>
          </a:xfrm>
          <a:prstGeom prst="rect">
            <a:avLst/>
          </a:prstGeom>
          <a:noFill/>
        </p:spPr>
        <p:txBody>
          <a:bodyPr wrap="square" lIns="0" tIns="0" rIns="0" rtlCol="0">
            <a:spAutoFit/>
          </a:bodyPr>
          <a:lstStyle/>
          <a:p>
            <a:pPr algn="just" rtl="0">
              <a:lnSpc>
                <a:spcPts val="4053"/>
              </a:lnSpc>
            </a:pPr>
            <a:r>
              <a:rPr lang="en-US" altLang="zh-CN" sz="2400" b="1" spc="0" dirty="0">
                <a:solidFill>
                  <a:srgbClr val="404040"/>
                </a:solidFill>
                <a:latin typeface="宋体"/>
                <a:ea typeface="宋体"/>
                <a:cs typeface="宋体"/>
              </a:rPr>
              <a:t>《</a:t>
            </a:r>
            <a:r>
              <a:rPr lang="en-US" altLang="zh-CN" sz="2400" b="1" spc="5" dirty="0">
                <a:solidFill>
                  <a:srgbClr val="404040"/>
                </a:solidFill>
                <a:latin typeface="宋体"/>
                <a:ea typeface="宋体"/>
                <a:cs typeface="宋体"/>
              </a:rPr>
              <a:t>拿</a:t>
            </a:r>
            <a:r>
              <a:rPr lang="en-US" altLang="zh-CN" sz="2400" b="1" spc="0" dirty="0">
                <a:solidFill>
                  <a:srgbClr val="404040"/>
                </a:solidFill>
                <a:latin typeface="宋体"/>
                <a:ea typeface="宋体"/>
                <a:cs typeface="宋体"/>
              </a:rPr>
              <a:t>来</a:t>
            </a:r>
            <a:r>
              <a:rPr lang="en-US" altLang="zh-CN" sz="2400" b="1" spc="10" dirty="0">
                <a:solidFill>
                  <a:srgbClr val="404040"/>
                </a:solidFill>
                <a:latin typeface="宋体"/>
                <a:ea typeface="宋体"/>
                <a:cs typeface="宋体"/>
              </a:rPr>
              <a:t>主</a:t>
            </a:r>
            <a:r>
              <a:rPr lang="en-US" altLang="zh-CN" sz="2400" b="1" spc="0" dirty="0">
                <a:solidFill>
                  <a:srgbClr val="404040"/>
                </a:solidFill>
                <a:latin typeface="宋体"/>
                <a:ea typeface="宋体"/>
                <a:cs typeface="宋体"/>
              </a:rPr>
              <a:t>义</a:t>
            </a:r>
            <a:r>
              <a:rPr lang="en-US" altLang="zh-CN" sz="2400" b="1" spc="6"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的</a:t>
            </a:r>
            <a:r>
              <a:rPr lang="en-US" altLang="zh-CN" sz="2400" b="1" spc="9" dirty="0">
                <a:solidFill>
                  <a:srgbClr val="404040"/>
                </a:solidFill>
                <a:latin typeface="宋体"/>
                <a:ea typeface="宋体"/>
                <a:cs typeface="宋体"/>
              </a:rPr>
              <a:t>中</a:t>
            </a:r>
            <a:r>
              <a:rPr lang="en-US" altLang="zh-CN" sz="2400" b="1" spc="0" dirty="0">
                <a:solidFill>
                  <a:srgbClr val="404040"/>
                </a:solidFill>
                <a:latin typeface="宋体"/>
                <a:ea typeface="宋体"/>
                <a:cs typeface="宋体"/>
              </a:rPr>
              <a:t>心</a:t>
            </a:r>
            <a:r>
              <a:rPr lang="en-US" altLang="zh-CN" sz="2400" b="1" spc="6" dirty="0">
                <a:solidFill>
                  <a:srgbClr val="404040"/>
                </a:solidFill>
                <a:latin typeface="宋体"/>
                <a:ea typeface="宋体"/>
                <a:cs typeface="宋体"/>
              </a:rPr>
              <a:t>论</a:t>
            </a:r>
            <a:r>
              <a:rPr lang="en-US" altLang="zh-CN" sz="2400" b="1" spc="0" dirty="0">
                <a:solidFill>
                  <a:srgbClr val="404040"/>
                </a:solidFill>
                <a:latin typeface="宋体"/>
                <a:ea typeface="宋体"/>
                <a:cs typeface="宋体"/>
              </a:rPr>
              <a:t>点</a:t>
            </a:r>
            <a:r>
              <a:rPr lang="en-US" altLang="zh-CN" sz="2400" b="1" spc="9" dirty="0">
                <a:solidFill>
                  <a:srgbClr val="404040"/>
                </a:solidFill>
                <a:latin typeface="宋体"/>
                <a:ea typeface="宋体"/>
                <a:cs typeface="宋体"/>
              </a:rPr>
              <a:t>是</a:t>
            </a:r>
            <a:r>
              <a:rPr lang="en-US" altLang="zh-CN" sz="2400" b="1" spc="0" dirty="0">
                <a:solidFill>
                  <a:srgbClr val="404040"/>
                </a:solidFill>
                <a:latin typeface="宋体"/>
                <a:ea typeface="宋体"/>
                <a:cs typeface="宋体"/>
              </a:rPr>
              <a:t>“</a:t>
            </a:r>
            <a:r>
              <a:rPr lang="en-US" altLang="zh-CN" sz="2400" b="1" spc="6" dirty="0">
                <a:solidFill>
                  <a:srgbClr val="404040"/>
                </a:solidFill>
                <a:latin typeface="宋体"/>
                <a:ea typeface="宋体"/>
                <a:cs typeface="宋体"/>
              </a:rPr>
              <a:t>放</a:t>
            </a:r>
            <a:r>
              <a:rPr lang="en-US" altLang="zh-CN" sz="2400" b="1" spc="0" dirty="0">
                <a:solidFill>
                  <a:srgbClr val="404040"/>
                </a:solidFill>
                <a:latin typeface="宋体"/>
                <a:ea typeface="宋体"/>
                <a:cs typeface="宋体"/>
              </a:rPr>
              <a:t>出</a:t>
            </a:r>
            <a:r>
              <a:rPr lang="en-US" altLang="zh-CN" sz="2400" b="1" spc="10" dirty="0">
                <a:solidFill>
                  <a:srgbClr val="404040"/>
                </a:solidFill>
                <a:latin typeface="宋体"/>
                <a:ea typeface="宋体"/>
                <a:cs typeface="宋体"/>
              </a:rPr>
              <a:t>眼</a:t>
            </a:r>
            <a:r>
              <a:rPr lang="en-US" altLang="zh-CN" sz="2400" b="1" spc="0" dirty="0">
                <a:solidFill>
                  <a:srgbClr val="404040"/>
                </a:solidFill>
                <a:latin typeface="宋体"/>
                <a:ea typeface="宋体"/>
                <a:cs typeface="宋体"/>
              </a:rPr>
              <a:t>光，</a:t>
            </a:r>
            <a:r>
              <a:rPr lang="en-US" altLang="zh-CN" sz="2400" b="1" spc="12" dirty="0">
                <a:solidFill>
                  <a:srgbClr val="404040"/>
                </a:solidFill>
                <a:latin typeface="宋体"/>
                <a:ea typeface="宋体"/>
                <a:cs typeface="宋体"/>
              </a:rPr>
              <a:t>运</a:t>
            </a:r>
            <a:r>
              <a:rPr lang="en-US" altLang="zh-CN" sz="2400" b="1" spc="0" dirty="0">
                <a:solidFill>
                  <a:srgbClr val="404040"/>
                </a:solidFill>
                <a:latin typeface="宋体"/>
                <a:ea typeface="宋体"/>
                <a:cs typeface="宋体"/>
              </a:rPr>
              <a:t>用脑</a:t>
            </a:r>
            <a:r>
              <a:rPr lang="en-US" altLang="zh-CN" sz="2400" b="1" spc="11" dirty="0">
                <a:solidFill>
                  <a:srgbClr val="404040"/>
                </a:solidFill>
                <a:latin typeface="宋体"/>
                <a:ea typeface="宋体"/>
                <a:cs typeface="宋体"/>
              </a:rPr>
              <a:t>髓</a:t>
            </a:r>
            <a:r>
              <a:rPr lang="en-US" altLang="zh-CN" sz="2400" b="1" spc="0" dirty="0">
                <a:solidFill>
                  <a:srgbClr val="404040"/>
                </a:solidFill>
                <a:latin typeface="宋体"/>
                <a:ea typeface="宋体"/>
                <a:cs typeface="宋体"/>
              </a:rPr>
              <a:t>，自</a:t>
            </a:r>
            <a:r>
              <a:rPr lang="en-US" altLang="zh-CN" sz="2400" b="1" spc="12" dirty="0">
                <a:solidFill>
                  <a:srgbClr val="404040"/>
                </a:solidFill>
                <a:latin typeface="宋体"/>
                <a:ea typeface="宋体"/>
                <a:cs typeface="宋体"/>
              </a:rPr>
              <a:t>己</a:t>
            </a:r>
            <a:r>
              <a:rPr lang="en-US" altLang="zh-CN" sz="2400" b="1" spc="0" dirty="0">
                <a:solidFill>
                  <a:srgbClr val="404040"/>
                </a:solidFill>
                <a:latin typeface="宋体"/>
                <a:ea typeface="宋体"/>
                <a:cs typeface="宋体"/>
              </a:rPr>
              <a:t>来拿</a:t>
            </a:r>
            <a:r>
              <a:rPr lang="en-US" altLang="zh-CN" sz="2400" b="1" spc="11"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，却</a:t>
            </a:r>
            <a:r>
              <a:rPr lang="en-US" altLang="zh-CN" sz="2400" b="1" spc="12" dirty="0">
                <a:solidFill>
                  <a:srgbClr val="404040"/>
                </a:solidFill>
                <a:latin typeface="宋体"/>
                <a:ea typeface="宋体"/>
                <a:cs typeface="宋体"/>
              </a:rPr>
              <a:t>偏</a:t>
            </a:r>
            <a:r>
              <a:rPr lang="en-US" altLang="zh-CN" sz="2400" b="1" spc="0" dirty="0">
                <a:solidFill>
                  <a:srgbClr val="404040"/>
                </a:solidFill>
                <a:latin typeface="宋体"/>
                <a:ea typeface="宋体"/>
                <a:cs typeface="宋体"/>
              </a:rPr>
              <a:t>偏从</a:t>
            </a:r>
            <a:r>
              <a:rPr lang="en-US" altLang="zh-CN" sz="2400" b="1" dirty="0">
                <a:solidFill>
                  <a:srgbClr val="404040"/>
                </a:solidFill>
                <a:latin typeface="宋体"/>
                <a:ea typeface="宋体"/>
                <a:cs typeface="宋体"/>
              </a:rPr>
              <a:t> </a:t>
            </a:r>
            <a:r>
              <a:rPr lang="en-US" altLang="zh-CN" sz="2400" b="1" spc="0" dirty="0">
                <a:solidFill>
                  <a:srgbClr val="404040"/>
                </a:solidFill>
                <a:latin typeface="宋体"/>
                <a:ea typeface="宋体"/>
                <a:cs typeface="宋体"/>
              </a:rPr>
              <a:t>“</a:t>
            </a:r>
            <a:r>
              <a:rPr lang="en-US" altLang="zh-CN" sz="2400" b="1" spc="5" dirty="0">
                <a:solidFill>
                  <a:srgbClr val="404040"/>
                </a:solidFill>
                <a:latin typeface="宋体"/>
                <a:ea typeface="宋体"/>
                <a:cs typeface="宋体"/>
              </a:rPr>
              <a:t>闭</a:t>
            </a:r>
            <a:r>
              <a:rPr lang="en-US" altLang="zh-CN" sz="2400" b="1" spc="0" dirty="0">
                <a:solidFill>
                  <a:srgbClr val="404040"/>
                </a:solidFill>
                <a:latin typeface="宋体"/>
                <a:ea typeface="宋体"/>
                <a:cs typeface="宋体"/>
              </a:rPr>
              <a:t>关</a:t>
            </a:r>
            <a:r>
              <a:rPr lang="en-US" altLang="zh-CN" sz="2400" b="1" spc="10" dirty="0">
                <a:solidFill>
                  <a:srgbClr val="404040"/>
                </a:solidFill>
                <a:latin typeface="宋体"/>
                <a:ea typeface="宋体"/>
                <a:cs typeface="宋体"/>
              </a:rPr>
              <a:t>主</a:t>
            </a:r>
            <a:r>
              <a:rPr lang="en-US" altLang="zh-CN" sz="2400" b="1" spc="0" dirty="0">
                <a:solidFill>
                  <a:srgbClr val="404040"/>
                </a:solidFill>
                <a:latin typeface="宋体"/>
                <a:ea typeface="宋体"/>
                <a:cs typeface="宋体"/>
              </a:rPr>
              <a:t>义</a:t>
            </a:r>
            <a:r>
              <a:rPr lang="en-US" altLang="zh-CN" sz="2400" b="1" spc="6"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说</a:t>
            </a:r>
            <a:r>
              <a:rPr lang="en-US" altLang="zh-CN" sz="2400" b="1" spc="9" dirty="0">
                <a:solidFill>
                  <a:srgbClr val="404040"/>
                </a:solidFill>
                <a:latin typeface="宋体"/>
                <a:ea typeface="宋体"/>
                <a:cs typeface="宋体"/>
              </a:rPr>
              <a:t>起</a:t>
            </a:r>
            <a:r>
              <a:rPr lang="en-US" altLang="zh-CN" sz="2400" b="1" spc="0" dirty="0">
                <a:solidFill>
                  <a:srgbClr val="404040"/>
                </a:solidFill>
                <a:latin typeface="宋体"/>
                <a:ea typeface="宋体"/>
                <a:cs typeface="宋体"/>
              </a:rPr>
              <a:t>，</a:t>
            </a:r>
            <a:r>
              <a:rPr lang="en-US" altLang="zh-CN" sz="2400" b="1" spc="6" dirty="0">
                <a:solidFill>
                  <a:srgbClr val="404040"/>
                </a:solidFill>
                <a:latin typeface="宋体"/>
                <a:ea typeface="宋体"/>
                <a:cs typeface="宋体"/>
              </a:rPr>
              <a:t>这</a:t>
            </a:r>
            <a:r>
              <a:rPr lang="en-US" altLang="zh-CN" sz="2400" b="1" spc="0" dirty="0">
                <a:solidFill>
                  <a:srgbClr val="404040"/>
                </a:solidFill>
                <a:latin typeface="宋体"/>
                <a:ea typeface="宋体"/>
                <a:cs typeface="宋体"/>
              </a:rPr>
              <a:t>一</a:t>
            </a:r>
            <a:r>
              <a:rPr lang="en-US" altLang="zh-CN" sz="2400" b="1" spc="9" dirty="0">
                <a:solidFill>
                  <a:srgbClr val="404040"/>
                </a:solidFill>
                <a:latin typeface="宋体"/>
                <a:ea typeface="宋体"/>
                <a:cs typeface="宋体"/>
              </a:rPr>
              <a:t>点</a:t>
            </a:r>
            <a:r>
              <a:rPr lang="en-US" altLang="zh-CN" sz="2400" b="1" spc="0" dirty="0">
                <a:solidFill>
                  <a:srgbClr val="404040"/>
                </a:solidFill>
                <a:latin typeface="宋体"/>
                <a:ea typeface="宋体"/>
                <a:cs typeface="宋体"/>
              </a:rPr>
              <a:t>颇</a:t>
            </a:r>
            <a:r>
              <a:rPr lang="en-US" altLang="zh-CN" sz="2400" b="1" spc="6" dirty="0">
                <a:solidFill>
                  <a:srgbClr val="404040"/>
                </a:solidFill>
                <a:latin typeface="宋体"/>
                <a:ea typeface="宋体"/>
                <a:cs typeface="宋体"/>
              </a:rPr>
              <a:t>令</a:t>
            </a:r>
            <a:r>
              <a:rPr lang="en-US" altLang="zh-CN" sz="2400" b="1" spc="0" dirty="0">
                <a:solidFill>
                  <a:srgbClr val="404040"/>
                </a:solidFill>
                <a:latin typeface="宋体"/>
                <a:ea typeface="宋体"/>
                <a:cs typeface="宋体"/>
              </a:rPr>
              <a:t>学</a:t>
            </a:r>
            <a:r>
              <a:rPr lang="en-US" altLang="zh-CN" sz="2400" b="1" spc="10" dirty="0">
                <a:solidFill>
                  <a:srgbClr val="404040"/>
                </a:solidFill>
                <a:latin typeface="宋体"/>
                <a:ea typeface="宋体"/>
                <a:cs typeface="宋体"/>
              </a:rPr>
              <a:t>生</a:t>
            </a:r>
            <a:r>
              <a:rPr lang="en-US" altLang="zh-CN" sz="2400" b="1" spc="0" dirty="0">
                <a:solidFill>
                  <a:srgbClr val="404040"/>
                </a:solidFill>
                <a:latin typeface="宋体"/>
                <a:ea typeface="宋体"/>
                <a:cs typeface="宋体"/>
              </a:rPr>
              <a:t>费解</a:t>
            </a:r>
            <a:r>
              <a:rPr lang="en-US" altLang="zh-CN" sz="2400" b="1" spc="12"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但如</a:t>
            </a:r>
            <a:r>
              <a:rPr lang="en-US" altLang="zh-CN" sz="2400" b="1" spc="11" dirty="0">
                <a:solidFill>
                  <a:srgbClr val="404040"/>
                </a:solidFill>
                <a:latin typeface="宋体"/>
                <a:ea typeface="宋体"/>
                <a:cs typeface="宋体"/>
              </a:rPr>
              <a:t>若</a:t>
            </a:r>
            <a:r>
              <a:rPr lang="en-US" altLang="zh-CN" sz="2400" b="1" spc="0" dirty="0">
                <a:solidFill>
                  <a:srgbClr val="404040"/>
                </a:solidFill>
                <a:latin typeface="宋体"/>
                <a:ea typeface="宋体"/>
                <a:cs typeface="宋体"/>
              </a:rPr>
              <a:t>理清</a:t>
            </a:r>
            <a:r>
              <a:rPr lang="en-US" altLang="zh-CN" sz="2400" b="1" spc="12" dirty="0">
                <a:solidFill>
                  <a:srgbClr val="404040"/>
                </a:solidFill>
                <a:latin typeface="宋体"/>
                <a:ea typeface="宋体"/>
                <a:cs typeface="宋体"/>
              </a:rPr>
              <a:t>其</a:t>
            </a:r>
            <a:r>
              <a:rPr lang="en-US" altLang="zh-CN" sz="2400" b="1" spc="0" dirty="0">
                <a:solidFill>
                  <a:srgbClr val="404040"/>
                </a:solidFill>
                <a:latin typeface="宋体"/>
                <a:ea typeface="宋体"/>
                <a:cs typeface="宋体"/>
              </a:rPr>
              <a:t>内在</a:t>
            </a:r>
            <a:r>
              <a:rPr lang="en-US" altLang="zh-CN" sz="2400" b="1" spc="11" dirty="0">
                <a:solidFill>
                  <a:srgbClr val="404040"/>
                </a:solidFill>
                <a:latin typeface="宋体"/>
                <a:ea typeface="宋体"/>
                <a:cs typeface="宋体"/>
              </a:rPr>
              <a:t>的</a:t>
            </a:r>
            <a:r>
              <a:rPr lang="en-US" altLang="zh-CN" sz="2400" b="1" spc="0" dirty="0">
                <a:solidFill>
                  <a:srgbClr val="404040"/>
                </a:solidFill>
                <a:latin typeface="宋体"/>
                <a:ea typeface="宋体"/>
                <a:cs typeface="宋体"/>
              </a:rPr>
              <a:t>逻辑</a:t>
            </a:r>
            <a:r>
              <a:rPr lang="en-US" altLang="zh-CN" sz="2400" b="1" spc="12"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问题</a:t>
            </a:r>
            <a:r>
              <a:rPr lang="en-US" altLang="zh-CN" sz="2400" b="1" dirty="0">
                <a:solidFill>
                  <a:srgbClr val="404040"/>
                </a:solidFill>
                <a:latin typeface="宋体"/>
                <a:ea typeface="宋体"/>
                <a:cs typeface="宋体"/>
              </a:rPr>
              <a:t> </a:t>
            </a:r>
            <a:r>
              <a:rPr lang="en-US" altLang="zh-CN" sz="2400" b="1" spc="0" dirty="0">
                <a:solidFill>
                  <a:srgbClr val="404040"/>
                </a:solidFill>
                <a:latin typeface="宋体"/>
                <a:ea typeface="宋体"/>
                <a:cs typeface="宋体"/>
              </a:rPr>
              <a:t>就</a:t>
            </a:r>
            <a:r>
              <a:rPr lang="en-US" altLang="zh-CN" sz="2400" b="1" spc="5" dirty="0">
                <a:solidFill>
                  <a:srgbClr val="404040"/>
                </a:solidFill>
                <a:latin typeface="宋体"/>
                <a:ea typeface="宋体"/>
                <a:cs typeface="宋体"/>
              </a:rPr>
              <a:t>迎</a:t>
            </a:r>
            <a:r>
              <a:rPr lang="en-US" altLang="zh-CN" sz="2400" b="1" spc="0" dirty="0">
                <a:solidFill>
                  <a:srgbClr val="404040"/>
                </a:solidFill>
                <a:latin typeface="宋体"/>
                <a:ea typeface="宋体"/>
                <a:cs typeface="宋体"/>
              </a:rPr>
              <a:t>刃</a:t>
            </a:r>
            <a:r>
              <a:rPr lang="en-US" altLang="zh-CN" sz="2400" b="1" spc="10" dirty="0">
                <a:solidFill>
                  <a:srgbClr val="404040"/>
                </a:solidFill>
                <a:latin typeface="宋体"/>
                <a:ea typeface="宋体"/>
                <a:cs typeface="宋体"/>
              </a:rPr>
              <a:t>而</a:t>
            </a:r>
            <a:r>
              <a:rPr lang="en-US" altLang="zh-CN" sz="2400" b="1" spc="0" dirty="0">
                <a:solidFill>
                  <a:srgbClr val="404040"/>
                </a:solidFill>
                <a:latin typeface="宋体"/>
                <a:ea typeface="宋体"/>
                <a:cs typeface="宋体"/>
              </a:rPr>
              <a:t>解</a:t>
            </a:r>
            <a:r>
              <a:rPr lang="en-US" altLang="zh-CN" sz="2400" b="1" spc="6" dirty="0">
                <a:solidFill>
                  <a:srgbClr val="404040"/>
                </a:solidFill>
                <a:latin typeface="宋体"/>
                <a:ea typeface="宋体"/>
                <a:cs typeface="宋体"/>
              </a:rPr>
              <a:t>了</a:t>
            </a:r>
            <a:r>
              <a:rPr lang="en-US" altLang="zh-CN" sz="2400" b="1" spc="0" dirty="0">
                <a:solidFill>
                  <a:srgbClr val="404040"/>
                </a:solidFill>
                <a:latin typeface="宋体"/>
                <a:ea typeface="宋体"/>
                <a:cs typeface="宋体"/>
              </a:rPr>
              <a:t>。</a:t>
            </a:r>
            <a:r>
              <a:rPr lang="en-US" altLang="zh-CN" sz="2400" b="1" spc="9" dirty="0">
                <a:solidFill>
                  <a:srgbClr val="404040"/>
                </a:solidFill>
                <a:latin typeface="宋体"/>
                <a:ea typeface="宋体"/>
                <a:cs typeface="宋体"/>
              </a:rPr>
              <a:t>通</a:t>
            </a:r>
            <a:r>
              <a:rPr lang="en-US" altLang="zh-CN" sz="2400" b="1" spc="0" dirty="0">
                <a:solidFill>
                  <a:srgbClr val="404040"/>
                </a:solidFill>
                <a:latin typeface="宋体"/>
                <a:ea typeface="宋体"/>
                <a:cs typeface="宋体"/>
              </a:rPr>
              <a:t>俗</a:t>
            </a:r>
            <a:r>
              <a:rPr lang="en-US" altLang="zh-CN" sz="2400" b="1" spc="6" dirty="0">
                <a:solidFill>
                  <a:srgbClr val="404040"/>
                </a:solidFill>
                <a:latin typeface="宋体"/>
                <a:ea typeface="宋体"/>
                <a:cs typeface="宋体"/>
              </a:rPr>
              <a:t>地</a:t>
            </a:r>
            <a:r>
              <a:rPr lang="en-US" altLang="zh-CN" sz="2400" b="1" spc="0" dirty="0">
                <a:solidFill>
                  <a:srgbClr val="404040"/>
                </a:solidFill>
                <a:latin typeface="宋体"/>
                <a:ea typeface="宋体"/>
                <a:cs typeface="宋体"/>
              </a:rPr>
              <a:t>说</a:t>
            </a:r>
            <a:r>
              <a:rPr lang="en-US" altLang="zh-CN" sz="2400" b="1" spc="9"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这</a:t>
            </a:r>
            <a:r>
              <a:rPr lang="en-US" altLang="zh-CN" sz="2400" b="1" spc="6" dirty="0">
                <a:solidFill>
                  <a:srgbClr val="404040"/>
                </a:solidFill>
                <a:latin typeface="宋体"/>
                <a:ea typeface="宋体"/>
                <a:cs typeface="宋体"/>
              </a:rPr>
              <a:t>篇</a:t>
            </a:r>
            <a:r>
              <a:rPr lang="en-US" altLang="zh-CN" sz="2400" b="1" spc="0" dirty="0">
                <a:solidFill>
                  <a:srgbClr val="404040"/>
                </a:solidFill>
                <a:latin typeface="宋体"/>
                <a:ea typeface="宋体"/>
                <a:cs typeface="宋体"/>
              </a:rPr>
              <a:t>文</a:t>
            </a:r>
            <a:r>
              <a:rPr lang="en-US" altLang="zh-CN" sz="2400" b="1" spc="10" dirty="0">
                <a:solidFill>
                  <a:srgbClr val="404040"/>
                </a:solidFill>
                <a:latin typeface="宋体"/>
                <a:ea typeface="宋体"/>
                <a:cs typeface="宋体"/>
              </a:rPr>
              <a:t>章</a:t>
            </a:r>
            <a:r>
              <a:rPr lang="en-US" altLang="zh-CN" sz="2400" b="1" spc="0" dirty="0">
                <a:solidFill>
                  <a:srgbClr val="404040"/>
                </a:solidFill>
                <a:latin typeface="宋体"/>
                <a:ea typeface="宋体"/>
                <a:cs typeface="宋体"/>
              </a:rPr>
              <a:t>采用</a:t>
            </a:r>
            <a:r>
              <a:rPr lang="en-US" altLang="zh-CN" sz="2400" b="1" spc="12" dirty="0">
                <a:solidFill>
                  <a:srgbClr val="404040"/>
                </a:solidFill>
                <a:latin typeface="宋体"/>
                <a:ea typeface="宋体"/>
                <a:cs typeface="宋体"/>
              </a:rPr>
              <a:t>的</a:t>
            </a:r>
            <a:r>
              <a:rPr lang="en-US" altLang="zh-CN" sz="2400" b="1" spc="0" dirty="0">
                <a:solidFill>
                  <a:srgbClr val="404040"/>
                </a:solidFill>
                <a:latin typeface="宋体"/>
                <a:ea typeface="宋体"/>
                <a:cs typeface="宋体"/>
              </a:rPr>
              <a:t>是“</a:t>
            </a:r>
            <a:r>
              <a:rPr lang="en-US" altLang="zh-CN" sz="2400" b="1" spc="11" dirty="0">
                <a:solidFill>
                  <a:srgbClr val="404040"/>
                </a:solidFill>
                <a:latin typeface="宋体"/>
                <a:ea typeface="宋体"/>
                <a:cs typeface="宋体"/>
              </a:rPr>
              <a:t>排</a:t>
            </a:r>
            <a:r>
              <a:rPr lang="en-US" altLang="zh-CN" sz="2400" b="1" spc="0" dirty="0">
                <a:solidFill>
                  <a:srgbClr val="404040"/>
                </a:solidFill>
                <a:latin typeface="宋体"/>
                <a:ea typeface="宋体"/>
                <a:cs typeface="宋体"/>
              </a:rPr>
              <a:t>除法</a:t>
            </a:r>
            <a:r>
              <a:rPr lang="en-US" altLang="zh-CN" sz="2400" b="1" spc="12"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，规</a:t>
            </a:r>
            <a:r>
              <a:rPr lang="en-US" altLang="zh-CN" sz="2400" b="1" spc="11" dirty="0">
                <a:solidFill>
                  <a:srgbClr val="404040"/>
                </a:solidFill>
                <a:latin typeface="宋体"/>
                <a:ea typeface="宋体"/>
                <a:cs typeface="宋体"/>
              </a:rPr>
              <a:t>范</a:t>
            </a:r>
            <a:r>
              <a:rPr lang="en-US" altLang="zh-CN" sz="2400" b="1" spc="0" dirty="0">
                <a:solidFill>
                  <a:srgbClr val="404040"/>
                </a:solidFill>
                <a:latin typeface="宋体"/>
                <a:ea typeface="宋体"/>
                <a:cs typeface="宋体"/>
              </a:rPr>
              <a:t>地说</a:t>
            </a:r>
            <a:r>
              <a:rPr lang="en-US" altLang="zh-CN" sz="2400" b="1" spc="12" dirty="0">
                <a:solidFill>
                  <a:srgbClr val="404040"/>
                </a:solidFill>
                <a:latin typeface="宋体"/>
                <a:ea typeface="宋体"/>
                <a:cs typeface="宋体"/>
              </a:rPr>
              <a:t>则</a:t>
            </a:r>
            <a:r>
              <a:rPr lang="en-US" altLang="zh-CN" sz="2400" b="1" spc="0" dirty="0">
                <a:solidFill>
                  <a:srgbClr val="404040"/>
                </a:solidFill>
                <a:latin typeface="宋体"/>
                <a:ea typeface="宋体"/>
                <a:cs typeface="宋体"/>
              </a:rPr>
              <a:t>是选</a:t>
            </a:r>
            <a:r>
              <a:rPr lang="en-US" altLang="zh-CN" sz="2400" b="1" dirty="0">
                <a:solidFill>
                  <a:srgbClr val="404040"/>
                </a:solidFill>
                <a:latin typeface="宋体"/>
                <a:ea typeface="宋体"/>
                <a:cs typeface="宋体"/>
              </a:rPr>
              <a:t> </a:t>
            </a:r>
            <a:r>
              <a:rPr lang="en-US" altLang="zh-CN" sz="2400" b="1" spc="0" dirty="0">
                <a:solidFill>
                  <a:srgbClr val="404040"/>
                </a:solidFill>
                <a:latin typeface="宋体"/>
                <a:ea typeface="宋体"/>
                <a:cs typeface="宋体"/>
              </a:rPr>
              <a:t>言</a:t>
            </a:r>
            <a:r>
              <a:rPr lang="en-US" altLang="zh-CN" sz="2400" b="1" spc="5" dirty="0">
                <a:solidFill>
                  <a:srgbClr val="404040"/>
                </a:solidFill>
                <a:latin typeface="宋体"/>
                <a:ea typeface="宋体"/>
                <a:cs typeface="宋体"/>
              </a:rPr>
              <a:t>推</a:t>
            </a:r>
            <a:r>
              <a:rPr lang="en-US" altLang="zh-CN" sz="2400" b="1" spc="0" dirty="0">
                <a:solidFill>
                  <a:srgbClr val="404040"/>
                </a:solidFill>
                <a:latin typeface="宋体"/>
                <a:ea typeface="宋体"/>
                <a:cs typeface="宋体"/>
              </a:rPr>
              <a:t>理</a:t>
            </a:r>
            <a:r>
              <a:rPr lang="en-US" altLang="zh-CN" sz="2400" b="1" spc="10" dirty="0">
                <a:solidFill>
                  <a:srgbClr val="404040"/>
                </a:solidFill>
                <a:latin typeface="宋体"/>
                <a:ea typeface="宋体"/>
                <a:cs typeface="宋体"/>
              </a:rPr>
              <a:t>，</a:t>
            </a:r>
            <a:r>
              <a:rPr lang="en-US" altLang="zh-CN" sz="2400" b="1" spc="0" dirty="0">
                <a:solidFill>
                  <a:srgbClr val="404040"/>
                </a:solidFill>
                <a:latin typeface="宋体"/>
                <a:ea typeface="宋体"/>
                <a:cs typeface="宋体"/>
              </a:rPr>
              <a:t>其</a:t>
            </a:r>
            <a:r>
              <a:rPr lang="en-US" altLang="zh-CN" sz="2400" b="1" spc="6" dirty="0">
                <a:solidFill>
                  <a:srgbClr val="404040"/>
                </a:solidFill>
                <a:latin typeface="宋体"/>
                <a:ea typeface="宋体"/>
                <a:cs typeface="宋体"/>
              </a:rPr>
              <a:t>推</a:t>
            </a:r>
            <a:r>
              <a:rPr lang="en-US" altLang="zh-CN" sz="2400" b="1" spc="0" dirty="0">
                <a:solidFill>
                  <a:srgbClr val="404040"/>
                </a:solidFill>
                <a:latin typeface="宋体"/>
                <a:ea typeface="宋体"/>
                <a:cs typeface="宋体"/>
              </a:rPr>
              <a:t>理</a:t>
            </a:r>
            <a:r>
              <a:rPr lang="en-US" altLang="zh-CN" sz="2400" b="1" spc="9" dirty="0">
                <a:solidFill>
                  <a:srgbClr val="404040"/>
                </a:solidFill>
                <a:latin typeface="宋体"/>
                <a:ea typeface="宋体"/>
                <a:cs typeface="宋体"/>
              </a:rPr>
              <a:t>过</a:t>
            </a:r>
            <a:r>
              <a:rPr lang="en-US" altLang="zh-CN" sz="2400" b="1" spc="0" dirty="0">
                <a:solidFill>
                  <a:srgbClr val="404040"/>
                </a:solidFill>
                <a:latin typeface="宋体"/>
                <a:ea typeface="宋体"/>
                <a:cs typeface="宋体"/>
              </a:rPr>
              <a:t>程</a:t>
            </a:r>
            <a:r>
              <a:rPr lang="en-US" altLang="zh-CN" sz="2400" b="1" spc="6" dirty="0">
                <a:solidFill>
                  <a:srgbClr val="404040"/>
                </a:solidFill>
                <a:latin typeface="宋体"/>
                <a:ea typeface="宋体"/>
                <a:cs typeface="宋体"/>
              </a:rPr>
              <a:t>如</a:t>
            </a:r>
            <a:r>
              <a:rPr lang="en-US" altLang="zh-CN" sz="2400" b="1" spc="0" dirty="0">
                <a:solidFill>
                  <a:srgbClr val="404040"/>
                </a:solidFill>
                <a:latin typeface="宋体"/>
                <a:ea typeface="宋体"/>
                <a:cs typeface="宋体"/>
              </a:rPr>
              <a:t>下</a:t>
            </a:r>
            <a:r>
              <a:rPr lang="en-US" altLang="zh-CN" sz="2400" b="1" spc="9" dirty="0">
                <a:solidFill>
                  <a:srgbClr val="404040"/>
                </a:solidFill>
                <a:latin typeface="宋体"/>
                <a:ea typeface="宋体"/>
                <a:cs typeface="宋体"/>
              </a:rPr>
              <a:t>：</a:t>
            </a:r>
            <a:endParaRPr lang="en-US" altLang="zh-CN" sz="2400">
              <a:latin typeface="宋体"/>
              <a:ea typeface="宋体"/>
              <a:cs typeface="宋体"/>
            </a:endParaRPr>
          </a:p>
          <a:p>
            <a:pPr marL="914400" marR="249822" algn="l" rtl="0">
              <a:lnSpc>
                <a:spcPts val="3880"/>
              </a:lnSpc>
              <a:spcBef>
                <a:spcPts val="3233"/>
              </a:spcBef>
            </a:pPr>
            <a:r>
              <a:rPr lang="en-US" altLang="zh-CN" sz="2005" b="1" spc="0" dirty="0">
                <a:solidFill>
                  <a:srgbClr val="404040"/>
                </a:solidFill>
                <a:latin typeface="仿宋"/>
                <a:ea typeface="仿宋"/>
                <a:cs typeface="仿宋"/>
              </a:rPr>
              <a:t>或</a:t>
            </a:r>
            <a:r>
              <a:rPr lang="en-US" altLang="zh-CN" sz="2005" b="1" spc="11" dirty="0">
                <a:solidFill>
                  <a:srgbClr val="404040"/>
                </a:solidFill>
                <a:latin typeface="仿宋"/>
                <a:ea typeface="仿宋"/>
                <a:cs typeface="仿宋"/>
              </a:rPr>
              <a:t>者</a:t>
            </a:r>
            <a:r>
              <a:rPr lang="en-US" altLang="zh-CN" sz="2005" b="1" spc="0" dirty="0">
                <a:solidFill>
                  <a:srgbClr val="404040"/>
                </a:solidFill>
                <a:latin typeface="仿宋"/>
                <a:ea typeface="仿宋"/>
                <a:cs typeface="仿宋"/>
              </a:rPr>
              <a:t>闭</a:t>
            </a:r>
            <a:r>
              <a:rPr lang="en-US" altLang="zh-CN" sz="2005" b="1" spc="5" dirty="0">
                <a:solidFill>
                  <a:srgbClr val="404040"/>
                </a:solidFill>
                <a:latin typeface="仿宋"/>
                <a:ea typeface="仿宋"/>
                <a:cs typeface="仿宋"/>
              </a:rPr>
              <a:t>关</a:t>
            </a:r>
            <a:r>
              <a:rPr lang="en-US" altLang="zh-CN" sz="2005" b="1" spc="0" dirty="0">
                <a:solidFill>
                  <a:srgbClr val="404040"/>
                </a:solidFill>
                <a:latin typeface="仿宋"/>
                <a:ea typeface="仿宋"/>
                <a:cs typeface="仿宋"/>
              </a:rPr>
              <a:t>，</a:t>
            </a:r>
            <a:r>
              <a:rPr lang="en-US" altLang="zh-CN" sz="2005" b="1" spc="11" dirty="0">
                <a:solidFill>
                  <a:srgbClr val="404040"/>
                </a:solidFill>
                <a:latin typeface="仿宋"/>
                <a:ea typeface="仿宋"/>
                <a:cs typeface="仿宋"/>
              </a:rPr>
              <a:t>或</a:t>
            </a:r>
            <a:r>
              <a:rPr lang="en-US" altLang="zh-CN" sz="2005" b="1" spc="0" dirty="0">
                <a:solidFill>
                  <a:srgbClr val="404040"/>
                </a:solidFill>
                <a:latin typeface="仿宋"/>
                <a:ea typeface="仿宋"/>
                <a:cs typeface="仿宋"/>
              </a:rPr>
              <a:t>者送</a:t>
            </a:r>
            <a:r>
              <a:rPr lang="en-US" altLang="zh-CN" sz="2005" b="1" spc="13" dirty="0">
                <a:solidFill>
                  <a:srgbClr val="404040"/>
                </a:solidFill>
                <a:latin typeface="仿宋"/>
                <a:ea typeface="仿宋"/>
                <a:cs typeface="仿宋"/>
              </a:rPr>
              <a:t>去</a:t>
            </a:r>
            <a:r>
              <a:rPr lang="en-US" altLang="zh-CN" sz="2005" b="1" spc="-5" dirty="0">
                <a:solidFill>
                  <a:srgbClr val="404040"/>
                </a:solidFill>
                <a:latin typeface="仿宋"/>
                <a:ea typeface="仿宋"/>
                <a:cs typeface="仿宋"/>
              </a:rPr>
              <a:t>，</a:t>
            </a:r>
            <a:r>
              <a:rPr lang="en-US" altLang="zh-CN" sz="2005" b="1" spc="8" dirty="0">
                <a:solidFill>
                  <a:srgbClr val="404040"/>
                </a:solidFill>
                <a:latin typeface="仿宋"/>
                <a:ea typeface="仿宋"/>
                <a:cs typeface="仿宋"/>
              </a:rPr>
              <a:t>或</a:t>
            </a:r>
            <a:r>
              <a:rPr lang="en-US" altLang="zh-CN" sz="2005" b="1" spc="0" dirty="0">
                <a:solidFill>
                  <a:srgbClr val="404040"/>
                </a:solidFill>
                <a:latin typeface="仿宋"/>
                <a:ea typeface="仿宋"/>
                <a:cs typeface="仿宋"/>
              </a:rPr>
              <a:t>者</a:t>
            </a:r>
            <a:r>
              <a:rPr lang="en-US" altLang="zh-CN" sz="2005" b="1" spc="8" dirty="0">
                <a:solidFill>
                  <a:srgbClr val="404040"/>
                </a:solidFill>
                <a:latin typeface="仿宋"/>
                <a:ea typeface="仿宋"/>
                <a:cs typeface="仿宋"/>
              </a:rPr>
              <a:t>等</a:t>
            </a:r>
            <a:r>
              <a:rPr lang="en-US" altLang="zh-CN" sz="2005" b="1" spc="0" dirty="0">
                <a:solidFill>
                  <a:srgbClr val="404040"/>
                </a:solidFill>
                <a:latin typeface="仿宋"/>
                <a:ea typeface="仿宋"/>
                <a:cs typeface="仿宋"/>
              </a:rPr>
              <a:t>人</a:t>
            </a:r>
            <a:r>
              <a:rPr lang="en-US" altLang="zh-CN" sz="2005" b="1" spc="8" dirty="0">
                <a:solidFill>
                  <a:srgbClr val="404040"/>
                </a:solidFill>
                <a:latin typeface="仿宋"/>
                <a:ea typeface="仿宋"/>
                <a:cs typeface="仿宋"/>
              </a:rPr>
              <a:t>家</a:t>
            </a:r>
            <a:r>
              <a:rPr lang="en-US" altLang="zh-CN" sz="2005" b="1" spc="0" dirty="0">
                <a:solidFill>
                  <a:srgbClr val="404040"/>
                </a:solidFill>
                <a:latin typeface="仿宋"/>
                <a:ea typeface="仿宋"/>
                <a:cs typeface="仿宋"/>
              </a:rPr>
              <a:t>送</a:t>
            </a:r>
            <a:r>
              <a:rPr lang="en-US" altLang="zh-CN" sz="2005" b="1" spc="8" dirty="0">
                <a:solidFill>
                  <a:srgbClr val="404040"/>
                </a:solidFill>
                <a:latin typeface="仿宋"/>
                <a:ea typeface="仿宋"/>
                <a:cs typeface="仿宋"/>
              </a:rPr>
              <a:t>来</a:t>
            </a:r>
            <a:r>
              <a:rPr lang="en-US" altLang="zh-CN" sz="2005" b="1" spc="0" dirty="0">
                <a:solidFill>
                  <a:srgbClr val="404040"/>
                </a:solidFill>
                <a:latin typeface="仿宋"/>
                <a:ea typeface="仿宋"/>
                <a:cs typeface="仿宋"/>
              </a:rPr>
              <a:t>，</a:t>
            </a:r>
            <a:r>
              <a:rPr lang="en-US" altLang="zh-CN" sz="2005" b="1" spc="8" dirty="0">
                <a:solidFill>
                  <a:srgbClr val="404040"/>
                </a:solidFill>
                <a:latin typeface="仿宋"/>
                <a:ea typeface="仿宋"/>
                <a:cs typeface="仿宋"/>
              </a:rPr>
              <a:t>或</a:t>
            </a:r>
            <a:r>
              <a:rPr lang="en-US" altLang="zh-CN" sz="2005" b="1" spc="0" dirty="0">
                <a:solidFill>
                  <a:srgbClr val="404040"/>
                </a:solidFill>
                <a:latin typeface="仿宋"/>
                <a:ea typeface="仿宋"/>
                <a:cs typeface="仿宋"/>
              </a:rPr>
              <a:t>者</a:t>
            </a:r>
            <a:r>
              <a:rPr lang="en-US" altLang="zh-CN" sz="2005" b="1" spc="8" dirty="0">
                <a:solidFill>
                  <a:srgbClr val="404040"/>
                </a:solidFill>
                <a:latin typeface="仿宋"/>
                <a:ea typeface="仿宋"/>
                <a:cs typeface="仿宋"/>
              </a:rPr>
              <a:t>自</a:t>
            </a:r>
            <a:r>
              <a:rPr lang="en-US" altLang="zh-CN" sz="2005" b="1" spc="0" dirty="0">
                <a:solidFill>
                  <a:srgbClr val="404040"/>
                </a:solidFill>
                <a:latin typeface="仿宋"/>
                <a:ea typeface="仿宋"/>
                <a:cs typeface="仿宋"/>
              </a:rPr>
              <a:t>己</a:t>
            </a:r>
            <a:r>
              <a:rPr lang="en-US" altLang="zh-CN" sz="2005" b="1" spc="8" dirty="0">
                <a:solidFill>
                  <a:srgbClr val="404040"/>
                </a:solidFill>
                <a:latin typeface="仿宋"/>
                <a:ea typeface="仿宋"/>
                <a:cs typeface="仿宋"/>
              </a:rPr>
              <a:t>去</a:t>
            </a:r>
            <a:r>
              <a:rPr lang="en-US" altLang="zh-CN" sz="2005" b="1" spc="0" dirty="0">
                <a:solidFill>
                  <a:srgbClr val="404040"/>
                </a:solidFill>
                <a:latin typeface="仿宋"/>
                <a:ea typeface="仿宋"/>
                <a:cs typeface="仿宋"/>
              </a:rPr>
              <a:t>拿</a:t>
            </a:r>
            <a:r>
              <a:rPr lang="en-US" altLang="zh-CN" sz="2005" b="1" spc="8" dirty="0">
                <a:solidFill>
                  <a:srgbClr val="404040"/>
                </a:solidFill>
                <a:latin typeface="仿宋"/>
                <a:ea typeface="仿宋"/>
                <a:cs typeface="仿宋"/>
              </a:rPr>
              <a:t>，</a:t>
            </a:r>
            <a:r>
              <a:rPr lang="en-US" altLang="zh-CN" sz="2005" b="1" spc="0" dirty="0">
                <a:solidFill>
                  <a:srgbClr val="404040"/>
                </a:solidFill>
                <a:latin typeface="仿宋"/>
                <a:ea typeface="仿宋"/>
                <a:cs typeface="仿宋"/>
              </a:rPr>
              <a:t>（</a:t>
            </a:r>
            <a:r>
              <a:rPr lang="en-US" altLang="zh-CN" sz="2005" b="1" spc="8" dirty="0">
                <a:solidFill>
                  <a:srgbClr val="404040"/>
                </a:solidFill>
                <a:latin typeface="仿宋"/>
                <a:ea typeface="仿宋"/>
                <a:cs typeface="仿宋"/>
              </a:rPr>
              <a:t>当</a:t>
            </a:r>
            <a:r>
              <a:rPr lang="en-US" altLang="zh-CN" sz="2005" b="1" spc="0" dirty="0">
                <a:solidFill>
                  <a:srgbClr val="404040"/>
                </a:solidFill>
                <a:latin typeface="仿宋"/>
                <a:ea typeface="仿宋"/>
                <a:cs typeface="仿宋"/>
              </a:rPr>
              <a:t>时</a:t>
            </a:r>
            <a:r>
              <a:rPr lang="en-US" altLang="zh-CN" sz="2005" b="1" spc="8" dirty="0">
                <a:solidFill>
                  <a:srgbClr val="404040"/>
                </a:solidFill>
                <a:latin typeface="仿宋"/>
                <a:ea typeface="仿宋"/>
                <a:cs typeface="仿宋"/>
              </a:rPr>
              <a:t>）</a:t>
            </a:r>
            <a:r>
              <a:rPr lang="en-US" altLang="zh-CN" sz="2005" b="1" spc="0" dirty="0">
                <a:solidFill>
                  <a:srgbClr val="404040"/>
                </a:solidFill>
                <a:latin typeface="仿宋"/>
                <a:ea typeface="仿宋"/>
                <a:cs typeface="仿宋"/>
              </a:rPr>
              <a:t>没</a:t>
            </a:r>
            <a:r>
              <a:rPr lang="en-US" altLang="zh-CN" sz="2005" b="1" spc="8" dirty="0">
                <a:solidFill>
                  <a:srgbClr val="404040"/>
                </a:solidFill>
                <a:latin typeface="仿宋"/>
                <a:ea typeface="仿宋"/>
                <a:cs typeface="仿宋"/>
              </a:rPr>
              <a:t>有</a:t>
            </a:r>
            <a:r>
              <a:rPr lang="en-US" altLang="zh-CN" sz="2005" b="1" spc="0" dirty="0">
                <a:solidFill>
                  <a:srgbClr val="404040"/>
                </a:solidFill>
                <a:latin typeface="仿宋"/>
                <a:ea typeface="仿宋"/>
                <a:cs typeface="仿宋"/>
              </a:rPr>
              <a:t>其</a:t>
            </a:r>
            <a:r>
              <a:rPr lang="en-US" altLang="zh-CN" sz="2005" b="1" spc="8" dirty="0">
                <a:solidFill>
                  <a:srgbClr val="404040"/>
                </a:solidFill>
                <a:latin typeface="仿宋"/>
                <a:ea typeface="仿宋"/>
                <a:cs typeface="仿宋"/>
              </a:rPr>
              <a:t>他</a:t>
            </a:r>
            <a:r>
              <a:rPr lang="en-US" altLang="zh-CN" sz="2005" b="1" spc="0" dirty="0">
                <a:solidFill>
                  <a:srgbClr val="404040"/>
                </a:solidFill>
                <a:latin typeface="仿宋"/>
                <a:ea typeface="仿宋"/>
                <a:cs typeface="仿宋"/>
              </a:rPr>
              <a:t>选</a:t>
            </a:r>
            <a:r>
              <a:rPr lang="en-US" altLang="zh-CN" sz="2005" b="1" spc="8" dirty="0">
                <a:solidFill>
                  <a:srgbClr val="404040"/>
                </a:solidFill>
                <a:latin typeface="仿宋"/>
                <a:ea typeface="仿宋"/>
                <a:cs typeface="仿宋"/>
              </a:rPr>
              <a:t>择</a:t>
            </a:r>
            <a:r>
              <a:rPr lang="en-US" altLang="zh-CN" sz="2005" b="1" spc="-8" dirty="0">
                <a:solidFill>
                  <a:srgbClr val="404040"/>
                </a:solidFill>
                <a:latin typeface="仿宋"/>
                <a:ea typeface="仿宋"/>
                <a:cs typeface="仿宋"/>
              </a:rPr>
              <a:t> </a:t>
            </a:r>
            <a:r>
              <a:rPr lang="en-US" altLang="zh-CN" sz="2005" b="1" spc="0" dirty="0">
                <a:solidFill>
                  <a:srgbClr val="404040"/>
                </a:solidFill>
                <a:latin typeface="仿宋"/>
                <a:ea typeface="仿宋"/>
                <a:cs typeface="仿宋"/>
              </a:rPr>
              <a:t>不</a:t>
            </a:r>
            <a:r>
              <a:rPr lang="en-US" altLang="zh-CN" sz="2005" b="1" spc="11" dirty="0">
                <a:solidFill>
                  <a:srgbClr val="404040"/>
                </a:solidFill>
                <a:latin typeface="仿宋"/>
                <a:ea typeface="仿宋"/>
                <a:cs typeface="仿宋"/>
              </a:rPr>
              <a:t>能</a:t>
            </a:r>
            <a:r>
              <a:rPr lang="en-US" altLang="zh-CN" sz="2005" b="1" spc="0" dirty="0">
                <a:solidFill>
                  <a:srgbClr val="404040"/>
                </a:solidFill>
                <a:latin typeface="仿宋"/>
                <a:ea typeface="仿宋"/>
                <a:cs typeface="仿宋"/>
              </a:rPr>
              <a:t>闭</a:t>
            </a:r>
            <a:r>
              <a:rPr lang="en-US" altLang="zh-CN" sz="2005" b="1" spc="5" dirty="0">
                <a:solidFill>
                  <a:srgbClr val="404040"/>
                </a:solidFill>
                <a:latin typeface="仿宋"/>
                <a:ea typeface="仿宋"/>
                <a:cs typeface="仿宋"/>
              </a:rPr>
              <a:t>关</a:t>
            </a:r>
            <a:r>
              <a:rPr lang="en-US" altLang="zh-CN" sz="2005" b="1" spc="0" dirty="0">
                <a:solidFill>
                  <a:srgbClr val="404040"/>
                </a:solidFill>
                <a:latin typeface="仿宋"/>
                <a:ea typeface="仿宋"/>
                <a:cs typeface="仿宋"/>
              </a:rPr>
              <a:t>，</a:t>
            </a:r>
            <a:r>
              <a:rPr lang="en-US" altLang="zh-CN" sz="2005" b="1" spc="11" dirty="0">
                <a:solidFill>
                  <a:srgbClr val="404040"/>
                </a:solidFill>
                <a:latin typeface="仿宋"/>
                <a:ea typeface="仿宋"/>
                <a:cs typeface="仿宋"/>
              </a:rPr>
              <a:t>不</a:t>
            </a:r>
            <a:r>
              <a:rPr lang="en-US" altLang="zh-CN" sz="2005" b="1" spc="0" dirty="0">
                <a:solidFill>
                  <a:srgbClr val="404040"/>
                </a:solidFill>
                <a:latin typeface="仿宋"/>
                <a:ea typeface="仿宋"/>
                <a:cs typeface="仿宋"/>
              </a:rPr>
              <a:t>能送</a:t>
            </a:r>
            <a:r>
              <a:rPr lang="en-US" altLang="zh-CN" sz="2005" b="1" spc="13" dirty="0">
                <a:solidFill>
                  <a:srgbClr val="404040"/>
                </a:solidFill>
                <a:latin typeface="仿宋"/>
                <a:ea typeface="仿宋"/>
                <a:cs typeface="仿宋"/>
              </a:rPr>
              <a:t>去</a:t>
            </a:r>
            <a:r>
              <a:rPr lang="en-US" altLang="zh-CN" sz="2005" b="1" spc="-5" dirty="0">
                <a:solidFill>
                  <a:srgbClr val="404040"/>
                </a:solidFill>
                <a:latin typeface="仿宋"/>
                <a:ea typeface="仿宋"/>
                <a:cs typeface="仿宋"/>
              </a:rPr>
              <a:t>，</a:t>
            </a:r>
            <a:r>
              <a:rPr lang="en-US" altLang="zh-CN" sz="2005" b="1" spc="8" dirty="0">
                <a:solidFill>
                  <a:srgbClr val="404040"/>
                </a:solidFill>
                <a:latin typeface="仿宋"/>
                <a:ea typeface="仿宋"/>
                <a:cs typeface="仿宋"/>
              </a:rPr>
              <a:t>不</a:t>
            </a:r>
            <a:r>
              <a:rPr lang="en-US" altLang="zh-CN" sz="2005" b="1" spc="0" dirty="0">
                <a:solidFill>
                  <a:srgbClr val="404040"/>
                </a:solidFill>
                <a:latin typeface="仿宋"/>
                <a:ea typeface="仿宋"/>
                <a:cs typeface="仿宋"/>
              </a:rPr>
              <a:t>能</a:t>
            </a:r>
            <a:r>
              <a:rPr lang="en-US" altLang="zh-CN" sz="2005" b="1" spc="8" dirty="0">
                <a:solidFill>
                  <a:srgbClr val="404040"/>
                </a:solidFill>
                <a:latin typeface="仿宋"/>
                <a:ea typeface="仿宋"/>
                <a:cs typeface="仿宋"/>
              </a:rPr>
              <a:t>等</a:t>
            </a:r>
            <a:r>
              <a:rPr lang="en-US" altLang="zh-CN" sz="2005" b="1" spc="0" dirty="0">
                <a:solidFill>
                  <a:srgbClr val="404040"/>
                </a:solidFill>
                <a:latin typeface="仿宋"/>
                <a:ea typeface="仿宋"/>
                <a:cs typeface="仿宋"/>
              </a:rPr>
              <a:t>人</a:t>
            </a:r>
            <a:r>
              <a:rPr lang="en-US" altLang="zh-CN" sz="2005" b="1" spc="8" dirty="0">
                <a:solidFill>
                  <a:srgbClr val="404040"/>
                </a:solidFill>
                <a:latin typeface="仿宋"/>
                <a:ea typeface="仿宋"/>
                <a:cs typeface="仿宋"/>
              </a:rPr>
              <a:t>家</a:t>
            </a:r>
            <a:r>
              <a:rPr lang="en-US" altLang="zh-CN" sz="2005" b="1" spc="0" dirty="0">
                <a:solidFill>
                  <a:srgbClr val="404040"/>
                </a:solidFill>
                <a:latin typeface="仿宋"/>
                <a:ea typeface="仿宋"/>
                <a:cs typeface="仿宋"/>
              </a:rPr>
              <a:t>送</a:t>
            </a:r>
            <a:r>
              <a:rPr lang="en-US" altLang="zh-CN" sz="2005" b="1" spc="8" dirty="0">
                <a:solidFill>
                  <a:srgbClr val="404040"/>
                </a:solidFill>
                <a:latin typeface="仿宋"/>
                <a:ea typeface="仿宋"/>
                <a:cs typeface="仿宋"/>
              </a:rPr>
              <a:t>来</a:t>
            </a:r>
            <a:endParaRPr lang="en-US" altLang="zh-CN" sz="2005">
              <a:latin typeface="仿宋"/>
              <a:ea typeface="仿宋"/>
              <a:cs typeface="仿宋"/>
            </a:endParaRPr>
          </a:p>
          <a:p>
            <a:pPr marL="914400" algn="l" rtl="0">
              <a:lnSpc>
                <a:spcPts val="2051"/>
              </a:lnSpc>
              <a:spcBef>
                <a:spcPts val="1829"/>
              </a:spcBef>
            </a:pPr>
            <a:r>
              <a:rPr lang="en-US" altLang="zh-CN" sz="2005" b="1" spc="0" dirty="0">
                <a:solidFill>
                  <a:srgbClr val="404040"/>
                </a:solidFill>
                <a:latin typeface="仿宋"/>
                <a:ea typeface="仿宋"/>
                <a:cs typeface="仿宋"/>
              </a:rPr>
              <a:t>所</a:t>
            </a:r>
            <a:r>
              <a:rPr lang="en-US" altLang="zh-CN" sz="2005" b="1" spc="11" dirty="0">
                <a:solidFill>
                  <a:srgbClr val="404040"/>
                </a:solidFill>
                <a:latin typeface="仿宋"/>
                <a:ea typeface="仿宋"/>
                <a:cs typeface="仿宋"/>
              </a:rPr>
              <a:t>以</a:t>
            </a:r>
            <a:r>
              <a:rPr lang="en-US" altLang="zh-CN" sz="2005" b="1" spc="0" dirty="0">
                <a:solidFill>
                  <a:srgbClr val="404040"/>
                </a:solidFill>
                <a:latin typeface="仿宋"/>
                <a:ea typeface="仿宋"/>
                <a:cs typeface="仿宋"/>
              </a:rPr>
              <a:t>，</a:t>
            </a:r>
            <a:r>
              <a:rPr lang="en-US" altLang="zh-CN" sz="2005" b="1" spc="5" dirty="0">
                <a:solidFill>
                  <a:srgbClr val="404040"/>
                </a:solidFill>
                <a:latin typeface="仿宋"/>
                <a:ea typeface="仿宋"/>
                <a:cs typeface="仿宋"/>
              </a:rPr>
              <a:t>只</a:t>
            </a:r>
            <a:r>
              <a:rPr lang="en-US" altLang="zh-CN" sz="2005" b="1" spc="0" dirty="0">
                <a:solidFill>
                  <a:srgbClr val="404040"/>
                </a:solidFill>
                <a:latin typeface="仿宋"/>
                <a:ea typeface="仿宋"/>
                <a:cs typeface="仿宋"/>
              </a:rPr>
              <a:t>有</a:t>
            </a:r>
            <a:r>
              <a:rPr lang="en-US" altLang="zh-CN" sz="2005" b="1" spc="11" dirty="0">
                <a:solidFill>
                  <a:srgbClr val="404040"/>
                </a:solidFill>
                <a:latin typeface="仿宋"/>
                <a:ea typeface="仿宋"/>
                <a:cs typeface="仿宋"/>
              </a:rPr>
              <a:t>自</a:t>
            </a:r>
            <a:r>
              <a:rPr lang="en-US" altLang="zh-CN" sz="2005" b="1" spc="0" dirty="0">
                <a:solidFill>
                  <a:srgbClr val="404040"/>
                </a:solidFill>
                <a:latin typeface="仿宋"/>
                <a:ea typeface="仿宋"/>
                <a:cs typeface="仿宋"/>
              </a:rPr>
              <a:t>己去</a:t>
            </a:r>
            <a:r>
              <a:rPr lang="en-US" altLang="zh-CN" sz="2005" b="1" spc="13" dirty="0">
                <a:solidFill>
                  <a:srgbClr val="404040"/>
                </a:solidFill>
                <a:latin typeface="仿宋"/>
                <a:ea typeface="仿宋"/>
                <a:cs typeface="仿宋"/>
              </a:rPr>
              <a:t>拿</a:t>
            </a:r>
            <a:endParaRPr lang="en-US" altLang="zh-CN" sz="2005">
              <a:latin typeface="仿宋"/>
              <a:ea typeface="仿宋"/>
              <a:cs typeface="仿宋"/>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Text Box560"/>
          <p:cNvSpPr txBox="1"/>
          <p:nvPr/>
        </p:nvSpPr>
        <p:spPr>
          <a:xfrm>
            <a:off x="739140" y="685800"/>
            <a:ext cx="10298430" cy="4588409"/>
          </a:xfrm>
          <a:prstGeom prst="rect">
            <a:avLst/>
          </a:prstGeom>
          <a:noFill/>
        </p:spPr>
        <p:txBody>
          <a:bodyPr wrap="square" lIns="0" tIns="0" rIns="0" rtlCol="0">
            <a:spAutoFit/>
          </a:bodyPr>
          <a:lstStyle/>
          <a:p>
            <a:pPr algn="l" rtl="0">
              <a:lnSpc>
                <a:spcPts val="4368"/>
              </a:lnSpc>
            </a:pPr>
            <a:r>
              <a:rPr lang="en-US" altLang="zh-CN" sz="3205" spc="-5" dirty="0">
                <a:solidFill>
                  <a:srgbClr val="404040"/>
                </a:solidFill>
                <a:latin typeface="微软雅黑"/>
                <a:ea typeface="微软雅黑"/>
                <a:cs typeface="微软雅黑"/>
              </a:rPr>
              <a:t>【</a:t>
            </a:r>
            <a:r>
              <a:rPr lang="en-US" altLang="zh-CN" sz="3205" spc="0" dirty="0">
                <a:solidFill>
                  <a:srgbClr val="404040"/>
                </a:solidFill>
                <a:latin typeface="Arial"/>
                <a:ea typeface="Arial"/>
                <a:cs typeface="Arial"/>
              </a:rPr>
              <a:t>3</a:t>
            </a:r>
            <a:r>
              <a:rPr lang="en-US" altLang="zh-CN" sz="3205" spc="-6" dirty="0">
                <a:solidFill>
                  <a:srgbClr val="404040"/>
                </a:solidFill>
                <a:latin typeface="微软雅黑"/>
                <a:ea typeface="微软雅黑"/>
                <a:cs typeface="微软雅黑"/>
              </a:rPr>
              <a:t>】</a:t>
            </a:r>
            <a:r>
              <a:rPr lang="en-US" altLang="zh-CN" sz="3205" spc="-5" dirty="0">
                <a:solidFill>
                  <a:srgbClr val="404040"/>
                </a:solidFill>
                <a:latin typeface="微软雅黑"/>
                <a:ea typeface="微软雅黑"/>
                <a:cs typeface="微软雅黑"/>
              </a:rPr>
              <a:t>心灵的勘</a:t>
            </a:r>
            <a:r>
              <a:rPr lang="en-US" altLang="zh-CN" sz="3205" spc="0" dirty="0">
                <a:solidFill>
                  <a:srgbClr val="404040"/>
                </a:solidFill>
                <a:latin typeface="微软雅黑"/>
                <a:ea typeface="微软雅黑"/>
                <a:cs typeface="微软雅黑"/>
              </a:rPr>
              <a:t>探</a:t>
            </a:r>
            <a:endParaRPr lang="en-US" altLang="zh-CN" sz="3205" dirty="0">
              <a:latin typeface="微软雅黑"/>
              <a:ea typeface="微软雅黑"/>
              <a:cs typeface="微软雅黑"/>
            </a:endParaRPr>
          </a:p>
          <a:p>
            <a:pPr algn="l" rtl="0">
              <a:lnSpc>
                <a:spcPts val="3098"/>
              </a:lnSpc>
              <a:spcBef>
                <a:spcPts val="4180"/>
              </a:spcBef>
            </a:pPr>
            <a:r>
              <a:rPr lang="en-US" altLang="zh-CN" sz="2400" spc="0" dirty="0">
                <a:solidFill>
                  <a:srgbClr val="404040"/>
                </a:solidFill>
                <a:latin typeface="微软雅黑"/>
                <a:ea typeface="微软雅黑"/>
                <a:cs typeface="微软雅黑"/>
              </a:rPr>
              <a:t>看《祝福》中两段文字：</a:t>
            </a:r>
            <a:endParaRPr lang="en-US" altLang="zh-CN" sz="2400" dirty="0">
              <a:latin typeface="微软雅黑"/>
              <a:ea typeface="微软雅黑"/>
              <a:cs typeface="微软雅黑"/>
            </a:endParaRPr>
          </a:p>
          <a:p>
            <a:pPr indent="506730" algn="just" rtl="0">
              <a:lnSpc>
                <a:spcPts val="3445"/>
              </a:lnSpc>
              <a:spcBef>
                <a:spcPts val="782"/>
              </a:spcBef>
            </a:pPr>
            <a:r>
              <a:rPr lang="en-US" altLang="zh-CN" sz="2400" spc="0" dirty="0">
                <a:solidFill>
                  <a:srgbClr val="404040"/>
                </a:solidFill>
                <a:latin typeface="楷体"/>
                <a:ea typeface="楷体"/>
                <a:cs typeface="楷体"/>
              </a:rPr>
              <a:t>①四叔家里最重大的事件是祭祀，祥林嫂先前最忙的时候也就是祭祀，这</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回她却清闲了。桌子放在堂中央，系上桌帏，她还记得照旧的去分配酒杯和</a:t>
            </a:r>
            <a:r>
              <a:rPr lang="en-US" altLang="zh-CN" sz="2400" dirty="0">
                <a:solidFill>
                  <a:srgbClr val="404040"/>
                </a:solidFill>
                <a:latin typeface="楷体"/>
                <a:ea typeface="楷体"/>
                <a:cs typeface="楷体"/>
              </a:rPr>
              <a:t> </a:t>
            </a:r>
            <a:r>
              <a:rPr lang="en-US" altLang="zh-CN" sz="2400" spc="0" dirty="0">
                <a:solidFill>
                  <a:srgbClr val="404040"/>
                </a:solidFill>
                <a:latin typeface="楷体"/>
                <a:ea typeface="楷体"/>
                <a:cs typeface="楷体"/>
              </a:rPr>
              <a:t>筷子。</a:t>
            </a:r>
            <a:endParaRPr lang="en-US" altLang="zh-CN" sz="2400" dirty="0">
              <a:latin typeface="楷体"/>
              <a:ea typeface="楷体"/>
              <a:cs typeface="楷体"/>
            </a:endParaRPr>
          </a:p>
          <a:p>
            <a:pPr marL="609600" algn="l" rtl="0">
              <a:lnSpc>
                <a:spcPts val="2501"/>
              </a:lnSpc>
              <a:spcBef>
                <a:spcPts val="1954"/>
              </a:spcBef>
            </a:pPr>
            <a:r>
              <a:rPr lang="en-US" altLang="zh-CN" sz="2400" u="sng" spc="-75" dirty="0">
                <a:solidFill>
                  <a:srgbClr val="404040"/>
                </a:solidFill>
                <a:latin typeface="楷体"/>
                <a:ea typeface="楷体"/>
                <a:cs typeface="楷体"/>
              </a:rPr>
              <a:t>“祥林嫂，你放着罢 !我来摆。”</a:t>
            </a:r>
            <a:r>
              <a:rPr lang="en-US" altLang="zh-CN" sz="2400" spc="0" dirty="0">
                <a:solidFill>
                  <a:srgbClr val="404040"/>
                </a:solidFill>
                <a:latin typeface="楷体"/>
                <a:ea typeface="楷体"/>
                <a:cs typeface="楷体"/>
              </a:rPr>
              <a:t>四婶慌忙的说。</a:t>
            </a:r>
            <a:endParaRPr lang="en-US" altLang="zh-CN" sz="2400" dirty="0">
              <a:latin typeface="楷体"/>
              <a:ea typeface="楷体"/>
              <a:cs typeface="楷体"/>
            </a:endParaRPr>
          </a:p>
          <a:p>
            <a:pPr marL="609600" algn="l" rtl="0">
              <a:lnSpc>
                <a:spcPts val="2501"/>
              </a:lnSpc>
              <a:spcBef>
                <a:spcPts val="1954"/>
              </a:spcBef>
            </a:pPr>
            <a:r>
              <a:rPr lang="en-US" altLang="zh-CN" sz="2400" spc="0" dirty="0">
                <a:solidFill>
                  <a:srgbClr val="404040"/>
                </a:solidFill>
                <a:latin typeface="楷体"/>
                <a:ea typeface="楷体"/>
                <a:cs typeface="楷体"/>
              </a:rPr>
              <a:t>她讪讪的缩了手，又去取烛台。</a:t>
            </a:r>
            <a:endParaRPr lang="en-US" altLang="zh-CN" sz="2400" dirty="0">
              <a:latin typeface="楷体"/>
              <a:ea typeface="楷体"/>
              <a:cs typeface="楷体"/>
            </a:endParaRPr>
          </a:p>
          <a:p>
            <a:pPr marL="609600" algn="l" rtl="0">
              <a:lnSpc>
                <a:spcPts val="2501"/>
              </a:lnSpc>
              <a:spcBef>
                <a:spcPts val="1954"/>
              </a:spcBef>
            </a:pPr>
            <a:r>
              <a:rPr lang="en-US" altLang="zh-CN" sz="2400" u="sng" spc="-75" dirty="0">
                <a:solidFill>
                  <a:srgbClr val="404040"/>
                </a:solidFill>
                <a:latin typeface="楷体"/>
                <a:ea typeface="楷体"/>
                <a:cs typeface="楷体"/>
              </a:rPr>
              <a:t>“祥林嫂，你放着罢 !我来拿。”</a:t>
            </a:r>
            <a:r>
              <a:rPr lang="en-US" altLang="zh-CN" sz="2400" spc="0" dirty="0">
                <a:solidFill>
                  <a:srgbClr val="404040"/>
                </a:solidFill>
                <a:latin typeface="楷体"/>
                <a:ea typeface="楷体"/>
                <a:cs typeface="楷体"/>
              </a:rPr>
              <a:t>四婶又慌忙的说。</a:t>
            </a:r>
            <a:endParaRPr lang="en-US" altLang="zh-CN" sz="2400" dirty="0">
              <a:latin typeface="楷体"/>
              <a:ea typeface="楷体"/>
              <a:cs typeface="楷体"/>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Text Box562"/>
          <p:cNvSpPr txBox="1"/>
          <p:nvPr/>
        </p:nvSpPr>
        <p:spPr>
          <a:xfrm>
            <a:off x="739140" y="2043315"/>
            <a:ext cx="10349866" cy="2414574"/>
          </a:xfrm>
          <a:prstGeom prst="rect">
            <a:avLst/>
          </a:prstGeom>
          <a:noFill/>
        </p:spPr>
        <p:txBody>
          <a:bodyPr wrap="square" lIns="0" tIns="0" rIns="0" rtlCol="0">
            <a:spAutoFit/>
          </a:bodyPr>
          <a:lstStyle/>
          <a:p>
            <a:pPr indent="711200" algn="l" rtl="0">
              <a:lnSpc>
                <a:spcPts val="3806"/>
              </a:lnSpc>
            </a:pPr>
            <a:r>
              <a:rPr lang="en-US" altLang="zh-CN" sz="2795" spc="-5" dirty="0">
                <a:solidFill>
                  <a:srgbClr val="404040"/>
                </a:solidFill>
                <a:latin typeface="楷体"/>
                <a:ea typeface="楷体"/>
                <a:cs typeface="楷体"/>
              </a:rPr>
              <a:t>②</a:t>
            </a:r>
            <a:r>
              <a:rPr lang="en-US" altLang="zh-CN" sz="2795" spc="0" dirty="0">
                <a:solidFill>
                  <a:srgbClr val="404040"/>
                </a:solidFill>
                <a:latin typeface="楷体"/>
                <a:ea typeface="楷体"/>
                <a:cs typeface="楷体"/>
              </a:rPr>
              <a:t>冬至的祭祖时节，她做得更出力，看四婶装好祭品，和阿牛</a:t>
            </a:r>
            <a:r>
              <a:rPr lang="en-US" altLang="zh-CN" sz="2795" dirty="0">
                <a:solidFill>
                  <a:srgbClr val="404040"/>
                </a:solidFill>
                <a:latin typeface="楷体"/>
                <a:ea typeface="楷体"/>
                <a:cs typeface="楷体"/>
              </a:rPr>
              <a:t> </a:t>
            </a:r>
            <a:r>
              <a:rPr lang="en-US" altLang="zh-CN" sz="2795" spc="-5" dirty="0">
                <a:solidFill>
                  <a:srgbClr val="404040"/>
                </a:solidFill>
                <a:latin typeface="楷体"/>
                <a:ea typeface="楷体"/>
                <a:cs typeface="楷体"/>
              </a:rPr>
              <a:t>将</a:t>
            </a:r>
            <a:r>
              <a:rPr lang="en-US" altLang="zh-CN" sz="2795" spc="0" dirty="0">
                <a:solidFill>
                  <a:srgbClr val="404040"/>
                </a:solidFill>
                <a:latin typeface="楷体"/>
                <a:ea typeface="楷体"/>
                <a:cs typeface="楷体"/>
              </a:rPr>
              <a:t>桌子抬到堂屋中央，她便坦然地去拿酒杯和筷子。</a:t>
            </a:r>
            <a:endParaRPr lang="en-US" altLang="zh-CN" sz="2795">
              <a:latin typeface="楷体"/>
              <a:ea typeface="楷体"/>
              <a:cs typeface="楷体"/>
            </a:endParaRPr>
          </a:p>
          <a:p>
            <a:pPr marL="711200" algn="l" rtl="0">
              <a:lnSpc>
                <a:spcPts val="2912"/>
              </a:lnSpc>
              <a:spcBef>
                <a:spcPts val="2788"/>
              </a:spcBef>
            </a:pPr>
            <a:r>
              <a:rPr lang="en-US" altLang="zh-CN" sz="2795" u="sng" spc="-681" dirty="0">
                <a:solidFill>
                  <a:srgbClr val="404040"/>
                </a:solidFill>
                <a:latin typeface="楷体"/>
                <a:ea typeface="楷体"/>
                <a:cs typeface="楷体"/>
              </a:rPr>
              <a:t>“ 你 放 着 罢 ， 祥 林 嫂 ! ” 四 婶 慌 忙 大 声 说 。</a:t>
            </a:r>
            <a:endParaRPr lang="en-US" altLang="zh-CN" sz="2795">
              <a:latin typeface="楷体"/>
              <a:ea typeface="楷体"/>
              <a:cs typeface="楷体"/>
            </a:endParaRPr>
          </a:p>
          <a:p>
            <a:pPr marL="889000" algn="l" rtl="0">
              <a:lnSpc>
                <a:spcPts val="2912"/>
              </a:lnSpc>
              <a:spcBef>
                <a:spcPts val="2788"/>
              </a:spcBef>
            </a:pPr>
            <a:r>
              <a:rPr lang="en-US" altLang="zh-CN" sz="2795" spc="-5" dirty="0">
                <a:solidFill>
                  <a:srgbClr val="404040"/>
                </a:solidFill>
                <a:latin typeface="楷体"/>
                <a:ea typeface="楷体"/>
                <a:cs typeface="楷体"/>
              </a:rPr>
              <a:t>她</a:t>
            </a:r>
            <a:r>
              <a:rPr lang="en-US" altLang="zh-CN" sz="2795" spc="0" dirty="0">
                <a:solidFill>
                  <a:srgbClr val="404040"/>
                </a:solidFill>
                <a:latin typeface="楷体"/>
                <a:ea typeface="楷体"/>
                <a:cs typeface="楷体"/>
              </a:rPr>
              <a:t>像是受了炮烙似的缩手……</a:t>
            </a:r>
            <a:endParaRPr lang="en-US" altLang="zh-CN" sz="2795">
              <a:latin typeface="楷体"/>
              <a:ea typeface="楷体"/>
              <a:cs typeface="楷体"/>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Text Box564"/>
          <p:cNvSpPr txBox="1"/>
          <p:nvPr/>
        </p:nvSpPr>
        <p:spPr>
          <a:xfrm>
            <a:off x="739140" y="2435146"/>
            <a:ext cx="10197466" cy="2035600"/>
          </a:xfrm>
          <a:prstGeom prst="rect">
            <a:avLst/>
          </a:prstGeom>
          <a:noFill/>
        </p:spPr>
        <p:txBody>
          <a:bodyPr wrap="square" lIns="0" tIns="0" rIns="0" rtlCol="0">
            <a:spAutoFit/>
          </a:bodyPr>
          <a:lstStyle/>
          <a:p>
            <a:pPr indent="914400" algn="l" rtl="0">
              <a:lnSpc>
                <a:spcPts val="4659"/>
              </a:lnSpc>
            </a:pPr>
            <a:r>
              <a:rPr lang="en-US" altLang="zh-CN" sz="2795" spc="-5" dirty="0">
                <a:solidFill>
                  <a:srgbClr val="404040"/>
                </a:solidFill>
                <a:latin typeface="微软雅黑"/>
                <a:ea typeface="微软雅黑"/>
                <a:cs typeface="微软雅黑"/>
              </a:rPr>
              <a:t>最</a:t>
            </a:r>
            <a:r>
              <a:rPr lang="en-US" altLang="zh-CN" sz="2795" spc="0" dirty="0">
                <a:solidFill>
                  <a:srgbClr val="404040"/>
                </a:solidFill>
                <a:latin typeface="微软雅黑"/>
                <a:ea typeface="微软雅黑"/>
                <a:cs typeface="微软雅黑"/>
              </a:rPr>
              <a:t>后一种表述更加强硬、更少尊重、更多厌弃。四婶越来越</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不</a:t>
            </a:r>
            <a:r>
              <a:rPr lang="en-US" altLang="zh-CN" sz="2795" spc="0" dirty="0">
                <a:solidFill>
                  <a:srgbClr val="404040"/>
                </a:solidFill>
                <a:latin typeface="微软雅黑"/>
                <a:ea typeface="微软雅黑"/>
                <a:cs typeface="微软雅黑"/>
              </a:rPr>
              <a:t>能容忍祥林嫂，祥林嫂越来越不受待见。</a:t>
            </a:r>
            <a:endParaRPr lang="en-US" altLang="zh-CN" sz="2795">
              <a:latin typeface="微软雅黑"/>
              <a:ea typeface="微软雅黑"/>
              <a:cs typeface="微软雅黑"/>
            </a:endParaRPr>
          </a:p>
          <a:p>
            <a:pPr marL="914400" algn="l" rtl="0">
              <a:lnSpc>
                <a:spcPts val="3608"/>
              </a:lnSpc>
              <a:spcBef>
                <a:spcPts val="3102"/>
              </a:spcBef>
            </a:pPr>
            <a:r>
              <a:rPr lang="en-US" altLang="zh-CN" sz="2795" spc="-5" dirty="0">
                <a:solidFill>
                  <a:srgbClr val="404040"/>
                </a:solidFill>
                <a:latin typeface="微软雅黑"/>
                <a:ea typeface="微软雅黑"/>
                <a:cs typeface="微软雅黑"/>
              </a:rPr>
              <a:t>但</a:t>
            </a:r>
            <a:r>
              <a:rPr lang="en-US" altLang="zh-CN" sz="2795" spc="0" dirty="0">
                <a:solidFill>
                  <a:srgbClr val="404040"/>
                </a:solidFill>
                <a:latin typeface="微软雅黑"/>
                <a:ea typeface="微软雅黑"/>
                <a:cs typeface="微软雅黑"/>
              </a:rPr>
              <a:t>是这种变化的原因是什么呢？</a:t>
            </a:r>
            <a:endParaRPr lang="en-US" altLang="zh-CN" sz="2795">
              <a:latin typeface="微软雅黑"/>
              <a:ea typeface="微软雅黑"/>
              <a:cs typeface="微软雅黑"/>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Text Box566"/>
          <p:cNvSpPr txBox="1"/>
          <p:nvPr/>
        </p:nvSpPr>
        <p:spPr>
          <a:xfrm>
            <a:off x="621030" y="951750"/>
            <a:ext cx="10045700" cy="4588179"/>
          </a:xfrm>
          <a:prstGeom prst="rect">
            <a:avLst/>
          </a:prstGeom>
          <a:noFill/>
        </p:spPr>
        <p:txBody>
          <a:bodyPr wrap="square" lIns="0" tIns="0" rIns="0" rtlCol="0">
            <a:spAutoFit/>
          </a:bodyPr>
          <a:lstStyle/>
          <a:p>
            <a:pPr algn="l" rtl="0">
              <a:lnSpc>
                <a:spcPts val="3746"/>
              </a:lnSpc>
            </a:pPr>
            <a:r>
              <a:rPr lang="en-US" altLang="zh-CN" sz="2795" b="1" spc="-8" dirty="0">
                <a:solidFill>
                  <a:srgbClr val="404040"/>
                </a:solidFill>
                <a:latin typeface="宋体"/>
                <a:ea typeface="宋体"/>
                <a:cs typeface="宋体"/>
              </a:rPr>
              <a:t>从</a:t>
            </a:r>
            <a:r>
              <a:rPr lang="en-US" altLang="zh-CN" sz="2795" b="1" spc="12" dirty="0">
                <a:solidFill>
                  <a:srgbClr val="404040"/>
                </a:solidFill>
                <a:latin typeface="宋体"/>
                <a:ea typeface="宋体"/>
                <a:cs typeface="宋体"/>
              </a:rPr>
              <a:t>逻</a:t>
            </a:r>
            <a:r>
              <a:rPr lang="en-US" altLang="zh-CN" sz="2795" b="1" spc="0" dirty="0">
                <a:solidFill>
                  <a:srgbClr val="404040"/>
                </a:solidFill>
                <a:latin typeface="宋体"/>
                <a:ea typeface="宋体"/>
                <a:cs typeface="宋体"/>
              </a:rPr>
              <a:t>辑</a:t>
            </a:r>
            <a:r>
              <a:rPr lang="en-US" altLang="zh-CN" sz="2795" b="1" spc="13" dirty="0">
                <a:solidFill>
                  <a:srgbClr val="404040"/>
                </a:solidFill>
                <a:latin typeface="宋体"/>
                <a:ea typeface="宋体"/>
                <a:cs typeface="宋体"/>
              </a:rPr>
              <a:t>推</a:t>
            </a:r>
            <a:r>
              <a:rPr lang="en-US" altLang="zh-CN" sz="2795" b="1" spc="0" dirty="0">
                <a:solidFill>
                  <a:srgbClr val="404040"/>
                </a:solidFill>
                <a:latin typeface="宋体"/>
                <a:ea typeface="宋体"/>
                <a:cs typeface="宋体"/>
              </a:rPr>
              <a:t>理</a:t>
            </a:r>
            <a:r>
              <a:rPr lang="en-US" altLang="zh-CN" sz="2795" b="1" spc="11" dirty="0">
                <a:solidFill>
                  <a:srgbClr val="404040"/>
                </a:solidFill>
                <a:latin typeface="宋体"/>
                <a:ea typeface="宋体"/>
                <a:cs typeface="宋体"/>
              </a:rPr>
              <a:t>的</a:t>
            </a:r>
            <a:r>
              <a:rPr lang="en-US" altLang="zh-CN" sz="2795" b="1" spc="0" dirty="0">
                <a:solidFill>
                  <a:srgbClr val="404040"/>
                </a:solidFill>
                <a:latin typeface="宋体"/>
                <a:ea typeface="宋体"/>
                <a:cs typeface="宋体"/>
              </a:rPr>
              <a:t>角</a:t>
            </a:r>
            <a:r>
              <a:rPr lang="en-US" altLang="zh-CN" sz="2795" b="1" spc="14" dirty="0">
                <a:solidFill>
                  <a:srgbClr val="404040"/>
                </a:solidFill>
                <a:latin typeface="宋体"/>
                <a:ea typeface="宋体"/>
                <a:cs typeface="宋体"/>
              </a:rPr>
              <a:t>度</a:t>
            </a:r>
            <a:r>
              <a:rPr lang="en-US" altLang="zh-CN" sz="2795" b="1" spc="0" dirty="0">
                <a:solidFill>
                  <a:srgbClr val="404040"/>
                </a:solidFill>
                <a:latin typeface="宋体"/>
                <a:ea typeface="宋体"/>
                <a:cs typeface="宋体"/>
              </a:rPr>
              <a:t>来</a:t>
            </a:r>
            <a:r>
              <a:rPr lang="en-US" altLang="zh-CN" sz="2795" b="1" spc="10" dirty="0">
                <a:solidFill>
                  <a:srgbClr val="404040"/>
                </a:solidFill>
                <a:latin typeface="宋体"/>
                <a:ea typeface="宋体"/>
                <a:cs typeface="宋体"/>
              </a:rPr>
              <a:t>看</a:t>
            </a:r>
            <a:r>
              <a:rPr lang="en-US" altLang="zh-CN" sz="2795" b="1" spc="0" dirty="0">
                <a:solidFill>
                  <a:srgbClr val="404040"/>
                </a:solidFill>
                <a:latin typeface="宋体"/>
                <a:ea typeface="宋体"/>
                <a:cs typeface="宋体"/>
              </a:rPr>
              <a:t>，</a:t>
            </a:r>
            <a:r>
              <a:rPr lang="en-US" altLang="zh-CN" sz="2795" b="1" spc="14" dirty="0">
                <a:solidFill>
                  <a:srgbClr val="404040"/>
                </a:solidFill>
                <a:latin typeface="宋体"/>
                <a:ea typeface="宋体"/>
                <a:cs typeface="宋体"/>
              </a:rPr>
              <a:t>这</a:t>
            </a:r>
            <a:r>
              <a:rPr lang="en-US" altLang="zh-CN" sz="2795" b="1" spc="0" dirty="0">
                <a:solidFill>
                  <a:srgbClr val="404040"/>
                </a:solidFill>
                <a:latin typeface="宋体"/>
                <a:ea typeface="宋体"/>
                <a:cs typeface="宋体"/>
              </a:rPr>
              <a:t>两</a:t>
            </a:r>
            <a:r>
              <a:rPr lang="en-US" altLang="zh-CN" sz="2795" b="1" spc="11" dirty="0">
                <a:solidFill>
                  <a:srgbClr val="404040"/>
                </a:solidFill>
                <a:latin typeface="宋体"/>
                <a:ea typeface="宋体"/>
                <a:cs typeface="宋体"/>
              </a:rPr>
              <a:t>次</a:t>
            </a:r>
            <a:r>
              <a:rPr lang="en-US" altLang="zh-CN" sz="2795" b="1" spc="0" dirty="0">
                <a:solidFill>
                  <a:srgbClr val="404040"/>
                </a:solidFill>
                <a:latin typeface="宋体"/>
                <a:ea typeface="宋体"/>
                <a:cs typeface="宋体"/>
              </a:rPr>
              <a:t>阻</a:t>
            </a:r>
            <a:r>
              <a:rPr lang="en-US" altLang="zh-CN" sz="2795" b="1" spc="13" dirty="0">
                <a:solidFill>
                  <a:srgbClr val="404040"/>
                </a:solidFill>
                <a:latin typeface="宋体"/>
                <a:ea typeface="宋体"/>
                <a:cs typeface="宋体"/>
              </a:rPr>
              <a:t>止</a:t>
            </a:r>
            <a:r>
              <a:rPr lang="en-US" altLang="zh-CN" sz="2795" b="1" spc="0" dirty="0">
                <a:solidFill>
                  <a:srgbClr val="404040"/>
                </a:solidFill>
                <a:latin typeface="宋体"/>
                <a:ea typeface="宋体"/>
                <a:cs typeface="宋体"/>
              </a:rPr>
              <a:t>之</a:t>
            </a:r>
            <a:r>
              <a:rPr lang="en-US" altLang="zh-CN" sz="2795" b="1" spc="12" dirty="0">
                <a:solidFill>
                  <a:srgbClr val="404040"/>
                </a:solidFill>
                <a:latin typeface="宋体"/>
                <a:ea typeface="宋体"/>
                <a:cs typeface="宋体"/>
              </a:rPr>
              <a:t>间</a:t>
            </a:r>
            <a:r>
              <a:rPr lang="en-US" altLang="zh-CN" sz="2795" b="1" spc="0" dirty="0">
                <a:solidFill>
                  <a:srgbClr val="404040"/>
                </a:solidFill>
                <a:latin typeface="宋体"/>
                <a:ea typeface="宋体"/>
                <a:cs typeface="宋体"/>
              </a:rPr>
              <a:t>发</a:t>
            </a:r>
            <a:r>
              <a:rPr lang="en-US" altLang="zh-CN" sz="2795" b="1" spc="12" dirty="0">
                <a:solidFill>
                  <a:srgbClr val="404040"/>
                </a:solidFill>
                <a:latin typeface="宋体"/>
                <a:ea typeface="宋体"/>
                <a:cs typeface="宋体"/>
              </a:rPr>
              <a:t>生</a:t>
            </a:r>
            <a:r>
              <a:rPr lang="en-US" altLang="zh-CN" sz="2795" b="1" spc="0" dirty="0">
                <a:solidFill>
                  <a:srgbClr val="404040"/>
                </a:solidFill>
                <a:latin typeface="宋体"/>
                <a:ea typeface="宋体"/>
                <a:cs typeface="宋体"/>
              </a:rPr>
              <a:t>了</a:t>
            </a:r>
            <a:r>
              <a:rPr lang="en-US" altLang="zh-CN" sz="2795" b="1" spc="12" dirty="0">
                <a:solidFill>
                  <a:srgbClr val="404040"/>
                </a:solidFill>
                <a:latin typeface="宋体"/>
                <a:ea typeface="宋体"/>
                <a:cs typeface="宋体"/>
              </a:rPr>
              <a:t>什</a:t>
            </a:r>
            <a:r>
              <a:rPr lang="en-US" altLang="zh-CN" sz="2795" b="1" spc="0" dirty="0">
                <a:solidFill>
                  <a:srgbClr val="404040"/>
                </a:solidFill>
                <a:latin typeface="宋体"/>
                <a:ea typeface="宋体"/>
                <a:cs typeface="宋体"/>
              </a:rPr>
              <a:t>么</a:t>
            </a:r>
            <a:r>
              <a:rPr lang="en-US" altLang="zh-CN" sz="2795" b="1" spc="13" dirty="0">
                <a:solidFill>
                  <a:srgbClr val="404040"/>
                </a:solidFill>
                <a:latin typeface="宋体"/>
                <a:ea typeface="宋体"/>
                <a:cs typeface="宋体"/>
              </a:rPr>
              <a:t>事</a:t>
            </a:r>
            <a:r>
              <a:rPr lang="en-US" altLang="zh-CN" sz="2795" b="1" spc="0" dirty="0">
                <a:solidFill>
                  <a:srgbClr val="404040"/>
                </a:solidFill>
                <a:latin typeface="宋体"/>
                <a:ea typeface="宋体"/>
                <a:cs typeface="宋体"/>
              </a:rPr>
              <a:t>，</a:t>
            </a:r>
            <a:r>
              <a:rPr lang="en-US" altLang="zh-CN" sz="2795" b="1" spc="11" dirty="0">
                <a:solidFill>
                  <a:srgbClr val="404040"/>
                </a:solidFill>
                <a:latin typeface="宋体"/>
                <a:ea typeface="宋体"/>
                <a:cs typeface="宋体"/>
              </a:rPr>
              <a:t>这</a:t>
            </a:r>
            <a:r>
              <a:rPr lang="en-US" altLang="zh-CN" sz="2795" b="1" spc="0" dirty="0">
                <a:solidFill>
                  <a:srgbClr val="404040"/>
                </a:solidFill>
                <a:latin typeface="宋体"/>
                <a:ea typeface="宋体"/>
                <a:cs typeface="宋体"/>
              </a:rPr>
              <a:t>事</a:t>
            </a:r>
            <a:r>
              <a:rPr lang="en-US" altLang="zh-CN" sz="2795" b="1" spc="14" dirty="0">
                <a:solidFill>
                  <a:srgbClr val="404040"/>
                </a:solidFill>
                <a:latin typeface="宋体"/>
                <a:ea typeface="宋体"/>
                <a:cs typeface="宋体"/>
              </a:rPr>
              <a:t>就</a:t>
            </a:r>
            <a:r>
              <a:rPr lang="en-US" altLang="zh-CN" sz="2795" b="1" spc="-14" dirty="0">
                <a:solidFill>
                  <a:srgbClr val="404040"/>
                </a:solidFill>
                <a:latin typeface="宋体"/>
                <a:ea typeface="宋体"/>
                <a:cs typeface="宋体"/>
              </a:rPr>
              <a:t> </a:t>
            </a:r>
            <a:r>
              <a:rPr lang="en-US" altLang="zh-CN" sz="2795" b="1" spc="-8" dirty="0">
                <a:solidFill>
                  <a:srgbClr val="404040"/>
                </a:solidFill>
                <a:latin typeface="宋体"/>
                <a:ea typeface="宋体"/>
                <a:cs typeface="宋体"/>
              </a:rPr>
              <a:t>可</a:t>
            </a:r>
            <a:r>
              <a:rPr lang="en-US" altLang="zh-CN" sz="2795" b="1" spc="12" dirty="0">
                <a:solidFill>
                  <a:srgbClr val="404040"/>
                </a:solidFill>
                <a:latin typeface="宋体"/>
                <a:ea typeface="宋体"/>
                <a:cs typeface="宋体"/>
              </a:rPr>
              <a:t>能</a:t>
            </a:r>
            <a:r>
              <a:rPr lang="en-US" altLang="zh-CN" sz="2795" b="1" spc="0" dirty="0">
                <a:solidFill>
                  <a:srgbClr val="404040"/>
                </a:solidFill>
                <a:latin typeface="宋体"/>
                <a:ea typeface="宋体"/>
                <a:cs typeface="宋体"/>
              </a:rPr>
              <a:t>是</a:t>
            </a:r>
            <a:r>
              <a:rPr lang="en-US" altLang="zh-CN" sz="2795" b="1" spc="13" dirty="0">
                <a:solidFill>
                  <a:srgbClr val="404040"/>
                </a:solidFill>
                <a:latin typeface="宋体"/>
                <a:ea typeface="宋体"/>
                <a:cs typeface="宋体"/>
              </a:rPr>
              <a:t>四</a:t>
            </a:r>
            <a:r>
              <a:rPr lang="en-US" altLang="zh-CN" sz="2795" b="1" spc="0" dirty="0">
                <a:solidFill>
                  <a:srgbClr val="404040"/>
                </a:solidFill>
                <a:latin typeface="宋体"/>
                <a:ea typeface="宋体"/>
                <a:cs typeface="宋体"/>
              </a:rPr>
              <a:t>婶</a:t>
            </a:r>
            <a:r>
              <a:rPr lang="en-US" altLang="zh-CN" sz="2795" b="1" spc="11" dirty="0">
                <a:solidFill>
                  <a:srgbClr val="404040"/>
                </a:solidFill>
                <a:latin typeface="宋体"/>
                <a:ea typeface="宋体"/>
                <a:cs typeface="宋体"/>
              </a:rPr>
              <a:t>言</a:t>
            </a:r>
            <a:r>
              <a:rPr lang="en-US" altLang="zh-CN" sz="2795" b="1" spc="0" dirty="0">
                <a:solidFill>
                  <a:srgbClr val="404040"/>
                </a:solidFill>
                <a:latin typeface="宋体"/>
                <a:ea typeface="宋体"/>
                <a:cs typeface="宋体"/>
              </a:rPr>
              <a:t>语</a:t>
            </a:r>
            <a:r>
              <a:rPr lang="en-US" altLang="zh-CN" sz="2795" b="1" spc="14" dirty="0">
                <a:solidFill>
                  <a:srgbClr val="404040"/>
                </a:solidFill>
                <a:latin typeface="宋体"/>
                <a:ea typeface="宋体"/>
                <a:cs typeface="宋体"/>
              </a:rPr>
              <a:t>态</a:t>
            </a:r>
            <a:r>
              <a:rPr lang="en-US" altLang="zh-CN" sz="2795" b="1" spc="0" dirty="0">
                <a:solidFill>
                  <a:srgbClr val="404040"/>
                </a:solidFill>
                <a:latin typeface="宋体"/>
                <a:ea typeface="宋体"/>
                <a:cs typeface="宋体"/>
              </a:rPr>
              <a:t>度</a:t>
            </a:r>
            <a:r>
              <a:rPr lang="en-US" altLang="zh-CN" sz="2795" b="1" spc="10" dirty="0">
                <a:solidFill>
                  <a:srgbClr val="404040"/>
                </a:solidFill>
                <a:latin typeface="宋体"/>
                <a:ea typeface="宋体"/>
                <a:cs typeface="宋体"/>
              </a:rPr>
              <a:t>变</a:t>
            </a:r>
            <a:r>
              <a:rPr lang="en-US" altLang="zh-CN" sz="2795" b="1" spc="0" dirty="0">
                <a:solidFill>
                  <a:srgbClr val="404040"/>
                </a:solidFill>
                <a:latin typeface="宋体"/>
                <a:ea typeface="宋体"/>
                <a:cs typeface="宋体"/>
              </a:rPr>
              <a:t>化</a:t>
            </a:r>
            <a:r>
              <a:rPr lang="en-US" altLang="zh-CN" sz="2795" b="1" spc="14" dirty="0">
                <a:solidFill>
                  <a:srgbClr val="404040"/>
                </a:solidFill>
                <a:latin typeface="宋体"/>
                <a:ea typeface="宋体"/>
                <a:cs typeface="宋体"/>
              </a:rPr>
              <a:t>的</a:t>
            </a:r>
            <a:r>
              <a:rPr lang="en-US" altLang="zh-CN" sz="2795" b="1" spc="0" dirty="0">
                <a:solidFill>
                  <a:srgbClr val="404040"/>
                </a:solidFill>
                <a:latin typeface="宋体"/>
                <a:ea typeface="宋体"/>
                <a:cs typeface="宋体"/>
              </a:rPr>
              <a:t>原</a:t>
            </a:r>
            <a:r>
              <a:rPr lang="en-US" altLang="zh-CN" sz="2795" b="1" spc="11" dirty="0">
                <a:solidFill>
                  <a:srgbClr val="404040"/>
                </a:solidFill>
                <a:latin typeface="宋体"/>
                <a:ea typeface="宋体"/>
                <a:cs typeface="宋体"/>
              </a:rPr>
              <a:t>因</a:t>
            </a:r>
            <a:r>
              <a:rPr lang="en-US" altLang="zh-CN" sz="2795" b="1" spc="0" dirty="0">
                <a:solidFill>
                  <a:srgbClr val="404040"/>
                </a:solidFill>
                <a:latin typeface="宋体"/>
                <a:ea typeface="宋体"/>
                <a:cs typeface="宋体"/>
              </a:rPr>
              <a:t>。</a:t>
            </a:r>
            <a:endParaRPr lang="en-US" altLang="zh-CN" sz="2795">
              <a:latin typeface="宋体"/>
              <a:ea typeface="宋体"/>
              <a:cs typeface="宋体"/>
            </a:endParaRPr>
          </a:p>
          <a:p>
            <a:pPr marL="914400" algn="l" rtl="0">
              <a:lnSpc>
                <a:spcPts val="2792"/>
              </a:lnSpc>
              <a:spcBef>
                <a:spcPts val="2923"/>
              </a:spcBef>
            </a:pPr>
            <a:r>
              <a:rPr lang="en-US" altLang="zh-CN" sz="2795" spc="-5" dirty="0">
                <a:solidFill>
                  <a:srgbClr val="404040"/>
                </a:solidFill>
                <a:latin typeface="宋体"/>
                <a:ea typeface="宋体"/>
                <a:cs typeface="宋体"/>
              </a:rPr>
              <a:t>发</a:t>
            </a:r>
            <a:r>
              <a:rPr lang="en-US" altLang="zh-CN" sz="2795" spc="0" dirty="0">
                <a:solidFill>
                  <a:srgbClr val="404040"/>
                </a:solidFill>
                <a:latin typeface="宋体"/>
                <a:ea typeface="宋体"/>
                <a:cs typeface="宋体"/>
              </a:rPr>
              <a:t>生了什么事？</a:t>
            </a:r>
            <a:endParaRPr lang="en-US" altLang="zh-CN" sz="2795">
              <a:latin typeface="宋体"/>
              <a:ea typeface="宋体"/>
              <a:cs typeface="宋体"/>
            </a:endParaRPr>
          </a:p>
          <a:p>
            <a:pPr marL="914400" algn="l" rtl="0">
              <a:lnSpc>
                <a:spcPts val="2792"/>
              </a:lnSpc>
              <a:spcBef>
                <a:spcPts val="2908"/>
              </a:spcBef>
            </a:pPr>
            <a:r>
              <a:rPr lang="en-US" altLang="zh-CN" sz="2795" spc="-5" dirty="0">
                <a:solidFill>
                  <a:srgbClr val="404040"/>
                </a:solidFill>
                <a:latin typeface="宋体"/>
                <a:ea typeface="宋体"/>
                <a:cs typeface="宋体"/>
              </a:rPr>
              <a:t>捐</a:t>
            </a:r>
            <a:r>
              <a:rPr lang="en-US" altLang="zh-CN" sz="2795" spc="0" dirty="0">
                <a:solidFill>
                  <a:srgbClr val="404040"/>
                </a:solidFill>
                <a:latin typeface="宋体"/>
                <a:ea typeface="宋体"/>
                <a:cs typeface="宋体"/>
              </a:rPr>
              <a:t>门槛。</a:t>
            </a:r>
            <a:endParaRPr lang="en-US" altLang="zh-CN" sz="2795">
              <a:latin typeface="宋体"/>
              <a:ea typeface="宋体"/>
              <a:cs typeface="宋体"/>
            </a:endParaRPr>
          </a:p>
          <a:p>
            <a:pPr marL="914400" algn="l" rtl="0">
              <a:lnSpc>
                <a:spcPts val="2792"/>
              </a:lnSpc>
              <a:spcBef>
                <a:spcPts val="2908"/>
              </a:spcBef>
            </a:pPr>
            <a:r>
              <a:rPr lang="en-US" altLang="zh-CN" sz="2795" spc="-5" dirty="0">
                <a:solidFill>
                  <a:srgbClr val="404040"/>
                </a:solidFill>
                <a:latin typeface="宋体"/>
                <a:ea typeface="宋体"/>
                <a:cs typeface="宋体"/>
              </a:rPr>
              <a:t>捐</a:t>
            </a:r>
            <a:r>
              <a:rPr lang="en-US" altLang="zh-CN" sz="2795" spc="0" dirty="0">
                <a:solidFill>
                  <a:srgbClr val="404040"/>
                </a:solidFill>
                <a:latin typeface="宋体"/>
                <a:ea typeface="宋体"/>
                <a:cs typeface="宋体"/>
              </a:rPr>
              <a:t>门槛至少不会使四婶更加忌讳祥林嫂啊？</a:t>
            </a:r>
            <a:endParaRPr lang="en-US" altLang="zh-CN" sz="2795">
              <a:latin typeface="宋体"/>
              <a:ea typeface="宋体"/>
              <a:cs typeface="宋体"/>
            </a:endParaRPr>
          </a:p>
          <a:p>
            <a:pPr marL="914400" algn="l" rtl="0">
              <a:lnSpc>
                <a:spcPts val="2792"/>
              </a:lnSpc>
              <a:spcBef>
                <a:spcPts val="2908"/>
              </a:spcBef>
            </a:pPr>
            <a:r>
              <a:rPr lang="en-US" altLang="zh-CN" sz="2795" spc="-5" dirty="0">
                <a:solidFill>
                  <a:srgbClr val="404040"/>
                </a:solidFill>
                <a:latin typeface="宋体"/>
                <a:ea typeface="宋体"/>
                <a:cs typeface="宋体"/>
              </a:rPr>
              <a:t>问</a:t>
            </a:r>
            <a:r>
              <a:rPr lang="en-US" altLang="zh-CN" sz="2795" spc="0" dirty="0">
                <a:solidFill>
                  <a:srgbClr val="404040"/>
                </a:solidFill>
                <a:latin typeface="宋体"/>
                <a:ea typeface="宋体"/>
                <a:cs typeface="宋体"/>
              </a:rPr>
              <a:t>题不难么简单。再看：</a:t>
            </a:r>
            <a:endParaRPr lang="en-US" altLang="zh-CN" sz="2795">
              <a:latin typeface="宋体"/>
              <a:ea typeface="宋体"/>
              <a:cs typeface="宋体"/>
            </a:endParaRPr>
          </a:p>
          <a:p>
            <a:pPr marL="914400" algn="l" rtl="0">
              <a:lnSpc>
                <a:spcPts val="2912"/>
              </a:lnSpc>
              <a:spcBef>
                <a:spcPts val="2908"/>
              </a:spcBef>
            </a:pPr>
            <a:r>
              <a:rPr lang="en-US" altLang="zh-CN" sz="2795" spc="-5" dirty="0">
                <a:solidFill>
                  <a:srgbClr val="404040"/>
                </a:solidFill>
                <a:latin typeface="宋体"/>
                <a:ea typeface="宋体"/>
                <a:cs typeface="宋体"/>
              </a:rPr>
              <a:t>上</a:t>
            </a:r>
            <a:r>
              <a:rPr lang="en-US" altLang="zh-CN" sz="2795" spc="0" dirty="0">
                <a:solidFill>
                  <a:srgbClr val="404040"/>
                </a:solidFill>
                <a:latin typeface="宋体"/>
                <a:ea typeface="宋体"/>
                <a:cs typeface="宋体"/>
              </a:rPr>
              <a:t>面还有一句话——</a:t>
            </a:r>
            <a:r>
              <a:rPr lang="en-US" altLang="zh-CN" sz="2795" b="1" spc="0" dirty="0">
                <a:solidFill>
                  <a:srgbClr val="404040"/>
                </a:solidFill>
                <a:latin typeface="楷体"/>
                <a:ea typeface="楷体"/>
                <a:cs typeface="楷体"/>
              </a:rPr>
              <a:t>“</a:t>
            </a:r>
            <a:r>
              <a:rPr lang="en-US" altLang="zh-CN" sz="2795" b="1" spc="9" dirty="0">
                <a:solidFill>
                  <a:srgbClr val="404040"/>
                </a:solidFill>
                <a:latin typeface="楷体"/>
                <a:ea typeface="楷体"/>
                <a:cs typeface="楷体"/>
              </a:rPr>
              <a:t>她</a:t>
            </a:r>
            <a:r>
              <a:rPr lang="en-US" altLang="zh-CN" sz="2795" b="1" spc="0" dirty="0">
                <a:solidFill>
                  <a:srgbClr val="404040"/>
                </a:solidFill>
                <a:latin typeface="楷体"/>
                <a:ea typeface="楷体"/>
                <a:cs typeface="楷体"/>
              </a:rPr>
              <a:t>便</a:t>
            </a:r>
            <a:r>
              <a:rPr lang="en-US" altLang="zh-CN" sz="2795" b="1" spc="16" dirty="0">
                <a:solidFill>
                  <a:srgbClr val="404040"/>
                </a:solidFill>
                <a:latin typeface="楷体"/>
                <a:ea typeface="楷体"/>
                <a:cs typeface="楷体"/>
              </a:rPr>
              <a:t>坦</a:t>
            </a:r>
            <a:r>
              <a:rPr lang="en-US" altLang="zh-CN" sz="2795" b="1" spc="0" dirty="0">
                <a:solidFill>
                  <a:srgbClr val="404040"/>
                </a:solidFill>
                <a:latin typeface="楷体"/>
                <a:ea typeface="楷体"/>
                <a:cs typeface="楷体"/>
              </a:rPr>
              <a:t>然</a:t>
            </a:r>
            <a:r>
              <a:rPr lang="en-US" altLang="zh-CN" sz="2795" b="1" spc="8" dirty="0">
                <a:solidFill>
                  <a:srgbClr val="404040"/>
                </a:solidFill>
                <a:latin typeface="楷体"/>
                <a:ea typeface="楷体"/>
                <a:cs typeface="楷体"/>
              </a:rPr>
              <a:t>地</a:t>
            </a:r>
            <a:r>
              <a:rPr lang="en-US" altLang="zh-CN" sz="2795" b="1" spc="0" dirty="0">
                <a:solidFill>
                  <a:srgbClr val="404040"/>
                </a:solidFill>
                <a:latin typeface="楷体"/>
                <a:ea typeface="楷体"/>
                <a:cs typeface="楷体"/>
              </a:rPr>
              <a:t>去</a:t>
            </a:r>
            <a:r>
              <a:rPr lang="en-US" altLang="zh-CN" sz="2795" b="1" spc="17" dirty="0">
                <a:solidFill>
                  <a:srgbClr val="404040"/>
                </a:solidFill>
                <a:latin typeface="楷体"/>
                <a:ea typeface="楷体"/>
                <a:cs typeface="楷体"/>
              </a:rPr>
              <a:t>拿</a:t>
            </a:r>
            <a:r>
              <a:rPr lang="en-US" altLang="zh-CN" sz="2795" b="1" spc="-5" dirty="0">
                <a:solidFill>
                  <a:srgbClr val="404040"/>
                </a:solidFill>
                <a:latin typeface="楷体"/>
                <a:ea typeface="楷体"/>
                <a:cs typeface="楷体"/>
              </a:rPr>
              <a:t>酒</a:t>
            </a:r>
            <a:r>
              <a:rPr lang="en-US" altLang="zh-CN" sz="2795" b="1" spc="12" dirty="0">
                <a:solidFill>
                  <a:srgbClr val="404040"/>
                </a:solidFill>
                <a:latin typeface="楷体"/>
                <a:ea typeface="楷体"/>
                <a:cs typeface="楷体"/>
              </a:rPr>
              <a:t>杯</a:t>
            </a:r>
            <a:r>
              <a:rPr lang="en-US" altLang="zh-CN" sz="2795" b="1" spc="0" dirty="0">
                <a:solidFill>
                  <a:srgbClr val="404040"/>
                </a:solidFill>
                <a:latin typeface="楷体"/>
                <a:ea typeface="楷体"/>
                <a:cs typeface="楷体"/>
              </a:rPr>
              <a:t>和</a:t>
            </a:r>
            <a:r>
              <a:rPr lang="en-US" altLang="zh-CN" sz="2795" b="1" spc="12" dirty="0">
                <a:solidFill>
                  <a:srgbClr val="404040"/>
                </a:solidFill>
                <a:latin typeface="楷体"/>
                <a:ea typeface="楷体"/>
                <a:cs typeface="楷体"/>
              </a:rPr>
              <a:t>筷</a:t>
            </a:r>
            <a:r>
              <a:rPr lang="en-US" altLang="zh-CN" sz="2795" b="1" spc="0" dirty="0">
                <a:solidFill>
                  <a:srgbClr val="404040"/>
                </a:solidFill>
                <a:latin typeface="楷体"/>
                <a:ea typeface="楷体"/>
                <a:cs typeface="楷体"/>
              </a:rPr>
              <a:t>子</a:t>
            </a:r>
            <a:r>
              <a:rPr lang="en-US" altLang="zh-CN" sz="2795" b="1" spc="13" dirty="0">
                <a:solidFill>
                  <a:srgbClr val="404040"/>
                </a:solidFill>
                <a:latin typeface="楷体"/>
                <a:ea typeface="楷体"/>
                <a:cs typeface="楷体"/>
              </a:rPr>
              <a:t>”</a:t>
            </a:r>
            <a:r>
              <a:rPr lang="en-US" altLang="zh-CN" sz="2795" b="1" spc="0" dirty="0">
                <a:solidFill>
                  <a:srgbClr val="404040"/>
                </a:solidFill>
                <a:latin typeface="楷体"/>
                <a:ea typeface="楷体"/>
                <a:cs typeface="楷体"/>
              </a:rPr>
              <a:t>。</a:t>
            </a:r>
            <a:endParaRPr lang="en-US" altLang="zh-CN" sz="2795">
              <a:latin typeface="楷体"/>
              <a:ea typeface="楷体"/>
              <a:cs typeface="楷体"/>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Text Box568"/>
          <p:cNvSpPr txBox="1"/>
          <p:nvPr/>
        </p:nvSpPr>
        <p:spPr>
          <a:xfrm>
            <a:off x="739140" y="1634718"/>
            <a:ext cx="10197466" cy="3555048"/>
          </a:xfrm>
          <a:prstGeom prst="rect">
            <a:avLst/>
          </a:prstGeom>
          <a:noFill/>
        </p:spPr>
        <p:txBody>
          <a:bodyPr wrap="square" lIns="0" tIns="0" rIns="0" rtlCol="0">
            <a:spAutoFit/>
          </a:bodyPr>
          <a:lstStyle/>
          <a:p>
            <a:pPr marL="635000" algn="l" rtl="0">
              <a:lnSpc>
                <a:spcPts val="2493"/>
              </a:lnSpc>
            </a:pPr>
            <a:r>
              <a:rPr lang="en-US" altLang="zh-CN" sz="2495" spc="-5" dirty="0">
                <a:solidFill>
                  <a:srgbClr val="404040"/>
                </a:solidFill>
                <a:latin typeface="宋体"/>
                <a:ea typeface="宋体"/>
                <a:cs typeface="宋体"/>
              </a:rPr>
              <a:t>以</a:t>
            </a:r>
            <a:r>
              <a:rPr lang="en-US" altLang="zh-CN" sz="2495" spc="0" dirty="0">
                <a:solidFill>
                  <a:srgbClr val="404040"/>
                </a:solidFill>
                <a:latin typeface="宋体"/>
                <a:ea typeface="宋体"/>
                <a:cs typeface="宋体"/>
              </a:rPr>
              <a:t>前祥林嫂去碰祭祀相关的物品，多多少少还有一点自卑与踌躇，动</a:t>
            </a:r>
            <a:endParaRPr lang="en-US" altLang="zh-CN" sz="2495">
              <a:latin typeface="宋体"/>
              <a:ea typeface="宋体"/>
              <a:cs typeface="宋体"/>
            </a:endParaRPr>
          </a:p>
          <a:p>
            <a:pPr algn="l" rtl="0">
              <a:lnSpc>
                <a:spcPts val="2493"/>
              </a:lnSpc>
              <a:spcBef>
                <a:spcPts val="2607"/>
              </a:spcBef>
            </a:pPr>
            <a:r>
              <a:rPr lang="en-US" altLang="zh-CN" sz="2495" spc="-5" dirty="0">
                <a:solidFill>
                  <a:srgbClr val="404040"/>
                </a:solidFill>
                <a:latin typeface="宋体"/>
                <a:ea typeface="宋体"/>
                <a:cs typeface="宋体"/>
              </a:rPr>
              <a:t>作</a:t>
            </a:r>
            <a:r>
              <a:rPr lang="en-US" altLang="zh-CN" sz="2495" spc="0" dirty="0">
                <a:solidFill>
                  <a:srgbClr val="404040"/>
                </a:solidFill>
                <a:latin typeface="宋体"/>
                <a:ea typeface="宋体"/>
                <a:cs typeface="宋体"/>
              </a:rPr>
              <a:t>可能还有点迟疑，四婶阻止她之前还来得及喊一声“祥林嫂”；但这一</a:t>
            </a:r>
            <a:endParaRPr lang="en-US" altLang="zh-CN" sz="2495">
              <a:latin typeface="宋体"/>
              <a:ea typeface="宋体"/>
              <a:cs typeface="宋体"/>
            </a:endParaRPr>
          </a:p>
          <a:p>
            <a:pPr algn="l" rtl="0">
              <a:lnSpc>
                <a:spcPts val="2493"/>
              </a:lnSpc>
              <a:spcBef>
                <a:spcPts val="2607"/>
              </a:spcBef>
            </a:pPr>
            <a:r>
              <a:rPr lang="en-US" altLang="zh-CN" sz="2495" spc="-5" dirty="0">
                <a:solidFill>
                  <a:srgbClr val="404040"/>
                </a:solidFill>
                <a:latin typeface="宋体"/>
                <a:ea typeface="宋体"/>
                <a:cs typeface="宋体"/>
              </a:rPr>
              <a:t>回</a:t>
            </a:r>
            <a:r>
              <a:rPr lang="en-US" altLang="zh-CN" sz="2495" spc="0" dirty="0">
                <a:solidFill>
                  <a:srgbClr val="404040"/>
                </a:solidFill>
                <a:latin typeface="宋体"/>
                <a:ea typeface="宋体"/>
                <a:cs typeface="宋体"/>
              </a:rPr>
              <a:t>，捐了门槛，自以为赎回了尊严，再无任何顾虑，动作一定是出乎四婶</a:t>
            </a:r>
            <a:endParaRPr lang="en-US" altLang="zh-CN" sz="2495">
              <a:latin typeface="宋体"/>
              <a:ea typeface="宋体"/>
              <a:cs typeface="宋体"/>
            </a:endParaRPr>
          </a:p>
          <a:p>
            <a:pPr algn="l" rtl="0">
              <a:lnSpc>
                <a:spcPts val="2493"/>
              </a:lnSpc>
              <a:spcBef>
                <a:spcPts val="2607"/>
              </a:spcBef>
            </a:pPr>
            <a:r>
              <a:rPr lang="en-US" altLang="zh-CN" sz="2495" spc="-5" dirty="0">
                <a:solidFill>
                  <a:srgbClr val="404040"/>
                </a:solidFill>
                <a:latin typeface="宋体"/>
                <a:ea typeface="宋体"/>
                <a:cs typeface="宋体"/>
              </a:rPr>
              <a:t>意</a:t>
            </a:r>
            <a:r>
              <a:rPr lang="en-US" altLang="zh-CN" sz="2495" spc="0" dirty="0">
                <a:solidFill>
                  <a:srgbClr val="404040"/>
                </a:solidFill>
                <a:latin typeface="宋体"/>
                <a:ea typeface="宋体"/>
                <a:cs typeface="宋体"/>
              </a:rPr>
              <a:t>料的利索和直接，情急之下，四婶先大喊“你放着罢”，然后才来得及</a:t>
            </a:r>
            <a:endParaRPr lang="en-US" altLang="zh-CN" sz="2495">
              <a:latin typeface="宋体"/>
              <a:ea typeface="宋体"/>
              <a:cs typeface="宋体"/>
            </a:endParaRPr>
          </a:p>
          <a:p>
            <a:pPr algn="l" rtl="0">
              <a:lnSpc>
                <a:spcPts val="5100"/>
              </a:lnSpc>
            </a:pPr>
            <a:r>
              <a:rPr lang="en-US" altLang="zh-CN" sz="2495" spc="-5" dirty="0">
                <a:solidFill>
                  <a:srgbClr val="404040"/>
                </a:solidFill>
                <a:latin typeface="宋体"/>
                <a:ea typeface="宋体"/>
                <a:cs typeface="宋体"/>
              </a:rPr>
              <a:t>喊</a:t>
            </a:r>
            <a:r>
              <a:rPr lang="en-US" altLang="zh-CN" sz="2495" spc="0" dirty="0">
                <a:solidFill>
                  <a:srgbClr val="404040"/>
                </a:solidFill>
                <a:latin typeface="宋体"/>
                <a:ea typeface="宋体"/>
                <a:cs typeface="宋体"/>
              </a:rPr>
              <a:t>声“祥林嫂”。祥林嫂的快是四婶想不到的，四婶的喊也是祥林嫂始料</a:t>
            </a:r>
            <a:r>
              <a:rPr lang="en-US" altLang="zh-CN" sz="2495" dirty="0">
                <a:solidFill>
                  <a:srgbClr val="404040"/>
                </a:solidFill>
                <a:latin typeface="宋体"/>
                <a:ea typeface="宋体"/>
                <a:cs typeface="宋体"/>
              </a:rPr>
              <a:t> </a:t>
            </a:r>
            <a:r>
              <a:rPr lang="en-US" altLang="zh-CN" sz="2495" spc="-5" dirty="0">
                <a:solidFill>
                  <a:srgbClr val="404040"/>
                </a:solidFill>
                <a:latin typeface="宋体"/>
                <a:ea typeface="宋体"/>
                <a:cs typeface="宋体"/>
              </a:rPr>
              <a:t>未</a:t>
            </a:r>
            <a:r>
              <a:rPr lang="en-US" altLang="zh-CN" sz="2495" spc="0" dirty="0">
                <a:solidFill>
                  <a:srgbClr val="404040"/>
                </a:solidFill>
                <a:latin typeface="宋体"/>
                <a:ea typeface="宋体"/>
                <a:cs typeface="宋体"/>
              </a:rPr>
              <a:t>及的，正因为如此，才有了沉重的心理打击……</a:t>
            </a:r>
            <a:endParaRPr lang="en-US" altLang="zh-CN" sz="2495">
              <a:latin typeface="宋体"/>
              <a:ea typeface="宋体"/>
              <a:cs typeface="宋体"/>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Text Box570"/>
          <p:cNvSpPr txBox="1"/>
          <p:nvPr/>
        </p:nvSpPr>
        <p:spPr>
          <a:xfrm>
            <a:off x="739140" y="1615325"/>
            <a:ext cx="10349866" cy="3169565"/>
          </a:xfrm>
          <a:prstGeom prst="rect">
            <a:avLst/>
          </a:prstGeom>
          <a:noFill/>
        </p:spPr>
        <p:txBody>
          <a:bodyPr wrap="square" lIns="0" tIns="0" rIns="0" rtlCol="0">
            <a:spAutoFit/>
          </a:bodyPr>
          <a:lstStyle/>
          <a:p>
            <a:pPr indent="711200" algn="l" rtl="0">
              <a:lnSpc>
                <a:spcPts val="4924"/>
              </a:lnSpc>
            </a:pPr>
            <a:r>
              <a:rPr lang="en-US" altLang="zh-CN" sz="2795" spc="-5" dirty="0">
                <a:solidFill>
                  <a:srgbClr val="404040"/>
                </a:solidFill>
                <a:latin typeface="宋体"/>
                <a:ea typeface="宋体"/>
                <a:cs typeface="宋体"/>
              </a:rPr>
              <a:t>这</a:t>
            </a:r>
            <a:r>
              <a:rPr lang="en-US" altLang="zh-CN" sz="2795" spc="0" dirty="0">
                <a:solidFill>
                  <a:srgbClr val="404040"/>
                </a:solidFill>
                <a:latin typeface="宋体"/>
                <a:ea typeface="宋体"/>
                <a:cs typeface="宋体"/>
              </a:rPr>
              <a:t>就是鲁迅！这么细微的文字调度，这么丰富的情节、情境与</a:t>
            </a:r>
            <a:r>
              <a:rPr lang="en-US" altLang="zh-CN" sz="2795" dirty="0">
                <a:solidFill>
                  <a:srgbClr val="404040"/>
                </a:solidFill>
                <a:latin typeface="宋体"/>
                <a:ea typeface="宋体"/>
                <a:cs typeface="宋体"/>
              </a:rPr>
              <a:t> </a:t>
            </a:r>
            <a:r>
              <a:rPr lang="en-US" altLang="zh-CN" sz="2795" spc="-5" dirty="0">
                <a:solidFill>
                  <a:srgbClr val="404040"/>
                </a:solidFill>
                <a:latin typeface="宋体"/>
                <a:ea typeface="宋体"/>
                <a:cs typeface="宋体"/>
              </a:rPr>
              <a:t>情</a:t>
            </a:r>
            <a:r>
              <a:rPr lang="en-US" altLang="zh-CN" sz="2795" spc="0" dirty="0">
                <a:solidFill>
                  <a:srgbClr val="404040"/>
                </a:solidFill>
                <a:latin typeface="宋体"/>
                <a:ea typeface="宋体"/>
                <a:cs typeface="宋体"/>
              </a:rPr>
              <a:t>意变化。</a:t>
            </a:r>
            <a:endParaRPr lang="en-US" altLang="zh-CN" sz="2795">
              <a:latin typeface="宋体"/>
              <a:ea typeface="宋体"/>
              <a:cs typeface="宋体"/>
            </a:endParaRPr>
          </a:p>
          <a:p>
            <a:pPr marR="176400" indent="533400" algn="l" rtl="0">
              <a:lnSpc>
                <a:spcPts val="7055"/>
              </a:lnSpc>
              <a:spcBef>
                <a:spcPts val="1000"/>
              </a:spcBef>
            </a:pPr>
            <a:r>
              <a:rPr lang="en-US" altLang="zh-CN" sz="2795" spc="-5" dirty="0">
                <a:solidFill>
                  <a:srgbClr val="404040"/>
                </a:solidFill>
                <a:latin typeface="宋体"/>
                <a:ea typeface="宋体"/>
                <a:cs typeface="宋体"/>
              </a:rPr>
              <a:t>言</a:t>
            </a:r>
            <a:r>
              <a:rPr lang="en-US" altLang="zh-CN" sz="2795" spc="0" dirty="0">
                <a:solidFill>
                  <a:srgbClr val="404040"/>
                </a:solidFill>
                <a:latin typeface="宋体"/>
                <a:ea typeface="宋体"/>
                <a:cs typeface="宋体"/>
              </a:rPr>
              <a:t>简义丰的作品，很多时候，不借助逻辑推理，是没有办法发</a:t>
            </a:r>
            <a:r>
              <a:rPr lang="en-US" altLang="zh-CN" sz="2795" dirty="0">
                <a:solidFill>
                  <a:srgbClr val="404040"/>
                </a:solidFill>
                <a:latin typeface="宋体"/>
                <a:ea typeface="宋体"/>
                <a:cs typeface="宋体"/>
              </a:rPr>
              <a:t> </a:t>
            </a:r>
            <a:r>
              <a:rPr lang="en-US" altLang="zh-CN" sz="2795" spc="-5" dirty="0">
                <a:solidFill>
                  <a:srgbClr val="404040"/>
                </a:solidFill>
                <a:latin typeface="宋体"/>
                <a:ea typeface="宋体"/>
                <a:cs typeface="宋体"/>
              </a:rPr>
              <a:t>现</a:t>
            </a:r>
            <a:r>
              <a:rPr lang="en-US" altLang="zh-CN" sz="2795" spc="0" dirty="0">
                <a:solidFill>
                  <a:srgbClr val="404040"/>
                </a:solidFill>
                <a:latin typeface="宋体"/>
                <a:ea typeface="宋体"/>
                <a:cs typeface="宋体"/>
              </a:rPr>
              <a:t>冰山水面以下的部分的。</a:t>
            </a:r>
            <a:endParaRPr lang="en-US" altLang="zh-CN" sz="2795">
              <a:latin typeface="宋体"/>
              <a:ea typeface="宋体"/>
              <a:cs typeface="宋体"/>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Image42"/>
          <p:cNvPicPr>
            <a:picLocks noChangeAspect="1"/>
          </p:cNvPicPr>
          <p:nvPr/>
        </p:nvPicPr>
        <p:blipFill>
          <a:blip r:embed="rId2"/>
          <a:stretch>
            <a:fillRect/>
          </a:stretch>
        </p:blipFill>
        <p:spPr>
          <a:xfrm>
            <a:off x="499872" y="952500"/>
            <a:ext cx="5017009" cy="5010912"/>
          </a:xfrm>
          <a:prstGeom prst="rect">
            <a:avLst/>
          </a:prstGeom>
          <a:noFill/>
        </p:spPr>
      </p:pic>
      <p:sp>
        <p:nvSpPr>
          <p:cNvPr id="43" name="Text Box43"/>
          <p:cNvSpPr txBox="1"/>
          <p:nvPr/>
        </p:nvSpPr>
        <p:spPr>
          <a:xfrm>
            <a:off x="6073140" y="585163"/>
            <a:ext cx="4914266" cy="5524391"/>
          </a:xfrm>
          <a:prstGeom prst="rect">
            <a:avLst/>
          </a:prstGeom>
          <a:noFill/>
        </p:spPr>
        <p:txBody>
          <a:bodyPr wrap="square" lIns="0" tIns="0" rIns="0" rtlCol="0">
            <a:spAutoFit/>
          </a:bodyPr>
          <a:lstStyle/>
          <a:p>
            <a:pPr algn="l" rtl="0">
              <a:lnSpc>
                <a:spcPts val="2059"/>
              </a:lnSpc>
            </a:pPr>
            <a:r>
              <a:rPr lang="en-US" altLang="zh-CN" sz="1595" spc="0" dirty="0">
                <a:solidFill>
                  <a:srgbClr val="404040"/>
                </a:solidFill>
                <a:latin typeface="微软雅黑"/>
                <a:ea typeface="微软雅黑"/>
                <a:cs typeface="微软雅黑"/>
              </a:rPr>
              <a:t>“四层”：</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“必备知识”强调考查学生长期学习的知识储备中的</a:t>
            </a:r>
            <a:r>
              <a:rPr lang="en-US" altLang="zh-CN" sz="1595" spc="-5" dirty="0">
                <a:solidFill>
                  <a:srgbClr val="404040"/>
                </a:solidFill>
                <a:latin typeface="微软雅黑"/>
                <a:ea typeface="微软雅黑"/>
                <a:cs typeface="微软雅黑"/>
              </a:rPr>
              <a:t>基</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础性、通用性知识，是学生今后进入大</a:t>
            </a:r>
            <a:r>
              <a:rPr lang="en-US" altLang="zh-CN" sz="1595" spc="-5" dirty="0">
                <a:solidFill>
                  <a:srgbClr val="404040"/>
                </a:solidFill>
                <a:latin typeface="微软雅黑"/>
                <a:ea typeface="微软雅黑"/>
                <a:cs typeface="微软雅黑"/>
              </a:rPr>
              <a:t>学</a:t>
            </a:r>
            <a:r>
              <a:rPr lang="en-US" altLang="zh-CN" sz="1595" spc="0" dirty="0">
                <a:solidFill>
                  <a:srgbClr val="404040"/>
                </a:solidFill>
                <a:latin typeface="微软雅黑"/>
                <a:ea typeface="微软雅黑"/>
                <a:cs typeface="微软雅黑"/>
              </a:rPr>
              <a:t>学习以及终身</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学习所必须掌握的。</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“关键能力”重点考查学生所学知识的运用能力，强</a:t>
            </a:r>
            <a:r>
              <a:rPr lang="en-US" altLang="zh-CN" sz="1595" spc="-5" dirty="0">
                <a:solidFill>
                  <a:srgbClr val="404040"/>
                </a:solidFill>
                <a:latin typeface="微软雅黑"/>
                <a:ea typeface="微软雅黑"/>
                <a:cs typeface="微软雅黑"/>
              </a:rPr>
              <a:t>调</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独立思考、分析问题和解决问题、交流</a:t>
            </a:r>
            <a:r>
              <a:rPr lang="en-US" altLang="zh-CN" sz="1595" spc="-5" dirty="0">
                <a:solidFill>
                  <a:srgbClr val="404040"/>
                </a:solidFill>
                <a:latin typeface="微软雅黑"/>
                <a:ea typeface="微软雅黑"/>
                <a:cs typeface="微软雅黑"/>
              </a:rPr>
              <a:t>与</a:t>
            </a:r>
            <a:r>
              <a:rPr lang="en-US" altLang="zh-CN" sz="1595" spc="0" dirty="0">
                <a:solidFill>
                  <a:srgbClr val="404040"/>
                </a:solidFill>
                <a:latin typeface="微软雅黑"/>
                <a:ea typeface="微软雅黑"/>
                <a:cs typeface="微软雅黑"/>
              </a:rPr>
              <a:t>合作等学生适</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应未来不断变化发展社会的至关重要的</a:t>
            </a:r>
            <a:r>
              <a:rPr lang="en-US" altLang="zh-CN" sz="1595" spc="-5" dirty="0">
                <a:solidFill>
                  <a:srgbClr val="404040"/>
                </a:solidFill>
                <a:latin typeface="微软雅黑"/>
                <a:ea typeface="微软雅黑"/>
                <a:cs typeface="微软雅黑"/>
              </a:rPr>
              <a:t>能</a:t>
            </a:r>
            <a:r>
              <a:rPr lang="en-US" altLang="zh-CN" sz="1595" spc="0" dirty="0">
                <a:solidFill>
                  <a:srgbClr val="404040"/>
                </a:solidFill>
                <a:latin typeface="微软雅黑"/>
                <a:ea typeface="微软雅黑"/>
                <a:cs typeface="微软雅黑"/>
              </a:rPr>
              <a:t>力。</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“学科素养”的考查要求学生能够在不同情境下综合</a:t>
            </a:r>
            <a:r>
              <a:rPr lang="en-US" altLang="zh-CN" sz="1595" spc="-5" dirty="0">
                <a:solidFill>
                  <a:srgbClr val="404040"/>
                </a:solidFill>
                <a:latin typeface="微软雅黑"/>
                <a:ea typeface="微软雅黑"/>
                <a:cs typeface="微软雅黑"/>
              </a:rPr>
              <a:t>利</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用所学知识和技能处理复杂任务，具有</a:t>
            </a:r>
            <a:r>
              <a:rPr lang="en-US" altLang="zh-CN" sz="1595" spc="-5" dirty="0">
                <a:solidFill>
                  <a:srgbClr val="404040"/>
                </a:solidFill>
                <a:latin typeface="微软雅黑"/>
                <a:ea typeface="微软雅黑"/>
                <a:cs typeface="微软雅黑"/>
              </a:rPr>
              <a:t>扎</a:t>
            </a:r>
            <a:r>
              <a:rPr lang="en-US" altLang="zh-CN" sz="1595" spc="0" dirty="0">
                <a:solidFill>
                  <a:srgbClr val="404040"/>
                </a:solidFill>
                <a:latin typeface="微软雅黑"/>
                <a:ea typeface="微软雅黑"/>
                <a:cs typeface="微软雅黑"/>
              </a:rPr>
              <a:t>实的学科观念</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和宽阔的学科视野，并体现出自身的实</a:t>
            </a:r>
            <a:r>
              <a:rPr lang="en-US" altLang="zh-CN" sz="1595" spc="-5" dirty="0">
                <a:solidFill>
                  <a:srgbClr val="404040"/>
                </a:solidFill>
                <a:latin typeface="微软雅黑"/>
                <a:ea typeface="微软雅黑"/>
                <a:cs typeface="微软雅黑"/>
              </a:rPr>
              <a:t>践</a:t>
            </a:r>
            <a:r>
              <a:rPr lang="en-US" altLang="zh-CN" sz="1595" spc="0" dirty="0">
                <a:solidFill>
                  <a:srgbClr val="404040"/>
                </a:solidFill>
                <a:latin typeface="微软雅黑"/>
                <a:ea typeface="微软雅黑"/>
                <a:cs typeface="微软雅黑"/>
              </a:rPr>
              <a:t>能力、创新精</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神等内化的综合学科素养。</a:t>
            </a:r>
            <a:endParaRPr lang="en-US" altLang="zh-CN" sz="1595">
              <a:latin typeface="微软雅黑"/>
              <a:ea typeface="微软雅黑"/>
              <a:cs typeface="微软雅黑"/>
            </a:endParaRPr>
          </a:p>
          <a:p>
            <a:pPr algn="just" rtl="0">
              <a:lnSpc>
                <a:spcPts val="2880"/>
              </a:lnSpc>
              <a:spcBef>
                <a:spcPts val="1000"/>
              </a:spcBef>
            </a:pPr>
            <a:r>
              <a:rPr lang="en-US" altLang="zh-CN" sz="1595" spc="0" dirty="0">
                <a:solidFill>
                  <a:srgbClr val="404040"/>
                </a:solidFill>
                <a:latin typeface="微软雅黑"/>
                <a:ea typeface="微软雅黑"/>
                <a:cs typeface="微软雅黑"/>
              </a:rPr>
              <a:t>“核心价值”的考查和引导要求学生能够在知识积累</a:t>
            </a:r>
            <a:r>
              <a:rPr lang="en-US" altLang="zh-CN" sz="1595" spc="-5" dirty="0">
                <a:solidFill>
                  <a:srgbClr val="404040"/>
                </a:solidFill>
                <a:latin typeface="微软雅黑"/>
                <a:ea typeface="微软雅黑"/>
                <a:cs typeface="微软雅黑"/>
              </a:rPr>
              <a:t>、</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能力提升和素质养成的过程中，逐步形</a:t>
            </a:r>
            <a:r>
              <a:rPr lang="en-US" altLang="zh-CN" sz="1595" spc="-5" dirty="0">
                <a:solidFill>
                  <a:srgbClr val="404040"/>
                </a:solidFill>
                <a:latin typeface="微软雅黑"/>
                <a:ea typeface="微软雅黑"/>
                <a:cs typeface="微软雅黑"/>
              </a:rPr>
              <a:t>成</a:t>
            </a:r>
            <a:r>
              <a:rPr lang="en-US" altLang="zh-CN" sz="1595" spc="0" dirty="0">
                <a:solidFill>
                  <a:srgbClr val="404040"/>
                </a:solidFill>
                <a:latin typeface="微软雅黑"/>
                <a:ea typeface="微软雅黑"/>
                <a:cs typeface="微软雅黑"/>
              </a:rPr>
              <a:t>正确的核心价</a:t>
            </a:r>
            <a:r>
              <a:rPr lang="en-US" altLang="zh-CN" sz="1595" dirty="0">
                <a:solidFill>
                  <a:srgbClr val="404040"/>
                </a:solidFill>
                <a:latin typeface="微软雅黑"/>
                <a:ea typeface="微软雅黑"/>
                <a:cs typeface="微软雅黑"/>
              </a:rPr>
              <a:t> </a:t>
            </a:r>
            <a:r>
              <a:rPr lang="en-US" altLang="zh-CN" sz="1595" spc="0" dirty="0">
                <a:solidFill>
                  <a:srgbClr val="404040"/>
                </a:solidFill>
                <a:latin typeface="微软雅黑"/>
                <a:ea typeface="微软雅黑"/>
                <a:cs typeface="微软雅黑"/>
              </a:rPr>
              <a:t>值观。</a:t>
            </a:r>
            <a:endParaRPr lang="en-US" altLang="zh-CN" sz="1595">
              <a:latin typeface="微软雅黑"/>
              <a:ea typeface="微软雅黑"/>
              <a:cs typeface="微软雅黑"/>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2" name="Image572"/>
          <p:cNvPicPr>
            <a:picLocks noChangeAspect="1"/>
          </p:cNvPicPr>
          <p:nvPr/>
        </p:nvPicPr>
        <p:blipFill>
          <a:blip r:embed="rId2"/>
          <a:stretch>
            <a:fillRect/>
          </a:stretch>
        </p:blipFill>
        <p:spPr>
          <a:xfrm>
            <a:off x="570205" y="912254"/>
            <a:ext cx="594576" cy="363436"/>
          </a:xfrm>
          <a:prstGeom prst="rect">
            <a:avLst/>
          </a:prstGeom>
          <a:noFill/>
        </p:spPr>
      </p:pic>
      <p:pic>
        <p:nvPicPr>
          <p:cNvPr id="573" name="Image573"/>
          <p:cNvPicPr>
            <a:picLocks noChangeAspect="1"/>
          </p:cNvPicPr>
          <p:nvPr/>
        </p:nvPicPr>
        <p:blipFill>
          <a:blip r:embed="rId3"/>
          <a:stretch>
            <a:fillRect/>
          </a:stretch>
        </p:blipFill>
        <p:spPr>
          <a:xfrm>
            <a:off x="1241082" y="865264"/>
            <a:ext cx="3303092" cy="461226"/>
          </a:xfrm>
          <a:prstGeom prst="rect">
            <a:avLst/>
          </a:prstGeom>
          <a:noFill/>
        </p:spPr>
      </p:pic>
      <p:sp>
        <p:nvSpPr>
          <p:cNvPr id="574" name="Text Box574"/>
          <p:cNvSpPr txBox="1"/>
          <p:nvPr/>
        </p:nvSpPr>
        <p:spPr>
          <a:xfrm>
            <a:off x="701040" y="2250325"/>
            <a:ext cx="10749280" cy="3263810"/>
          </a:xfrm>
          <a:prstGeom prst="rect">
            <a:avLst/>
          </a:prstGeom>
          <a:noFill/>
        </p:spPr>
        <p:txBody>
          <a:bodyPr wrap="square" lIns="0" tIns="0" rIns="0" rtlCol="0">
            <a:spAutoFit/>
          </a:bodyPr>
          <a:lstStyle/>
          <a:p>
            <a:pPr indent="711200" algn="just" rtl="0">
              <a:lnSpc>
                <a:spcPts val="5140"/>
              </a:lnSpc>
            </a:pPr>
            <a:r>
              <a:rPr lang="en-US" altLang="zh-CN" sz="2795" spc="-5" dirty="0">
                <a:solidFill>
                  <a:srgbClr val="404040"/>
                </a:solidFill>
                <a:latin typeface="仿宋"/>
                <a:ea typeface="仿宋"/>
                <a:cs typeface="仿宋"/>
              </a:rPr>
              <a:t>“</a:t>
            </a:r>
            <a:r>
              <a:rPr lang="en-US" altLang="zh-CN" sz="2795" spc="0" dirty="0">
                <a:solidFill>
                  <a:srgbClr val="404040"/>
                </a:solidFill>
                <a:latin typeface="仿宋"/>
                <a:ea typeface="仿宋"/>
                <a:cs typeface="仿宋"/>
              </a:rPr>
              <a:t>二战”期间，为了加强对战机的防护，英美军方调查了作战后</a:t>
            </a:r>
            <a:r>
              <a:rPr lang="en-US" altLang="zh-CN" sz="2795" dirty="0">
                <a:solidFill>
                  <a:srgbClr val="404040"/>
                </a:solidFill>
                <a:latin typeface="仿宋"/>
                <a:ea typeface="仿宋"/>
                <a:cs typeface="仿宋"/>
              </a:rPr>
              <a:t> </a:t>
            </a:r>
            <a:r>
              <a:rPr lang="en-US" altLang="zh-CN" sz="2795" spc="-5" dirty="0">
                <a:solidFill>
                  <a:srgbClr val="404040"/>
                </a:solidFill>
                <a:latin typeface="仿宋"/>
                <a:ea typeface="仿宋"/>
                <a:cs typeface="仿宋"/>
              </a:rPr>
              <a:t>幸</a:t>
            </a:r>
            <a:r>
              <a:rPr lang="en-US" altLang="zh-CN" sz="2795" spc="0" dirty="0">
                <a:solidFill>
                  <a:srgbClr val="404040"/>
                </a:solidFill>
                <a:latin typeface="仿宋"/>
                <a:ea typeface="仿宋"/>
                <a:cs typeface="仿宋"/>
              </a:rPr>
              <a:t>存飞机上弹痕的分布，决定哪里弹痕多就加强哪里。然而统计学家</a:t>
            </a:r>
            <a:r>
              <a:rPr lang="en-US" altLang="zh-CN" sz="2795" dirty="0">
                <a:solidFill>
                  <a:srgbClr val="404040"/>
                </a:solidFill>
                <a:latin typeface="仿宋"/>
                <a:ea typeface="仿宋"/>
                <a:cs typeface="仿宋"/>
              </a:rPr>
              <a:t> </a:t>
            </a:r>
            <a:r>
              <a:rPr lang="en-US" altLang="zh-CN" sz="2795" spc="-5" dirty="0">
                <a:solidFill>
                  <a:srgbClr val="404040"/>
                </a:solidFill>
                <a:latin typeface="仿宋"/>
                <a:ea typeface="仿宋"/>
                <a:cs typeface="仿宋"/>
              </a:rPr>
              <a:t>沃</a:t>
            </a:r>
            <a:r>
              <a:rPr lang="en-US" altLang="zh-CN" sz="2795" spc="0" dirty="0">
                <a:solidFill>
                  <a:srgbClr val="404040"/>
                </a:solidFill>
                <a:latin typeface="仿宋"/>
                <a:ea typeface="仿宋"/>
                <a:cs typeface="仿宋"/>
              </a:rPr>
              <a:t>德力排众议，指出</a:t>
            </a:r>
            <a:r>
              <a:rPr lang="en-US" altLang="zh-CN" sz="2795" b="1" u="sng" spc="-678" dirty="0">
                <a:solidFill>
                  <a:srgbClr val="404040"/>
                </a:solidFill>
                <a:latin typeface="仿宋"/>
                <a:ea typeface="仿宋"/>
                <a:cs typeface="仿宋"/>
              </a:rPr>
              <a:t>更 应 该 注 意 弹 痕 少 的 部 位 ， 因 为 这 些 部 位 受 到 重</a:t>
            </a:r>
            <a:r>
              <a:rPr lang="en-US" altLang="zh-CN" sz="2795" b="1" u="sng" spc="-17" dirty="0">
                <a:solidFill>
                  <a:srgbClr val="404040"/>
                </a:solidFill>
                <a:latin typeface="仿宋"/>
                <a:ea typeface="仿宋"/>
                <a:cs typeface="仿宋"/>
              </a:rPr>
              <a:t> </a:t>
            </a:r>
            <a:r>
              <a:rPr lang="en-US" altLang="zh-CN" sz="2795" b="1" u="sng" spc="-680" dirty="0">
                <a:solidFill>
                  <a:srgbClr val="404040"/>
                </a:solidFill>
                <a:latin typeface="仿宋"/>
                <a:ea typeface="仿宋"/>
                <a:cs typeface="仿宋"/>
              </a:rPr>
              <a:t>创 的 战 机 ， 很 难 有 机 会 返 航 ， 而 这 部 分 数 据 被 忽 略 了</a:t>
            </a:r>
            <a:r>
              <a:rPr lang="en-US" altLang="zh-CN" sz="2795" spc="14" dirty="0">
                <a:solidFill>
                  <a:srgbClr val="404040"/>
                </a:solidFill>
                <a:latin typeface="仿宋"/>
                <a:ea typeface="仿宋"/>
                <a:cs typeface="仿宋"/>
              </a:rPr>
              <a:t>。</a:t>
            </a:r>
            <a:r>
              <a:rPr lang="en-US" altLang="zh-CN" sz="2795" spc="-14" dirty="0">
                <a:solidFill>
                  <a:srgbClr val="404040"/>
                </a:solidFill>
                <a:latin typeface="仿宋"/>
                <a:ea typeface="仿宋"/>
                <a:cs typeface="仿宋"/>
              </a:rPr>
              <a:t>事</a:t>
            </a:r>
            <a:r>
              <a:rPr lang="en-US" altLang="zh-CN" sz="2795" spc="0" dirty="0">
                <a:solidFill>
                  <a:srgbClr val="404040"/>
                </a:solidFill>
                <a:latin typeface="仿宋"/>
                <a:ea typeface="仿宋"/>
                <a:cs typeface="仿宋"/>
              </a:rPr>
              <a:t>实证明，沃</a:t>
            </a:r>
            <a:r>
              <a:rPr lang="en-US" altLang="zh-CN" sz="2795" dirty="0">
                <a:solidFill>
                  <a:srgbClr val="404040"/>
                </a:solidFill>
                <a:latin typeface="仿宋"/>
                <a:ea typeface="仿宋"/>
                <a:cs typeface="仿宋"/>
              </a:rPr>
              <a:t> </a:t>
            </a:r>
            <a:r>
              <a:rPr lang="en-US" altLang="zh-CN" sz="2795" spc="-5" dirty="0">
                <a:solidFill>
                  <a:srgbClr val="404040"/>
                </a:solidFill>
                <a:latin typeface="仿宋"/>
                <a:ea typeface="仿宋"/>
                <a:cs typeface="仿宋"/>
              </a:rPr>
              <a:t>德</a:t>
            </a:r>
            <a:r>
              <a:rPr lang="en-US" altLang="zh-CN" sz="2795" spc="0" dirty="0">
                <a:solidFill>
                  <a:srgbClr val="404040"/>
                </a:solidFill>
                <a:latin typeface="仿宋"/>
                <a:ea typeface="仿宋"/>
                <a:cs typeface="仿宋"/>
              </a:rPr>
              <a:t>是正确的。</a:t>
            </a:r>
            <a:endParaRPr lang="en-US" altLang="zh-CN" sz="2795">
              <a:latin typeface="仿宋"/>
              <a:ea typeface="仿宋"/>
              <a:cs typeface="仿宋"/>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6" name="Image576"/>
          <p:cNvPicPr>
            <a:picLocks noChangeAspect="1"/>
          </p:cNvPicPr>
          <p:nvPr/>
        </p:nvPicPr>
        <p:blipFill>
          <a:blip r:embed="rId2"/>
          <a:stretch>
            <a:fillRect/>
          </a:stretch>
        </p:blipFill>
        <p:spPr>
          <a:xfrm>
            <a:off x="727075" y="660794"/>
            <a:ext cx="4667225" cy="464401"/>
          </a:xfrm>
          <a:prstGeom prst="rect">
            <a:avLst/>
          </a:prstGeom>
          <a:noFill/>
        </p:spPr>
      </p:pic>
      <p:sp>
        <p:nvSpPr>
          <p:cNvPr id="577" name="Path577"/>
          <p:cNvSpPr/>
          <p:nvPr/>
        </p:nvSpPr>
        <p:spPr>
          <a:xfrm>
            <a:off x="5236464" y="2951988"/>
            <a:ext cx="1536193" cy="768096"/>
          </a:xfrm>
          <a:custGeom>
            <a:avLst/>
            <a:gdLst/>
            <a:ahLst/>
            <a:cxnLst/>
            <a:rect l="l" t="t" r="r" b="b"/>
            <a:pathLst>
              <a:path w="1536193" h="768096">
                <a:moveTo>
                  <a:pt x="0" y="384048"/>
                </a:moveTo>
                <a:lnTo>
                  <a:pt x="384048" y="384048"/>
                </a:lnTo>
                <a:lnTo>
                  <a:pt x="384048" y="0"/>
                </a:lnTo>
                <a:lnTo>
                  <a:pt x="1152144" y="0"/>
                </a:lnTo>
                <a:lnTo>
                  <a:pt x="1152144" y="384048"/>
                </a:lnTo>
                <a:lnTo>
                  <a:pt x="1536193" y="384048"/>
                </a:lnTo>
                <a:lnTo>
                  <a:pt x="768096" y="768096"/>
                </a:lnTo>
                <a:lnTo>
                  <a:pt x="0" y="384048"/>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78" name="Path578"/>
          <p:cNvSpPr/>
          <p:nvPr/>
        </p:nvSpPr>
        <p:spPr>
          <a:xfrm>
            <a:off x="5208880" y="2945346"/>
            <a:ext cx="1590522" cy="781368"/>
          </a:xfrm>
          <a:custGeom>
            <a:avLst/>
            <a:gdLst/>
            <a:ahLst/>
            <a:cxnLst/>
            <a:rect l="l" t="t" r="r" b="b"/>
            <a:pathLst>
              <a:path w="1590522" h="781368">
                <a:moveTo>
                  <a:pt x="411086" y="383959"/>
                </a:moveTo>
                <a:lnTo>
                  <a:pt x="404736" y="390309"/>
                </a:lnTo>
                <a:lnTo>
                  <a:pt x="404736" y="0"/>
                </a:lnTo>
                <a:lnTo>
                  <a:pt x="1185786" y="0"/>
                </a:lnTo>
                <a:lnTo>
                  <a:pt x="1185786" y="390309"/>
                </a:lnTo>
                <a:lnTo>
                  <a:pt x="1179436" y="383959"/>
                </a:lnTo>
                <a:lnTo>
                  <a:pt x="1590522" y="383959"/>
                </a:lnTo>
                <a:lnTo>
                  <a:pt x="795261" y="781368"/>
                </a:lnTo>
                <a:lnTo>
                  <a:pt x="0" y="383959"/>
                </a:lnTo>
                <a:lnTo>
                  <a:pt x="411086" y="383959"/>
                </a:lnTo>
                <a:close/>
                <a:moveTo>
                  <a:pt x="26911" y="396659"/>
                </a:moveTo>
                <a:lnTo>
                  <a:pt x="29743" y="384632"/>
                </a:lnTo>
                <a:lnTo>
                  <a:pt x="798093" y="768591"/>
                </a:lnTo>
                <a:lnTo>
                  <a:pt x="792416" y="768591"/>
                </a:lnTo>
                <a:lnTo>
                  <a:pt x="1560766" y="384632"/>
                </a:lnTo>
                <a:lnTo>
                  <a:pt x="1563612" y="396659"/>
                </a:lnTo>
                <a:lnTo>
                  <a:pt x="1173086" y="396659"/>
                </a:lnTo>
                <a:lnTo>
                  <a:pt x="1173086" y="6350"/>
                </a:lnTo>
                <a:lnTo>
                  <a:pt x="1179436" y="12700"/>
                </a:lnTo>
                <a:lnTo>
                  <a:pt x="411086" y="12700"/>
                </a:lnTo>
                <a:lnTo>
                  <a:pt x="417436" y="6350"/>
                </a:lnTo>
                <a:lnTo>
                  <a:pt x="417436" y="396659"/>
                </a:lnTo>
                <a:lnTo>
                  <a:pt x="26911" y="396659"/>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pic>
        <p:nvPicPr>
          <p:cNvPr id="579" name="Image579"/>
          <p:cNvPicPr>
            <a:picLocks noChangeAspect="1"/>
          </p:cNvPicPr>
          <p:nvPr/>
        </p:nvPicPr>
        <p:blipFill>
          <a:blip r:embed="rId3"/>
          <a:stretch>
            <a:fillRect/>
          </a:stretch>
        </p:blipFill>
        <p:spPr>
          <a:xfrm>
            <a:off x="7473239" y="3156852"/>
            <a:ext cx="1811693" cy="395351"/>
          </a:xfrm>
          <a:prstGeom prst="rect">
            <a:avLst/>
          </a:prstGeom>
          <a:noFill/>
        </p:spPr>
      </p:pic>
      <p:sp>
        <p:nvSpPr>
          <p:cNvPr id="580" name="Path580"/>
          <p:cNvSpPr/>
          <p:nvPr/>
        </p:nvSpPr>
        <p:spPr>
          <a:xfrm>
            <a:off x="5236464" y="4637532"/>
            <a:ext cx="1536193" cy="768096"/>
          </a:xfrm>
          <a:custGeom>
            <a:avLst/>
            <a:gdLst/>
            <a:ahLst/>
            <a:cxnLst/>
            <a:rect l="l" t="t" r="r" b="b"/>
            <a:pathLst>
              <a:path w="1536193" h="768096">
                <a:moveTo>
                  <a:pt x="0" y="384048"/>
                </a:moveTo>
                <a:lnTo>
                  <a:pt x="384048" y="384048"/>
                </a:lnTo>
                <a:lnTo>
                  <a:pt x="384048" y="0"/>
                </a:lnTo>
                <a:lnTo>
                  <a:pt x="1152144" y="0"/>
                </a:lnTo>
                <a:lnTo>
                  <a:pt x="1152144" y="384048"/>
                </a:lnTo>
                <a:lnTo>
                  <a:pt x="1536193" y="384048"/>
                </a:lnTo>
                <a:lnTo>
                  <a:pt x="768096" y="768096"/>
                </a:lnTo>
                <a:lnTo>
                  <a:pt x="0" y="384048"/>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81" name="Path581"/>
          <p:cNvSpPr/>
          <p:nvPr/>
        </p:nvSpPr>
        <p:spPr>
          <a:xfrm>
            <a:off x="5208880" y="4630839"/>
            <a:ext cx="1590522" cy="781381"/>
          </a:xfrm>
          <a:custGeom>
            <a:avLst/>
            <a:gdLst/>
            <a:ahLst/>
            <a:cxnLst/>
            <a:rect l="l" t="t" r="r" b="b"/>
            <a:pathLst>
              <a:path w="1590522" h="781381">
                <a:moveTo>
                  <a:pt x="411086" y="383972"/>
                </a:moveTo>
                <a:lnTo>
                  <a:pt x="404736" y="390322"/>
                </a:lnTo>
                <a:lnTo>
                  <a:pt x="404736" y="0"/>
                </a:lnTo>
                <a:lnTo>
                  <a:pt x="1185786" y="0"/>
                </a:lnTo>
                <a:lnTo>
                  <a:pt x="1185786" y="390322"/>
                </a:lnTo>
                <a:lnTo>
                  <a:pt x="1179436" y="383972"/>
                </a:lnTo>
                <a:lnTo>
                  <a:pt x="1590522" y="383972"/>
                </a:lnTo>
                <a:lnTo>
                  <a:pt x="795261" y="781380"/>
                </a:lnTo>
                <a:lnTo>
                  <a:pt x="0" y="383972"/>
                </a:lnTo>
                <a:lnTo>
                  <a:pt x="411086" y="383972"/>
                </a:lnTo>
                <a:close/>
                <a:moveTo>
                  <a:pt x="26911" y="396672"/>
                </a:moveTo>
                <a:lnTo>
                  <a:pt x="29743" y="384632"/>
                </a:lnTo>
                <a:lnTo>
                  <a:pt x="798093" y="768604"/>
                </a:lnTo>
                <a:lnTo>
                  <a:pt x="792416" y="768604"/>
                </a:lnTo>
                <a:lnTo>
                  <a:pt x="1560766" y="384632"/>
                </a:lnTo>
                <a:lnTo>
                  <a:pt x="1563612" y="396672"/>
                </a:lnTo>
                <a:lnTo>
                  <a:pt x="1173086" y="396672"/>
                </a:lnTo>
                <a:lnTo>
                  <a:pt x="1173086" y="6350"/>
                </a:lnTo>
                <a:lnTo>
                  <a:pt x="1179436" y="12700"/>
                </a:lnTo>
                <a:lnTo>
                  <a:pt x="411086" y="12700"/>
                </a:lnTo>
                <a:lnTo>
                  <a:pt x="417436" y="6350"/>
                </a:lnTo>
                <a:lnTo>
                  <a:pt x="417436" y="396672"/>
                </a:lnTo>
                <a:lnTo>
                  <a:pt x="26911" y="396672"/>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pic>
        <p:nvPicPr>
          <p:cNvPr id="582" name="Image582"/>
          <p:cNvPicPr>
            <a:picLocks noChangeAspect="1"/>
          </p:cNvPicPr>
          <p:nvPr/>
        </p:nvPicPr>
        <p:blipFill>
          <a:blip r:embed="rId4"/>
          <a:stretch>
            <a:fillRect/>
          </a:stretch>
        </p:blipFill>
        <p:spPr>
          <a:xfrm>
            <a:off x="7488529" y="4842066"/>
            <a:ext cx="1796403" cy="397840"/>
          </a:xfrm>
          <a:prstGeom prst="rect">
            <a:avLst/>
          </a:prstGeom>
          <a:noFill/>
        </p:spPr>
      </p:pic>
      <p:sp>
        <p:nvSpPr>
          <p:cNvPr id="583" name="Text Box583"/>
          <p:cNvSpPr txBox="1"/>
          <p:nvPr/>
        </p:nvSpPr>
        <p:spPr>
          <a:xfrm>
            <a:off x="739140" y="1906160"/>
            <a:ext cx="10349866" cy="4125359"/>
          </a:xfrm>
          <a:prstGeom prst="rect">
            <a:avLst/>
          </a:prstGeom>
          <a:noFill/>
        </p:spPr>
        <p:txBody>
          <a:bodyPr wrap="square" lIns="0" tIns="0" rIns="0" rtlCol="0">
            <a:spAutoFit/>
          </a:bodyPr>
          <a:lstStyle/>
          <a:p>
            <a:pPr algn="l" rtl="0">
              <a:lnSpc>
                <a:spcPts val="3833"/>
              </a:lnSpc>
            </a:pPr>
            <a:r>
              <a:rPr lang="en-US" altLang="zh-CN" sz="2795" spc="-5" dirty="0">
                <a:solidFill>
                  <a:srgbClr val="404040"/>
                </a:solidFill>
                <a:latin typeface="华文楷体"/>
                <a:ea typeface="华文楷体"/>
                <a:cs typeface="华文楷体"/>
              </a:rPr>
              <a:t>德</a:t>
            </a:r>
            <a:r>
              <a:rPr lang="en-US" altLang="zh-CN" sz="2795" spc="0" dirty="0">
                <a:solidFill>
                  <a:srgbClr val="404040"/>
                </a:solidFill>
                <a:latin typeface="华文楷体"/>
                <a:ea typeface="华文楷体"/>
                <a:cs typeface="华文楷体"/>
              </a:rPr>
              <a:t>军没有能力总是命中飞机的特定部位，飞机中弹点相对随机（如</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果</a:t>
            </a:r>
            <a:r>
              <a:rPr lang="en-US" altLang="zh-CN" sz="2795" spc="0" dirty="0">
                <a:solidFill>
                  <a:srgbClr val="404040"/>
                </a:solidFill>
                <a:latin typeface="华文楷体"/>
                <a:ea typeface="华文楷体"/>
                <a:cs typeface="华文楷体"/>
              </a:rPr>
              <a:t>把所有飞机的弹痕复制到一个飞机上，应该大致均匀分布）</a:t>
            </a:r>
            <a:endParaRPr lang="en-US" altLang="zh-CN" sz="2795">
              <a:latin typeface="华文楷体"/>
              <a:ea typeface="华文楷体"/>
              <a:cs typeface="华文楷体"/>
            </a:endParaRPr>
          </a:p>
          <a:p>
            <a:pPr algn="l" rtl="0">
              <a:lnSpc>
                <a:spcPts val="4030"/>
              </a:lnSpc>
              <a:spcBef>
                <a:spcPts val="6122"/>
              </a:spcBef>
            </a:pPr>
            <a:r>
              <a:rPr lang="en-US" altLang="zh-CN" sz="2795" spc="-5" dirty="0">
                <a:solidFill>
                  <a:srgbClr val="404040"/>
                </a:solidFill>
                <a:latin typeface="微软雅黑"/>
                <a:ea typeface="微软雅黑"/>
                <a:cs typeface="微软雅黑"/>
              </a:rPr>
              <a:t>如</a:t>
            </a:r>
            <a:r>
              <a:rPr lang="en-US" altLang="zh-CN" sz="2795" spc="0" dirty="0">
                <a:solidFill>
                  <a:srgbClr val="404040"/>
                </a:solidFill>
                <a:latin typeface="微软雅黑"/>
                <a:ea typeface="微软雅黑"/>
                <a:cs typeface="微软雅黑"/>
              </a:rPr>
              <a:t>果飞回来的飞机某些部位中弹多，那么</a:t>
            </a:r>
            <a:r>
              <a:rPr lang="en-US" altLang="zh-CN" sz="2795" spc="0" dirty="0">
                <a:solidFill>
                  <a:srgbClr val="FF0000"/>
                </a:solidFill>
                <a:latin typeface="微软雅黑"/>
                <a:ea typeface="微软雅黑"/>
                <a:cs typeface="微软雅黑"/>
              </a:rPr>
              <a:t>没有飞回</a:t>
            </a:r>
            <a:r>
              <a:rPr lang="en-US" altLang="zh-CN" sz="2795" spc="0" dirty="0">
                <a:solidFill>
                  <a:srgbClr val="404040"/>
                </a:solidFill>
                <a:latin typeface="微软雅黑"/>
                <a:ea typeface="微软雅黑"/>
                <a:cs typeface="微软雅黑"/>
              </a:rPr>
              <a:t>来的飞机</a:t>
            </a:r>
            <a:r>
              <a:rPr lang="en-US" altLang="zh-CN" sz="2795" spc="0" dirty="0">
                <a:solidFill>
                  <a:srgbClr val="FF0000"/>
                </a:solidFill>
                <a:latin typeface="微软雅黑"/>
                <a:ea typeface="微软雅黑"/>
                <a:cs typeface="微软雅黑"/>
              </a:rPr>
              <a:t>另一些</a:t>
            </a:r>
            <a:r>
              <a:rPr lang="en-US" altLang="zh-CN" sz="2795" dirty="0">
                <a:solidFill>
                  <a:srgbClr val="FF0000"/>
                </a:solidFill>
                <a:latin typeface="微软雅黑"/>
                <a:ea typeface="微软雅黑"/>
                <a:cs typeface="微软雅黑"/>
              </a:rPr>
              <a:t> </a:t>
            </a:r>
            <a:r>
              <a:rPr lang="en-US" altLang="zh-CN" sz="2795" spc="-5" dirty="0">
                <a:solidFill>
                  <a:srgbClr val="FF0000"/>
                </a:solidFill>
                <a:latin typeface="微软雅黑"/>
                <a:ea typeface="微软雅黑"/>
                <a:cs typeface="微软雅黑"/>
              </a:rPr>
              <a:t>部</a:t>
            </a:r>
            <a:r>
              <a:rPr lang="en-US" altLang="zh-CN" sz="2795" spc="0" dirty="0">
                <a:solidFill>
                  <a:srgbClr val="FF0000"/>
                </a:solidFill>
                <a:latin typeface="微软雅黑"/>
                <a:ea typeface="微软雅黑"/>
                <a:cs typeface="微软雅黑"/>
              </a:rPr>
              <a:t>位</a:t>
            </a:r>
            <a:r>
              <a:rPr lang="en-US" altLang="zh-CN" sz="2795" spc="0" dirty="0">
                <a:solidFill>
                  <a:srgbClr val="404040"/>
                </a:solidFill>
                <a:latin typeface="微软雅黑"/>
                <a:ea typeface="微软雅黑"/>
                <a:cs typeface="微软雅黑"/>
              </a:rPr>
              <a:t>中弹多</a:t>
            </a:r>
            <a:endParaRPr lang="en-US" altLang="zh-CN" sz="2795">
              <a:latin typeface="微软雅黑"/>
              <a:ea typeface="微软雅黑"/>
              <a:cs typeface="微软雅黑"/>
            </a:endParaRPr>
          </a:p>
          <a:p>
            <a:pPr algn="l" rtl="0">
              <a:lnSpc>
                <a:spcPts val="4138"/>
              </a:lnSpc>
              <a:spcBef>
                <a:spcPts val="6497"/>
              </a:spcBef>
            </a:pPr>
            <a:r>
              <a:rPr lang="en-US" altLang="zh-CN" sz="3205" spc="-5" dirty="0">
                <a:solidFill>
                  <a:srgbClr val="FF0000"/>
                </a:solidFill>
                <a:latin typeface="微软雅黑"/>
                <a:ea typeface="微软雅黑"/>
                <a:cs typeface="微软雅黑"/>
              </a:rPr>
              <a:t>另一些部位</a:t>
            </a:r>
            <a:r>
              <a:rPr lang="en-US" altLang="zh-CN" sz="3205" spc="-5" dirty="0">
                <a:solidFill>
                  <a:srgbClr val="404040"/>
                </a:solidFill>
                <a:latin typeface="微软雅黑"/>
                <a:ea typeface="微软雅黑"/>
                <a:cs typeface="微软雅黑"/>
              </a:rPr>
              <a:t>中弹很可能是飞</a:t>
            </a:r>
            <a:r>
              <a:rPr lang="en-US" altLang="zh-CN" sz="3205" spc="0" dirty="0">
                <a:solidFill>
                  <a:srgbClr val="404040"/>
                </a:solidFill>
                <a:latin typeface="微软雅黑"/>
                <a:ea typeface="微软雅黑"/>
                <a:cs typeface="微软雅黑"/>
              </a:rPr>
              <a:t>机</a:t>
            </a:r>
            <a:r>
              <a:rPr lang="en-US" altLang="zh-CN" sz="3205" spc="-10" dirty="0">
                <a:solidFill>
                  <a:srgbClr val="FF0000"/>
                </a:solidFill>
                <a:latin typeface="微软雅黑"/>
                <a:ea typeface="微软雅黑"/>
                <a:cs typeface="微软雅黑"/>
              </a:rPr>
              <a:t>没</a:t>
            </a:r>
            <a:r>
              <a:rPr lang="en-US" altLang="zh-CN" sz="3205" spc="0" dirty="0">
                <a:solidFill>
                  <a:srgbClr val="FF0000"/>
                </a:solidFill>
                <a:latin typeface="微软雅黑"/>
                <a:ea typeface="微软雅黑"/>
                <a:cs typeface="微软雅黑"/>
              </a:rPr>
              <a:t>有</a:t>
            </a:r>
            <a:r>
              <a:rPr lang="en-US" altLang="zh-CN" sz="3205" spc="-10" dirty="0">
                <a:solidFill>
                  <a:srgbClr val="FF0000"/>
                </a:solidFill>
                <a:latin typeface="微软雅黑"/>
                <a:ea typeface="微软雅黑"/>
                <a:cs typeface="微软雅黑"/>
              </a:rPr>
              <a:t>飞</a:t>
            </a:r>
            <a:r>
              <a:rPr lang="en-US" altLang="zh-CN" sz="3205" spc="0" dirty="0">
                <a:solidFill>
                  <a:srgbClr val="FF0000"/>
                </a:solidFill>
                <a:latin typeface="微软雅黑"/>
                <a:ea typeface="微软雅黑"/>
                <a:cs typeface="微软雅黑"/>
              </a:rPr>
              <a:t>回</a:t>
            </a:r>
            <a:r>
              <a:rPr lang="en-US" altLang="zh-CN" sz="3205" spc="-10" dirty="0">
                <a:solidFill>
                  <a:srgbClr val="404040"/>
                </a:solidFill>
                <a:latin typeface="微软雅黑"/>
                <a:ea typeface="微软雅黑"/>
                <a:cs typeface="微软雅黑"/>
              </a:rPr>
              <a:t>的</a:t>
            </a:r>
            <a:r>
              <a:rPr lang="en-US" altLang="zh-CN" sz="3205" spc="0" dirty="0">
                <a:solidFill>
                  <a:srgbClr val="404040"/>
                </a:solidFill>
                <a:latin typeface="微软雅黑"/>
                <a:ea typeface="微软雅黑"/>
                <a:cs typeface="微软雅黑"/>
              </a:rPr>
              <a:t>原因</a:t>
            </a:r>
            <a:endParaRPr lang="en-US" altLang="zh-CN" sz="3205">
              <a:latin typeface="微软雅黑"/>
              <a:ea typeface="微软雅黑"/>
              <a:cs typeface="微软雅黑"/>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Text Box585"/>
          <p:cNvSpPr txBox="1"/>
          <p:nvPr/>
        </p:nvSpPr>
        <p:spPr>
          <a:xfrm>
            <a:off x="701040" y="1457215"/>
            <a:ext cx="10784716" cy="3667944"/>
          </a:xfrm>
          <a:prstGeom prst="rect">
            <a:avLst/>
          </a:prstGeom>
          <a:noFill/>
        </p:spPr>
        <p:txBody>
          <a:bodyPr wrap="square" lIns="0" tIns="0" rIns="0" rtlCol="0">
            <a:spAutoFit/>
          </a:bodyPr>
          <a:lstStyle/>
          <a:p>
            <a:pPr marR="78550" indent="845820" algn="just" rtl="0">
              <a:lnSpc>
                <a:spcPts val="4925"/>
              </a:lnSpc>
            </a:pPr>
            <a:r>
              <a:rPr lang="en-US" altLang="zh-CN" sz="2795" spc="-5" dirty="0">
                <a:solidFill>
                  <a:srgbClr val="404040"/>
                </a:solidFill>
                <a:latin typeface="华文楷体"/>
                <a:ea typeface="华文楷体"/>
                <a:cs typeface="华文楷体"/>
              </a:rPr>
              <a:t>以</a:t>
            </a:r>
            <a:r>
              <a:rPr lang="en-US" altLang="zh-CN" sz="2795" spc="0" dirty="0">
                <a:solidFill>
                  <a:srgbClr val="404040"/>
                </a:solidFill>
                <a:latin typeface="华文楷体"/>
                <a:ea typeface="华文楷体"/>
                <a:cs typeface="华文楷体"/>
              </a:rPr>
              <a:t>色列空军中的飞行教官拟定了这样一个方针，新兵在完成一</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次</a:t>
            </a:r>
            <a:r>
              <a:rPr lang="en-US" altLang="zh-CN" sz="2795" spc="0" dirty="0">
                <a:solidFill>
                  <a:srgbClr val="404040"/>
                </a:solidFill>
                <a:latin typeface="华文楷体"/>
                <a:ea typeface="华文楷体"/>
                <a:cs typeface="华文楷体"/>
              </a:rPr>
              <a:t>出色的任务后常常热烈地表扬他们，同时对很差的表现也会进行严</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厉</a:t>
            </a:r>
            <a:r>
              <a:rPr lang="en-US" altLang="zh-CN" sz="2795" spc="0" dirty="0">
                <a:solidFill>
                  <a:srgbClr val="404040"/>
                </a:solidFill>
                <a:latin typeface="华文楷体"/>
                <a:ea typeface="华文楷体"/>
                <a:cs typeface="华文楷体"/>
              </a:rPr>
              <a:t>的批评。他们发现新兵在受到批评后很容易进步，在受到表扬后实</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际</a:t>
            </a:r>
            <a:r>
              <a:rPr lang="en-US" altLang="zh-CN" sz="2795" spc="0" dirty="0">
                <a:solidFill>
                  <a:srgbClr val="404040"/>
                </a:solidFill>
                <a:latin typeface="华文楷体"/>
                <a:ea typeface="华文楷体"/>
                <a:cs typeface="华文楷体"/>
              </a:rPr>
              <a:t>做得更差。</a:t>
            </a:r>
            <a:endParaRPr lang="en-US" altLang="zh-CN" sz="2795">
              <a:latin typeface="华文楷体"/>
              <a:ea typeface="华文楷体"/>
              <a:cs typeface="华文楷体"/>
            </a:endParaRPr>
          </a:p>
          <a:p>
            <a:pPr algn="l" rtl="0">
              <a:lnSpc>
                <a:spcPts val="3810"/>
              </a:lnSpc>
              <a:spcBef>
                <a:spcPts val="5371"/>
              </a:spcBef>
            </a:pPr>
            <a:r>
              <a:rPr lang="en-US" altLang="zh-CN" sz="2795" spc="0" dirty="0">
                <a:solidFill>
                  <a:srgbClr val="404040"/>
                </a:solidFill>
                <a:latin typeface="微软雅黑"/>
                <a:ea typeface="微软雅黑"/>
                <a:cs typeface="微软雅黑"/>
              </a:rPr>
              <a:t>【</a:t>
            </a:r>
            <a:r>
              <a:rPr lang="en-US" altLang="zh-CN" sz="2795" spc="-5" dirty="0">
                <a:solidFill>
                  <a:srgbClr val="404040"/>
                </a:solidFill>
                <a:latin typeface="微软雅黑"/>
                <a:ea typeface="微软雅黑"/>
                <a:cs typeface="微软雅黑"/>
              </a:rPr>
              <a:t>英</a:t>
            </a:r>
            <a:r>
              <a:rPr lang="en-US" altLang="zh-CN" sz="2795" spc="0" dirty="0">
                <a:solidFill>
                  <a:srgbClr val="404040"/>
                </a:solidFill>
                <a:latin typeface="微软雅黑"/>
                <a:ea typeface="微软雅黑"/>
                <a:cs typeface="微软雅黑"/>
              </a:rPr>
              <a:t>】彼得</a:t>
            </a:r>
            <a:r>
              <a:rPr lang="en-US" altLang="zh-CN" sz="2795" spc="0" dirty="0">
                <a:solidFill>
                  <a:srgbClr val="404040"/>
                </a:solidFill>
                <a:latin typeface="Arial"/>
                <a:ea typeface="Arial"/>
                <a:cs typeface="Arial"/>
              </a:rPr>
              <a:t>·</a:t>
            </a:r>
            <a:r>
              <a:rPr lang="en-US" altLang="zh-CN" sz="2795" spc="0" dirty="0">
                <a:solidFill>
                  <a:srgbClr val="404040"/>
                </a:solidFill>
                <a:latin typeface="微软雅黑"/>
                <a:ea typeface="微软雅黑"/>
                <a:cs typeface="微软雅黑"/>
              </a:rPr>
              <a:t>利普顿</a:t>
            </a:r>
            <a:r>
              <a:rPr lang="en-US" altLang="zh-CN" sz="2795" spc="0" dirty="0">
                <a:solidFill>
                  <a:srgbClr val="404040"/>
                </a:solidFill>
                <a:latin typeface="Arial"/>
                <a:ea typeface="Arial"/>
                <a:cs typeface="Arial"/>
              </a:rPr>
              <a:t>.</a:t>
            </a:r>
            <a:r>
              <a:rPr lang="en-US" altLang="zh-CN" sz="2795" spc="0" dirty="0">
                <a:solidFill>
                  <a:srgbClr val="404040"/>
                </a:solidFill>
                <a:latin typeface="微软雅黑"/>
                <a:ea typeface="微软雅黑"/>
                <a:cs typeface="微软雅黑"/>
              </a:rPr>
              <a:t>最佳说明的推理</a:t>
            </a:r>
            <a:r>
              <a:rPr lang="en-US" altLang="zh-CN" sz="2795" spc="0" dirty="0">
                <a:solidFill>
                  <a:srgbClr val="404040"/>
                </a:solidFill>
                <a:latin typeface="Arial"/>
                <a:ea typeface="Arial"/>
                <a:cs typeface="Arial"/>
              </a:rPr>
              <a:t>.</a:t>
            </a:r>
            <a:r>
              <a:rPr lang="en-US" altLang="zh-CN" sz="2795" spc="0" dirty="0">
                <a:solidFill>
                  <a:srgbClr val="404040"/>
                </a:solidFill>
                <a:latin typeface="微软雅黑"/>
                <a:ea typeface="微软雅黑"/>
                <a:cs typeface="微软雅黑"/>
              </a:rPr>
              <a:t>上海科技教育出版社，</a:t>
            </a:r>
            <a:r>
              <a:rPr lang="en-US" altLang="zh-CN" sz="2795" spc="0" dirty="0">
                <a:solidFill>
                  <a:srgbClr val="404040"/>
                </a:solidFill>
                <a:latin typeface="Arial"/>
                <a:ea typeface="Arial"/>
                <a:cs typeface="Arial"/>
              </a:rPr>
              <a:t>2007</a:t>
            </a:r>
            <a:r>
              <a:rPr lang="en-US" altLang="zh-CN" sz="2795" spc="-7" dirty="0">
                <a:solidFill>
                  <a:srgbClr val="404040"/>
                </a:solidFill>
                <a:latin typeface="微软雅黑"/>
                <a:ea typeface="微软雅黑"/>
                <a:cs typeface="微软雅黑"/>
              </a:rPr>
              <a:t>：</a:t>
            </a:r>
            <a:r>
              <a:rPr lang="en-US" altLang="zh-CN" sz="2795" spc="0" dirty="0">
                <a:solidFill>
                  <a:srgbClr val="404040"/>
                </a:solidFill>
                <a:latin typeface="Arial"/>
                <a:ea typeface="Arial"/>
                <a:cs typeface="Arial"/>
              </a:rPr>
              <a:t>33</a:t>
            </a:r>
            <a:endParaRPr lang="en-US" altLang="zh-CN" sz="2795">
              <a:latin typeface="Arial"/>
              <a:ea typeface="Arial"/>
              <a:cs typeface="Aria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Text Box587"/>
          <p:cNvSpPr txBox="1"/>
          <p:nvPr/>
        </p:nvSpPr>
        <p:spPr>
          <a:xfrm>
            <a:off x="739140" y="385468"/>
            <a:ext cx="10180320" cy="5777637"/>
          </a:xfrm>
          <a:prstGeom prst="rect">
            <a:avLst/>
          </a:prstGeom>
          <a:noFill/>
        </p:spPr>
        <p:txBody>
          <a:bodyPr wrap="square" lIns="0" tIns="0" rIns="0" rtlCol="0">
            <a:spAutoFit/>
          </a:bodyPr>
          <a:lstStyle/>
          <a:p>
            <a:pPr indent="617855" algn="l" rtl="0">
              <a:lnSpc>
                <a:spcPts val="3561"/>
              </a:lnSpc>
            </a:pPr>
            <a:r>
              <a:rPr lang="en-US" altLang="zh-CN" sz="2495" spc="-5" dirty="0">
                <a:solidFill>
                  <a:srgbClr val="404040"/>
                </a:solidFill>
                <a:latin typeface="微软雅黑"/>
                <a:ea typeface="微软雅黑"/>
                <a:cs typeface="微软雅黑"/>
              </a:rPr>
              <a:t>面</a:t>
            </a:r>
            <a:r>
              <a:rPr lang="en-US" altLang="zh-CN" sz="2495" spc="0" dirty="0">
                <a:solidFill>
                  <a:srgbClr val="404040"/>
                </a:solidFill>
                <a:latin typeface="微软雅黑"/>
                <a:ea typeface="微软雅黑"/>
                <a:cs typeface="微软雅黑"/>
              </a:rPr>
              <a:t>对这一材料，似乎直接的结论只能是“批评使人进步，表扬使人落</a:t>
            </a:r>
            <a:r>
              <a:rPr lang="en-US" altLang="zh-CN" sz="2495" dirty="0">
                <a:solidFill>
                  <a:srgbClr val="404040"/>
                </a:solidFill>
                <a:latin typeface="微软雅黑"/>
                <a:ea typeface="微软雅黑"/>
                <a:cs typeface="微软雅黑"/>
              </a:rPr>
              <a:t> </a:t>
            </a:r>
            <a:r>
              <a:rPr lang="en-US" altLang="zh-CN" sz="2495" spc="-5" dirty="0">
                <a:solidFill>
                  <a:srgbClr val="404040"/>
                </a:solidFill>
                <a:latin typeface="微软雅黑"/>
                <a:ea typeface="微软雅黑"/>
                <a:cs typeface="微软雅黑"/>
              </a:rPr>
              <a:t>后</a:t>
            </a:r>
            <a:r>
              <a:rPr lang="en-US" altLang="zh-CN" sz="2495" spc="0" dirty="0">
                <a:solidFill>
                  <a:srgbClr val="404040"/>
                </a:solidFill>
                <a:latin typeface="微软雅黑"/>
                <a:ea typeface="微软雅黑"/>
                <a:cs typeface="微软雅黑"/>
              </a:rPr>
              <a:t>”或“失败是成功之母”。</a:t>
            </a:r>
            <a:endParaRPr lang="en-US" altLang="zh-CN" sz="2495">
              <a:latin typeface="微软雅黑"/>
              <a:ea typeface="微软雅黑"/>
              <a:cs typeface="微软雅黑"/>
            </a:endParaRPr>
          </a:p>
          <a:p>
            <a:pPr marL="617855" algn="l" rtl="0">
              <a:lnSpc>
                <a:spcPts val="3221"/>
              </a:lnSpc>
              <a:spcBef>
                <a:spcPts val="1679"/>
              </a:spcBef>
            </a:pPr>
            <a:r>
              <a:rPr lang="en-US" altLang="zh-CN" sz="2495" spc="-5" dirty="0">
                <a:solidFill>
                  <a:srgbClr val="404040"/>
                </a:solidFill>
                <a:latin typeface="微软雅黑"/>
                <a:ea typeface="微软雅黑"/>
                <a:cs typeface="微软雅黑"/>
              </a:rPr>
              <a:t>当</a:t>
            </a:r>
            <a:r>
              <a:rPr lang="en-US" altLang="zh-CN" sz="2495" spc="0" dirty="0">
                <a:solidFill>
                  <a:srgbClr val="404040"/>
                </a:solidFill>
                <a:latin typeface="微软雅黑"/>
                <a:ea typeface="微软雅黑"/>
                <a:cs typeface="微软雅黑"/>
              </a:rPr>
              <a:t>真如此？</a:t>
            </a:r>
            <a:endParaRPr lang="en-US" altLang="zh-CN" sz="2495">
              <a:latin typeface="微软雅黑"/>
              <a:ea typeface="微软雅黑"/>
              <a:cs typeface="微软雅黑"/>
            </a:endParaRPr>
          </a:p>
          <a:p>
            <a:pPr marL="617855" algn="l" rtl="0">
              <a:lnSpc>
                <a:spcPts val="3221"/>
              </a:lnSpc>
              <a:spcBef>
                <a:spcPts val="1679"/>
              </a:spcBef>
            </a:pPr>
            <a:r>
              <a:rPr lang="en-US" altLang="zh-CN" sz="2495" spc="-5" dirty="0">
                <a:solidFill>
                  <a:srgbClr val="404040"/>
                </a:solidFill>
                <a:latin typeface="微软雅黑"/>
                <a:ea typeface="微软雅黑"/>
                <a:cs typeface="微软雅黑"/>
              </a:rPr>
              <a:t>既</a:t>
            </a:r>
            <a:r>
              <a:rPr lang="en-US" altLang="zh-CN" sz="2495" spc="0" dirty="0">
                <a:solidFill>
                  <a:srgbClr val="404040"/>
                </a:solidFill>
                <a:latin typeface="微软雅黑"/>
                <a:ea typeface="微软雅黑"/>
                <a:cs typeface="微软雅黑"/>
              </a:rPr>
              <a:t>然如此，为什么还要表扬？</a:t>
            </a:r>
            <a:endParaRPr lang="en-US" altLang="zh-CN" sz="2495">
              <a:latin typeface="微软雅黑"/>
              <a:ea typeface="微软雅黑"/>
              <a:cs typeface="微软雅黑"/>
            </a:endParaRPr>
          </a:p>
          <a:p>
            <a:pPr marL="617855" algn="l" rtl="0">
              <a:lnSpc>
                <a:spcPts val="3221"/>
              </a:lnSpc>
              <a:spcBef>
                <a:spcPts val="1679"/>
              </a:spcBef>
            </a:pPr>
            <a:r>
              <a:rPr lang="en-US" altLang="zh-CN" sz="2495" spc="-5" dirty="0">
                <a:solidFill>
                  <a:srgbClr val="103889"/>
                </a:solidFill>
                <a:latin typeface="微软雅黑"/>
                <a:ea typeface="微软雅黑"/>
                <a:cs typeface="微软雅黑"/>
              </a:rPr>
              <a:t>如</a:t>
            </a:r>
            <a:r>
              <a:rPr lang="en-US" altLang="zh-CN" sz="2495" spc="0" dirty="0">
                <a:solidFill>
                  <a:srgbClr val="103889"/>
                </a:solidFill>
                <a:latin typeface="微软雅黑"/>
                <a:ea typeface="微软雅黑"/>
                <a:cs typeface="微软雅黑"/>
              </a:rPr>
              <a:t>果一直批评，飞行成绩会持续上升？</a:t>
            </a:r>
            <a:endParaRPr lang="en-US" altLang="zh-CN" sz="2495">
              <a:latin typeface="微软雅黑"/>
              <a:ea typeface="微软雅黑"/>
              <a:cs typeface="微软雅黑"/>
            </a:endParaRPr>
          </a:p>
          <a:p>
            <a:pPr marL="617855" algn="l" rtl="0">
              <a:lnSpc>
                <a:spcPts val="3221"/>
              </a:lnSpc>
              <a:spcBef>
                <a:spcPts val="1679"/>
              </a:spcBef>
            </a:pPr>
            <a:r>
              <a:rPr lang="en-US" altLang="zh-CN" sz="2495" spc="-5" dirty="0">
                <a:solidFill>
                  <a:srgbClr val="404040"/>
                </a:solidFill>
                <a:latin typeface="微软雅黑"/>
                <a:ea typeface="微软雅黑"/>
                <a:cs typeface="微软雅黑"/>
              </a:rPr>
              <a:t>一</a:t>
            </a:r>
            <a:r>
              <a:rPr lang="en-US" altLang="zh-CN" sz="2495" spc="0" dirty="0">
                <a:solidFill>
                  <a:srgbClr val="404040"/>
                </a:solidFill>
                <a:latin typeface="微软雅黑"/>
                <a:ea typeface="微软雅黑"/>
                <a:cs typeface="微软雅黑"/>
              </a:rPr>
              <a:t>直表扬呢，飞行成绩会持续上升？</a:t>
            </a:r>
            <a:endParaRPr lang="en-US" altLang="zh-CN" sz="2495">
              <a:latin typeface="微软雅黑"/>
              <a:ea typeface="微软雅黑"/>
              <a:cs typeface="微软雅黑"/>
            </a:endParaRPr>
          </a:p>
          <a:p>
            <a:pPr marL="617855" algn="l" rtl="0">
              <a:lnSpc>
                <a:spcPts val="4957"/>
              </a:lnSpc>
            </a:pPr>
            <a:r>
              <a:rPr lang="en-US" altLang="zh-CN" sz="2495" spc="-5" dirty="0">
                <a:solidFill>
                  <a:srgbClr val="103889"/>
                </a:solidFill>
                <a:latin typeface="微软雅黑"/>
                <a:ea typeface="微软雅黑"/>
                <a:cs typeface="微软雅黑"/>
              </a:rPr>
              <a:t>不</a:t>
            </a:r>
            <a:r>
              <a:rPr lang="en-US" altLang="zh-CN" sz="2495" spc="0" dirty="0">
                <a:solidFill>
                  <a:srgbClr val="103889"/>
                </a:solidFill>
                <a:latin typeface="微软雅黑"/>
                <a:ea typeface="微软雅黑"/>
                <a:cs typeface="微软雅黑"/>
              </a:rPr>
              <a:t>会，因为再上升也会有一个上限，再下降也会有一个底线。</a:t>
            </a:r>
            <a:r>
              <a:rPr lang="en-US" altLang="zh-CN" sz="2495" dirty="0">
                <a:solidFill>
                  <a:srgbClr val="103889"/>
                </a:solidFill>
                <a:latin typeface="微软雅黑"/>
                <a:ea typeface="微软雅黑"/>
                <a:cs typeface="微软雅黑"/>
              </a:rPr>
              <a:t> </a:t>
            </a:r>
            <a:r>
              <a:rPr lang="en-US" altLang="zh-CN" sz="2495" spc="-5" dirty="0">
                <a:solidFill>
                  <a:srgbClr val="404040"/>
                </a:solidFill>
                <a:latin typeface="微软雅黑"/>
                <a:ea typeface="微软雅黑"/>
                <a:cs typeface="微软雅黑"/>
              </a:rPr>
              <a:t>上</a:t>
            </a:r>
            <a:r>
              <a:rPr lang="en-US" altLang="zh-CN" sz="2495" spc="0" dirty="0">
                <a:solidFill>
                  <a:srgbClr val="404040"/>
                </a:solidFill>
                <a:latin typeface="微软雅黑"/>
                <a:ea typeface="微软雅黑"/>
                <a:cs typeface="微软雅黑"/>
              </a:rPr>
              <a:t>升又上限，下降有底线，这不就形成了一个</a:t>
            </a:r>
            <a:r>
              <a:rPr lang="en-US" altLang="zh-CN" sz="2495" spc="0" dirty="0">
                <a:solidFill>
                  <a:srgbClr val="103889"/>
                </a:solidFill>
                <a:latin typeface="微软雅黑"/>
                <a:ea typeface="微软雅黑"/>
                <a:cs typeface="微软雅黑"/>
              </a:rPr>
              <a:t>周期性起落</a:t>
            </a:r>
            <a:r>
              <a:rPr lang="en-US" altLang="zh-CN" sz="2495" spc="0" dirty="0">
                <a:solidFill>
                  <a:srgbClr val="404040"/>
                </a:solidFill>
                <a:latin typeface="微软雅黑"/>
                <a:ea typeface="微软雅黑"/>
                <a:cs typeface="微软雅黑"/>
              </a:rPr>
              <a:t>吗？</a:t>
            </a:r>
            <a:r>
              <a:rPr lang="en-US" altLang="zh-CN" sz="2495" dirty="0">
                <a:solidFill>
                  <a:srgbClr val="404040"/>
                </a:solidFill>
                <a:latin typeface="微软雅黑"/>
                <a:ea typeface="微软雅黑"/>
                <a:cs typeface="微软雅黑"/>
              </a:rPr>
              <a:t> </a:t>
            </a:r>
            <a:r>
              <a:rPr lang="en-US" altLang="zh-CN" sz="2495" spc="-5" dirty="0">
                <a:solidFill>
                  <a:srgbClr val="404040"/>
                </a:solidFill>
                <a:latin typeface="微软雅黑"/>
                <a:ea typeface="微软雅黑"/>
                <a:cs typeface="微软雅黑"/>
              </a:rPr>
              <a:t>如</a:t>
            </a:r>
            <a:r>
              <a:rPr lang="en-US" altLang="zh-CN" sz="2495" spc="0" dirty="0">
                <a:solidFill>
                  <a:srgbClr val="404040"/>
                </a:solidFill>
                <a:latin typeface="微软雅黑"/>
                <a:ea typeface="微软雅黑"/>
                <a:cs typeface="微软雅黑"/>
              </a:rPr>
              <a:t>果有周期性起落，在起到高点时教官会怎么样？一个表扬</a:t>
            </a:r>
            <a:r>
              <a:rPr lang="en-US" altLang="zh-CN" sz="2495" spc="0" dirty="0">
                <a:solidFill>
                  <a:srgbClr val="404040"/>
                </a:solidFill>
                <a:latin typeface="Arial"/>
                <a:ea typeface="Arial"/>
                <a:cs typeface="Arial"/>
              </a:rPr>
              <a:t>……</a:t>
            </a:r>
            <a:r>
              <a:rPr lang="en-US" altLang="zh-CN" sz="2495" spc="0" dirty="0">
                <a:solidFill>
                  <a:srgbClr val="404040"/>
                </a:solidFill>
                <a:latin typeface="微软雅黑"/>
                <a:ea typeface="微软雅黑"/>
                <a:cs typeface="微软雅黑"/>
              </a:rPr>
              <a:t>在落</a:t>
            </a:r>
            <a:endParaRPr lang="en-US" altLang="zh-CN" sz="2495">
              <a:latin typeface="微软雅黑"/>
              <a:ea typeface="微软雅黑"/>
              <a:cs typeface="微软雅黑"/>
            </a:endParaRPr>
          </a:p>
          <a:p>
            <a:pPr algn="l" rtl="0">
              <a:lnSpc>
                <a:spcPts val="3401"/>
              </a:lnSpc>
              <a:spcBef>
                <a:spcPts val="499"/>
              </a:spcBef>
            </a:pPr>
            <a:r>
              <a:rPr lang="en-US" altLang="zh-CN" sz="2495" spc="-5" dirty="0">
                <a:solidFill>
                  <a:srgbClr val="404040"/>
                </a:solidFill>
                <a:latin typeface="微软雅黑"/>
                <a:ea typeface="微软雅黑"/>
                <a:cs typeface="微软雅黑"/>
              </a:rPr>
              <a:t>到</a:t>
            </a:r>
            <a:r>
              <a:rPr lang="en-US" altLang="zh-CN" sz="2495" spc="0" dirty="0">
                <a:solidFill>
                  <a:srgbClr val="404040"/>
                </a:solidFill>
                <a:latin typeface="微软雅黑"/>
                <a:ea typeface="微软雅黑"/>
                <a:cs typeface="微软雅黑"/>
              </a:rPr>
              <a:t>低点时会怎么样？一个批评</a:t>
            </a:r>
            <a:r>
              <a:rPr lang="en-US" altLang="zh-CN" sz="2495" spc="0" dirty="0">
                <a:solidFill>
                  <a:srgbClr val="404040"/>
                </a:solidFill>
                <a:latin typeface="Arial"/>
                <a:ea typeface="Arial"/>
                <a:cs typeface="Arial"/>
              </a:rPr>
              <a:t>……</a:t>
            </a:r>
            <a:endParaRPr lang="en-US" altLang="zh-CN" sz="2495">
              <a:latin typeface="Arial"/>
              <a:ea typeface="Arial"/>
              <a:cs typeface="Aria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9" name="Image589"/>
          <p:cNvPicPr>
            <a:picLocks noChangeAspect="1"/>
          </p:cNvPicPr>
          <p:nvPr/>
        </p:nvPicPr>
        <p:blipFill>
          <a:blip r:embed="rId2"/>
          <a:stretch>
            <a:fillRect/>
          </a:stretch>
        </p:blipFill>
        <p:spPr>
          <a:xfrm>
            <a:off x="2129028" y="2859024"/>
            <a:ext cx="8217408" cy="3358896"/>
          </a:xfrm>
          <a:prstGeom prst="rect">
            <a:avLst/>
          </a:prstGeom>
          <a:noFill/>
        </p:spPr>
      </p:pic>
      <p:sp>
        <p:nvSpPr>
          <p:cNvPr id="590" name="Path590"/>
          <p:cNvSpPr/>
          <p:nvPr/>
        </p:nvSpPr>
        <p:spPr>
          <a:xfrm>
            <a:off x="6057900" y="3358896"/>
            <a:ext cx="912876" cy="359664"/>
          </a:xfrm>
          <a:custGeom>
            <a:avLst/>
            <a:gdLst/>
            <a:ahLst/>
            <a:cxnLst/>
            <a:rect l="l" t="t" r="r" b="b"/>
            <a:pathLst>
              <a:path w="912876" h="359664">
                <a:moveTo>
                  <a:pt x="0" y="0"/>
                </a:moveTo>
                <a:lnTo>
                  <a:pt x="912876" y="0"/>
                </a:lnTo>
                <a:lnTo>
                  <a:pt x="912876" y="359664"/>
                </a:lnTo>
                <a:lnTo>
                  <a:pt x="0" y="35966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1" name="Path591"/>
          <p:cNvSpPr/>
          <p:nvPr/>
        </p:nvSpPr>
        <p:spPr>
          <a:xfrm>
            <a:off x="6052719" y="3353969"/>
            <a:ext cx="922223" cy="369354"/>
          </a:xfrm>
          <a:custGeom>
            <a:avLst/>
            <a:gdLst/>
            <a:ahLst/>
            <a:cxnLst/>
            <a:rect l="l" t="t" r="r" b="b"/>
            <a:pathLst>
              <a:path w="922223" h="369354">
                <a:moveTo>
                  <a:pt x="922223" y="0"/>
                </a:moveTo>
                <a:lnTo>
                  <a:pt x="922223" y="369354"/>
                </a:lnTo>
                <a:lnTo>
                  <a:pt x="0" y="369354"/>
                </a:lnTo>
                <a:lnTo>
                  <a:pt x="0" y="0"/>
                </a:lnTo>
                <a:lnTo>
                  <a:pt x="922223" y="0"/>
                </a:lnTo>
                <a:close/>
                <a:moveTo>
                  <a:pt x="4762" y="9525"/>
                </a:moveTo>
                <a:lnTo>
                  <a:pt x="9525" y="4762"/>
                </a:lnTo>
                <a:lnTo>
                  <a:pt x="9525" y="364591"/>
                </a:lnTo>
                <a:lnTo>
                  <a:pt x="4762" y="359829"/>
                </a:lnTo>
                <a:lnTo>
                  <a:pt x="917461" y="359829"/>
                </a:lnTo>
                <a:lnTo>
                  <a:pt x="912698" y="364591"/>
                </a:lnTo>
                <a:lnTo>
                  <a:pt x="912698" y="4762"/>
                </a:lnTo>
                <a:lnTo>
                  <a:pt x="917461" y="9525"/>
                </a:lnTo>
                <a:lnTo>
                  <a:pt x="4762" y="9525"/>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2" name="Path592"/>
          <p:cNvSpPr/>
          <p:nvPr/>
        </p:nvSpPr>
        <p:spPr>
          <a:xfrm>
            <a:off x="7214616" y="5422392"/>
            <a:ext cx="912877" cy="353568"/>
          </a:xfrm>
          <a:custGeom>
            <a:avLst/>
            <a:gdLst/>
            <a:ahLst/>
            <a:cxnLst/>
            <a:rect l="l" t="t" r="r" b="b"/>
            <a:pathLst>
              <a:path w="912877" h="353568">
                <a:moveTo>
                  <a:pt x="0" y="0"/>
                </a:moveTo>
                <a:lnTo>
                  <a:pt x="912876" y="0"/>
                </a:lnTo>
                <a:lnTo>
                  <a:pt x="912876" y="353568"/>
                </a:lnTo>
                <a:lnTo>
                  <a:pt x="0" y="353568"/>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3" name="Path593"/>
          <p:cNvSpPr/>
          <p:nvPr/>
        </p:nvSpPr>
        <p:spPr>
          <a:xfrm>
            <a:off x="7210108" y="5417503"/>
            <a:ext cx="922020" cy="363220"/>
          </a:xfrm>
          <a:custGeom>
            <a:avLst/>
            <a:gdLst/>
            <a:ahLst/>
            <a:cxnLst/>
            <a:rect l="l" t="t" r="r" b="b"/>
            <a:pathLst>
              <a:path w="922020" h="363220">
                <a:moveTo>
                  <a:pt x="922020" y="0"/>
                </a:moveTo>
                <a:lnTo>
                  <a:pt x="922020" y="363220"/>
                </a:lnTo>
                <a:lnTo>
                  <a:pt x="0" y="363220"/>
                </a:lnTo>
                <a:lnTo>
                  <a:pt x="0" y="0"/>
                </a:lnTo>
                <a:lnTo>
                  <a:pt x="922020" y="0"/>
                </a:lnTo>
                <a:close/>
                <a:moveTo>
                  <a:pt x="4762" y="9525"/>
                </a:moveTo>
                <a:lnTo>
                  <a:pt x="9525" y="4762"/>
                </a:lnTo>
                <a:lnTo>
                  <a:pt x="9525" y="358457"/>
                </a:lnTo>
                <a:lnTo>
                  <a:pt x="4762" y="353695"/>
                </a:lnTo>
                <a:lnTo>
                  <a:pt x="917257" y="353695"/>
                </a:lnTo>
                <a:lnTo>
                  <a:pt x="912495" y="358457"/>
                </a:lnTo>
                <a:lnTo>
                  <a:pt x="912495" y="4762"/>
                </a:lnTo>
                <a:lnTo>
                  <a:pt x="917257" y="9525"/>
                </a:lnTo>
                <a:lnTo>
                  <a:pt x="4762" y="9525"/>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4" name="Path594"/>
          <p:cNvSpPr/>
          <p:nvPr/>
        </p:nvSpPr>
        <p:spPr>
          <a:xfrm>
            <a:off x="4945380" y="5422392"/>
            <a:ext cx="883920" cy="353568"/>
          </a:xfrm>
          <a:custGeom>
            <a:avLst/>
            <a:gdLst/>
            <a:ahLst/>
            <a:cxnLst/>
            <a:rect l="l" t="t" r="r" b="b"/>
            <a:pathLst>
              <a:path w="883920" h="353568">
                <a:moveTo>
                  <a:pt x="0" y="0"/>
                </a:moveTo>
                <a:lnTo>
                  <a:pt x="883920" y="0"/>
                </a:lnTo>
                <a:lnTo>
                  <a:pt x="883920" y="353568"/>
                </a:lnTo>
                <a:lnTo>
                  <a:pt x="0" y="353568"/>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5" name="Path595"/>
          <p:cNvSpPr/>
          <p:nvPr/>
        </p:nvSpPr>
        <p:spPr>
          <a:xfrm>
            <a:off x="4941253" y="5417503"/>
            <a:ext cx="893445" cy="363220"/>
          </a:xfrm>
          <a:custGeom>
            <a:avLst/>
            <a:gdLst/>
            <a:ahLst/>
            <a:cxnLst/>
            <a:rect l="l" t="t" r="r" b="b"/>
            <a:pathLst>
              <a:path w="893445" h="363220">
                <a:moveTo>
                  <a:pt x="893445" y="0"/>
                </a:moveTo>
                <a:lnTo>
                  <a:pt x="893445" y="363220"/>
                </a:lnTo>
                <a:lnTo>
                  <a:pt x="0" y="363220"/>
                </a:lnTo>
                <a:lnTo>
                  <a:pt x="0" y="0"/>
                </a:lnTo>
                <a:lnTo>
                  <a:pt x="893445" y="0"/>
                </a:lnTo>
                <a:close/>
                <a:moveTo>
                  <a:pt x="4762" y="9525"/>
                </a:moveTo>
                <a:lnTo>
                  <a:pt x="9525" y="4762"/>
                </a:lnTo>
                <a:lnTo>
                  <a:pt x="9525" y="358457"/>
                </a:lnTo>
                <a:lnTo>
                  <a:pt x="4762" y="353695"/>
                </a:lnTo>
                <a:lnTo>
                  <a:pt x="888682" y="353695"/>
                </a:lnTo>
                <a:lnTo>
                  <a:pt x="883920" y="358457"/>
                </a:lnTo>
                <a:lnTo>
                  <a:pt x="883920" y="4762"/>
                </a:lnTo>
                <a:lnTo>
                  <a:pt x="888682" y="9525"/>
                </a:lnTo>
                <a:lnTo>
                  <a:pt x="4762" y="9525"/>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6" name="Path596"/>
          <p:cNvSpPr/>
          <p:nvPr/>
        </p:nvSpPr>
        <p:spPr>
          <a:xfrm>
            <a:off x="3782568" y="3348228"/>
            <a:ext cx="912876" cy="381000"/>
          </a:xfrm>
          <a:custGeom>
            <a:avLst/>
            <a:gdLst/>
            <a:ahLst/>
            <a:cxnLst/>
            <a:rect l="l" t="t" r="r" b="b"/>
            <a:pathLst>
              <a:path w="912876" h="381000">
                <a:moveTo>
                  <a:pt x="0" y="0"/>
                </a:moveTo>
                <a:lnTo>
                  <a:pt x="912876" y="0"/>
                </a:lnTo>
                <a:lnTo>
                  <a:pt x="912876" y="381000"/>
                </a:lnTo>
                <a:lnTo>
                  <a:pt x="0" y="381000"/>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7" name="Path597"/>
          <p:cNvSpPr/>
          <p:nvPr/>
        </p:nvSpPr>
        <p:spPr>
          <a:xfrm>
            <a:off x="3777514" y="3343809"/>
            <a:ext cx="922223" cy="389674"/>
          </a:xfrm>
          <a:custGeom>
            <a:avLst/>
            <a:gdLst/>
            <a:ahLst/>
            <a:cxnLst/>
            <a:rect l="l" t="t" r="r" b="b"/>
            <a:pathLst>
              <a:path w="922223" h="389674">
                <a:moveTo>
                  <a:pt x="922223" y="0"/>
                </a:moveTo>
                <a:lnTo>
                  <a:pt x="922223" y="389674"/>
                </a:lnTo>
                <a:lnTo>
                  <a:pt x="0" y="389674"/>
                </a:lnTo>
                <a:lnTo>
                  <a:pt x="0" y="0"/>
                </a:lnTo>
                <a:lnTo>
                  <a:pt x="922223" y="0"/>
                </a:lnTo>
                <a:close/>
                <a:moveTo>
                  <a:pt x="4762" y="9525"/>
                </a:moveTo>
                <a:lnTo>
                  <a:pt x="9525" y="4762"/>
                </a:lnTo>
                <a:lnTo>
                  <a:pt x="9525" y="384911"/>
                </a:lnTo>
                <a:lnTo>
                  <a:pt x="4762" y="380149"/>
                </a:lnTo>
                <a:lnTo>
                  <a:pt x="917460" y="380149"/>
                </a:lnTo>
                <a:lnTo>
                  <a:pt x="912698" y="384911"/>
                </a:lnTo>
                <a:lnTo>
                  <a:pt x="912698" y="4762"/>
                </a:lnTo>
                <a:lnTo>
                  <a:pt x="917460" y="9525"/>
                </a:lnTo>
                <a:lnTo>
                  <a:pt x="4762" y="9525"/>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598" name="Text Box598"/>
          <p:cNvSpPr txBox="1"/>
          <p:nvPr/>
        </p:nvSpPr>
        <p:spPr>
          <a:xfrm>
            <a:off x="528955" y="853463"/>
            <a:ext cx="10832465" cy="1475872"/>
          </a:xfrm>
          <a:prstGeom prst="rect">
            <a:avLst/>
          </a:prstGeom>
          <a:noFill/>
        </p:spPr>
        <p:txBody>
          <a:bodyPr wrap="square" lIns="0" tIns="0" rIns="0" rtlCol="0">
            <a:spAutoFit/>
          </a:bodyPr>
          <a:lstStyle/>
          <a:p>
            <a:pPr algn="l" rtl="0">
              <a:lnSpc>
                <a:spcPts val="3874"/>
              </a:lnSpc>
            </a:pPr>
            <a:r>
              <a:rPr lang="en-US" altLang="zh-CN" sz="2495" spc="-5" dirty="0">
                <a:solidFill>
                  <a:srgbClr val="404040"/>
                </a:solidFill>
                <a:latin typeface="微软雅黑"/>
                <a:ea typeface="微软雅黑"/>
                <a:cs typeface="微软雅黑"/>
              </a:rPr>
              <a:t>批</a:t>
            </a:r>
            <a:r>
              <a:rPr lang="en-US" altLang="zh-CN" sz="2495" spc="0" dirty="0">
                <a:solidFill>
                  <a:srgbClr val="404040"/>
                </a:solidFill>
                <a:latin typeface="微软雅黑"/>
                <a:ea typeface="微软雅黑"/>
                <a:cs typeface="微软雅黑"/>
              </a:rPr>
              <a:t>评和表扬的作用并没有想象中大，只是很多时候恰恰与飞行员的状态耦合：</a:t>
            </a:r>
            <a:r>
              <a:rPr lang="en-US" altLang="zh-CN" sz="2495" dirty="0">
                <a:solidFill>
                  <a:srgbClr val="404040"/>
                </a:solidFill>
                <a:latin typeface="微软雅黑"/>
                <a:ea typeface="微软雅黑"/>
                <a:cs typeface="微软雅黑"/>
              </a:rPr>
              <a:t> </a:t>
            </a:r>
            <a:r>
              <a:rPr lang="en-US" altLang="zh-CN" sz="2495" spc="-5" dirty="0">
                <a:solidFill>
                  <a:srgbClr val="404040"/>
                </a:solidFill>
                <a:latin typeface="微软雅黑"/>
                <a:ea typeface="微软雅黑"/>
                <a:cs typeface="微软雅黑"/>
              </a:rPr>
              <a:t>状</a:t>
            </a:r>
            <a:r>
              <a:rPr lang="en-US" altLang="zh-CN" sz="2495" spc="0" dirty="0">
                <a:solidFill>
                  <a:srgbClr val="404040"/>
                </a:solidFill>
                <a:latin typeface="微软雅黑"/>
                <a:ea typeface="微软雅黑"/>
                <a:cs typeface="微软雅黑"/>
              </a:rPr>
              <a:t>态处于波峰时最容易得到表扬，处于波谷时最容易得到批评。而所谓的表</a:t>
            </a:r>
            <a:r>
              <a:rPr lang="en-US" altLang="zh-CN" sz="2495" dirty="0">
                <a:solidFill>
                  <a:srgbClr val="404040"/>
                </a:solidFill>
                <a:latin typeface="微软雅黑"/>
                <a:ea typeface="微软雅黑"/>
                <a:cs typeface="微软雅黑"/>
              </a:rPr>
              <a:t> </a:t>
            </a:r>
            <a:r>
              <a:rPr lang="en-US" altLang="zh-CN" sz="2495" spc="-5" dirty="0">
                <a:solidFill>
                  <a:srgbClr val="404040"/>
                </a:solidFill>
                <a:latin typeface="微软雅黑"/>
                <a:ea typeface="微软雅黑"/>
                <a:cs typeface="微软雅黑"/>
              </a:rPr>
              <a:t>扬</a:t>
            </a:r>
            <a:r>
              <a:rPr lang="en-US" altLang="zh-CN" sz="2495" spc="0" dirty="0">
                <a:solidFill>
                  <a:srgbClr val="404040"/>
                </a:solidFill>
                <a:latin typeface="微软雅黑"/>
                <a:ea typeface="微软雅黑"/>
                <a:cs typeface="微软雅黑"/>
              </a:rPr>
              <a:t>之后的退步、批评之后的进步都是时对平均水平的回归而已。</a:t>
            </a:r>
            <a:endParaRPr lang="en-US" altLang="zh-CN" sz="2495">
              <a:latin typeface="微软雅黑"/>
              <a:ea typeface="微软雅黑"/>
              <a:cs typeface="微软雅黑"/>
            </a:endParaRPr>
          </a:p>
        </p:txBody>
      </p:sp>
      <p:sp>
        <p:nvSpPr>
          <p:cNvPr id="599" name="Text Box599"/>
          <p:cNvSpPr txBox="1"/>
          <p:nvPr/>
        </p:nvSpPr>
        <p:spPr>
          <a:xfrm>
            <a:off x="3873716" y="3420123"/>
            <a:ext cx="647700" cy="330708"/>
          </a:xfrm>
          <a:prstGeom prst="rect">
            <a:avLst/>
          </a:prstGeom>
          <a:noFill/>
        </p:spPr>
        <p:txBody>
          <a:bodyPr wrap="square" lIns="0" tIns="0" rIns="0" rtlCol="0">
            <a:spAutoFit/>
          </a:bodyPr>
          <a:lstStyle/>
          <a:p>
            <a:pPr algn="l" rtl="0">
              <a:lnSpc>
                <a:spcPts val="2604"/>
              </a:lnSpc>
            </a:pPr>
            <a:r>
              <a:rPr lang="en-US" altLang="zh-CN" sz="2400" spc="0" dirty="0">
                <a:solidFill>
                  <a:srgbClr val="000000"/>
                </a:solidFill>
                <a:latin typeface="隶书"/>
                <a:ea typeface="隶书"/>
                <a:cs typeface="隶书"/>
              </a:rPr>
              <a:t>表扬</a:t>
            </a:r>
            <a:endParaRPr lang="en-US" altLang="zh-CN" sz="2400">
              <a:latin typeface="隶书"/>
              <a:ea typeface="隶书"/>
              <a:cs typeface="隶书"/>
            </a:endParaRPr>
          </a:p>
        </p:txBody>
      </p:sp>
      <p:sp>
        <p:nvSpPr>
          <p:cNvPr id="600" name="Text Box600"/>
          <p:cNvSpPr txBox="1"/>
          <p:nvPr/>
        </p:nvSpPr>
        <p:spPr>
          <a:xfrm>
            <a:off x="6148921" y="3430283"/>
            <a:ext cx="647700" cy="330708"/>
          </a:xfrm>
          <a:prstGeom prst="rect">
            <a:avLst/>
          </a:prstGeom>
          <a:noFill/>
        </p:spPr>
        <p:txBody>
          <a:bodyPr wrap="square" lIns="0" tIns="0" rIns="0" rtlCol="0">
            <a:spAutoFit/>
          </a:bodyPr>
          <a:lstStyle/>
          <a:p>
            <a:pPr algn="l" rtl="0">
              <a:lnSpc>
                <a:spcPts val="2604"/>
              </a:lnSpc>
            </a:pPr>
            <a:r>
              <a:rPr lang="en-US" altLang="zh-CN" sz="2400" spc="0" dirty="0">
                <a:solidFill>
                  <a:srgbClr val="000000"/>
                </a:solidFill>
                <a:latin typeface="隶书"/>
                <a:ea typeface="隶书"/>
                <a:cs typeface="隶书"/>
              </a:rPr>
              <a:t>表扬</a:t>
            </a:r>
            <a:endParaRPr lang="en-US" altLang="zh-CN" sz="2400">
              <a:latin typeface="隶书"/>
              <a:ea typeface="隶书"/>
              <a:cs typeface="隶书"/>
            </a:endParaRPr>
          </a:p>
        </p:txBody>
      </p:sp>
      <p:sp>
        <p:nvSpPr>
          <p:cNvPr id="601" name="Text Box601"/>
          <p:cNvSpPr txBox="1"/>
          <p:nvPr/>
        </p:nvSpPr>
        <p:spPr>
          <a:xfrm>
            <a:off x="5037455" y="5493817"/>
            <a:ext cx="647700" cy="330708"/>
          </a:xfrm>
          <a:prstGeom prst="rect">
            <a:avLst/>
          </a:prstGeom>
          <a:noFill/>
        </p:spPr>
        <p:txBody>
          <a:bodyPr wrap="square" lIns="0" tIns="0" rIns="0" rtlCol="0">
            <a:spAutoFit/>
          </a:bodyPr>
          <a:lstStyle/>
          <a:p>
            <a:pPr algn="l" rtl="0">
              <a:lnSpc>
                <a:spcPts val="2604"/>
              </a:lnSpc>
            </a:pPr>
            <a:r>
              <a:rPr lang="en-US" altLang="zh-CN" sz="2400" spc="0" dirty="0">
                <a:solidFill>
                  <a:srgbClr val="000000"/>
                </a:solidFill>
                <a:latin typeface="隶书"/>
                <a:ea typeface="隶书"/>
                <a:cs typeface="隶书"/>
              </a:rPr>
              <a:t>批评</a:t>
            </a:r>
            <a:endParaRPr lang="en-US" altLang="zh-CN" sz="2400">
              <a:latin typeface="隶书"/>
              <a:ea typeface="隶书"/>
              <a:cs typeface="隶书"/>
            </a:endParaRPr>
          </a:p>
        </p:txBody>
      </p:sp>
      <p:sp>
        <p:nvSpPr>
          <p:cNvPr id="602" name="Text Box602"/>
          <p:cNvSpPr txBox="1"/>
          <p:nvPr/>
        </p:nvSpPr>
        <p:spPr>
          <a:xfrm>
            <a:off x="7306310" y="5493817"/>
            <a:ext cx="647700" cy="330708"/>
          </a:xfrm>
          <a:prstGeom prst="rect">
            <a:avLst/>
          </a:prstGeom>
          <a:noFill/>
        </p:spPr>
        <p:txBody>
          <a:bodyPr wrap="square" lIns="0" tIns="0" rIns="0" rtlCol="0">
            <a:spAutoFit/>
          </a:bodyPr>
          <a:lstStyle/>
          <a:p>
            <a:pPr algn="l" rtl="0">
              <a:lnSpc>
                <a:spcPts val="2604"/>
              </a:lnSpc>
            </a:pPr>
            <a:r>
              <a:rPr lang="en-US" altLang="zh-CN" sz="2400" spc="0" dirty="0">
                <a:solidFill>
                  <a:srgbClr val="000000"/>
                </a:solidFill>
                <a:latin typeface="隶书"/>
                <a:ea typeface="隶书"/>
                <a:cs typeface="隶书"/>
              </a:rPr>
              <a:t>批评</a:t>
            </a:r>
            <a:endParaRPr lang="en-US" altLang="zh-CN" sz="2400">
              <a:latin typeface="隶书"/>
              <a:ea typeface="隶书"/>
              <a:cs typeface="隶书"/>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Text Box604"/>
          <p:cNvSpPr txBox="1"/>
          <p:nvPr/>
        </p:nvSpPr>
        <p:spPr>
          <a:xfrm>
            <a:off x="1010920" y="1941521"/>
            <a:ext cx="10314304" cy="2294461"/>
          </a:xfrm>
          <a:prstGeom prst="rect">
            <a:avLst/>
          </a:prstGeom>
          <a:noFill/>
        </p:spPr>
        <p:txBody>
          <a:bodyPr wrap="square" lIns="0" tIns="0" rIns="0" rtlCol="0">
            <a:spAutoFit/>
          </a:bodyPr>
          <a:lstStyle/>
          <a:p>
            <a:pPr indent="914400" algn="just" rtl="0">
              <a:lnSpc>
                <a:spcPts val="6022"/>
              </a:lnSpc>
            </a:pPr>
            <a:r>
              <a:rPr lang="en-US" altLang="zh-CN" sz="3205" b="1" spc="0" dirty="0">
                <a:solidFill>
                  <a:srgbClr val="404040"/>
                </a:solidFill>
                <a:latin typeface="华文中宋"/>
                <a:ea typeface="华文中宋"/>
                <a:cs typeface="华文中宋"/>
              </a:rPr>
              <a:t>学了</a:t>
            </a:r>
            <a:r>
              <a:rPr lang="en-US" altLang="zh-CN" sz="3205" b="1" spc="5" dirty="0">
                <a:solidFill>
                  <a:srgbClr val="404040"/>
                </a:solidFill>
                <a:latin typeface="华文中宋"/>
                <a:ea typeface="华文中宋"/>
                <a:cs typeface="华文中宋"/>
              </a:rPr>
              <a:t>逻</a:t>
            </a:r>
            <a:r>
              <a:rPr lang="en-US" altLang="zh-CN" sz="3205" b="1" spc="0" dirty="0">
                <a:solidFill>
                  <a:srgbClr val="404040"/>
                </a:solidFill>
                <a:latin typeface="华文中宋"/>
                <a:ea typeface="华文中宋"/>
                <a:cs typeface="华文中宋"/>
              </a:rPr>
              <a:t>辑和批判性</a:t>
            </a:r>
            <a:r>
              <a:rPr lang="en-US" altLang="zh-CN" sz="3205" b="1" spc="6" dirty="0">
                <a:solidFill>
                  <a:srgbClr val="404040"/>
                </a:solidFill>
                <a:latin typeface="华文中宋"/>
                <a:ea typeface="华文中宋"/>
                <a:cs typeface="华文中宋"/>
              </a:rPr>
              <a:t>思</a:t>
            </a:r>
            <a:r>
              <a:rPr lang="en-US" altLang="zh-CN" sz="3205" b="1" spc="0" dirty="0">
                <a:solidFill>
                  <a:srgbClr val="404040"/>
                </a:solidFill>
                <a:latin typeface="华文中宋"/>
                <a:ea typeface="华文中宋"/>
                <a:cs typeface="华文中宋"/>
              </a:rPr>
              <a:t>维，对语文学</a:t>
            </a:r>
            <a:r>
              <a:rPr lang="en-US" altLang="zh-CN" sz="3205" b="1" spc="7" dirty="0">
                <a:solidFill>
                  <a:srgbClr val="404040"/>
                </a:solidFill>
                <a:latin typeface="华文中宋"/>
                <a:ea typeface="华文中宋"/>
                <a:cs typeface="华文中宋"/>
              </a:rPr>
              <a:t>习</a:t>
            </a:r>
            <a:r>
              <a:rPr lang="en-US" altLang="zh-CN" sz="3205" b="1" spc="-5" dirty="0">
                <a:solidFill>
                  <a:srgbClr val="404040"/>
                </a:solidFill>
                <a:latin typeface="华文中宋"/>
                <a:ea typeface="华文中宋"/>
                <a:cs typeface="华文中宋"/>
              </a:rPr>
              <a:t>来</a:t>
            </a:r>
            <a:r>
              <a:rPr lang="en-US" altLang="zh-CN" sz="3205" b="1" spc="0" dirty="0">
                <a:solidFill>
                  <a:srgbClr val="404040"/>
                </a:solidFill>
                <a:latin typeface="华文中宋"/>
                <a:ea typeface="华文中宋"/>
                <a:cs typeface="华文中宋"/>
              </a:rPr>
              <a:t>说，最</a:t>
            </a:r>
            <a:r>
              <a:rPr lang="en-US" altLang="zh-CN" sz="3205" b="1" spc="7" dirty="0">
                <a:solidFill>
                  <a:srgbClr val="404040"/>
                </a:solidFill>
                <a:latin typeface="华文中宋"/>
                <a:ea typeface="华文中宋"/>
                <a:cs typeface="华文中宋"/>
              </a:rPr>
              <a:t>大</a:t>
            </a:r>
            <a:r>
              <a:rPr lang="en-US" altLang="zh-CN" sz="3205" b="1" spc="-5" dirty="0">
                <a:solidFill>
                  <a:srgbClr val="404040"/>
                </a:solidFill>
                <a:latin typeface="华文中宋"/>
                <a:ea typeface="华文中宋"/>
                <a:cs typeface="华文中宋"/>
              </a:rPr>
              <a:t>的</a:t>
            </a:r>
            <a:r>
              <a:rPr lang="en-US" altLang="zh-CN" sz="3205" b="1" spc="0" dirty="0">
                <a:solidFill>
                  <a:srgbClr val="404040"/>
                </a:solidFill>
                <a:latin typeface="华文中宋"/>
                <a:ea typeface="华文中宋"/>
                <a:cs typeface="华文中宋"/>
              </a:rPr>
              <a:t>改</a:t>
            </a:r>
            <a:r>
              <a:rPr lang="en-US" altLang="zh-CN" sz="3205" b="1" dirty="0">
                <a:solidFill>
                  <a:srgbClr val="404040"/>
                </a:solidFill>
                <a:latin typeface="华文中宋"/>
                <a:ea typeface="华文中宋"/>
                <a:cs typeface="华文中宋"/>
              </a:rPr>
              <a:t> </a:t>
            </a:r>
            <a:r>
              <a:rPr lang="en-US" altLang="zh-CN" sz="3205" b="1" spc="0" dirty="0">
                <a:solidFill>
                  <a:srgbClr val="404040"/>
                </a:solidFill>
                <a:latin typeface="华文中宋"/>
                <a:ea typeface="华文中宋"/>
                <a:cs typeface="华文中宋"/>
              </a:rPr>
              <a:t>变就</a:t>
            </a:r>
            <a:r>
              <a:rPr lang="en-US" altLang="zh-CN" sz="3205" b="1" spc="5" dirty="0">
                <a:solidFill>
                  <a:srgbClr val="404040"/>
                </a:solidFill>
                <a:latin typeface="华文中宋"/>
                <a:ea typeface="华文中宋"/>
                <a:cs typeface="华文中宋"/>
              </a:rPr>
              <a:t>是</a:t>
            </a:r>
            <a:r>
              <a:rPr lang="en-US" altLang="zh-CN" sz="3205" b="1" spc="0" dirty="0">
                <a:solidFill>
                  <a:srgbClr val="404040"/>
                </a:solidFill>
                <a:latin typeface="华文中宋"/>
                <a:ea typeface="华文中宋"/>
                <a:cs typeface="华文中宋"/>
              </a:rPr>
              <a:t>看文章和写</a:t>
            </a:r>
            <a:r>
              <a:rPr lang="en-US" altLang="zh-CN" sz="3205" b="1" spc="6" dirty="0">
                <a:solidFill>
                  <a:srgbClr val="404040"/>
                </a:solidFill>
                <a:latin typeface="华文中宋"/>
                <a:ea typeface="华文中宋"/>
                <a:cs typeface="华文中宋"/>
              </a:rPr>
              <a:t>东</a:t>
            </a:r>
            <a:r>
              <a:rPr lang="en-US" altLang="zh-CN" sz="3205" b="1" spc="0" dirty="0">
                <a:solidFill>
                  <a:srgbClr val="404040"/>
                </a:solidFill>
                <a:latin typeface="华文中宋"/>
                <a:ea typeface="华文中宋"/>
                <a:cs typeface="华文中宋"/>
              </a:rPr>
              <a:t>西的眼光变得</a:t>
            </a:r>
            <a:r>
              <a:rPr lang="en-US" altLang="zh-CN" sz="3205" b="1" spc="7" dirty="0">
                <a:solidFill>
                  <a:srgbClr val="404040"/>
                </a:solidFill>
                <a:latin typeface="华文中宋"/>
                <a:ea typeface="华文中宋"/>
                <a:cs typeface="华文中宋"/>
              </a:rPr>
              <a:t>不</a:t>
            </a:r>
            <a:r>
              <a:rPr lang="en-US" altLang="zh-CN" sz="3205" b="1" spc="-5" dirty="0">
                <a:solidFill>
                  <a:srgbClr val="404040"/>
                </a:solidFill>
                <a:latin typeface="华文中宋"/>
                <a:ea typeface="华文中宋"/>
                <a:cs typeface="华文中宋"/>
              </a:rPr>
              <a:t>一</a:t>
            </a:r>
            <a:r>
              <a:rPr lang="en-US" altLang="zh-CN" sz="3205" b="1" spc="0" dirty="0">
                <a:solidFill>
                  <a:srgbClr val="404040"/>
                </a:solidFill>
                <a:latin typeface="华文中宋"/>
                <a:ea typeface="华文中宋"/>
                <a:cs typeface="华文中宋"/>
              </a:rPr>
              <a:t>样，发</a:t>
            </a:r>
            <a:r>
              <a:rPr lang="en-US" altLang="zh-CN" sz="3205" b="1" spc="7" dirty="0">
                <a:solidFill>
                  <a:srgbClr val="404040"/>
                </a:solidFill>
                <a:latin typeface="华文中宋"/>
                <a:ea typeface="华文中宋"/>
                <a:cs typeface="华文中宋"/>
              </a:rPr>
              <a:t>现</a:t>
            </a:r>
            <a:r>
              <a:rPr lang="en-US" altLang="zh-CN" sz="3205" b="1" spc="-5" dirty="0">
                <a:solidFill>
                  <a:srgbClr val="404040"/>
                </a:solidFill>
                <a:latin typeface="华文中宋"/>
                <a:ea typeface="华文中宋"/>
                <a:cs typeface="华文中宋"/>
              </a:rPr>
              <a:t>了</a:t>
            </a:r>
            <a:r>
              <a:rPr lang="en-US" altLang="zh-CN" sz="3205" b="1" spc="0" dirty="0">
                <a:solidFill>
                  <a:srgbClr val="404040"/>
                </a:solidFill>
                <a:latin typeface="华文中宋"/>
                <a:ea typeface="华文中宋"/>
                <a:cs typeface="华文中宋"/>
              </a:rPr>
              <a:t>更多的</a:t>
            </a:r>
            <a:r>
              <a:rPr lang="en-US" altLang="zh-CN" sz="3205" b="1" dirty="0">
                <a:solidFill>
                  <a:srgbClr val="404040"/>
                </a:solidFill>
                <a:latin typeface="华文中宋"/>
                <a:ea typeface="华文中宋"/>
                <a:cs typeface="华文中宋"/>
              </a:rPr>
              <a:t> </a:t>
            </a:r>
            <a:r>
              <a:rPr lang="en-US" altLang="zh-CN" sz="3205" b="1" spc="0" dirty="0">
                <a:solidFill>
                  <a:srgbClr val="404040"/>
                </a:solidFill>
                <a:latin typeface="华文中宋"/>
                <a:ea typeface="华文中宋"/>
                <a:cs typeface="华文中宋"/>
              </a:rPr>
              <a:t>问题</a:t>
            </a:r>
            <a:r>
              <a:rPr lang="en-US" altLang="zh-CN" sz="3205" b="1" spc="5" dirty="0">
                <a:solidFill>
                  <a:srgbClr val="404040"/>
                </a:solidFill>
                <a:latin typeface="华文中宋"/>
                <a:ea typeface="华文中宋"/>
                <a:cs typeface="华文中宋"/>
              </a:rPr>
              <a:t>和</a:t>
            </a:r>
            <a:r>
              <a:rPr lang="en-US" altLang="zh-CN" sz="3205" b="1" spc="0" dirty="0">
                <a:solidFill>
                  <a:srgbClr val="404040"/>
                </a:solidFill>
                <a:latin typeface="华文中宋"/>
                <a:ea typeface="华文中宋"/>
                <a:cs typeface="华文中宋"/>
              </a:rPr>
              <a:t>含义。</a:t>
            </a:r>
            <a:endParaRPr lang="en-US" altLang="zh-CN" sz="3205">
              <a:latin typeface="华文中宋"/>
              <a:ea typeface="华文中宋"/>
              <a:cs typeface="华文中宋"/>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6" name="Image606"/>
          <p:cNvPicPr>
            <a:picLocks noChangeAspect="1"/>
          </p:cNvPicPr>
          <p:nvPr/>
        </p:nvPicPr>
        <p:blipFill>
          <a:blip r:embed="rId2"/>
          <a:stretch>
            <a:fillRect/>
          </a:stretch>
        </p:blipFill>
        <p:spPr>
          <a:xfrm>
            <a:off x="936168" y="1305090"/>
            <a:ext cx="175044" cy="371374"/>
          </a:xfrm>
          <a:prstGeom prst="rect">
            <a:avLst/>
          </a:prstGeom>
          <a:noFill/>
        </p:spPr>
      </p:pic>
      <p:pic>
        <p:nvPicPr>
          <p:cNvPr id="607" name="Image607"/>
          <p:cNvPicPr>
            <a:picLocks noChangeAspect="1"/>
          </p:cNvPicPr>
          <p:nvPr/>
        </p:nvPicPr>
        <p:blipFill>
          <a:blip r:embed="rId3"/>
          <a:stretch>
            <a:fillRect/>
          </a:stretch>
        </p:blipFill>
        <p:spPr>
          <a:xfrm>
            <a:off x="1156792" y="1322171"/>
            <a:ext cx="181674" cy="306185"/>
          </a:xfrm>
          <a:prstGeom prst="rect">
            <a:avLst/>
          </a:prstGeom>
          <a:noFill/>
        </p:spPr>
      </p:pic>
      <p:pic>
        <p:nvPicPr>
          <p:cNvPr id="608" name="Image608"/>
          <p:cNvPicPr>
            <a:picLocks noChangeAspect="1"/>
          </p:cNvPicPr>
          <p:nvPr/>
        </p:nvPicPr>
        <p:blipFill>
          <a:blip r:embed="rId4"/>
          <a:stretch>
            <a:fillRect/>
          </a:stretch>
        </p:blipFill>
        <p:spPr>
          <a:xfrm>
            <a:off x="1368349" y="1287373"/>
            <a:ext cx="3202724" cy="400940"/>
          </a:xfrm>
          <a:prstGeom prst="rect">
            <a:avLst/>
          </a:prstGeom>
          <a:noFill/>
        </p:spPr>
      </p:pic>
      <p:pic>
        <p:nvPicPr>
          <p:cNvPr id="609" name="Image609"/>
          <p:cNvPicPr>
            <a:picLocks noChangeAspect="1"/>
          </p:cNvPicPr>
          <p:nvPr/>
        </p:nvPicPr>
        <p:blipFill>
          <a:blip r:embed="rId5"/>
          <a:stretch>
            <a:fillRect/>
          </a:stretch>
        </p:blipFill>
        <p:spPr>
          <a:xfrm>
            <a:off x="4719841" y="1279703"/>
            <a:ext cx="207810" cy="183413"/>
          </a:xfrm>
          <a:prstGeom prst="rect">
            <a:avLst/>
          </a:prstGeom>
          <a:noFill/>
        </p:spPr>
      </p:pic>
      <p:pic>
        <p:nvPicPr>
          <p:cNvPr id="610" name="Image610"/>
          <p:cNvPicPr>
            <a:picLocks noChangeAspect="1"/>
          </p:cNvPicPr>
          <p:nvPr/>
        </p:nvPicPr>
        <p:blipFill>
          <a:blip r:embed="rId6"/>
          <a:stretch>
            <a:fillRect/>
          </a:stretch>
        </p:blipFill>
        <p:spPr>
          <a:xfrm>
            <a:off x="4916056" y="1284224"/>
            <a:ext cx="1445247" cy="405829"/>
          </a:xfrm>
          <a:prstGeom prst="rect">
            <a:avLst/>
          </a:prstGeom>
          <a:noFill/>
        </p:spPr>
      </p:pic>
      <p:pic>
        <p:nvPicPr>
          <p:cNvPr id="611" name="Image611"/>
          <p:cNvPicPr>
            <a:picLocks noChangeAspect="1"/>
          </p:cNvPicPr>
          <p:nvPr/>
        </p:nvPicPr>
        <p:blipFill>
          <a:blip r:embed="rId7"/>
          <a:stretch>
            <a:fillRect/>
          </a:stretch>
        </p:blipFill>
        <p:spPr>
          <a:xfrm>
            <a:off x="6323927" y="1280681"/>
            <a:ext cx="206756" cy="186258"/>
          </a:xfrm>
          <a:prstGeom prst="rect">
            <a:avLst/>
          </a:prstGeom>
          <a:noFill/>
        </p:spPr>
      </p:pic>
      <p:sp>
        <p:nvSpPr>
          <p:cNvPr id="612" name="Text Box612"/>
          <p:cNvSpPr txBox="1"/>
          <p:nvPr/>
        </p:nvSpPr>
        <p:spPr>
          <a:xfrm>
            <a:off x="760095" y="2348755"/>
            <a:ext cx="10705465" cy="2629064"/>
          </a:xfrm>
          <a:prstGeom prst="rect">
            <a:avLst/>
          </a:prstGeom>
          <a:noFill/>
        </p:spPr>
        <p:txBody>
          <a:bodyPr wrap="square" lIns="0" tIns="0" rIns="0" rtlCol="0">
            <a:spAutoFit/>
          </a:bodyPr>
          <a:lstStyle/>
          <a:p>
            <a:pPr marL="914400" algn="l" rtl="0">
              <a:lnSpc>
                <a:spcPts val="3636"/>
              </a:lnSpc>
            </a:pPr>
            <a:r>
              <a:rPr lang="en-US" altLang="zh-CN" sz="2795" b="1" spc="-8" dirty="0">
                <a:solidFill>
                  <a:srgbClr val="404040"/>
                </a:solidFill>
                <a:latin typeface="仿宋"/>
                <a:ea typeface="仿宋"/>
                <a:cs typeface="仿宋"/>
              </a:rPr>
              <a:t>挖</a:t>
            </a:r>
            <a:r>
              <a:rPr lang="en-US" altLang="zh-CN" sz="2795" b="1" spc="12" dirty="0">
                <a:solidFill>
                  <a:srgbClr val="404040"/>
                </a:solidFill>
                <a:latin typeface="仿宋"/>
                <a:ea typeface="仿宋"/>
                <a:cs typeface="仿宋"/>
              </a:rPr>
              <a:t>掘</a:t>
            </a:r>
            <a:r>
              <a:rPr lang="en-US" altLang="zh-CN" sz="2795" b="1" spc="0" dirty="0">
                <a:solidFill>
                  <a:srgbClr val="404040"/>
                </a:solidFill>
                <a:latin typeface="仿宋"/>
                <a:ea typeface="仿宋"/>
                <a:cs typeface="仿宋"/>
              </a:rPr>
              <a:t>隐</a:t>
            </a:r>
            <a:r>
              <a:rPr lang="en-US" altLang="zh-CN" sz="2795" b="1" spc="13" dirty="0">
                <a:solidFill>
                  <a:srgbClr val="404040"/>
                </a:solidFill>
                <a:latin typeface="仿宋"/>
                <a:ea typeface="仿宋"/>
                <a:cs typeface="仿宋"/>
              </a:rPr>
              <a:t>含</a:t>
            </a:r>
            <a:r>
              <a:rPr lang="en-US" altLang="zh-CN" sz="2795" b="1" spc="0" dirty="0">
                <a:solidFill>
                  <a:srgbClr val="404040"/>
                </a:solidFill>
                <a:latin typeface="仿宋"/>
                <a:ea typeface="仿宋"/>
                <a:cs typeface="仿宋"/>
              </a:rPr>
              <a:t>前</a:t>
            </a:r>
            <a:r>
              <a:rPr lang="en-US" altLang="zh-CN" sz="2795" b="1" spc="11" dirty="0">
                <a:solidFill>
                  <a:srgbClr val="404040"/>
                </a:solidFill>
                <a:latin typeface="仿宋"/>
                <a:ea typeface="仿宋"/>
                <a:cs typeface="仿宋"/>
              </a:rPr>
              <a:t>提</a:t>
            </a:r>
            <a:r>
              <a:rPr lang="en-US" altLang="zh-CN" sz="2795" b="1" spc="0" dirty="0">
                <a:solidFill>
                  <a:srgbClr val="404040"/>
                </a:solidFill>
                <a:latin typeface="仿宋"/>
                <a:ea typeface="仿宋"/>
                <a:cs typeface="仿宋"/>
              </a:rPr>
              <a:t>—</a:t>
            </a:r>
            <a:r>
              <a:rPr lang="en-US" altLang="zh-CN" sz="2795" b="1" spc="14" dirty="0">
                <a:solidFill>
                  <a:srgbClr val="404040"/>
                </a:solidFill>
                <a:latin typeface="仿宋"/>
                <a:ea typeface="仿宋"/>
                <a:cs typeface="仿宋"/>
              </a:rPr>
              <a:t>—</a:t>
            </a:r>
            <a:r>
              <a:rPr lang="en-US" altLang="zh-CN" sz="2795" b="1" spc="0" dirty="0">
                <a:solidFill>
                  <a:srgbClr val="404040"/>
                </a:solidFill>
                <a:latin typeface="华文楷体"/>
                <a:ea typeface="华文楷体"/>
                <a:cs typeface="华文楷体"/>
              </a:rPr>
              <a:t>从这里开</a:t>
            </a:r>
            <a:r>
              <a:rPr lang="en-US" altLang="zh-CN" sz="2795" b="1" spc="7" dirty="0">
                <a:solidFill>
                  <a:srgbClr val="404040"/>
                </a:solidFill>
                <a:latin typeface="华文楷体"/>
                <a:ea typeface="华文楷体"/>
                <a:cs typeface="华文楷体"/>
              </a:rPr>
              <a:t>始</a:t>
            </a:r>
            <a:r>
              <a:rPr lang="en-US" altLang="zh-CN" sz="2795" b="1" spc="-5" dirty="0">
                <a:solidFill>
                  <a:srgbClr val="404040"/>
                </a:solidFill>
                <a:latin typeface="华文楷体"/>
                <a:ea typeface="华文楷体"/>
                <a:cs typeface="华文楷体"/>
              </a:rPr>
              <a:t>“</a:t>
            </a:r>
            <a:r>
              <a:rPr lang="en-US" altLang="zh-CN" sz="2795" b="1" spc="0" dirty="0">
                <a:solidFill>
                  <a:srgbClr val="404040"/>
                </a:solidFill>
                <a:latin typeface="华文楷体"/>
                <a:ea typeface="华文楷体"/>
                <a:cs typeface="华文楷体"/>
              </a:rPr>
              <a:t>与众</a:t>
            </a:r>
            <a:r>
              <a:rPr lang="en-US" altLang="zh-CN" sz="2795" b="1" spc="6" dirty="0">
                <a:solidFill>
                  <a:srgbClr val="404040"/>
                </a:solidFill>
                <a:latin typeface="华文楷体"/>
                <a:ea typeface="华文楷体"/>
                <a:cs typeface="华文楷体"/>
              </a:rPr>
              <a:t>不</a:t>
            </a:r>
            <a:r>
              <a:rPr lang="en-US" altLang="zh-CN" sz="2795" b="1" spc="0" dirty="0">
                <a:solidFill>
                  <a:srgbClr val="404040"/>
                </a:solidFill>
                <a:latin typeface="华文楷体"/>
                <a:ea typeface="华文楷体"/>
                <a:cs typeface="华文楷体"/>
              </a:rPr>
              <a:t>同”</a:t>
            </a:r>
            <a:endParaRPr lang="en-US" altLang="zh-CN" sz="2795" dirty="0">
              <a:latin typeface="华文楷体"/>
              <a:ea typeface="华文楷体"/>
              <a:cs typeface="华文楷体"/>
            </a:endParaRPr>
          </a:p>
          <a:p>
            <a:pPr indent="914400" algn="l" rtl="0">
              <a:lnSpc>
                <a:spcPts val="5335"/>
              </a:lnSpc>
              <a:spcBef>
                <a:spcPts val="1060"/>
              </a:spcBef>
            </a:pPr>
            <a:r>
              <a:rPr lang="en-US" altLang="zh-CN" sz="2795" spc="-5" dirty="0">
                <a:solidFill>
                  <a:srgbClr val="404040"/>
                </a:solidFill>
                <a:latin typeface="华文楷体"/>
                <a:ea typeface="华文楷体"/>
                <a:cs typeface="华文楷体"/>
              </a:rPr>
              <a:t>几</a:t>
            </a:r>
            <a:r>
              <a:rPr lang="en-US" altLang="zh-CN" sz="2795" spc="0" dirty="0">
                <a:solidFill>
                  <a:srgbClr val="404040"/>
                </a:solidFill>
                <a:latin typeface="华文楷体"/>
                <a:ea typeface="华文楷体"/>
                <a:cs typeface="华文楷体"/>
              </a:rPr>
              <a:t>乎所有材料都潜藏着一些深层次的观念，有的是说话人刻</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意</a:t>
            </a:r>
            <a:r>
              <a:rPr lang="en-US" altLang="zh-CN" sz="2795" spc="0" dirty="0">
                <a:solidFill>
                  <a:srgbClr val="404040"/>
                </a:solidFill>
                <a:latin typeface="华文楷体"/>
                <a:ea typeface="华文楷体"/>
                <a:cs typeface="华文楷体"/>
              </a:rPr>
              <a:t>隐藏的，有的是他们自己都没有意识到的，试着把这些观念找出</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来</a:t>
            </a:r>
            <a:r>
              <a:rPr lang="en-US" altLang="zh-CN" sz="2795" spc="0" dirty="0">
                <a:solidFill>
                  <a:srgbClr val="404040"/>
                </a:solidFill>
                <a:latin typeface="华文楷体"/>
                <a:ea typeface="华文楷体"/>
                <a:cs typeface="华文楷体"/>
              </a:rPr>
              <a:t>，无论究竟如何看待与最终怎样评价，写作的深度都成为了可能。</a:t>
            </a:r>
            <a:endParaRPr lang="en-US" altLang="zh-CN" sz="2795" dirty="0">
              <a:latin typeface="华文楷体"/>
              <a:ea typeface="华文楷体"/>
              <a:cs typeface="华文楷体"/>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Text Box614"/>
          <p:cNvSpPr txBox="1"/>
          <p:nvPr/>
        </p:nvSpPr>
        <p:spPr>
          <a:xfrm>
            <a:off x="739140" y="2169716"/>
            <a:ext cx="10705466" cy="2891170"/>
          </a:xfrm>
          <a:prstGeom prst="rect">
            <a:avLst/>
          </a:prstGeom>
          <a:noFill/>
        </p:spPr>
        <p:txBody>
          <a:bodyPr wrap="square" lIns="0" tIns="0" rIns="0" rtlCol="0">
            <a:spAutoFit/>
          </a:bodyPr>
          <a:lstStyle/>
          <a:p>
            <a:pPr indent="914400" algn="l" rtl="0">
              <a:lnSpc>
                <a:spcPts val="5691"/>
              </a:lnSpc>
            </a:pPr>
            <a:r>
              <a:rPr lang="en-US" altLang="zh-CN" sz="2795" spc="-5" dirty="0">
                <a:solidFill>
                  <a:srgbClr val="404040"/>
                </a:solidFill>
                <a:latin typeface="微软雅黑"/>
                <a:ea typeface="微软雅黑"/>
                <a:cs typeface="微软雅黑"/>
              </a:rPr>
              <a:t>非</a:t>
            </a:r>
            <a:r>
              <a:rPr lang="en-US" altLang="zh-CN" sz="2795" spc="0" dirty="0">
                <a:solidFill>
                  <a:srgbClr val="404040"/>
                </a:solidFill>
                <a:latin typeface="微软雅黑"/>
                <a:ea typeface="微软雅黑"/>
                <a:cs typeface="微软雅黑"/>
              </a:rPr>
              <a:t>形式逻辑理论认为，在一个论证中，说出来的论据只是一</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部</a:t>
            </a:r>
            <a:r>
              <a:rPr lang="en-US" altLang="zh-CN" sz="2795" spc="0" dirty="0">
                <a:solidFill>
                  <a:srgbClr val="404040"/>
                </a:solidFill>
                <a:latin typeface="微软雅黑"/>
                <a:ea typeface="微软雅黑"/>
                <a:cs typeface="微软雅黑"/>
              </a:rPr>
              <a:t>分，那些</a:t>
            </a:r>
            <a:r>
              <a:rPr lang="en-US" altLang="zh-CN" sz="2795" b="1" spc="0" dirty="0">
                <a:solidFill>
                  <a:srgbClr val="002060"/>
                </a:solidFill>
                <a:latin typeface="微软雅黑"/>
                <a:ea typeface="微软雅黑"/>
                <a:cs typeface="微软雅黑"/>
              </a:rPr>
              <a:t>没有说出来的论据就是隐含前提</a:t>
            </a:r>
            <a:r>
              <a:rPr lang="en-US" altLang="zh-CN" sz="2795" spc="0" dirty="0">
                <a:solidFill>
                  <a:srgbClr val="404040"/>
                </a:solidFill>
                <a:latin typeface="微软雅黑"/>
                <a:ea typeface="微软雅黑"/>
                <a:cs typeface="微软雅黑"/>
              </a:rPr>
              <a:t>。而且在论据或隐含前</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提</a:t>
            </a:r>
            <a:r>
              <a:rPr lang="en-US" altLang="zh-CN" sz="2795" spc="0" dirty="0">
                <a:solidFill>
                  <a:srgbClr val="404040"/>
                </a:solidFill>
                <a:latin typeface="微软雅黑"/>
                <a:ea typeface="微软雅黑"/>
                <a:cs typeface="微软雅黑"/>
              </a:rPr>
              <a:t>的背后，还有一些</a:t>
            </a:r>
            <a:r>
              <a:rPr lang="en-US" altLang="zh-CN" sz="2795" b="1" spc="0" dirty="0">
                <a:solidFill>
                  <a:srgbClr val="002060"/>
                </a:solidFill>
                <a:latin typeface="微软雅黑"/>
                <a:ea typeface="微软雅黑"/>
                <a:cs typeface="微软雅黑"/>
              </a:rPr>
              <a:t>支持这些论据或隐含前提的没有说出来的假设</a:t>
            </a:r>
            <a:r>
              <a:rPr lang="en-US" altLang="zh-CN" sz="2795" spc="0" dirty="0">
                <a:solidFill>
                  <a:srgbClr val="404040"/>
                </a:solidFill>
                <a:latin typeface="微软雅黑"/>
                <a:ea typeface="微软雅黑"/>
                <a:cs typeface="微软雅黑"/>
              </a:rPr>
              <a:t>，</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微软雅黑"/>
                <a:ea typeface="微软雅黑"/>
                <a:cs typeface="微软雅黑"/>
              </a:rPr>
              <a:t>这</a:t>
            </a:r>
            <a:r>
              <a:rPr lang="en-US" altLang="zh-CN" sz="2795" spc="0" dirty="0">
                <a:solidFill>
                  <a:srgbClr val="404040"/>
                </a:solidFill>
                <a:latin typeface="微软雅黑"/>
                <a:ea typeface="微软雅黑"/>
                <a:cs typeface="微软雅黑"/>
              </a:rPr>
              <a:t>些假设称作</a:t>
            </a:r>
            <a:r>
              <a:rPr lang="en-US" altLang="zh-CN" sz="2795" b="1" spc="0" dirty="0">
                <a:solidFill>
                  <a:srgbClr val="002060"/>
                </a:solidFill>
                <a:latin typeface="微软雅黑"/>
                <a:ea typeface="微软雅黑"/>
                <a:cs typeface="微软雅黑"/>
              </a:rPr>
              <a:t>隐含假设</a:t>
            </a:r>
            <a:r>
              <a:rPr lang="en-US" altLang="zh-CN" sz="2795" spc="0" dirty="0">
                <a:solidFill>
                  <a:srgbClr val="404040"/>
                </a:solidFill>
                <a:latin typeface="微软雅黑"/>
                <a:ea typeface="微软雅黑"/>
                <a:cs typeface="微软雅黑"/>
              </a:rPr>
              <a:t>。</a:t>
            </a:r>
            <a:endParaRPr lang="en-US" altLang="zh-CN" sz="2795">
              <a:latin typeface="微软雅黑"/>
              <a:ea typeface="微软雅黑"/>
              <a:cs typeface="微软雅黑"/>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Text Box616"/>
          <p:cNvSpPr txBox="1"/>
          <p:nvPr/>
        </p:nvSpPr>
        <p:spPr>
          <a:xfrm>
            <a:off x="956945" y="1666162"/>
            <a:ext cx="10572115" cy="2399797"/>
          </a:xfrm>
          <a:prstGeom prst="rect">
            <a:avLst/>
          </a:prstGeom>
          <a:noFill/>
        </p:spPr>
        <p:txBody>
          <a:bodyPr wrap="square" lIns="0" tIns="0" rIns="0" rtlCol="0">
            <a:spAutoFit/>
          </a:bodyPr>
          <a:lstStyle/>
          <a:p>
            <a:pPr marL="711200" indent="-711200" algn="l" rtl="0">
              <a:lnSpc>
                <a:spcPts val="4748"/>
              </a:lnSpc>
            </a:pPr>
            <a:r>
              <a:rPr lang="en-US" altLang="zh-CN" sz="2795" spc="-5" dirty="0">
                <a:solidFill>
                  <a:srgbClr val="404040"/>
                </a:solidFill>
                <a:latin typeface="微软雅黑"/>
                <a:ea typeface="微软雅黑"/>
                <a:cs typeface="微软雅黑"/>
              </a:rPr>
              <a:t>柯</a:t>
            </a:r>
            <a:r>
              <a:rPr lang="en-US" altLang="zh-CN" sz="2795" spc="0" dirty="0">
                <a:solidFill>
                  <a:srgbClr val="404040"/>
                </a:solidFill>
                <a:latin typeface="微软雅黑"/>
                <a:ea typeface="微软雅黑"/>
                <a:cs typeface="微软雅黑"/>
              </a:rPr>
              <a:t>南道尔的《银色马》中，主人公福尔摩斯有这样一段话：</a:t>
            </a:r>
            <a:r>
              <a:rPr lang="en-US" altLang="zh-CN" sz="2795" dirty="0">
                <a:solidFill>
                  <a:srgbClr val="404040"/>
                </a:solidFill>
                <a:latin typeface="微软雅黑"/>
                <a:ea typeface="微软雅黑"/>
                <a:cs typeface="微软雅黑"/>
              </a:rPr>
              <a:t> </a:t>
            </a:r>
            <a:r>
              <a:rPr lang="en-US" altLang="zh-CN" sz="2795" spc="-5" dirty="0">
                <a:solidFill>
                  <a:srgbClr val="404040"/>
                </a:solidFill>
                <a:latin typeface="华文楷体"/>
                <a:ea typeface="华文楷体"/>
                <a:cs typeface="华文楷体"/>
              </a:rPr>
              <a:t>马</a:t>
            </a:r>
            <a:r>
              <a:rPr lang="en-US" altLang="zh-CN" sz="2795" spc="-63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厩</a:t>
            </a:r>
            <a:r>
              <a:rPr lang="en-US" altLang="zh-CN" sz="2795" spc="-63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中</a:t>
            </a:r>
            <a:r>
              <a:rPr lang="en-US" altLang="zh-CN" sz="2795" spc="-63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有</a:t>
            </a:r>
            <a:r>
              <a:rPr lang="en-US" altLang="zh-CN" sz="2795" spc="-630"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一</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条</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狗</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然</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而</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尽</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管</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有</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人</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进</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来</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并</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且</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把</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马</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牵</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走</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它</a:t>
            </a:r>
            <a:r>
              <a:rPr lang="en-US" altLang="zh-CN" sz="2795" spc="-63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竟</a:t>
            </a:r>
            <a:endParaRPr lang="en-US" altLang="zh-CN" sz="2795">
              <a:latin typeface="华文楷体"/>
              <a:ea typeface="华文楷体"/>
              <a:cs typeface="华文楷体"/>
            </a:endParaRPr>
          </a:p>
          <a:p>
            <a:pPr algn="l" rtl="0">
              <a:lnSpc>
                <a:spcPts val="4700"/>
              </a:lnSpc>
            </a:pPr>
            <a:r>
              <a:rPr lang="en-US" altLang="zh-CN" sz="2795" spc="-5" dirty="0">
                <a:solidFill>
                  <a:srgbClr val="404040"/>
                </a:solidFill>
                <a:latin typeface="华文楷体"/>
                <a:ea typeface="华文楷体"/>
                <a:cs typeface="华文楷体"/>
              </a:rPr>
              <a:t>毫</a:t>
            </a:r>
            <a:r>
              <a:rPr lang="en-US" altLang="zh-CN" sz="2795" spc="-63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不</a:t>
            </a:r>
            <a:r>
              <a:rPr lang="en-US" altLang="zh-CN" sz="2795" spc="-63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吠</a:t>
            </a:r>
            <a:r>
              <a:rPr lang="en-US" altLang="zh-CN" sz="2795" spc="-63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叫</a:t>
            </a:r>
            <a:r>
              <a:rPr lang="en-US" altLang="zh-CN" sz="2795" spc="-63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a:t>
            </a:r>
            <a:r>
              <a:rPr lang="en-US" altLang="zh-CN" sz="2795" spc="-63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没</a:t>
            </a:r>
            <a:r>
              <a:rPr lang="en-US" altLang="zh-CN" sz="2795" spc="-63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有</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惊</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动</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睡</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在</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草</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料</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棚</a:t>
            </a:r>
            <a:r>
              <a:rPr lang="en-US" altLang="zh-CN" sz="2795" spc="-640"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里</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两</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个</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看</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马</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房</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的</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人</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显</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然</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这</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位</a:t>
            </a:r>
            <a:r>
              <a:rPr lang="en-US" altLang="zh-CN" sz="2795" spc="-635" dirty="0">
                <a:solidFill>
                  <a:srgbClr val="404040"/>
                </a:solidFill>
                <a:latin typeface="华文楷体"/>
                <a:ea typeface="华文楷体"/>
                <a:cs typeface="华文楷体"/>
              </a:rPr>
              <a:t> </a:t>
            </a:r>
            <a:r>
              <a:rPr lang="en-US" altLang="zh-CN" sz="2795" spc="0" dirty="0">
                <a:solidFill>
                  <a:srgbClr val="404040"/>
                </a:solidFill>
                <a:latin typeface="华文楷体"/>
                <a:ea typeface="华文楷体"/>
                <a:cs typeface="华文楷体"/>
              </a:rPr>
              <a:t>午</a:t>
            </a:r>
            <a:r>
              <a:rPr lang="en-US" altLang="zh-CN" sz="2795" dirty="0">
                <a:solidFill>
                  <a:srgbClr val="404040"/>
                </a:solidFill>
                <a:latin typeface="华文楷体"/>
                <a:ea typeface="华文楷体"/>
                <a:cs typeface="华文楷体"/>
              </a:rPr>
              <a:t> </a:t>
            </a:r>
            <a:r>
              <a:rPr lang="en-US" altLang="zh-CN" sz="2795" spc="-5" dirty="0">
                <a:solidFill>
                  <a:srgbClr val="404040"/>
                </a:solidFill>
                <a:latin typeface="华文楷体"/>
                <a:ea typeface="华文楷体"/>
                <a:cs typeface="华文楷体"/>
              </a:rPr>
              <a:t>夜</a:t>
            </a:r>
            <a:r>
              <a:rPr lang="en-US" altLang="zh-CN" sz="2795" spc="0" dirty="0">
                <a:solidFill>
                  <a:srgbClr val="404040"/>
                </a:solidFill>
                <a:latin typeface="华文楷体"/>
                <a:ea typeface="华文楷体"/>
                <a:cs typeface="华文楷体"/>
              </a:rPr>
              <a:t>来客是这条狗非常熟悉的人物。</a:t>
            </a:r>
            <a:endParaRPr lang="en-US" altLang="zh-CN" sz="2795">
              <a:latin typeface="华文楷体"/>
              <a:ea typeface="华文楷体"/>
              <a:cs typeface="华文楷体"/>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Path618"/>
          <p:cNvSpPr/>
          <p:nvPr/>
        </p:nvSpPr>
        <p:spPr>
          <a:xfrm>
            <a:off x="6091428" y="3314700"/>
            <a:ext cx="3361944" cy="618744"/>
          </a:xfrm>
          <a:custGeom>
            <a:avLst/>
            <a:gdLst/>
            <a:ahLst/>
            <a:cxnLst/>
            <a:rect l="l" t="t" r="r" b="b"/>
            <a:pathLst>
              <a:path w="3361944" h="618744">
                <a:moveTo>
                  <a:pt x="0" y="0"/>
                </a:moveTo>
                <a:lnTo>
                  <a:pt x="3361944" y="0"/>
                </a:lnTo>
                <a:lnTo>
                  <a:pt x="3361944" y="618744"/>
                </a:lnTo>
                <a:lnTo>
                  <a:pt x="0" y="61874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19" name="Path619"/>
          <p:cNvSpPr/>
          <p:nvPr/>
        </p:nvSpPr>
        <p:spPr>
          <a:xfrm>
            <a:off x="6087745" y="3310890"/>
            <a:ext cx="3368675" cy="626745"/>
          </a:xfrm>
          <a:custGeom>
            <a:avLst/>
            <a:gdLst/>
            <a:ahLst/>
            <a:cxnLst/>
            <a:rect l="l" t="t" r="r" b="b"/>
            <a:pathLst>
              <a:path w="3368675" h="626745">
                <a:moveTo>
                  <a:pt x="3364865" y="0"/>
                </a:moveTo>
                <a:lnTo>
                  <a:pt x="3366326" y="292"/>
                </a:lnTo>
                <a:lnTo>
                  <a:pt x="3367558" y="1117"/>
                </a:lnTo>
                <a:lnTo>
                  <a:pt x="3368384" y="2349"/>
                </a:lnTo>
                <a:lnTo>
                  <a:pt x="3368675" y="3810"/>
                </a:lnTo>
                <a:lnTo>
                  <a:pt x="3368675" y="622935"/>
                </a:lnTo>
                <a:lnTo>
                  <a:pt x="3368384" y="624395"/>
                </a:lnTo>
                <a:lnTo>
                  <a:pt x="3367558" y="625627"/>
                </a:lnTo>
                <a:lnTo>
                  <a:pt x="3366326" y="626452"/>
                </a:lnTo>
                <a:lnTo>
                  <a:pt x="3364865" y="626745"/>
                </a:lnTo>
                <a:lnTo>
                  <a:pt x="3810" y="626745"/>
                </a:lnTo>
                <a:lnTo>
                  <a:pt x="2350" y="626452"/>
                </a:lnTo>
                <a:lnTo>
                  <a:pt x="1118" y="625627"/>
                </a:lnTo>
                <a:lnTo>
                  <a:pt x="292" y="624395"/>
                </a:lnTo>
                <a:lnTo>
                  <a:pt x="0" y="622935"/>
                </a:lnTo>
                <a:lnTo>
                  <a:pt x="0" y="3810"/>
                </a:lnTo>
                <a:lnTo>
                  <a:pt x="292" y="2349"/>
                </a:lnTo>
                <a:lnTo>
                  <a:pt x="1118" y="1117"/>
                </a:lnTo>
                <a:lnTo>
                  <a:pt x="2350" y="292"/>
                </a:lnTo>
                <a:lnTo>
                  <a:pt x="3810" y="0"/>
                </a:lnTo>
                <a:lnTo>
                  <a:pt x="3364865" y="0"/>
                </a:lnTo>
                <a:close/>
                <a:moveTo>
                  <a:pt x="3810" y="7620"/>
                </a:moveTo>
                <a:lnTo>
                  <a:pt x="7620" y="3810"/>
                </a:lnTo>
                <a:lnTo>
                  <a:pt x="7620" y="622935"/>
                </a:lnTo>
                <a:lnTo>
                  <a:pt x="3810" y="619125"/>
                </a:lnTo>
                <a:lnTo>
                  <a:pt x="3364865" y="619125"/>
                </a:lnTo>
                <a:lnTo>
                  <a:pt x="3361055" y="622935"/>
                </a:lnTo>
                <a:lnTo>
                  <a:pt x="3361055" y="3810"/>
                </a:lnTo>
                <a:lnTo>
                  <a:pt x="3364865"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0" name="Path620"/>
          <p:cNvSpPr/>
          <p:nvPr/>
        </p:nvSpPr>
        <p:spPr>
          <a:xfrm>
            <a:off x="2513076" y="3973068"/>
            <a:ext cx="2420112" cy="679704"/>
          </a:xfrm>
          <a:custGeom>
            <a:avLst/>
            <a:gdLst/>
            <a:ahLst/>
            <a:cxnLst/>
            <a:rect l="l" t="t" r="r" b="b"/>
            <a:pathLst>
              <a:path w="2420112" h="679704">
                <a:moveTo>
                  <a:pt x="0" y="0"/>
                </a:moveTo>
                <a:lnTo>
                  <a:pt x="2420112" y="0"/>
                </a:lnTo>
                <a:lnTo>
                  <a:pt x="2420112" y="679704"/>
                </a:lnTo>
                <a:lnTo>
                  <a:pt x="0" y="67970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1" name="Path621"/>
          <p:cNvSpPr/>
          <p:nvPr/>
        </p:nvSpPr>
        <p:spPr>
          <a:xfrm>
            <a:off x="2509520" y="3968750"/>
            <a:ext cx="2427605" cy="687070"/>
          </a:xfrm>
          <a:custGeom>
            <a:avLst/>
            <a:gdLst/>
            <a:ahLst/>
            <a:cxnLst/>
            <a:rect l="l" t="t" r="r" b="b"/>
            <a:pathLst>
              <a:path w="2427605" h="687070">
                <a:moveTo>
                  <a:pt x="2423795" y="0"/>
                </a:moveTo>
                <a:lnTo>
                  <a:pt x="2425256" y="292"/>
                </a:lnTo>
                <a:lnTo>
                  <a:pt x="2426488" y="1117"/>
                </a:lnTo>
                <a:lnTo>
                  <a:pt x="2427313" y="2349"/>
                </a:lnTo>
                <a:lnTo>
                  <a:pt x="2427605" y="3810"/>
                </a:lnTo>
                <a:lnTo>
                  <a:pt x="2427605" y="683260"/>
                </a:lnTo>
                <a:lnTo>
                  <a:pt x="2427313" y="684721"/>
                </a:lnTo>
                <a:lnTo>
                  <a:pt x="2426488" y="685953"/>
                </a:lnTo>
                <a:lnTo>
                  <a:pt x="2425256" y="686778"/>
                </a:lnTo>
                <a:lnTo>
                  <a:pt x="2423795" y="687070"/>
                </a:lnTo>
                <a:lnTo>
                  <a:pt x="3810" y="687070"/>
                </a:lnTo>
                <a:lnTo>
                  <a:pt x="2349" y="686778"/>
                </a:lnTo>
                <a:lnTo>
                  <a:pt x="1118" y="685953"/>
                </a:lnTo>
                <a:lnTo>
                  <a:pt x="292" y="684721"/>
                </a:lnTo>
                <a:lnTo>
                  <a:pt x="0" y="683260"/>
                </a:lnTo>
                <a:lnTo>
                  <a:pt x="0" y="3810"/>
                </a:lnTo>
                <a:lnTo>
                  <a:pt x="292" y="2349"/>
                </a:lnTo>
                <a:lnTo>
                  <a:pt x="1118" y="1117"/>
                </a:lnTo>
                <a:lnTo>
                  <a:pt x="2349" y="292"/>
                </a:lnTo>
                <a:lnTo>
                  <a:pt x="3810" y="0"/>
                </a:lnTo>
                <a:lnTo>
                  <a:pt x="2423795" y="0"/>
                </a:lnTo>
                <a:close/>
                <a:moveTo>
                  <a:pt x="3810" y="7620"/>
                </a:moveTo>
                <a:lnTo>
                  <a:pt x="7620" y="3810"/>
                </a:lnTo>
                <a:lnTo>
                  <a:pt x="7620" y="683260"/>
                </a:lnTo>
                <a:lnTo>
                  <a:pt x="3810" y="679450"/>
                </a:lnTo>
                <a:lnTo>
                  <a:pt x="2423795" y="679450"/>
                </a:lnTo>
                <a:lnTo>
                  <a:pt x="2419985" y="683260"/>
                </a:lnTo>
                <a:lnTo>
                  <a:pt x="2419985" y="3810"/>
                </a:lnTo>
                <a:lnTo>
                  <a:pt x="2423795"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2" name="Path622"/>
          <p:cNvSpPr/>
          <p:nvPr/>
        </p:nvSpPr>
        <p:spPr>
          <a:xfrm>
            <a:off x="7581900" y="3933444"/>
            <a:ext cx="381000" cy="757428"/>
          </a:xfrm>
          <a:custGeom>
            <a:avLst/>
            <a:gdLst/>
            <a:ahLst/>
            <a:cxnLst/>
            <a:rect l="l" t="t" r="r" b="b"/>
            <a:pathLst>
              <a:path w="381000" h="757428">
                <a:moveTo>
                  <a:pt x="0" y="566928"/>
                </a:moveTo>
                <a:lnTo>
                  <a:pt x="94488" y="566928"/>
                </a:lnTo>
                <a:lnTo>
                  <a:pt x="94488" y="0"/>
                </a:lnTo>
                <a:lnTo>
                  <a:pt x="284988" y="0"/>
                </a:lnTo>
                <a:lnTo>
                  <a:pt x="284988" y="566928"/>
                </a:lnTo>
                <a:lnTo>
                  <a:pt x="381000" y="566928"/>
                </a:lnTo>
                <a:lnTo>
                  <a:pt x="190500" y="757428"/>
                </a:lnTo>
                <a:lnTo>
                  <a:pt x="0" y="566928"/>
                </a:lnTo>
              </a:path>
            </a:pathLst>
          </a:custGeom>
          <a:solidFill>
            <a:srgbClr val="4F81BD">
              <a:alpha val="65535"/>
            </a:srgbClr>
          </a:solidFill>
          <a:ln w="0" cap="sq">
            <a:solidFill>
              <a:srgbClr val="4F81BD"/>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3" name="Path623"/>
          <p:cNvSpPr/>
          <p:nvPr/>
        </p:nvSpPr>
        <p:spPr>
          <a:xfrm>
            <a:off x="7568603" y="3921125"/>
            <a:ext cx="406324" cy="782320"/>
          </a:xfrm>
          <a:custGeom>
            <a:avLst/>
            <a:gdLst/>
            <a:ahLst/>
            <a:cxnLst/>
            <a:rect l="l" t="t" r="r" b="b"/>
            <a:pathLst>
              <a:path w="406324" h="782320">
                <a:moveTo>
                  <a:pt x="107912" y="566420"/>
                </a:moveTo>
                <a:lnTo>
                  <a:pt x="95212" y="579120"/>
                </a:lnTo>
                <a:lnTo>
                  <a:pt x="95212" y="12700"/>
                </a:lnTo>
                <a:lnTo>
                  <a:pt x="95453" y="10223"/>
                </a:lnTo>
                <a:lnTo>
                  <a:pt x="96177" y="7836"/>
                </a:lnTo>
                <a:lnTo>
                  <a:pt x="97358" y="5639"/>
                </a:lnTo>
                <a:lnTo>
                  <a:pt x="98933" y="3721"/>
                </a:lnTo>
                <a:lnTo>
                  <a:pt x="100851" y="2146"/>
                </a:lnTo>
                <a:lnTo>
                  <a:pt x="103048" y="965"/>
                </a:lnTo>
                <a:lnTo>
                  <a:pt x="105435" y="241"/>
                </a:lnTo>
                <a:lnTo>
                  <a:pt x="107912" y="0"/>
                </a:lnTo>
                <a:lnTo>
                  <a:pt x="298412" y="0"/>
                </a:lnTo>
                <a:lnTo>
                  <a:pt x="300888" y="241"/>
                </a:lnTo>
                <a:lnTo>
                  <a:pt x="303276" y="965"/>
                </a:lnTo>
                <a:lnTo>
                  <a:pt x="305473" y="2146"/>
                </a:lnTo>
                <a:lnTo>
                  <a:pt x="307391" y="3721"/>
                </a:lnTo>
                <a:lnTo>
                  <a:pt x="308966" y="5639"/>
                </a:lnTo>
                <a:lnTo>
                  <a:pt x="310147" y="7836"/>
                </a:lnTo>
                <a:lnTo>
                  <a:pt x="310871" y="10223"/>
                </a:lnTo>
                <a:lnTo>
                  <a:pt x="311112" y="12700"/>
                </a:lnTo>
                <a:lnTo>
                  <a:pt x="311112" y="579120"/>
                </a:lnTo>
                <a:lnTo>
                  <a:pt x="298412" y="566420"/>
                </a:lnTo>
                <a:lnTo>
                  <a:pt x="393662" y="566420"/>
                </a:lnTo>
                <a:lnTo>
                  <a:pt x="396367" y="566712"/>
                </a:lnTo>
                <a:lnTo>
                  <a:pt x="398932" y="567563"/>
                </a:lnTo>
                <a:lnTo>
                  <a:pt x="401269" y="568947"/>
                </a:lnTo>
                <a:lnTo>
                  <a:pt x="403263" y="570802"/>
                </a:lnTo>
                <a:lnTo>
                  <a:pt x="404813" y="573037"/>
                </a:lnTo>
                <a:lnTo>
                  <a:pt x="405841" y="575539"/>
                </a:lnTo>
                <a:lnTo>
                  <a:pt x="406324" y="578219"/>
                </a:lnTo>
                <a:lnTo>
                  <a:pt x="406235" y="580923"/>
                </a:lnTo>
                <a:lnTo>
                  <a:pt x="405562" y="583552"/>
                </a:lnTo>
                <a:lnTo>
                  <a:pt x="404343" y="585991"/>
                </a:lnTo>
                <a:lnTo>
                  <a:pt x="402641" y="588099"/>
                </a:lnTo>
                <a:lnTo>
                  <a:pt x="212141" y="778599"/>
                </a:lnTo>
                <a:lnTo>
                  <a:pt x="210223" y="780174"/>
                </a:lnTo>
                <a:lnTo>
                  <a:pt x="208026" y="781355"/>
                </a:lnTo>
                <a:lnTo>
                  <a:pt x="205638" y="782079"/>
                </a:lnTo>
                <a:lnTo>
                  <a:pt x="203162" y="782320"/>
                </a:lnTo>
                <a:lnTo>
                  <a:pt x="200685" y="782079"/>
                </a:lnTo>
                <a:lnTo>
                  <a:pt x="198298" y="781355"/>
                </a:lnTo>
                <a:lnTo>
                  <a:pt x="196101" y="780174"/>
                </a:lnTo>
                <a:lnTo>
                  <a:pt x="194183" y="778599"/>
                </a:lnTo>
                <a:lnTo>
                  <a:pt x="3683" y="588099"/>
                </a:lnTo>
                <a:lnTo>
                  <a:pt x="1980" y="585991"/>
                </a:lnTo>
                <a:lnTo>
                  <a:pt x="762" y="583552"/>
                </a:lnTo>
                <a:lnTo>
                  <a:pt x="89" y="580923"/>
                </a:lnTo>
                <a:lnTo>
                  <a:pt x="0" y="578219"/>
                </a:lnTo>
                <a:lnTo>
                  <a:pt x="483" y="575539"/>
                </a:lnTo>
                <a:lnTo>
                  <a:pt x="1512" y="573037"/>
                </a:lnTo>
                <a:lnTo>
                  <a:pt x="3061" y="570802"/>
                </a:lnTo>
                <a:lnTo>
                  <a:pt x="5054" y="568947"/>
                </a:lnTo>
                <a:lnTo>
                  <a:pt x="7392" y="567563"/>
                </a:lnTo>
                <a:lnTo>
                  <a:pt x="9958" y="566712"/>
                </a:lnTo>
                <a:lnTo>
                  <a:pt x="12662" y="566420"/>
                </a:lnTo>
                <a:lnTo>
                  <a:pt x="107912" y="566420"/>
                </a:lnTo>
                <a:close/>
                <a:moveTo>
                  <a:pt x="12662" y="591820"/>
                </a:moveTo>
                <a:lnTo>
                  <a:pt x="21641" y="570141"/>
                </a:lnTo>
                <a:lnTo>
                  <a:pt x="212141" y="760641"/>
                </a:lnTo>
                <a:lnTo>
                  <a:pt x="194183" y="760641"/>
                </a:lnTo>
                <a:lnTo>
                  <a:pt x="384683" y="570141"/>
                </a:lnTo>
                <a:lnTo>
                  <a:pt x="393662" y="591820"/>
                </a:lnTo>
                <a:lnTo>
                  <a:pt x="298412" y="591820"/>
                </a:lnTo>
                <a:lnTo>
                  <a:pt x="295935" y="591579"/>
                </a:lnTo>
                <a:lnTo>
                  <a:pt x="293548" y="590855"/>
                </a:lnTo>
                <a:lnTo>
                  <a:pt x="291351" y="589674"/>
                </a:lnTo>
                <a:lnTo>
                  <a:pt x="289433" y="588099"/>
                </a:lnTo>
                <a:lnTo>
                  <a:pt x="287858" y="586181"/>
                </a:lnTo>
                <a:lnTo>
                  <a:pt x="286677" y="583984"/>
                </a:lnTo>
                <a:lnTo>
                  <a:pt x="285953" y="581597"/>
                </a:lnTo>
                <a:lnTo>
                  <a:pt x="285712" y="579120"/>
                </a:lnTo>
                <a:lnTo>
                  <a:pt x="285712" y="12700"/>
                </a:lnTo>
                <a:lnTo>
                  <a:pt x="298412" y="25400"/>
                </a:lnTo>
                <a:lnTo>
                  <a:pt x="107912" y="25400"/>
                </a:lnTo>
                <a:lnTo>
                  <a:pt x="120612" y="12700"/>
                </a:lnTo>
                <a:lnTo>
                  <a:pt x="120612" y="579120"/>
                </a:lnTo>
                <a:lnTo>
                  <a:pt x="120371" y="581597"/>
                </a:lnTo>
                <a:lnTo>
                  <a:pt x="119647" y="583984"/>
                </a:lnTo>
                <a:lnTo>
                  <a:pt x="118466" y="586181"/>
                </a:lnTo>
                <a:lnTo>
                  <a:pt x="116891" y="588099"/>
                </a:lnTo>
                <a:lnTo>
                  <a:pt x="114973" y="589674"/>
                </a:lnTo>
                <a:lnTo>
                  <a:pt x="112776" y="590855"/>
                </a:lnTo>
                <a:lnTo>
                  <a:pt x="110388" y="591579"/>
                </a:lnTo>
                <a:lnTo>
                  <a:pt x="107912" y="591820"/>
                </a:lnTo>
                <a:lnTo>
                  <a:pt x="12662" y="591820"/>
                </a:lnTo>
              </a:path>
            </a:pathLst>
          </a:custGeom>
          <a:solidFill>
            <a:srgbClr val="395E8A">
              <a:alpha val="65535"/>
            </a:srgbClr>
          </a:solidFill>
          <a:ln w="0" cap="sq">
            <a:solidFill>
              <a:srgbClr val="395E8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4" name="Path624"/>
          <p:cNvSpPr/>
          <p:nvPr/>
        </p:nvSpPr>
        <p:spPr>
          <a:xfrm>
            <a:off x="2513076" y="5248656"/>
            <a:ext cx="2420112" cy="717804"/>
          </a:xfrm>
          <a:custGeom>
            <a:avLst/>
            <a:gdLst/>
            <a:ahLst/>
            <a:cxnLst/>
            <a:rect l="l" t="t" r="r" b="b"/>
            <a:pathLst>
              <a:path w="2420112" h="717804">
                <a:moveTo>
                  <a:pt x="0" y="0"/>
                </a:moveTo>
                <a:lnTo>
                  <a:pt x="2420112" y="0"/>
                </a:lnTo>
                <a:lnTo>
                  <a:pt x="2420112" y="717804"/>
                </a:lnTo>
                <a:lnTo>
                  <a:pt x="0" y="717804"/>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5" name="Path625"/>
          <p:cNvSpPr/>
          <p:nvPr/>
        </p:nvSpPr>
        <p:spPr>
          <a:xfrm>
            <a:off x="2509520" y="5245100"/>
            <a:ext cx="2427605" cy="725805"/>
          </a:xfrm>
          <a:custGeom>
            <a:avLst/>
            <a:gdLst/>
            <a:ahLst/>
            <a:cxnLst/>
            <a:rect l="l" t="t" r="r" b="b"/>
            <a:pathLst>
              <a:path w="2427605" h="725805">
                <a:moveTo>
                  <a:pt x="2423795" y="0"/>
                </a:moveTo>
                <a:lnTo>
                  <a:pt x="2425256" y="292"/>
                </a:lnTo>
                <a:lnTo>
                  <a:pt x="2426488" y="1117"/>
                </a:lnTo>
                <a:lnTo>
                  <a:pt x="2427313" y="2349"/>
                </a:lnTo>
                <a:lnTo>
                  <a:pt x="2427605" y="3810"/>
                </a:lnTo>
                <a:lnTo>
                  <a:pt x="2427605" y="721995"/>
                </a:lnTo>
                <a:lnTo>
                  <a:pt x="2427313" y="723455"/>
                </a:lnTo>
                <a:lnTo>
                  <a:pt x="2426488" y="724688"/>
                </a:lnTo>
                <a:lnTo>
                  <a:pt x="2425256" y="725513"/>
                </a:lnTo>
                <a:lnTo>
                  <a:pt x="2423795" y="725805"/>
                </a:lnTo>
                <a:lnTo>
                  <a:pt x="3810" y="725805"/>
                </a:lnTo>
                <a:lnTo>
                  <a:pt x="2349" y="725513"/>
                </a:lnTo>
                <a:lnTo>
                  <a:pt x="1118" y="724688"/>
                </a:lnTo>
                <a:lnTo>
                  <a:pt x="292" y="723455"/>
                </a:lnTo>
                <a:lnTo>
                  <a:pt x="0" y="721995"/>
                </a:lnTo>
                <a:lnTo>
                  <a:pt x="0" y="3810"/>
                </a:lnTo>
                <a:lnTo>
                  <a:pt x="292" y="2349"/>
                </a:lnTo>
                <a:lnTo>
                  <a:pt x="1118" y="1117"/>
                </a:lnTo>
                <a:lnTo>
                  <a:pt x="2349" y="292"/>
                </a:lnTo>
                <a:lnTo>
                  <a:pt x="3810" y="0"/>
                </a:lnTo>
                <a:lnTo>
                  <a:pt x="2423795" y="0"/>
                </a:lnTo>
                <a:close/>
                <a:moveTo>
                  <a:pt x="3810" y="7620"/>
                </a:moveTo>
                <a:lnTo>
                  <a:pt x="7620" y="3810"/>
                </a:lnTo>
                <a:lnTo>
                  <a:pt x="7620" y="721995"/>
                </a:lnTo>
                <a:lnTo>
                  <a:pt x="3810" y="718185"/>
                </a:lnTo>
                <a:lnTo>
                  <a:pt x="2423795" y="718185"/>
                </a:lnTo>
                <a:lnTo>
                  <a:pt x="2419985" y="721995"/>
                </a:lnTo>
                <a:lnTo>
                  <a:pt x="2419985" y="3810"/>
                </a:lnTo>
                <a:lnTo>
                  <a:pt x="2423795"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6" name="Path626"/>
          <p:cNvSpPr/>
          <p:nvPr/>
        </p:nvSpPr>
        <p:spPr>
          <a:xfrm>
            <a:off x="6545581" y="4690872"/>
            <a:ext cx="2432305" cy="452628"/>
          </a:xfrm>
          <a:custGeom>
            <a:avLst/>
            <a:gdLst/>
            <a:ahLst/>
            <a:cxnLst/>
            <a:rect l="l" t="t" r="r" b="b"/>
            <a:pathLst>
              <a:path w="2432305" h="452628">
                <a:moveTo>
                  <a:pt x="0" y="0"/>
                </a:moveTo>
                <a:lnTo>
                  <a:pt x="2432304" y="0"/>
                </a:lnTo>
                <a:lnTo>
                  <a:pt x="2432304" y="452628"/>
                </a:lnTo>
                <a:lnTo>
                  <a:pt x="0" y="452628"/>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7" name="Path627"/>
          <p:cNvSpPr/>
          <p:nvPr/>
        </p:nvSpPr>
        <p:spPr>
          <a:xfrm>
            <a:off x="6541135" y="4686935"/>
            <a:ext cx="2440941" cy="461010"/>
          </a:xfrm>
          <a:custGeom>
            <a:avLst/>
            <a:gdLst/>
            <a:ahLst/>
            <a:cxnLst/>
            <a:rect l="l" t="t" r="r" b="b"/>
            <a:pathLst>
              <a:path w="2440941" h="461010">
                <a:moveTo>
                  <a:pt x="2437130" y="0"/>
                </a:moveTo>
                <a:lnTo>
                  <a:pt x="2438591" y="292"/>
                </a:lnTo>
                <a:lnTo>
                  <a:pt x="2439823" y="1118"/>
                </a:lnTo>
                <a:lnTo>
                  <a:pt x="2440649" y="2350"/>
                </a:lnTo>
                <a:lnTo>
                  <a:pt x="2440940" y="3810"/>
                </a:lnTo>
                <a:lnTo>
                  <a:pt x="2440940" y="457200"/>
                </a:lnTo>
                <a:lnTo>
                  <a:pt x="2440649" y="458661"/>
                </a:lnTo>
                <a:lnTo>
                  <a:pt x="2439823" y="459893"/>
                </a:lnTo>
                <a:lnTo>
                  <a:pt x="2438591" y="460718"/>
                </a:lnTo>
                <a:lnTo>
                  <a:pt x="2437130" y="461010"/>
                </a:lnTo>
                <a:lnTo>
                  <a:pt x="3810" y="461010"/>
                </a:lnTo>
                <a:lnTo>
                  <a:pt x="2350" y="460718"/>
                </a:lnTo>
                <a:lnTo>
                  <a:pt x="1118" y="459893"/>
                </a:lnTo>
                <a:lnTo>
                  <a:pt x="292" y="458661"/>
                </a:lnTo>
                <a:lnTo>
                  <a:pt x="0" y="457200"/>
                </a:lnTo>
                <a:lnTo>
                  <a:pt x="0" y="3810"/>
                </a:lnTo>
                <a:lnTo>
                  <a:pt x="292" y="2350"/>
                </a:lnTo>
                <a:lnTo>
                  <a:pt x="1118" y="1118"/>
                </a:lnTo>
                <a:lnTo>
                  <a:pt x="2350" y="292"/>
                </a:lnTo>
                <a:lnTo>
                  <a:pt x="3810" y="0"/>
                </a:lnTo>
                <a:lnTo>
                  <a:pt x="2437130" y="0"/>
                </a:lnTo>
                <a:close/>
                <a:moveTo>
                  <a:pt x="3810" y="7620"/>
                </a:moveTo>
                <a:lnTo>
                  <a:pt x="7620" y="3810"/>
                </a:lnTo>
                <a:lnTo>
                  <a:pt x="7620" y="457200"/>
                </a:lnTo>
                <a:lnTo>
                  <a:pt x="3810" y="453390"/>
                </a:lnTo>
                <a:lnTo>
                  <a:pt x="2437130" y="453390"/>
                </a:lnTo>
                <a:lnTo>
                  <a:pt x="2433320" y="457200"/>
                </a:lnTo>
                <a:lnTo>
                  <a:pt x="2433320" y="3810"/>
                </a:lnTo>
                <a:lnTo>
                  <a:pt x="2437130"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8" name="Path628"/>
          <p:cNvSpPr/>
          <p:nvPr/>
        </p:nvSpPr>
        <p:spPr>
          <a:xfrm>
            <a:off x="7581900" y="5143500"/>
            <a:ext cx="381000" cy="952500"/>
          </a:xfrm>
          <a:custGeom>
            <a:avLst/>
            <a:gdLst/>
            <a:ahLst/>
            <a:cxnLst/>
            <a:rect l="l" t="t" r="r" b="b"/>
            <a:pathLst>
              <a:path w="381000" h="952500">
                <a:moveTo>
                  <a:pt x="0" y="762000"/>
                </a:moveTo>
                <a:lnTo>
                  <a:pt x="96012" y="762000"/>
                </a:lnTo>
                <a:lnTo>
                  <a:pt x="96012" y="0"/>
                </a:lnTo>
                <a:lnTo>
                  <a:pt x="286512" y="0"/>
                </a:lnTo>
                <a:lnTo>
                  <a:pt x="286512" y="762000"/>
                </a:lnTo>
                <a:lnTo>
                  <a:pt x="381000" y="762000"/>
                </a:lnTo>
                <a:lnTo>
                  <a:pt x="190500" y="952500"/>
                </a:lnTo>
                <a:lnTo>
                  <a:pt x="0" y="762000"/>
                </a:lnTo>
              </a:path>
            </a:pathLst>
          </a:custGeom>
          <a:solidFill>
            <a:srgbClr val="4F81BD">
              <a:alpha val="65535"/>
            </a:srgbClr>
          </a:solidFill>
          <a:ln w="0" cap="sq">
            <a:solidFill>
              <a:srgbClr val="4F81BD"/>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29" name="Path629"/>
          <p:cNvSpPr/>
          <p:nvPr/>
        </p:nvSpPr>
        <p:spPr>
          <a:xfrm>
            <a:off x="7569238" y="5131435"/>
            <a:ext cx="406325" cy="976630"/>
          </a:xfrm>
          <a:custGeom>
            <a:avLst/>
            <a:gdLst/>
            <a:ahLst/>
            <a:cxnLst/>
            <a:rect l="l" t="t" r="r" b="b"/>
            <a:pathLst>
              <a:path w="406325" h="976630">
                <a:moveTo>
                  <a:pt x="107912" y="760730"/>
                </a:moveTo>
                <a:lnTo>
                  <a:pt x="95212" y="773430"/>
                </a:lnTo>
                <a:lnTo>
                  <a:pt x="95212" y="12700"/>
                </a:lnTo>
                <a:lnTo>
                  <a:pt x="95453" y="10223"/>
                </a:lnTo>
                <a:lnTo>
                  <a:pt x="96177" y="7836"/>
                </a:lnTo>
                <a:lnTo>
                  <a:pt x="97358" y="5639"/>
                </a:lnTo>
                <a:lnTo>
                  <a:pt x="98934" y="3721"/>
                </a:lnTo>
                <a:lnTo>
                  <a:pt x="100851" y="2147"/>
                </a:lnTo>
                <a:lnTo>
                  <a:pt x="103048" y="965"/>
                </a:lnTo>
                <a:lnTo>
                  <a:pt x="105435" y="241"/>
                </a:lnTo>
                <a:lnTo>
                  <a:pt x="107912" y="0"/>
                </a:lnTo>
                <a:lnTo>
                  <a:pt x="298412" y="0"/>
                </a:lnTo>
                <a:lnTo>
                  <a:pt x="300889" y="241"/>
                </a:lnTo>
                <a:lnTo>
                  <a:pt x="303276" y="965"/>
                </a:lnTo>
                <a:lnTo>
                  <a:pt x="305473" y="2147"/>
                </a:lnTo>
                <a:lnTo>
                  <a:pt x="307391" y="3721"/>
                </a:lnTo>
                <a:lnTo>
                  <a:pt x="308966" y="5639"/>
                </a:lnTo>
                <a:lnTo>
                  <a:pt x="310148" y="7836"/>
                </a:lnTo>
                <a:lnTo>
                  <a:pt x="310871" y="10223"/>
                </a:lnTo>
                <a:lnTo>
                  <a:pt x="311112" y="12700"/>
                </a:lnTo>
                <a:lnTo>
                  <a:pt x="311112" y="773430"/>
                </a:lnTo>
                <a:lnTo>
                  <a:pt x="298412" y="760730"/>
                </a:lnTo>
                <a:lnTo>
                  <a:pt x="393662" y="760730"/>
                </a:lnTo>
                <a:lnTo>
                  <a:pt x="396367" y="761022"/>
                </a:lnTo>
                <a:lnTo>
                  <a:pt x="398933" y="761873"/>
                </a:lnTo>
                <a:lnTo>
                  <a:pt x="401269" y="763258"/>
                </a:lnTo>
                <a:lnTo>
                  <a:pt x="403263" y="765112"/>
                </a:lnTo>
                <a:lnTo>
                  <a:pt x="404813" y="767347"/>
                </a:lnTo>
                <a:lnTo>
                  <a:pt x="405841" y="769849"/>
                </a:lnTo>
                <a:lnTo>
                  <a:pt x="406325" y="772528"/>
                </a:lnTo>
                <a:lnTo>
                  <a:pt x="406236" y="775234"/>
                </a:lnTo>
                <a:lnTo>
                  <a:pt x="405563" y="777863"/>
                </a:lnTo>
                <a:lnTo>
                  <a:pt x="404342" y="780301"/>
                </a:lnTo>
                <a:lnTo>
                  <a:pt x="402641" y="782409"/>
                </a:lnTo>
                <a:lnTo>
                  <a:pt x="212141" y="972909"/>
                </a:lnTo>
                <a:lnTo>
                  <a:pt x="210223" y="974484"/>
                </a:lnTo>
                <a:lnTo>
                  <a:pt x="208026" y="975665"/>
                </a:lnTo>
                <a:lnTo>
                  <a:pt x="205639" y="976389"/>
                </a:lnTo>
                <a:lnTo>
                  <a:pt x="203162" y="976630"/>
                </a:lnTo>
                <a:lnTo>
                  <a:pt x="200685" y="976389"/>
                </a:lnTo>
                <a:lnTo>
                  <a:pt x="198298" y="975665"/>
                </a:lnTo>
                <a:lnTo>
                  <a:pt x="196101" y="974484"/>
                </a:lnTo>
                <a:lnTo>
                  <a:pt x="194184" y="972909"/>
                </a:lnTo>
                <a:lnTo>
                  <a:pt x="3683" y="782409"/>
                </a:lnTo>
                <a:lnTo>
                  <a:pt x="1980" y="780301"/>
                </a:lnTo>
                <a:lnTo>
                  <a:pt x="762" y="777863"/>
                </a:lnTo>
                <a:lnTo>
                  <a:pt x="89" y="775234"/>
                </a:lnTo>
                <a:lnTo>
                  <a:pt x="0" y="772528"/>
                </a:lnTo>
                <a:lnTo>
                  <a:pt x="482" y="769849"/>
                </a:lnTo>
                <a:lnTo>
                  <a:pt x="1512" y="767347"/>
                </a:lnTo>
                <a:lnTo>
                  <a:pt x="3061" y="765112"/>
                </a:lnTo>
                <a:lnTo>
                  <a:pt x="5055" y="763258"/>
                </a:lnTo>
                <a:lnTo>
                  <a:pt x="7392" y="761873"/>
                </a:lnTo>
                <a:lnTo>
                  <a:pt x="9958" y="761022"/>
                </a:lnTo>
                <a:lnTo>
                  <a:pt x="12662" y="760730"/>
                </a:lnTo>
                <a:lnTo>
                  <a:pt x="107912" y="760730"/>
                </a:lnTo>
                <a:close/>
                <a:moveTo>
                  <a:pt x="12662" y="786130"/>
                </a:moveTo>
                <a:lnTo>
                  <a:pt x="21641" y="764451"/>
                </a:lnTo>
                <a:lnTo>
                  <a:pt x="212141" y="954951"/>
                </a:lnTo>
                <a:lnTo>
                  <a:pt x="194184" y="954951"/>
                </a:lnTo>
                <a:lnTo>
                  <a:pt x="384684" y="764451"/>
                </a:lnTo>
                <a:lnTo>
                  <a:pt x="393662" y="786130"/>
                </a:lnTo>
                <a:lnTo>
                  <a:pt x="298412" y="786130"/>
                </a:lnTo>
                <a:lnTo>
                  <a:pt x="295935" y="785889"/>
                </a:lnTo>
                <a:lnTo>
                  <a:pt x="293548" y="785165"/>
                </a:lnTo>
                <a:lnTo>
                  <a:pt x="291351" y="783984"/>
                </a:lnTo>
                <a:lnTo>
                  <a:pt x="289434" y="782409"/>
                </a:lnTo>
                <a:lnTo>
                  <a:pt x="287858" y="780492"/>
                </a:lnTo>
                <a:lnTo>
                  <a:pt x="286677" y="778294"/>
                </a:lnTo>
                <a:lnTo>
                  <a:pt x="285953" y="775907"/>
                </a:lnTo>
                <a:lnTo>
                  <a:pt x="285712" y="773430"/>
                </a:lnTo>
                <a:lnTo>
                  <a:pt x="285712" y="12700"/>
                </a:lnTo>
                <a:lnTo>
                  <a:pt x="298412" y="25400"/>
                </a:lnTo>
                <a:lnTo>
                  <a:pt x="107912" y="25400"/>
                </a:lnTo>
                <a:lnTo>
                  <a:pt x="120612" y="12700"/>
                </a:lnTo>
                <a:lnTo>
                  <a:pt x="120612" y="773430"/>
                </a:lnTo>
                <a:lnTo>
                  <a:pt x="120371" y="775907"/>
                </a:lnTo>
                <a:lnTo>
                  <a:pt x="119648" y="778294"/>
                </a:lnTo>
                <a:lnTo>
                  <a:pt x="118466" y="780492"/>
                </a:lnTo>
                <a:lnTo>
                  <a:pt x="116891" y="782409"/>
                </a:lnTo>
                <a:lnTo>
                  <a:pt x="114973" y="783984"/>
                </a:lnTo>
                <a:lnTo>
                  <a:pt x="112776" y="785165"/>
                </a:lnTo>
                <a:lnTo>
                  <a:pt x="110389" y="785889"/>
                </a:lnTo>
                <a:lnTo>
                  <a:pt x="107912" y="786130"/>
                </a:lnTo>
                <a:lnTo>
                  <a:pt x="12662" y="786130"/>
                </a:lnTo>
              </a:path>
            </a:pathLst>
          </a:custGeom>
          <a:solidFill>
            <a:srgbClr val="395E8A">
              <a:alpha val="65535"/>
            </a:srgbClr>
          </a:solidFill>
          <a:ln w="0" cap="sq">
            <a:solidFill>
              <a:srgbClr val="395E8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0" name="Path630"/>
          <p:cNvSpPr/>
          <p:nvPr/>
        </p:nvSpPr>
        <p:spPr>
          <a:xfrm>
            <a:off x="5815584" y="6096000"/>
            <a:ext cx="3913632" cy="429769"/>
          </a:xfrm>
          <a:custGeom>
            <a:avLst/>
            <a:gdLst/>
            <a:ahLst/>
            <a:cxnLst/>
            <a:rect l="l" t="t" r="r" b="b"/>
            <a:pathLst>
              <a:path w="3913632" h="429769">
                <a:moveTo>
                  <a:pt x="0" y="0"/>
                </a:moveTo>
                <a:lnTo>
                  <a:pt x="3913632" y="0"/>
                </a:lnTo>
                <a:lnTo>
                  <a:pt x="3913632" y="429768"/>
                </a:lnTo>
                <a:lnTo>
                  <a:pt x="0" y="429768"/>
                </a:lnTo>
                <a:lnTo>
                  <a:pt x="0" y="0"/>
                </a:lnTo>
                <a:close/>
              </a:path>
            </a:pathLst>
          </a:custGeom>
          <a:solidFill>
            <a:srgbClr val="FFFFFF">
              <a:alpha val="65535"/>
            </a:srgbClr>
          </a:solidFill>
          <a:ln w="0" cap="sq">
            <a:solidFill>
              <a:srgbClr val="FFFFFF"/>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1" name="Path631"/>
          <p:cNvSpPr/>
          <p:nvPr/>
        </p:nvSpPr>
        <p:spPr>
          <a:xfrm>
            <a:off x="5812155" y="6091555"/>
            <a:ext cx="3920491" cy="438150"/>
          </a:xfrm>
          <a:custGeom>
            <a:avLst/>
            <a:gdLst/>
            <a:ahLst/>
            <a:cxnLst/>
            <a:rect l="l" t="t" r="r" b="b"/>
            <a:pathLst>
              <a:path w="3920491" h="438150">
                <a:moveTo>
                  <a:pt x="3916680" y="0"/>
                </a:moveTo>
                <a:lnTo>
                  <a:pt x="3918140" y="292"/>
                </a:lnTo>
                <a:lnTo>
                  <a:pt x="3919373" y="1118"/>
                </a:lnTo>
                <a:lnTo>
                  <a:pt x="3920198" y="2349"/>
                </a:lnTo>
                <a:lnTo>
                  <a:pt x="3920490" y="3810"/>
                </a:lnTo>
                <a:lnTo>
                  <a:pt x="3920490" y="434340"/>
                </a:lnTo>
                <a:lnTo>
                  <a:pt x="3920198" y="435801"/>
                </a:lnTo>
                <a:lnTo>
                  <a:pt x="3919373" y="437033"/>
                </a:lnTo>
                <a:lnTo>
                  <a:pt x="3918140" y="437858"/>
                </a:lnTo>
                <a:lnTo>
                  <a:pt x="3916680" y="438150"/>
                </a:lnTo>
                <a:lnTo>
                  <a:pt x="3810" y="438150"/>
                </a:lnTo>
                <a:lnTo>
                  <a:pt x="2349" y="437858"/>
                </a:lnTo>
                <a:lnTo>
                  <a:pt x="1118" y="437033"/>
                </a:lnTo>
                <a:lnTo>
                  <a:pt x="292" y="435801"/>
                </a:lnTo>
                <a:lnTo>
                  <a:pt x="0" y="434340"/>
                </a:lnTo>
                <a:lnTo>
                  <a:pt x="0" y="3810"/>
                </a:lnTo>
                <a:lnTo>
                  <a:pt x="292" y="2349"/>
                </a:lnTo>
                <a:lnTo>
                  <a:pt x="1118" y="1118"/>
                </a:lnTo>
                <a:lnTo>
                  <a:pt x="2349" y="292"/>
                </a:lnTo>
                <a:lnTo>
                  <a:pt x="3810" y="0"/>
                </a:lnTo>
                <a:lnTo>
                  <a:pt x="3916680" y="0"/>
                </a:lnTo>
                <a:close/>
                <a:moveTo>
                  <a:pt x="3810" y="7620"/>
                </a:moveTo>
                <a:lnTo>
                  <a:pt x="7620" y="3810"/>
                </a:lnTo>
                <a:lnTo>
                  <a:pt x="7620" y="434340"/>
                </a:lnTo>
                <a:lnTo>
                  <a:pt x="3810" y="430530"/>
                </a:lnTo>
                <a:lnTo>
                  <a:pt x="3916680" y="430530"/>
                </a:lnTo>
                <a:lnTo>
                  <a:pt x="3912870" y="434340"/>
                </a:lnTo>
                <a:lnTo>
                  <a:pt x="3912870" y="3810"/>
                </a:lnTo>
                <a:lnTo>
                  <a:pt x="3916680" y="7620"/>
                </a:lnTo>
                <a:lnTo>
                  <a:pt x="3810" y="7620"/>
                </a:lnTo>
              </a:path>
            </a:pathLst>
          </a:custGeom>
          <a:solidFill>
            <a:srgbClr val="000000">
              <a:alpha val="65535"/>
            </a:srgbClr>
          </a:solidFill>
          <a:ln w="0" cap="sq">
            <a:solidFill>
              <a:srgbClr val="000000"/>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2" name="Path632"/>
          <p:cNvSpPr/>
          <p:nvPr/>
        </p:nvSpPr>
        <p:spPr>
          <a:xfrm>
            <a:off x="5035296" y="5434584"/>
            <a:ext cx="2787397" cy="288036"/>
          </a:xfrm>
          <a:custGeom>
            <a:avLst/>
            <a:gdLst/>
            <a:ahLst/>
            <a:cxnLst/>
            <a:rect l="l" t="t" r="r" b="b"/>
            <a:pathLst>
              <a:path w="2787397" h="288036">
                <a:moveTo>
                  <a:pt x="0" y="71628"/>
                </a:moveTo>
                <a:lnTo>
                  <a:pt x="2644140" y="71628"/>
                </a:lnTo>
                <a:lnTo>
                  <a:pt x="2644140" y="0"/>
                </a:lnTo>
                <a:lnTo>
                  <a:pt x="2787397" y="144780"/>
                </a:lnTo>
                <a:lnTo>
                  <a:pt x="2644140" y="288036"/>
                </a:lnTo>
                <a:lnTo>
                  <a:pt x="2644140" y="216408"/>
                </a:lnTo>
                <a:lnTo>
                  <a:pt x="0" y="216408"/>
                </a:lnTo>
                <a:lnTo>
                  <a:pt x="0" y="71628"/>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3" name="Path633"/>
          <p:cNvSpPr/>
          <p:nvPr/>
        </p:nvSpPr>
        <p:spPr>
          <a:xfrm>
            <a:off x="5028565" y="5419636"/>
            <a:ext cx="2803615" cy="318313"/>
          </a:xfrm>
          <a:custGeom>
            <a:avLst/>
            <a:gdLst/>
            <a:ahLst/>
            <a:cxnLst/>
            <a:rect l="l" t="t" r="r" b="b"/>
            <a:pathLst>
              <a:path w="2803615" h="318313">
                <a:moveTo>
                  <a:pt x="2650808" y="80887"/>
                </a:moveTo>
                <a:lnTo>
                  <a:pt x="2644458" y="87237"/>
                </a:lnTo>
                <a:lnTo>
                  <a:pt x="2644458" y="0"/>
                </a:lnTo>
                <a:lnTo>
                  <a:pt x="2803615" y="159157"/>
                </a:lnTo>
                <a:lnTo>
                  <a:pt x="2644458" y="318312"/>
                </a:lnTo>
                <a:lnTo>
                  <a:pt x="2644458" y="231063"/>
                </a:lnTo>
                <a:lnTo>
                  <a:pt x="2650808" y="237413"/>
                </a:lnTo>
                <a:lnTo>
                  <a:pt x="0" y="237413"/>
                </a:lnTo>
                <a:lnTo>
                  <a:pt x="0" y="80887"/>
                </a:lnTo>
                <a:lnTo>
                  <a:pt x="2650808" y="80887"/>
                </a:lnTo>
                <a:close/>
                <a:moveTo>
                  <a:pt x="6350" y="93587"/>
                </a:moveTo>
                <a:lnTo>
                  <a:pt x="12700" y="87237"/>
                </a:lnTo>
                <a:lnTo>
                  <a:pt x="12700" y="231063"/>
                </a:lnTo>
                <a:lnTo>
                  <a:pt x="6350" y="224713"/>
                </a:lnTo>
                <a:lnTo>
                  <a:pt x="2657158" y="224713"/>
                </a:lnTo>
                <a:lnTo>
                  <a:pt x="2657158" y="302984"/>
                </a:lnTo>
                <a:lnTo>
                  <a:pt x="2646312" y="298488"/>
                </a:lnTo>
                <a:lnTo>
                  <a:pt x="2790139" y="154660"/>
                </a:lnTo>
                <a:lnTo>
                  <a:pt x="2790139" y="163652"/>
                </a:lnTo>
                <a:lnTo>
                  <a:pt x="2646312" y="19824"/>
                </a:lnTo>
                <a:lnTo>
                  <a:pt x="2657158" y="15329"/>
                </a:lnTo>
                <a:lnTo>
                  <a:pt x="2657158" y="93587"/>
                </a:lnTo>
                <a:lnTo>
                  <a:pt x="6350" y="9358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4" name="Path634"/>
          <p:cNvSpPr/>
          <p:nvPr/>
        </p:nvSpPr>
        <p:spPr>
          <a:xfrm>
            <a:off x="5035296" y="4142232"/>
            <a:ext cx="2787397" cy="288036"/>
          </a:xfrm>
          <a:custGeom>
            <a:avLst/>
            <a:gdLst/>
            <a:ahLst/>
            <a:cxnLst/>
            <a:rect l="l" t="t" r="r" b="b"/>
            <a:pathLst>
              <a:path w="2787397" h="288036">
                <a:moveTo>
                  <a:pt x="0" y="73152"/>
                </a:moveTo>
                <a:lnTo>
                  <a:pt x="2644140" y="73152"/>
                </a:lnTo>
                <a:lnTo>
                  <a:pt x="2644140" y="0"/>
                </a:lnTo>
                <a:lnTo>
                  <a:pt x="2787397" y="144780"/>
                </a:lnTo>
                <a:lnTo>
                  <a:pt x="2644140" y="288036"/>
                </a:lnTo>
                <a:lnTo>
                  <a:pt x="2644140" y="216408"/>
                </a:lnTo>
                <a:lnTo>
                  <a:pt x="0" y="216408"/>
                </a:lnTo>
                <a:lnTo>
                  <a:pt x="0" y="73152"/>
                </a:lnTo>
              </a:path>
            </a:pathLst>
          </a:custGeom>
          <a:solidFill>
            <a:srgbClr val="477DEA">
              <a:alpha val="65535"/>
            </a:srgbClr>
          </a:solidFill>
          <a:ln w="0" cap="sq">
            <a:solidFill>
              <a:srgbClr val="477DEA"/>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5" name="Path635"/>
          <p:cNvSpPr/>
          <p:nvPr/>
        </p:nvSpPr>
        <p:spPr>
          <a:xfrm>
            <a:off x="5028565" y="4127411"/>
            <a:ext cx="2803615" cy="318313"/>
          </a:xfrm>
          <a:custGeom>
            <a:avLst/>
            <a:gdLst/>
            <a:ahLst/>
            <a:cxnLst/>
            <a:rect l="l" t="t" r="r" b="b"/>
            <a:pathLst>
              <a:path w="2803615" h="318313">
                <a:moveTo>
                  <a:pt x="2650808" y="80887"/>
                </a:moveTo>
                <a:lnTo>
                  <a:pt x="2644458" y="87237"/>
                </a:lnTo>
                <a:lnTo>
                  <a:pt x="2644458" y="0"/>
                </a:lnTo>
                <a:lnTo>
                  <a:pt x="2803615" y="159157"/>
                </a:lnTo>
                <a:lnTo>
                  <a:pt x="2644458" y="318313"/>
                </a:lnTo>
                <a:lnTo>
                  <a:pt x="2644458" y="231064"/>
                </a:lnTo>
                <a:lnTo>
                  <a:pt x="2650808" y="237414"/>
                </a:lnTo>
                <a:lnTo>
                  <a:pt x="0" y="237414"/>
                </a:lnTo>
                <a:lnTo>
                  <a:pt x="0" y="80887"/>
                </a:lnTo>
                <a:lnTo>
                  <a:pt x="2650808" y="80887"/>
                </a:lnTo>
                <a:close/>
                <a:moveTo>
                  <a:pt x="6350" y="93587"/>
                </a:moveTo>
                <a:lnTo>
                  <a:pt x="12700" y="87237"/>
                </a:lnTo>
                <a:lnTo>
                  <a:pt x="12700" y="231064"/>
                </a:lnTo>
                <a:lnTo>
                  <a:pt x="6350" y="224714"/>
                </a:lnTo>
                <a:lnTo>
                  <a:pt x="2657158" y="224714"/>
                </a:lnTo>
                <a:lnTo>
                  <a:pt x="2657158" y="302984"/>
                </a:lnTo>
                <a:lnTo>
                  <a:pt x="2646312" y="298488"/>
                </a:lnTo>
                <a:lnTo>
                  <a:pt x="2790139" y="154661"/>
                </a:lnTo>
                <a:lnTo>
                  <a:pt x="2790139" y="163652"/>
                </a:lnTo>
                <a:lnTo>
                  <a:pt x="2646312" y="19825"/>
                </a:lnTo>
                <a:lnTo>
                  <a:pt x="2657158" y="15329"/>
                </a:lnTo>
                <a:lnTo>
                  <a:pt x="2657158" y="93587"/>
                </a:lnTo>
                <a:lnTo>
                  <a:pt x="6350" y="93587"/>
                </a:lnTo>
              </a:path>
            </a:pathLst>
          </a:custGeom>
          <a:solidFill>
            <a:srgbClr val="325AAC">
              <a:alpha val="65535"/>
            </a:srgbClr>
          </a:solidFill>
          <a:ln w="0" cap="sq">
            <a:solidFill>
              <a:srgbClr val="325AAC"/>
            </a:solidFill>
            <a:prstDash val="solid"/>
          </a:ln>
        </p:spPr>
        <p:style>
          <a:lnRef idx="2">
            <a:schemeClr val="accent1"/>
          </a:lnRef>
          <a:fillRef idx="1">
            <a:schemeClr val="accent1"/>
          </a:fillRef>
          <a:effectRef idx="0">
            <a:schemeClr val="accent1"/>
          </a:effectRef>
          <a:fontRef idx="major">
            <a:schemeClr val="accent1"/>
          </a:fontRef>
        </p:style>
        <p:txBody>
          <a:bodyPr rtlCol="0" anchor="ctr"/>
          <a:lstStyle/>
          <a:p>
            <a:pPr algn="ctr"/>
            <a:endParaRPr lang="en-US" altLang="zh-CN"/>
          </a:p>
        </p:txBody>
      </p:sp>
      <p:sp>
        <p:nvSpPr>
          <p:cNvPr id="636" name="Text Box636"/>
          <p:cNvSpPr txBox="1"/>
          <p:nvPr/>
        </p:nvSpPr>
        <p:spPr>
          <a:xfrm>
            <a:off x="2072640" y="1009540"/>
            <a:ext cx="7874000" cy="5407224"/>
          </a:xfrm>
          <a:prstGeom prst="rect">
            <a:avLst/>
          </a:prstGeom>
          <a:noFill/>
        </p:spPr>
        <p:txBody>
          <a:bodyPr wrap="square" lIns="0" tIns="0" rIns="0" rtlCol="0">
            <a:spAutoFit/>
          </a:bodyPr>
          <a:lstStyle/>
          <a:p>
            <a:pPr algn="just" rtl="0">
              <a:lnSpc>
                <a:spcPts val="3174"/>
              </a:lnSpc>
            </a:pPr>
            <a:r>
              <a:rPr lang="en-US" altLang="zh-CN" sz="2795" b="1" spc="-8" dirty="0">
                <a:solidFill>
                  <a:srgbClr val="404040"/>
                </a:solidFill>
                <a:latin typeface="华文楷体"/>
                <a:ea typeface="华文楷体"/>
                <a:cs typeface="华文楷体"/>
              </a:rPr>
              <a:t>马</a:t>
            </a:r>
            <a:r>
              <a:rPr lang="en-US" altLang="zh-CN" sz="2795" b="1" spc="0" dirty="0">
                <a:solidFill>
                  <a:srgbClr val="404040"/>
                </a:solidFill>
                <a:latin typeface="华文楷体"/>
                <a:ea typeface="华文楷体"/>
                <a:cs typeface="华文楷体"/>
              </a:rPr>
              <a:t>厩中</a:t>
            </a:r>
            <a:r>
              <a:rPr lang="en-US" altLang="zh-CN" sz="2795" b="1" spc="7" dirty="0">
                <a:solidFill>
                  <a:srgbClr val="404040"/>
                </a:solidFill>
                <a:latin typeface="华文楷体"/>
                <a:ea typeface="华文楷体"/>
                <a:cs typeface="华文楷体"/>
              </a:rPr>
              <a:t>有</a:t>
            </a:r>
            <a:r>
              <a:rPr lang="en-US" altLang="zh-CN" sz="2795" b="1" spc="0" dirty="0">
                <a:solidFill>
                  <a:srgbClr val="404040"/>
                </a:solidFill>
                <a:latin typeface="华文楷体"/>
                <a:ea typeface="华文楷体"/>
                <a:cs typeface="华文楷体"/>
              </a:rPr>
              <a:t>一条狗，然</a:t>
            </a:r>
            <a:r>
              <a:rPr lang="en-US" altLang="zh-CN" sz="2795" b="1" spc="6" dirty="0">
                <a:solidFill>
                  <a:srgbClr val="404040"/>
                </a:solidFill>
                <a:latin typeface="华文楷体"/>
                <a:ea typeface="华文楷体"/>
                <a:cs typeface="华文楷体"/>
              </a:rPr>
              <a:t>而</a:t>
            </a:r>
            <a:r>
              <a:rPr lang="en-US" altLang="zh-CN" sz="2795" b="1" spc="0" dirty="0">
                <a:solidFill>
                  <a:srgbClr val="404040"/>
                </a:solidFill>
                <a:latin typeface="华文楷体"/>
                <a:ea typeface="华文楷体"/>
                <a:cs typeface="华文楷体"/>
              </a:rPr>
              <a:t>，尽管有人</a:t>
            </a:r>
            <a:r>
              <a:rPr lang="en-US" altLang="zh-CN" sz="2795" b="1" spc="7" dirty="0">
                <a:solidFill>
                  <a:srgbClr val="404040"/>
                </a:solidFill>
                <a:latin typeface="华文楷体"/>
                <a:ea typeface="华文楷体"/>
                <a:cs typeface="华文楷体"/>
              </a:rPr>
              <a:t>进</a:t>
            </a:r>
            <a:r>
              <a:rPr lang="en-US" altLang="zh-CN" sz="2795" b="1" spc="0" dirty="0">
                <a:solidFill>
                  <a:srgbClr val="404040"/>
                </a:solidFill>
                <a:latin typeface="华文楷体"/>
                <a:ea typeface="华文楷体"/>
                <a:cs typeface="华文楷体"/>
              </a:rPr>
              <a:t>来，并且把</a:t>
            </a:r>
            <a:r>
              <a:rPr lang="en-US" altLang="zh-CN" sz="2795" b="1" spc="6" dirty="0">
                <a:solidFill>
                  <a:srgbClr val="404040"/>
                </a:solidFill>
                <a:latin typeface="华文楷体"/>
                <a:ea typeface="华文楷体"/>
                <a:cs typeface="华文楷体"/>
              </a:rPr>
              <a:t>马</a:t>
            </a:r>
            <a:r>
              <a:rPr lang="en-US" altLang="zh-CN" sz="2795" b="1" spc="-6"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牵</a:t>
            </a:r>
            <a:r>
              <a:rPr lang="en-US" altLang="zh-CN" sz="2795" b="1" spc="0" dirty="0">
                <a:solidFill>
                  <a:srgbClr val="404040"/>
                </a:solidFill>
                <a:latin typeface="华文楷体"/>
                <a:ea typeface="华文楷体"/>
                <a:cs typeface="华文楷体"/>
              </a:rPr>
              <a:t>走，</a:t>
            </a:r>
            <a:r>
              <a:rPr lang="en-US" altLang="zh-CN" sz="2795" b="1" spc="7" dirty="0">
                <a:solidFill>
                  <a:srgbClr val="404040"/>
                </a:solidFill>
                <a:latin typeface="华文楷体"/>
                <a:ea typeface="华文楷体"/>
                <a:cs typeface="华文楷体"/>
              </a:rPr>
              <a:t>它</a:t>
            </a:r>
            <a:r>
              <a:rPr lang="en-US" altLang="zh-CN" sz="2795" b="1" spc="0" dirty="0">
                <a:solidFill>
                  <a:srgbClr val="404040"/>
                </a:solidFill>
                <a:latin typeface="华文楷体"/>
                <a:ea typeface="华文楷体"/>
                <a:cs typeface="华文楷体"/>
              </a:rPr>
              <a:t>竟毫不吠叫</a:t>
            </a:r>
            <a:r>
              <a:rPr lang="en-US" altLang="zh-CN" sz="2795" b="1" spc="6" dirty="0">
                <a:solidFill>
                  <a:srgbClr val="404040"/>
                </a:solidFill>
                <a:latin typeface="华文楷体"/>
                <a:ea typeface="华文楷体"/>
                <a:cs typeface="华文楷体"/>
              </a:rPr>
              <a:t>，</a:t>
            </a:r>
            <a:r>
              <a:rPr lang="en-US" altLang="zh-CN" sz="2795" b="1" spc="0" dirty="0">
                <a:solidFill>
                  <a:srgbClr val="404040"/>
                </a:solidFill>
                <a:latin typeface="华文楷体"/>
                <a:ea typeface="华文楷体"/>
                <a:cs typeface="华文楷体"/>
              </a:rPr>
              <a:t>没有惊动睡</a:t>
            </a:r>
            <a:r>
              <a:rPr lang="en-US" altLang="zh-CN" sz="2795" b="1" spc="7" dirty="0">
                <a:solidFill>
                  <a:srgbClr val="404040"/>
                </a:solidFill>
                <a:latin typeface="华文楷体"/>
                <a:ea typeface="华文楷体"/>
                <a:cs typeface="华文楷体"/>
              </a:rPr>
              <a:t>在</a:t>
            </a:r>
            <a:r>
              <a:rPr lang="en-US" altLang="zh-CN" sz="2795" b="1" spc="0" dirty="0">
                <a:solidFill>
                  <a:srgbClr val="404040"/>
                </a:solidFill>
                <a:latin typeface="华文楷体"/>
                <a:ea typeface="华文楷体"/>
                <a:cs typeface="华文楷体"/>
              </a:rPr>
              <a:t>草料棚里两</a:t>
            </a:r>
            <a:r>
              <a:rPr lang="en-US" altLang="zh-CN" sz="2795" b="1" spc="6" dirty="0">
                <a:solidFill>
                  <a:srgbClr val="404040"/>
                </a:solidFill>
                <a:latin typeface="华文楷体"/>
                <a:ea typeface="华文楷体"/>
                <a:cs typeface="华文楷体"/>
              </a:rPr>
              <a:t>个</a:t>
            </a:r>
            <a:r>
              <a:rPr lang="en-US" altLang="zh-CN" sz="2795" b="1" spc="-6"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看</a:t>
            </a:r>
            <a:r>
              <a:rPr lang="en-US" altLang="zh-CN" sz="2795" b="1" spc="0" dirty="0">
                <a:solidFill>
                  <a:srgbClr val="404040"/>
                </a:solidFill>
                <a:latin typeface="华文楷体"/>
                <a:ea typeface="华文楷体"/>
                <a:cs typeface="华文楷体"/>
              </a:rPr>
              <a:t>马房</a:t>
            </a:r>
            <a:r>
              <a:rPr lang="en-US" altLang="zh-CN" sz="2795" b="1" spc="7" dirty="0">
                <a:solidFill>
                  <a:srgbClr val="404040"/>
                </a:solidFill>
                <a:latin typeface="华文楷体"/>
                <a:ea typeface="华文楷体"/>
                <a:cs typeface="华文楷体"/>
              </a:rPr>
              <a:t>的</a:t>
            </a:r>
            <a:r>
              <a:rPr lang="en-US" altLang="zh-CN" sz="2795" b="1" spc="0" dirty="0">
                <a:solidFill>
                  <a:srgbClr val="404040"/>
                </a:solidFill>
                <a:latin typeface="华文楷体"/>
                <a:ea typeface="华文楷体"/>
                <a:cs typeface="华文楷体"/>
              </a:rPr>
              <a:t>人。显然，</a:t>
            </a:r>
            <a:r>
              <a:rPr lang="en-US" altLang="zh-CN" sz="2795" b="1" spc="6" dirty="0">
                <a:solidFill>
                  <a:srgbClr val="404040"/>
                </a:solidFill>
                <a:latin typeface="华文楷体"/>
                <a:ea typeface="华文楷体"/>
                <a:cs typeface="华文楷体"/>
              </a:rPr>
              <a:t>这</a:t>
            </a:r>
            <a:r>
              <a:rPr lang="en-US" altLang="zh-CN" sz="2795" b="1" spc="0" dirty="0">
                <a:solidFill>
                  <a:srgbClr val="404040"/>
                </a:solidFill>
                <a:latin typeface="华文楷体"/>
                <a:ea typeface="华文楷体"/>
                <a:cs typeface="华文楷体"/>
              </a:rPr>
              <a:t>位午夜来客</a:t>
            </a:r>
            <a:r>
              <a:rPr lang="en-US" altLang="zh-CN" sz="2795" b="1" spc="7" dirty="0">
                <a:solidFill>
                  <a:srgbClr val="404040"/>
                </a:solidFill>
                <a:latin typeface="华文楷体"/>
                <a:ea typeface="华文楷体"/>
                <a:cs typeface="华文楷体"/>
              </a:rPr>
              <a:t>是</a:t>
            </a:r>
            <a:r>
              <a:rPr lang="en-US" altLang="zh-CN" sz="2795" b="1" spc="0" dirty="0">
                <a:solidFill>
                  <a:srgbClr val="404040"/>
                </a:solidFill>
                <a:latin typeface="华文楷体"/>
                <a:ea typeface="华文楷体"/>
                <a:cs typeface="华文楷体"/>
              </a:rPr>
              <a:t>这条狗非常</a:t>
            </a:r>
            <a:r>
              <a:rPr lang="en-US" altLang="zh-CN" sz="2795" b="1" spc="6" dirty="0">
                <a:solidFill>
                  <a:srgbClr val="404040"/>
                </a:solidFill>
                <a:latin typeface="华文楷体"/>
                <a:ea typeface="华文楷体"/>
                <a:cs typeface="华文楷体"/>
              </a:rPr>
              <a:t>熟</a:t>
            </a:r>
            <a:r>
              <a:rPr lang="en-US" altLang="zh-CN" sz="2795" b="1" spc="-6" dirty="0">
                <a:solidFill>
                  <a:srgbClr val="404040"/>
                </a:solidFill>
                <a:latin typeface="华文楷体"/>
                <a:ea typeface="华文楷体"/>
                <a:cs typeface="华文楷体"/>
              </a:rPr>
              <a:t> </a:t>
            </a:r>
            <a:r>
              <a:rPr lang="en-US" altLang="zh-CN" sz="2795" b="1" spc="-8" dirty="0">
                <a:solidFill>
                  <a:srgbClr val="404040"/>
                </a:solidFill>
                <a:latin typeface="华文楷体"/>
                <a:ea typeface="华文楷体"/>
                <a:cs typeface="华文楷体"/>
              </a:rPr>
              <a:t>悉</a:t>
            </a:r>
            <a:r>
              <a:rPr lang="en-US" altLang="zh-CN" sz="2795" b="1" spc="0" dirty="0">
                <a:solidFill>
                  <a:srgbClr val="404040"/>
                </a:solidFill>
                <a:latin typeface="华文楷体"/>
                <a:ea typeface="华文楷体"/>
                <a:cs typeface="华文楷体"/>
              </a:rPr>
              <a:t>的人</a:t>
            </a:r>
            <a:r>
              <a:rPr lang="en-US" altLang="zh-CN" sz="2795" b="1" spc="7" dirty="0">
                <a:solidFill>
                  <a:srgbClr val="404040"/>
                </a:solidFill>
                <a:latin typeface="华文楷体"/>
                <a:ea typeface="华文楷体"/>
                <a:cs typeface="华文楷体"/>
              </a:rPr>
              <a:t>物</a:t>
            </a:r>
            <a:r>
              <a:rPr lang="en-US" altLang="zh-CN" sz="2795" b="1" spc="0" dirty="0">
                <a:solidFill>
                  <a:srgbClr val="404040"/>
                </a:solidFill>
                <a:latin typeface="华文楷体"/>
                <a:ea typeface="华文楷体"/>
                <a:cs typeface="华文楷体"/>
              </a:rPr>
              <a:t>。</a:t>
            </a:r>
            <a:endParaRPr lang="en-US" altLang="zh-CN" sz="2795">
              <a:latin typeface="华文楷体"/>
              <a:ea typeface="华文楷体"/>
              <a:cs typeface="华文楷体"/>
            </a:endParaRPr>
          </a:p>
          <a:p>
            <a:pPr marL="4110355" marR="547002" algn="l" rtl="0">
              <a:lnSpc>
                <a:spcPts val="2393"/>
              </a:lnSpc>
              <a:spcBef>
                <a:spcPts val="5599"/>
              </a:spcBef>
            </a:pPr>
            <a:r>
              <a:rPr lang="en-US" altLang="zh-CN" sz="2005" b="1" spc="0" dirty="0">
                <a:solidFill>
                  <a:srgbClr val="202020"/>
                </a:solidFill>
                <a:latin typeface="宋体"/>
                <a:ea typeface="宋体"/>
                <a:cs typeface="宋体"/>
              </a:rPr>
              <a:t>论</a:t>
            </a:r>
            <a:r>
              <a:rPr lang="en-US" altLang="zh-CN" sz="2005" b="1" spc="-824"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据</a:t>
            </a:r>
            <a:r>
              <a:rPr lang="en-US" altLang="zh-CN" sz="2005" b="1" spc="-824" dirty="0">
                <a:solidFill>
                  <a:srgbClr val="202020"/>
                </a:solidFill>
                <a:latin typeface="宋体"/>
                <a:ea typeface="宋体"/>
                <a:cs typeface="宋体"/>
              </a:rPr>
              <a:t> </a:t>
            </a:r>
            <a:r>
              <a:rPr lang="en-US" altLang="zh-CN" sz="2005" b="1" spc="0" dirty="0">
                <a:solidFill>
                  <a:srgbClr val="202020"/>
                </a:solidFill>
                <a:latin typeface="Calibri"/>
                <a:ea typeface="Calibri"/>
                <a:cs typeface="Calibri"/>
              </a:rPr>
              <a:t>2</a:t>
            </a:r>
            <a:r>
              <a:rPr lang="en-US" altLang="zh-CN" sz="2005" b="1" spc="-281" dirty="0">
                <a:solidFill>
                  <a:srgbClr val="202020"/>
                </a:solidFill>
                <a:latin typeface="Calibri"/>
                <a:ea typeface="Calibri"/>
                <a:cs typeface="Calibri"/>
              </a:rPr>
              <a:t> </a:t>
            </a:r>
            <a:r>
              <a:rPr lang="en-US" altLang="zh-CN" sz="2005" b="1" spc="0" dirty="0">
                <a:solidFill>
                  <a:srgbClr val="202020"/>
                </a:solidFill>
                <a:latin typeface="宋体"/>
                <a:ea typeface="宋体"/>
                <a:cs typeface="宋体"/>
              </a:rPr>
              <a:t>：</a:t>
            </a:r>
            <a:r>
              <a:rPr lang="en-US" altLang="zh-CN" sz="2005" b="1" spc="-824"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草</a:t>
            </a:r>
            <a:r>
              <a:rPr lang="en-US" altLang="zh-CN" sz="2005" b="1" spc="-824"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料</a:t>
            </a:r>
            <a:r>
              <a:rPr lang="en-US" altLang="zh-CN" sz="2005" b="1" spc="-819"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棚</a:t>
            </a:r>
            <a:r>
              <a:rPr lang="en-US" altLang="zh-CN" sz="2005" b="1" spc="-819"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的</a:t>
            </a:r>
            <a:r>
              <a:rPr lang="en-US" altLang="zh-CN" sz="2005" b="1" spc="-819"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人</a:t>
            </a:r>
            <a:r>
              <a:rPr lang="en-US" altLang="zh-CN" sz="2005" b="1" spc="-819"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没</a:t>
            </a:r>
            <a:r>
              <a:rPr lang="en-US" altLang="zh-CN" sz="2005" b="1" spc="-819"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有</a:t>
            </a:r>
            <a:r>
              <a:rPr lang="en-US" altLang="zh-CN" sz="2005" b="1" spc="-819"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惊</a:t>
            </a:r>
            <a:r>
              <a:rPr lang="en-US" altLang="zh-CN" sz="2005" b="1" dirty="0">
                <a:solidFill>
                  <a:srgbClr val="202020"/>
                </a:solidFill>
                <a:latin typeface="宋体"/>
                <a:ea typeface="宋体"/>
                <a:cs typeface="宋体"/>
              </a:rPr>
              <a:t> </a:t>
            </a:r>
            <a:r>
              <a:rPr lang="en-US" altLang="zh-CN" sz="2005" b="1" spc="0" dirty="0">
                <a:solidFill>
                  <a:srgbClr val="202020"/>
                </a:solidFill>
                <a:latin typeface="宋体"/>
                <a:ea typeface="宋体"/>
                <a:cs typeface="宋体"/>
              </a:rPr>
              <a:t>醒</a:t>
            </a:r>
            <a:endParaRPr lang="en-US" altLang="zh-CN" sz="2005">
              <a:latin typeface="宋体"/>
              <a:ea typeface="宋体"/>
              <a:cs typeface="宋体"/>
            </a:endParaRPr>
          </a:p>
          <a:p>
            <a:pPr marL="532130" algn="l" rtl="0">
              <a:lnSpc>
                <a:spcPts val="2783"/>
              </a:lnSpc>
              <a:spcBef>
                <a:spcPts val="416"/>
              </a:spcBef>
            </a:pPr>
            <a:r>
              <a:rPr lang="en-US" altLang="zh-CN" sz="2005" b="1" spc="0" dirty="0">
                <a:solidFill>
                  <a:srgbClr val="477DEA"/>
                </a:solidFill>
                <a:latin typeface="宋体"/>
                <a:ea typeface="宋体"/>
                <a:cs typeface="宋体"/>
              </a:rPr>
              <a:t>隐</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含</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前</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提</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Calibri"/>
                <a:ea typeface="Calibri"/>
                <a:cs typeface="Calibri"/>
              </a:rPr>
              <a:t>2</a:t>
            </a:r>
            <a:r>
              <a:rPr lang="en-US" altLang="zh-CN" sz="2005" b="1" spc="-386" dirty="0">
                <a:solidFill>
                  <a:srgbClr val="477DEA"/>
                </a:solidFill>
                <a:latin typeface="Calibri"/>
                <a:ea typeface="Calibri"/>
                <a:cs typeface="Calibri"/>
              </a:rPr>
              <a:t> </a:t>
            </a:r>
            <a:r>
              <a:rPr lang="en-US" altLang="zh-CN" sz="2005" b="1" spc="0" dirty="0">
                <a:solidFill>
                  <a:srgbClr val="477DEA"/>
                </a:solidFill>
                <a:latin typeface="宋体"/>
                <a:ea typeface="宋体"/>
                <a:cs typeface="宋体"/>
              </a:rPr>
              <a:t>：</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狗</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吠</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叫</a:t>
            </a:r>
            <a:endParaRPr lang="en-US" altLang="zh-CN" sz="2005">
              <a:latin typeface="宋体"/>
              <a:ea typeface="宋体"/>
              <a:cs typeface="宋体"/>
            </a:endParaRPr>
          </a:p>
          <a:p>
            <a:pPr marL="532130" algn="l" rtl="0">
              <a:lnSpc>
                <a:spcPts val="1981"/>
              </a:lnSpc>
            </a:pPr>
            <a:r>
              <a:rPr lang="en-US" altLang="zh-CN" sz="2005" b="1" spc="0" dirty="0">
                <a:solidFill>
                  <a:srgbClr val="477DEA"/>
                </a:solidFill>
                <a:latin typeface="宋体"/>
                <a:ea typeface="宋体"/>
                <a:cs typeface="宋体"/>
              </a:rPr>
              <a:t>会</a:t>
            </a:r>
            <a:r>
              <a:rPr lang="en-US" altLang="zh-CN" sz="2005" b="1" spc="11" dirty="0">
                <a:solidFill>
                  <a:srgbClr val="477DEA"/>
                </a:solidFill>
                <a:latin typeface="宋体"/>
                <a:ea typeface="宋体"/>
                <a:cs typeface="宋体"/>
              </a:rPr>
              <a:t>惊</a:t>
            </a:r>
            <a:r>
              <a:rPr lang="en-US" altLang="zh-CN" sz="2005" b="1" spc="0" dirty="0">
                <a:solidFill>
                  <a:srgbClr val="477DEA"/>
                </a:solidFill>
                <a:latin typeface="宋体"/>
                <a:ea typeface="宋体"/>
                <a:cs typeface="宋体"/>
              </a:rPr>
              <a:t>醒草</a:t>
            </a:r>
            <a:r>
              <a:rPr lang="en-US" altLang="zh-CN" sz="2005" b="1" spc="13" dirty="0">
                <a:solidFill>
                  <a:srgbClr val="477DEA"/>
                </a:solidFill>
                <a:latin typeface="宋体"/>
                <a:ea typeface="宋体"/>
                <a:cs typeface="宋体"/>
              </a:rPr>
              <a:t>料</a:t>
            </a:r>
            <a:r>
              <a:rPr lang="en-US" altLang="zh-CN" sz="2005" b="1" spc="-5" dirty="0">
                <a:solidFill>
                  <a:srgbClr val="477DEA"/>
                </a:solidFill>
                <a:latin typeface="宋体"/>
                <a:ea typeface="宋体"/>
                <a:cs typeface="宋体"/>
              </a:rPr>
              <a:t>棚</a:t>
            </a:r>
            <a:r>
              <a:rPr lang="en-US" altLang="zh-CN" sz="2005" b="1" spc="8" dirty="0">
                <a:solidFill>
                  <a:srgbClr val="477DEA"/>
                </a:solidFill>
                <a:latin typeface="宋体"/>
                <a:ea typeface="宋体"/>
                <a:cs typeface="宋体"/>
              </a:rPr>
              <a:t>的</a:t>
            </a:r>
            <a:r>
              <a:rPr lang="en-US" altLang="zh-CN" sz="2005" b="1" spc="0" dirty="0">
                <a:solidFill>
                  <a:srgbClr val="477DEA"/>
                </a:solidFill>
                <a:latin typeface="宋体"/>
                <a:ea typeface="宋体"/>
                <a:cs typeface="宋体"/>
              </a:rPr>
              <a:t>人</a:t>
            </a:r>
            <a:endParaRPr lang="en-US" altLang="zh-CN" sz="2005">
              <a:latin typeface="宋体"/>
              <a:ea typeface="宋体"/>
              <a:cs typeface="宋体"/>
            </a:endParaRPr>
          </a:p>
          <a:p>
            <a:pPr marL="4563745" algn="l" rtl="0">
              <a:lnSpc>
                <a:spcPts val="2783"/>
              </a:lnSpc>
              <a:spcBef>
                <a:spcPts val="891"/>
              </a:spcBef>
            </a:pPr>
            <a:r>
              <a:rPr lang="en-US" altLang="zh-CN" sz="2005" b="1" spc="0" dirty="0">
                <a:solidFill>
                  <a:srgbClr val="202020"/>
                </a:solidFill>
                <a:latin typeface="宋体"/>
                <a:ea typeface="宋体"/>
                <a:cs typeface="宋体"/>
              </a:rPr>
              <a:t>论</a:t>
            </a:r>
            <a:r>
              <a:rPr lang="en-US" altLang="zh-CN" sz="2005" b="1" spc="11" dirty="0">
                <a:solidFill>
                  <a:srgbClr val="202020"/>
                </a:solidFill>
                <a:latin typeface="宋体"/>
                <a:ea typeface="宋体"/>
                <a:cs typeface="宋体"/>
              </a:rPr>
              <a:t>据</a:t>
            </a:r>
            <a:r>
              <a:rPr lang="en-US" altLang="zh-CN" sz="2005" b="1" spc="-7" dirty="0">
                <a:solidFill>
                  <a:srgbClr val="202020"/>
                </a:solidFill>
                <a:latin typeface="Calibri"/>
                <a:ea typeface="Calibri"/>
                <a:cs typeface="Calibri"/>
              </a:rPr>
              <a:t>1</a:t>
            </a:r>
            <a:r>
              <a:rPr lang="en-US" altLang="zh-CN" sz="2005" b="1" spc="0" dirty="0">
                <a:solidFill>
                  <a:srgbClr val="202020"/>
                </a:solidFill>
                <a:latin typeface="宋体"/>
                <a:ea typeface="宋体"/>
                <a:cs typeface="宋体"/>
              </a:rPr>
              <a:t>：</a:t>
            </a:r>
            <a:r>
              <a:rPr lang="en-US" altLang="zh-CN" sz="2005" b="1" spc="11" dirty="0">
                <a:solidFill>
                  <a:srgbClr val="202020"/>
                </a:solidFill>
                <a:latin typeface="宋体"/>
                <a:ea typeface="宋体"/>
                <a:cs typeface="宋体"/>
              </a:rPr>
              <a:t>狗</a:t>
            </a:r>
            <a:r>
              <a:rPr lang="en-US" altLang="zh-CN" sz="2005" b="1" spc="0" dirty="0">
                <a:solidFill>
                  <a:srgbClr val="202020"/>
                </a:solidFill>
                <a:latin typeface="宋体"/>
                <a:ea typeface="宋体"/>
                <a:cs typeface="宋体"/>
              </a:rPr>
              <a:t>没</a:t>
            </a:r>
            <a:r>
              <a:rPr lang="en-US" altLang="zh-CN" sz="2005" b="1" spc="5" dirty="0">
                <a:solidFill>
                  <a:srgbClr val="202020"/>
                </a:solidFill>
                <a:latin typeface="宋体"/>
                <a:ea typeface="宋体"/>
                <a:cs typeface="宋体"/>
              </a:rPr>
              <a:t>有</a:t>
            </a:r>
            <a:r>
              <a:rPr lang="en-US" altLang="zh-CN" sz="2005" b="1" spc="0" dirty="0">
                <a:solidFill>
                  <a:srgbClr val="202020"/>
                </a:solidFill>
                <a:latin typeface="宋体"/>
                <a:ea typeface="宋体"/>
                <a:cs typeface="宋体"/>
              </a:rPr>
              <a:t>吠</a:t>
            </a:r>
            <a:r>
              <a:rPr lang="en-US" altLang="zh-CN" sz="2005" b="1" spc="11" dirty="0">
                <a:solidFill>
                  <a:srgbClr val="202020"/>
                </a:solidFill>
                <a:latin typeface="宋体"/>
                <a:ea typeface="宋体"/>
                <a:cs typeface="宋体"/>
              </a:rPr>
              <a:t>叫</a:t>
            </a:r>
            <a:endParaRPr lang="en-US" altLang="zh-CN" sz="2005">
              <a:latin typeface="宋体"/>
              <a:ea typeface="宋体"/>
              <a:cs typeface="宋体"/>
            </a:endParaRPr>
          </a:p>
          <a:p>
            <a:pPr marL="532130" algn="l" rtl="0">
              <a:lnSpc>
                <a:spcPts val="2783"/>
              </a:lnSpc>
              <a:spcBef>
                <a:spcPts val="1612"/>
              </a:spcBef>
            </a:pPr>
            <a:r>
              <a:rPr lang="en-US" altLang="zh-CN" sz="2005" b="1" spc="0" dirty="0">
                <a:solidFill>
                  <a:srgbClr val="477DEA"/>
                </a:solidFill>
                <a:latin typeface="宋体"/>
                <a:ea typeface="宋体"/>
                <a:cs typeface="宋体"/>
              </a:rPr>
              <a:t>隐</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含</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前</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提</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Calibri"/>
                <a:ea typeface="Calibri"/>
                <a:cs typeface="Calibri"/>
              </a:rPr>
              <a:t>1</a:t>
            </a:r>
            <a:r>
              <a:rPr lang="en-US" altLang="zh-CN" sz="2005" b="1" spc="-386" dirty="0">
                <a:solidFill>
                  <a:srgbClr val="477DEA"/>
                </a:solidFill>
                <a:latin typeface="Calibri"/>
                <a:ea typeface="Calibri"/>
                <a:cs typeface="Calibri"/>
              </a:rPr>
              <a:t> </a:t>
            </a:r>
            <a:r>
              <a:rPr lang="en-US" altLang="zh-CN" sz="2005" b="1" spc="0" dirty="0">
                <a:solidFill>
                  <a:srgbClr val="477DEA"/>
                </a:solidFill>
                <a:latin typeface="宋体"/>
                <a:ea typeface="宋体"/>
                <a:cs typeface="宋体"/>
              </a:rPr>
              <a:t>：</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不</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熟</a:t>
            </a:r>
            <a:r>
              <a:rPr lang="en-US" altLang="zh-CN" sz="2005" b="1" spc="-929" dirty="0">
                <a:solidFill>
                  <a:srgbClr val="477DEA"/>
                </a:solidFill>
                <a:latin typeface="宋体"/>
                <a:ea typeface="宋体"/>
                <a:cs typeface="宋体"/>
              </a:rPr>
              <a:t> </a:t>
            </a:r>
            <a:r>
              <a:rPr lang="en-US" altLang="zh-CN" sz="2005" b="1" spc="0" dirty="0">
                <a:solidFill>
                  <a:srgbClr val="477DEA"/>
                </a:solidFill>
                <a:latin typeface="宋体"/>
                <a:ea typeface="宋体"/>
                <a:cs typeface="宋体"/>
              </a:rPr>
              <a:t>悉</a:t>
            </a:r>
            <a:endParaRPr lang="en-US" altLang="zh-CN" sz="2005">
              <a:latin typeface="宋体"/>
              <a:ea typeface="宋体"/>
              <a:cs typeface="宋体"/>
            </a:endParaRPr>
          </a:p>
          <a:p>
            <a:pPr marL="532130" algn="l" rtl="0">
              <a:lnSpc>
                <a:spcPts val="1981"/>
              </a:lnSpc>
            </a:pPr>
            <a:r>
              <a:rPr lang="en-US" altLang="zh-CN" sz="2005" b="1" spc="0" dirty="0">
                <a:solidFill>
                  <a:srgbClr val="477DEA"/>
                </a:solidFill>
                <a:latin typeface="宋体"/>
                <a:ea typeface="宋体"/>
                <a:cs typeface="宋体"/>
              </a:rPr>
              <a:t>的</a:t>
            </a:r>
            <a:r>
              <a:rPr lang="en-US" altLang="zh-CN" sz="2005" b="1" spc="11" dirty="0">
                <a:solidFill>
                  <a:srgbClr val="477DEA"/>
                </a:solidFill>
                <a:latin typeface="宋体"/>
                <a:ea typeface="宋体"/>
                <a:cs typeface="宋体"/>
              </a:rPr>
              <a:t>人</a:t>
            </a:r>
            <a:r>
              <a:rPr lang="en-US" altLang="zh-CN" sz="2005" b="1" spc="0" dirty="0">
                <a:solidFill>
                  <a:srgbClr val="477DEA"/>
                </a:solidFill>
                <a:latin typeface="宋体"/>
                <a:ea typeface="宋体"/>
                <a:cs typeface="宋体"/>
              </a:rPr>
              <a:t>闯入</a:t>
            </a:r>
            <a:r>
              <a:rPr lang="en-US" altLang="zh-CN" sz="2005" b="1" spc="13" dirty="0">
                <a:solidFill>
                  <a:srgbClr val="477DEA"/>
                </a:solidFill>
                <a:latin typeface="宋体"/>
                <a:ea typeface="宋体"/>
                <a:cs typeface="宋体"/>
              </a:rPr>
              <a:t>狗</a:t>
            </a:r>
            <a:r>
              <a:rPr lang="en-US" altLang="zh-CN" sz="2005" b="1" spc="-5" dirty="0">
                <a:solidFill>
                  <a:srgbClr val="477DEA"/>
                </a:solidFill>
                <a:latin typeface="宋体"/>
                <a:ea typeface="宋体"/>
                <a:cs typeface="宋体"/>
              </a:rPr>
              <a:t>会</a:t>
            </a:r>
            <a:r>
              <a:rPr lang="en-US" altLang="zh-CN" sz="2005" b="1" spc="8" dirty="0">
                <a:solidFill>
                  <a:srgbClr val="477DEA"/>
                </a:solidFill>
                <a:latin typeface="宋体"/>
                <a:ea typeface="宋体"/>
                <a:cs typeface="宋体"/>
              </a:rPr>
              <a:t>吠</a:t>
            </a:r>
            <a:r>
              <a:rPr lang="en-US" altLang="zh-CN" sz="2005" b="1" spc="0" dirty="0">
                <a:solidFill>
                  <a:srgbClr val="477DEA"/>
                </a:solidFill>
                <a:latin typeface="宋体"/>
                <a:ea typeface="宋体"/>
                <a:cs typeface="宋体"/>
              </a:rPr>
              <a:t>叫</a:t>
            </a:r>
            <a:endParaRPr lang="en-US" altLang="zh-CN" sz="2005">
              <a:latin typeface="宋体"/>
              <a:ea typeface="宋体"/>
              <a:cs typeface="宋体"/>
            </a:endParaRPr>
          </a:p>
          <a:p>
            <a:pPr marL="3845560" algn="l" rtl="0">
              <a:lnSpc>
                <a:spcPts val="2003"/>
              </a:lnSpc>
              <a:spcBef>
                <a:spcPts val="2262"/>
              </a:spcBef>
            </a:pPr>
            <a:r>
              <a:rPr lang="en-US" altLang="zh-CN" sz="2005" b="1" spc="0" dirty="0">
                <a:solidFill>
                  <a:srgbClr val="202020"/>
                </a:solidFill>
                <a:latin typeface="宋体"/>
                <a:ea typeface="宋体"/>
                <a:cs typeface="宋体"/>
              </a:rPr>
              <a:t>论</a:t>
            </a:r>
            <a:r>
              <a:rPr lang="en-US" altLang="zh-CN" sz="2005" b="1" spc="11" dirty="0">
                <a:solidFill>
                  <a:srgbClr val="202020"/>
                </a:solidFill>
                <a:latin typeface="宋体"/>
                <a:ea typeface="宋体"/>
                <a:cs typeface="宋体"/>
              </a:rPr>
              <a:t>点</a:t>
            </a:r>
            <a:r>
              <a:rPr lang="en-US" altLang="zh-CN" sz="2005" b="1" spc="0" dirty="0">
                <a:solidFill>
                  <a:srgbClr val="202020"/>
                </a:solidFill>
                <a:latin typeface="宋体"/>
                <a:ea typeface="宋体"/>
                <a:cs typeface="宋体"/>
              </a:rPr>
              <a:t>：牵</a:t>
            </a:r>
            <a:r>
              <a:rPr lang="en-US" altLang="zh-CN" sz="2005" b="1" spc="13" dirty="0">
                <a:solidFill>
                  <a:srgbClr val="202020"/>
                </a:solidFill>
                <a:latin typeface="宋体"/>
                <a:ea typeface="宋体"/>
                <a:cs typeface="宋体"/>
              </a:rPr>
              <a:t>走</a:t>
            </a:r>
            <a:r>
              <a:rPr lang="en-US" altLang="zh-CN" sz="2005" b="1" spc="-5" dirty="0">
                <a:solidFill>
                  <a:srgbClr val="202020"/>
                </a:solidFill>
                <a:latin typeface="宋体"/>
                <a:ea typeface="宋体"/>
                <a:cs typeface="宋体"/>
              </a:rPr>
              <a:t>马</a:t>
            </a:r>
            <a:r>
              <a:rPr lang="en-US" altLang="zh-CN" sz="2005" b="1" spc="8" dirty="0">
                <a:solidFill>
                  <a:srgbClr val="202020"/>
                </a:solidFill>
                <a:latin typeface="宋体"/>
                <a:ea typeface="宋体"/>
                <a:cs typeface="宋体"/>
              </a:rPr>
              <a:t>的</a:t>
            </a:r>
            <a:r>
              <a:rPr lang="en-US" altLang="zh-CN" sz="2005" b="1" spc="0" dirty="0">
                <a:solidFill>
                  <a:srgbClr val="202020"/>
                </a:solidFill>
                <a:latin typeface="宋体"/>
                <a:ea typeface="宋体"/>
                <a:cs typeface="宋体"/>
              </a:rPr>
              <a:t>人</a:t>
            </a:r>
            <a:r>
              <a:rPr lang="en-US" altLang="zh-CN" sz="2005" b="1" spc="8" dirty="0">
                <a:solidFill>
                  <a:srgbClr val="202020"/>
                </a:solidFill>
                <a:latin typeface="宋体"/>
                <a:ea typeface="宋体"/>
                <a:cs typeface="宋体"/>
              </a:rPr>
              <a:t>是</a:t>
            </a:r>
            <a:r>
              <a:rPr lang="en-US" altLang="zh-CN" sz="2005" b="1" spc="0" dirty="0">
                <a:solidFill>
                  <a:srgbClr val="202020"/>
                </a:solidFill>
                <a:latin typeface="宋体"/>
                <a:ea typeface="宋体"/>
                <a:cs typeface="宋体"/>
              </a:rPr>
              <a:t>狗</a:t>
            </a:r>
            <a:r>
              <a:rPr lang="en-US" altLang="zh-CN" sz="2005" b="1" spc="8" dirty="0">
                <a:solidFill>
                  <a:srgbClr val="202020"/>
                </a:solidFill>
                <a:latin typeface="宋体"/>
                <a:ea typeface="宋体"/>
                <a:cs typeface="宋体"/>
              </a:rPr>
              <a:t>熟</a:t>
            </a:r>
            <a:r>
              <a:rPr lang="en-US" altLang="zh-CN" sz="2005" b="1" spc="0" dirty="0">
                <a:solidFill>
                  <a:srgbClr val="202020"/>
                </a:solidFill>
                <a:latin typeface="宋体"/>
                <a:ea typeface="宋体"/>
                <a:cs typeface="宋体"/>
              </a:rPr>
              <a:t>悉</a:t>
            </a:r>
            <a:r>
              <a:rPr lang="en-US" altLang="zh-CN" sz="2005" b="1" spc="8" dirty="0">
                <a:solidFill>
                  <a:srgbClr val="202020"/>
                </a:solidFill>
                <a:latin typeface="宋体"/>
                <a:ea typeface="宋体"/>
                <a:cs typeface="宋体"/>
              </a:rPr>
              <a:t>的</a:t>
            </a:r>
            <a:r>
              <a:rPr lang="en-US" altLang="zh-CN" sz="2005" b="1" spc="0" dirty="0">
                <a:solidFill>
                  <a:srgbClr val="202020"/>
                </a:solidFill>
                <a:latin typeface="宋体"/>
                <a:ea typeface="宋体"/>
                <a:cs typeface="宋体"/>
              </a:rPr>
              <a:t>人</a:t>
            </a:r>
            <a:r>
              <a:rPr lang="en-US" altLang="zh-CN" sz="1055" b="1" spc="9" dirty="0">
                <a:solidFill>
                  <a:srgbClr val="000000"/>
                </a:solidFill>
                <a:latin typeface="宋体"/>
                <a:ea typeface="宋体"/>
                <a:cs typeface="宋体"/>
              </a:rPr>
              <a:t>人</a:t>
            </a:r>
            <a:endParaRPr lang="en-US" altLang="zh-CN" sz="1055">
              <a:latin typeface="宋体"/>
              <a:ea typeface="宋体"/>
              <a:cs typeface="宋体"/>
            </a:endParaRPr>
          </a:p>
        </p:txBody>
      </p:sp>
    </p:spTree>
  </p:cSld>
  <p:clrMapOvr>
    <a:masterClrMapping/>
  </p:clrMapOvr>
</p:sld>
</file>

<file path=ppt/theme/theme1.xml><?xml version="1.0" encoding="utf-8"?>
<a:theme xmlns:a="http://schemas.openxmlformats.org/drawingml/2006/main" name="HDOfficeLightV0">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TM02892315[[fn=丝状]]</Template>
  <TotalTime>6</TotalTime>
  <Words>5407</Words>
  <Application>Microsoft Office PowerPoint</Application>
  <PresentationFormat>宽屏</PresentationFormat>
  <Paragraphs>575</Paragraphs>
  <Slides>138</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138</vt:i4>
      </vt:variant>
    </vt:vector>
  </HeadingPairs>
  <TitlesOfParts>
    <vt:vector size="159" baseType="lpstr">
      <vt:lpstr>Yu Gothic UI</vt:lpstr>
      <vt:lpstr>仿宋</vt:lpstr>
      <vt:lpstr>黑体</vt:lpstr>
      <vt:lpstr>华文仿宋</vt:lpstr>
      <vt:lpstr>华文琥珀</vt:lpstr>
      <vt:lpstr>华文楷体</vt:lpstr>
      <vt:lpstr>华文细黑</vt:lpstr>
      <vt:lpstr>华文新魏</vt:lpstr>
      <vt:lpstr>华文中宋</vt:lpstr>
      <vt:lpstr>楷体</vt:lpstr>
      <vt:lpstr>隶书</vt:lpstr>
      <vt:lpstr>宋体</vt:lpstr>
      <vt:lpstr>微软雅黑</vt:lpstr>
      <vt:lpstr>新宋体</vt:lpstr>
      <vt:lpstr>Arial</vt:lpstr>
      <vt:lpstr>Calibri</vt:lpstr>
      <vt:lpstr>Calibri Light</vt:lpstr>
      <vt:lpstr>Times New Roman</vt:lpstr>
      <vt:lpstr>Wingdings</vt:lpstr>
      <vt:lpstr>Wingdings 2</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ws</dc:creator>
  <cp:lastModifiedBy>陈 笑</cp:lastModifiedBy>
  <cp:revision>3</cp:revision>
  <dcterms:created xsi:type="dcterms:W3CDTF">2017-10-23T09:06:44Z</dcterms:created>
  <dcterms:modified xsi:type="dcterms:W3CDTF">2019-12-17T13:33:40Z</dcterms:modified>
</cp:coreProperties>
</file>