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Desktop\逢入京使     陈芳芳 0314（3）\逢入京使     陈芳芳 第1页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90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D:\Desktop\逢入京使     陈芳芳 0314（4）\逢入京使     陈芳芳 第4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8964488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202003141602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1430"/>
            <a:ext cx="388843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32656"/>
            <a:ext cx="3066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作者简介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7944" y="404664"/>
            <a:ext cx="4896544" cy="2016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岑参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约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715-770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唐代边塞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诗人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。从军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多年，对边塞生活体验深刻，有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岑嘉州诗集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。代表作有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白雪歌送武判官归京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 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944" y="2564904"/>
            <a:ext cx="4752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逢入京使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选自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岑参集校注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卷二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上海古籍出版社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1981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年版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。唐天宝八载（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749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），作者赴任安西节度使幕府书记，这首诗写于赴任途中。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入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京使，回京城长安的使者。</a:t>
            </a:r>
          </a:p>
        </p:txBody>
      </p:sp>
    </p:spTree>
    <p:extLst>
      <p:ext uri="{BB962C8B-B14F-4D97-AF65-F5344CB8AC3E}">
        <p14:creationId xmlns:p14="http://schemas.microsoft.com/office/powerpoint/2010/main" val="9142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D:\Desktop\逢入京使     陈芳芳 0314（3）\逢入京使     陈芳芳 第6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60" y="-153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844824"/>
            <a:ext cx="53640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此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诗作于唐天宝八载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(749)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，诗人第一次远赴西域，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任安西节度使幕府书记。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他告别了在长安的妻子跃马踏上漫漫征途，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西出阳关，奔赴安西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。也不知走了多少天，就在通往西域的大路上，偶遇返京的使者。立马而谈，互叙寒温，知道对方要返京述职，顿时想到请他捎平安口信回长安去。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此诗就描写了这情景</a:t>
            </a:r>
            <a:r>
              <a:rPr lang="zh-CN" altLang="en-US" sz="2800" b="1" dirty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260648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作品简介</a:t>
            </a:r>
            <a:endParaRPr lang="zh-CN" altLang="en-US" sz="4000" b="1" dirty="0">
              <a:solidFill>
                <a:schemeClr val="accent2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429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D:\Desktop\逢入京使     陈芳芳 0314（3）\逢入京使     陈芳芳 第7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836712"/>
            <a:ext cx="47525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       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逢 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入 京 使</a:t>
            </a:r>
          </a:p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     岑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 参 </a:t>
            </a:r>
            <a:br>
              <a:rPr lang="zh-CN" altLang="en-US" sz="3600" dirty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 </a:t>
            </a:r>
            <a:endParaRPr lang="en-US" altLang="zh-CN" sz="36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故园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东望路漫漫， </a:t>
            </a:r>
            <a:br>
              <a:rPr lang="zh-CN" altLang="en-US" sz="3600" dirty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双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袖龙钟泪不干。 </a:t>
            </a:r>
            <a:br>
              <a:rPr lang="zh-CN" altLang="en-US" sz="3600" dirty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马上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相逢无纸笔， </a:t>
            </a:r>
            <a:br>
              <a:rPr lang="zh-CN" altLang="en-US" sz="3600" dirty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凭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君传语报平安。</a:t>
            </a:r>
          </a:p>
        </p:txBody>
      </p:sp>
    </p:spTree>
    <p:extLst>
      <p:ext uri="{BB962C8B-B14F-4D97-AF65-F5344CB8AC3E}">
        <p14:creationId xmlns:p14="http://schemas.microsoft.com/office/powerpoint/2010/main" val="59113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5" name="Picture 3" descr="D:\Desktop\逢入京使     陈芳芳 0314（4）\逢入京使     陈芳芳 第4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4142" cy="691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484784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作者身在何处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心在何方？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8240" y="3482136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哪句诗最能突出作者的心情？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9126" y="1238563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作者用什么修辞手法，意在表达怎样的思想感情？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064" y="3140968"/>
            <a:ext cx="3528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夸张的修辞手法，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表达了诗人对长安亲人的无限眷恋之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情。</a:t>
            </a:r>
            <a:endParaRPr lang="zh-CN" altLang="en-US" sz="2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715343"/>
            <a:ext cx="305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故园东望路漫漫，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59832" y="69230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双袖龙钟泪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不干。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07904" y="2204864"/>
            <a:ext cx="1296144" cy="2554545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zh-CN" altLang="en-US" sz="8000" b="1" cap="none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思考</a:t>
            </a:r>
            <a:endParaRPr lang="zh-CN" altLang="en-US" sz="8000" b="1" cap="none" spc="300" dirty="0">
              <a:ln w="1143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913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D:\Desktop\逢入京使     陈芳芳 0314（4）\逢入京使     陈芳芳 第4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2348880"/>
            <a:ext cx="39896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有人认为后两句诗更有味，你认为呢？结合诗句说说你的理解。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748920"/>
            <a:ext cx="1080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品析</a:t>
            </a:r>
            <a:r>
              <a:rPr lang="zh-CN" altLang="en-US" sz="4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4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5033" y="989439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马上相逢无纸笔，凭君传语报平安。</a:t>
            </a:r>
          </a:p>
        </p:txBody>
      </p:sp>
      <p:pic>
        <p:nvPicPr>
          <p:cNvPr id="9219" name="Picture 3" descr="D:\Desktop\2020031416444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324" y="2996952"/>
            <a:ext cx="3390676" cy="382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/>
          <p:cNvCxnSpPr/>
          <p:nvPr/>
        </p:nvCxnSpPr>
        <p:spPr>
          <a:xfrm>
            <a:off x="1331640" y="1732166"/>
            <a:ext cx="0" cy="193899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51520" y="3646873"/>
            <a:ext cx="10801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51520" y="1732166"/>
            <a:ext cx="10801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51520" y="2487672"/>
            <a:ext cx="0" cy="0"/>
          </a:xfrm>
          <a:prstGeom prst="line">
            <a:avLst/>
          </a:prstGeom>
          <a:ln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51520" y="1748920"/>
            <a:ext cx="0" cy="193899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8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D:\Desktop\逢入京使     陈芳芳 0314（4）\逢入京使     陈芳芳 第4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467544" y="692696"/>
            <a:ext cx="46805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7544" y="692696"/>
            <a:ext cx="0" cy="4536504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148064" y="692696"/>
            <a:ext cx="0" cy="4536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67544" y="5229200"/>
            <a:ext cx="46805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95537" y="692696"/>
            <a:ext cx="468052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诗人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摄取的生活镜头，有浓厚的边塞生活气息。“马上相逢”的情节，很有军旅生活的特色，描绘出彼此行色匆匆的情景，因纸笔而用口信代家书，既合情合理，又给人以新鲜之感。</a:t>
            </a:r>
          </a:p>
        </p:txBody>
      </p:sp>
      <p:pic>
        <p:nvPicPr>
          <p:cNvPr id="10244" name="Picture 4" descr="D:\Desktop\2020031416444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2708632"/>
            <a:ext cx="3676565" cy="412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43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D:\Desktop\逢入京使     陈芳芳 0314（4）\逢入京使     陈芳芳 第4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28"/>
            <a:ext cx="9144000" cy="68580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2160" y="2185412"/>
            <a:ext cx="2952328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诗歌主旨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7557" y="1484784"/>
            <a:ext cx="532859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华文楷体" pitchFamily="2" charset="-122"/>
                <a:ea typeface="华文楷体" pitchFamily="2" charset="-122"/>
              </a:rPr>
              <a:t>这首诗描写了诗人远涉边塞，逢回京使者，托带平安口信安慰家人的典型场面，表达了浓烈的思乡之情，同时又蕴含着渴望功名之情。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87294" y="1293876"/>
            <a:ext cx="53285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44628" y="1293876"/>
            <a:ext cx="72008" cy="53285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1700" y="1268760"/>
            <a:ext cx="0" cy="52641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80032" y="6532900"/>
            <a:ext cx="5400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96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D:\Desktop\逢入京使     陈芳芳 0314（4）\逢入京使     陈芳芳 第4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1124744"/>
            <a:ext cx="648072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      以</a:t>
            </a:r>
            <a:r>
              <a:rPr lang="zh-CN" altLang="en-US" sz="4400" dirty="0">
                <a:latin typeface="华文楷体" pitchFamily="2" charset="-122"/>
                <a:ea typeface="华文楷体" pitchFamily="2" charset="-122"/>
              </a:rPr>
              <a:t>书写战争为主题，歌咏塞外风光，表现将士们驰骋沙场建功立业的壮志，也反映战争的残酷及征夫的思乡之情，作品大多气势奔放，慷慨激昂，给人奋发向上的力量。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268760"/>
            <a:ext cx="14401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华文楷体" pitchFamily="2" charset="-122"/>
                <a:ea typeface="华文楷体" pitchFamily="2" charset="-122"/>
              </a:rPr>
              <a:t>边塞诗</a:t>
            </a:r>
          </a:p>
        </p:txBody>
      </p:sp>
    </p:spTree>
    <p:extLst>
      <p:ext uri="{BB962C8B-B14F-4D97-AF65-F5344CB8AC3E}">
        <p14:creationId xmlns:p14="http://schemas.microsoft.com/office/powerpoint/2010/main" val="124143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440</Words>
  <Application>Microsoft Office PowerPoint</Application>
  <PresentationFormat>全屏显示(4:3)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22</cp:revision>
  <dcterms:created xsi:type="dcterms:W3CDTF">2020-03-14T06:42:42Z</dcterms:created>
  <dcterms:modified xsi:type="dcterms:W3CDTF">2020-03-14T09:23:01Z</dcterms:modified>
</cp:coreProperties>
</file>