
<file path=[Content_Types].xml><?xml version="1.0" encoding="utf-8"?>
<Types xmlns="http://schemas.openxmlformats.org/package/2006/content-types">
  <Default Extension="jpeg" ContentType="image/jpeg"/>
  <Default Extension="wav" ContentType="audio/x-wav"/>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00.xml" ContentType="application/vnd.openxmlformats-officedocument.themeOverride+xml"/>
  <Override PartName="/ppt/theme/themeOverride101.xml" ContentType="application/vnd.openxmlformats-officedocument.themeOverride+xml"/>
  <Override PartName="/ppt/theme/themeOverride102.xml" ContentType="application/vnd.openxmlformats-officedocument.themeOverride+xml"/>
  <Override PartName="/ppt/theme/themeOverride103.xml" ContentType="application/vnd.openxmlformats-officedocument.themeOverride+xml"/>
  <Override PartName="/ppt/theme/themeOverride104.xml" ContentType="application/vnd.openxmlformats-officedocument.themeOverride+xml"/>
  <Override PartName="/ppt/theme/themeOverride105.xml" ContentType="application/vnd.openxmlformats-officedocument.themeOverride+xml"/>
  <Override PartName="/ppt/theme/themeOverride106.xml" ContentType="application/vnd.openxmlformats-officedocument.themeOverride+xml"/>
  <Override PartName="/ppt/theme/themeOverride107.xml" ContentType="application/vnd.openxmlformats-officedocument.themeOverride+xml"/>
  <Override PartName="/ppt/theme/themeOverride108.xml" ContentType="application/vnd.openxmlformats-officedocument.themeOverride+xml"/>
  <Override PartName="/ppt/theme/themeOverride109.xml" ContentType="application/vnd.openxmlformats-officedocument.themeOverride+xml"/>
  <Override PartName="/ppt/theme/themeOverride11.xml" ContentType="application/vnd.openxmlformats-officedocument.themeOverride+xml"/>
  <Override PartName="/ppt/theme/themeOverride110.xml" ContentType="application/vnd.openxmlformats-officedocument.themeOverride+xml"/>
  <Override PartName="/ppt/theme/themeOverride111.xml" ContentType="application/vnd.openxmlformats-officedocument.themeOverride+xml"/>
  <Override PartName="/ppt/theme/themeOverride112.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Override33.xml" ContentType="application/vnd.openxmlformats-officedocument.themeOverride+xml"/>
  <Override PartName="/ppt/theme/themeOverride34.xml" ContentType="application/vnd.openxmlformats-officedocument.themeOverride+xml"/>
  <Override PartName="/ppt/theme/themeOverride35.xml" ContentType="application/vnd.openxmlformats-officedocument.themeOverride+xml"/>
  <Override PartName="/ppt/theme/themeOverride36.xml" ContentType="application/vnd.openxmlformats-officedocument.themeOverride+xml"/>
  <Override PartName="/ppt/theme/themeOverride37.xml" ContentType="application/vnd.openxmlformats-officedocument.themeOverride+xml"/>
  <Override PartName="/ppt/theme/themeOverride38.xml" ContentType="application/vnd.openxmlformats-officedocument.themeOverride+xml"/>
  <Override PartName="/ppt/theme/themeOverride39.xml" ContentType="application/vnd.openxmlformats-officedocument.themeOverride+xml"/>
  <Override PartName="/ppt/theme/themeOverride4.xml" ContentType="application/vnd.openxmlformats-officedocument.themeOverride+xml"/>
  <Override PartName="/ppt/theme/themeOverride40.xml" ContentType="application/vnd.openxmlformats-officedocument.themeOverride+xml"/>
  <Override PartName="/ppt/theme/themeOverride41.xml" ContentType="application/vnd.openxmlformats-officedocument.themeOverride+xml"/>
  <Override PartName="/ppt/theme/themeOverride42.xml" ContentType="application/vnd.openxmlformats-officedocument.themeOverride+xml"/>
  <Override PartName="/ppt/theme/themeOverride43.xml" ContentType="application/vnd.openxmlformats-officedocument.themeOverride+xml"/>
  <Override PartName="/ppt/theme/themeOverride44.xml" ContentType="application/vnd.openxmlformats-officedocument.themeOverride+xml"/>
  <Override PartName="/ppt/theme/themeOverride45.xml" ContentType="application/vnd.openxmlformats-officedocument.themeOverride+xml"/>
  <Override PartName="/ppt/theme/themeOverride46.xml" ContentType="application/vnd.openxmlformats-officedocument.themeOverride+xml"/>
  <Override PartName="/ppt/theme/themeOverride47.xml" ContentType="application/vnd.openxmlformats-officedocument.themeOverride+xml"/>
  <Override PartName="/ppt/theme/themeOverride48.xml" ContentType="application/vnd.openxmlformats-officedocument.themeOverride+xml"/>
  <Override PartName="/ppt/theme/themeOverride49.xml" ContentType="application/vnd.openxmlformats-officedocument.themeOverride+xml"/>
  <Override PartName="/ppt/theme/themeOverride5.xml" ContentType="application/vnd.openxmlformats-officedocument.themeOverride+xml"/>
  <Override PartName="/ppt/theme/themeOverride50.xml" ContentType="application/vnd.openxmlformats-officedocument.themeOverride+xml"/>
  <Override PartName="/ppt/theme/themeOverride51.xml" ContentType="application/vnd.openxmlformats-officedocument.themeOverride+xml"/>
  <Override PartName="/ppt/theme/themeOverride52.xml" ContentType="application/vnd.openxmlformats-officedocument.themeOverride+xml"/>
  <Override PartName="/ppt/theme/themeOverride53.xml" ContentType="application/vnd.openxmlformats-officedocument.themeOverride+xml"/>
  <Override PartName="/ppt/theme/themeOverride54.xml" ContentType="application/vnd.openxmlformats-officedocument.themeOverride+xml"/>
  <Override PartName="/ppt/theme/themeOverride55.xml" ContentType="application/vnd.openxmlformats-officedocument.themeOverride+xml"/>
  <Override PartName="/ppt/theme/themeOverride56.xml" ContentType="application/vnd.openxmlformats-officedocument.themeOverride+xml"/>
  <Override PartName="/ppt/theme/themeOverride57.xml" ContentType="application/vnd.openxmlformats-officedocument.themeOverride+xml"/>
  <Override PartName="/ppt/theme/themeOverride58.xml" ContentType="application/vnd.openxmlformats-officedocument.themeOverride+xml"/>
  <Override PartName="/ppt/theme/themeOverride59.xml" ContentType="application/vnd.openxmlformats-officedocument.themeOverride+xml"/>
  <Override PartName="/ppt/theme/themeOverride6.xml" ContentType="application/vnd.openxmlformats-officedocument.themeOverride+xml"/>
  <Override PartName="/ppt/theme/themeOverride60.xml" ContentType="application/vnd.openxmlformats-officedocument.themeOverride+xml"/>
  <Override PartName="/ppt/theme/themeOverride61.xml" ContentType="application/vnd.openxmlformats-officedocument.themeOverride+xml"/>
  <Override PartName="/ppt/theme/themeOverride62.xml" ContentType="application/vnd.openxmlformats-officedocument.themeOverride+xml"/>
  <Override PartName="/ppt/theme/themeOverride63.xml" ContentType="application/vnd.openxmlformats-officedocument.themeOverride+xml"/>
  <Override PartName="/ppt/theme/themeOverride64.xml" ContentType="application/vnd.openxmlformats-officedocument.themeOverride+xml"/>
  <Override PartName="/ppt/theme/themeOverride65.xml" ContentType="application/vnd.openxmlformats-officedocument.themeOverride+xml"/>
  <Override PartName="/ppt/theme/themeOverride66.xml" ContentType="application/vnd.openxmlformats-officedocument.themeOverride+xml"/>
  <Override PartName="/ppt/theme/themeOverride67.xml" ContentType="application/vnd.openxmlformats-officedocument.themeOverride+xml"/>
  <Override PartName="/ppt/theme/themeOverride68.xml" ContentType="application/vnd.openxmlformats-officedocument.themeOverride+xml"/>
  <Override PartName="/ppt/theme/themeOverride69.xml" ContentType="application/vnd.openxmlformats-officedocument.themeOverride+xml"/>
  <Override PartName="/ppt/theme/themeOverride7.xml" ContentType="application/vnd.openxmlformats-officedocument.themeOverride+xml"/>
  <Override PartName="/ppt/theme/themeOverride70.xml" ContentType="application/vnd.openxmlformats-officedocument.themeOverride+xml"/>
  <Override PartName="/ppt/theme/themeOverride71.xml" ContentType="application/vnd.openxmlformats-officedocument.themeOverride+xml"/>
  <Override PartName="/ppt/theme/themeOverride72.xml" ContentType="application/vnd.openxmlformats-officedocument.themeOverride+xml"/>
  <Override PartName="/ppt/theme/themeOverride73.xml" ContentType="application/vnd.openxmlformats-officedocument.themeOverride+xml"/>
  <Override PartName="/ppt/theme/themeOverride74.xml" ContentType="application/vnd.openxmlformats-officedocument.themeOverride+xml"/>
  <Override PartName="/ppt/theme/themeOverride75.xml" ContentType="application/vnd.openxmlformats-officedocument.themeOverride+xml"/>
  <Override PartName="/ppt/theme/themeOverride76.xml" ContentType="application/vnd.openxmlformats-officedocument.themeOverride+xml"/>
  <Override PartName="/ppt/theme/themeOverride77.xml" ContentType="application/vnd.openxmlformats-officedocument.themeOverride+xml"/>
  <Override PartName="/ppt/theme/themeOverride78.xml" ContentType="application/vnd.openxmlformats-officedocument.themeOverride+xml"/>
  <Override PartName="/ppt/theme/themeOverride79.xml" ContentType="application/vnd.openxmlformats-officedocument.themeOverride+xml"/>
  <Override PartName="/ppt/theme/themeOverride8.xml" ContentType="application/vnd.openxmlformats-officedocument.themeOverride+xml"/>
  <Override PartName="/ppt/theme/themeOverride80.xml" ContentType="application/vnd.openxmlformats-officedocument.themeOverride+xml"/>
  <Override PartName="/ppt/theme/themeOverride81.xml" ContentType="application/vnd.openxmlformats-officedocument.themeOverride+xml"/>
  <Override PartName="/ppt/theme/themeOverride82.xml" ContentType="application/vnd.openxmlformats-officedocument.themeOverride+xml"/>
  <Override PartName="/ppt/theme/themeOverride83.xml" ContentType="application/vnd.openxmlformats-officedocument.themeOverride+xml"/>
  <Override PartName="/ppt/theme/themeOverride84.xml" ContentType="application/vnd.openxmlformats-officedocument.themeOverride+xml"/>
  <Override PartName="/ppt/theme/themeOverride85.xml" ContentType="application/vnd.openxmlformats-officedocument.themeOverride+xml"/>
  <Override PartName="/ppt/theme/themeOverride86.xml" ContentType="application/vnd.openxmlformats-officedocument.themeOverride+xml"/>
  <Override PartName="/ppt/theme/themeOverride87.xml" ContentType="application/vnd.openxmlformats-officedocument.themeOverride+xml"/>
  <Override PartName="/ppt/theme/themeOverride88.xml" ContentType="application/vnd.openxmlformats-officedocument.themeOverride+xml"/>
  <Override PartName="/ppt/theme/themeOverride89.xml" ContentType="application/vnd.openxmlformats-officedocument.themeOverride+xml"/>
  <Override PartName="/ppt/theme/themeOverride9.xml" ContentType="application/vnd.openxmlformats-officedocument.themeOverride+xml"/>
  <Override PartName="/ppt/theme/themeOverride90.xml" ContentType="application/vnd.openxmlformats-officedocument.themeOverride+xml"/>
  <Override PartName="/ppt/theme/themeOverride91.xml" ContentType="application/vnd.openxmlformats-officedocument.themeOverride+xml"/>
  <Override PartName="/ppt/theme/themeOverride92.xml" ContentType="application/vnd.openxmlformats-officedocument.themeOverride+xml"/>
  <Override PartName="/ppt/theme/themeOverride93.xml" ContentType="application/vnd.openxmlformats-officedocument.themeOverride+xml"/>
  <Override PartName="/ppt/theme/themeOverride94.xml" ContentType="application/vnd.openxmlformats-officedocument.themeOverride+xml"/>
  <Override PartName="/ppt/theme/themeOverride95.xml" ContentType="application/vnd.openxmlformats-officedocument.themeOverride+xml"/>
  <Override PartName="/ppt/theme/themeOverride96.xml" ContentType="application/vnd.openxmlformats-officedocument.themeOverride+xml"/>
  <Override PartName="/ppt/theme/themeOverride97.xml" ContentType="application/vnd.openxmlformats-officedocument.themeOverride+xml"/>
  <Override PartName="/ppt/theme/themeOverride98.xml" ContentType="application/vnd.openxmlformats-officedocument.themeOverride+xml"/>
  <Override PartName="/ppt/theme/themeOverride9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64" r:id="rId6"/>
    <p:sldId id="265" r:id="rId7"/>
    <p:sldId id="267" r:id="rId8"/>
    <p:sldId id="270" r:id="rId9"/>
    <p:sldId id="271" r:id="rId10"/>
    <p:sldId id="269" r:id="rId11"/>
    <p:sldId id="272" r:id="rId12"/>
    <p:sldId id="268" r:id="rId13"/>
    <p:sldId id="266"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93" r:id="rId30"/>
    <p:sldId id="294" r:id="rId31"/>
    <p:sldId id="288" r:id="rId32"/>
    <p:sldId id="289" r:id="rId33"/>
    <p:sldId id="290" r:id="rId34"/>
    <p:sldId id="291" r:id="rId35"/>
    <p:sldId id="292" r:id="rId36"/>
    <p:sldId id="295"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20" r:id="rId52"/>
    <p:sldId id="321" r:id="rId53"/>
    <p:sldId id="322" r:id="rId54"/>
    <p:sldId id="323" r:id="rId55"/>
    <p:sldId id="324" r:id="rId56"/>
    <p:sldId id="325" r:id="rId57"/>
    <p:sldId id="326" r:id="rId58"/>
    <p:sldId id="327" r:id="rId59"/>
    <p:sldId id="328" r:id="rId60"/>
    <p:sldId id="329" r:id="rId61"/>
    <p:sldId id="330" r:id="rId62"/>
    <p:sldId id="331" r:id="rId63"/>
    <p:sldId id="332" r:id="rId64"/>
    <p:sldId id="333" r:id="rId65"/>
    <p:sldId id="334" r:id="rId66"/>
    <p:sldId id="335" r:id="rId67"/>
    <p:sldId id="336" r:id="rId68"/>
    <p:sldId id="337" r:id="rId69"/>
    <p:sldId id="338" r:id="rId70"/>
    <p:sldId id="339" r:id="rId71"/>
    <p:sldId id="260" r:id="rId72"/>
    <p:sldId id="310" r:id="rId73"/>
    <p:sldId id="311" r:id="rId74"/>
    <p:sldId id="312" r:id="rId75"/>
    <p:sldId id="313" r:id="rId76"/>
    <p:sldId id="314" r:id="rId77"/>
    <p:sldId id="315" r:id="rId78"/>
    <p:sldId id="316" r:id="rId79"/>
    <p:sldId id="317" r:id="rId80"/>
    <p:sldId id="318" r:id="rId81"/>
    <p:sldId id="319" r:id="rId82"/>
    <p:sldId id="340" r:id="rId83"/>
    <p:sldId id="341" r:id="rId84"/>
    <p:sldId id="342" r:id="rId85"/>
    <p:sldId id="343" r:id="rId86"/>
    <p:sldId id="344" r:id="rId87"/>
    <p:sldId id="345" r:id="rId88"/>
    <p:sldId id="346" r:id="rId89"/>
    <p:sldId id="347" r:id="rId90"/>
    <p:sldId id="348" r:id="rId91"/>
    <p:sldId id="349" r:id="rId92"/>
    <p:sldId id="350" r:id="rId93"/>
    <p:sldId id="351" r:id="rId94"/>
    <p:sldId id="352" r:id="rId95"/>
    <p:sldId id="353" r:id="rId96"/>
    <p:sldId id="475" r:id="rId97"/>
    <p:sldId id="354" r:id="rId98"/>
    <p:sldId id="355" r:id="rId99"/>
    <p:sldId id="356" r:id="rId100"/>
    <p:sldId id="357" r:id="rId101"/>
    <p:sldId id="358" r:id="rId102"/>
    <p:sldId id="476" r:id="rId103"/>
    <p:sldId id="359" r:id="rId104"/>
    <p:sldId id="360" r:id="rId105"/>
    <p:sldId id="477" r:id="rId106"/>
    <p:sldId id="361" r:id="rId107"/>
    <p:sldId id="478" r:id="rId108"/>
    <p:sldId id="362" r:id="rId109"/>
    <p:sldId id="479" r:id="rId110"/>
    <p:sldId id="480" r:id="rId111"/>
    <p:sldId id="481" r:id="rId112"/>
    <p:sldId id="482" r:id="rId113"/>
    <p:sldId id="483" r:id="rId114"/>
    <p:sldId id="484" r:id="rId115"/>
    <p:sldId id="263" r:id="rId1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9" Type="http://schemas.openxmlformats.org/officeDocument/2006/relationships/tableStyles" Target="tableStyles.xml"/><Relationship Id="rId118" Type="http://schemas.openxmlformats.org/officeDocument/2006/relationships/viewProps" Target="viewProps.xml"/><Relationship Id="rId117" Type="http://schemas.openxmlformats.org/officeDocument/2006/relationships/presProps" Target="presProps.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4933DD-F6EF-4290-ADFC-E8D884ECF6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2.emf"/><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1.jpeg"/><Relationship Id="rId12" Type="http://schemas.openxmlformats.org/officeDocument/2006/relationships/audio" Target="../media/audio1.wav"/><Relationship Id="rId11" Type="http://schemas.openxmlformats.org/officeDocument/2006/relationships/image" Target="../media/image3.png"/><Relationship Id="rId10" Type="http://schemas.openxmlformats.org/officeDocument/2006/relationships/tags" Target="../tags/tag7.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image" Target="../media/image5.png"/><Relationship Id="rId3" Type="http://schemas.openxmlformats.org/officeDocument/2006/relationships/tags" Target="../tags/tag13.xml"/><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image" Target="../media/image4.jpeg"/><Relationship Id="rId10" Type="http://schemas.openxmlformats.org/officeDocument/2006/relationships/tags" Target="../tags/tag3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image" Target="../media/image2.emf"/><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image" Target="../media/image1.jpeg"/><Relationship Id="rId12" Type="http://schemas.openxmlformats.org/officeDocument/2006/relationships/audio" Target="../media/audio1.wav"/><Relationship Id="rId11" Type="http://schemas.openxmlformats.org/officeDocument/2006/relationships/tags" Target="../tags/tag60.xml"/><Relationship Id="rId10"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image" Target="../media/image8.jpeg"/><Relationship Id="rId3" Type="http://schemas.openxmlformats.org/officeDocument/2006/relationships/tags" Target="../tags/tag71.xml"/><Relationship Id="rId2" Type="http://schemas.openxmlformats.org/officeDocument/2006/relationships/image" Target="../media/image7.jpeg"/><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image" Target="../media/image8.jpeg"/><Relationship Id="rId3" Type="http://schemas.openxmlformats.org/officeDocument/2006/relationships/tags" Target="../tags/tag79.xml"/><Relationship Id="rId2" Type="http://schemas.openxmlformats.org/officeDocument/2006/relationships/image" Target="../media/image7.jpeg"/><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image" Target="../media/image8.jpeg"/><Relationship Id="rId3" Type="http://schemas.openxmlformats.org/officeDocument/2006/relationships/tags" Target="../tags/tag94.xml"/><Relationship Id="rId2" Type="http://schemas.openxmlformats.org/officeDocument/2006/relationships/image" Target="../media/image7.jpeg"/><Relationship Id="rId13" Type="http://schemas.openxmlformats.org/officeDocument/2006/relationships/tags" Target="../tags/tag103.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image" Target="../media/image3.png"/><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image" Target="../media/image6.jpeg"/><Relationship Id="rId11" Type="http://schemas.openxmlformats.org/officeDocument/2006/relationships/tags" Target="../tags/tag111.xml"/><Relationship Id="rId10" Type="http://schemas.openxmlformats.org/officeDocument/2006/relationships/tags" Target="../tags/tag110.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3"/>
            </p:custDataLst>
          </p:nvPr>
        </p:nvSpPr>
        <p:spPr>
          <a:xfrm>
            <a:off x="3936304" y="415126"/>
            <a:ext cx="1132496" cy="3006054"/>
          </a:xfrm>
        </p:spPr>
        <p:txBody>
          <a:bodyPr vert="eaVert" anchor="ctr" anchorCtr="0">
            <a:normAutofit/>
          </a:bodyPr>
          <a:lstStyle>
            <a:lvl1pPr algn="ctr">
              <a:defRPr sz="5400" b="1" baseline="0">
                <a:solidFill>
                  <a:schemeClr val="accent1"/>
                </a:solidFill>
                <a:latin typeface="Arial" panose="020B0604020202020204" pitchFamily="34" charset="0"/>
                <a:ea typeface="汉仪尚巍手书W"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4"/>
            </p:custDataLst>
          </p:nvPr>
        </p:nvSpPr>
        <p:spPr>
          <a:xfrm>
            <a:off x="5116010" y="1257300"/>
            <a:ext cx="2859860" cy="1954455"/>
          </a:xfrm>
        </p:spPr>
        <p:txBody>
          <a:bodyPr vert="eaVert" anchor="b" anchorCtr="0"/>
          <a:lstStyle>
            <a:lvl1pPr marL="0" indent="0" algn="dist">
              <a:buNone/>
              <a:defRPr sz="2400" baseline="0">
                <a:solidFill>
                  <a:schemeClr val="tx1">
                    <a:lumMod val="85000"/>
                    <a:lumOff val="15000"/>
                  </a:schemeClr>
                </a:solidFill>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编辑副标题</a:t>
            </a:r>
            <a:endParaRPr lang="zh-CN" altLang="en-US" dirty="0"/>
          </a:p>
        </p:txBody>
      </p:sp>
      <p:sp>
        <p:nvSpPr>
          <p:cNvPr id="4" name="日期占位符 3"/>
          <p:cNvSpPr>
            <a:spLocks noGrp="1"/>
          </p:cNvSpPr>
          <p:nvPr>
            <p:ph type="dt" sz="half" idx="10"/>
            <p:custDataLst>
              <p:tags r:id="rId5"/>
            </p:custDataLst>
          </p:nvPr>
        </p:nvSpPr>
        <p:spPr/>
        <p:txBody>
          <a:bodyPr/>
          <a:lstStyle/>
          <a:p>
            <a:fld id="{24135E34-ECA2-46DB-ACCD-823F53FE7B40}"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C5A0D9B9-A431-4A02-BA87-26A8F709DD7C}" type="slidenum">
              <a:rPr lang="zh-CN" altLang="en-US" smtClean="0"/>
            </a:fld>
            <a:endParaRPr lang="zh-CN" altLang="en-US"/>
          </a:p>
        </p:txBody>
      </p:sp>
      <p:pic>
        <p:nvPicPr>
          <p:cNvPr id="7" name="seal"/>
          <p:cNvPicPr>
            <a:picLocks noChangeAspect="1"/>
          </p:cNvPicPr>
          <p:nvPr>
            <p:custDataLst>
              <p:tags r:id="rId8"/>
            </p:custDataLst>
          </p:nvPr>
        </p:nvPicPr>
        <p:blipFill>
          <a:blip r:embed="rId9" cstate="print">
            <a:extLst>
              <a:ext uri="{28A0092B-C50C-407E-A947-70E740481C1C}">
                <a14:useLocalDpi xmlns:a14="http://schemas.microsoft.com/office/drawing/2010/main" val="0"/>
              </a:ext>
            </a:extLst>
          </a:blip>
          <a:stretch>
            <a:fillRect/>
          </a:stretch>
        </p:blipFill>
        <p:spPr>
          <a:xfrm>
            <a:off x="7975870" y="2921197"/>
            <a:ext cx="285610" cy="581116"/>
          </a:xfrm>
          <a:prstGeom prst="rect">
            <a:avLst/>
          </a:prstGeom>
        </p:spPr>
      </p:pic>
      <p:pic>
        <p:nvPicPr>
          <p:cNvPr id="8" name="cloudy"/>
          <p:cNvPicPr>
            <a:picLocks noChangeAspect="1"/>
          </p:cNvPicPr>
          <p:nvPr>
            <p:custDataLst>
              <p:tags r:id="rId10"/>
            </p:custDataLst>
          </p:nvPr>
        </p:nvPicPr>
        <p:blipFill>
          <a:blip r:embed="rId11">
            <a:extLst>
              <a:ext uri="{28A0092B-C50C-407E-A947-70E740481C1C}">
                <a14:useLocalDpi xmlns:a14="http://schemas.microsoft.com/office/drawing/2010/main" val="0"/>
              </a:ext>
            </a:extLst>
          </a:blip>
          <a:stretch>
            <a:fillRect/>
          </a:stretch>
        </p:blipFill>
        <p:spPr>
          <a:xfrm>
            <a:off x="3416866" y="3223285"/>
            <a:ext cx="760029" cy="48196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strVal val="4*#ppt_w"/>
                                          </p:val>
                                        </p:tav>
                                        <p:tav tm="100000">
                                          <p:val>
                                            <p:strVal val="#ppt_w"/>
                                          </p:val>
                                        </p:tav>
                                      </p:tavLst>
                                    </p:anim>
                                    <p:anim calcmode="lin" valueType="num">
                                      <p:cBhvr>
                                        <p:cTn id="13" dur="500" fill="hold"/>
                                        <p:tgtEl>
                                          <p:spTgt spid="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10"/>
                                            </p:cond>
                                          </p:stCondLst>
                                          <p:endCondLst>
                                            <p:cond evt="onStopAudio" delay="0">
                                              <p:tgtEl>
                                                <p:sldTgt/>
                                              </p:tgtEl>
                                            </p:cond>
                                          </p:endCondLst>
                                        </p:cTn>
                                        <p:tgtEl>
                                          <p:sndTgt r:embed="rId12" name="wind.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a:xfrm>
            <a:off x="669882" y="443234"/>
            <a:ext cx="10852237" cy="441964"/>
          </a:xfrm>
        </p:spPr>
        <p:txBody>
          <a:bodyPr vert="horz" lIns="100800" tIns="39600" rIns="75600" bIns="396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4"/>
            </p:custDataLst>
          </p:nvPr>
        </p:nvSpPr>
        <p:spPr>
          <a:xfrm>
            <a:off x="669882" y="952508"/>
            <a:ext cx="10852237" cy="5388907"/>
          </a:xfrm>
        </p:spPr>
        <p:txBody>
          <a:bodyPr vert="horz" lIns="100800" tIns="0" rIns="82800" bIns="0" rtlCol="0">
            <a:norm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2846150" y="82876"/>
            <a:ext cx="6499701" cy="6499701"/>
          </a:xfrm>
          <a:prstGeom prst="rect">
            <a:avLst/>
          </a:prstGeom>
        </p:spPr>
      </p:pic>
      <p:sp>
        <p:nvSpPr>
          <p:cNvPr id="2" name="标题 1"/>
          <p:cNvSpPr>
            <a:spLocks noGrp="1"/>
          </p:cNvSpPr>
          <p:nvPr>
            <p:ph type="title" hasCustomPrompt="1"/>
            <p:custDataLst>
              <p:tags r:id="rId5"/>
            </p:custDataLst>
          </p:nvPr>
        </p:nvSpPr>
        <p:spPr>
          <a:xfrm>
            <a:off x="3596409" y="3277245"/>
            <a:ext cx="4999183" cy="885564"/>
          </a:xfrm>
        </p:spPr>
        <p:txBody>
          <a:bodyPr anchor="ctr">
            <a:normAutofit/>
          </a:bodyPr>
          <a:lstStyle>
            <a:lvl1pPr algn="ctr">
              <a:defRPr sz="4000" baseline="0">
                <a:solidFill>
                  <a:schemeClr val="tx1">
                    <a:lumMod val="85000"/>
                    <a:lumOff val="15000"/>
                  </a:schemeClr>
                </a:solidFill>
                <a:latin typeface="Arial" panose="020B0604020202020204" pitchFamily="34" charset="0"/>
                <a:ea typeface="汉仪尚巍手书W" panose="00020600040101010101" pitchFamily="18" charset="-122"/>
              </a:defRPr>
            </a:lvl1pPr>
          </a:lstStyle>
          <a:p>
            <a:r>
              <a:rPr lang="zh-CN" altLang="en-US" dirty="0"/>
              <a:t>单击此处编辑标题</a:t>
            </a:r>
            <a:endParaRPr lang="zh-CN" altLang="en-US" dirty="0"/>
          </a:p>
        </p:txBody>
      </p:sp>
      <p:sp>
        <p:nvSpPr>
          <p:cNvPr id="4" name="日期占位符 3"/>
          <p:cNvSpPr>
            <a:spLocks noGrp="1"/>
          </p:cNvSpPr>
          <p:nvPr>
            <p:ph type="dt" sz="half" idx="10"/>
            <p:custDataLst>
              <p:tags r:id="rId6"/>
            </p:custDataLst>
          </p:nvPr>
        </p:nvSpPr>
        <p:spPr/>
        <p:txBody>
          <a:bodyPr/>
          <a:lstStyle/>
          <a:p>
            <a:fld id="{24135E34-ECA2-46DB-ACCD-823F53FE7B40}"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C5A0D9B9-A431-4A02-BA87-26A8F709DD7C}" type="slidenum">
              <a:rPr lang="zh-CN" altLang="en-US" smtClean="0"/>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8" presetClass="emph" presetSubtype="0" fill="hold" nodeType="afterEffect">
                                  <p:stCondLst>
                                    <p:cond delay="0"/>
                                  </p:stCondLst>
                                  <p:childTnLst>
                                    <p:animRot by="21600000">
                                      <p:cBhvr>
                                        <p:cTn id="10" dur="2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4"/>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5"/>
            </p:custDataLst>
          </p:nvPr>
        </p:nvSpPr>
        <p:spPr>
          <a:xfrm>
            <a:off x="6238877" y="952508"/>
            <a:ext cx="5283242" cy="5388907"/>
          </a:xfrm>
        </p:spPr>
        <p:txBody>
          <a:bodyPr>
            <a:normAutofit/>
          </a:bodyPr>
          <a:lstStyle>
            <a:lvl1pP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2pPr>
            <a:lvl3pP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3pPr>
            <a:lvl4pP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4pPr>
            <a:lvl5pP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p:custDataLst>
              <p:tags r:id="rId10"/>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4"/>
            </p:custDataLst>
          </p:nvPr>
        </p:nvSpPr>
        <p:spPr/>
        <p:txBody>
          <a:bodyPr/>
          <a:lstStyle/>
          <a:p>
            <a:endParaRPr lang="zh-CN" altLang="en-US"/>
          </a:p>
        </p:txBody>
      </p:sp>
      <p:sp>
        <p:nvSpPr>
          <p:cNvPr id="4" name="灯片编号占位符 3"/>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4"/>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6"/>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7"/>
            </p:custDataLst>
          </p:nvPr>
        </p:nvSpPr>
        <p:spPr/>
        <p:txBody>
          <a:bodyPr/>
          <a:lstStyle/>
          <a:p>
            <a:endParaRPr lang="zh-CN" altLang="en-US" dirty="0"/>
          </a:p>
        </p:txBody>
      </p:sp>
      <p:sp>
        <p:nvSpPr>
          <p:cNvPr id="7" name="灯片编号占位符 6"/>
          <p:cNvSpPr>
            <a:spLocks noGrp="1"/>
          </p:cNvSpPr>
          <p:nvPr>
            <p:ph type="sldNum" sz="quarter" idx="12"/>
            <p:custDataLst>
              <p:tags r:id="rId8"/>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3"/>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4"/>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6"/>
            </p:custDataLst>
          </p:nvPr>
        </p:nvSpPr>
        <p:spPr>
          <a:xfrm>
            <a:off x="669930" y="952508"/>
            <a:ext cx="10852237" cy="5388907"/>
          </a:xfrm>
        </p:spPr>
        <p:txBody>
          <a:bodyPr/>
          <a:lstStyle>
            <a:lvl1pPr>
              <a:defRPr u="none" strike="noStrike" kern="1200" cap="none" spc="150" normalizeH="0" baseline="0">
                <a:solidFill>
                  <a:schemeClr val="tx1">
                    <a:lumMod val="85000"/>
                    <a:lumOff val="15000"/>
                  </a:schemeClr>
                </a:solidFill>
                <a:uFillTx/>
                <a:ea typeface="隶书" panose="02010509060101010101" pitchFamily="49" charset="-122"/>
              </a:defRPr>
            </a:lvl1pPr>
            <a:lvl2pPr>
              <a:defRPr u="none" strike="noStrike" kern="1200" cap="none" spc="150" normalizeH="0" baseline="0">
                <a:solidFill>
                  <a:schemeClr val="tx1">
                    <a:lumMod val="85000"/>
                    <a:lumOff val="15000"/>
                  </a:schemeClr>
                </a:solidFill>
                <a:uFillTx/>
                <a:ea typeface="隶书" panose="02010509060101010101" pitchFamily="49" charset="-122"/>
              </a:defRPr>
            </a:lvl2pPr>
            <a:lvl3pPr>
              <a:defRPr u="none" strike="noStrike" kern="1200" cap="none" spc="150" normalizeH="0" baseline="0">
                <a:solidFill>
                  <a:schemeClr val="tx1">
                    <a:lumMod val="85000"/>
                    <a:lumOff val="15000"/>
                  </a:schemeClr>
                </a:solidFill>
                <a:uFillTx/>
                <a:ea typeface="隶书" panose="02010509060101010101" pitchFamily="49" charset="-122"/>
              </a:defRPr>
            </a:lvl3pPr>
            <a:lvl4pPr>
              <a:defRPr u="none" strike="noStrike" kern="1200" cap="none" spc="150" normalizeH="0" baseline="0">
                <a:solidFill>
                  <a:schemeClr val="tx1">
                    <a:lumMod val="85000"/>
                    <a:lumOff val="15000"/>
                  </a:schemeClr>
                </a:solidFill>
                <a:uFillTx/>
                <a:ea typeface="隶书" panose="02010509060101010101" pitchFamily="49" charset="-122"/>
              </a:defRPr>
            </a:lvl4pPr>
            <a:lvl5pPr>
              <a:defRPr u="none" strike="noStrike" kern="1200" cap="none" spc="150" normalizeH="0" baseline="0">
                <a:solidFill>
                  <a:schemeClr val="tx1">
                    <a:lumMod val="85000"/>
                    <a:lumOff val="15000"/>
                  </a:schemeClr>
                </a:solidFill>
                <a:uFillTx/>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3"/>
            </p:custDataLst>
          </p:nvPr>
        </p:nvSpPr>
        <p:spPr>
          <a:xfrm>
            <a:off x="3579742" y="191367"/>
            <a:ext cx="1424058" cy="3197967"/>
          </a:xfrm>
        </p:spPr>
        <p:txBody>
          <a:bodyPr vert="eaVert">
            <a:normAutofit/>
          </a:bodyPr>
          <a:lstStyle>
            <a:lvl1pPr algn="ctr">
              <a:defRPr sz="5400" b="1" baseline="0">
                <a:solidFill>
                  <a:schemeClr val="tx1">
                    <a:lumMod val="85000"/>
                    <a:lumOff val="15000"/>
                  </a:schemeClr>
                </a:solidFill>
                <a:latin typeface="Arial" panose="020B0604020202020204" pitchFamily="34" charset="0"/>
                <a:ea typeface="汉仪尚巍手书W" panose="00020600040101010101" pitchFamily="18" charset="-122"/>
              </a:defRPr>
            </a:lvl1pPr>
          </a:lstStyle>
          <a:p>
            <a:r>
              <a:rPr lang="zh-CN" altLang="en-US" dirty="0"/>
              <a:t>编辑标题</a:t>
            </a:r>
            <a:endParaRPr lang="zh-CN" altLang="en-US" dirty="0"/>
          </a:p>
        </p:txBody>
      </p:sp>
      <p:sp>
        <p:nvSpPr>
          <p:cNvPr id="3" name="日期占位符 2"/>
          <p:cNvSpPr>
            <a:spLocks noGrp="1"/>
          </p:cNvSpPr>
          <p:nvPr>
            <p:ph type="dt" sz="half" idx="10"/>
            <p:custDataLst>
              <p:tags r:id="rId4"/>
            </p:custDataLst>
          </p:nvPr>
        </p:nvSpPr>
        <p:spPr/>
        <p:txBody>
          <a:bodyPr/>
          <a:lstStyle/>
          <a:p>
            <a:fld id="{24135E34-ECA2-46DB-ACCD-823F53FE7B40}"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C5A0D9B9-A431-4A02-BA87-26A8F709DD7C}" type="slidenum">
              <a:rPr lang="zh-CN" altLang="en-US" smtClean="0"/>
            </a:fld>
            <a:endParaRPr lang="zh-CN" altLang="en-US"/>
          </a:p>
        </p:txBody>
      </p:sp>
      <p:pic>
        <p:nvPicPr>
          <p:cNvPr id="6" name="seal"/>
          <p:cNvPicPr>
            <a:picLocks noChangeAspect="1"/>
          </p:cNvPicPr>
          <p:nvPr>
            <p:custDataLst>
              <p:tags r:id="rId7"/>
            </p:custDataLst>
          </p:nvPr>
        </p:nvPicPr>
        <p:blipFill>
          <a:blip r:embed="rId8" cstate="print">
            <a:extLst>
              <a:ext uri="{28A0092B-C50C-407E-A947-70E740481C1C}">
                <a14:useLocalDpi xmlns:a14="http://schemas.microsoft.com/office/drawing/2010/main" val="0"/>
              </a:ext>
            </a:extLst>
          </a:blip>
          <a:stretch>
            <a:fillRect/>
          </a:stretch>
        </p:blipFill>
        <p:spPr>
          <a:xfrm>
            <a:off x="7975870" y="2921197"/>
            <a:ext cx="285610" cy="581116"/>
          </a:xfrm>
          <a:prstGeom prst="rect">
            <a:avLst/>
          </a:prstGeom>
        </p:spPr>
      </p:pic>
      <p:pic>
        <p:nvPicPr>
          <p:cNvPr id="7" name="cloudy"/>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416866" y="3223285"/>
            <a:ext cx="760029" cy="481969"/>
          </a:xfrm>
          <a:prstGeom prst="rect">
            <a:avLst/>
          </a:prstGeom>
        </p:spPr>
      </p:pic>
      <p:sp>
        <p:nvSpPr>
          <p:cNvPr id="10" name="文本占位符 9"/>
          <p:cNvSpPr>
            <a:spLocks noGrp="1"/>
          </p:cNvSpPr>
          <p:nvPr>
            <p:ph type="body" sz="quarter" idx="14" hasCustomPrompt="1"/>
            <p:custDataLst>
              <p:tags r:id="rId11"/>
            </p:custDataLst>
          </p:nvPr>
        </p:nvSpPr>
        <p:spPr>
          <a:xfrm>
            <a:off x="5067300" y="1295400"/>
            <a:ext cx="2908300" cy="1927225"/>
          </a:xfrm>
        </p:spPr>
        <p:txBody>
          <a:bodyPr vert="eaVert" anchor="t"/>
          <a:lstStyle>
            <a:lvl1pPr marL="0" indent="0" algn="ctr">
              <a:buNone/>
              <a:defRPr baseline="0">
                <a:solidFill>
                  <a:schemeClr val="tx1">
                    <a:lumMod val="85000"/>
                    <a:lumOff val="15000"/>
                  </a:schemeClr>
                </a:solidFill>
                <a:latin typeface="Arial" panose="020B0604020202020204" pitchFamily="34" charset="0"/>
                <a:ea typeface="隶书" panose="02010509060101010101" pitchFamily="49" charset="-122"/>
              </a:defRPr>
            </a:lvl1pPr>
            <a:lvl2pPr marL="457200" indent="0">
              <a:buNone/>
              <a:defRPr/>
            </a:lvl2pPr>
          </a:lstStyle>
          <a:p>
            <a:pPr lvl="0"/>
            <a:r>
              <a:rPr lang="zh-CN" altLang="en-US" dirty="0"/>
              <a:t>单击此处编辑文本</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4*#ppt_w"/>
                                          </p:val>
                                        </p:tav>
                                        <p:tav tm="100000">
                                          <p:val>
                                            <p:strVal val="#ppt_w"/>
                                          </p:val>
                                        </p:tav>
                                      </p:tavLst>
                                    </p:anim>
                                    <p:anim calcmode="lin" valueType="num">
                                      <p:cBhvr>
                                        <p:cTn id="13" dur="500" fill="hold"/>
                                        <p:tgtEl>
                                          <p:spTgt spid="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10"/>
                                            </p:cond>
                                          </p:stCondLst>
                                          <p:endCondLst>
                                            <p:cond evt="onStopAudio" delay="0">
                                              <p:tgtEl>
                                                <p:sldTgt/>
                                              </p:tgtEl>
                                            </p:cond>
                                          </p:endCondLst>
                                        </p:cTn>
                                        <p:tgtEl>
                                          <p:sndTgt r:embed="rId12" name="wind.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p:custDataLst>
              <p:tags r:id="rId3"/>
            </p:custDataLst>
          </p:nvPr>
        </p:nvSpPr>
        <p:spPr>
          <a:xfrm>
            <a:off x="292800" y="304200"/>
            <a:ext cx="11606400" cy="62496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隶书" panose="02010509060101010101" pitchFamily="49" charset="-122"/>
              <a:ea typeface="隶书" panose="02010509060101010101" pitchFamily="49" charset="-122"/>
            </a:endParaRPr>
          </a:p>
        </p:txBody>
      </p:sp>
      <p:sp>
        <p:nvSpPr>
          <p:cNvPr id="2" name="标题 1"/>
          <p:cNvSpPr>
            <a:spLocks noGrp="1"/>
          </p:cNvSpPr>
          <p:nvPr>
            <p:ph type="title" hasCustomPrompt="1"/>
            <p:custDataLst>
              <p:tags r:id="rId4"/>
            </p:custDataLst>
          </p:nvPr>
        </p:nvSpPr>
        <p:spPr>
          <a:xfrm>
            <a:off x="1281600" y="1249200"/>
            <a:ext cx="9626400" cy="723600"/>
          </a:xfrm>
        </p:spPr>
        <p:txBody>
          <a:bodyPr anchor="ctr"/>
          <a:lstStyle>
            <a:lvl1pPr>
              <a:defRPr sz="3200" baseline="0">
                <a:solidFill>
                  <a:schemeClr val="bg1"/>
                </a:solidFill>
                <a:latin typeface="Arial" panose="020B0604020202020204" pitchFamily="34" charset="0"/>
                <a:ea typeface="隶书" panose="02010509060101010101" pitchFamily="49"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p:custDataLst>
              <p:tags r:id="rId3"/>
            </p:custDataLst>
          </p:nvPr>
        </p:nvPicPr>
        <p:blipFill rotWithShape="1">
          <a:blip r:embed="rId4"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a:xfrm>
            <a:off x="10102645" y="5355221"/>
            <a:ext cx="2089355" cy="1502779"/>
          </a:xfrm>
          <a:prstGeom prst="rect">
            <a:avLst/>
          </a:prstGeom>
        </p:spPr>
      </p:pic>
      <p:sp>
        <p:nvSpPr>
          <p:cNvPr id="8" name="矩形 7"/>
          <p:cNvSpPr/>
          <p:nvPr>
            <p:custDataLst>
              <p:tags r:id="rId5"/>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hasCustomPrompt="1"/>
            <p:custDataLst>
              <p:tags r:id="rId6"/>
            </p:custDataLst>
          </p:nvPr>
        </p:nvSpPr>
        <p:spPr>
          <a:xfrm>
            <a:off x="583200" y="770400"/>
            <a:ext cx="3960000" cy="882000"/>
          </a:xfrm>
        </p:spPr>
        <p:txBody>
          <a:bodyPr anchor="ctr"/>
          <a:lstStyle>
            <a:lvl1pPr>
              <a:defRPr sz="3600" baseline="0">
                <a:solidFill>
                  <a:schemeClr val="bg1"/>
                </a:solidFill>
                <a:latin typeface="Arial" panose="020B0604020202020204" pitchFamily="34" charset="0"/>
                <a:ea typeface="隶书" panose="02010509060101010101" pitchFamily="49"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4" name="图片 13"/>
          <p:cNvPicPr>
            <a:picLocks noChangeAspect="1"/>
          </p:cNvPicPr>
          <p:nvPr>
            <p:custDataLst>
              <p:tags r:id="rId3"/>
            </p:custDataLst>
          </p:nvPr>
        </p:nvPicPr>
        <p:blipFill rotWithShape="1">
          <a:blip r:embed="rId4"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a:xfrm>
            <a:off x="10102645" y="5355221"/>
            <a:ext cx="2089355" cy="1502779"/>
          </a:xfrm>
          <a:prstGeom prst="rect">
            <a:avLst/>
          </a:prstGeom>
        </p:spPr>
      </p:pic>
      <p:sp>
        <p:nvSpPr>
          <p:cNvPr id="10" name="矩形 9"/>
          <p:cNvSpPr/>
          <p:nvPr>
            <p:custDataLst>
              <p:tags r:id="rId5"/>
            </p:custDataLst>
          </p:nvPr>
        </p:nvSpPr>
        <p:spPr>
          <a:xfrm>
            <a:off x="0" y="0"/>
            <a:ext cx="12192000" cy="2664000"/>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p:custDataLst>
              <p:tags r:id="rId6"/>
            </p:custDataLst>
          </p:nvPr>
        </p:nvSpPr>
        <p:spPr>
          <a:xfrm>
            <a:off x="612000" y="781200"/>
            <a:ext cx="10976400" cy="626400"/>
          </a:xfrm>
        </p:spPr>
        <p:txBody>
          <a:bodyPr anchor="ctr"/>
          <a:lstStyle>
            <a:lvl1pPr algn="ctr">
              <a:defRPr sz="3600" baseline="0">
                <a:solidFill>
                  <a:schemeClr val="bg1"/>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612000" y="1659600"/>
            <a:ext cx="10975975" cy="828000"/>
          </a:xfrm>
        </p:spPr>
        <p:txBody>
          <a:bodyPr/>
          <a:lstStyle>
            <a:lvl1pPr algn="ctr">
              <a:defRPr baseline="0">
                <a:solidFill>
                  <a:schemeClr val="bg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1"/>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p:custDataLst>
              <p:tags r:id="rId3"/>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p:custDataLst>
              <p:tags r:id="rId4"/>
            </p:custDataLst>
          </p:nvPr>
        </p:nvSpPr>
        <p:spPr>
          <a:xfrm>
            <a:off x="604800" y="669600"/>
            <a:ext cx="10976400" cy="565200"/>
          </a:xfrm>
        </p:spPr>
        <p:txBody>
          <a:bodyPr anchor="ctr"/>
          <a:lstStyle>
            <a:lvl1pPr algn="ct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bg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2" name="图片 11"/>
          <p:cNvPicPr>
            <a:picLocks noChangeAspect="1"/>
          </p:cNvPicPr>
          <p:nvPr>
            <p:custDataLst>
              <p:tags r:id="rId3"/>
            </p:custDataLst>
          </p:nvPr>
        </p:nvPicPr>
        <p:blipFill rotWithShape="1">
          <a:blip r:embed="rId4"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a:xfrm flipH="1">
            <a:off x="0" y="5355221"/>
            <a:ext cx="2089355" cy="1502779"/>
          </a:xfrm>
          <a:prstGeom prst="rect">
            <a:avLst/>
          </a:prstGeom>
        </p:spPr>
      </p:pic>
      <p:sp>
        <p:nvSpPr>
          <p:cNvPr id="10" name="矩形 9"/>
          <p:cNvSpPr/>
          <p:nvPr>
            <p:custDataLst>
              <p:tags r:id="rId5"/>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p:custDataLst>
              <p:tags r:id="rId6"/>
            </p:custDataLst>
          </p:nvPr>
        </p:nvSpPr>
        <p:spPr>
          <a:xfrm>
            <a:off x="579600" y="237600"/>
            <a:ext cx="11037600" cy="441964"/>
          </a:xfrm>
        </p:spPr>
        <p:txBody>
          <a:bodyPr/>
          <a:lstStyle>
            <a:lvl1pPr>
              <a:defRPr baseline="0">
                <a:solidFill>
                  <a:schemeClr val="bg1"/>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0"/>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2"/>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3"/>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矩形 9"/>
          <p:cNvSpPr/>
          <p:nvPr>
            <p:custDataLst>
              <p:tags r:id="rId3"/>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隶书" panose="02010509060101010101" pitchFamily="49" charset="-122"/>
              <a:ea typeface="隶书" panose="02010509060101010101" pitchFamily="49" charset="-122"/>
              <a:sym typeface="+mn-ea"/>
            </a:endParaRPr>
          </a:p>
        </p:txBody>
      </p:sp>
      <p:pic>
        <p:nvPicPr>
          <p:cNvPr id="8" name="cloudy"/>
          <p:cNvPicPr>
            <a:picLocks noChangeAspect="1"/>
          </p:cNvPicPr>
          <p:nvPr>
            <p:custDataLst>
              <p:tags r:id="rId4"/>
            </p:custDataLst>
          </p:nvPr>
        </p:nvPicPr>
        <p:blipFill>
          <a:blip r:embed="rId5">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206411" y="3188016"/>
            <a:ext cx="760029" cy="481969"/>
          </a:xfrm>
          <a:prstGeom prst="rect">
            <a:avLst/>
          </a:prstGeom>
        </p:spPr>
      </p:pic>
      <p:pic>
        <p:nvPicPr>
          <p:cNvPr id="9" name="cloudy"/>
          <p:cNvPicPr>
            <a:picLocks noChangeAspect="1"/>
          </p:cNvPicPr>
          <p:nvPr>
            <p:custDataLst>
              <p:tags r:id="rId6"/>
            </p:custDataLst>
          </p:nvPr>
        </p:nvPicPr>
        <p:blipFill>
          <a:blip r:embed="rId5">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flipH="1">
            <a:off x="11225560" y="3188016"/>
            <a:ext cx="760029" cy="481969"/>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bg1"/>
                </a:solidFill>
                <a:latin typeface="Arial" panose="020B0604020202020204" pitchFamily="34" charset="0"/>
                <a:ea typeface="隶书" panose="02010509060101010101" pitchFamily="49"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bg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17.xml"/><Relationship Id="rId23" Type="http://schemas.openxmlformats.org/officeDocument/2006/relationships/tags" Target="../tags/tag116.xml"/><Relationship Id="rId22" Type="http://schemas.openxmlformats.org/officeDocument/2006/relationships/tags" Target="../tags/tag115.xml"/><Relationship Id="rId21" Type="http://schemas.openxmlformats.org/officeDocument/2006/relationships/tags" Target="../tags/tag114.xml"/><Relationship Id="rId20" Type="http://schemas.openxmlformats.org/officeDocument/2006/relationships/tags" Target="../tags/tag113.xml"/><Relationship Id="rId2" Type="http://schemas.openxmlformats.org/officeDocument/2006/relationships/slideLayout" Target="../slideLayouts/slideLayout13.xml"/><Relationship Id="rId19" Type="http://schemas.openxmlformats.org/officeDocument/2006/relationships/tags" Target="../tags/tag112.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0800" tIns="39600" rIns="75600" bIns="396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0800" tIns="0" rIns="8280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2.xml"/><Relationship Id="rId4" Type="http://schemas.openxmlformats.org/officeDocument/2006/relationships/themeOverride" Target="../theme/themeOverride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1.xml"/><Relationship Id="rId3" Type="http://schemas.openxmlformats.org/officeDocument/2006/relationships/themeOverride" Target="../theme/themeOverride10.xml"/><Relationship Id="rId2" Type="http://schemas.openxmlformats.org/officeDocument/2006/relationships/tags" Target="../tags/tag141.xml"/><Relationship Id="rId1" Type="http://schemas.openxmlformats.org/officeDocument/2006/relationships/tags" Target="../tags/tag140.xml"/></Relationships>
</file>

<file path=ppt/slides/_rels/slide100.xml.rels><?xml version="1.0" encoding="UTF-8" standalone="yes"?>
<Relationships xmlns="http://schemas.openxmlformats.org/package/2006/relationships"><Relationship Id="rId5" Type="http://schemas.openxmlformats.org/officeDocument/2006/relationships/notesSlide" Target="../notesSlides/notesSlide100.xml"/><Relationship Id="rId4" Type="http://schemas.openxmlformats.org/officeDocument/2006/relationships/slideLayout" Target="../slideLayouts/slideLayout21.xml"/><Relationship Id="rId3" Type="http://schemas.openxmlformats.org/officeDocument/2006/relationships/themeOverride" Target="../theme/themeOverride100.xml"/><Relationship Id="rId2" Type="http://schemas.openxmlformats.org/officeDocument/2006/relationships/tags" Target="../tags/tag336.xml"/><Relationship Id="rId1" Type="http://schemas.openxmlformats.org/officeDocument/2006/relationships/tags" Target="../tags/tag335.xml"/></Relationships>
</file>

<file path=ppt/slides/_rels/slide101.xml.rels><?xml version="1.0" encoding="UTF-8" standalone="yes"?>
<Relationships xmlns="http://schemas.openxmlformats.org/package/2006/relationships"><Relationship Id="rId5" Type="http://schemas.openxmlformats.org/officeDocument/2006/relationships/notesSlide" Target="../notesSlides/notesSlide101.xml"/><Relationship Id="rId4" Type="http://schemas.openxmlformats.org/officeDocument/2006/relationships/slideLayout" Target="../slideLayouts/slideLayout21.xml"/><Relationship Id="rId3" Type="http://schemas.openxmlformats.org/officeDocument/2006/relationships/themeOverride" Target="../theme/themeOverride101.xml"/><Relationship Id="rId2" Type="http://schemas.openxmlformats.org/officeDocument/2006/relationships/tags" Target="../tags/tag338.xml"/><Relationship Id="rId1" Type="http://schemas.openxmlformats.org/officeDocument/2006/relationships/tags" Target="../tags/tag337.xml"/></Relationships>
</file>

<file path=ppt/slides/_rels/slide102.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hemeOverride" Target="../theme/themeOverride102.xml"/><Relationship Id="rId7" Type="http://schemas.openxmlformats.org/officeDocument/2006/relationships/tags" Target="../tags/tag343.xml"/><Relationship Id="rId6" Type="http://schemas.openxmlformats.org/officeDocument/2006/relationships/tags" Target="../tags/tag342.xml"/><Relationship Id="rId5" Type="http://schemas.openxmlformats.org/officeDocument/2006/relationships/image" Target="../media/image11.png"/><Relationship Id="rId4" Type="http://schemas.openxmlformats.org/officeDocument/2006/relationships/tags" Target="../tags/tag341.xml"/><Relationship Id="rId3" Type="http://schemas.openxmlformats.org/officeDocument/2006/relationships/image" Target="../media/image10.png"/><Relationship Id="rId2" Type="http://schemas.openxmlformats.org/officeDocument/2006/relationships/tags" Target="../tags/tag340.xml"/><Relationship Id="rId10" Type="http://schemas.openxmlformats.org/officeDocument/2006/relationships/notesSlide" Target="../notesSlides/notesSlide102.xml"/><Relationship Id="rId1" Type="http://schemas.openxmlformats.org/officeDocument/2006/relationships/tags" Target="../tags/tag339.xml"/></Relationships>
</file>

<file path=ppt/slides/_rels/slide103.xml.rels><?xml version="1.0" encoding="UTF-8" standalone="yes"?>
<Relationships xmlns="http://schemas.openxmlformats.org/package/2006/relationships"><Relationship Id="rId5" Type="http://schemas.openxmlformats.org/officeDocument/2006/relationships/notesSlide" Target="../notesSlides/notesSlide103.xml"/><Relationship Id="rId4" Type="http://schemas.openxmlformats.org/officeDocument/2006/relationships/slideLayout" Target="../slideLayouts/slideLayout21.xml"/><Relationship Id="rId3" Type="http://schemas.openxmlformats.org/officeDocument/2006/relationships/themeOverride" Target="../theme/themeOverride103.xml"/><Relationship Id="rId2" Type="http://schemas.openxmlformats.org/officeDocument/2006/relationships/tags" Target="../tags/tag345.xml"/><Relationship Id="rId1" Type="http://schemas.openxmlformats.org/officeDocument/2006/relationships/tags" Target="../tags/tag344.xml"/></Relationships>
</file>

<file path=ppt/slides/_rels/slide104.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hemeOverride" Target="../theme/themeOverride104.xml"/><Relationship Id="rId7" Type="http://schemas.openxmlformats.org/officeDocument/2006/relationships/tags" Target="../tags/tag350.xml"/><Relationship Id="rId6" Type="http://schemas.openxmlformats.org/officeDocument/2006/relationships/tags" Target="../tags/tag349.xml"/><Relationship Id="rId5" Type="http://schemas.openxmlformats.org/officeDocument/2006/relationships/image" Target="../media/image11.png"/><Relationship Id="rId4" Type="http://schemas.openxmlformats.org/officeDocument/2006/relationships/tags" Target="../tags/tag348.xml"/><Relationship Id="rId3" Type="http://schemas.openxmlformats.org/officeDocument/2006/relationships/image" Target="../media/image10.png"/><Relationship Id="rId2" Type="http://schemas.openxmlformats.org/officeDocument/2006/relationships/tags" Target="../tags/tag347.xml"/><Relationship Id="rId10" Type="http://schemas.openxmlformats.org/officeDocument/2006/relationships/notesSlide" Target="../notesSlides/notesSlide104.xml"/><Relationship Id="rId1" Type="http://schemas.openxmlformats.org/officeDocument/2006/relationships/tags" Target="../tags/tag346.xml"/></Relationships>
</file>

<file path=ppt/slides/_rels/slide105.xml.rels><?xml version="1.0" encoding="UTF-8" standalone="yes"?>
<Relationships xmlns="http://schemas.openxmlformats.org/package/2006/relationships"><Relationship Id="rId5" Type="http://schemas.openxmlformats.org/officeDocument/2006/relationships/notesSlide" Target="../notesSlides/notesSlide105.xml"/><Relationship Id="rId4" Type="http://schemas.openxmlformats.org/officeDocument/2006/relationships/slideLayout" Target="../slideLayouts/slideLayout21.xml"/><Relationship Id="rId3" Type="http://schemas.openxmlformats.org/officeDocument/2006/relationships/themeOverride" Target="../theme/themeOverride105.xml"/><Relationship Id="rId2" Type="http://schemas.openxmlformats.org/officeDocument/2006/relationships/tags" Target="../tags/tag352.xml"/><Relationship Id="rId1" Type="http://schemas.openxmlformats.org/officeDocument/2006/relationships/tags" Target="../tags/tag351.xml"/></Relationships>
</file>

<file path=ppt/slides/_rels/slide106.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hemeOverride" Target="../theme/themeOverride106.xml"/><Relationship Id="rId7" Type="http://schemas.openxmlformats.org/officeDocument/2006/relationships/tags" Target="../tags/tag357.xml"/><Relationship Id="rId6" Type="http://schemas.openxmlformats.org/officeDocument/2006/relationships/tags" Target="../tags/tag356.xml"/><Relationship Id="rId5" Type="http://schemas.openxmlformats.org/officeDocument/2006/relationships/image" Target="../media/image11.png"/><Relationship Id="rId4" Type="http://schemas.openxmlformats.org/officeDocument/2006/relationships/tags" Target="../tags/tag355.xml"/><Relationship Id="rId3" Type="http://schemas.openxmlformats.org/officeDocument/2006/relationships/image" Target="../media/image10.png"/><Relationship Id="rId2" Type="http://schemas.openxmlformats.org/officeDocument/2006/relationships/tags" Target="../tags/tag354.xml"/><Relationship Id="rId10" Type="http://schemas.openxmlformats.org/officeDocument/2006/relationships/notesSlide" Target="../notesSlides/notesSlide106.xml"/><Relationship Id="rId1" Type="http://schemas.openxmlformats.org/officeDocument/2006/relationships/tags" Target="../tags/tag353.xml"/></Relationships>
</file>

<file path=ppt/slides/_rels/slide107.xml.rels><?xml version="1.0" encoding="UTF-8" standalone="yes"?>
<Relationships xmlns="http://schemas.openxmlformats.org/package/2006/relationships"><Relationship Id="rId5" Type="http://schemas.openxmlformats.org/officeDocument/2006/relationships/notesSlide" Target="../notesSlides/notesSlide107.xml"/><Relationship Id="rId4" Type="http://schemas.openxmlformats.org/officeDocument/2006/relationships/slideLayout" Target="../slideLayouts/slideLayout21.xml"/><Relationship Id="rId3" Type="http://schemas.openxmlformats.org/officeDocument/2006/relationships/themeOverride" Target="../theme/themeOverride107.xml"/><Relationship Id="rId2" Type="http://schemas.openxmlformats.org/officeDocument/2006/relationships/tags" Target="../tags/tag359.xml"/><Relationship Id="rId1" Type="http://schemas.openxmlformats.org/officeDocument/2006/relationships/tags" Target="../tags/tag358.xml"/></Relationships>
</file>

<file path=ppt/slides/_rels/slide108.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hemeOverride" Target="../theme/themeOverride108.xml"/><Relationship Id="rId7" Type="http://schemas.openxmlformats.org/officeDocument/2006/relationships/tags" Target="../tags/tag364.xml"/><Relationship Id="rId6" Type="http://schemas.openxmlformats.org/officeDocument/2006/relationships/tags" Target="../tags/tag363.xml"/><Relationship Id="rId5" Type="http://schemas.openxmlformats.org/officeDocument/2006/relationships/image" Target="../media/image11.png"/><Relationship Id="rId4" Type="http://schemas.openxmlformats.org/officeDocument/2006/relationships/tags" Target="../tags/tag362.xml"/><Relationship Id="rId3" Type="http://schemas.openxmlformats.org/officeDocument/2006/relationships/image" Target="../media/image10.png"/><Relationship Id="rId2" Type="http://schemas.openxmlformats.org/officeDocument/2006/relationships/tags" Target="../tags/tag361.xml"/><Relationship Id="rId10" Type="http://schemas.openxmlformats.org/officeDocument/2006/relationships/notesSlide" Target="../notesSlides/notesSlide108.xml"/><Relationship Id="rId1" Type="http://schemas.openxmlformats.org/officeDocument/2006/relationships/tags" Target="../tags/tag360.xml"/></Relationships>
</file>

<file path=ppt/slides/_rels/slide109.xml.rels><?xml version="1.0" encoding="UTF-8" standalone="yes"?>
<Relationships xmlns="http://schemas.openxmlformats.org/package/2006/relationships"><Relationship Id="rId5" Type="http://schemas.openxmlformats.org/officeDocument/2006/relationships/notesSlide" Target="../notesSlides/notesSlide109.xml"/><Relationship Id="rId4" Type="http://schemas.openxmlformats.org/officeDocument/2006/relationships/slideLayout" Target="../slideLayouts/slideLayout21.xml"/><Relationship Id="rId3" Type="http://schemas.openxmlformats.org/officeDocument/2006/relationships/themeOverride" Target="../theme/themeOverride109.xml"/><Relationship Id="rId2" Type="http://schemas.openxmlformats.org/officeDocument/2006/relationships/tags" Target="../tags/tag366.xml"/><Relationship Id="rId1" Type="http://schemas.openxmlformats.org/officeDocument/2006/relationships/tags" Target="../tags/tag365.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4.xml"/><Relationship Id="rId4" Type="http://schemas.openxmlformats.org/officeDocument/2006/relationships/themeOverride" Target="../theme/themeOverride11.xml"/><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s>
</file>

<file path=ppt/slides/_rels/slide11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hemeOverride" Target="../theme/themeOverride110.xml"/><Relationship Id="rId7" Type="http://schemas.openxmlformats.org/officeDocument/2006/relationships/tags" Target="../tags/tag371.xml"/><Relationship Id="rId6" Type="http://schemas.openxmlformats.org/officeDocument/2006/relationships/tags" Target="../tags/tag370.xml"/><Relationship Id="rId5" Type="http://schemas.openxmlformats.org/officeDocument/2006/relationships/image" Target="../media/image11.png"/><Relationship Id="rId4" Type="http://schemas.openxmlformats.org/officeDocument/2006/relationships/tags" Target="../tags/tag369.xml"/><Relationship Id="rId3" Type="http://schemas.openxmlformats.org/officeDocument/2006/relationships/image" Target="../media/image10.png"/><Relationship Id="rId2" Type="http://schemas.openxmlformats.org/officeDocument/2006/relationships/tags" Target="../tags/tag368.xml"/><Relationship Id="rId10" Type="http://schemas.openxmlformats.org/officeDocument/2006/relationships/notesSlide" Target="../notesSlides/notesSlide110.xml"/><Relationship Id="rId1" Type="http://schemas.openxmlformats.org/officeDocument/2006/relationships/tags" Target="../tags/tag367.xml"/></Relationships>
</file>

<file path=ppt/slides/_rels/slide111.xml.rels><?xml version="1.0" encoding="UTF-8" standalone="yes"?>
<Relationships xmlns="http://schemas.openxmlformats.org/package/2006/relationships"><Relationship Id="rId5" Type="http://schemas.openxmlformats.org/officeDocument/2006/relationships/notesSlide" Target="../notesSlides/notesSlide111.xml"/><Relationship Id="rId4" Type="http://schemas.openxmlformats.org/officeDocument/2006/relationships/slideLayout" Target="../slideLayouts/slideLayout21.xml"/><Relationship Id="rId3" Type="http://schemas.openxmlformats.org/officeDocument/2006/relationships/themeOverride" Target="../theme/themeOverride111.xml"/><Relationship Id="rId2" Type="http://schemas.openxmlformats.org/officeDocument/2006/relationships/tags" Target="../tags/tag373.xml"/><Relationship Id="rId1" Type="http://schemas.openxmlformats.org/officeDocument/2006/relationships/tags" Target="../tags/tag372.xml"/></Relationships>
</file>

<file path=ppt/slides/_rels/slide112.xml.rels><?xml version="1.0" encoding="UTF-8" standalone="yes"?>
<Relationships xmlns="http://schemas.openxmlformats.org/package/2006/relationships"><Relationship Id="rId6" Type="http://schemas.openxmlformats.org/officeDocument/2006/relationships/notesSlide" Target="../notesSlides/notesSlide112.xml"/><Relationship Id="rId5" Type="http://schemas.openxmlformats.org/officeDocument/2006/relationships/slideLayout" Target="../slideLayouts/slideLayout22.xml"/><Relationship Id="rId4" Type="http://schemas.openxmlformats.org/officeDocument/2006/relationships/themeOverride" Target="../theme/themeOverride112.xml"/><Relationship Id="rId3" Type="http://schemas.openxmlformats.org/officeDocument/2006/relationships/tags" Target="../tags/tag376.xml"/><Relationship Id="rId2" Type="http://schemas.openxmlformats.org/officeDocument/2006/relationships/tags" Target="../tags/tag375.xml"/><Relationship Id="rId1" Type="http://schemas.openxmlformats.org/officeDocument/2006/relationships/tags" Target="../tags/tag374.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1.xml"/><Relationship Id="rId3" Type="http://schemas.openxmlformats.org/officeDocument/2006/relationships/themeOverride" Target="../theme/themeOverride12.xml"/><Relationship Id="rId2" Type="http://schemas.openxmlformats.org/officeDocument/2006/relationships/tags" Target="../tags/tag146.xml"/><Relationship Id="rId1" Type="http://schemas.openxmlformats.org/officeDocument/2006/relationships/tags" Target="../tags/tag145.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1.xml"/><Relationship Id="rId3" Type="http://schemas.openxmlformats.org/officeDocument/2006/relationships/themeOverride" Target="../theme/themeOverride13.xml"/><Relationship Id="rId2" Type="http://schemas.openxmlformats.org/officeDocument/2006/relationships/tags" Target="../tags/tag148.xml"/><Relationship Id="rId1" Type="http://schemas.openxmlformats.org/officeDocument/2006/relationships/tags" Target="../tags/tag147.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4.xml"/><Relationship Id="rId4" Type="http://schemas.openxmlformats.org/officeDocument/2006/relationships/themeOverride" Target="../theme/themeOverride14.xml"/><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1.xml"/><Relationship Id="rId3" Type="http://schemas.openxmlformats.org/officeDocument/2006/relationships/themeOverride" Target="../theme/themeOverride15.xml"/><Relationship Id="rId2" Type="http://schemas.openxmlformats.org/officeDocument/2006/relationships/tags" Target="../tags/tag153.xml"/><Relationship Id="rId1" Type="http://schemas.openxmlformats.org/officeDocument/2006/relationships/tags" Target="../tags/tag152.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1.xml"/><Relationship Id="rId3" Type="http://schemas.openxmlformats.org/officeDocument/2006/relationships/themeOverride" Target="../theme/themeOverride16.xml"/><Relationship Id="rId2" Type="http://schemas.openxmlformats.org/officeDocument/2006/relationships/tags" Target="../tags/tag155.xml"/><Relationship Id="rId1" Type="http://schemas.openxmlformats.org/officeDocument/2006/relationships/tags" Target="../tags/tag154.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1.xml"/><Relationship Id="rId3" Type="http://schemas.openxmlformats.org/officeDocument/2006/relationships/themeOverride" Target="../theme/themeOverride17.xml"/><Relationship Id="rId2" Type="http://schemas.openxmlformats.org/officeDocument/2006/relationships/tags" Target="../tags/tag157.xml"/><Relationship Id="rId1" Type="http://schemas.openxmlformats.org/officeDocument/2006/relationships/tags" Target="../tags/tag156.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1.xml"/><Relationship Id="rId3" Type="http://schemas.openxmlformats.org/officeDocument/2006/relationships/themeOverride" Target="../theme/themeOverride18.xml"/><Relationship Id="rId2" Type="http://schemas.openxmlformats.org/officeDocument/2006/relationships/tags" Target="../tags/tag159.xml"/><Relationship Id="rId1" Type="http://schemas.openxmlformats.org/officeDocument/2006/relationships/tags" Target="../tags/tag158.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1.xml"/><Relationship Id="rId3" Type="http://schemas.openxmlformats.org/officeDocument/2006/relationships/themeOverride" Target="../theme/themeOverride19.xml"/><Relationship Id="rId2" Type="http://schemas.openxmlformats.org/officeDocument/2006/relationships/tags" Target="../tags/tag161.xml"/><Relationship Id="rId1" Type="http://schemas.openxmlformats.org/officeDocument/2006/relationships/tags" Target="../tags/tag160.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4.xml"/><Relationship Id="rId4" Type="http://schemas.openxmlformats.org/officeDocument/2006/relationships/themeOverride" Target="../theme/themeOverride2.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1.xml"/><Relationship Id="rId3" Type="http://schemas.openxmlformats.org/officeDocument/2006/relationships/themeOverride" Target="../theme/themeOverride20.xml"/><Relationship Id="rId2" Type="http://schemas.openxmlformats.org/officeDocument/2006/relationships/tags" Target="../tags/tag163.xml"/><Relationship Id="rId1" Type="http://schemas.openxmlformats.org/officeDocument/2006/relationships/tags" Target="../tags/tag162.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1.xml"/><Relationship Id="rId3" Type="http://schemas.openxmlformats.org/officeDocument/2006/relationships/themeOverride" Target="../theme/themeOverride21.xml"/><Relationship Id="rId2" Type="http://schemas.openxmlformats.org/officeDocument/2006/relationships/tags" Target="../tags/tag165.xml"/><Relationship Id="rId1" Type="http://schemas.openxmlformats.org/officeDocument/2006/relationships/tags" Target="../tags/tag164.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1.xml"/><Relationship Id="rId3" Type="http://schemas.openxmlformats.org/officeDocument/2006/relationships/themeOverride" Target="../theme/themeOverride22.xml"/><Relationship Id="rId2" Type="http://schemas.openxmlformats.org/officeDocument/2006/relationships/tags" Target="../tags/tag167.xml"/><Relationship Id="rId1" Type="http://schemas.openxmlformats.org/officeDocument/2006/relationships/tags" Target="../tags/tag166.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21.xml"/><Relationship Id="rId3" Type="http://schemas.openxmlformats.org/officeDocument/2006/relationships/themeOverride" Target="../theme/themeOverride23.xml"/><Relationship Id="rId2" Type="http://schemas.openxmlformats.org/officeDocument/2006/relationships/tags" Target="../tags/tag169.xml"/><Relationship Id="rId1" Type="http://schemas.openxmlformats.org/officeDocument/2006/relationships/tags" Target="../tags/tag168.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21.xml"/><Relationship Id="rId3" Type="http://schemas.openxmlformats.org/officeDocument/2006/relationships/themeOverride" Target="../theme/themeOverride24.xml"/><Relationship Id="rId2" Type="http://schemas.openxmlformats.org/officeDocument/2006/relationships/tags" Target="../tags/tag171.xml"/><Relationship Id="rId1" Type="http://schemas.openxmlformats.org/officeDocument/2006/relationships/tags" Target="../tags/tag170.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21.xml"/><Relationship Id="rId3" Type="http://schemas.openxmlformats.org/officeDocument/2006/relationships/themeOverride" Target="../theme/themeOverride25.xml"/><Relationship Id="rId2" Type="http://schemas.openxmlformats.org/officeDocument/2006/relationships/tags" Target="../tags/tag173.xml"/><Relationship Id="rId1" Type="http://schemas.openxmlformats.org/officeDocument/2006/relationships/tags" Target="../tags/tag172.xml"/></Relationships>
</file>

<file path=ppt/slides/_rels/slide26.xml.rels><?xml version="1.0" encoding="UTF-8" standalone="yes"?>
<Relationships xmlns="http://schemas.openxmlformats.org/package/2006/relationships"><Relationship Id="rId9" Type="http://schemas.openxmlformats.org/officeDocument/2006/relationships/tags" Target="../tags/tag181.xml"/><Relationship Id="rId8" Type="http://schemas.openxmlformats.org/officeDocument/2006/relationships/tags" Target="../tags/tag180.xml"/><Relationship Id="rId7" Type="http://schemas.openxmlformats.org/officeDocument/2006/relationships/tags" Target="../tags/tag179.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image" Target="../media/image9.jpeg"/><Relationship Id="rId2" Type="http://schemas.openxmlformats.org/officeDocument/2006/relationships/tags" Target="../tags/tag175.xml"/><Relationship Id="rId12" Type="http://schemas.openxmlformats.org/officeDocument/2006/relationships/notesSlide" Target="../notesSlides/notesSlide26.xml"/><Relationship Id="rId11" Type="http://schemas.openxmlformats.org/officeDocument/2006/relationships/slideLayout" Target="../slideLayouts/slideLayout18.xml"/><Relationship Id="rId10" Type="http://schemas.openxmlformats.org/officeDocument/2006/relationships/themeOverride" Target="../theme/themeOverride26.xml"/><Relationship Id="rId1" Type="http://schemas.openxmlformats.org/officeDocument/2006/relationships/tags" Target="../tags/tag174.xml"/></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14.xml"/><Relationship Id="rId4" Type="http://schemas.openxmlformats.org/officeDocument/2006/relationships/themeOverride" Target="../theme/themeOverride27.xml"/><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21.xml"/><Relationship Id="rId3" Type="http://schemas.openxmlformats.org/officeDocument/2006/relationships/themeOverride" Target="../theme/themeOverride28.xml"/><Relationship Id="rId2" Type="http://schemas.openxmlformats.org/officeDocument/2006/relationships/tags" Target="../tags/tag186.xml"/><Relationship Id="rId1" Type="http://schemas.openxmlformats.org/officeDocument/2006/relationships/tags" Target="../tags/tag185.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21.xml"/><Relationship Id="rId3" Type="http://schemas.openxmlformats.org/officeDocument/2006/relationships/themeOverride" Target="../theme/themeOverride29.xml"/><Relationship Id="rId2" Type="http://schemas.openxmlformats.org/officeDocument/2006/relationships/tags" Target="../tags/tag188.xml"/><Relationship Id="rId1" Type="http://schemas.openxmlformats.org/officeDocument/2006/relationships/tags" Target="../tags/tag187.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1.xml"/><Relationship Id="rId3" Type="http://schemas.openxmlformats.org/officeDocument/2006/relationships/themeOverride" Target="../theme/themeOverride3.xml"/><Relationship Id="rId2" Type="http://schemas.openxmlformats.org/officeDocument/2006/relationships/tags" Target="../tags/tag125.xml"/><Relationship Id="rId1" Type="http://schemas.openxmlformats.org/officeDocument/2006/relationships/tags" Target="../tags/tag124.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21.xml"/><Relationship Id="rId3" Type="http://schemas.openxmlformats.org/officeDocument/2006/relationships/themeOverride" Target="../theme/themeOverride30.xml"/><Relationship Id="rId2" Type="http://schemas.openxmlformats.org/officeDocument/2006/relationships/tags" Target="../tags/tag190.xml"/><Relationship Id="rId1" Type="http://schemas.openxmlformats.org/officeDocument/2006/relationships/tags" Target="../tags/tag189.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21.xml"/><Relationship Id="rId3" Type="http://schemas.openxmlformats.org/officeDocument/2006/relationships/themeOverride" Target="../theme/themeOverride31.xml"/><Relationship Id="rId2" Type="http://schemas.openxmlformats.org/officeDocument/2006/relationships/tags" Target="../tags/tag192.xml"/><Relationship Id="rId1" Type="http://schemas.openxmlformats.org/officeDocument/2006/relationships/tags" Target="../tags/tag191.xml"/></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21.xml"/><Relationship Id="rId3" Type="http://schemas.openxmlformats.org/officeDocument/2006/relationships/themeOverride" Target="../theme/themeOverride32.xml"/><Relationship Id="rId2" Type="http://schemas.openxmlformats.org/officeDocument/2006/relationships/tags" Target="../tags/tag194.xml"/><Relationship Id="rId1" Type="http://schemas.openxmlformats.org/officeDocument/2006/relationships/tags" Target="../tags/tag193.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21.xml"/><Relationship Id="rId3" Type="http://schemas.openxmlformats.org/officeDocument/2006/relationships/themeOverride" Target="../theme/themeOverride33.xml"/><Relationship Id="rId2" Type="http://schemas.openxmlformats.org/officeDocument/2006/relationships/tags" Target="../tags/tag196.xml"/><Relationship Id="rId1" Type="http://schemas.openxmlformats.org/officeDocument/2006/relationships/tags" Target="../tags/tag195.xml"/></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21.xml"/><Relationship Id="rId3" Type="http://schemas.openxmlformats.org/officeDocument/2006/relationships/themeOverride" Target="../theme/themeOverride34.xml"/><Relationship Id="rId2" Type="http://schemas.openxmlformats.org/officeDocument/2006/relationships/tags" Target="../tags/tag198.xml"/><Relationship Id="rId1" Type="http://schemas.openxmlformats.org/officeDocument/2006/relationships/tags" Target="../tags/tag197.xml"/></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21.xml"/><Relationship Id="rId3" Type="http://schemas.openxmlformats.org/officeDocument/2006/relationships/themeOverride" Target="../theme/themeOverride35.xml"/><Relationship Id="rId2" Type="http://schemas.openxmlformats.org/officeDocument/2006/relationships/tags" Target="../tags/tag200.xml"/><Relationship Id="rId1" Type="http://schemas.openxmlformats.org/officeDocument/2006/relationships/tags" Target="../tags/tag199.xml"/></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21.xml"/><Relationship Id="rId3" Type="http://schemas.openxmlformats.org/officeDocument/2006/relationships/themeOverride" Target="../theme/themeOverride36.xml"/><Relationship Id="rId2" Type="http://schemas.openxmlformats.org/officeDocument/2006/relationships/tags" Target="../tags/tag202.xml"/><Relationship Id="rId1" Type="http://schemas.openxmlformats.org/officeDocument/2006/relationships/tags" Target="../tags/tag201.xml"/></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21.xml"/><Relationship Id="rId3" Type="http://schemas.openxmlformats.org/officeDocument/2006/relationships/themeOverride" Target="../theme/themeOverride37.xml"/><Relationship Id="rId2" Type="http://schemas.openxmlformats.org/officeDocument/2006/relationships/tags" Target="../tags/tag204.xml"/><Relationship Id="rId1" Type="http://schemas.openxmlformats.org/officeDocument/2006/relationships/tags" Target="../tags/tag203.xml"/></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21.xml"/><Relationship Id="rId3" Type="http://schemas.openxmlformats.org/officeDocument/2006/relationships/themeOverride" Target="../theme/themeOverride38.xml"/><Relationship Id="rId2" Type="http://schemas.openxmlformats.org/officeDocument/2006/relationships/tags" Target="../tags/tag206.xml"/><Relationship Id="rId1" Type="http://schemas.openxmlformats.org/officeDocument/2006/relationships/tags" Target="../tags/tag205.xml"/></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21.xml"/><Relationship Id="rId3" Type="http://schemas.openxmlformats.org/officeDocument/2006/relationships/themeOverride" Target="../theme/themeOverride39.xml"/><Relationship Id="rId2" Type="http://schemas.openxmlformats.org/officeDocument/2006/relationships/tags" Target="../tags/tag208.xml"/><Relationship Id="rId1" Type="http://schemas.openxmlformats.org/officeDocument/2006/relationships/tags" Target="../tags/tag207.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1.xml"/><Relationship Id="rId3" Type="http://schemas.openxmlformats.org/officeDocument/2006/relationships/themeOverride" Target="../theme/themeOverride4.xml"/><Relationship Id="rId2" Type="http://schemas.openxmlformats.org/officeDocument/2006/relationships/tags" Target="../tags/tag127.xml"/><Relationship Id="rId1" Type="http://schemas.openxmlformats.org/officeDocument/2006/relationships/tags" Target="../tags/tag126.xml"/></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21.xml"/><Relationship Id="rId3" Type="http://schemas.openxmlformats.org/officeDocument/2006/relationships/themeOverride" Target="../theme/themeOverride40.xml"/><Relationship Id="rId2" Type="http://schemas.openxmlformats.org/officeDocument/2006/relationships/tags" Target="../tags/tag210.xml"/><Relationship Id="rId1" Type="http://schemas.openxmlformats.org/officeDocument/2006/relationships/tags" Target="../tags/tag209.xml"/></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21.xml"/><Relationship Id="rId3" Type="http://schemas.openxmlformats.org/officeDocument/2006/relationships/themeOverride" Target="../theme/themeOverride41.xml"/><Relationship Id="rId2" Type="http://schemas.openxmlformats.org/officeDocument/2006/relationships/tags" Target="../tags/tag212.xml"/><Relationship Id="rId1" Type="http://schemas.openxmlformats.org/officeDocument/2006/relationships/tags" Target="../tags/tag211.xml"/></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42.xml"/><Relationship Id="rId4" Type="http://schemas.openxmlformats.org/officeDocument/2006/relationships/slideLayout" Target="../slideLayouts/slideLayout21.xml"/><Relationship Id="rId3" Type="http://schemas.openxmlformats.org/officeDocument/2006/relationships/themeOverride" Target="../theme/themeOverride42.xml"/><Relationship Id="rId2" Type="http://schemas.openxmlformats.org/officeDocument/2006/relationships/tags" Target="../tags/tag214.xml"/><Relationship Id="rId1" Type="http://schemas.openxmlformats.org/officeDocument/2006/relationships/tags" Target="../tags/tag213.xml"/></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43.xml"/><Relationship Id="rId4" Type="http://schemas.openxmlformats.org/officeDocument/2006/relationships/slideLayout" Target="../slideLayouts/slideLayout21.xml"/><Relationship Id="rId3" Type="http://schemas.openxmlformats.org/officeDocument/2006/relationships/themeOverride" Target="../theme/themeOverride43.xml"/><Relationship Id="rId2" Type="http://schemas.openxmlformats.org/officeDocument/2006/relationships/tags" Target="../tags/tag216.xml"/><Relationship Id="rId1" Type="http://schemas.openxmlformats.org/officeDocument/2006/relationships/tags" Target="../tags/tag215.xml"/></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44.xml"/><Relationship Id="rId4" Type="http://schemas.openxmlformats.org/officeDocument/2006/relationships/slideLayout" Target="../slideLayouts/slideLayout21.xml"/><Relationship Id="rId3" Type="http://schemas.openxmlformats.org/officeDocument/2006/relationships/themeOverride" Target="../theme/themeOverride44.xml"/><Relationship Id="rId2" Type="http://schemas.openxmlformats.org/officeDocument/2006/relationships/tags" Target="../tags/tag218.xml"/><Relationship Id="rId1" Type="http://schemas.openxmlformats.org/officeDocument/2006/relationships/tags" Target="../tags/tag217.xml"/></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21.xml"/><Relationship Id="rId3" Type="http://schemas.openxmlformats.org/officeDocument/2006/relationships/themeOverride" Target="../theme/themeOverride45.xml"/><Relationship Id="rId2" Type="http://schemas.openxmlformats.org/officeDocument/2006/relationships/tags" Target="../tags/tag220.xml"/><Relationship Id="rId1" Type="http://schemas.openxmlformats.org/officeDocument/2006/relationships/tags" Target="../tags/tag219.xml"/></Relationships>
</file>

<file path=ppt/slides/_rels/slide46.xml.rels><?xml version="1.0" encoding="UTF-8" standalone="yes"?>
<Relationships xmlns="http://schemas.openxmlformats.org/package/2006/relationships"><Relationship Id="rId5" Type="http://schemas.openxmlformats.org/officeDocument/2006/relationships/notesSlide" Target="../notesSlides/notesSlide46.xml"/><Relationship Id="rId4" Type="http://schemas.openxmlformats.org/officeDocument/2006/relationships/slideLayout" Target="../slideLayouts/slideLayout21.xml"/><Relationship Id="rId3" Type="http://schemas.openxmlformats.org/officeDocument/2006/relationships/themeOverride" Target="../theme/themeOverride46.xml"/><Relationship Id="rId2" Type="http://schemas.openxmlformats.org/officeDocument/2006/relationships/tags" Target="../tags/tag222.xml"/><Relationship Id="rId1" Type="http://schemas.openxmlformats.org/officeDocument/2006/relationships/tags" Target="../tags/tag221.xml"/></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21.xml"/><Relationship Id="rId3" Type="http://schemas.openxmlformats.org/officeDocument/2006/relationships/themeOverride" Target="../theme/themeOverride47.xml"/><Relationship Id="rId2" Type="http://schemas.openxmlformats.org/officeDocument/2006/relationships/tags" Target="../tags/tag224.xml"/><Relationship Id="rId1" Type="http://schemas.openxmlformats.org/officeDocument/2006/relationships/tags" Target="../tags/tag223.xml"/></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48.xml"/><Relationship Id="rId4" Type="http://schemas.openxmlformats.org/officeDocument/2006/relationships/slideLayout" Target="../slideLayouts/slideLayout21.xml"/><Relationship Id="rId3" Type="http://schemas.openxmlformats.org/officeDocument/2006/relationships/themeOverride" Target="../theme/themeOverride48.xml"/><Relationship Id="rId2" Type="http://schemas.openxmlformats.org/officeDocument/2006/relationships/tags" Target="../tags/tag226.xml"/><Relationship Id="rId1" Type="http://schemas.openxmlformats.org/officeDocument/2006/relationships/tags" Target="../tags/tag225.xml"/></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49.xml"/><Relationship Id="rId4" Type="http://schemas.openxmlformats.org/officeDocument/2006/relationships/slideLayout" Target="../slideLayouts/slideLayout21.xml"/><Relationship Id="rId3" Type="http://schemas.openxmlformats.org/officeDocument/2006/relationships/themeOverride" Target="../theme/themeOverride49.xml"/><Relationship Id="rId2" Type="http://schemas.openxmlformats.org/officeDocument/2006/relationships/tags" Target="../tags/tag228.xml"/><Relationship Id="rId1" Type="http://schemas.openxmlformats.org/officeDocument/2006/relationships/tags" Target="../tags/tag227.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1.xml"/><Relationship Id="rId3" Type="http://schemas.openxmlformats.org/officeDocument/2006/relationships/themeOverride" Target="../theme/themeOverride5.xml"/><Relationship Id="rId2" Type="http://schemas.openxmlformats.org/officeDocument/2006/relationships/tags" Target="../tags/tag129.xml"/><Relationship Id="rId1" Type="http://schemas.openxmlformats.org/officeDocument/2006/relationships/tags" Target="../tags/tag128.xml"/></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50.xml"/><Relationship Id="rId4" Type="http://schemas.openxmlformats.org/officeDocument/2006/relationships/slideLayout" Target="../slideLayouts/slideLayout21.xml"/><Relationship Id="rId3" Type="http://schemas.openxmlformats.org/officeDocument/2006/relationships/themeOverride" Target="../theme/themeOverride50.xml"/><Relationship Id="rId2" Type="http://schemas.openxmlformats.org/officeDocument/2006/relationships/tags" Target="../tags/tag230.xml"/><Relationship Id="rId1" Type="http://schemas.openxmlformats.org/officeDocument/2006/relationships/tags" Target="../tags/tag229.xml"/></Relationships>
</file>

<file path=ppt/slides/_rels/slide51.xml.rels><?xml version="1.0" encoding="UTF-8" standalone="yes"?>
<Relationships xmlns="http://schemas.openxmlformats.org/package/2006/relationships"><Relationship Id="rId5" Type="http://schemas.openxmlformats.org/officeDocument/2006/relationships/notesSlide" Target="../notesSlides/notesSlide51.xml"/><Relationship Id="rId4" Type="http://schemas.openxmlformats.org/officeDocument/2006/relationships/slideLayout" Target="../slideLayouts/slideLayout21.xml"/><Relationship Id="rId3" Type="http://schemas.openxmlformats.org/officeDocument/2006/relationships/themeOverride" Target="../theme/themeOverride51.xml"/><Relationship Id="rId2" Type="http://schemas.openxmlformats.org/officeDocument/2006/relationships/tags" Target="../tags/tag232.xml"/><Relationship Id="rId1" Type="http://schemas.openxmlformats.org/officeDocument/2006/relationships/tags" Target="../tags/tag231.xml"/></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52.xml"/><Relationship Id="rId4" Type="http://schemas.openxmlformats.org/officeDocument/2006/relationships/slideLayout" Target="../slideLayouts/slideLayout21.xml"/><Relationship Id="rId3" Type="http://schemas.openxmlformats.org/officeDocument/2006/relationships/themeOverride" Target="../theme/themeOverride52.xml"/><Relationship Id="rId2" Type="http://schemas.openxmlformats.org/officeDocument/2006/relationships/tags" Target="../tags/tag234.xml"/><Relationship Id="rId1" Type="http://schemas.openxmlformats.org/officeDocument/2006/relationships/tags" Target="../tags/tag233.xml"/></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53.xml"/><Relationship Id="rId4" Type="http://schemas.openxmlformats.org/officeDocument/2006/relationships/slideLayout" Target="../slideLayouts/slideLayout21.xml"/><Relationship Id="rId3" Type="http://schemas.openxmlformats.org/officeDocument/2006/relationships/themeOverride" Target="../theme/themeOverride53.xml"/><Relationship Id="rId2" Type="http://schemas.openxmlformats.org/officeDocument/2006/relationships/tags" Target="../tags/tag236.xml"/><Relationship Id="rId1" Type="http://schemas.openxmlformats.org/officeDocument/2006/relationships/tags" Target="../tags/tag235.xml"/></Relationships>
</file>

<file path=ppt/slides/_rels/slide54.xml.rels><?xml version="1.0" encoding="UTF-8" standalone="yes"?>
<Relationships xmlns="http://schemas.openxmlformats.org/package/2006/relationships"><Relationship Id="rId5" Type="http://schemas.openxmlformats.org/officeDocument/2006/relationships/notesSlide" Target="../notesSlides/notesSlide54.xml"/><Relationship Id="rId4" Type="http://schemas.openxmlformats.org/officeDocument/2006/relationships/slideLayout" Target="../slideLayouts/slideLayout21.xml"/><Relationship Id="rId3" Type="http://schemas.openxmlformats.org/officeDocument/2006/relationships/themeOverride" Target="../theme/themeOverride54.xml"/><Relationship Id="rId2" Type="http://schemas.openxmlformats.org/officeDocument/2006/relationships/tags" Target="../tags/tag238.xml"/><Relationship Id="rId1" Type="http://schemas.openxmlformats.org/officeDocument/2006/relationships/tags" Target="../tags/tag237.xml"/></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55.xml"/><Relationship Id="rId4" Type="http://schemas.openxmlformats.org/officeDocument/2006/relationships/slideLayout" Target="../slideLayouts/slideLayout21.xml"/><Relationship Id="rId3" Type="http://schemas.openxmlformats.org/officeDocument/2006/relationships/themeOverride" Target="../theme/themeOverride55.xml"/><Relationship Id="rId2" Type="http://schemas.openxmlformats.org/officeDocument/2006/relationships/tags" Target="../tags/tag240.xml"/><Relationship Id="rId1" Type="http://schemas.openxmlformats.org/officeDocument/2006/relationships/tags" Target="../tags/tag239.xml"/></Relationships>
</file>

<file path=ppt/slides/_rels/slide56.xml.rels><?xml version="1.0" encoding="UTF-8" standalone="yes"?>
<Relationships xmlns="http://schemas.openxmlformats.org/package/2006/relationships"><Relationship Id="rId5" Type="http://schemas.openxmlformats.org/officeDocument/2006/relationships/notesSlide" Target="../notesSlides/notesSlide56.xml"/><Relationship Id="rId4" Type="http://schemas.openxmlformats.org/officeDocument/2006/relationships/slideLayout" Target="../slideLayouts/slideLayout21.xml"/><Relationship Id="rId3" Type="http://schemas.openxmlformats.org/officeDocument/2006/relationships/themeOverride" Target="../theme/themeOverride56.xml"/><Relationship Id="rId2" Type="http://schemas.openxmlformats.org/officeDocument/2006/relationships/tags" Target="../tags/tag242.xml"/><Relationship Id="rId1" Type="http://schemas.openxmlformats.org/officeDocument/2006/relationships/tags" Target="../tags/tag241.xml"/></Relationships>
</file>

<file path=ppt/slides/_rels/slide57.xml.rels><?xml version="1.0" encoding="UTF-8" standalone="yes"?>
<Relationships xmlns="http://schemas.openxmlformats.org/package/2006/relationships"><Relationship Id="rId5" Type="http://schemas.openxmlformats.org/officeDocument/2006/relationships/notesSlide" Target="../notesSlides/notesSlide57.xml"/><Relationship Id="rId4" Type="http://schemas.openxmlformats.org/officeDocument/2006/relationships/slideLayout" Target="../slideLayouts/slideLayout21.xml"/><Relationship Id="rId3" Type="http://schemas.openxmlformats.org/officeDocument/2006/relationships/themeOverride" Target="../theme/themeOverride57.xml"/><Relationship Id="rId2" Type="http://schemas.openxmlformats.org/officeDocument/2006/relationships/tags" Target="../tags/tag244.xml"/><Relationship Id="rId1" Type="http://schemas.openxmlformats.org/officeDocument/2006/relationships/tags" Target="../tags/tag243.xml"/></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58.xml"/><Relationship Id="rId4" Type="http://schemas.openxmlformats.org/officeDocument/2006/relationships/slideLayout" Target="../slideLayouts/slideLayout21.xml"/><Relationship Id="rId3" Type="http://schemas.openxmlformats.org/officeDocument/2006/relationships/themeOverride" Target="../theme/themeOverride58.xml"/><Relationship Id="rId2" Type="http://schemas.openxmlformats.org/officeDocument/2006/relationships/tags" Target="../tags/tag246.xml"/><Relationship Id="rId1" Type="http://schemas.openxmlformats.org/officeDocument/2006/relationships/tags" Target="../tags/tag245.xml"/></Relationships>
</file>

<file path=ppt/slides/_rels/slide59.xml.rels><?xml version="1.0" encoding="UTF-8" standalone="yes"?>
<Relationships xmlns="http://schemas.openxmlformats.org/package/2006/relationships"><Relationship Id="rId5" Type="http://schemas.openxmlformats.org/officeDocument/2006/relationships/notesSlide" Target="../notesSlides/notesSlide59.xml"/><Relationship Id="rId4" Type="http://schemas.openxmlformats.org/officeDocument/2006/relationships/slideLayout" Target="../slideLayouts/slideLayout21.xml"/><Relationship Id="rId3" Type="http://schemas.openxmlformats.org/officeDocument/2006/relationships/themeOverride" Target="../theme/themeOverride59.xml"/><Relationship Id="rId2" Type="http://schemas.openxmlformats.org/officeDocument/2006/relationships/tags" Target="../tags/tag248.xml"/><Relationship Id="rId1" Type="http://schemas.openxmlformats.org/officeDocument/2006/relationships/tags" Target="../tags/tag247.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4.xml"/><Relationship Id="rId4" Type="http://schemas.openxmlformats.org/officeDocument/2006/relationships/themeOverride" Target="../theme/themeOverride6.xml"/><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tags" Target="../tags/tag130.xml"/></Relationships>
</file>

<file path=ppt/slides/_rels/slide60.xml.rels><?xml version="1.0" encoding="UTF-8" standalone="yes"?>
<Relationships xmlns="http://schemas.openxmlformats.org/package/2006/relationships"><Relationship Id="rId5" Type="http://schemas.openxmlformats.org/officeDocument/2006/relationships/notesSlide" Target="../notesSlides/notesSlide60.xml"/><Relationship Id="rId4" Type="http://schemas.openxmlformats.org/officeDocument/2006/relationships/slideLayout" Target="../slideLayouts/slideLayout21.xml"/><Relationship Id="rId3" Type="http://schemas.openxmlformats.org/officeDocument/2006/relationships/themeOverride" Target="../theme/themeOverride60.xml"/><Relationship Id="rId2" Type="http://schemas.openxmlformats.org/officeDocument/2006/relationships/tags" Target="../tags/tag250.xml"/><Relationship Id="rId1" Type="http://schemas.openxmlformats.org/officeDocument/2006/relationships/tags" Target="../tags/tag249.xml"/></Relationships>
</file>

<file path=ppt/slides/_rels/slide61.xml.rels><?xml version="1.0" encoding="UTF-8" standalone="yes"?>
<Relationships xmlns="http://schemas.openxmlformats.org/package/2006/relationships"><Relationship Id="rId5" Type="http://schemas.openxmlformats.org/officeDocument/2006/relationships/notesSlide" Target="../notesSlides/notesSlide61.xml"/><Relationship Id="rId4" Type="http://schemas.openxmlformats.org/officeDocument/2006/relationships/slideLayout" Target="../slideLayouts/slideLayout21.xml"/><Relationship Id="rId3" Type="http://schemas.openxmlformats.org/officeDocument/2006/relationships/themeOverride" Target="../theme/themeOverride61.xml"/><Relationship Id="rId2" Type="http://schemas.openxmlformats.org/officeDocument/2006/relationships/tags" Target="../tags/tag252.xml"/><Relationship Id="rId1" Type="http://schemas.openxmlformats.org/officeDocument/2006/relationships/tags" Target="../tags/tag251.xml"/></Relationships>
</file>

<file path=ppt/slides/_rels/slide62.xml.rels><?xml version="1.0" encoding="UTF-8" standalone="yes"?>
<Relationships xmlns="http://schemas.openxmlformats.org/package/2006/relationships"><Relationship Id="rId5" Type="http://schemas.openxmlformats.org/officeDocument/2006/relationships/notesSlide" Target="../notesSlides/notesSlide62.xml"/><Relationship Id="rId4" Type="http://schemas.openxmlformats.org/officeDocument/2006/relationships/slideLayout" Target="../slideLayouts/slideLayout21.xml"/><Relationship Id="rId3" Type="http://schemas.openxmlformats.org/officeDocument/2006/relationships/themeOverride" Target="../theme/themeOverride62.xml"/><Relationship Id="rId2" Type="http://schemas.openxmlformats.org/officeDocument/2006/relationships/tags" Target="../tags/tag254.xml"/><Relationship Id="rId1" Type="http://schemas.openxmlformats.org/officeDocument/2006/relationships/tags" Target="../tags/tag253.xml"/></Relationships>
</file>

<file path=ppt/slides/_rels/slide63.xml.rels><?xml version="1.0" encoding="UTF-8" standalone="yes"?>
<Relationships xmlns="http://schemas.openxmlformats.org/package/2006/relationships"><Relationship Id="rId5" Type="http://schemas.openxmlformats.org/officeDocument/2006/relationships/notesSlide" Target="../notesSlides/notesSlide63.xml"/><Relationship Id="rId4" Type="http://schemas.openxmlformats.org/officeDocument/2006/relationships/slideLayout" Target="../slideLayouts/slideLayout21.xml"/><Relationship Id="rId3" Type="http://schemas.openxmlformats.org/officeDocument/2006/relationships/themeOverride" Target="../theme/themeOverride63.xml"/><Relationship Id="rId2" Type="http://schemas.openxmlformats.org/officeDocument/2006/relationships/tags" Target="../tags/tag256.xml"/><Relationship Id="rId1" Type="http://schemas.openxmlformats.org/officeDocument/2006/relationships/tags" Target="../tags/tag255.xml"/></Relationships>
</file>

<file path=ppt/slides/_rels/slide64.xml.rels><?xml version="1.0" encoding="UTF-8" standalone="yes"?>
<Relationships xmlns="http://schemas.openxmlformats.org/package/2006/relationships"><Relationship Id="rId5" Type="http://schemas.openxmlformats.org/officeDocument/2006/relationships/notesSlide" Target="../notesSlides/notesSlide64.xml"/><Relationship Id="rId4" Type="http://schemas.openxmlformats.org/officeDocument/2006/relationships/slideLayout" Target="../slideLayouts/slideLayout21.xml"/><Relationship Id="rId3" Type="http://schemas.openxmlformats.org/officeDocument/2006/relationships/themeOverride" Target="../theme/themeOverride64.xml"/><Relationship Id="rId2" Type="http://schemas.openxmlformats.org/officeDocument/2006/relationships/tags" Target="../tags/tag258.xml"/><Relationship Id="rId1" Type="http://schemas.openxmlformats.org/officeDocument/2006/relationships/tags" Target="../tags/tag257.xml"/></Relationships>
</file>

<file path=ppt/slides/_rels/slide65.xml.rels><?xml version="1.0" encoding="UTF-8" standalone="yes"?>
<Relationships xmlns="http://schemas.openxmlformats.org/package/2006/relationships"><Relationship Id="rId5" Type="http://schemas.openxmlformats.org/officeDocument/2006/relationships/notesSlide" Target="../notesSlides/notesSlide65.xml"/><Relationship Id="rId4" Type="http://schemas.openxmlformats.org/officeDocument/2006/relationships/slideLayout" Target="../slideLayouts/slideLayout21.xml"/><Relationship Id="rId3" Type="http://schemas.openxmlformats.org/officeDocument/2006/relationships/themeOverride" Target="../theme/themeOverride65.xml"/><Relationship Id="rId2" Type="http://schemas.openxmlformats.org/officeDocument/2006/relationships/tags" Target="../tags/tag260.xml"/><Relationship Id="rId1" Type="http://schemas.openxmlformats.org/officeDocument/2006/relationships/tags" Target="../tags/tag259.xml"/></Relationships>
</file>

<file path=ppt/slides/_rels/slide66.xml.rels><?xml version="1.0" encoding="UTF-8" standalone="yes"?>
<Relationships xmlns="http://schemas.openxmlformats.org/package/2006/relationships"><Relationship Id="rId5" Type="http://schemas.openxmlformats.org/officeDocument/2006/relationships/notesSlide" Target="../notesSlides/notesSlide66.xml"/><Relationship Id="rId4" Type="http://schemas.openxmlformats.org/officeDocument/2006/relationships/slideLayout" Target="../slideLayouts/slideLayout21.xml"/><Relationship Id="rId3" Type="http://schemas.openxmlformats.org/officeDocument/2006/relationships/themeOverride" Target="../theme/themeOverride66.xml"/><Relationship Id="rId2" Type="http://schemas.openxmlformats.org/officeDocument/2006/relationships/tags" Target="../tags/tag262.xml"/><Relationship Id="rId1" Type="http://schemas.openxmlformats.org/officeDocument/2006/relationships/tags" Target="../tags/tag261.xml"/></Relationships>
</file>

<file path=ppt/slides/_rels/slide67.xml.rels><?xml version="1.0" encoding="UTF-8" standalone="yes"?>
<Relationships xmlns="http://schemas.openxmlformats.org/package/2006/relationships"><Relationship Id="rId5" Type="http://schemas.openxmlformats.org/officeDocument/2006/relationships/notesSlide" Target="../notesSlides/notesSlide67.xml"/><Relationship Id="rId4" Type="http://schemas.openxmlformats.org/officeDocument/2006/relationships/slideLayout" Target="../slideLayouts/slideLayout21.xml"/><Relationship Id="rId3" Type="http://schemas.openxmlformats.org/officeDocument/2006/relationships/themeOverride" Target="../theme/themeOverride67.xml"/><Relationship Id="rId2" Type="http://schemas.openxmlformats.org/officeDocument/2006/relationships/tags" Target="../tags/tag264.xml"/><Relationship Id="rId1" Type="http://schemas.openxmlformats.org/officeDocument/2006/relationships/tags" Target="../tags/tag263.xml"/></Relationships>
</file>

<file path=ppt/slides/_rels/slide68.xml.rels><?xml version="1.0" encoding="UTF-8" standalone="yes"?>
<Relationships xmlns="http://schemas.openxmlformats.org/package/2006/relationships"><Relationship Id="rId5" Type="http://schemas.openxmlformats.org/officeDocument/2006/relationships/notesSlide" Target="../notesSlides/notesSlide68.xml"/><Relationship Id="rId4" Type="http://schemas.openxmlformats.org/officeDocument/2006/relationships/slideLayout" Target="../slideLayouts/slideLayout21.xml"/><Relationship Id="rId3" Type="http://schemas.openxmlformats.org/officeDocument/2006/relationships/themeOverride" Target="../theme/themeOverride68.xml"/><Relationship Id="rId2" Type="http://schemas.openxmlformats.org/officeDocument/2006/relationships/tags" Target="../tags/tag266.xml"/><Relationship Id="rId1" Type="http://schemas.openxmlformats.org/officeDocument/2006/relationships/tags" Target="../tags/tag265.xml"/></Relationships>
</file>

<file path=ppt/slides/_rels/slide69.xml.rels><?xml version="1.0" encoding="UTF-8" standalone="yes"?>
<Relationships xmlns="http://schemas.openxmlformats.org/package/2006/relationships"><Relationship Id="rId5" Type="http://schemas.openxmlformats.org/officeDocument/2006/relationships/notesSlide" Target="../notesSlides/notesSlide69.xml"/><Relationship Id="rId4" Type="http://schemas.openxmlformats.org/officeDocument/2006/relationships/slideLayout" Target="../slideLayouts/slideLayout21.xml"/><Relationship Id="rId3" Type="http://schemas.openxmlformats.org/officeDocument/2006/relationships/themeOverride" Target="../theme/themeOverride69.xml"/><Relationship Id="rId2" Type="http://schemas.openxmlformats.org/officeDocument/2006/relationships/tags" Target="../tags/tag268.xml"/><Relationship Id="rId1" Type="http://schemas.openxmlformats.org/officeDocument/2006/relationships/tags" Target="../tags/tag267.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1.xml"/><Relationship Id="rId3" Type="http://schemas.openxmlformats.org/officeDocument/2006/relationships/themeOverride" Target="../theme/themeOverride7.xml"/><Relationship Id="rId2" Type="http://schemas.openxmlformats.org/officeDocument/2006/relationships/tags" Target="../tags/tag134.xml"/><Relationship Id="rId1" Type="http://schemas.openxmlformats.org/officeDocument/2006/relationships/tags" Target="../tags/tag133.xml"/></Relationships>
</file>

<file path=ppt/slides/_rels/slide70.xml.rels><?xml version="1.0" encoding="UTF-8" standalone="yes"?>
<Relationships xmlns="http://schemas.openxmlformats.org/package/2006/relationships"><Relationship Id="rId5" Type="http://schemas.openxmlformats.org/officeDocument/2006/relationships/notesSlide" Target="../notesSlides/notesSlide70.xml"/><Relationship Id="rId4" Type="http://schemas.openxmlformats.org/officeDocument/2006/relationships/slideLayout" Target="../slideLayouts/slideLayout21.xml"/><Relationship Id="rId3" Type="http://schemas.openxmlformats.org/officeDocument/2006/relationships/themeOverride" Target="../theme/themeOverride70.xml"/><Relationship Id="rId2" Type="http://schemas.openxmlformats.org/officeDocument/2006/relationships/tags" Target="../tags/tag270.xml"/><Relationship Id="rId1" Type="http://schemas.openxmlformats.org/officeDocument/2006/relationships/tags" Target="../tags/tag269.xml"/></Relationships>
</file>

<file path=ppt/slides/_rels/slide71.xml.rels><?xml version="1.0" encoding="UTF-8" standalone="yes"?>
<Relationships xmlns="http://schemas.openxmlformats.org/package/2006/relationships"><Relationship Id="rId5" Type="http://schemas.openxmlformats.org/officeDocument/2006/relationships/notesSlide" Target="../notesSlides/notesSlide71.xml"/><Relationship Id="rId4" Type="http://schemas.openxmlformats.org/officeDocument/2006/relationships/slideLayout" Target="../slideLayouts/slideLayout21.xml"/><Relationship Id="rId3" Type="http://schemas.openxmlformats.org/officeDocument/2006/relationships/themeOverride" Target="../theme/themeOverride71.xml"/><Relationship Id="rId2" Type="http://schemas.openxmlformats.org/officeDocument/2006/relationships/tags" Target="../tags/tag272.xml"/><Relationship Id="rId1" Type="http://schemas.openxmlformats.org/officeDocument/2006/relationships/tags" Target="../tags/tag271.xml"/></Relationships>
</file>

<file path=ppt/slides/_rels/slide72.xml.rels><?xml version="1.0" encoding="UTF-8" standalone="yes"?>
<Relationships xmlns="http://schemas.openxmlformats.org/package/2006/relationships"><Relationship Id="rId5" Type="http://schemas.openxmlformats.org/officeDocument/2006/relationships/notesSlide" Target="../notesSlides/notesSlide72.xml"/><Relationship Id="rId4" Type="http://schemas.openxmlformats.org/officeDocument/2006/relationships/slideLayout" Target="../slideLayouts/slideLayout21.xml"/><Relationship Id="rId3" Type="http://schemas.openxmlformats.org/officeDocument/2006/relationships/themeOverride" Target="../theme/themeOverride72.xml"/><Relationship Id="rId2" Type="http://schemas.openxmlformats.org/officeDocument/2006/relationships/tags" Target="../tags/tag274.xml"/><Relationship Id="rId1" Type="http://schemas.openxmlformats.org/officeDocument/2006/relationships/tags" Target="../tags/tag273.xml"/></Relationships>
</file>

<file path=ppt/slides/_rels/slide73.xml.rels><?xml version="1.0" encoding="UTF-8" standalone="yes"?>
<Relationships xmlns="http://schemas.openxmlformats.org/package/2006/relationships"><Relationship Id="rId5" Type="http://schemas.openxmlformats.org/officeDocument/2006/relationships/notesSlide" Target="../notesSlides/notesSlide73.xml"/><Relationship Id="rId4" Type="http://schemas.openxmlformats.org/officeDocument/2006/relationships/slideLayout" Target="../slideLayouts/slideLayout21.xml"/><Relationship Id="rId3" Type="http://schemas.openxmlformats.org/officeDocument/2006/relationships/themeOverride" Target="../theme/themeOverride73.xml"/><Relationship Id="rId2" Type="http://schemas.openxmlformats.org/officeDocument/2006/relationships/tags" Target="../tags/tag276.xml"/><Relationship Id="rId1" Type="http://schemas.openxmlformats.org/officeDocument/2006/relationships/tags" Target="../tags/tag275.xml"/></Relationships>
</file>

<file path=ppt/slides/_rels/slide74.xml.rels><?xml version="1.0" encoding="UTF-8" standalone="yes"?>
<Relationships xmlns="http://schemas.openxmlformats.org/package/2006/relationships"><Relationship Id="rId5" Type="http://schemas.openxmlformats.org/officeDocument/2006/relationships/notesSlide" Target="../notesSlides/notesSlide74.xml"/><Relationship Id="rId4" Type="http://schemas.openxmlformats.org/officeDocument/2006/relationships/slideLayout" Target="../slideLayouts/slideLayout21.xml"/><Relationship Id="rId3" Type="http://schemas.openxmlformats.org/officeDocument/2006/relationships/themeOverride" Target="../theme/themeOverride74.xml"/><Relationship Id="rId2" Type="http://schemas.openxmlformats.org/officeDocument/2006/relationships/tags" Target="../tags/tag278.xml"/><Relationship Id="rId1" Type="http://schemas.openxmlformats.org/officeDocument/2006/relationships/tags" Target="../tags/tag277.xml"/></Relationships>
</file>

<file path=ppt/slides/_rels/slide75.xml.rels><?xml version="1.0" encoding="UTF-8" standalone="yes"?>
<Relationships xmlns="http://schemas.openxmlformats.org/package/2006/relationships"><Relationship Id="rId5" Type="http://schemas.openxmlformats.org/officeDocument/2006/relationships/notesSlide" Target="../notesSlides/notesSlide75.xml"/><Relationship Id="rId4" Type="http://schemas.openxmlformats.org/officeDocument/2006/relationships/slideLayout" Target="../slideLayouts/slideLayout21.xml"/><Relationship Id="rId3" Type="http://schemas.openxmlformats.org/officeDocument/2006/relationships/themeOverride" Target="../theme/themeOverride75.xml"/><Relationship Id="rId2" Type="http://schemas.openxmlformats.org/officeDocument/2006/relationships/tags" Target="../tags/tag280.xml"/><Relationship Id="rId1" Type="http://schemas.openxmlformats.org/officeDocument/2006/relationships/tags" Target="../tags/tag279.xml"/></Relationships>
</file>

<file path=ppt/slides/_rels/slide76.xml.rels><?xml version="1.0" encoding="UTF-8" standalone="yes"?>
<Relationships xmlns="http://schemas.openxmlformats.org/package/2006/relationships"><Relationship Id="rId5" Type="http://schemas.openxmlformats.org/officeDocument/2006/relationships/notesSlide" Target="../notesSlides/notesSlide76.xml"/><Relationship Id="rId4" Type="http://schemas.openxmlformats.org/officeDocument/2006/relationships/slideLayout" Target="../slideLayouts/slideLayout21.xml"/><Relationship Id="rId3" Type="http://schemas.openxmlformats.org/officeDocument/2006/relationships/themeOverride" Target="../theme/themeOverride76.xml"/><Relationship Id="rId2" Type="http://schemas.openxmlformats.org/officeDocument/2006/relationships/tags" Target="../tags/tag282.xml"/><Relationship Id="rId1" Type="http://schemas.openxmlformats.org/officeDocument/2006/relationships/tags" Target="../tags/tag281.xml"/></Relationships>
</file>

<file path=ppt/slides/_rels/slide77.xml.rels><?xml version="1.0" encoding="UTF-8" standalone="yes"?>
<Relationships xmlns="http://schemas.openxmlformats.org/package/2006/relationships"><Relationship Id="rId5" Type="http://schemas.openxmlformats.org/officeDocument/2006/relationships/notesSlide" Target="../notesSlides/notesSlide77.xml"/><Relationship Id="rId4" Type="http://schemas.openxmlformats.org/officeDocument/2006/relationships/slideLayout" Target="../slideLayouts/slideLayout21.xml"/><Relationship Id="rId3" Type="http://schemas.openxmlformats.org/officeDocument/2006/relationships/themeOverride" Target="../theme/themeOverride77.xml"/><Relationship Id="rId2" Type="http://schemas.openxmlformats.org/officeDocument/2006/relationships/tags" Target="../tags/tag284.xml"/><Relationship Id="rId1" Type="http://schemas.openxmlformats.org/officeDocument/2006/relationships/tags" Target="../tags/tag283.xml"/></Relationships>
</file>

<file path=ppt/slides/_rels/slide78.xml.rels><?xml version="1.0" encoding="UTF-8" standalone="yes"?>
<Relationships xmlns="http://schemas.openxmlformats.org/package/2006/relationships"><Relationship Id="rId5" Type="http://schemas.openxmlformats.org/officeDocument/2006/relationships/notesSlide" Target="../notesSlides/notesSlide78.xml"/><Relationship Id="rId4" Type="http://schemas.openxmlformats.org/officeDocument/2006/relationships/slideLayout" Target="../slideLayouts/slideLayout21.xml"/><Relationship Id="rId3" Type="http://schemas.openxmlformats.org/officeDocument/2006/relationships/themeOverride" Target="../theme/themeOverride78.xml"/><Relationship Id="rId2" Type="http://schemas.openxmlformats.org/officeDocument/2006/relationships/tags" Target="../tags/tag286.xml"/><Relationship Id="rId1" Type="http://schemas.openxmlformats.org/officeDocument/2006/relationships/tags" Target="../tags/tag285.xml"/></Relationships>
</file>

<file path=ppt/slides/_rels/slide79.xml.rels><?xml version="1.0" encoding="UTF-8" standalone="yes"?>
<Relationships xmlns="http://schemas.openxmlformats.org/package/2006/relationships"><Relationship Id="rId5" Type="http://schemas.openxmlformats.org/officeDocument/2006/relationships/notesSlide" Target="../notesSlides/notesSlide79.xml"/><Relationship Id="rId4" Type="http://schemas.openxmlformats.org/officeDocument/2006/relationships/slideLayout" Target="../slideLayouts/slideLayout21.xml"/><Relationship Id="rId3" Type="http://schemas.openxmlformats.org/officeDocument/2006/relationships/themeOverride" Target="../theme/themeOverride79.xml"/><Relationship Id="rId2" Type="http://schemas.openxmlformats.org/officeDocument/2006/relationships/tags" Target="../tags/tag288.xml"/><Relationship Id="rId1" Type="http://schemas.openxmlformats.org/officeDocument/2006/relationships/tags" Target="../tags/tag287.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4.xml"/><Relationship Id="rId4" Type="http://schemas.openxmlformats.org/officeDocument/2006/relationships/themeOverride" Target="../theme/themeOverride8.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s>
</file>

<file path=ppt/slides/_rels/slide80.xml.rels><?xml version="1.0" encoding="UTF-8" standalone="yes"?>
<Relationships xmlns="http://schemas.openxmlformats.org/package/2006/relationships"><Relationship Id="rId5" Type="http://schemas.openxmlformats.org/officeDocument/2006/relationships/notesSlide" Target="../notesSlides/notesSlide80.xml"/><Relationship Id="rId4" Type="http://schemas.openxmlformats.org/officeDocument/2006/relationships/slideLayout" Target="../slideLayouts/slideLayout21.xml"/><Relationship Id="rId3" Type="http://schemas.openxmlformats.org/officeDocument/2006/relationships/themeOverride" Target="../theme/themeOverride80.xml"/><Relationship Id="rId2" Type="http://schemas.openxmlformats.org/officeDocument/2006/relationships/tags" Target="../tags/tag290.xml"/><Relationship Id="rId1" Type="http://schemas.openxmlformats.org/officeDocument/2006/relationships/tags" Target="../tags/tag289.xml"/></Relationships>
</file>

<file path=ppt/slides/_rels/slide81.xml.rels><?xml version="1.0" encoding="UTF-8" standalone="yes"?>
<Relationships xmlns="http://schemas.openxmlformats.org/package/2006/relationships"><Relationship Id="rId5" Type="http://schemas.openxmlformats.org/officeDocument/2006/relationships/notesSlide" Target="../notesSlides/notesSlide81.xml"/><Relationship Id="rId4" Type="http://schemas.openxmlformats.org/officeDocument/2006/relationships/slideLayout" Target="../slideLayouts/slideLayout21.xml"/><Relationship Id="rId3" Type="http://schemas.openxmlformats.org/officeDocument/2006/relationships/themeOverride" Target="../theme/themeOverride81.xml"/><Relationship Id="rId2" Type="http://schemas.openxmlformats.org/officeDocument/2006/relationships/tags" Target="../tags/tag292.xml"/><Relationship Id="rId1" Type="http://schemas.openxmlformats.org/officeDocument/2006/relationships/tags" Target="../tags/tag291.xml"/></Relationships>
</file>

<file path=ppt/slides/_rels/slide82.xml.rels><?xml version="1.0" encoding="UTF-8" standalone="yes"?>
<Relationships xmlns="http://schemas.openxmlformats.org/package/2006/relationships"><Relationship Id="rId5" Type="http://schemas.openxmlformats.org/officeDocument/2006/relationships/notesSlide" Target="../notesSlides/notesSlide82.xml"/><Relationship Id="rId4" Type="http://schemas.openxmlformats.org/officeDocument/2006/relationships/slideLayout" Target="../slideLayouts/slideLayout21.xml"/><Relationship Id="rId3" Type="http://schemas.openxmlformats.org/officeDocument/2006/relationships/themeOverride" Target="../theme/themeOverride82.xml"/><Relationship Id="rId2" Type="http://schemas.openxmlformats.org/officeDocument/2006/relationships/tags" Target="../tags/tag294.xml"/><Relationship Id="rId1" Type="http://schemas.openxmlformats.org/officeDocument/2006/relationships/tags" Target="../tags/tag293.xml"/></Relationships>
</file>

<file path=ppt/slides/_rels/slide83.xml.rels><?xml version="1.0" encoding="UTF-8" standalone="yes"?>
<Relationships xmlns="http://schemas.openxmlformats.org/package/2006/relationships"><Relationship Id="rId5" Type="http://schemas.openxmlformats.org/officeDocument/2006/relationships/notesSlide" Target="../notesSlides/notesSlide83.xml"/><Relationship Id="rId4" Type="http://schemas.openxmlformats.org/officeDocument/2006/relationships/slideLayout" Target="../slideLayouts/slideLayout21.xml"/><Relationship Id="rId3" Type="http://schemas.openxmlformats.org/officeDocument/2006/relationships/themeOverride" Target="../theme/themeOverride83.xml"/><Relationship Id="rId2" Type="http://schemas.openxmlformats.org/officeDocument/2006/relationships/tags" Target="../tags/tag296.xml"/><Relationship Id="rId1" Type="http://schemas.openxmlformats.org/officeDocument/2006/relationships/tags" Target="../tags/tag295.xml"/></Relationships>
</file>

<file path=ppt/slides/_rels/slide84.xml.rels><?xml version="1.0" encoding="UTF-8" standalone="yes"?>
<Relationships xmlns="http://schemas.openxmlformats.org/package/2006/relationships"><Relationship Id="rId5" Type="http://schemas.openxmlformats.org/officeDocument/2006/relationships/notesSlide" Target="../notesSlides/notesSlide84.xml"/><Relationship Id="rId4" Type="http://schemas.openxmlformats.org/officeDocument/2006/relationships/slideLayout" Target="../slideLayouts/slideLayout21.xml"/><Relationship Id="rId3" Type="http://schemas.openxmlformats.org/officeDocument/2006/relationships/themeOverride" Target="../theme/themeOverride84.xml"/><Relationship Id="rId2" Type="http://schemas.openxmlformats.org/officeDocument/2006/relationships/tags" Target="../tags/tag298.xml"/><Relationship Id="rId1" Type="http://schemas.openxmlformats.org/officeDocument/2006/relationships/tags" Target="../tags/tag297.xml"/></Relationships>
</file>

<file path=ppt/slides/_rels/slide85.xml.rels><?xml version="1.0" encoding="UTF-8" standalone="yes"?>
<Relationships xmlns="http://schemas.openxmlformats.org/package/2006/relationships"><Relationship Id="rId5" Type="http://schemas.openxmlformats.org/officeDocument/2006/relationships/notesSlide" Target="../notesSlides/notesSlide85.xml"/><Relationship Id="rId4" Type="http://schemas.openxmlformats.org/officeDocument/2006/relationships/slideLayout" Target="../slideLayouts/slideLayout21.xml"/><Relationship Id="rId3" Type="http://schemas.openxmlformats.org/officeDocument/2006/relationships/themeOverride" Target="../theme/themeOverride85.xml"/><Relationship Id="rId2" Type="http://schemas.openxmlformats.org/officeDocument/2006/relationships/tags" Target="../tags/tag300.xml"/><Relationship Id="rId1" Type="http://schemas.openxmlformats.org/officeDocument/2006/relationships/tags" Target="../tags/tag299.xml"/></Relationships>
</file>

<file path=ppt/slides/_rels/slide86.xml.rels><?xml version="1.0" encoding="UTF-8" standalone="yes"?>
<Relationships xmlns="http://schemas.openxmlformats.org/package/2006/relationships"><Relationship Id="rId5" Type="http://schemas.openxmlformats.org/officeDocument/2006/relationships/notesSlide" Target="../notesSlides/notesSlide86.xml"/><Relationship Id="rId4" Type="http://schemas.openxmlformats.org/officeDocument/2006/relationships/slideLayout" Target="../slideLayouts/slideLayout21.xml"/><Relationship Id="rId3" Type="http://schemas.openxmlformats.org/officeDocument/2006/relationships/themeOverride" Target="../theme/themeOverride86.xml"/><Relationship Id="rId2" Type="http://schemas.openxmlformats.org/officeDocument/2006/relationships/tags" Target="../tags/tag302.xml"/><Relationship Id="rId1" Type="http://schemas.openxmlformats.org/officeDocument/2006/relationships/tags" Target="../tags/tag301.xml"/></Relationships>
</file>

<file path=ppt/slides/_rels/slide87.xml.rels><?xml version="1.0" encoding="UTF-8" standalone="yes"?>
<Relationships xmlns="http://schemas.openxmlformats.org/package/2006/relationships"><Relationship Id="rId5" Type="http://schemas.openxmlformats.org/officeDocument/2006/relationships/notesSlide" Target="../notesSlides/notesSlide87.xml"/><Relationship Id="rId4" Type="http://schemas.openxmlformats.org/officeDocument/2006/relationships/slideLayout" Target="../slideLayouts/slideLayout21.xml"/><Relationship Id="rId3" Type="http://schemas.openxmlformats.org/officeDocument/2006/relationships/themeOverride" Target="../theme/themeOverride87.xml"/><Relationship Id="rId2" Type="http://schemas.openxmlformats.org/officeDocument/2006/relationships/tags" Target="../tags/tag304.xml"/><Relationship Id="rId1" Type="http://schemas.openxmlformats.org/officeDocument/2006/relationships/tags" Target="../tags/tag303.xml"/></Relationships>
</file>

<file path=ppt/slides/_rels/slide88.xml.rels><?xml version="1.0" encoding="UTF-8" standalone="yes"?>
<Relationships xmlns="http://schemas.openxmlformats.org/package/2006/relationships"><Relationship Id="rId5" Type="http://schemas.openxmlformats.org/officeDocument/2006/relationships/notesSlide" Target="../notesSlides/notesSlide88.xml"/><Relationship Id="rId4" Type="http://schemas.openxmlformats.org/officeDocument/2006/relationships/slideLayout" Target="../slideLayouts/slideLayout21.xml"/><Relationship Id="rId3" Type="http://schemas.openxmlformats.org/officeDocument/2006/relationships/themeOverride" Target="../theme/themeOverride88.xml"/><Relationship Id="rId2" Type="http://schemas.openxmlformats.org/officeDocument/2006/relationships/tags" Target="../tags/tag306.xml"/><Relationship Id="rId1" Type="http://schemas.openxmlformats.org/officeDocument/2006/relationships/tags" Target="../tags/tag305.xml"/></Relationships>
</file>

<file path=ppt/slides/_rels/slide89.xml.rels><?xml version="1.0" encoding="UTF-8" standalone="yes"?>
<Relationships xmlns="http://schemas.openxmlformats.org/package/2006/relationships"><Relationship Id="rId5" Type="http://schemas.openxmlformats.org/officeDocument/2006/relationships/notesSlide" Target="../notesSlides/notesSlide89.xml"/><Relationship Id="rId4" Type="http://schemas.openxmlformats.org/officeDocument/2006/relationships/slideLayout" Target="../slideLayouts/slideLayout21.xml"/><Relationship Id="rId3" Type="http://schemas.openxmlformats.org/officeDocument/2006/relationships/themeOverride" Target="../theme/themeOverride89.xml"/><Relationship Id="rId2" Type="http://schemas.openxmlformats.org/officeDocument/2006/relationships/tags" Target="../tags/tag308.xml"/><Relationship Id="rId1" Type="http://schemas.openxmlformats.org/officeDocument/2006/relationships/tags" Target="../tags/tag307.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1.xml"/><Relationship Id="rId3" Type="http://schemas.openxmlformats.org/officeDocument/2006/relationships/themeOverride" Target="../theme/themeOverride9.xml"/><Relationship Id="rId2" Type="http://schemas.openxmlformats.org/officeDocument/2006/relationships/tags" Target="../tags/tag139.xml"/><Relationship Id="rId1" Type="http://schemas.openxmlformats.org/officeDocument/2006/relationships/tags" Target="../tags/tag138.xml"/></Relationships>
</file>

<file path=ppt/slides/_rels/slide90.xml.rels><?xml version="1.0" encoding="UTF-8" standalone="yes"?>
<Relationships xmlns="http://schemas.openxmlformats.org/package/2006/relationships"><Relationship Id="rId5" Type="http://schemas.openxmlformats.org/officeDocument/2006/relationships/notesSlide" Target="../notesSlides/notesSlide90.xml"/><Relationship Id="rId4" Type="http://schemas.openxmlformats.org/officeDocument/2006/relationships/slideLayout" Target="../slideLayouts/slideLayout21.xml"/><Relationship Id="rId3" Type="http://schemas.openxmlformats.org/officeDocument/2006/relationships/themeOverride" Target="../theme/themeOverride90.xml"/><Relationship Id="rId2" Type="http://schemas.openxmlformats.org/officeDocument/2006/relationships/tags" Target="../tags/tag310.xml"/><Relationship Id="rId1" Type="http://schemas.openxmlformats.org/officeDocument/2006/relationships/tags" Target="../tags/tag309.xml"/></Relationships>
</file>

<file path=ppt/slides/_rels/slide91.xml.rels><?xml version="1.0" encoding="UTF-8" standalone="yes"?>
<Relationships xmlns="http://schemas.openxmlformats.org/package/2006/relationships"><Relationship Id="rId5" Type="http://schemas.openxmlformats.org/officeDocument/2006/relationships/notesSlide" Target="../notesSlides/notesSlide91.xml"/><Relationship Id="rId4" Type="http://schemas.openxmlformats.org/officeDocument/2006/relationships/slideLayout" Target="../slideLayouts/slideLayout21.xml"/><Relationship Id="rId3" Type="http://schemas.openxmlformats.org/officeDocument/2006/relationships/themeOverride" Target="../theme/themeOverride91.xml"/><Relationship Id="rId2" Type="http://schemas.openxmlformats.org/officeDocument/2006/relationships/tags" Target="../tags/tag312.xml"/><Relationship Id="rId1" Type="http://schemas.openxmlformats.org/officeDocument/2006/relationships/tags" Target="../tags/tag311.xml"/></Relationships>
</file>

<file path=ppt/slides/_rels/slide92.xml.rels><?xml version="1.0" encoding="UTF-8" standalone="yes"?>
<Relationships xmlns="http://schemas.openxmlformats.org/package/2006/relationships"><Relationship Id="rId5" Type="http://schemas.openxmlformats.org/officeDocument/2006/relationships/notesSlide" Target="../notesSlides/notesSlide92.xml"/><Relationship Id="rId4" Type="http://schemas.openxmlformats.org/officeDocument/2006/relationships/slideLayout" Target="../slideLayouts/slideLayout21.xml"/><Relationship Id="rId3" Type="http://schemas.openxmlformats.org/officeDocument/2006/relationships/themeOverride" Target="../theme/themeOverride92.xml"/><Relationship Id="rId2" Type="http://schemas.openxmlformats.org/officeDocument/2006/relationships/tags" Target="../tags/tag314.xml"/><Relationship Id="rId1" Type="http://schemas.openxmlformats.org/officeDocument/2006/relationships/tags" Target="../tags/tag313.xml"/></Relationships>
</file>

<file path=ppt/slides/_rels/slide93.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hemeOverride" Target="../theme/themeOverride93.xml"/><Relationship Id="rId7" Type="http://schemas.openxmlformats.org/officeDocument/2006/relationships/tags" Target="../tags/tag319.xml"/><Relationship Id="rId6" Type="http://schemas.openxmlformats.org/officeDocument/2006/relationships/tags" Target="../tags/tag318.xml"/><Relationship Id="rId5" Type="http://schemas.openxmlformats.org/officeDocument/2006/relationships/image" Target="../media/image11.png"/><Relationship Id="rId4" Type="http://schemas.openxmlformats.org/officeDocument/2006/relationships/tags" Target="../tags/tag317.xml"/><Relationship Id="rId3" Type="http://schemas.openxmlformats.org/officeDocument/2006/relationships/image" Target="../media/image10.png"/><Relationship Id="rId2" Type="http://schemas.openxmlformats.org/officeDocument/2006/relationships/tags" Target="../tags/tag316.xml"/><Relationship Id="rId10" Type="http://schemas.openxmlformats.org/officeDocument/2006/relationships/notesSlide" Target="../notesSlides/notesSlide93.xml"/><Relationship Id="rId1" Type="http://schemas.openxmlformats.org/officeDocument/2006/relationships/tags" Target="../tags/tag315.xml"/></Relationships>
</file>

<file path=ppt/slides/_rels/slide94.xml.rels><?xml version="1.0" encoding="UTF-8" standalone="yes"?>
<Relationships xmlns="http://schemas.openxmlformats.org/package/2006/relationships"><Relationship Id="rId5" Type="http://schemas.openxmlformats.org/officeDocument/2006/relationships/notesSlide" Target="../notesSlides/notesSlide94.xml"/><Relationship Id="rId4" Type="http://schemas.openxmlformats.org/officeDocument/2006/relationships/slideLayout" Target="../slideLayouts/slideLayout21.xml"/><Relationship Id="rId3" Type="http://schemas.openxmlformats.org/officeDocument/2006/relationships/themeOverride" Target="../theme/themeOverride94.xml"/><Relationship Id="rId2" Type="http://schemas.openxmlformats.org/officeDocument/2006/relationships/tags" Target="../tags/tag321.xml"/><Relationship Id="rId1" Type="http://schemas.openxmlformats.org/officeDocument/2006/relationships/tags" Target="../tags/tag320.xml"/></Relationships>
</file>

<file path=ppt/slides/_rels/slide95.xml.rels><?xml version="1.0" encoding="UTF-8" standalone="yes"?>
<Relationships xmlns="http://schemas.openxmlformats.org/package/2006/relationships"><Relationship Id="rId5" Type="http://schemas.openxmlformats.org/officeDocument/2006/relationships/notesSlide" Target="../notesSlides/notesSlide95.xml"/><Relationship Id="rId4" Type="http://schemas.openxmlformats.org/officeDocument/2006/relationships/slideLayout" Target="../slideLayouts/slideLayout21.xml"/><Relationship Id="rId3" Type="http://schemas.openxmlformats.org/officeDocument/2006/relationships/themeOverride" Target="../theme/themeOverride95.xml"/><Relationship Id="rId2" Type="http://schemas.openxmlformats.org/officeDocument/2006/relationships/tags" Target="../tags/tag323.xml"/><Relationship Id="rId1" Type="http://schemas.openxmlformats.org/officeDocument/2006/relationships/tags" Target="../tags/tag322.xml"/></Relationships>
</file>

<file path=ppt/slides/_rels/slide96.xml.rels><?xml version="1.0" encoding="UTF-8" standalone="yes"?>
<Relationships xmlns="http://schemas.openxmlformats.org/package/2006/relationships"><Relationship Id="rId5" Type="http://schemas.openxmlformats.org/officeDocument/2006/relationships/notesSlide" Target="../notesSlides/notesSlide96.xml"/><Relationship Id="rId4" Type="http://schemas.openxmlformats.org/officeDocument/2006/relationships/slideLayout" Target="../slideLayouts/slideLayout21.xml"/><Relationship Id="rId3" Type="http://schemas.openxmlformats.org/officeDocument/2006/relationships/themeOverride" Target="../theme/themeOverride96.xml"/><Relationship Id="rId2" Type="http://schemas.openxmlformats.org/officeDocument/2006/relationships/tags" Target="../tags/tag325.xml"/><Relationship Id="rId1" Type="http://schemas.openxmlformats.org/officeDocument/2006/relationships/tags" Target="../tags/tag324.xml"/></Relationships>
</file>

<file path=ppt/slides/_rels/slide97.xml.rels><?xml version="1.0" encoding="UTF-8" standalone="yes"?>
<Relationships xmlns="http://schemas.openxmlformats.org/package/2006/relationships"><Relationship Id="rId5" Type="http://schemas.openxmlformats.org/officeDocument/2006/relationships/notesSlide" Target="../notesSlides/notesSlide97.xml"/><Relationship Id="rId4" Type="http://schemas.openxmlformats.org/officeDocument/2006/relationships/slideLayout" Target="../slideLayouts/slideLayout21.xml"/><Relationship Id="rId3" Type="http://schemas.openxmlformats.org/officeDocument/2006/relationships/themeOverride" Target="../theme/themeOverride97.xml"/><Relationship Id="rId2" Type="http://schemas.openxmlformats.org/officeDocument/2006/relationships/tags" Target="../tags/tag327.xml"/><Relationship Id="rId1" Type="http://schemas.openxmlformats.org/officeDocument/2006/relationships/tags" Target="../tags/tag326.xml"/></Relationships>
</file>

<file path=ppt/slides/_rels/slide98.xml.rels><?xml version="1.0" encoding="UTF-8" standalone="yes"?>
<Relationships xmlns="http://schemas.openxmlformats.org/package/2006/relationships"><Relationship Id="rId5" Type="http://schemas.openxmlformats.org/officeDocument/2006/relationships/notesSlide" Target="../notesSlides/notesSlide98.xml"/><Relationship Id="rId4" Type="http://schemas.openxmlformats.org/officeDocument/2006/relationships/slideLayout" Target="../slideLayouts/slideLayout21.xml"/><Relationship Id="rId3" Type="http://schemas.openxmlformats.org/officeDocument/2006/relationships/themeOverride" Target="../theme/themeOverride98.xml"/><Relationship Id="rId2" Type="http://schemas.openxmlformats.org/officeDocument/2006/relationships/tags" Target="../tags/tag329.xml"/><Relationship Id="rId1" Type="http://schemas.openxmlformats.org/officeDocument/2006/relationships/tags" Target="../tags/tag328.xml"/></Relationships>
</file>

<file path=ppt/slides/_rels/slide99.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hemeOverride" Target="../theme/themeOverride99.xml"/><Relationship Id="rId7" Type="http://schemas.openxmlformats.org/officeDocument/2006/relationships/tags" Target="../tags/tag334.xml"/><Relationship Id="rId6" Type="http://schemas.openxmlformats.org/officeDocument/2006/relationships/tags" Target="../tags/tag333.xml"/><Relationship Id="rId5" Type="http://schemas.openxmlformats.org/officeDocument/2006/relationships/image" Target="../media/image11.png"/><Relationship Id="rId4" Type="http://schemas.openxmlformats.org/officeDocument/2006/relationships/tags" Target="../tags/tag332.xml"/><Relationship Id="rId3" Type="http://schemas.openxmlformats.org/officeDocument/2006/relationships/image" Target="../media/image10.png"/><Relationship Id="rId2" Type="http://schemas.openxmlformats.org/officeDocument/2006/relationships/tags" Target="../tags/tag331.xml"/><Relationship Id="rId10" Type="http://schemas.openxmlformats.org/officeDocument/2006/relationships/notesSlide" Target="../notesSlides/notesSlide99.xml"/><Relationship Id="rId1" Type="http://schemas.openxmlformats.org/officeDocument/2006/relationships/tags" Target="../tags/tag3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normAutofit fontScale="90000"/>
          </a:bodyPr>
          <a:lstStyle/>
          <a:p>
            <a:r>
              <a:rPr lang="zh-CN" altLang="en-US" dirty="0"/>
              <a:t>《红楼梦》</a:t>
            </a:r>
            <a:endParaRPr lang="zh-CN" altLang="en-US" dirty="0"/>
          </a:p>
        </p:txBody>
      </p:sp>
      <p:sp>
        <p:nvSpPr>
          <p:cNvPr id="3" name="副标题 2"/>
          <p:cNvSpPr>
            <a:spLocks noGrp="1"/>
          </p:cNvSpPr>
          <p:nvPr>
            <p:ph type="subTitle" idx="1"/>
            <p:custDataLst>
              <p:tags r:id="rId2"/>
            </p:custDataLst>
          </p:nvPr>
        </p:nvSpPr>
        <p:spPr>
          <a:xfrm>
            <a:off x="5116195" y="1257300"/>
            <a:ext cx="2860040" cy="2001520"/>
          </a:xfrm>
        </p:spPr>
        <p:txBody>
          <a:bodyPr/>
          <a:lstStyle/>
          <a:p>
            <a:r>
              <a:rPr lang="zh-CN" altLang="en-US" dirty="0">
                <a:latin typeface="叶根友毛笔行书2.0版" panose="02010601030101010101" charset="-122"/>
                <a:ea typeface="叶根友毛笔行书2.0版" panose="02010601030101010101" charset="-122"/>
                <a:cs typeface="叶根友毛笔行书2.0版" panose="02010601030101010101" charset="-122"/>
              </a:rPr>
              <a:t>二</a:t>
            </a:r>
            <a:r>
              <a:rPr lang="en-US" altLang="zh-CN" dirty="0">
                <a:latin typeface="叶根友毛笔行书2.0版" panose="02010601030101010101" charset="-122"/>
                <a:ea typeface="叶根友毛笔行书2.0版" panose="02010601030101010101" charset="-122"/>
                <a:cs typeface="叶根友毛笔行书2.0版" panose="02010601030101010101" charset="-122"/>
              </a:rPr>
              <a:t>0</a:t>
            </a:r>
            <a:r>
              <a:rPr lang="zh-CN" altLang="en-US" dirty="0">
                <a:latin typeface="叶根友毛笔行书2.0版" panose="02010601030101010101" charset="-122"/>
                <a:ea typeface="叶根友毛笔行书2.0版" panose="02010601030101010101" charset="-122"/>
                <a:cs typeface="叶根友毛笔行书2.0版" panose="02010601030101010101" charset="-122"/>
              </a:rPr>
              <a:t>二</a:t>
            </a:r>
            <a:r>
              <a:rPr lang="en-US" altLang="zh-CN" dirty="0">
                <a:latin typeface="叶根友毛笔行书2.0版" panose="02010601030101010101" charset="-122"/>
                <a:ea typeface="叶根友毛笔行书2.0版" panose="02010601030101010101" charset="-122"/>
                <a:cs typeface="叶根友毛笔行书2.0版" panose="02010601030101010101" charset="-122"/>
              </a:rPr>
              <a:t>0</a:t>
            </a:r>
            <a:r>
              <a:rPr lang="zh-CN" altLang="en-US" dirty="0">
                <a:latin typeface="叶根友毛笔行书2.0版" panose="02010601030101010101" charset="-122"/>
                <a:ea typeface="叶根友毛笔行书2.0版" panose="02010601030101010101" charset="-122"/>
                <a:cs typeface="叶根友毛笔行书2.0版" panose="02010601030101010101" charset="-122"/>
              </a:rPr>
              <a:t>年北京高考名著阅读重点解析</a:t>
            </a:r>
            <a:endParaRPr lang="zh-CN" altLang="en-US" dirty="0">
              <a:latin typeface="叶根友毛笔行书2.0版" panose="02010601030101010101" charset="-122"/>
              <a:ea typeface="叶根友毛笔行书2.0版" panose="02010601030101010101" charset="-122"/>
              <a:cs typeface="叶根友毛笔行书2.0版" panose="0201060103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明末清初的三大儒黄宗羲、顾炎武、王夫之，在亲身经历了晚明农民起义的时代潮流的冲击和抗击清兵入侵的实际战斗生活之后，对中国的传统思想进行了全面的反思。他们以研究明亡为契机，以经世致用为目标，转而对君主专制、名族大义、学校制度、等现实问题提出自己鲜明的看法，成为时代的最强音。</a:t>
            </a:r>
            <a:endParaRPr lang="zh-CN" altLang="en-US" sz="20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曹雪芹对明末以来的男女真情、个性自由等传统命题作了全新的探索，高举思想解放的大旗，歌颂男女发乎自然的真情，继承并发展了《西厢记》、《牡丹亭》等文学作品中的战斗精神，对传统儒学思想（尤其是程朱理学）作了激烈的批判：对过于重视物质利益，导致人欲横流的时代作了毫不留情的斥责。小说中，对林黛玉、贾宝玉、晴雯、司棋、尤三姐等人物形象的塑造，集中体现了对精神独立、思想自由、爱情自主的强烈渴望与不懈追求。对薛宝钗、花袭人、贾探春、史湘云等人物，作者既肯定他们身上的过人才气，又对他们忠实于时代的道德要求与礼教束缚，表达了强烈的不满。对王夫人、薛姨妈、邢夫人等老年女性所代表的传统道德的因袭与压抑，作了辛辣的讽刺。对贾宝玉这样的精神贵族，在现实面前的软弱无能作了深刻的精神剖析。</a:t>
            </a:r>
            <a:endParaRPr lang="zh-CN" altLang="en-US" sz="20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a:bodyPr>
          <a:lstStyle/>
          <a:p>
            <a:pPr lvl="0"/>
            <a:r>
              <a:rPr lang="zh-CN" altLang="en-US" sz="2400" b="1" dirty="0">
                <a:gradFill>
                  <a:gsLst>
                    <a:gs pos="0">
                      <a:srgbClr val="012D86"/>
                    </a:gs>
                    <a:gs pos="100000">
                      <a:srgbClr val="0E2557"/>
                    </a:gs>
                  </a:gsLst>
                  <a:lin scaled="0"/>
                </a:gradFill>
                <a:latin typeface="楷体" panose="02010609060101010101" charset="-122"/>
                <a:ea typeface="楷体" panose="02010609060101010101" charset="-122"/>
              </a:rPr>
              <a:t>香菱是薛家的丫头，是奴婢，进不了“正册”；可她原是甄士隐家的贵小姐，也不能进“又副册”，所以作者就把她安排在介于主奴之间的“副册”里。 </a:t>
            </a:r>
            <a:endParaRPr lang="zh-CN" altLang="en-US" sz="2400" b="1"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b="1" dirty="0">
                <a:gradFill>
                  <a:gsLst>
                    <a:gs pos="0">
                      <a:srgbClr val="012D86"/>
                    </a:gs>
                    <a:gs pos="100000">
                      <a:srgbClr val="0E2557"/>
                    </a:gs>
                  </a:gsLst>
                  <a:lin scaled="0"/>
                </a:gradFill>
                <a:latin typeface="楷体" panose="02010609060101010101" charset="-122"/>
                <a:ea typeface="楷体" panose="02010609060101010101" charset="-122"/>
              </a:rPr>
              <a:t>第一句是说，“香菱”原来就是“英莲”；英莲三岁时被拐子拐走，养到十几岁卖给薛蟠，给这个花花太岁作了侍妾。后来薛蟠娶了个搅家不贤的泼妇夏金桂（别号：河东狮），又贪又嫉，又狠又毒，香菱受尽他们的凌辱虐待，含恨而死。关于香菱的结局，这首判词说得很明确。（高鄂的续书写夏金桂死后，香菱被扶正，当了正夫人，是显然不符曹雪芹的意图的。）</a:t>
            </a:r>
            <a:r>
              <a:rPr lang="zh-CN" altLang="en-US" b="1" dirty="0">
                <a:latin typeface="楷体" panose="02010609060101010101" charset="-122"/>
                <a:ea typeface="楷体" panose="02010609060101010101" charset="-122"/>
              </a:rPr>
              <a:t> </a:t>
            </a:r>
            <a:endParaRPr lang="zh-CN" altLang="en-US" b="1" dirty="0">
              <a:latin typeface="楷体" panose="02010609060101010101" charset="-122"/>
              <a:ea typeface="楷体" panose="02010609060101010101" charset="-122"/>
            </a:endParaRPr>
          </a:p>
        </p:txBody>
      </p:sp>
    </p:spTree>
    <p:custDataLst>
      <p:tags r:id="rId2"/>
    </p:custData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321945" y="224790"/>
            <a:ext cx="11642725" cy="6116320"/>
          </a:xfrm>
        </p:spPr>
        <p:txBody>
          <a:bodyPr>
            <a:normAutofit fontScale="6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3200" dirty="0">
                <a:solidFill>
                  <a:srgbClr val="FF0000"/>
                </a:solidFill>
                <a:latin typeface="楷体" panose="02010609060101010101" charset="-122"/>
                <a:ea typeface="楷体" panose="02010609060101010101" charset="-122"/>
              </a:rPr>
              <a:t> 香菱学诗：薛蟠（别号：呆霸王）遭柳湘莲（别号：冷二郎）痛打后外出躲羞，侍妾香菱被宝钗带进大官园。香菱羡慕黛玉、宝钗等人会作诗，便拜黛玉为师，黛玉让其细细品味王维诗，其次是一边读杜甫诗，一边尝试作诗，香菱于是诸事不顾，只向灯下一首一首的读起来，渐渐悟出了一些道理，后来挖心搜胆，耳不旁听，目不别视，苦学作诗，并为此茶饭不思。先是作了两首都不好，后来在梦中得了一首，众人齐赞新巧有意趣。宝钗用“呆"“疯"“魔"来形容她的苦心学诗。</a:t>
            </a:r>
            <a:endParaRPr lang="zh-CN" altLang="en-US" sz="3200" dirty="0">
              <a:solidFill>
                <a:srgbClr val="FF0000"/>
              </a:solidFill>
              <a:latin typeface="楷体" panose="02010609060101010101" charset="-122"/>
              <a:ea typeface="楷体" panose="02010609060101010101" charset="-122"/>
            </a:endParaRPr>
          </a:p>
          <a:p>
            <a:pPr lvl="0"/>
            <a:r>
              <a:rPr lang="zh-CN" altLang="en-US" sz="3200" dirty="0">
                <a:solidFill>
                  <a:srgbClr val="FF0000"/>
                </a:solidFill>
                <a:latin typeface="楷体" panose="02010609060101010101" charset="-122"/>
                <a:ea typeface="楷体" panose="02010609060101010101" charset="-122"/>
              </a:rPr>
              <a:t>    如果说甄家的小荣枯映衬着贾家的大荣枯，那么香菱的命运也是对大观园群芳命运的一个暗示。谁能想象得到娇生惯养的甄家的掌上明珠，会成为一个让人作践的奴才呢?谁能容忍那么聪明俊秀的姑娘，配给一个只会作“哼哼韵儿”的蠢材呢? 实在令人惋惜。英莲就是“应怜”，从作者宿命的观点看来，这是不可解的，命运是无情的。 </a:t>
            </a:r>
            <a:endParaRPr lang="zh-CN" altLang="en-US" sz="3200" dirty="0">
              <a:solidFill>
                <a:srgbClr val="FF0000"/>
              </a:solidFill>
              <a:latin typeface="楷体" panose="02010609060101010101" charset="-122"/>
              <a:ea typeface="楷体" panose="02010609060101010101" charset="-122"/>
            </a:endParaRPr>
          </a:p>
          <a:p>
            <a:pPr lvl="0"/>
            <a:r>
              <a:rPr lang="zh-CN" altLang="en-US" sz="3200" dirty="0">
                <a:solidFill>
                  <a:srgbClr val="FF0000"/>
                </a:solidFill>
                <a:latin typeface="楷体" panose="02010609060101010101" charset="-122"/>
                <a:ea typeface="楷体" panose="02010609060101010101" charset="-122"/>
              </a:rPr>
              <a:t>    首句“根并荷花一茎香”写的是莲根荷花同长在一根茎上，一样芳香。荷花也称莲花，这里暗示香菱原名英莲。“自从两地生孤木”的“两地生孤木”寓一个“桂”字，点出夏金桂的名字。最后一句“致使香魂返故乡”指的是死亡，暗示香菱被夏金桂虐待致死。</a:t>
            </a:r>
            <a:endParaRPr lang="zh-CN" altLang="en-US" sz="3200" dirty="0">
              <a:solidFill>
                <a:srgbClr val="FF0000"/>
              </a:solidFill>
              <a:latin typeface="楷体" panose="02010609060101010101" charset="-122"/>
              <a:ea typeface="楷体" panose="02010609060101010101" charset="-122"/>
            </a:endParaRPr>
          </a:p>
          <a:p>
            <a:pPr lvl="0"/>
            <a:r>
              <a:rPr lang="zh-CN" altLang="en-US" sz="3200" dirty="0">
                <a:solidFill>
                  <a:srgbClr val="FF0000"/>
                </a:solidFill>
                <a:latin typeface="楷体" panose="02010609060101010101" charset="-122"/>
                <a:ea typeface="楷体" panose="02010609060101010101" charset="-122"/>
              </a:rPr>
              <a:t>    香菱由地主阶级出身的小姐而终于落入四大家族的罗网，这种遭遇深刻反映了在封建社会的斗争中，中、小地主必然破败的命运，也抨击血淋淋的妻妾制度的残酷，从而揭示封建“末世”女子的悲惨命运。</a:t>
            </a:r>
            <a:endParaRPr lang="zh-CN" altLang="en-US" sz="3200"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949024" y="496838"/>
            <a:ext cx="6854309" cy="7029312"/>
            <a:chOff x="1023319" y="465088"/>
            <a:chExt cx="6854309" cy="7029312"/>
          </a:xfrm>
        </p:grpSpPr>
        <p:pic>
          <p:nvPicPr>
            <p:cNvPr id="4" name="图片 3"/>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flipH="1">
              <a:off x="1023319" y="465088"/>
              <a:ext cx="6854309" cy="7029312"/>
            </a:xfrm>
            <a:prstGeom prst="rect">
              <a:avLst/>
            </a:prstGeom>
          </p:spPr>
        </p:pic>
        <p:pic>
          <p:nvPicPr>
            <p:cNvPr id="5" name="图片 4"/>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tretch>
              <a:fillRect/>
            </a:stretch>
          </p:blipFill>
          <p:spPr>
            <a:xfrm>
              <a:off x="2115424" y="1503361"/>
              <a:ext cx="5279510" cy="4952765"/>
            </a:xfrm>
            <a:prstGeom prst="rect">
              <a:avLst/>
            </a:prstGeom>
          </p:spPr>
        </p:pic>
      </p:grpSp>
      <p:sp>
        <p:nvSpPr>
          <p:cNvPr id="11" name="文本框 10"/>
          <p:cNvSpPr txBox="1"/>
          <p:nvPr>
            <p:custDataLst>
              <p:tags r:id="rId6"/>
            </p:custDataLst>
          </p:nvPr>
        </p:nvSpPr>
        <p:spPr>
          <a:xfrm>
            <a:off x="949244" y="258759"/>
            <a:ext cx="6632656" cy="707886"/>
          </a:xfrm>
          <a:prstGeom prst="rect">
            <a:avLst/>
          </a:prstGeom>
          <a:noFill/>
        </p:spPr>
        <p:txBody>
          <a:bodyPr wrap="square" rtlCol="0">
            <a:normAutofit/>
          </a:bodyPr>
          <a:lstStyle/>
          <a:p>
            <a:r>
              <a:rPr lang="zh-CN" altLang="en-US" sz="4000" dirty="0">
                <a:solidFill>
                  <a:schemeClr val="tx1">
                    <a:lumMod val="85000"/>
                    <a:lumOff val="15000"/>
                  </a:schemeClr>
                </a:solidFill>
                <a:latin typeface="叶根友毛笔行书2.0版" panose="02010601030101010101" charset="-122"/>
                <a:ea typeface="叶根友毛笔行书2.0版" panose="02010601030101010101" charset="-122"/>
                <a:cs typeface="+mj-cs"/>
              </a:rPr>
              <a:t>刘姥姥（别号：母蝗虫 ）</a:t>
            </a:r>
            <a:endParaRPr lang="zh-CN" altLang="en-US" sz="4000" dirty="0">
              <a:solidFill>
                <a:schemeClr val="tx1">
                  <a:lumMod val="85000"/>
                  <a:lumOff val="15000"/>
                </a:schemeClr>
              </a:solidFill>
              <a:latin typeface="叶根友毛笔行书2.0版" panose="02010601030101010101" charset="-122"/>
              <a:ea typeface="叶根友毛笔行书2.0版" panose="02010601030101010101" charset="-122"/>
              <a:cs typeface="+mj-cs"/>
            </a:endParaRPr>
          </a:p>
        </p:txBody>
      </p:sp>
      <p:sp>
        <p:nvSpPr>
          <p:cNvPr id="2" name="文本框 1"/>
          <p:cNvSpPr txBox="1"/>
          <p:nvPr/>
        </p:nvSpPr>
        <p:spPr>
          <a:xfrm>
            <a:off x="7581900" y="1292860"/>
            <a:ext cx="3858260" cy="1753235"/>
          </a:xfrm>
          <a:prstGeom prst="rect">
            <a:avLst/>
          </a:prstGeom>
          <a:noFill/>
        </p:spPr>
        <p:txBody>
          <a:bodyPr wrap="square" rtlCol="0">
            <a:spAutoFit/>
          </a:bodyPr>
          <a:p>
            <a:r>
              <a:rPr lang="en-US" altLang="zh-CN" sz="2800">
                <a:solidFill>
                  <a:srgbClr val="FF0000"/>
                </a:solidFill>
                <a:latin typeface="楷体" panose="02010609060101010101" charset="-122"/>
                <a:ea typeface="楷体" panose="02010609060101010101" charset="-122"/>
              </a:rPr>
              <a:t>  </a:t>
            </a:r>
            <a:r>
              <a:rPr lang="en-US" altLang="zh-CN" sz="3600">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诚信善良，忠厚热心，智慧幽默，率直乐观 </a:t>
            </a:r>
            <a:endParaRPr lang="zh-CN" altLang="en-US" sz="3600">
              <a:solidFill>
                <a:srgbClr val="FF0000"/>
              </a:solidFill>
              <a:latin typeface="叶根友毛笔行书2.0版" panose="02010601030101010101" charset="-122"/>
              <a:ea typeface="叶根友毛笔行书2.0版" panose="02010601030101010101" charset="-122"/>
              <a:cs typeface="叶根友毛笔行书2.0版" panose="02010601030101010101" charset="-122"/>
            </a:endParaRPr>
          </a:p>
        </p:txBody>
      </p:sp>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lnSpcReduction="1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刘姥姥藏精于拙，装傻扮愚，见风使舵，插科打诨，博得贾府上下的欢心，也得到了自己想要的东西。不过她还有中国普通老百姓所与生俱来的处世美德。 最令人感动的王熙凤托孤，刘姥姥救助巧姐儿，就是她善良诚信的表现。大风大浪，难掩其忠厚本色。　　</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刘姥姥三进荣国府：她一进荣国府，作为故事的开端；二进荣国府，则深入其中，引出贾府衣食住行方方面面；三进荣国府，搭救巧姐，以报当年救济之恩，同时亲眼目睹贾府的衰败。</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在全书中的作用有两个：一是在结构上的贯穿全文。小说用刘姥姥引出故事，推进情节，提示结局，前后一以贯之。二是在意义上的象征作用。她代表着一种艰难却也自给自足的平民世界，这种生活对贵族之家的浮华奢靡是有新鲜感的。刘姥姥的到来，使贾母感受到一种遥远的真挚的情感，使贵族小姐们感受到了一种返璞归真的乐趣。</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949024" y="496838"/>
            <a:ext cx="6854309" cy="7029312"/>
            <a:chOff x="1023319" y="465088"/>
            <a:chExt cx="6854309" cy="7029312"/>
          </a:xfrm>
        </p:grpSpPr>
        <p:pic>
          <p:nvPicPr>
            <p:cNvPr id="4" name="图片 3"/>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flipH="1">
              <a:off x="1023319" y="465088"/>
              <a:ext cx="6854309" cy="7029312"/>
            </a:xfrm>
            <a:prstGeom prst="rect">
              <a:avLst/>
            </a:prstGeom>
          </p:spPr>
        </p:pic>
        <p:pic>
          <p:nvPicPr>
            <p:cNvPr id="5" name="图片 4"/>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tretch>
              <a:fillRect/>
            </a:stretch>
          </p:blipFill>
          <p:spPr>
            <a:xfrm>
              <a:off x="2115424" y="1503361"/>
              <a:ext cx="5279510" cy="4952765"/>
            </a:xfrm>
            <a:prstGeom prst="rect">
              <a:avLst/>
            </a:prstGeom>
          </p:spPr>
        </p:pic>
      </p:grpSp>
      <p:sp>
        <p:nvSpPr>
          <p:cNvPr id="11" name="文本框 10"/>
          <p:cNvSpPr txBox="1"/>
          <p:nvPr>
            <p:custDataLst>
              <p:tags r:id="rId6"/>
            </p:custDataLst>
          </p:nvPr>
        </p:nvSpPr>
        <p:spPr>
          <a:xfrm>
            <a:off x="949244" y="258759"/>
            <a:ext cx="6632656" cy="707886"/>
          </a:xfrm>
          <a:prstGeom prst="rect">
            <a:avLst/>
          </a:prstGeom>
          <a:noFill/>
        </p:spPr>
        <p:txBody>
          <a:bodyPr wrap="square" rtlCol="0">
            <a:normAutofit/>
          </a:bodyPr>
          <a:lstStyle/>
          <a:p>
            <a:r>
              <a:rPr lang="zh-CN" altLang="en-US" sz="4000" dirty="0">
                <a:solidFill>
                  <a:schemeClr val="tx1">
                    <a:lumMod val="85000"/>
                    <a:lumOff val="15000"/>
                  </a:schemeClr>
                </a:solidFill>
                <a:latin typeface="叶根友毛笔行书2.0版" panose="02010601030101010101" charset="-122"/>
                <a:ea typeface="叶根友毛笔行书2.0版" panose="02010601030101010101" charset="-122"/>
                <a:cs typeface="+mj-cs"/>
              </a:rPr>
              <a:t>平儿</a:t>
            </a:r>
            <a:endParaRPr lang="zh-CN" altLang="en-US" sz="4000" dirty="0">
              <a:solidFill>
                <a:schemeClr val="tx1">
                  <a:lumMod val="85000"/>
                  <a:lumOff val="15000"/>
                </a:schemeClr>
              </a:solidFill>
              <a:latin typeface="叶根友毛笔行书2.0版" panose="02010601030101010101" charset="-122"/>
              <a:ea typeface="叶根友毛笔行书2.0版" panose="02010601030101010101" charset="-122"/>
              <a:cs typeface="+mj-cs"/>
            </a:endParaRPr>
          </a:p>
        </p:txBody>
      </p:sp>
      <p:sp>
        <p:nvSpPr>
          <p:cNvPr id="2" name="文本框 1"/>
          <p:cNvSpPr txBox="1"/>
          <p:nvPr/>
        </p:nvSpPr>
        <p:spPr>
          <a:xfrm>
            <a:off x="7581900" y="1292860"/>
            <a:ext cx="3858260" cy="1753235"/>
          </a:xfrm>
          <a:prstGeom prst="rect">
            <a:avLst/>
          </a:prstGeom>
          <a:noFill/>
        </p:spPr>
        <p:txBody>
          <a:bodyPr wrap="square" rtlCol="0">
            <a:spAutoFit/>
          </a:bodyPr>
          <a:p>
            <a:r>
              <a:rPr lang="en-US" altLang="zh-CN" sz="2800">
                <a:solidFill>
                  <a:srgbClr val="FF0000"/>
                </a:solidFill>
                <a:latin typeface="楷体" panose="02010609060101010101" charset="-122"/>
                <a:ea typeface="楷体" panose="02010609060101010101" charset="-122"/>
              </a:rPr>
              <a:t>  </a:t>
            </a:r>
            <a:r>
              <a:rPr lang="en-US" altLang="zh-CN" sz="3600">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聪明机敏、忠心护主、心地善良、体恤下人</a:t>
            </a:r>
            <a:endParaRPr lang="en-US" altLang="zh-CN" sz="3600">
              <a:solidFill>
                <a:srgbClr val="FF0000"/>
              </a:solidFill>
              <a:latin typeface="叶根友毛笔行书2.0版" panose="02010601030101010101" charset="-122"/>
              <a:ea typeface="叶根友毛笔行书2.0版" panose="02010601030101010101" charset="-122"/>
              <a:cs typeface="叶根友毛笔行书2.0版" panose="02010601030101010101" charset="-122"/>
            </a:endParaRPr>
          </a:p>
        </p:txBody>
      </p:sp>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306070" y="207645"/>
            <a:ext cx="11754485" cy="6464935"/>
          </a:xfrm>
        </p:spPr>
        <p:txBody>
          <a:bodyPr>
            <a:noAutofit/>
          </a:bodyPr>
          <a:lstStyle/>
          <a:p>
            <a:pPr lvl="0"/>
            <a:r>
              <a:rPr lang="zh-CN" altLang="en-US" sz="17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1700" dirty="0">
                <a:solidFill>
                  <a:srgbClr val="FF0000"/>
                </a:solidFill>
                <a:latin typeface="楷体" panose="02010609060101010101" charset="-122"/>
                <a:ea typeface="楷体" panose="02010609060101010101" charset="-122"/>
              </a:rPr>
              <a:t> 情节：</a:t>
            </a:r>
            <a:endParaRPr lang="zh-CN" altLang="en-US" sz="1700" dirty="0">
              <a:solidFill>
                <a:srgbClr val="FF0000"/>
              </a:solidFill>
              <a:latin typeface="楷体" panose="02010609060101010101" charset="-122"/>
              <a:ea typeface="楷体" panose="02010609060101010101" charset="-122"/>
            </a:endParaRPr>
          </a:p>
          <a:p>
            <a:pPr lvl="0"/>
            <a:r>
              <a:rPr lang="zh-CN" altLang="en-US" sz="1700" dirty="0">
                <a:solidFill>
                  <a:srgbClr val="FF0000"/>
                </a:solidFill>
                <a:latin typeface="楷体" panose="02010609060101010101" charset="-122"/>
                <a:ea typeface="楷体" panose="02010609060101010101" charset="-122"/>
              </a:rPr>
              <a:t>（1）凤姐只安排些不堪的菜饭送给尤二姐，她看不下去，便悄悄地拿出自己的钱弄了一些可口的饭菜给尤二姐吃，对尤二姐颇多照顾。（善良）</a:t>
            </a:r>
            <a:endParaRPr lang="zh-CN" altLang="en-US" sz="1700" dirty="0">
              <a:solidFill>
                <a:srgbClr val="FF0000"/>
              </a:solidFill>
              <a:latin typeface="楷体" panose="02010609060101010101" charset="-122"/>
              <a:ea typeface="楷体" panose="02010609060101010101" charset="-122"/>
            </a:endParaRPr>
          </a:p>
          <a:p>
            <a:pPr lvl="0"/>
            <a:r>
              <a:rPr lang="zh-CN" altLang="en-US" sz="1700" dirty="0">
                <a:solidFill>
                  <a:srgbClr val="FF0000"/>
                </a:solidFill>
                <a:latin typeface="楷体" panose="02010609060101010101" charset="-122"/>
                <a:ea typeface="楷体" panose="02010609060101010101" charset="-122"/>
              </a:rPr>
              <a:t>（2）尤二姐被逼死后，王熙凤借口没钱不办丧事。平儿偷出二百两碎银给贾琏，给尤二姐办丧事。（善良）</a:t>
            </a:r>
            <a:endParaRPr lang="zh-CN" altLang="en-US" sz="1700" dirty="0">
              <a:solidFill>
                <a:srgbClr val="FF0000"/>
              </a:solidFill>
              <a:latin typeface="楷体" panose="02010609060101010101" charset="-122"/>
              <a:ea typeface="楷体" panose="02010609060101010101" charset="-122"/>
            </a:endParaRPr>
          </a:p>
          <a:p>
            <a:pPr lvl="0"/>
            <a:r>
              <a:rPr lang="zh-CN" altLang="en-US" sz="1700" dirty="0">
                <a:solidFill>
                  <a:srgbClr val="FF0000"/>
                </a:solidFill>
                <a:latin typeface="楷体" panose="02010609060101010101" charset="-122"/>
                <a:ea typeface="楷体" panose="02010609060101010101" charset="-122"/>
              </a:rPr>
              <a:t>（3）贾链偷娶尤二姐一事在第一时间告诉了王熙凤。（有原则、忠心）</a:t>
            </a:r>
            <a:endParaRPr lang="zh-CN" altLang="en-US" sz="1700" dirty="0">
              <a:solidFill>
                <a:srgbClr val="FF0000"/>
              </a:solidFill>
              <a:latin typeface="楷体" panose="02010609060101010101" charset="-122"/>
              <a:ea typeface="楷体" panose="02010609060101010101" charset="-122"/>
            </a:endParaRPr>
          </a:p>
          <a:p>
            <a:pPr lvl="0"/>
            <a:r>
              <a:rPr lang="zh-CN" altLang="en-US" sz="1700" dirty="0">
                <a:solidFill>
                  <a:srgbClr val="FF0000"/>
                </a:solidFill>
                <a:latin typeface="楷体" panose="02010609060101010101" charset="-122"/>
                <a:ea typeface="楷体" panose="02010609060101010101" charset="-122"/>
              </a:rPr>
              <a:t>（4）凤姐生日，贾琏在屋里与鲍二家的温存，凤姐和平儿赶到，几人闹将起来，冲突间凤姐更是将其转撒平儿身上，反手就是一掌，冤杀平儿也。而宝钗见了此状，劝平儿的：“你是个明白人，素日凤丫头何等待你，今儿不过他多吃一口酒。他可不拿你出气，难道倒拿别人出气不成？别人又笑话他吃醉了。你只管这会子委曲，素日你的好处，岂不都是假的了？”</a:t>
            </a:r>
            <a:endParaRPr lang="zh-CN" altLang="en-US" sz="1700" dirty="0">
              <a:solidFill>
                <a:srgbClr val="FF0000"/>
              </a:solidFill>
              <a:latin typeface="楷体" panose="02010609060101010101" charset="-122"/>
              <a:ea typeface="楷体" panose="02010609060101010101" charset="-122"/>
            </a:endParaRPr>
          </a:p>
          <a:p>
            <a:pPr lvl="0"/>
            <a:r>
              <a:rPr lang="zh-CN" altLang="en-US" sz="1700" dirty="0">
                <a:solidFill>
                  <a:srgbClr val="FF0000"/>
                </a:solidFill>
                <a:latin typeface="楷体" panose="02010609060101010101" charset="-122"/>
                <a:ea typeface="楷体" panose="02010609060101010101" charset="-122"/>
              </a:rPr>
              <a:t>    于宝钗而言，平儿为什么挨打？挨打的是否冤屈，远远没有主子的体面主要，因为平儿要做好这个“明白人”，说白就是该知道自己奴才的身份，永远以主子的利益为先，不然，再有理也算不得“明白人”了。</a:t>
            </a:r>
            <a:endParaRPr lang="zh-CN" altLang="en-US" sz="1700" dirty="0">
              <a:solidFill>
                <a:srgbClr val="FF0000"/>
              </a:solidFill>
              <a:latin typeface="楷体" panose="02010609060101010101" charset="-122"/>
              <a:ea typeface="楷体" panose="02010609060101010101" charset="-122"/>
            </a:endParaRPr>
          </a:p>
          <a:p>
            <a:pPr lvl="0"/>
            <a:r>
              <a:rPr lang="zh-CN" altLang="en-US" sz="1700" dirty="0">
                <a:solidFill>
                  <a:srgbClr val="FF0000"/>
                </a:solidFill>
                <a:latin typeface="楷体" panose="02010609060101010101" charset="-122"/>
                <a:ea typeface="楷体" panose="02010609060101010101" charset="-122"/>
              </a:rPr>
              <a:t> （5）由于王熙凤掌家奶奶的地位，平儿在处理家常事务上也有一定的权力，但她并不因此而作威作福，体恤下人，公平公正处理事务，并善于应付各种场面，是王熙凤得力的心腹。 </a:t>
            </a:r>
            <a:endParaRPr lang="zh-CN" altLang="en-US" sz="1700" dirty="0">
              <a:solidFill>
                <a:srgbClr val="FF0000"/>
              </a:solidFill>
              <a:latin typeface="楷体" panose="02010609060101010101" charset="-122"/>
              <a:ea typeface="楷体" panose="02010609060101010101" charset="-122"/>
            </a:endParaRPr>
          </a:p>
          <a:p>
            <a:pPr lvl="0"/>
            <a:r>
              <a:rPr lang="zh-CN" altLang="en-US" sz="1700" dirty="0">
                <a:solidFill>
                  <a:srgbClr val="FF0000"/>
                </a:solidFill>
                <a:latin typeface="楷体" panose="02010609060101010101" charset="-122"/>
                <a:ea typeface="楷体" panose="02010609060101010101" charset="-122"/>
              </a:rPr>
              <a:t>    贾府丢失了玫瑰露、茯苓霜，女管家林之孝家的怀疑是管厨房柳家的女儿五儿所偷，凤姐吩咐严惩。凤姐的丫头平儿了解到这些东西是王夫人的丫头彩云偷给贾环的，因怕探春生气，又怕连累许多无辜的下人，让宝玉都承担起来，从而平息了事端。</a:t>
            </a:r>
            <a:endParaRPr lang="zh-CN" altLang="en-US" sz="1700"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949024" y="496838"/>
            <a:ext cx="6854309" cy="7029312"/>
            <a:chOff x="1023319" y="465088"/>
            <a:chExt cx="6854309" cy="7029312"/>
          </a:xfrm>
        </p:grpSpPr>
        <p:pic>
          <p:nvPicPr>
            <p:cNvPr id="4" name="图片 3"/>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flipH="1">
              <a:off x="1023319" y="465088"/>
              <a:ext cx="6854309" cy="7029312"/>
            </a:xfrm>
            <a:prstGeom prst="rect">
              <a:avLst/>
            </a:prstGeom>
          </p:spPr>
        </p:pic>
        <p:pic>
          <p:nvPicPr>
            <p:cNvPr id="5" name="图片 4"/>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tretch>
              <a:fillRect/>
            </a:stretch>
          </p:blipFill>
          <p:spPr>
            <a:xfrm>
              <a:off x="2115424" y="1503361"/>
              <a:ext cx="5279510" cy="4952765"/>
            </a:xfrm>
            <a:prstGeom prst="rect">
              <a:avLst/>
            </a:prstGeom>
          </p:spPr>
        </p:pic>
      </p:grpSp>
      <p:sp>
        <p:nvSpPr>
          <p:cNvPr id="11" name="文本框 10"/>
          <p:cNvSpPr txBox="1"/>
          <p:nvPr>
            <p:custDataLst>
              <p:tags r:id="rId6"/>
            </p:custDataLst>
          </p:nvPr>
        </p:nvSpPr>
        <p:spPr>
          <a:xfrm>
            <a:off x="949244" y="258759"/>
            <a:ext cx="6632656" cy="707886"/>
          </a:xfrm>
          <a:prstGeom prst="rect">
            <a:avLst/>
          </a:prstGeom>
          <a:noFill/>
        </p:spPr>
        <p:txBody>
          <a:bodyPr wrap="square" rtlCol="0">
            <a:normAutofit/>
          </a:bodyPr>
          <a:lstStyle/>
          <a:p>
            <a:r>
              <a:rPr lang="zh-CN" altLang="en-US" sz="4000" dirty="0">
                <a:solidFill>
                  <a:schemeClr val="tx1">
                    <a:lumMod val="85000"/>
                    <a:lumOff val="15000"/>
                  </a:schemeClr>
                </a:solidFill>
                <a:latin typeface="叶根友毛笔行书2.0版" panose="02010601030101010101" charset="-122"/>
                <a:ea typeface="叶根友毛笔行书2.0版" panose="02010601030101010101" charset="-122"/>
                <a:cs typeface="+mj-cs"/>
              </a:rPr>
              <a:t>尤三姐</a:t>
            </a:r>
            <a:endParaRPr lang="zh-CN" altLang="en-US" sz="4000" dirty="0">
              <a:solidFill>
                <a:schemeClr val="tx1">
                  <a:lumMod val="85000"/>
                  <a:lumOff val="15000"/>
                </a:schemeClr>
              </a:solidFill>
              <a:latin typeface="叶根友毛笔行书2.0版" panose="02010601030101010101" charset="-122"/>
              <a:ea typeface="叶根友毛笔行书2.0版" panose="02010601030101010101" charset="-122"/>
              <a:cs typeface="+mj-cs"/>
            </a:endParaRPr>
          </a:p>
        </p:txBody>
      </p:sp>
      <p:sp>
        <p:nvSpPr>
          <p:cNvPr id="2" name="文本框 1"/>
          <p:cNvSpPr txBox="1"/>
          <p:nvPr/>
        </p:nvSpPr>
        <p:spPr>
          <a:xfrm>
            <a:off x="7581900" y="1292860"/>
            <a:ext cx="3858260" cy="1198880"/>
          </a:xfrm>
          <a:prstGeom prst="rect">
            <a:avLst/>
          </a:prstGeom>
          <a:noFill/>
        </p:spPr>
        <p:txBody>
          <a:bodyPr wrap="square" rtlCol="0">
            <a:spAutoFit/>
          </a:bodyPr>
          <a:p>
            <a:r>
              <a:rPr lang="en-US" altLang="zh-CN" sz="2800">
                <a:solidFill>
                  <a:srgbClr val="FF0000"/>
                </a:solidFill>
                <a:latin typeface="楷体" panose="02010609060101010101" charset="-122"/>
                <a:ea typeface="楷体" panose="02010609060101010101" charset="-122"/>
              </a:rPr>
              <a:t>  </a:t>
            </a:r>
            <a:r>
              <a:rPr lang="en-US" altLang="zh-CN" sz="3600">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性情刚烈，坚贞自尊</a:t>
            </a:r>
            <a:endParaRPr lang="en-US" altLang="zh-CN" sz="3600">
              <a:solidFill>
                <a:srgbClr val="FF0000"/>
              </a:solidFill>
              <a:latin typeface="叶根友毛笔行书2.0版" panose="02010601030101010101" charset="-122"/>
              <a:ea typeface="叶根友毛笔行书2.0版" panose="02010601030101010101" charset="-122"/>
              <a:cs typeface="叶根友毛笔行书2.0版" panose="02010601030101010101" charset="-122"/>
            </a:endParaRPr>
          </a:p>
        </p:txBody>
      </p:sp>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306070" y="207645"/>
            <a:ext cx="11754485" cy="6464935"/>
          </a:xfrm>
        </p:spPr>
        <p:txBody>
          <a:bodyPr>
            <a:noAutofit/>
          </a:bodyPr>
          <a:lstStyle/>
          <a:p>
            <a:pPr lvl="0"/>
            <a:r>
              <a:rPr lang="zh-CN" altLang="en-US" sz="17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solidFill>
                  <a:srgbClr val="FF0000"/>
                </a:solidFill>
                <a:latin typeface="楷体" panose="02010609060101010101" charset="-122"/>
                <a:ea typeface="楷体" panose="02010609060101010101" charset="-122"/>
              </a:rPr>
              <a:t>情节：</a:t>
            </a:r>
            <a:endParaRPr lang="zh-CN" altLang="en-US" sz="2400" dirty="0">
              <a:solidFill>
                <a:srgbClr val="FF0000"/>
              </a:solidFill>
              <a:latin typeface="楷体" panose="02010609060101010101" charset="-122"/>
              <a:ea typeface="楷体" panose="02010609060101010101" charset="-122"/>
            </a:endParaRPr>
          </a:p>
          <a:p>
            <a:pPr lvl="0"/>
            <a:r>
              <a:rPr lang="zh-CN" altLang="en-US" sz="2400" dirty="0">
                <a:solidFill>
                  <a:srgbClr val="FF0000"/>
                </a:solidFill>
                <a:latin typeface="楷体" panose="02010609060101010101" charset="-122"/>
                <a:ea typeface="楷体" panose="02010609060101010101" charset="-122"/>
              </a:rPr>
              <a:t>（1）尤三姐，发誓非柳湘莲不嫁。后贾琏外出，路遇柳湘莲，言尤三姐之意。柳湘莲欣然允诺。柳湘莲回京后与宝玉闲谈，知尤三姐是贾珍妻妹，就生出毁约的意思来，尤三姐听说这事，白刎而亡。柳湘莲追悔莫及，遁人空门。</a:t>
            </a:r>
            <a:endParaRPr lang="zh-CN" altLang="en-US" sz="2400" dirty="0">
              <a:solidFill>
                <a:srgbClr val="FF0000"/>
              </a:solidFill>
              <a:latin typeface="楷体" panose="02010609060101010101" charset="-122"/>
              <a:ea typeface="楷体" panose="02010609060101010101" charset="-122"/>
            </a:endParaRPr>
          </a:p>
          <a:p>
            <a:pPr lvl="0"/>
            <a:r>
              <a:rPr lang="zh-CN" altLang="en-US" sz="2400" dirty="0">
                <a:solidFill>
                  <a:srgbClr val="FF0000"/>
                </a:solidFill>
                <a:latin typeface="楷体" panose="02010609060101010101" charset="-122"/>
                <a:ea typeface="楷体" panose="02010609060101010101" charset="-122"/>
              </a:rPr>
              <a:t>（2）贾琏偷娶了尤二姐后，想趁贾珍来探望尤氏姐妹时，在酒席上撮合尤三姐和贾珍。刚烈的尤三姐见贾琏出言无状，严辞怒斥，揭露他骗娶二姐的阴谋，还灌了贾琏半杯酒。此后贾氏兄弟再不敢对他无礼。</a:t>
            </a:r>
            <a:endParaRPr lang="zh-CN" altLang="en-US" sz="2400"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949024" y="496838"/>
            <a:ext cx="6854309" cy="7029312"/>
            <a:chOff x="1023319" y="465088"/>
            <a:chExt cx="6854309" cy="7029312"/>
          </a:xfrm>
        </p:grpSpPr>
        <p:pic>
          <p:nvPicPr>
            <p:cNvPr id="4" name="图片 3"/>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flipH="1">
              <a:off x="1023319" y="465088"/>
              <a:ext cx="6854309" cy="7029312"/>
            </a:xfrm>
            <a:prstGeom prst="rect">
              <a:avLst/>
            </a:prstGeom>
          </p:spPr>
        </p:pic>
        <p:pic>
          <p:nvPicPr>
            <p:cNvPr id="5" name="图片 4"/>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tretch>
              <a:fillRect/>
            </a:stretch>
          </p:blipFill>
          <p:spPr>
            <a:xfrm>
              <a:off x="2115424" y="1503361"/>
              <a:ext cx="5279510" cy="4952765"/>
            </a:xfrm>
            <a:prstGeom prst="rect">
              <a:avLst/>
            </a:prstGeom>
          </p:spPr>
        </p:pic>
      </p:grpSp>
      <p:sp>
        <p:nvSpPr>
          <p:cNvPr id="11" name="文本框 10"/>
          <p:cNvSpPr txBox="1"/>
          <p:nvPr>
            <p:custDataLst>
              <p:tags r:id="rId6"/>
            </p:custDataLst>
          </p:nvPr>
        </p:nvSpPr>
        <p:spPr>
          <a:xfrm>
            <a:off x="949244" y="258759"/>
            <a:ext cx="6632656" cy="707886"/>
          </a:xfrm>
          <a:prstGeom prst="rect">
            <a:avLst/>
          </a:prstGeom>
          <a:noFill/>
        </p:spPr>
        <p:txBody>
          <a:bodyPr wrap="square" rtlCol="0">
            <a:normAutofit/>
          </a:bodyPr>
          <a:lstStyle/>
          <a:p>
            <a:r>
              <a:rPr lang="zh-CN" altLang="en-US" sz="4000" dirty="0">
                <a:solidFill>
                  <a:schemeClr val="tx1">
                    <a:lumMod val="85000"/>
                    <a:lumOff val="15000"/>
                  </a:schemeClr>
                </a:solidFill>
                <a:latin typeface="叶根友毛笔行书2.0版" panose="02010601030101010101" charset="-122"/>
                <a:ea typeface="叶根友毛笔行书2.0版" panose="02010601030101010101" charset="-122"/>
                <a:cs typeface="+mj-cs"/>
              </a:rPr>
              <a:t>鸳鸯</a:t>
            </a:r>
            <a:endParaRPr lang="zh-CN" altLang="en-US" sz="4000" dirty="0">
              <a:solidFill>
                <a:schemeClr val="tx1">
                  <a:lumMod val="85000"/>
                  <a:lumOff val="15000"/>
                </a:schemeClr>
              </a:solidFill>
              <a:latin typeface="叶根友毛笔行书2.0版" panose="02010601030101010101" charset="-122"/>
              <a:ea typeface="叶根友毛笔行书2.0版" panose="02010601030101010101" charset="-122"/>
              <a:cs typeface="+mj-cs"/>
            </a:endParaRPr>
          </a:p>
        </p:txBody>
      </p:sp>
      <p:sp>
        <p:nvSpPr>
          <p:cNvPr id="2" name="文本框 1"/>
          <p:cNvSpPr txBox="1"/>
          <p:nvPr/>
        </p:nvSpPr>
        <p:spPr>
          <a:xfrm>
            <a:off x="7581900" y="1292860"/>
            <a:ext cx="3858260" cy="1753235"/>
          </a:xfrm>
          <a:prstGeom prst="rect">
            <a:avLst/>
          </a:prstGeom>
          <a:noFill/>
        </p:spPr>
        <p:txBody>
          <a:bodyPr wrap="square" rtlCol="0">
            <a:spAutoFit/>
          </a:bodyPr>
          <a:p>
            <a:r>
              <a:rPr lang="en-US" altLang="zh-CN" sz="2800">
                <a:solidFill>
                  <a:srgbClr val="FF0000"/>
                </a:solidFill>
                <a:latin typeface="楷体" panose="02010609060101010101" charset="-122"/>
                <a:ea typeface="楷体" panose="02010609060101010101" charset="-122"/>
              </a:rPr>
              <a:t>  </a:t>
            </a:r>
            <a:r>
              <a:rPr lang="en-US" altLang="zh-CN" sz="3600">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自尊自爱，蔑视权贵，敢于反抗， 心地善良。</a:t>
            </a:r>
            <a:endParaRPr lang="en-US" altLang="zh-CN" sz="3600">
              <a:solidFill>
                <a:srgbClr val="FF0000"/>
              </a:solidFill>
              <a:latin typeface="叶根友毛笔行书2.0版" panose="02010601030101010101" charset="-122"/>
              <a:ea typeface="叶根友毛笔行书2.0版" panose="02010601030101010101" charset="-122"/>
              <a:cs typeface="叶根友毛笔行书2.0版" panose="02010601030101010101" charset="-122"/>
            </a:endParaRPr>
          </a:p>
        </p:txBody>
      </p:sp>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306070" y="207645"/>
            <a:ext cx="11754485" cy="6464935"/>
          </a:xfrm>
        </p:spPr>
        <p:txBody>
          <a:bodyPr>
            <a:noAutofit/>
          </a:bodyPr>
          <a:lstStyle/>
          <a:p>
            <a:pPr lvl="0"/>
            <a:r>
              <a:rPr lang="zh-CN" altLang="en-US" sz="17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solidFill>
                  <a:srgbClr val="FF0000"/>
                </a:solidFill>
                <a:latin typeface="楷体" panose="02010609060101010101" charset="-122"/>
                <a:ea typeface="楷体" panose="02010609060101010101" charset="-122"/>
              </a:rPr>
              <a:t> 情节：</a:t>
            </a:r>
            <a:endParaRPr lang="zh-CN" altLang="en-US" sz="2400" dirty="0">
              <a:solidFill>
                <a:srgbClr val="FF0000"/>
              </a:solidFill>
              <a:latin typeface="楷体" panose="02010609060101010101" charset="-122"/>
              <a:ea typeface="楷体" panose="02010609060101010101" charset="-122"/>
            </a:endParaRPr>
          </a:p>
          <a:p>
            <a:pPr lvl="0"/>
            <a:r>
              <a:rPr lang="zh-CN" altLang="en-US" sz="2400" dirty="0">
                <a:solidFill>
                  <a:srgbClr val="FF0000"/>
                </a:solidFill>
                <a:latin typeface="楷体" panose="02010609060101010101" charset="-122"/>
                <a:ea typeface="楷体" panose="02010609060101010101" charset="-122"/>
              </a:rPr>
              <a:t>（1）贾赦要收鸳鸯为妾，贾赦一听鸳鸯不肯屈从，因此被贾赦怀疑是看上宝玉。就以断绝她的一切生路进行威胁：“我要他（鸳鸯）不来，以后谁敢收他？……凭他嫁了谁家，也难出我的手心”鸳鸯面对这样的威逼，还是毫不动摇，鸳鸯见贾赦发下狠话，说她难逃他的手心，便与嫂子到贾母处哭诉，她当着贾母等众人的面，铰发立誓∶“我这一辈子，别说是‘宝玉’，就是‘宝金’、‘宝天王’、‘宝皇帝’，横竖不嫁人就完了，就是老太太逼著我，一刀子抹死了，也不能从命！”贾母死后，她自知逃不出贾赦等人的玩弄，悬梁自尽，不惜用生命来维护自己的清白。</a:t>
            </a:r>
            <a:endParaRPr lang="zh-CN" altLang="en-US" sz="2400" dirty="0">
              <a:solidFill>
                <a:srgbClr val="FF0000"/>
              </a:solidFill>
              <a:latin typeface="楷体" panose="02010609060101010101" charset="-122"/>
              <a:ea typeface="楷体" panose="02010609060101010101" charset="-122"/>
            </a:endParaRPr>
          </a:p>
          <a:p>
            <a:pPr lvl="0"/>
            <a:r>
              <a:rPr lang="zh-CN" altLang="en-US" sz="2400" dirty="0">
                <a:solidFill>
                  <a:srgbClr val="FF0000"/>
                </a:solidFill>
                <a:latin typeface="楷体" panose="02010609060101010101" charset="-122"/>
                <a:ea typeface="楷体" panose="02010609060101010101" charset="-122"/>
              </a:rPr>
              <a:t>（2）鸳鸯是贾母的贴身大丫环，服侍贾母盥漱起居。贾母一时一刻都离不开她，连打牌行令都需鸳鸯照看。由于地位特殊，贾琏、王熙凤有些事也得和鸳鸯商量着办，俨然是半个主子，但她依旧随和。迎春的丫头司棋和表弟潘又安幽会，被她无意中撞见，司棋十分羞愧、惊恐，但鸳鸯不去告发、邀赏，反而劝慰司棋安心养病，别因此糟蹋了身体。</a:t>
            </a:r>
            <a:endParaRPr lang="zh-CN" altLang="en-US" sz="2400"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dirty="0"/>
              <a:t>特点</a:t>
            </a:r>
            <a:endParaRPr lang="zh-CN" altLang="en-US" dirty="0"/>
          </a:p>
        </p:txBody>
      </p:sp>
      <p:sp>
        <p:nvSpPr>
          <p:cNvPr id="6" name="文本框 5"/>
          <p:cNvSpPr txBox="1"/>
          <p:nvPr>
            <p:custDataLst>
              <p:tags r:id="rId2"/>
            </p:custDataLst>
          </p:nvPr>
        </p:nvSpPr>
        <p:spPr>
          <a:xfrm>
            <a:off x="5401567" y="1862904"/>
            <a:ext cx="1388866" cy="1266854"/>
          </a:xfrm>
          <a:prstGeom prst="rect">
            <a:avLst/>
          </a:prstGeom>
        </p:spPr>
        <p:txBody>
          <a:bodyPr anchor="ctr" anchorCtr="0">
            <a:normAutofit/>
          </a:bodyPr>
          <a:lstStyle>
            <a:defPPr>
              <a:defRPr lang="zh-CN"/>
            </a:defPPr>
            <a:lvl1pPr indent="0" algn="r" fontAlgn="auto">
              <a:lnSpc>
                <a:spcPct val="120000"/>
              </a:lnSpc>
              <a:spcBef>
                <a:spcPts val="0"/>
              </a:spcBef>
              <a:spcAft>
                <a:spcPts val="1000"/>
              </a:spcAft>
              <a:buFont typeface="Arial" panose="020B0604020202020204" pitchFamily="34" charset="0"/>
              <a:buNone/>
              <a:defRPr sz="6000" b="1" u="none" strike="noStrike" cap="none" spc="150" normalizeH="0" baseline="0">
                <a:uFillTx/>
                <a:latin typeface="Arial" panose="020B0604020202020204" pitchFamily="34" charset="0"/>
                <a:ea typeface="微软雅黑" panose="020B0503020204020204" charset="-122"/>
              </a:defRPr>
            </a:lvl1pPr>
            <a:lvl2pPr indent="0" fontAlgn="auto">
              <a:lnSpc>
                <a:spcPct val="120000"/>
              </a:lnSpc>
              <a:spcBef>
                <a:spcPts val="0"/>
              </a:spcBef>
              <a:spcAft>
                <a:spcPts val="1000"/>
              </a:spcAft>
              <a:buFont typeface="Arial" panose="020B0604020202020204" pitchFamily="34" charset="0"/>
              <a:buNone/>
              <a:tabLst>
                <a:tab pos="1609725" algn="l"/>
              </a:tabLst>
              <a:defRPr sz="2000" u="none" strike="noStrike" cap="none" spc="150" normalizeH="0" baseline="0">
                <a:solidFill>
                  <a:schemeClr val="tx1">
                    <a:tint val="75000"/>
                  </a:schemeClr>
                </a:solidFill>
                <a:uFillTx/>
                <a:latin typeface="Arial" panose="020B0604020202020204" pitchFamily="34" charset="0"/>
                <a:ea typeface="微软雅黑" panose="020B0503020204020204" charset="-122"/>
              </a:defRPr>
            </a:lvl2pPr>
            <a:lvl3pPr indent="0" fontAlgn="auto">
              <a:lnSpc>
                <a:spcPct val="120000"/>
              </a:lnSpc>
              <a:spcBef>
                <a:spcPts val="0"/>
              </a:spcBef>
              <a:spcAft>
                <a:spcPts val="1000"/>
              </a:spcAft>
              <a:buFont typeface="Arial" panose="020B0604020202020204" pitchFamily="34" charset="0"/>
              <a:buNone/>
              <a:defRPr u="none" strike="noStrike" cap="none" spc="150" normalizeH="0" baseline="0">
                <a:solidFill>
                  <a:schemeClr val="tx1">
                    <a:tint val="75000"/>
                  </a:schemeClr>
                </a:solidFill>
                <a:uFillTx/>
                <a:latin typeface="Arial" panose="020B0604020202020204" pitchFamily="34" charset="0"/>
                <a:ea typeface="微软雅黑" panose="020B0503020204020204" charset="-122"/>
              </a:defRPr>
            </a:lvl3pPr>
            <a:lvl4pPr indent="0" fontAlgn="auto">
              <a:lnSpc>
                <a:spcPct val="120000"/>
              </a:lnSpc>
              <a:spcBef>
                <a:spcPts val="0"/>
              </a:spcBef>
              <a:spcAft>
                <a:spcPts val="1000"/>
              </a:spcAft>
              <a:buFont typeface="Arial" panose="020B0604020202020204" pitchFamily="34" charset="0"/>
              <a:buNone/>
              <a:defRPr sz="1600" u="none" strike="noStrike" cap="none" spc="150" normalizeH="0" baseline="0">
                <a:solidFill>
                  <a:schemeClr val="tx1">
                    <a:tint val="75000"/>
                  </a:schemeClr>
                </a:solidFill>
                <a:uFillTx/>
                <a:latin typeface="Arial" panose="020B0604020202020204" pitchFamily="34" charset="0"/>
                <a:ea typeface="微软雅黑" panose="020B0503020204020204" charset="-122"/>
              </a:defRPr>
            </a:lvl4pPr>
            <a:lvl5pPr indent="0" fontAlgn="auto">
              <a:lnSpc>
                <a:spcPct val="120000"/>
              </a:lnSpc>
              <a:spcBef>
                <a:spcPts val="0"/>
              </a:spcBef>
              <a:spcAft>
                <a:spcPts val="1000"/>
              </a:spcAft>
              <a:buFont typeface="Arial" panose="020B0604020202020204" pitchFamily="34" charset="0"/>
              <a:buNone/>
              <a:defRPr sz="1600" u="none" strike="noStrike" cap="none" spc="150" normalizeH="0" baseline="0">
                <a:solidFill>
                  <a:schemeClr val="tx1">
                    <a:tint val="75000"/>
                  </a:schemeClr>
                </a:solidFill>
                <a:uFillTx/>
                <a:latin typeface="Arial" panose="020B0604020202020204" pitchFamily="34" charset="0"/>
                <a:ea typeface="微软雅黑" panose="020B0503020204020204" charset="-122"/>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ctr"/>
            <a:r>
              <a:rPr lang="zh-CN" altLang="en-US" dirty="0">
                <a:solidFill>
                  <a:schemeClr val="tx1">
                    <a:lumMod val="85000"/>
                    <a:lumOff val="15000"/>
                  </a:schemeClr>
                </a:solidFill>
                <a:ea typeface="隶书" panose="02010509060101010101" pitchFamily="49" charset="-122"/>
              </a:rPr>
              <a:t>肆</a:t>
            </a:r>
            <a:endParaRPr lang="zh-CN" altLang="en-US" dirty="0">
              <a:solidFill>
                <a:schemeClr val="tx1">
                  <a:lumMod val="85000"/>
                  <a:lumOff val="15000"/>
                </a:schemeClr>
              </a:solidFill>
              <a:ea typeface="隶书" panose="020105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949024" y="496838"/>
            <a:ext cx="6854309" cy="7029312"/>
            <a:chOff x="1023319" y="465088"/>
            <a:chExt cx="6854309" cy="7029312"/>
          </a:xfrm>
        </p:grpSpPr>
        <p:pic>
          <p:nvPicPr>
            <p:cNvPr id="4" name="图片 3"/>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flipH="1">
              <a:off x="1023319" y="465088"/>
              <a:ext cx="6854309" cy="7029312"/>
            </a:xfrm>
            <a:prstGeom prst="rect">
              <a:avLst/>
            </a:prstGeom>
          </p:spPr>
        </p:pic>
        <p:pic>
          <p:nvPicPr>
            <p:cNvPr id="5" name="图片 4"/>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tretch>
              <a:fillRect/>
            </a:stretch>
          </p:blipFill>
          <p:spPr>
            <a:xfrm>
              <a:off x="2115424" y="1503361"/>
              <a:ext cx="5279510" cy="4952765"/>
            </a:xfrm>
            <a:prstGeom prst="rect">
              <a:avLst/>
            </a:prstGeom>
          </p:spPr>
        </p:pic>
      </p:grpSp>
      <p:sp>
        <p:nvSpPr>
          <p:cNvPr id="11" name="文本框 10"/>
          <p:cNvSpPr txBox="1"/>
          <p:nvPr>
            <p:custDataLst>
              <p:tags r:id="rId6"/>
            </p:custDataLst>
          </p:nvPr>
        </p:nvSpPr>
        <p:spPr>
          <a:xfrm>
            <a:off x="949244" y="258759"/>
            <a:ext cx="6632656" cy="707886"/>
          </a:xfrm>
          <a:prstGeom prst="rect">
            <a:avLst/>
          </a:prstGeom>
          <a:noFill/>
        </p:spPr>
        <p:txBody>
          <a:bodyPr wrap="square" rtlCol="0">
            <a:normAutofit/>
          </a:bodyPr>
          <a:lstStyle/>
          <a:p>
            <a:r>
              <a:rPr lang="zh-CN" altLang="en-US" sz="4000" dirty="0">
                <a:solidFill>
                  <a:schemeClr val="tx1">
                    <a:lumMod val="85000"/>
                    <a:lumOff val="15000"/>
                  </a:schemeClr>
                </a:solidFill>
                <a:latin typeface="叶根友毛笔行书2.0版" panose="02010601030101010101" charset="-122"/>
                <a:ea typeface="叶根友毛笔行书2.0版" panose="02010601030101010101" charset="-122"/>
                <a:cs typeface="+mj-cs"/>
              </a:rPr>
              <a:t>紫鹃</a:t>
            </a:r>
            <a:endParaRPr lang="zh-CN" altLang="en-US" sz="4000" dirty="0">
              <a:solidFill>
                <a:schemeClr val="tx1">
                  <a:lumMod val="85000"/>
                  <a:lumOff val="15000"/>
                </a:schemeClr>
              </a:solidFill>
              <a:latin typeface="叶根友毛笔行书2.0版" panose="02010601030101010101" charset="-122"/>
              <a:ea typeface="叶根友毛笔行书2.0版" panose="02010601030101010101" charset="-122"/>
              <a:cs typeface="+mj-cs"/>
            </a:endParaRPr>
          </a:p>
        </p:txBody>
      </p:sp>
      <p:sp>
        <p:nvSpPr>
          <p:cNvPr id="2" name="文本框 1"/>
          <p:cNvSpPr txBox="1"/>
          <p:nvPr/>
        </p:nvSpPr>
        <p:spPr>
          <a:xfrm>
            <a:off x="7581900" y="1292860"/>
            <a:ext cx="3858260" cy="1198880"/>
          </a:xfrm>
          <a:prstGeom prst="rect">
            <a:avLst/>
          </a:prstGeom>
          <a:noFill/>
        </p:spPr>
        <p:txBody>
          <a:bodyPr wrap="square" rtlCol="0">
            <a:spAutoFit/>
          </a:bodyPr>
          <a:p>
            <a:r>
              <a:rPr lang="en-US" altLang="zh-CN" sz="2800">
                <a:solidFill>
                  <a:srgbClr val="FF0000"/>
                </a:solidFill>
                <a:latin typeface="楷体" panose="02010609060101010101" charset="-122"/>
                <a:ea typeface="楷体" panose="02010609060101010101" charset="-122"/>
              </a:rPr>
              <a:t>  </a:t>
            </a:r>
            <a:r>
              <a:rPr lang="en-US" altLang="zh-CN" sz="3600">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忠诚随和，心地善良</a:t>
            </a:r>
            <a:r>
              <a:rPr lang="en-US" altLang="zh-CN" sz="3600">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a:t>
            </a:r>
            <a:endParaRPr lang="en-US" altLang="zh-CN" sz="3600">
              <a:solidFill>
                <a:srgbClr val="FF0000"/>
              </a:solidFill>
              <a:latin typeface="叶根友毛笔行书2.0版" panose="02010601030101010101" charset="-122"/>
              <a:ea typeface="叶根友毛笔行书2.0版" panose="02010601030101010101" charset="-122"/>
              <a:cs typeface="叶根友毛笔行书2.0版" panose="02010601030101010101" charset="-122"/>
            </a:endParaRPr>
          </a:p>
        </p:txBody>
      </p:sp>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306070" y="207645"/>
            <a:ext cx="11754485" cy="6464935"/>
          </a:xfrm>
        </p:spPr>
        <p:txBody>
          <a:bodyPr>
            <a:noAutofit/>
          </a:bodyPr>
          <a:lstStyle/>
          <a:p>
            <a:pPr lvl="0"/>
            <a:r>
              <a:rPr lang="zh-CN" altLang="en-US" sz="17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solidFill>
                  <a:srgbClr val="FF0000"/>
                </a:solidFill>
                <a:latin typeface="楷体" panose="02010609060101010101" charset="-122"/>
                <a:ea typeface="楷体" panose="02010609060101010101" charset="-122"/>
              </a:rPr>
              <a:t> 紫鹃本来是贾母的丫环，后来被送给林黛玉。她同这位孤高自傲、动辄爱恼的贵族小姐相处得很好。林黛玉除了因为紫鹃试探宝玉惹下祸那一次，确也不曾对她恶言相向。紫鹃照顾黛玉，不单是婢女服侍小姐，还带有一种对弱者的同情，特别是对黛玉和宝玉的婚姻，她表现出一种婢女少有的热情，甚至不惧因此受到责罚。尤为可贵的是黛玉去世后，她仍珍重情感，谴责宝玉负情(当然是错怪了宝玉)。紫鹃也名如其人，是一朵忠诚和正义化成的紫杜鹃。</a:t>
            </a:r>
            <a:endParaRPr lang="zh-CN" altLang="en-US" sz="2400" dirty="0">
              <a:solidFill>
                <a:srgbClr val="FF0000"/>
              </a:solidFill>
              <a:latin typeface="楷体" panose="02010609060101010101" charset="-122"/>
              <a:ea typeface="楷体" panose="02010609060101010101" charset="-122"/>
            </a:endParaRPr>
          </a:p>
          <a:p>
            <a:pPr lvl="0"/>
            <a:r>
              <a:rPr lang="zh-CN" altLang="en-US" sz="2400" dirty="0">
                <a:solidFill>
                  <a:srgbClr val="FF0000"/>
                </a:solidFill>
                <a:latin typeface="楷体" panose="02010609060101010101" charset="-122"/>
                <a:ea typeface="楷体" panose="02010609060101010101" charset="-122"/>
              </a:rPr>
              <a:t> 含冤受屈投井自尽的金钏儿，因追求自主婚姻而被逐的司棋，天真活泼遭人嫉恨而出家的芳官（别号：耶律雄奴，金星玻璃），富于同情心却不被恶少贾环理解的彩云，无辜遭谴的入画，凭空受过的柳五儿……这是一个人人都不配有好运的没落的社会，更何况是生活在这社会最底层，连人身和生命都不由自己做主的婢女。她们的悲惨命运几乎是生来就注定了的，除了袭人那样低眉顺首，甘作奴才者外，但凡在意识和感情上稍微流露出一点“自我”的，必将遭受戕害。 </a:t>
            </a:r>
            <a:endParaRPr lang="zh-CN" altLang="en-US" sz="2400"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r>
              <a:rPr lang="zh-CN" altLang="en-US" dirty="0"/>
              <a:t>谢谢</a:t>
            </a:r>
            <a:endParaRPr lang="zh-CN" altLang="en-US" dirty="0"/>
          </a:p>
        </p:txBody>
      </p:sp>
      <p:sp>
        <p:nvSpPr>
          <p:cNvPr id="5" name="竖排内容占位符 4"/>
          <p:cNvSpPr>
            <a:spLocks noGrp="1"/>
          </p:cNvSpPr>
          <p:nvPr>
            <p:ph orient="vert" sz="quarter" idx="14"/>
            <p:custDataLst>
              <p:tags r:id="rId2"/>
            </p:custDataLst>
          </p:nvPr>
        </p:nvSpPr>
        <p:spPr/>
        <p:txBody>
          <a:bodyPr/>
          <a:lstStyle/>
          <a:p>
            <a:r>
              <a:rPr lang="zh-CN" altLang="en-US"/>
              <a:t>月无言人依旧，岁月在尘世转了几数轮回。语难休，观茫茫，红尘，烟雨河流！</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321945" y="240665"/>
            <a:ext cx="11200130" cy="6511290"/>
          </a:xfrm>
        </p:spPr>
        <p:txBody>
          <a:bodyPr>
            <a:normAutofit/>
          </a:bodyPr>
          <a:lstStyle/>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《红楼梦》的两大特点：</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一是伟大；二是复杂。其伟大在于写得最好，影响最大；其复杂在于争议最多，最难理解。</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《红楼梦》的美学成就表现在她开创了新的艺术境界。她终结了一个旧时代，开创了中国文学的一个新时代。</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红楼梦》被誉为“封建社会的百科全书”。它以一个贵族家庭为中心展开了一幅广阔的社会历史图景，社会的各个阶级和阶层，上至皇妃国公，下至贩夫走卒，都得到了生动的描画。是一部浓缩的二十四史。《红楼梦》是通过“四大家族”的由盛到衰，展现的是整个封建社会和意识形态的总体毁灭。在《红楼梦》展示的世界中，我们不仅感受到封建社会的历史趋势，而且会提高对历史感性的认识。</a:t>
            </a:r>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endParaRPr lang="zh-CN" altLang="en-US" sz="20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lnSpcReduction="1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红楼梦》对贵族家庭的饮食起居各方面的生活细节都进行了真切细致的描写，园林建筑、家具器皿、服饰摆设、车轿排场等等描写，都具有很强的可信性。名物、风俗等描写，融会中国古代文化的精华，表现了作者对烹调、医药、诗词、小说、绘画、建筑、戏曲等等各种文化艺术的丰富知识和精到见解。在曹雪芹创造的艺术境界里，还可以发现新的哲学、文化，即曹雪芹的哲学、《红楼梦》独特的文化。这也是《红楼梦》的伟大之处。</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红楼梦》的博大精深在世界文学史上是罕见的，成为中国古代文学研究的重要对象，并且形成一门：“红学”。对于《红楼梦》作者家世、版本、名物、风俗等方面的考证训释，都在“红学”中蔚为大观；“红学”研究还集纳了各种现代人文科学和社会科学的方法，如哲学、历史、文学，以及政治、经济、法律等方面的研究，使“红学”研究走向了现代。</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dirty="0"/>
              <a:t>高考方向解析</a:t>
            </a:r>
            <a:endParaRPr lang="zh-CN" altLang="en-US" dirty="0"/>
          </a:p>
        </p:txBody>
      </p:sp>
      <p:sp>
        <p:nvSpPr>
          <p:cNvPr id="6" name="文本框 5"/>
          <p:cNvSpPr txBox="1"/>
          <p:nvPr>
            <p:custDataLst>
              <p:tags r:id="rId2"/>
            </p:custDataLst>
          </p:nvPr>
        </p:nvSpPr>
        <p:spPr>
          <a:xfrm>
            <a:off x="5401567" y="1862904"/>
            <a:ext cx="1388866" cy="1266854"/>
          </a:xfrm>
          <a:prstGeom prst="rect">
            <a:avLst/>
          </a:prstGeom>
        </p:spPr>
        <p:txBody>
          <a:bodyPr anchor="ctr" anchorCtr="0">
            <a:normAutofit/>
          </a:bodyPr>
          <a:lstStyle>
            <a:defPPr>
              <a:defRPr lang="zh-CN"/>
            </a:defPPr>
            <a:lvl1pPr indent="0" algn="r" fontAlgn="auto">
              <a:lnSpc>
                <a:spcPct val="120000"/>
              </a:lnSpc>
              <a:spcBef>
                <a:spcPts val="0"/>
              </a:spcBef>
              <a:spcAft>
                <a:spcPts val="1000"/>
              </a:spcAft>
              <a:buFont typeface="Arial" panose="020B0604020202020204" pitchFamily="34" charset="0"/>
              <a:buNone/>
              <a:defRPr sz="6000" b="1" u="none" strike="noStrike" cap="none" spc="150" normalizeH="0" baseline="0">
                <a:uFillTx/>
                <a:latin typeface="Arial" panose="020B0604020202020204" pitchFamily="34" charset="0"/>
                <a:ea typeface="微软雅黑" panose="020B0503020204020204" charset="-122"/>
              </a:defRPr>
            </a:lvl1pPr>
            <a:lvl2pPr indent="0" fontAlgn="auto">
              <a:lnSpc>
                <a:spcPct val="120000"/>
              </a:lnSpc>
              <a:spcBef>
                <a:spcPts val="0"/>
              </a:spcBef>
              <a:spcAft>
                <a:spcPts val="1000"/>
              </a:spcAft>
              <a:buFont typeface="Arial" panose="020B0604020202020204" pitchFamily="34" charset="0"/>
              <a:buNone/>
              <a:tabLst>
                <a:tab pos="1609725" algn="l"/>
              </a:tabLst>
              <a:defRPr sz="2000" u="none" strike="noStrike" cap="none" spc="150" normalizeH="0" baseline="0">
                <a:solidFill>
                  <a:schemeClr val="tx1">
                    <a:tint val="75000"/>
                  </a:schemeClr>
                </a:solidFill>
                <a:uFillTx/>
                <a:latin typeface="Arial" panose="020B0604020202020204" pitchFamily="34" charset="0"/>
                <a:ea typeface="微软雅黑" panose="020B0503020204020204" charset="-122"/>
              </a:defRPr>
            </a:lvl2pPr>
            <a:lvl3pPr indent="0" fontAlgn="auto">
              <a:lnSpc>
                <a:spcPct val="120000"/>
              </a:lnSpc>
              <a:spcBef>
                <a:spcPts val="0"/>
              </a:spcBef>
              <a:spcAft>
                <a:spcPts val="1000"/>
              </a:spcAft>
              <a:buFont typeface="Arial" panose="020B0604020202020204" pitchFamily="34" charset="0"/>
              <a:buNone/>
              <a:defRPr u="none" strike="noStrike" cap="none" spc="150" normalizeH="0" baseline="0">
                <a:solidFill>
                  <a:schemeClr val="tx1">
                    <a:tint val="75000"/>
                  </a:schemeClr>
                </a:solidFill>
                <a:uFillTx/>
                <a:latin typeface="Arial" panose="020B0604020202020204" pitchFamily="34" charset="0"/>
                <a:ea typeface="微软雅黑" panose="020B0503020204020204" charset="-122"/>
              </a:defRPr>
            </a:lvl3pPr>
            <a:lvl4pPr indent="0" fontAlgn="auto">
              <a:lnSpc>
                <a:spcPct val="120000"/>
              </a:lnSpc>
              <a:spcBef>
                <a:spcPts val="0"/>
              </a:spcBef>
              <a:spcAft>
                <a:spcPts val="1000"/>
              </a:spcAft>
              <a:buFont typeface="Arial" panose="020B0604020202020204" pitchFamily="34" charset="0"/>
              <a:buNone/>
              <a:defRPr sz="1600" u="none" strike="noStrike" cap="none" spc="150" normalizeH="0" baseline="0">
                <a:solidFill>
                  <a:schemeClr val="tx1">
                    <a:tint val="75000"/>
                  </a:schemeClr>
                </a:solidFill>
                <a:uFillTx/>
                <a:latin typeface="Arial" panose="020B0604020202020204" pitchFamily="34" charset="0"/>
                <a:ea typeface="微软雅黑" panose="020B0503020204020204" charset="-122"/>
              </a:defRPr>
            </a:lvl4pPr>
            <a:lvl5pPr indent="0" fontAlgn="auto">
              <a:lnSpc>
                <a:spcPct val="120000"/>
              </a:lnSpc>
              <a:spcBef>
                <a:spcPts val="0"/>
              </a:spcBef>
              <a:spcAft>
                <a:spcPts val="1000"/>
              </a:spcAft>
              <a:buFont typeface="Arial" panose="020B0604020202020204" pitchFamily="34" charset="0"/>
              <a:buNone/>
              <a:defRPr sz="1600" u="none" strike="noStrike" cap="none" spc="150" normalizeH="0" baseline="0">
                <a:solidFill>
                  <a:schemeClr val="tx1">
                    <a:tint val="75000"/>
                  </a:schemeClr>
                </a:solidFill>
                <a:uFillTx/>
                <a:latin typeface="Arial" panose="020B0604020202020204" pitchFamily="34" charset="0"/>
                <a:ea typeface="微软雅黑" panose="020B0503020204020204" charset="-122"/>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ctr"/>
            <a:r>
              <a:rPr lang="zh-CN" altLang="en-US" dirty="0">
                <a:solidFill>
                  <a:schemeClr val="tx1">
                    <a:lumMod val="85000"/>
                    <a:lumOff val="15000"/>
                  </a:schemeClr>
                </a:solidFill>
                <a:ea typeface="隶书" panose="02010509060101010101" pitchFamily="49" charset="-122"/>
              </a:rPr>
              <a:t>伍</a:t>
            </a:r>
            <a:endParaRPr lang="zh-CN" altLang="en-US" dirty="0">
              <a:solidFill>
                <a:schemeClr val="tx1">
                  <a:lumMod val="85000"/>
                  <a:lumOff val="15000"/>
                </a:schemeClr>
              </a:solidFill>
              <a:ea typeface="隶书" panose="020105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321945" y="240665"/>
            <a:ext cx="11200130" cy="3091815"/>
          </a:xfrm>
        </p:spPr>
        <p:txBody>
          <a:bodyPr>
            <a:normAutofit/>
          </a:bodyPr>
          <a:lstStyle/>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1、请从《红楼梦》中的林黛玉、薛宝钗、史湘云、香菱之中选择一人，用一种花来比喻她，并简要陈述这样比喻的理由。要求：依据原著，自圆其说。（2017年高考北京卷·微写作第②小题，分值10分。）</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solidFill>
                  <a:srgbClr val="FF0000"/>
                </a:solidFill>
                <a:latin typeface="楷体" panose="02010609060101010101" charset="-122"/>
                <a:ea typeface="楷体" panose="02010609060101010101" charset="-122"/>
              </a:rPr>
              <a:t>考点解析：</a:t>
            </a:r>
            <a:endParaRPr lang="zh-CN" altLang="en-US" sz="2400" dirty="0">
              <a:solidFill>
                <a:srgbClr val="FF0000"/>
              </a:solidFill>
              <a:latin typeface="楷体" panose="02010609060101010101" charset="-122"/>
              <a:ea typeface="楷体" panose="02010609060101010101" charset="-122"/>
            </a:endParaRPr>
          </a:p>
          <a:p>
            <a:pPr lvl="0"/>
            <a:r>
              <a:rPr lang="zh-CN" altLang="en-US" sz="2400" dirty="0">
                <a:solidFill>
                  <a:srgbClr val="FF0000"/>
                </a:solidFill>
                <a:latin typeface="楷体" panose="02010609060101010101" charset="-122"/>
                <a:ea typeface="楷体" panose="02010609060101010101" charset="-122"/>
              </a:rPr>
              <a:t>情节（内容）、人物形象（主旨情感）、迁移能力（联系生活（自然人文））、逻辑分析与表达能力。</a:t>
            </a:r>
            <a:endParaRPr lang="zh-CN" altLang="en-US" sz="2400" dirty="0">
              <a:solidFill>
                <a:srgbClr val="FF0000"/>
              </a:solidFill>
              <a:latin typeface="楷体" panose="02010609060101010101" charset="-122"/>
              <a:ea typeface="楷体" panose="02010609060101010101" charset="-122"/>
            </a:endParaRPr>
          </a:p>
        </p:txBody>
      </p:sp>
      <p:sp>
        <p:nvSpPr>
          <p:cNvPr id="2" name="文本框 1"/>
          <p:cNvSpPr txBox="1"/>
          <p:nvPr/>
        </p:nvSpPr>
        <p:spPr>
          <a:xfrm>
            <a:off x="322580" y="3331845"/>
            <a:ext cx="11529060" cy="2584450"/>
          </a:xfrm>
          <a:prstGeom prst="rect">
            <a:avLst/>
          </a:prstGeom>
          <a:noFill/>
        </p:spPr>
        <p:txBody>
          <a:bodyPr wrap="square" rtlCol="0">
            <a:spAutoFit/>
          </a:bodyPr>
          <a:p>
            <a:r>
              <a:rPr lang="zh-CN" altLang="en-US">
                <a:gradFill>
                  <a:gsLst>
                    <a:gs pos="0">
                      <a:srgbClr val="FE4444"/>
                    </a:gs>
                    <a:gs pos="100000">
                      <a:srgbClr val="832B2B"/>
                    </a:gs>
                  </a:gsLst>
                  <a:lin scaled="0"/>
                </a:gradFill>
              </a:rPr>
              <a:t>参考答案：</a:t>
            </a:r>
            <a:endParaRPr lang="zh-CN" altLang="en-US">
              <a:gradFill>
                <a:gsLst>
                  <a:gs pos="0">
                    <a:srgbClr val="FE4444"/>
                  </a:gs>
                  <a:gs pos="100000">
                    <a:srgbClr val="832B2B"/>
                  </a:gs>
                </a:gsLst>
                <a:lin scaled="0"/>
              </a:gradFill>
            </a:endParaRPr>
          </a:p>
          <a:p>
            <a:r>
              <a:rPr lang="zh-CN" altLang="en-US">
                <a:gradFill>
                  <a:gsLst>
                    <a:gs pos="0">
                      <a:srgbClr val="FE4444"/>
                    </a:gs>
                    <a:gs pos="100000">
                      <a:srgbClr val="832B2B"/>
                    </a:gs>
                  </a:gsLst>
                  <a:lin scaled="0"/>
                </a:gradFill>
              </a:rPr>
              <a:t>（1）若寻一种花喻史湘云，明艳如霞的海棠应当十分合适。湘云性子中沉稳隐含热烈，契合海棠的艳丽颜色；为自家丫头起名“韦大英”，亦得窥见女儿中难见的豪气；诗社联诗，她也径自倚石而眠，醉后率直憨态可掬；中秋与黛玉联诗又展露闺阁儿女的惊世才华。正如海棠花形秀美，明丽灿烂，美的自然纯真，不忸怩作态。“群芳夜宴寿怡红”中，湘云也刚好捻出海棠花签来，“只恐夜深花睡去”，海棠花当如此女子般热烈绝美。</a:t>
            </a:r>
            <a:endParaRPr lang="zh-CN" altLang="en-US">
              <a:gradFill>
                <a:gsLst>
                  <a:gs pos="0">
                    <a:srgbClr val="FE4444"/>
                  </a:gs>
                  <a:gs pos="100000">
                    <a:srgbClr val="832B2B"/>
                  </a:gs>
                </a:gsLst>
                <a:lin scaled="0"/>
              </a:gradFill>
            </a:endParaRPr>
          </a:p>
          <a:p>
            <a:r>
              <a:rPr lang="zh-CN" altLang="en-US">
                <a:gradFill>
                  <a:gsLst>
                    <a:gs pos="0">
                      <a:srgbClr val="FE4444"/>
                    </a:gs>
                    <a:gs pos="100000">
                      <a:srgbClr val="832B2B"/>
                    </a:gs>
                  </a:gsLst>
                  <a:lin scaled="0"/>
                </a:gradFill>
              </a:rPr>
              <a:t>（2）在我看来，《红楼梦》中的林黛玉像是一朵玫瑰花。玫瑰之盛开热烈美丽，正如黛玉之绝世才华、仙人风貌。香冢葬花、吟诗得冠，都是那么充满追求与灵气；玫瑰带刺，反抗着外物，坚守着自己，黛玉亦是坚守着自己内心对平等自由的向往，对宝玉始终不渝的爱，黛玉用反叛精神来守候着内心的洁净美好；玫瑰食之味苦，黛玉又岂不是怀揣了无限的凄凉与悲苦？其身世之凄、爱情之苦，与时代格格不入之悲，令人叹惋唏嘘。</a:t>
            </a:r>
            <a:endParaRPr lang="zh-CN" altLang="en-US">
              <a:gradFill>
                <a:gsLst>
                  <a:gs pos="0">
                    <a:srgbClr val="FE4444"/>
                  </a:gs>
                  <a:gs pos="100000">
                    <a:srgbClr val="832B2B"/>
                  </a:gs>
                </a:gsLst>
                <a:lin scaled="0"/>
              </a:gra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lnSpcReduction="1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2、从《红楼梦》《呐喊》《平凡的世界》中选择一个既可悲又可叹的人物，简述这个人物形象。要求：符合原著故事情节。150-200字。（2018年高考北京卷·微写作第②小题，分值10分。）</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solidFill>
                  <a:srgbClr val="FF0000"/>
                </a:solidFill>
                <a:latin typeface="楷体" panose="02010609060101010101" charset="-122"/>
                <a:ea typeface="楷体" panose="02010609060101010101" charset="-122"/>
              </a:rPr>
              <a:t>考点解析：</a:t>
            </a:r>
            <a:endParaRPr lang="zh-CN" altLang="en-US" sz="2400" dirty="0">
              <a:solidFill>
                <a:srgbClr val="FF0000"/>
              </a:solidFill>
              <a:latin typeface="楷体" panose="02010609060101010101" charset="-122"/>
              <a:ea typeface="楷体" panose="02010609060101010101" charset="-122"/>
            </a:endParaRPr>
          </a:p>
          <a:p>
            <a:pPr lvl="0"/>
            <a:r>
              <a:rPr lang="zh-CN" altLang="en-US" sz="2400" dirty="0">
                <a:solidFill>
                  <a:srgbClr val="FF0000"/>
                </a:solidFill>
                <a:latin typeface="楷体" panose="02010609060101010101" charset="-122"/>
                <a:ea typeface="楷体" panose="02010609060101010101" charset="-122"/>
              </a:rPr>
              <a:t>    情节（内容）、人物形象（主旨情感）、逻辑分析与表达能力。</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3、在《边城》《红楼梦》中，谁是“心清如水”的人？写一首诗或一段抒情文字赞美他（她）。要求：写出赞美对象的姓名和特点，不超过150字。（2019年高考北京卷·微写作第③小题，分值10分。）</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solidFill>
                  <a:srgbClr val="FF0000"/>
                </a:solidFill>
                <a:latin typeface="楷体" panose="02010609060101010101" charset="-122"/>
                <a:ea typeface="楷体" panose="02010609060101010101" charset="-122"/>
              </a:rPr>
              <a:t>考点解析：</a:t>
            </a:r>
            <a:endParaRPr lang="zh-CN" altLang="en-US" sz="2400" dirty="0">
              <a:solidFill>
                <a:srgbClr val="FF0000"/>
              </a:solidFill>
              <a:latin typeface="楷体" panose="02010609060101010101" charset="-122"/>
              <a:ea typeface="楷体" panose="02010609060101010101" charset="-122"/>
            </a:endParaRPr>
          </a:p>
          <a:p>
            <a:pPr lvl="0"/>
            <a:r>
              <a:rPr lang="zh-CN" altLang="en-US" sz="2400" dirty="0">
                <a:solidFill>
                  <a:srgbClr val="FF0000"/>
                </a:solidFill>
                <a:latin typeface="楷体" panose="02010609060101010101" charset="-122"/>
                <a:ea typeface="楷体" panose="02010609060101010101" charset="-122"/>
              </a:rPr>
              <a:t>情节（内容）、人物形象（主旨情感）、逻辑分析与表达能力。</a:t>
            </a:r>
            <a:endParaRPr lang="zh-CN" altLang="en-US" sz="2400"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321945" y="240665"/>
            <a:ext cx="11563350" cy="4760595"/>
          </a:xfrm>
        </p:spPr>
        <p:txBody>
          <a:bodyPr>
            <a:normAutofit fontScale="90000"/>
          </a:bodyPr>
          <a:lstStyle/>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4、“寒塘渡鹤影，冷月葬诗魂”两句联诗出自《红楼梦》第 76 回“凸碧堂品笛感凄清，凹晶馆联诗悲寂寞”，是姊妹几人在凹晶馆赏月时即景吟出的。湘云认为“冷月葬诗魂”一句“诗固新奇，只是太颓丧了些”。</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“冷月葬诗魂”一句隐含着小说中诗作者怎样的身世和命运？请根据原著进行简要分析。</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（2020年北京市高考适应性测试（全市统测）·古诗鉴赏第16小题，分值4分。）</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solidFill>
                  <a:srgbClr val="FF0000"/>
                </a:solidFill>
                <a:latin typeface="楷体" panose="02010609060101010101" charset="-122"/>
                <a:ea typeface="楷体" panose="02010609060101010101" charset="-122"/>
              </a:rPr>
              <a:t>考点解析：</a:t>
            </a:r>
            <a:endParaRPr lang="zh-CN" altLang="en-US" sz="2400" dirty="0">
              <a:solidFill>
                <a:srgbClr val="FF0000"/>
              </a:solidFill>
              <a:latin typeface="楷体" panose="02010609060101010101" charset="-122"/>
              <a:ea typeface="楷体" panose="02010609060101010101" charset="-122"/>
            </a:endParaRPr>
          </a:p>
          <a:p>
            <a:pPr lvl="0"/>
            <a:r>
              <a:rPr lang="zh-CN" altLang="en-US" sz="2400" dirty="0">
                <a:solidFill>
                  <a:srgbClr val="FF0000"/>
                </a:solidFill>
                <a:latin typeface="楷体" panose="02010609060101010101" charset="-122"/>
                <a:ea typeface="楷体" panose="02010609060101010101" charset="-122"/>
              </a:rPr>
              <a:t>情节（内容）、人物形象（主旨情感）、诗歌鉴赏能力（联系生活（自然人文））、逻辑分析与表达能力。</a:t>
            </a:r>
            <a:endParaRPr lang="zh-CN" altLang="en-US" sz="2400" dirty="0">
              <a:solidFill>
                <a:srgbClr val="FF0000"/>
              </a:solidFill>
              <a:latin typeface="楷体" panose="02010609060101010101" charset="-122"/>
              <a:ea typeface="楷体" panose="02010609060101010101" charset="-122"/>
            </a:endParaRPr>
          </a:p>
        </p:txBody>
      </p:sp>
      <p:sp>
        <p:nvSpPr>
          <p:cNvPr id="2" name="文本框 1"/>
          <p:cNvSpPr txBox="1"/>
          <p:nvPr/>
        </p:nvSpPr>
        <p:spPr>
          <a:xfrm>
            <a:off x="322580" y="5001895"/>
            <a:ext cx="11562080" cy="1198880"/>
          </a:xfrm>
          <a:prstGeom prst="rect">
            <a:avLst/>
          </a:prstGeom>
          <a:noFill/>
        </p:spPr>
        <p:txBody>
          <a:bodyPr wrap="square" rtlCol="0">
            <a:spAutoFit/>
          </a:bodyPr>
          <a:p>
            <a:r>
              <a:rPr lang="zh-CN" altLang="en-US">
                <a:gradFill>
                  <a:gsLst>
                    <a:gs pos="0">
                      <a:srgbClr val="FE4444"/>
                    </a:gs>
                    <a:gs pos="100000">
                      <a:srgbClr val="832B2B"/>
                    </a:gs>
                  </a:gsLst>
                  <a:lin scaled="0"/>
                </a:gradFill>
              </a:rPr>
              <a:t>参考答案：</a:t>
            </a:r>
            <a:endParaRPr lang="zh-CN" altLang="en-US">
              <a:gradFill>
                <a:gsLst>
                  <a:gs pos="0">
                    <a:srgbClr val="FE4444"/>
                  </a:gs>
                  <a:gs pos="100000">
                    <a:srgbClr val="832B2B"/>
                  </a:gs>
                </a:gsLst>
                <a:lin scaled="0"/>
              </a:gradFill>
            </a:endParaRPr>
          </a:p>
          <a:p>
            <a:r>
              <a:rPr lang="zh-CN" altLang="en-US">
                <a:gradFill>
                  <a:gsLst>
                    <a:gs pos="0">
                      <a:srgbClr val="FE4444"/>
                    </a:gs>
                    <a:gs pos="100000">
                      <a:srgbClr val="832B2B"/>
                    </a:gs>
                  </a:gsLst>
                  <a:lin scaled="0"/>
                </a:gradFill>
              </a:rPr>
              <a:t>身世：“冷月”寂寞而凄冷，象征着黛玉内心孤苦、身世凄凉，在原著中，黛玉父母双亡，寄身贾府，确实孤苦、凄凉。</a:t>
            </a:r>
            <a:endParaRPr lang="zh-CN" altLang="en-US">
              <a:gradFill>
                <a:gsLst>
                  <a:gs pos="0">
                    <a:srgbClr val="FE4444"/>
                  </a:gs>
                  <a:gs pos="100000">
                    <a:srgbClr val="832B2B"/>
                  </a:gs>
                </a:gsLst>
                <a:lin scaled="0"/>
              </a:gradFill>
            </a:endParaRPr>
          </a:p>
          <a:p>
            <a:r>
              <a:rPr lang="zh-CN" altLang="en-US">
                <a:gradFill>
                  <a:gsLst>
                    <a:gs pos="0">
                      <a:srgbClr val="FE4444"/>
                    </a:gs>
                    <a:gs pos="100000">
                      <a:srgbClr val="832B2B"/>
                    </a:gs>
                  </a:gsLst>
                  <a:lin scaled="0"/>
                </a:gradFill>
              </a:rPr>
              <a:t>命运：“葬诗魂”，意味着林黛玉最终香消玉殒，寂寞而亡。</a:t>
            </a:r>
            <a:endParaRPr lang="zh-CN" altLang="en-US">
              <a:gradFill>
                <a:gsLst>
                  <a:gs pos="0">
                    <a:srgbClr val="FE4444"/>
                  </a:gs>
                  <a:gs pos="100000">
                    <a:srgbClr val="832B2B"/>
                  </a:gs>
                </a:gsLst>
                <a:lin scaled="0"/>
              </a:gra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lnSpcReduction="1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5、《红楼梦》第三十八回中，看了十二个咏菊的诗题之后，探春感慨说：“竟没有人作《簪菊》。”于是她在《簪菊》题下作了一首，诗中写道：“瓶供篱栽日日忙，折来休认镜中妆。长安公子因花癖，彭泽先生是酒狂。短鬓冷沾三径露，葛巾香染九秋霜。高情不入时人眼，拍手凭他笑路旁。”这首《簪菊》体现出探春怎样的个性气质？请结合原著内容简要分析。（4 分）</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（2020年北京市高考西城一模统练·古诗鉴赏第15小题，分值4分。）</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solidFill>
                  <a:srgbClr val="FF0000"/>
                </a:solidFill>
                <a:latin typeface="楷体" panose="02010609060101010101" charset="-122"/>
                <a:ea typeface="楷体" panose="02010609060101010101" charset="-122"/>
              </a:rPr>
              <a:t>考点解析：</a:t>
            </a:r>
            <a:endParaRPr lang="zh-CN" altLang="en-US" sz="2400" dirty="0">
              <a:solidFill>
                <a:srgbClr val="FF0000"/>
              </a:solidFill>
              <a:latin typeface="楷体" panose="02010609060101010101" charset="-122"/>
              <a:ea typeface="楷体" panose="02010609060101010101" charset="-122"/>
            </a:endParaRPr>
          </a:p>
          <a:p>
            <a:pPr lvl="0"/>
            <a:r>
              <a:rPr lang="zh-CN" altLang="en-US" sz="2400" dirty="0">
                <a:solidFill>
                  <a:srgbClr val="FF0000"/>
                </a:solidFill>
                <a:latin typeface="楷体" panose="02010609060101010101" charset="-122"/>
                <a:ea typeface="楷体" panose="02010609060101010101" charset="-122"/>
              </a:rPr>
              <a:t>情节（内容）、人物形象（主旨情感）、诗歌鉴赏能力（联系生活（自然人文））、逻辑分析与表达能力。</a:t>
            </a:r>
            <a:endParaRPr lang="zh-CN" altLang="en-US" sz="2400"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lnSpcReduction="1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800" dirty="0">
                <a:gradFill>
                  <a:gsLst>
                    <a:gs pos="0">
                      <a:srgbClr val="012D86"/>
                    </a:gs>
                    <a:gs pos="100000">
                      <a:srgbClr val="0E2557"/>
                    </a:gs>
                  </a:gsLst>
                  <a:lin scaled="0"/>
                </a:gradFill>
                <a:latin typeface="楷体" panose="02010609060101010101" charset="-122"/>
                <a:ea typeface="楷体" panose="02010609060101010101" charset="-122"/>
              </a:rPr>
              <a:t>答案示例：</a:t>
            </a:r>
            <a:endParaRPr lang="zh-CN" altLang="en-US" sz="28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800" dirty="0">
                <a:gradFill>
                  <a:gsLst>
                    <a:gs pos="0">
                      <a:srgbClr val="012D86"/>
                    </a:gs>
                    <a:gs pos="100000">
                      <a:srgbClr val="0E2557"/>
                    </a:gs>
                  </a:gsLst>
                  <a:lin scaled="0"/>
                </a:gradFill>
                <a:latin typeface="楷体" panose="02010609060101010101" charset="-122"/>
                <a:ea typeface="楷体" panose="02010609060101010101" charset="-122"/>
              </a:rPr>
              <a:t>选材独特，不吟咏女子对镜簪菊的日常生活，吟咏的是高人隐士不惧俗世的雅致情怀。个性气质豪爽豁达、高傲脱俗。（2分）探春贵为贾府小姐却又并非嫡出，因而才高气傲、藐视世俗，追求朴而不俗。（2分）</a:t>
            </a:r>
            <a:endParaRPr lang="zh-CN" altLang="en-US" sz="28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800" dirty="0">
                <a:solidFill>
                  <a:srgbClr val="00B050"/>
                </a:solidFill>
                <a:latin typeface="楷体" panose="02010609060101010101" charset="-122"/>
                <a:ea typeface="楷体" panose="02010609060101010101" charset="-122"/>
              </a:rPr>
              <a:t>评分说明：诗意明确，2分；点明个性气质，分析基本符合原著，2分。</a:t>
            </a:r>
            <a:endParaRPr lang="zh-CN" altLang="en-US" sz="2800" dirty="0">
              <a:solidFill>
                <a:srgbClr val="00B05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dirty="0"/>
              <a:t>背景介绍</a:t>
            </a:r>
            <a:endParaRPr lang="zh-CN" altLang="en-US" dirty="0"/>
          </a:p>
        </p:txBody>
      </p:sp>
      <p:sp>
        <p:nvSpPr>
          <p:cNvPr id="6" name="文本框 5"/>
          <p:cNvSpPr txBox="1"/>
          <p:nvPr>
            <p:custDataLst>
              <p:tags r:id="rId2"/>
            </p:custDataLst>
          </p:nvPr>
        </p:nvSpPr>
        <p:spPr>
          <a:xfrm>
            <a:off x="5401567" y="1862904"/>
            <a:ext cx="1388866" cy="1266854"/>
          </a:xfrm>
          <a:prstGeom prst="rect">
            <a:avLst/>
          </a:prstGeom>
        </p:spPr>
        <p:txBody>
          <a:bodyPr anchor="ctr" anchorCtr="0">
            <a:normAutofit/>
          </a:bodyPr>
          <a:lstStyle>
            <a:defPPr>
              <a:defRPr lang="zh-CN"/>
            </a:defPPr>
            <a:lvl1pPr indent="0" algn="r" fontAlgn="auto">
              <a:lnSpc>
                <a:spcPct val="120000"/>
              </a:lnSpc>
              <a:spcBef>
                <a:spcPts val="0"/>
              </a:spcBef>
              <a:spcAft>
                <a:spcPts val="1000"/>
              </a:spcAft>
              <a:buFont typeface="Arial" panose="020B0604020202020204" pitchFamily="34" charset="0"/>
              <a:buNone/>
              <a:defRPr sz="6000" b="1" u="none" strike="noStrike" cap="none" spc="150" normalizeH="0" baseline="0">
                <a:uFillTx/>
                <a:latin typeface="Arial" panose="020B0604020202020204" pitchFamily="34" charset="0"/>
                <a:ea typeface="微软雅黑" panose="020B0503020204020204" charset="-122"/>
              </a:defRPr>
            </a:lvl1pPr>
            <a:lvl2pPr indent="0" fontAlgn="auto">
              <a:lnSpc>
                <a:spcPct val="120000"/>
              </a:lnSpc>
              <a:spcBef>
                <a:spcPts val="0"/>
              </a:spcBef>
              <a:spcAft>
                <a:spcPts val="1000"/>
              </a:spcAft>
              <a:buFont typeface="Arial" panose="020B0604020202020204" pitchFamily="34" charset="0"/>
              <a:buNone/>
              <a:tabLst>
                <a:tab pos="1609725" algn="l"/>
              </a:tabLst>
              <a:defRPr sz="2000" u="none" strike="noStrike" cap="none" spc="150" normalizeH="0" baseline="0">
                <a:solidFill>
                  <a:schemeClr val="tx1">
                    <a:tint val="75000"/>
                  </a:schemeClr>
                </a:solidFill>
                <a:uFillTx/>
                <a:latin typeface="Arial" panose="020B0604020202020204" pitchFamily="34" charset="0"/>
                <a:ea typeface="微软雅黑" panose="020B0503020204020204" charset="-122"/>
              </a:defRPr>
            </a:lvl2pPr>
            <a:lvl3pPr indent="0" fontAlgn="auto">
              <a:lnSpc>
                <a:spcPct val="120000"/>
              </a:lnSpc>
              <a:spcBef>
                <a:spcPts val="0"/>
              </a:spcBef>
              <a:spcAft>
                <a:spcPts val="1000"/>
              </a:spcAft>
              <a:buFont typeface="Arial" panose="020B0604020202020204" pitchFamily="34" charset="0"/>
              <a:buNone/>
              <a:defRPr u="none" strike="noStrike" cap="none" spc="150" normalizeH="0" baseline="0">
                <a:solidFill>
                  <a:schemeClr val="tx1">
                    <a:tint val="75000"/>
                  </a:schemeClr>
                </a:solidFill>
                <a:uFillTx/>
                <a:latin typeface="Arial" panose="020B0604020202020204" pitchFamily="34" charset="0"/>
                <a:ea typeface="微软雅黑" panose="020B0503020204020204" charset="-122"/>
              </a:defRPr>
            </a:lvl3pPr>
            <a:lvl4pPr indent="0" fontAlgn="auto">
              <a:lnSpc>
                <a:spcPct val="120000"/>
              </a:lnSpc>
              <a:spcBef>
                <a:spcPts val="0"/>
              </a:spcBef>
              <a:spcAft>
                <a:spcPts val="1000"/>
              </a:spcAft>
              <a:buFont typeface="Arial" panose="020B0604020202020204" pitchFamily="34" charset="0"/>
              <a:buNone/>
              <a:defRPr sz="1600" u="none" strike="noStrike" cap="none" spc="150" normalizeH="0" baseline="0">
                <a:solidFill>
                  <a:schemeClr val="tx1">
                    <a:tint val="75000"/>
                  </a:schemeClr>
                </a:solidFill>
                <a:uFillTx/>
                <a:latin typeface="Arial" panose="020B0604020202020204" pitchFamily="34" charset="0"/>
                <a:ea typeface="微软雅黑" panose="020B0503020204020204" charset="-122"/>
              </a:defRPr>
            </a:lvl4pPr>
            <a:lvl5pPr indent="0" fontAlgn="auto">
              <a:lnSpc>
                <a:spcPct val="120000"/>
              </a:lnSpc>
              <a:spcBef>
                <a:spcPts val="0"/>
              </a:spcBef>
              <a:spcAft>
                <a:spcPts val="1000"/>
              </a:spcAft>
              <a:buFont typeface="Arial" panose="020B0604020202020204" pitchFamily="34" charset="0"/>
              <a:buNone/>
              <a:defRPr sz="1600" u="none" strike="noStrike" cap="none" spc="150" normalizeH="0" baseline="0">
                <a:solidFill>
                  <a:schemeClr val="tx1">
                    <a:tint val="75000"/>
                  </a:schemeClr>
                </a:solidFill>
                <a:uFillTx/>
                <a:latin typeface="Arial" panose="020B0604020202020204" pitchFamily="34" charset="0"/>
                <a:ea typeface="微软雅黑" panose="020B0503020204020204" charset="-122"/>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ctr"/>
            <a:r>
              <a:rPr lang="zh-CN" altLang="en-US" dirty="0">
                <a:solidFill>
                  <a:schemeClr val="tx1">
                    <a:lumMod val="85000"/>
                    <a:lumOff val="15000"/>
                  </a:schemeClr>
                </a:solidFill>
                <a:ea typeface="隶书" panose="02010509060101010101" pitchFamily="49" charset="-122"/>
              </a:rPr>
              <a:t>壹</a:t>
            </a:r>
            <a:endParaRPr lang="zh-CN" altLang="en-US" dirty="0">
              <a:solidFill>
                <a:schemeClr val="tx1">
                  <a:lumMod val="85000"/>
                  <a:lumOff val="15000"/>
                </a:schemeClr>
              </a:solidFill>
              <a:ea typeface="隶书" panose="020105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669925" y="952500"/>
            <a:ext cx="11216005" cy="3298190"/>
          </a:xfrm>
        </p:spPr>
        <p:txBody>
          <a:bodyPr>
            <a:normAutofit lnSpcReduction="1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7、《红楼梦》中第五回“才自精明志自高，生于末世运偏消。清明涕泪江边望，千里东风一梦遥”是谁的判词？请结合小说情节解说前两句判词的含义，再说一说后两句判词暗示的人物结局。</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（2020.4.22日北京市清华附高三语文统练·古诗鉴赏第17小题，分值4分。）</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solidFill>
                  <a:srgbClr val="FF0000"/>
                </a:solidFill>
                <a:latin typeface="楷体" panose="02010609060101010101" charset="-122"/>
                <a:ea typeface="楷体" panose="02010609060101010101" charset="-122"/>
              </a:rPr>
              <a:t>考点解析：</a:t>
            </a:r>
            <a:endParaRPr lang="zh-CN" altLang="en-US" sz="2400" dirty="0">
              <a:solidFill>
                <a:srgbClr val="FF0000"/>
              </a:solidFill>
              <a:latin typeface="楷体" panose="02010609060101010101" charset="-122"/>
              <a:ea typeface="楷体" panose="02010609060101010101" charset="-122"/>
            </a:endParaRPr>
          </a:p>
          <a:p>
            <a:pPr lvl="0"/>
            <a:r>
              <a:rPr lang="zh-CN" altLang="en-US" sz="2400" dirty="0">
                <a:solidFill>
                  <a:srgbClr val="FF0000"/>
                </a:solidFill>
                <a:latin typeface="楷体" panose="02010609060101010101" charset="-122"/>
                <a:ea typeface="楷体" panose="02010609060101010101" charset="-122"/>
              </a:rPr>
              <a:t>情节（内容）、人物形象（主旨情感）、诗歌鉴赏能力（联系生活（自然人文））、逻辑分析与表达能力。</a:t>
            </a:r>
            <a:endParaRPr lang="zh-CN" altLang="en-US" sz="2400" dirty="0">
              <a:solidFill>
                <a:srgbClr val="FF0000"/>
              </a:solidFill>
              <a:latin typeface="楷体" panose="02010609060101010101" charset="-122"/>
              <a:ea typeface="楷体" panose="02010609060101010101" charset="-122"/>
            </a:endParaRPr>
          </a:p>
        </p:txBody>
      </p:sp>
      <p:sp>
        <p:nvSpPr>
          <p:cNvPr id="2" name="文本框 1"/>
          <p:cNvSpPr txBox="1"/>
          <p:nvPr/>
        </p:nvSpPr>
        <p:spPr>
          <a:xfrm>
            <a:off x="521970" y="4520565"/>
            <a:ext cx="11364595" cy="1476375"/>
          </a:xfrm>
          <a:prstGeom prst="rect">
            <a:avLst/>
          </a:prstGeom>
          <a:noFill/>
        </p:spPr>
        <p:txBody>
          <a:bodyPr wrap="square" rtlCol="0">
            <a:spAutoFit/>
          </a:bodyPr>
          <a:p>
            <a:r>
              <a:rPr lang="zh-CN" altLang="en-US">
                <a:gradFill>
                  <a:gsLst>
                    <a:gs pos="0">
                      <a:srgbClr val="FE4444"/>
                    </a:gs>
                    <a:gs pos="100000">
                      <a:srgbClr val="832B2B"/>
                    </a:gs>
                  </a:gsLst>
                  <a:lin scaled="0"/>
                </a:gradFill>
              </a:rPr>
              <a:t>参考答案：这是探春的判词。（答对赋1分，答错整题0分）探春有才，知书识礼有治家才能且有高远的志气，曾在凤姐生病时很好地改革治理大观园（此处赋1分需写出相应情节：情节只要能反映探春的才、精明、志皆可，比如起海棠诗社、不因赵姨娘哭闹而多给舅舅家钱破坏规矩等）；探春虽贵为贾府三小姐，却是庶出之女（这一点不强求），生长于贾府日渐衰败之时，没有施展才华的运气。（此句意思解释完整赋1分）“清明”两句暗示她的结局是远嫁。（1分，学生可以多解释，只要答出远嫁之意即可赋分）</a:t>
            </a:r>
            <a:endParaRPr lang="zh-CN" altLang="en-US">
              <a:gradFill>
                <a:gsLst>
                  <a:gs pos="0">
                    <a:srgbClr val="FE4444"/>
                  </a:gs>
                  <a:gs pos="100000">
                    <a:srgbClr val="832B2B"/>
                  </a:gs>
                </a:gsLst>
                <a:lin scaled="0"/>
              </a:gra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lnSpcReduction="1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8、阅读下面脂砚斋评点《红楼梦》的文字，回答①②题。</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宝玉早已看见多了一个姊妹，便料定是林姑妈之女，忙来作揖。厮见毕归坐，细看形容，与众各别：两弯似蹙非蹙胄烟眉，一双似喜非喜含情目。态生两屠之愁，娇袭一身之病。泪光点点，娇喘微微。闲静时如姣花照水，行动处似弱柳扶风。心较比干多一窍，病如西子胜三分。【甲戌眉批： 不写衣裙妆饰，正是宝玉眼中不屑之物，故不曾看见。黛玉之举止容貌，亦是宝玉眼中看、心中评。若不是宝玉，断不能知黛玉是何等品貌。】</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① 作者是从什么角度点评《红楼梦》的？（2 分） </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② 你对这段点评有什么看法？请简要阐述。（4 分）</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（2020.4月北京市朝阳区高三六校统练语文（A）卷·散文阅读第20小题，分值6分。）</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fontScale="8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solidFill>
                  <a:srgbClr val="FF0000"/>
                </a:solidFill>
                <a:latin typeface="楷体" panose="02010609060101010101" charset="-122"/>
                <a:ea typeface="楷体" panose="02010609060101010101" charset="-122"/>
              </a:rPr>
              <a:t> 考点解析：</a:t>
            </a:r>
            <a:endParaRPr lang="zh-CN" altLang="en-US" sz="2500" dirty="0">
              <a:solidFill>
                <a:srgbClr val="FF0000"/>
              </a:solidFill>
              <a:latin typeface="楷体" panose="02010609060101010101" charset="-122"/>
              <a:ea typeface="楷体" panose="02010609060101010101" charset="-122"/>
            </a:endParaRPr>
          </a:p>
          <a:p>
            <a:pPr lvl="0"/>
            <a:r>
              <a:rPr lang="zh-CN" altLang="en-US" sz="2500" dirty="0">
                <a:solidFill>
                  <a:srgbClr val="FF0000"/>
                </a:solidFill>
                <a:latin typeface="楷体" panose="02010609060101010101" charset="-122"/>
                <a:ea typeface="楷体" panose="02010609060101010101" charset="-122"/>
              </a:rPr>
              <a:t>情节（内容）、人物形象（主旨情感）、品鉴写作手法能力、逻辑分析与表达能力。</a:t>
            </a:r>
            <a:endParaRPr lang="zh-CN" altLang="en-US" sz="2500" dirty="0">
              <a:solidFill>
                <a:srgbClr val="FF0000"/>
              </a:solidFill>
              <a:latin typeface="楷体" panose="02010609060101010101" charset="-122"/>
              <a:ea typeface="楷体" panose="02010609060101010101" charset="-122"/>
            </a:endParaRPr>
          </a:p>
          <a:p>
            <a:pPr lvl="0"/>
            <a:endParaRPr lang="zh-CN" altLang="en-US" sz="25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参考答案：</a:t>
            </a:r>
            <a:endParaRPr lang="zh-CN" altLang="en-US" sz="25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①（2分）</a:t>
            </a:r>
            <a:endParaRPr lang="zh-CN" altLang="en-US" sz="25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作者是从人物观察角度点评的，即从贾宝玉观察林黛玉的角度来点评林黛玉的外貌描写。</a:t>
            </a:r>
            <a:endParaRPr lang="zh-CN" altLang="en-US" sz="25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②（4分）</a:t>
            </a:r>
            <a:endParaRPr lang="zh-CN" altLang="en-US" sz="25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作者从宝玉的角度来看黛玉，不写衣饰，这说明衣裙妆饰为宝玉不屑之物，写宝玉只见黛玉的举止容貌，说明宝玉的内心追求，也反映出宝玉的性格特点和志趣；通过宝玉把黛玉的聪慧灵秀的性格表现出来，很好地表现出作者的创作倾向和创作意图。</a:t>
            </a:r>
            <a:endParaRPr lang="zh-CN" altLang="en-US" sz="25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【评分标准】意思对即可给分。</a:t>
            </a:r>
            <a:endParaRPr lang="zh-CN" altLang="en-US" sz="25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lnSpcReduction="1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9、《红楼梦》第二十七回写“黛玉葬花”，这是历来最为人称道的章节之一。脂砚斋在评语中赞道“非</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颦儿断无是佳吟，非石兄断无是情聆”，认为本段描写高度贴合两位主人公的人物形象。请结合二人的形象特点，谈谈你对这句评语的理解。（4 分）</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（2020.3月北京市北京市十一学校高三语文统练·古诗词鉴赏第16小题，分值4分。）</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solidFill>
                  <a:srgbClr val="FF0000"/>
                </a:solidFill>
                <a:latin typeface="楷体" panose="02010609060101010101" charset="-122"/>
                <a:ea typeface="楷体" panose="02010609060101010101" charset="-122"/>
              </a:rPr>
              <a:t>考点解析：</a:t>
            </a:r>
            <a:endParaRPr lang="zh-CN" altLang="en-US" sz="2400" dirty="0">
              <a:solidFill>
                <a:srgbClr val="FF0000"/>
              </a:solidFill>
              <a:latin typeface="楷体" panose="02010609060101010101" charset="-122"/>
              <a:ea typeface="楷体" panose="02010609060101010101" charset="-122"/>
            </a:endParaRPr>
          </a:p>
          <a:p>
            <a:pPr lvl="0"/>
            <a:r>
              <a:rPr lang="zh-CN" altLang="en-US" sz="2400" dirty="0">
                <a:solidFill>
                  <a:srgbClr val="FF0000"/>
                </a:solidFill>
                <a:latin typeface="楷体" panose="02010609060101010101" charset="-122"/>
                <a:ea typeface="楷体" panose="02010609060101010101" charset="-122"/>
              </a:rPr>
              <a:t>    情节（内容）、人物形象（主旨情感）、逻辑分析与表达能力。</a:t>
            </a:r>
            <a:endParaRPr lang="zh-CN" altLang="en-US" sz="2400"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fontScale="90000" lnSpcReduction="2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solidFill>
                  <a:srgbClr val="FF0000"/>
                </a:solidFill>
                <a:latin typeface="楷体" panose="02010609060101010101" charset="-122"/>
                <a:ea typeface="楷体" panose="02010609060101010101" charset="-122"/>
              </a:rPr>
              <a:t> 【答案示例】黛玉细腻多思，才华横溢，看着进入土里的花朵不禁联想起自己的身世，抑郁伤怀，才能在葬花时即景咏出这样的佳作；宝玉是黛玉的知己，他也有极高的才华和悟性，由眼前衰败的残花联想到了青春易逝，人生无常的哀愁，因此他才能真正听懂黛玉所吟的诗。</a:t>
            </a:r>
            <a:endParaRPr lang="zh-CN" altLang="en-US" sz="2500" dirty="0">
              <a:solidFill>
                <a:srgbClr val="FF0000"/>
              </a:solidFill>
              <a:latin typeface="楷体" panose="02010609060101010101" charset="-122"/>
              <a:ea typeface="楷体" panose="02010609060101010101" charset="-122"/>
            </a:endParaRPr>
          </a:p>
          <a:p>
            <a:pPr lvl="0"/>
            <a:r>
              <a:rPr lang="zh-CN" altLang="en-US" sz="2500" dirty="0">
                <a:solidFill>
                  <a:srgbClr val="FF0000"/>
                </a:solidFill>
                <a:latin typeface="楷体" panose="02010609060101010101" charset="-122"/>
                <a:ea typeface="楷体" panose="02010609060101010101" charset="-122"/>
              </a:rPr>
              <a:t>【评分标准】黛玉、宝玉的分析各2分。其中，提出形象特点1分，分析此种特点如何影响了“吟诗”/“听诗”，1分。</a:t>
            </a:r>
            <a:endParaRPr lang="zh-CN" altLang="en-US" sz="2500" dirty="0">
              <a:solidFill>
                <a:srgbClr val="FF0000"/>
              </a:solidFill>
              <a:latin typeface="楷体" panose="02010609060101010101" charset="-122"/>
              <a:ea typeface="楷体" panose="02010609060101010101" charset="-122"/>
            </a:endParaRPr>
          </a:p>
          <a:p>
            <a:pPr lvl="0"/>
            <a:r>
              <a:rPr lang="zh-CN" altLang="en-US" sz="2500" dirty="0">
                <a:solidFill>
                  <a:srgbClr val="FF0000"/>
                </a:solidFill>
                <a:latin typeface="楷体" panose="02010609060101010101" charset="-122"/>
                <a:ea typeface="楷体" panose="02010609060101010101" charset="-122"/>
              </a:rPr>
              <a:t>【原文依据】</a:t>
            </a:r>
            <a:endParaRPr lang="zh-CN" altLang="en-US" sz="2500" dirty="0">
              <a:solidFill>
                <a:srgbClr val="FF0000"/>
              </a:solidFill>
              <a:latin typeface="楷体" panose="02010609060101010101" charset="-122"/>
              <a:ea typeface="楷体" panose="02010609060101010101" charset="-122"/>
            </a:endParaRPr>
          </a:p>
          <a:p>
            <a:pPr lvl="0"/>
            <a:r>
              <a:rPr lang="zh-CN" altLang="en-US" sz="2500" dirty="0">
                <a:solidFill>
                  <a:srgbClr val="FF0000"/>
                </a:solidFill>
                <a:latin typeface="楷体" panose="02010609060101010101" charset="-122"/>
                <a:ea typeface="楷体" panose="02010609060101010101" charset="-122"/>
              </a:rPr>
              <a:t>不想宝玉在山坡上听见，先不过点头感叹；次又听到“侬今葬花人笑痴，他年葬侬知是谁”、“一朝春尽红颜老，花落人亡两不知”等句，不觉恸倒山坡上，怀里兜的落花撒了一地。试想林黛玉的花颜月貌，将来亦到无可寻觅之时，宁不心碎肠断?既黛玉终归无可寻觅之时，推之于他人，如宝钗、香菱、袭人等，亦可以到无可寻觅之时矣。宝钗等终归无可寻觅之时，则自己又安在呢?且自身尚不知何在何往，将来斯处、斯园、斯花、斯柳，又不知当属谁姓?因此一而二二而三反复推求了去，真不知此时此际如何解释这段悲伤！</a:t>
            </a:r>
            <a:endParaRPr lang="zh-CN" altLang="en-US" sz="2500"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669925" y="952500"/>
            <a:ext cx="10915015" cy="2585720"/>
          </a:xfrm>
        </p:spPr>
        <p:txBody>
          <a:bodyPr>
            <a:normAutofit lnSpcReduction="1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很多小说都有精彩的环境描写，它们在烘托气氛、塑造人物等方面起着重要作用。请从《红楼梦》《红岩》《老人与海》的典型环境中选择一处，加以描述并做简要点评。要求：符合原著内容，条理清晰。</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solidFill>
                  <a:srgbClr val="FF0000"/>
                </a:solidFill>
                <a:latin typeface="楷体" panose="02010609060101010101" charset="-122"/>
                <a:ea typeface="楷体" panose="02010609060101010101" charset="-122"/>
              </a:rPr>
              <a:t>考点解析：</a:t>
            </a:r>
            <a:endParaRPr lang="zh-CN" altLang="en-US" sz="2400" dirty="0">
              <a:solidFill>
                <a:srgbClr val="FF0000"/>
              </a:solidFill>
              <a:latin typeface="楷体" panose="02010609060101010101" charset="-122"/>
              <a:ea typeface="楷体" panose="02010609060101010101" charset="-122"/>
            </a:endParaRPr>
          </a:p>
          <a:p>
            <a:pPr lvl="0"/>
            <a:r>
              <a:rPr lang="zh-CN" altLang="en-US" sz="2400" dirty="0">
                <a:solidFill>
                  <a:srgbClr val="FF0000"/>
                </a:solidFill>
                <a:latin typeface="楷体" panose="02010609060101010101" charset="-122"/>
                <a:ea typeface="楷体" panose="02010609060101010101" charset="-122"/>
              </a:rPr>
              <a:t>    环境（内容）、人物形象（主旨情感）、逻辑分析与表达能力。</a:t>
            </a:r>
            <a:endParaRPr lang="zh-CN" altLang="en-US" sz="2400" dirty="0">
              <a:solidFill>
                <a:srgbClr val="FF0000"/>
              </a:solidFill>
              <a:latin typeface="楷体" panose="02010609060101010101" charset="-122"/>
              <a:ea typeface="楷体" panose="02010609060101010101" charset="-122"/>
            </a:endParaRPr>
          </a:p>
        </p:txBody>
      </p:sp>
      <p:sp>
        <p:nvSpPr>
          <p:cNvPr id="2" name="文本框 1"/>
          <p:cNvSpPr txBox="1"/>
          <p:nvPr/>
        </p:nvSpPr>
        <p:spPr>
          <a:xfrm>
            <a:off x="459105" y="3808095"/>
            <a:ext cx="11348085" cy="1476375"/>
          </a:xfrm>
          <a:prstGeom prst="rect">
            <a:avLst/>
          </a:prstGeom>
          <a:noFill/>
        </p:spPr>
        <p:txBody>
          <a:bodyPr wrap="square" rtlCol="0">
            <a:spAutoFit/>
          </a:bodyPr>
          <a:p>
            <a:r>
              <a:rPr lang="zh-CN" altLang="en-US">
                <a:solidFill>
                  <a:srgbClr val="C00000"/>
                </a:solidFill>
              </a:rPr>
              <a:t>参考答案：潇湘之馆，有凤来仪。院里遍植簧竹，清风来时，便有龙吟细细，凤尾森森。潇湘馆的竹林，使这间院落成为一片清凉，幽静，又略显凄清的天地，想到黛玉时，其实也就想到这片天地与她契合的精神气质。湘妃竹斑乃湘妃之泪，暗合了黛玉泪尽而逝的命运。竹节坚韧超拔，也是黛玉高洁而不同流俗的品格。连潇湘馆的风都比别处沁凉，这也是黛玉给宝玉的感受——只有林妹妹从不劝他追求功名，大有林下名士之风。孤高标世的黛玉形象，正是在这片清幽的院落，才得以鲜活、灵动而有真气和深情。（10分）</a:t>
            </a:r>
            <a:endParaRPr lang="zh-CN" altLang="en-US">
              <a:solidFill>
                <a:srgbClr val="C00000"/>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3243959" y="1633688"/>
            <a:ext cx="8760378" cy="5296266"/>
            <a:chOff x="3243959" y="1633688"/>
            <a:chExt cx="8760378" cy="5296266"/>
          </a:xfrm>
        </p:grpSpPr>
        <p:pic>
          <p:nvPicPr>
            <p:cNvPr id="5" name="图片 4"/>
            <p:cNvPicPr>
              <a:picLocks noChangeAspect="1"/>
            </p:cNvPicPr>
            <p:nvPr>
              <p:custDataLst>
                <p:tags r:id="rId2"/>
              </p:custDataLst>
            </p:nvPr>
          </p:nvPicPr>
          <p:blipFill>
            <a:blip r:embed="rId3" cstate="print">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a:xfrm>
              <a:off x="3243959" y="1633688"/>
              <a:ext cx="8760378" cy="5296266"/>
            </a:xfrm>
            <a:prstGeom prst="rect">
              <a:avLst/>
            </a:prstGeom>
          </p:spPr>
        </p:pic>
        <p:grpSp>
          <p:nvGrpSpPr>
            <p:cNvPr id="7" name="组合 6"/>
            <p:cNvGrpSpPr/>
            <p:nvPr>
              <p:custDataLst>
                <p:tags r:id="rId4"/>
              </p:custDataLst>
            </p:nvPr>
          </p:nvGrpSpPr>
          <p:grpSpPr>
            <a:xfrm>
              <a:off x="10634706" y="5147923"/>
              <a:ext cx="336339" cy="704396"/>
              <a:chOff x="4723531" y="4379187"/>
              <a:chExt cx="336339" cy="704396"/>
            </a:xfrm>
            <a:solidFill>
              <a:schemeClr val="accent2"/>
            </a:solidFill>
          </p:grpSpPr>
          <p:sp>
            <p:nvSpPr>
              <p:cNvPr id="11" name="任意多边形 10"/>
              <p:cNvSpPr/>
              <p:nvPr>
                <p:custDataLst>
                  <p:tags r:id="rId5"/>
                </p:custDataLst>
              </p:nvPr>
            </p:nvSpPr>
            <p:spPr>
              <a:xfrm>
                <a:off x="4723531" y="4379187"/>
                <a:ext cx="319513" cy="319513"/>
              </a:xfrm>
              <a:custGeom>
                <a:avLst/>
                <a:gdLst/>
                <a:ahLst/>
                <a:cxnLst/>
                <a:rect l="l" t="t" r="r" b="b"/>
                <a:pathLst>
                  <a:path w="845190" h="845190">
                    <a:moveTo>
                      <a:pt x="596575" y="479000"/>
                    </a:moveTo>
                    <a:lnTo>
                      <a:pt x="593598" y="660571"/>
                    </a:lnTo>
                    <a:lnTo>
                      <a:pt x="441794" y="660571"/>
                    </a:lnTo>
                    <a:lnTo>
                      <a:pt x="441794" y="481977"/>
                    </a:lnTo>
                    <a:close/>
                    <a:moveTo>
                      <a:pt x="620387" y="425422"/>
                    </a:moveTo>
                    <a:lnTo>
                      <a:pt x="593598" y="464117"/>
                    </a:lnTo>
                    <a:lnTo>
                      <a:pt x="444770" y="467094"/>
                    </a:lnTo>
                    <a:lnTo>
                      <a:pt x="388216" y="434352"/>
                    </a:lnTo>
                    <a:lnTo>
                      <a:pt x="391192" y="517696"/>
                    </a:lnTo>
                    <a:lnTo>
                      <a:pt x="388216" y="636758"/>
                    </a:lnTo>
                    <a:lnTo>
                      <a:pt x="385239" y="749868"/>
                    </a:lnTo>
                    <a:cubicBezTo>
                      <a:pt x="385239" y="755821"/>
                      <a:pt x="387223" y="759789"/>
                      <a:pt x="391192" y="761774"/>
                    </a:cubicBezTo>
                    <a:cubicBezTo>
                      <a:pt x="393176" y="763758"/>
                      <a:pt x="397145" y="761774"/>
                      <a:pt x="403098" y="755821"/>
                    </a:cubicBezTo>
                    <a:cubicBezTo>
                      <a:pt x="424926" y="735977"/>
                      <a:pt x="437825" y="715141"/>
                      <a:pt x="441794" y="693313"/>
                    </a:cubicBezTo>
                    <a:lnTo>
                      <a:pt x="441794" y="675453"/>
                    </a:lnTo>
                    <a:cubicBezTo>
                      <a:pt x="542997" y="675453"/>
                      <a:pt x="619395" y="678430"/>
                      <a:pt x="670989" y="684383"/>
                    </a:cubicBezTo>
                    <a:cubicBezTo>
                      <a:pt x="676942" y="684383"/>
                      <a:pt x="679919" y="683391"/>
                      <a:pt x="679919" y="681407"/>
                    </a:cubicBezTo>
                    <a:cubicBezTo>
                      <a:pt x="681903" y="681407"/>
                      <a:pt x="681903" y="678430"/>
                      <a:pt x="679919" y="672477"/>
                    </a:cubicBezTo>
                    <a:lnTo>
                      <a:pt x="673966" y="657594"/>
                    </a:lnTo>
                    <a:lnTo>
                      <a:pt x="673966" y="490907"/>
                    </a:lnTo>
                    <a:lnTo>
                      <a:pt x="688848" y="470071"/>
                    </a:lnTo>
                    <a:cubicBezTo>
                      <a:pt x="692817" y="466102"/>
                      <a:pt x="692817" y="463125"/>
                      <a:pt x="688848" y="461141"/>
                    </a:cubicBezTo>
                    <a:close/>
                    <a:moveTo>
                      <a:pt x="599551" y="294453"/>
                    </a:moveTo>
                    <a:lnTo>
                      <a:pt x="563833" y="333149"/>
                    </a:lnTo>
                    <a:lnTo>
                      <a:pt x="415005" y="339102"/>
                    </a:lnTo>
                    <a:lnTo>
                      <a:pt x="429887" y="359938"/>
                    </a:lnTo>
                    <a:cubicBezTo>
                      <a:pt x="453700" y="353985"/>
                      <a:pt x="483466" y="351008"/>
                      <a:pt x="519184" y="351008"/>
                    </a:cubicBezTo>
                    <a:lnTo>
                      <a:pt x="644200" y="348032"/>
                    </a:lnTo>
                    <a:cubicBezTo>
                      <a:pt x="650153" y="348032"/>
                      <a:pt x="652137" y="345055"/>
                      <a:pt x="650153" y="339102"/>
                    </a:cubicBezTo>
                    <a:close/>
                    <a:moveTo>
                      <a:pt x="208584" y="60087"/>
                    </a:moveTo>
                    <a:lnTo>
                      <a:pt x="206645" y="65258"/>
                    </a:lnTo>
                    <a:cubicBezTo>
                      <a:pt x="208630" y="95024"/>
                      <a:pt x="209622" y="143641"/>
                      <a:pt x="209622" y="211110"/>
                    </a:cubicBezTo>
                    <a:lnTo>
                      <a:pt x="209622" y="237899"/>
                    </a:lnTo>
                    <a:lnTo>
                      <a:pt x="81630" y="243852"/>
                    </a:lnTo>
                    <a:lnTo>
                      <a:pt x="105442" y="264688"/>
                    </a:lnTo>
                    <a:cubicBezTo>
                      <a:pt x="131239" y="260719"/>
                      <a:pt x="158028" y="257742"/>
                      <a:pt x="185809" y="255758"/>
                    </a:cubicBezTo>
                    <a:lnTo>
                      <a:pt x="209622" y="255758"/>
                    </a:lnTo>
                    <a:lnTo>
                      <a:pt x="209622" y="407563"/>
                    </a:lnTo>
                    <a:cubicBezTo>
                      <a:pt x="158028" y="425422"/>
                      <a:pt x="116356" y="439313"/>
                      <a:pt x="84606" y="449235"/>
                    </a:cubicBezTo>
                    <a:cubicBezTo>
                      <a:pt x="82622" y="449235"/>
                      <a:pt x="81630" y="451219"/>
                      <a:pt x="81630" y="455188"/>
                    </a:cubicBezTo>
                    <a:lnTo>
                      <a:pt x="105442" y="529602"/>
                    </a:lnTo>
                    <a:cubicBezTo>
                      <a:pt x="107426" y="535555"/>
                      <a:pt x="111395" y="536547"/>
                      <a:pt x="117348" y="532578"/>
                    </a:cubicBezTo>
                    <a:cubicBezTo>
                      <a:pt x="135208" y="514719"/>
                      <a:pt x="165966" y="488922"/>
                      <a:pt x="209622" y="455188"/>
                    </a:cubicBezTo>
                    <a:lnTo>
                      <a:pt x="209622" y="666524"/>
                    </a:lnTo>
                    <a:cubicBezTo>
                      <a:pt x="215575" y="690336"/>
                      <a:pt x="197716" y="699266"/>
                      <a:pt x="156044" y="693313"/>
                    </a:cubicBezTo>
                    <a:cubicBezTo>
                      <a:pt x="152075" y="693313"/>
                      <a:pt x="150091" y="694305"/>
                      <a:pt x="150091" y="696289"/>
                    </a:cubicBezTo>
                    <a:cubicBezTo>
                      <a:pt x="150091" y="698274"/>
                      <a:pt x="151083" y="700258"/>
                      <a:pt x="153067" y="702243"/>
                    </a:cubicBezTo>
                    <a:cubicBezTo>
                      <a:pt x="172911" y="714149"/>
                      <a:pt x="180848" y="733000"/>
                      <a:pt x="176880" y="758797"/>
                    </a:cubicBezTo>
                    <a:lnTo>
                      <a:pt x="179532" y="767419"/>
                    </a:lnTo>
                    <a:lnTo>
                      <a:pt x="123775" y="721415"/>
                    </a:lnTo>
                    <a:cubicBezTo>
                      <a:pt x="47301" y="644940"/>
                      <a:pt x="0" y="539292"/>
                      <a:pt x="0" y="422595"/>
                    </a:cubicBezTo>
                    <a:cubicBezTo>
                      <a:pt x="0" y="276724"/>
                      <a:pt x="73907" y="148116"/>
                      <a:pt x="186318" y="72173"/>
                    </a:cubicBezTo>
                    <a:close/>
                    <a:moveTo>
                      <a:pt x="507278" y="53352"/>
                    </a:moveTo>
                    <a:cubicBezTo>
                      <a:pt x="457669" y="210117"/>
                      <a:pt x="390200" y="331164"/>
                      <a:pt x="304872" y="416492"/>
                    </a:cubicBezTo>
                    <a:cubicBezTo>
                      <a:pt x="302887" y="420461"/>
                      <a:pt x="302887" y="422446"/>
                      <a:pt x="304872" y="422446"/>
                    </a:cubicBezTo>
                    <a:cubicBezTo>
                      <a:pt x="306856" y="422446"/>
                      <a:pt x="309833" y="421453"/>
                      <a:pt x="313801" y="419469"/>
                    </a:cubicBezTo>
                    <a:cubicBezTo>
                      <a:pt x="418973" y="326203"/>
                      <a:pt x="501325" y="221031"/>
                      <a:pt x="560856" y="103953"/>
                    </a:cubicBezTo>
                    <a:lnTo>
                      <a:pt x="563833" y="103953"/>
                    </a:lnTo>
                    <a:cubicBezTo>
                      <a:pt x="581692" y="217063"/>
                      <a:pt x="631301" y="314297"/>
                      <a:pt x="712661" y="395657"/>
                    </a:cubicBezTo>
                    <a:cubicBezTo>
                      <a:pt x="738458" y="367875"/>
                      <a:pt x="764255" y="354977"/>
                      <a:pt x="790051" y="356961"/>
                    </a:cubicBezTo>
                    <a:cubicBezTo>
                      <a:pt x="792036" y="358946"/>
                      <a:pt x="794020" y="357953"/>
                      <a:pt x="796005" y="353985"/>
                    </a:cubicBezTo>
                    <a:cubicBezTo>
                      <a:pt x="796005" y="352000"/>
                      <a:pt x="795012" y="350016"/>
                      <a:pt x="793028" y="348032"/>
                    </a:cubicBezTo>
                    <a:cubicBezTo>
                      <a:pt x="664044" y="270641"/>
                      <a:pt x="589630" y="187297"/>
                      <a:pt x="569786" y="98000"/>
                    </a:cubicBezTo>
                    <a:lnTo>
                      <a:pt x="575739" y="92047"/>
                    </a:lnTo>
                    <a:cubicBezTo>
                      <a:pt x="579708" y="90063"/>
                      <a:pt x="579708" y="87086"/>
                      <a:pt x="575739" y="83117"/>
                    </a:cubicBezTo>
                    <a:close/>
                    <a:moveTo>
                      <a:pt x="422595" y="0"/>
                    </a:moveTo>
                    <a:cubicBezTo>
                      <a:pt x="655988" y="0"/>
                      <a:pt x="845190" y="189202"/>
                      <a:pt x="845190" y="422595"/>
                    </a:cubicBezTo>
                    <a:cubicBezTo>
                      <a:pt x="845190" y="655988"/>
                      <a:pt x="655988" y="845190"/>
                      <a:pt x="422595" y="845190"/>
                    </a:cubicBezTo>
                    <a:cubicBezTo>
                      <a:pt x="335073" y="845190"/>
                      <a:pt x="253765" y="818584"/>
                      <a:pt x="186318" y="773018"/>
                    </a:cubicBezTo>
                    <a:lnTo>
                      <a:pt x="180720" y="768399"/>
                    </a:lnTo>
                    <a:lnTo>
                      <a:pt x="188786" y="767727"/>
                    </a:lnTo>
                    <a:cubicBezTo>
                      <a:pt x="244348" y="733993"/>
                      <a:pt x="272130" y="690336"/>
                      <a:pt x="272130" y="636758"/>
                    </a:cubicBezTo>
                    <a:lnTo>
                      <a:pt x="269153" y="490907"/>
                    </a:lnTo>
                    <a:lnTo>
                      <a:pt x="272130" y="410539"/>
                    </a:lnTo>
                    <a:cubicBezTo>
                      <a:pt x="276098" y="408555"/>
                      <a:pt x="282051" y="404586"/>
                      <a:pt x="289989" y="398633"/>
                    </a:cubicBezTo>
                    <a:cubicBezTo>
                      <a:pt x="311817" y="380774"/>
                      <a:pt x="329676" y="367875"/>
                      <a:pt x="343567" y="359938"/>
                    </a:cubicBezTo>
                    <a:cubicBezTo>
                      <a:pt x="349520" y="353985"/>
                      <a:pt x="348528" y="352000"/>
                      <a:pt x="340591" y="353985"/>
                    </a:cubicBezTo>
                    <a:cubicBezTo>
                      <a:pt x="332653" y="355969"/>
                      <a:pt x="321739" y="359938"/>
                      <a:pt x="307848" y="365891"/>
                    </a:cubicBezTo>
                    <a:cubicBezTo>
                      <a:pt x="291973" y="371844"/>
                      <a:pt x="280067" y="376805"/>
                      <a:pt x="272130" y="380774"/>
                    </a:cubicBezTo>
                    <a:lnTo>
                      <a:pt x="272130" y="252782"/>
                    </a:lnTo>
                    <a:lnTo>
                      <a:pt x="382262" y="246828"/>
                    </a:lnTo>
                    <a:cubicBezTo>
                      <a:pt x="388216" y="244844"/>
                      <a:pt x="390200" y="240875"/>
                      <a:pt x="388216" y="234922"/>
                    </a:cubicBezTo>
                    <a:lnTo>
                      <a:pt x="340591" y="196227"/>
                    </a:lnTo>
                    <a:lnTo>
                      <a:pt x="304872" y="231946"/>
                    </a:lnTo>
                    <a:lnTo>
                      <a:pt x="272130" y="234922"/>
                    </a:lnTo>
                    <a:lnTo>
                      <a:pt x="275106" y="115860"/>
                    </a:lnTo>
                    <a:lnTo>
                      <a:pt x="284036" y="92047"/>
                    </a:lnTo>
                    <a:cubicBezTo>
                      <a:pt x="288005" y="88078"/>
                      <a:pt x="289989" y="86094"/>
                      <a:pt x="289989" y="86094"/>
                    </a:cubicBezTo>
                    <a:cubicBezTo>
                      <a:pt x="289989" y="86094"/>
                      <a:pt x="288005" y="85102"/>
                      <a:pt x="284036" y="83117"/>
                    </a:cubicBezTo>
                    <a:lnTo>
                      <a:pt x="215575" y="59305"/>
                    </a:lnTo>
                    <a:lnTo>
                      <a:pt x="210025" y="59305"/>
                    </a:lnTo>
                    <a:lnTo>
                      <a:pt x="258102" y="33210"/>
                    </a:lnTo>
                    <a:cubicBezTo>
                      <a:pt x="308661" y="11825"/>
                      <a:pt x="364247" y="0"/>
                      <a:pt x="4225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85000"/>
                      <a:lumOff val="15000"/>
                    </a:schemeClr>
                  </a:solidFill>
                  <a:latin typeface="Arial" panose="020B0604020202020204" pitchFamily="34" charset="0"/>
                  <a:ea typeface="隶书" panose="02010509060101010101" pitchFamily="49" charset="-122"/>
                </a:endParaRPr>
              </a:p>
            </p:txBody>
          </p:sp>
          <p:sp>
            <p:nvSpPr>
              <p:cNvPr id="12" name="任意多边形 11"/>
              <p:cNvSpPr/>
              <p:nvPr>
                <p:custDataLst>
                  <p:tags r:id="rId6"/>
                </p:custDataLst>
              </p:nvPr>
            </p:nvSpPr>
            <p:spPr>
              <a:xfrm>
                <a:off x="4740357" y="4764070"/>
                <a:ext cx="319513" cy="319513"/>
              </a:xfrm>
              <a:custGeom>
                <a:avLst/>
                <a:gdLst/>
                <a:ahLst/>
                <a:cxnLst/>
                <a:rect l="l" t="t" r="r" b="b"/>
                <a:pathLst>
                  <a:path w="845190" h="845190">
                    <a:moveTo>
                      <a:pt x="453701" y="476025"/>
                    </a:moveTo>
                    <a:lnTo>
                      <a:pt x="465607" y="476025"/>
                    </a:lnTo>
                    <a:cubicBezTo>
                      <a:pt x="505295" y="599056"/>
                      <a:pt x="570779" y="680415"/>
                      <a:pt x="662060" y="720103"/>
                    </a:cubicBezTo>
                    <a:cubicBezTo>
                      <a:pt x="676943" y="701251"/>
                      <a:pt x="693811" y="686865"/>
                      <a:pt x="712662" y="676943"/>
                    </a:cubicBezTo>
                    <a:lnTo>
                      <a:pt x="770636" y="661759"/>
                    </a:lnTo>
                    <a:lnTo>
                      <a:pt x="721415" y="721415"/>
                    </a:lnTo>
                    <a:cubicBezTo>
                      <a:pt x="644940" y="797890"/>
                      <a:pt x="539292" y="845190"/>
                      <a:pt x="422595" y="845190"/>
                    </a:cubicBezTo>
                    <a:cubicBezTo>
                      <a:pt x="305899" y="845190"/>
                      <a:pt x="200250" y="797890"/>
                      <a:pt x="123775" y="721415"/>
                    </a:cubicBezTo>
                    <a:lnTo>
                      <a:pt x="111154" y="706118"/>
                    </a:lnTo>
                    <a:lnTo>
                      <a:pt x="159579" y="685314"/>
                    </a:lnTo>
                    <a:cubicBezTo>
                      <a:pt x="254457" y="641038"/>
                      <a:pt x="328685" y="595087"/>
                      <a:pt x="382263" y="547462"/>
                    </a:cubicBezTo>
                    <a:lnTo>
                      <a:pt x="385240" y="684384"/>
                    </a:lnTo>
                    <a:cubicBezTo>
                      <a:pt x="389209" y="698275"/>
                      <a:pt x="375318" y="703236"/>
                      <a:pt x="343568" y="699267"/>
                    </a:cubicBezTo>
                    <a:cubicBezTo>
                      <a:pt x="339599" y="699267"/>
                      <a:pt x="337615" y="701251"/>
                      <a:pt x="337615" y="705220"/>
                    </a:cubicBezTo>
                    <a:cubicBezTo>
                      <a:pt x="337615" y="707204"/>
                      <a:pt x="339599" y="709189"/>
                      <a:pt x="343568" y="711173"/>
                    </a:cubicBezTo>
                    <a:cubicBezTo>
                      <a:pt x="357459" y="717126"/>
                      <a:pt x="364404" y="734986"/>
                      <a:pt x="364404" y="764751"/>
                    </a:cubicBezTo>
                    <a:cubicBezTo>
                      <a:pt x="366388" y="768720"/>
                      <a:pt x="369365" y="769712"/>
                      <a:pt x="373334" y="767728"/>
                    </a:cubicBezTo>
                    <a:cubicBezTo>
                      <a:pt x="422943" y="749869"/>
                      <a:pt x="448740" y="720103"/>
                      <a:pt x="450724" y="678431"/>
                    </a:cubicBezTo>
                    <a:close/>
                    <a:moveTo>
                      <a:pt x="123302" y="142650"/>
                    </a:moveTo>
                    <a:cubicBezTo>
                      <a:pt x="119334" y="142650"/>
                      <a:pt x="117349" y="144634"/>
                      <a:pt x="117349" y="148603"/>
                    </a:cubicBezTo>
                    <a:cubicBezTo>
                      <a:pt x="131240" y="162493"/>
                      <a:pt x="139177" y="188290"/>
                      <a:pt x="141162" y="225993"/>
                    </a:cubicBezTo>
                    <a:cubicBezTo>
                      <a:pt x="143146" y="237900"/>
                      <a:pt x="152076" y="242861"/>
                      <a:pt x="167951" y="240876"/>
                    </a:cubicBezTo>
                    <a:cubicBezTo>
                      <a:pt x="183826" y="234923"/>
                      <a:pt x="193748" y="224009"/>
                      <a:pt x="197717" y="208134"/>
                    </a:cubicBezTo>
                    <a:cubicBezTo>
                      <a:pt x="199701" y="186306"/>
                      <a:pt x="174896" y="164478"/>
                      <a:pt x="123302" y="142650"/>
                    </a:cubicBezTo>
                    <a:close/>
                    <a:moveTo>
                      <a:pt x="329429" y="111024"/>
                    </a:moveTo>
                    <a:cubicBezTo>
                      <a:pt x="328437" y="111272"/>
                      <a:pt x="327197" y="111892"/>
                      <a:pt x="325709" y="112884"/>
                    </a:cubicBezTo>
                    <a:lnTo>
                      <a:pt x="191763" y="321243"/>
                    </a:lnTo>
                    <a:cubicBezTo>
                      <a:pt x="183826" y="333150"/>
                      <a:pt x="171920" y="336126"/>
                      <a:pt x="156045" y="330173"/>
                    </a:cubicBezTo>
                    <a:cubicBezTo>
                      <a:pt x="150092" y="330173"/>
                      <a:pt x="149099" y="333150"/>
                      <a:pt x="153068" y="339103"/>
                    </a:cubicBezTo>
                    <a:cubicBezTo>
                      <a:pt x="168943" y="345056"/>
                      <a:pt x="175888" y="355970"/>
                      <a:pt x="173904" y="371845"/>
                    </a:cubicBezTo>
                    <a:cubicBezTo>
                      <a:pt x="171920" y="387720"/>
                      <a:pt x="167951" y="401611"/>
                      <a:pt x="161998" y="413517"/>
                    </a:cubicBezTo>
                    <a:cubicBezTo>
                      <a:pt x="156045" y="429392"/>
                      <a:pt x="159021" y="438322"/>
                      <a:pt x="170927" y="440306"/>
                    </a:cubicBezTo>
                    <a:cubicBezTo>
                      <a:pt x="190771" y="442290"/>
                      <a:pt x="207638" y="437329"/>
                      <a:pt x="221529" y="425423"/>
                    </a:cubicBezTo>
                    <a:cubicBezTo>
                      <a:pt x="237404" y="417486"/>
                      <a:pt x="242365" y="407564"/>
                      <a:pt x="236412" y="395658"/>
                    </a:cubicBezTo>
                    <a:cubicBezTo>
                      <a:pt x="232443" y="383751"/>
                      <a:pt x="230459" y="370853"/>
                      <a:pt x="230459" y="356962"/>
                    </a:cubicBezTo>
                    <a:cubicBezTo>
                      <a:pt x="230459" y="343072"/>
                      <a:pt x="233435" y="330173"/>
                      <a:pt x="239388" y="318267"/>
                    </a:cubicBezTo>
                    <a:lnTo>
                      <a:pt x="331662" y="118837"/>
                    </a:lnTo>
                    <a:cubicBezTo>
                      <a:pt x="333150" y="112884"/>
                      <a:pt x="332406" y="110280"/>
                      <a:pt x="329429" y="111024"/>
                    </a:cubicBezTo>
                    <a:close/>
                    <a:moveTo>
                      <a:pt x="434353" y="58562"/>
                    </a:moveTo>
                    <a:cubicBezTo>
                      <a:pt x="433361" y="59058"/>
                      <a:pt x="432865" y="60298"/>
                      <a:pt x="432865" y="62283"/>
                    </a:cubicBezTo>
                    <a:lnTo>
                      <a:pt x="429888" y="196228"/>
                    </a:lnTo>
                    <a:lnTo>
                      <a:pt x="295943" y="214087"/>
                    </a:lnTo>
                    <a:lnTo>
                      <a:pt x="322732" y="231947"/>
                    </a:lnTo>
                    <a:cubicBezTo>
                      <a:pt x="336623" y="227978"/>
                      <a:pt x="362420" y="223017"/>
                      <a:pt x="400123" y="217064"/>
                    </a:cubicBezTo>
                    <a:lnTo>
                      <a:pt x="429888" y="211111"/>
                    </a:lnTo>
                    <a:lnTo>
                      <a:pt x="429888" y="273618"/>
                    </a:lnTo>
                    <a:cubicBezTo>
                      <a:pt x="431873" y="337118"/>
                      <a:pt x="461638" y="372837"/>
                      <a:pt x="519185" y="380775"/>
                    </a:cubicBezTo>
                    <a:cubicBezTo>
                      <a:pt x="590623" y="388712"/>
                      <a:pt x="659084" y="383751"/>
                      <a:pt x="724568" y="365892"/>
                    </a:cubicBezTo>
                    <a:cubicBezTo>
                      <a:pt x="750365" y="353986"/>
                      <a:pt x="754334" y="338111"/>
                      <a:pt x="736474" y="318267"/>
                    </a:cubicBezTo>
                    <a:cubicBezTo>
                      <a:pt x="718615" y="306361"/>
                      <a:pt x="712662" y="287509"/>
                      <a:pt x="718615" y="261712"/>
                    </a:cubicBezTo>
                    <a:cubicBezTo>
                      <a:pt x="720599" y="257743"/>
                      <a:pt x="719607" y="255759"/>
                      <a:pt x="715638" y="255759"/>
                    </a:cubicBezTo>
                    <a:cubicBezTo>
                      <a:pt x="713654" y="253775"/>
                      <a:pt x="711670" y="254767"/>
                      <a:pt x="709685" y="258736"/>
                    </a:cubicBezTo>
                    <a:cubicBezTo>
                      <a:pt x="695795" y="288501"/>
                      <a:pt x="678928" y="305368"/>
                      <a:pt x="659084" y="309337"/>
                    </a:cubicBezTo>
                    <a:cubicBezTo>
                      <a:pt x="627334" y="319259"/>
                      <a:pt x="584670" y="322236"/>
                      <a:pt x="531092" y="318267"/>
                    </a:cubicBezTo>
                    <a:cubicBezTo>
                      <a:pt x="497357" y="318267"/>
                      <a:pt x="484459" y="306361"/>
                      <a:pt x="492396" y="282548"/>
                    </a:cubicBezTo>
                    <a:lnTo>
                      <a:pt x="495373" y="205158"/>
                    </a:lnTo>
                    <a:lnTo>
                      <a:pt x="721592" y="175392"/>
                    </a:lnTo>
                    <a:cubicBezTo>
                      <a:pt x="727545" y="171423"/>
                      <a:pt x="728537" y="167454"/>
                      <a:pt x="724568" y="163486"/>
                    </a:cubicBezTo>
                    <a:lnTo>
                      <a:pt x="673967" y="124790"/>
                    </a:lnTo>
                    <a:lnTo>
                      <a:pt x="635271" y="169439"/>
                    </a:lnTo>
                    <a:lnTo>
                      <a:pt x="495373" y="187298"/>
                    </a:lnTo>
                    <a:lnTo>
                      <a:pt x="498349" y="139673"/>
                    </a:lnTo>
                    <a:cubicBezTo>
                      <a:pt x="500334" y="121814"/>
                      <a:pt x="504302" y="109908"/>
                      <a:pt x="510256" y="103954"/>
                    </a:cubicBezTo>
                    <a:cubicBezTo>
                      <a:pt x="516209" y="99986"/>
                      <a:pt x="516209" y="96017"/>
                      <a:pt x="510256" y="92048"/>
                    </a:cubicBezTo>
                    <a:lnTo>
                      <a:pt x="438818" y="59306"/>
                    </a:lnTo>
                    <a:cubicBezTo>
                      <a:pt x="436834" y="58314"/>
                      <a:pt x="435345" y="58066"/>
                      <a:pt x="434353" y="58562"/>
                    </a:cubicBezTo>
                    <a:close/>
                    <a:moveTo>
                      <a:pt x="422595" y="0"/>
                    </a:moveTo>
                    <a:cubicBezTo>
                      <a:pt x="655988" y="0"/>
                      <a:pt x="845190" y="189202"/>
                      <a:pt x="845190" y="422595"/>
                    </a:cubicBezTo>
                    <a:cubicBezTo>
                      <a:pt x="845190" y="480943"/>
                      <a:pt x="833365" y="536530"/>
                      <a:pt x="811981" y="587088"/>
                    </a:cubicBezTo>
                    <a:lnTo>
                      <a:pt x="775170" y="654907"/>
                    </a:lnTo>
                    <a:lnTo>
                      <a:pt x="775170" y="648665"/>
                    </a:lnTo>
                    <a:cubicBezTo>
                      <a:pt x="628326" y="620884"/>
                      <a:pt x="528115" y="563337"/>
                      <a:pt x="474537" y="476025"/>
                    </a:cubicBezTo>
                    <a:lnTo>
                      <a:pt x="760287" y="470072"/>
                    </a:lnTo>
                    <a:cubicBezTo>
                      <a:pt x="764256" y="468087"/>
                      <a:pt x="764256" y="466103"/>
                      <a:pt x="760287" y="464118"/>
                    </a:cubicBezTo>
                    <a:lnTo>
                      <a:pt x="700756" y="410540"/>
                    </a:lnTo>
                    <a:lnTo>
                      <a:pt x="653131" y="458165"/>
                    </a:lnTo>
                    <a:lnTo>
                      <a:pt x="456677" y="461142"/>
                    </a:lnTo>
                    <a:lnTo>
                      <a:pt x="456677" y="404587"/>
                    </a:lnTo>
                    <a:cubicBezTo>
                      <a:pt x="458662" y="396650"/>
                      <a:pt x="455685" y="391689"/>
                      <a:pt x="447748" y="389704"/>
                    </a:cubicBezTo>
                    <a:lnTo>
                      <a:pt x="385240" y="374822"/>
                    </a:lnTo>
                    <a:cubicBezTo>
                      <a:pt x="382263" y="373829"/>
                      <a:pt x="380279" y="373829"/>
                      <a:pt x="379287" y="374822"/>
                    </a:cubicBezTo>
                    <a:cubicBezTo>
                      <a:pt x="378295" y="375814"/>
                      <a:pt x="378295" y="377798"/>
                      <a:pt x="379287" y="380775"/>
                    </a:cubicBezTo>
                    <a:lnTo>
                      <a:pt x="379287" y="461142"/>
                    </a:lnTo>
                    <a:lnTo>
                      <a:pt x="90560" y="464118"/>
                    </a:lnTo>
                    <a:lnTo>
                      <a:pt x="114373" y="487931"/>
                    </a:lnTo>
                    <a:cubicBezTo>
                      <a:pt x="138185" y="483962"/>
                      <a:pt x="168943" y="480986"/>
                      <a:pt x="206646" y="479001"/>
                    </a:cubicBezTo>
                    <a:lnTo>
                      <a:pt x="361427" y="476025"/>
                    </a:lnTo>
                    <a:cubicBezTo>
                      <a:pt x="285525" y="562345"/>
                      <a:pt x="209065" y="629690"/>
                      <a:pt x="132046" y="678059"/>
                    </a:cubicBezTo>
                    <a:lnTo>
                      <a:pt x="101657" y="694608"/>
                    </a:lnTo>
                    <a:lnTo>
                      <a:pt x="72173" y="658872"/>
                    </a:lnTo>
                    <a:cubicBezTo>
                      <a:pt x="26607" y="591425"/>
                      <a:pt x="0" y="510117"/>
                      <a:pt x="0" y="422595"/>
                    </a:cubicBezTo>
                    <a:cubicBezTo>
                      <a:pt x="0" y="276724"/>
                      <a:pt x="73907" y="148116"/>
                      <a:pt x="186318" y="72173"/>
                    </a:cubicBezTo>
                    <a:lnTo>
                      <a:pt x="195192" y="67356"/>
                    </a:lnTo>
                    <a:lnTo>
                      <a:pt x="210367" y="89816"/>
                    </a:lnTo>
                    <a:cubicBezTo>
                      <a:pt x="214832" y="102218"/>
                      <a:pt x="217560" y="117845"/>
                      <a:pt x="218552" y="136697"/>
                    </a:cubicBezTo>
                    <a:cubicBezTo>
                      <a:pt x="220537" y="148603"/>
                      <a:pt x="229467" y="153564"/>
                      <a:pt x="245342" y="151579"/>
                    </a:cubicBezTo>
                    <a:cubicBezTo>
                      <a:pt x="265185" y="141658"/>
                      <a:pt x="276099" y="129751"/>
                      <a:pt x="278084" y="115861"/>
                    </a:cubicBezTo>
                    <a:cubicBezTo>
                      <a:pt x="278084" y="100978"/>
                      <a:pt x="263015" y="86095"/>
                      <a:pt x="232877" y="71212"/>
                    </a:cubicBezTo>
                    <a:lnTo>
                      <a:pt x="207712" y="60560"/>
                    </a:lnTo>
                    <a:lnTo>
                      <a:pt x="258102" y="33210"/>
                    </a:lnTo>
                    <a:cubicBezTo>
                      <a:pt x="308661" y="11825"/>
                      <a:pt x="364247" y="0"/>
                      <a:pt x="4225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latin typeface="Arial" panose="020B0604020202020204" pitchFamily="34" charset="0"/>
                  <a:ea typeface="隶书" panose="02010509060101010101" pitchFamily="49" charset="-122"/>
                </a:endParaRPr>
              </a:p>
            </p:txBody>
          </p:sp>
        </p:grpSp>
      </p:grpSp>
      <p:sp>
        <p:nvSpPr>
          <p:cNvPr id="15" name="文本框 14"/>
          <p:cNvSpPr txBox="1"/>
          <p:nvPr>
            <p:custDataLst>
              <p:tags r:id="rId7"/>
            </p:custDataLst>
          </p:nvPr>
        </p:nvSpPr>
        <p:spPr>
          <a:xfrm>
            <a:off x="917494" y="242884"/>
            <a:ext cx="7280356" cy="707886"/>
          </a:xfrm>
          <a:prstGeom prst="rect">
            <a:avLst/>
          </a:prstGeom>
          <a:noFill/>
        </p:spPr>
        <p:txBody>
          <a:bodyPr wrap="square" rtlCol="0">
            <a:normAutofit/>
          </a:bodyPr>
          <a:lstStyle>
            <a:defPPr>
              <a:defRPr lang="zh-CN"/>
            </a:defPPr>
            <a:lvl1pPr>
              <a:defRPr sz="4000">
                <a:latin typeface="+mj-lt"/>
                <a:ea typeface="+mj-ea"/>
                <a:cs typeface="+mj-cs"/>
              </a:defRPr>
            </a:lvl1pPr>
          </a:lstStyle>
          <a:p>
            <a:r>
              <a:rPr lang="zh-CN" altLang="en-US" dirty="0">
                <a:solidFill>
                  <a:schemeClr val="tx1">
                    <a:lumMod val="85000"/>
                    <a:lumOff val="15000"/>
                  </a:schemeClr>
                </a:solidFill>
                <a:latin typeface="叶根友毛笔行书2.0版" panose="02010601030101010101" charset="-122"/>
                <a:ea typeface="叶根友毛笔行书2.0版" panose="02010601030101010101" charset="-122"/>
              </a:rPr>
              <a:t>总结</a:t>
            </a:r>
            <a:endParaRPr lang="zh-CN" altLang="en-US" dirty="0">
              <a:solidFill>
                <a:schemeClr val="tx1">
                  <a:lumMod val="85000"/>
                  <a:lumOff val="15000"/>
                </a:schemeClr>
              </a:solidFill>
              <a:latin typeface="叶根友毛笔行书2.0版" panose="02010601030101010101" charset="-122"/>
              <a:ea typeface="叶根友毛笔行书2.0版" panose="02010601030101010101" charset="-122"/>
            </a:endParaRPr>
          </a:p>
        </p:txBody>
      </p:sp>
      <p:sp>
        <p:nvSpPr>
          <p:cNvPr id="17" name="文本框 16"/>
          <p:cNvSpPr txBox="1"/>
          <p:nvPr>
            <p:custDataLst>
              <p:tags r:id="rId8"/>
            </p:custDataLst>
          </p:nvPr>
        </p:nvSpPr>
        <p:spPr>
          <a:xfrm>
            <a:off x="445135" y="1247140"/>
            <a:ext cx="4842510" cy="2537460"/>
          </a:xfrm>
          <a:prstGeom prst="rect">
            <a:avLst/>
          </a:prstGeom>
        </p:spPr>
        <p:txBody>
          <a:bodyPr wrap="square">
            <a:normAutofit/>
          </a:bodyPr>
          <a:lstStyle>
            <a:defPPr>
              <a:defRPr lang="zh-CN"/>
            </a:defPPr>
            <a:lvl1pPr algn="r">
              <a:lnSpc>
                <a:spcPct val="130000"/>
              </a:lnSpc>
            </a:lvl1pPr>
          </a:lstStyle>
          <a:p>
            <a:r>
              <a:rPr lang="zh-CN" altLang="en-US" sz="2400" dirty="0">
                <a:solidFill>
                  <a:srgbClr val="00B050"/>
                </a:solidFill>
                <a:latin typeface="Arial" panose="020B0604020202020204" pitchFamily="34" charset="0"/>
                <a:ea typeface="隶书" panose="02010509060101010101" pitchFamily="49" charset="-122"/>
              </a:rPr>
              <a:t>三个基本点没有变化，逻辑分析与表达能力必考；如增加难度，会考查学生的迁移能力。。</a:t>
            </a:r>
            <a:endParaRPr lang="zh-CN" altLang="en-US" sz="2400" dirty="0">
              <a:solidFill>
                <a:srgbClr val="00B050"/>
              </a:solidFill>
              <a:latin typeface="Arial" panose="020B0604020202020204" pitchFamily="34" charset="0"/>
              <a:ea typeface="隶书" panose="02010509060101010101" pitchFamily="49" charset="-122"/>
            </a:endParaRPr>
          </a:p>
        </p:txBody>
      </p:sp>
    </p:spTree>
    <p:custDataLst>
      <p:tags r:id="rId9"/>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dirty="0"/>
              <a:t>重点人物形象解析</a:t>
            </a:r>
            <a:endParaRPr lang="zh-CN" altLang="en-US" dirty="0"/>
          </a:p>
        </p:txBody>
      </p:sp>
      <p:sp>
        <p:nvSpPr>
          <p:cNvPr id="6" name="文本框 5"/>
          <p:cNvSpPr txBox="1"/>
          <p:nvPr>
            <p:custDataLst>
              <p:tags r:id="rId2"/>
            </p:custDataLst>
          </p:nvPr>
        </p:nvSpPr>
        <p:spPr>
          <a:xfrm>
            <a:off x="5401567" y="1862904"/>
            <a:ext cx="1388866" cy="1266854"/>
          </a:xfrm>
          <a:prstGeom prst="rect">
            <a:avLst/>
          </a:prstGeom>
        </p:spPr>
        <p:txBody>
          <a:bodyPr anchor="ctr" anchorCtr="0">
            <a:normAutofit/>
          </a:bodyPr>
          <a:lstStyle>
            <a:defPPr>
              <a:defRPr lang="zh-CN"/>
            </a:defPPr>
            <a:lvl1pPr indent="0" algn="r" fontAlgn="auto">
              <a:lnSpc>
                <a:spcPct val="120000"/>
              </a:lnSpc>
              <a:spcBef>
                <a:spcPts val="0"/>
              </a:spcBef>
              <a:spcAft>
                <a:spcPts val="1000"/>
              </a:spcAft>
              <a:buFont typeface="Arial" panose="020B0604020202020204" pitchFamily="34" charset="0"/>
              <a:buNone/>
              <a:defRPr sz="6000" b="1" u="none" strike="noStrike" cap="none" spc="150" normalizeH="0" baseline="0">
                <a:uFillTx/>
                <a:latin typeface="Arial" panose="020B0604020202020204" pitchFamily="34" charset="0"/>
                <a:ea typeface="微软雅黑" panose="020B0503020204020204" charset="-122"/>
              </a:defRPr>
            </a:lvl1pPr>
            <a:lvl2pPr indent="0" fontAlgn="auto">
              <a:lnSpc>
                <a:spcPct val="120000"/>
              </a:lnSpc>
              <a:spcBef>
                <a:spcPts val="0"/>
              </a:spcBef>
              <a:spcAft>
                <a:spcPts val="1000"/>
              </a:spcAft>
              <a:buFont typeface="Arial" panose="020B0604020202020204" pitchFamily="34" charset="0"/>
              <a:buNone/>
              <a:tabLst>
                <a:tab pos="1609725" algn="l"/>
              </a:tabLst>
              <a:defRPr sz="2000" u="none" strike="noStrike" cap="none" spc="150" normalizeH="0" baseline="0">
                <a:solidFill>
                  <a:schemeClr val="tx1">
                    <a:tint val="75000"/>
                  </a:schemeClr>
                </a:solidFill>
                <a:uFillTx/>
                <a:latin typeface="Arial" panose="020B0604020202020204" pitchFamily="34" charset="0"/>
                <a:ea typeface="微软雅黑" panose="020B0503020204020204" charset="-122"/>
              </a:defRPr>
            </a:lvl2pPr>
            <a:lvl3pPr indent="0" fontAlgn="auto">
              <a:lnSpc>
                <a:spcPct val="120000"/>
              </a:lnSpc>
              <a:spcBef>
                <a:spcPts val="0"/>
              </a:spcBef>
              <a:spcAft>
                <a:spcPts val="1000"/>
              </a:spcAft>
              <a:buFont typeface="Arial" panose="020B0604020202020204" pitchFamily="34" charset="0"/>
              <a:buNone/>
              <a:defRPr u="none" strike="noStrike" cap="none" spc="150" normalizeH="0" baseline="0">
                <a:solidFill>
                  <a:schemeClr val="tx1">
                    <a:tint val="75000"/>
                  </a:schemeClr>
                </a:solidFill>
                <a:uFillTx/>
                <a:latin typeface="Arial" panose="020B0604020202020204" pitchFamily="34" charset="0"/>
                <a:ea typeface="微软雅黑" panose="020B0503020204020204" charset="-122"/>
              </a:defRPr>
            </a:lvl3pPr>
            <a:lvl4pPr indent="0" fontAlgn="auto">
              <a:lnSpc>
                <a:spcPct val="120000"/>
              </a:lnSpc>
              <a:spcBef>
                <a:spcPts val="0"/>
              </a:spcBef>
              <a:spcAft>
                <a:spcPts val="1000"/>
              </a:spcAft>
              <a:buFont typeface="Arial" panose="020B0604020202020204" pitchFamily="34" charset="0"/>
              <a:buNone/>
              <a:defRPr sz="1600" u="none" strike="noStrike" cap="none" spc="150" normalizeH="0" baseline="0">
                <a:solidFill>
                  <a:schemeClr val="tx1">
                    <a:tint val="75000"/>
                  </a:schemeClr>
                </a:solidFill>
                <a:uFillTx/>
                <a:latin typeface="Arial" panose="020B0604020202020204" pitchFamily="34" charset="0"/>
                <a:ea typeface="微软雅黑" panose="020B0503020204020204" charset="-122"/>
              </a:defRPr>
            </a:lvl4pPr>
            <a:lvl5pPr indent="0" fontAlgn="auto">
              <a:lnSpc>
                <a:spcPct val="120000"/>
              </a:lnSpc>
              <a:spcBef>
                <a:spcPts val="0"/>
              </a:spcBef>
              <a:spcAft>
                <a:spcPts val="1000"/>
              </a:spcAft>
              <a:buFont typeface="Arial" panose="020B0604020202020204" pitchFamily="34" charset="0"/>
              <a:buNone/>
              <a:defRPr sz="1600" u="none" strike="noStrike" cap="none" spc="150" normalizeH="0" baseline="0">
                <a:solidFill>
                  <a:schemeClr val="tx1">
                    <a:tint val="75000"/>
                  </a:schemeClr>
                </a:solidFill>
                <a:uFillTx/>
                <a:latin typeface="Arial" panose="020B0604020202020204" pitchFamily="34" charset="0"/>
                <a:ea typeface="微软雅黑" panose="020B0503020204020204" charset="-122"/>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ctr"/>
            <a:r>
              <a:rPr lang="zh-CN" altLang="en-US" dirty="0">
                <a:solidFill>
                  <a:schemeClr val="tx1">
                    <a:lumMod val="85000"/>
                    <a:lumOff val="15000"/>
                  </a:schemeClr>
                </a:solidFill>
                <a:ea typeface="隶书" panose="02010509060101010101" pitchFamily="49" charset="-122"/>
              </a:rPr>
              <a:t>陆</a:t>
            </a:r>
            <a:endParaRPr lang="zh-CN" altLang="en-US" dirty="0">
              <a:solidFill>
                <a:schemeClr val="tx1">
                  <a:lumMod val="85000"/>
                  <a:lumOff val="15000"/>
                </a:schemeClr>
              </a:solidFill>
              <a:ea typeface="隶书" panose="020105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3200" dirty="0">
                <a:solidFill>
                  <a:srgbClr val="FF0000"/>
                </a:solidFill>
                <a:latin typeface="楷体" panose="02010609060101010101" charset="-122"/>
                <a:ea typeface="楷体" panose="02010609060101010101" charset="-122"/>
              </a:rPr>
              <a:t>《红楼梦》第一曲是总领。</a:t>
            </a:r>
            <a:endParaRPr lang="zh-CN" altLang="en-US" sz="2500" dirty="0">
              <a:solidFill>
                <a:srgbClr val="FF0000"/>
              </a:solidFill>
              <a:latin typeface="楷体" panose="02010609060101010101" charset="-122"/>
              <a:ea typeface="楷体" panose="02010609060101010101" charset="-122"/>
            </a:endParaRPr>
          </a:p>
          <a:p>
            <a:pPr lvl="0"/>
            <a:r>
              <a:rPr lang="zh-CN" altLang="en-US" sz="2500" dirty="0">
                <a:solidFill>
                  <a:srgbClr val="FF0000"/>
                </a:solidFill>
                <a:latin typeface="楷体" panose="02010609060101010101" charset="-122"/>
                <a:ea typeface="楷体" panose="02010609060101010101" charset="-122"/>
              </a:rPr>
              <a:t>〖红楼梦引子〗开辟鸿蒙，谁为情种？都只为风月情浓。</a:t>
            </a:r>
            <a:endParaRPr lang="zh-CN" altLang="en-US" sz="2500" dirty="0">
              <a:solidFill>
                <a:srgbClr val="FF0000"/>
              </a:solidFill>
              <a:latin typeface="楷体" panose="02010609060101010101" charset="-122"/>
              <a:ea typeface="楷体" panose="02010609060101010101" charset="-122"/>
            </a:endParaRPr>
          </a:p>
          <a:p>
            <a:pPr lvl="0"/>
            <a:r>
              <a:rPr lang="zh-CN" altLang="en-US" sz="2500" dirty="0">
                <a:solidFill>
                  <a:srgbClr val="FF0000"/>
                </a:solidFill>
                <a:latin typeface="楷体" panose="02010609060101010101" charset="-122"/>
                <a:ea typeface="楷体" panose="02010609060101010101" charset="-122"/>
              </a:rPr>
              <a:t>趁着这奈何天，伤怀日，寂寥时，试遣愚衷。</a:t>
            </a:r>
            <a:endParaRPr lang="zh-CN" altLang="en-US" sz="2500" dirty="0">
              <a:solidFill>
                <a:srgbClr val="FF0000"/>
              </a:solidFill>
              <a:latin typeface="楷体" panose="02010609060101010101" charset="-122"/>
              <a:ea typeface="楷体" panose="02010609060101010101" charset="-122"/>
            </a:endParaRPr>
          </a:p>
          <a:p>
            <a:pPr lvl="0"/>
            <a:r>
              <a:rPr lang="zh-CN" altLang="en-US" sz="2500" dirty="0">
                <a:solidFill>
                  <a:srgbClr val="FF0000"/>
                </a:solidFill>
                <a:latin typeface="楷体" panose="02010609060101010101" charset="-122"/>
                <a:ea typeface="楷体" panose="02010609060101010101" charset="-122"/>
              </a:rPr>
              <a:t>因此上，演出这怀金悼玉的《红楼梦》。</a:t>
            </a:r>
            <a:endParaRPr lang="zh-CN" altLang="en-US" sz="2500" dirty="0">
              <a:solidFill>
                <a:srgbClr val="FF0000"/>
              </a:solidFill>
              <a:latin typeface="楷体" panose="02010609060101010101" charset="-122"/>
              <a:ea typeface="楷体" panose="02010609060101010101" charset="-122"/>
            </a:endParaRPr>
          </a:p>
          <a:p>
            <a:pPr lvl="0"/>
            <a:endParaRPr lang="zh-CN" altLang="en-US" sz="2500"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第二曲《终身误》指薛宝钗。（大观园·蘅芜院）（别号：蘅芜君）</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〖终身误〗　都道是金玉良姻，俺只念木石前盟。【姚燮眉批：“俺”字代神瑛口气。】空对着，山中高士晶莹雪；终不忘，世外仙姝寂寞林。叹人间，美中不足今方信。纵然是齐眉举案，到底意难平。</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薛宝钗——金陵十二钗之冠（与黛玉并列），来自四大家族之薛家，薛姨妈之女。她大方典雅，举止雍容。她对官场黑暗深恶痛绝，但仍规谏宝玉读书做官。有一个金锁，与贾宝玉的通灵宝玉被外人称金玉良缘。</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品格端方，容貌丰美；行为豁达，随分从时（即世故，会做人和处世处事周到）。</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端庄稳重，温柔敦厚，豁达大度；性冷无情，破有心机。</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红楼梦》开卷第一回第一段《作者自云》即是曹雪芹自序。在这篇自序中，曹雪芹以真实身份出现，对读者讲述写作缘起。据他自述，他是依托自己早年在南京亲历的繁华旧梦而写作此书。因流落北京西郊，碌碌无为，一事无成，猛然回忆起年少时家里所有的女孩儿，觉得她们的见识才气远远超过自己，不禁深自愧悔。祖上九死一生创下这份家业，自己身在福中，却不务正业，不听从父母老师的管教，以致长大后一技无成，半生潦倒。曹雪芹将这段经历和悔悟写成小说，就是要告诉读者，虽然自己罪不可免，但那些女孩儿都是生活中实有其人，万不可为了掩盖自己的罪行而使她们的事迹湮灭无闻。一念及此，心旌荡漾，一切困难都不在话下。何况乡野生活悠闲自在，风光宜人，更令他思如泉涌，下笔如神。曹雪芹自谦才疏学浅，只得用市井白话来写这部小说，意在为那些女孩儿立传，</a:t>
            </a:r>
            <a:endParaRPr lang="zh-CN" altLang="en-US" sz="20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诗曰：</a:t>
            </a:r>
            <a:endParaRPr lang="zh-CN" altLang="en-US" sz="20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满纸荒唐言，一把辛酸泪！</a:t>
            </a:r>
            <a:endParaRPr lang="zh-CN" altLang="en-US" sz="20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都云作者痴，谁解其中味？</a:t>
            </a:r>
            <a:endParaRPr lang="zh-CN" altLang="en-US" sz="20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fontScale="90000" lnSpcReduction="1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solidFill>
                  <a:srgbClr val="FF0000"/>
                </a:solidFill>
                <a:latin typeface="楷体" panose="02010609060101010101" charset="-122"/>
                <a:ea typeface="楷体" panose="02010609060101010101" charset="-122"/>
              </a:rPr>
              <a:t> 情节：</a:t>
            </a:r>
            <a:endParaRPr lang="zh-CN" altLang="en-US" sz="2500" dirty="0">
              <a:solidFill>
                <a:srgbClr val="FF0000"/>
              </a:solidFill>
              <a:latin typeface="楷体" panose="02010609060101010101" charset="-122"/>
              <a:ea typeface="楷体" panose="02010609060101010101" charset="-122"/>
            </a:endParaRPr>
          </a:p>
          <a:p>
            <a:pPr lvl="0"/>
            <a:r>
              <a:rPr lang="zh-CN" altLang="en-US" sz="2500" dirty="0">
                <a:solidFill>
                  <a:srgbClr val="FF0000"/>
                </a:solidFill>
                <a:latin typeface="楷体" panose="02010609060101010101" charset="-122"/>
                <a:ea typeface="楷体" panose="02010609060101010101" charset="-122"/>
              </a:rPr>
              <a:t>（1）比通灵　　</a:t>
            </a:r>
            <a:endParaRPr lang="zh-CN" altLang="en-US" sz="2500" dirty="0">
              <a:solidFill>
                <a:srgbClr val="FF0000"/>
              </a:solidFill>
              <a:latin typeface="楷体" panose="02010609060101010101" charset="-122"/>
              <a:ea typeface="楷体" panose="02010609060101010101" charset="-122"/>
            </a:endParaRPr>
          </a:p>
          <a:p>
            <a:pPr lvl="0"/>
            <a:r>
              <a:rPr lang="zh-CN" altLang="en-US" sz="2500" dirty="0">
                <a:solidFill>
                  <a:srgbClr val="FF0000"/>
                </a:solidFill>
                <a:latin typeface="楷体" panose="02010609060101010101" charset="-122"/>
                <a:ea typeface="楷体" panose="02010609060101010101" charset="-122"/>
              </a:rPr>
              <a:t>这是宝钗刚来不久的事。一天，宝钗生病，宝玉去看她，宝钗便借他的通灵宝玉看，宝钗拿着他的玉“重新翻过来细看”又“念了两遍”，看完后，心领神会，再嗔怪丫环莺儿为何不去倒茶，引出莺儿笑说“和姑娘项圈上的两句话是一对儿”，这正好达到以起宝玉注意的目的。然后再将本来戴着无趣的金锁从里面的大红袄上掏将出来。原来，通灵宝玉刻着“莫失莫忘，仙寿恒昌”一联恰与癞头僧送她金锁上的字“不离不弃，芳龄永继”是一对的。</a:t>
            </a:r>
            <a:endParaRPr lang="zh-CN" altLang="en-US" sz="2500" dirty="0">
              <a:solidFill>
                <a:srgbClr val="FF0000"/>
              </a:solidFill>
              <a:latin typeface="楷体" panose="02010609060101010101" charset="-122"/>
              <a:ea typeface="楷体" panose="02010609060101010101" charset="-122"/>
            </a:endParaRPr>
          </a:p>
          <a:p>
            <a:pPr lvl="0"/>
            <a:r>
              <a:rPr lang="zh-CN" altLang="en-US" sz="2500" dirty="0">
                <a:solidFill>
                  <a:srgbClr val="FF0000"/>
                </a:solidFill>
                <a:latin typeface="楷体" panose="02010609060101010101" charset="-122"/>
                <a:ea typeface="楷体" panose="02010609060101010101" charset="-122"/>
              </a:rPr>
              <a:t>（2）芒种节气，大观园中祭饯花神，宝钗往潇湘馆寻黛玉回来途中宝钗扑蝶 宝钗见一双玉色蝴蝶，十分有趣，想扑了来玩耍，就一路跟踪蝴蝶，来到滴翠亭上。无意听到小红和坠儿在谈一些闺房私话。为了避免尴尬和无趣，装出一付正找黛玉的样子，还大叫道："颦儿，我看你往那里藏！"　</a:t>
            </a:r>
            <a:endParaRPr lang="zh-CN" altLang="en-US" sz="2500"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fontScale="8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3）宝钗哥哥过生日，家里演戏，薛宝钗不在那儿待着，却跑到荣国府来，跑到贾母的住处，在场的当然有贾宝玉，有林黛玉，还有其他一些人。宝玉问了她一句，说你哥哥过生日，那边唱戏，你怎么不看戏呀？她说太热，没意思，我看两出就过来了。贾宝玉一听她说热，随口就说了一句：“怪不得他们拿姐姐当杨妃，原也体丰怯热。”她回答宝玉的怪话：“我倒像杨妃，只是没个好哥哥好兄弟可以做得杨国忠的。”言下之意，就算她做得上杨妃，他薜蟠做得了杨国忠？</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4）林黛玉生病，薛宝钗在一个秋雨黄昏探视林黛玉，她见面就说林黛玉气色不好，话说得很甜，答应晚上再来却终于没有来；晚上来的却是贾宝玉，他见面就说林黛玉气色好多了。薛的真话中缺少善意，而贾的假话中却充满了体贴和柔情。</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（4）谏痴人　　</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宝玉自从与癞头僧交谈过后，性情大变似有悟道出家之意。对此宝钗等人十分担心。一天，宝玉拿着一本《秋水》细看时，宝钗便拿古圣贤之道相劝，劝他不要抛却人伦。加上袭人也在一旁相劝，宝玉似乎被说服了，与贾兰一起准备参加乡试（即省试）。宝钗对此还是半信半疑。</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fontScale="90000" lnSpcReduction="10000"/>
          </a:bodyPr>
          <a:lstStyle/>
          <a:p>
            <a:pPr lvl="0"/>
            <a:r>
              <a:rPr lang="zh-CN" altLang="en-US" sz="2400" b="1" dirty="0">
                <a:solidFill>
                  <a:srgbClr val="C00000"/>
                </a:solidFill>
                <a:latin typeface="楷体" panose="02010609060101010101" charset="-122"/>
                <a:ea typeface="楷体" panose="02010609060101010101" charset="-122"/>
              </a:rPr>
              <a:t>她品格端方，容貌美丽，而且天质聪慧，博学宏览。</a:t>
            </a:r>
            <a:endParaRPr lang="zh-CN" altLang="en-US" sz="2400" b="1" dirty="0">
              <a:solidFill>
                <a:srgbClr val="C00000"/>
              </a:solidFill>
              <a:latin typeface="楷体" panose="02010609060101010101" charset="-122"/>
              <a:ea typeface="楷体" panose="02010609060101010101" charset="-122"/>
            </a:endParaRPr>
          </a:p>
          <a:p>
            <a:pPr lvl="0"/>
            <a:r>
              <a:rPr lang="zh-CN" altLang="en-US" sz="2400" dirty="0">
                <a:solidFill>
                  <a:srgbClr val="002060"/>
                </a:solidFill>
                <a:latin typeface="楷体" panose="02010609060101010101" charset="-122"/>
                <a:ea typeface="楷体" panose="02010609060101010101" charset="-122"/>
              </a:rPr>
              <a:t>幼年时富有文化教养的家庭环境和聪慧的心灵，造成她深厚的艺术修养和广博的知识。她琴棋书画，诗词歌赋无一不晓，各地风土，处世之道万般皆通。就连医药之理，宝钗也略知一二。对文学、艺术、历史、医学以至诸子百家、佛学经典，都有广泛的涉猎和渊博的知识，连以“杂学旁收”著称的贾宝玉也远非所及。如元妃归省时，对宝玉诗中“绿玉”改“绿腊”的指点，以及对湘云问“棔”树的解释。她对艺术创作有着深刻的理解，发表过精辟的见解。如她在论画时指出，艺术家在创作前必须心中先有丘壑，才能对素材进行精当的剪裁和处理，才能达到真实地再现生活的目的；她在诗歌创作中提出要“各出己见”，“不与人同”，“要命意新奇，另开生面”，她反对跟着别人脚踪走去的摹拟和模仿的见解，无疑是颇有见地的。只有林黛玉可以跟她抗衡。因此宝玉常常为之赞叹。她的艺术造诣很深，大观园里是有口皆碑的。诗才敏捷，常常独占鳌头，足可与黛玉相媲美。至于她那“比黛玉另具一种妩媚风流”的容貌神韵也常令宝玉羡慕得发呆。的确，薛宝钗是一个才貌双全的少女。</a:t>
            </a:r>
            <a:endParaRPr lang="zh-CN" altLang="en-US" sz="2400" dirty="0">
              <a:solidFill>
                <a:srgbClr val="00206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3200" dirty="0">
                <a:solidFill>
                  <a:srgbClr val="FF0000"/>
                </a:solidFill>
                <a:latin typeface="楷体" panose="02010609060101010101" charset="-122"/>
                <a:ea typeface="楷体" panose="02010609060101010101" charset="-122"/>
              </a:rPr>
              <a:t>大观园中三次诗歌比赛。第一次海棠诗社（第三十七回），探春发起，李纨为社长，咏海棠诗。黛玉诗清新，宝钗诗温厚，湘云也展露才华。李纨认为宝钗诗“含蓄浑厚”，宝钗夺冠。第二次菊花诗社（第三十八回），湘云发起，品螃蟹宴，咏菊花。黛玉连中三元夺冠。第三次桃花诗社（第七十回），因薛宝琴偶作一首桃花诗，黛玉发起桃花诗社，做《桃花行》。湘云无聊，偶咏柳絮，作《如梦令》，大家便开始咏柳絮。宝钗以“好风凭借力，送我上青云”立意新夺冠），　　</a:t>
            </a:r>
            <a:endParaRPr lang="zh-CN" altLang="en-US" sz="3200"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solidFill>
                  <a:srgbClr val="FF0000"/>
                </a:solidFill>
                <a:latin typeface="楷体" panose="02010609060101010101" charset="-122"/>
                <a:ea typeface="楷体" panose="02010609060101010101" charset="-122"/>
              </a:rPr>
              <a:t>宝钗还具有美好的品格。比如，她处事周到，办事公平，关心人，体贴人，帮助人。</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一次，袭人想央求湘云替她做点针线活，宝钗知道后，马上对她讲明史湘云“在家里一点做不得主”，“做活做到三更天”，“一来了就说累得慌”的苦衷，责怪她“怎么一时半刻不会体贴人”，并主动接去了要湘云做的活计。还有一次，湘云要开社作东，宝钗因伯她花费引起她婶娘报怨，便资助她办了螃蟹宴。因此，这位心直口快、性情豪爽的小姐，曾经真心地这样称赞宝钗：“这些姐妹们，再没有一个比宝姐姐好的，可惜我们不是一个娘养的——我但凡有这样一个亲姐姐，就是没了父母，也是没妨碍的。”对于寄人篱下的林黛玉，家境贫寒的邢岫烟，也都给过种种帮助。即使对大观园的下人，她也能体贴他们的起早睡晚，终年辛苦的处境，为他们筹划一点额外的进益。</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fontScale="90000" lnSpcReduction="2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solidFill>
                  <a:srgbClr val="002060"/>
                </a:solidFill>
                <a:latin typeface="楷体" panose="02010609060101010101" charset="-122"/>
                <a:ea typeface="楷体" panose="02010609060101010101" charset="-122"/>
              </a:rPr>
              <a:t>作者又说她</a:t>
            </a:r>
            <a:r>
              <a:rPr lang="zh-CN" altLang="en-US" sz="2500" b="1" dirty="0">
                <a:solidFill>
                  <a:srgbClr val="FF0000"/>
                </a:solidFill>
                <a:latin typeface="楷体" panose="02010609060101010101" charset="-122"/>
                <a:ea typeface="楷体" panose="02010609060101010101" charset="-122"/>
              </a:rPr>
              <a:t>“罕言寡语，人谓藏愚；安分随时，自云守拙”</a:t>
            </a:r>
            <a:r>
              <a:rPr lang="zh-CN" altLang="en-US" sz="2500" b="1" dirty="0">
                <a:solidFill>
                  <a:srgbClr val="002060"/>
                </a:solidFill>
                <a:latin typeface="楷体" panose="02010609060101010101" charset="-122"/>
                <a:ea typeface="楷体" panose="02010609060101010101" charset="-122"/>
              </a:rPr>
              <a:t>，</a:t>
            </a:r>
            <a:r>
              <a:rPr lang="zh-CN" altLang="en-US" sz="2500" dirty="0">
                <a:solidFill>
                  <a:srgbClr val="002060"/>
                </a:solidFill>
                <a:latin typeface="楷体" panose="02010609060101010101" charset="-122"/>
                <a:ea typeface="楷体" panose="02010609060101010101" charset="-122"/>
              </a:rPr>
              <a:t>正是封建时代有教养的大家闺秀的典型。在《红楼梦》中，宝钗很少直接宣扬和维护封建礼教，而是通过她日常生活中的一言一行反映她的真实个性。她能规劝宝玉读“圣贤”书，走“仕途经济”的道路，受到宝玉冷落也不计较。黛玉行酒令时脱口念出闺阁禁书《西厢记》、《牡丹亭》里的话，她能偷偷提醒黛玉注意，还不让黛玉难堪。按当时贤惠女子的标准，她几乎达到无可挑剔的“完美”程度。但读者同这个典型总是有些隔膜，这是为什么呢?就是她对周围恶浊的环境太适应了，并且有时还不自觉地为恶势力帮一点小忙。如金钏被逼跳井后，她居然不动感情，反倒去安慰杀人凶手王夫人。有人评论说，她是个有尖不露、城府很深、一心想当“宝二奶奶”的阴谋家，这也似乎有些太过分了。她自己既是封建礼教的卫道士，又是个封建道德的受害者。</a:t>
            </a:r>
            <a:endParaRPr lang="zh-CN" altLang="en-US" sz="2500" dirty="0">
              <a:solidFill>
                <a:srgbClr val="002060"/>
              </a:solidFill>
              <a:latin typeface="楷体" panose="02010609060101010101" charset="-122"/>
              <a:ea typeface="楷体" panose="02010609060101010101" charset="-122"/>
            </a:endParaRPr>
          </a:p>
          <a:p>
            <a:pPr lvl="0"/>
            <a:r>
              <a:rPr lang="zh-CN" altLang="en-US" sz="2500" dirty="0">
                <a:solidFill>
                  <a:srgbClr val="002060"/>
                </a:solidFill>
                <a:latin typeface="楷体" panose="02010609060101010101" charset="-122"/>
                <a:ea typeface="楷体" panose="02010609060101010101" charset="-122"/>
              </a:rPr>
              <a:t>但是作者越是渲染和赞美她的才貌，就越能让人更好地批判她封建品德。但同时，作者并不是把她写成一个小丑，而是通过对宝钗的批判来达到谪指封建制度的目的，贬中有褒，褒中含贬，但基本持否定态度，我想，这就是作者对薛宝钗的态度。　</a:t>
            </a:r>
            <a:endParaRPr lang="zh-CN" altLang="en-US" sz="2500" dirty="0">
              <a:solidFill>
                <a:srgbClr val="00206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solidFill>
                  <a:srgbClr val="FF0000"/>
                </a:solidFill>
                <a:latin typeface="楷体" panose="02010609060101010101" charset="-122"/>
                <a:ea typeface="楷体" panose="02010609060101010101" charset="-122"/>
              </a:rPr>
              <a:t>“行为豁达，随分从时”就是很世故，即很会做人和处世</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确实也有虚伪和矫情的一面。水亭扑蝶，自然可以看出她有心机。但其目的是让小红、坠儿以为她没有所见那些私情话，并非有意嫁祸林黛玉。借衣金钏，也并非有意识让王夫人嫌弃林黛玉。她这样做，完全是遵循封建主义的明哲保身的哲学，自然也就表现了她的虚伪和自私。薛宝钗的有心机与凤姐的两面三刀是截然不同的。　　</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solidFill>
                  <a:srgbClr val="FF0000"/>
                </a:solidFill>
                <a:latin typeface="楷体" panose="02010609060101010101" charset="-122"/>
                <a:ea typeface="楷体" panose="02010609060101010101" charset="-122"/>
              </a:rPr>
              <a:t>稳重大方，八面玲珑。</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她对不同的人自有一套不同的“社交”方式：对贾母、王夫人这样的“权威人物”，她尊重顺从；对大观园的其他姐妹，她表现出的是“宝姐姐”的稳重和宽容；对下人，她又显得平易近人，不端架子。</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a:bodyPr>
          <a:lstStyle/>
          <a:p>
            <a:pPr lvl="0"/>
            <a:r>
              <a:rPr lang="zh-CN" altLang="en-US" sz="2400" b="1" dirty="0">
                <a:gradFill>
                  <a:gsLst>
                    <a:gs pos="0">
                      <a:srgbClr val="012D86"/>
                    </a:gs>
                    <a:gs pos="100000">
                      <a:srgbClr val="0E2557"/>
                    </a:gs>
                  </a:gsLst>
                  <a:lin scaled="0"/>
                </a:gradFill>
                <a:latin typeface="楷体" panose="02010609060101010101" charset="-122"/>
                <a:ea typeface="楷体" panose="02010609060101010101" charset="-122"/>
              </a:rPr>
              <a:t>贾母让她点戏，她挑老人喜欢的热闹戏文，博得贾母欢心；甚至本来心存芥蒂，怀疑她“有心藏奸”的林黛玉后来也把她认作知己；薛蟠带回些南方特产，她挨门儿送到，不露出谁厚谁薄，连赵姨娘也衷心感激。</a:t>
            </a:r>
            <a:endParaRPr lang="zh-CN" altLang="en-US" sz="2400" b="1"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b="1" dirty="0">
                <a:gradFill>
                  <a:gsLst>
                    <a:gs pos="0">
                      <a:srgbClr val="012D86"/>
                    </a:gs>
                    <a:gs pos="100000">
                      <a:srgbClr val="0E2557"/>
                    </a:gs>
                  </a:gsLst>
                  <a:lin scaled="0"/>
                </a:gradFill>
                <a:latin typeface="楷体" panose="02010609060101010101" charset="-122"/>
                <a:ea typeface="楷体" panose="02010609060101010101" charset="-122"/>
              </a:rPr>
              <a:t>在生活中，宝钗并不是像黛玉一样真情流露，而是常常深隐心机。她表面上“随分从时”“装愚守拙”“罕言寡语”，一举一动显得“端庄贤淑”完全符合封建“淑女”风范。但实际上她期望着“好风凭借力，送我上青云”温柔敦厚的仪范中掩盖的是“欲偿白帝”的野心。她熟谙世故，诚府极深。“来了贾府这几年”虽然表面不言不语，安分守已，实则“留心观察”因此即使是在荣国府这个人事复杂，矛盾交错的环境里，也生活得左右逢源，如鱼得水 。甚至就连那个几乎忌恨一切的赵姨娘也赞她：“很大方”，“会做人”。</a:t>
            </a:r>
            <a:endParaRPr lang="zh-CN" altLang="en-US" sz="2400" b="1"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305435" y="193040"/>
            <a:ext cx="11887200" cy="6558915"/>
          </a:xfrm>
        </p:spPr>
        <p:txBody>
          <a:bodyPr>
            <a:normAutofit fontScale="60000"/>
          </a:bodyPr>
          <a:lstStyle/>
          <a:p>
            <a:pPr lvl="0"/>
            <a:r>
              <a:rPr lang="zh-CN" altLang="en-US" sz="2000" dirty="0">
                <a:solidFill>
                  <a:srgbClr val="002060"/>
                </a:solidFill>
                <a:latin typeface="楷体" panose="02010609060101010101" charset="-122"/>
                <a:ea typeface="楷体" panose="02010609060101010101" charset="-122"/>
              </a:rPr>
              <a:t> </a:t>
            </a:r>
            <a:r>
              <a:rPr lang="zh-CN" altLang="en-US" sz="2500" dirty="0">
                <a:solidFill>
                  <a:srgbClr val="002060"/>
                </a:solidFill>
                <a:latin typeface="楷体" panose="02010609060101010101" charset="-122"/>
                <a:ea typeface="楷体" panose="02010609060101010101" charset="-122"/>
              </a:rPr>
              <a:t> </a:t>
            </a:r>
            <a:r>
              <a:rPr lang="zh-CN" altLang="en-US" sz="3200" dirty="0">
                <a:solidFill>
                  <a:srgbClr val="002060"/>
                </a:solidFill>
                <a:latin typeface="楷体" panose="02010609060101010101" charset="-122"/>
                <a:ea typeface="楷体" panose="02010609060101010101" charset="-122"/>
              </a:rPr>
              <a:t>“会做人”的确是薛宝钗的性格特点，这与她“温柔敦厚”的外露特征相融合，使得她为人人所夸赞。宝钗“会做人”，“不关已事不开口，一问摇头三不知”的为人处世原则，让她凡事不像黛玉一样用尖酸刻薄的话语指出，而是充闻耳不闻，装作看不见，只为心里明白也就罢了。这就使得那些平日里做着些见不得人的丑事的封建主子们便赞她“会做人”。宝钗“会做人”不仅体现在对封建阶级最高统治者不露声色的笼络，还表现在对处于封建阶级下层的被压迫者的收买上。贾母给她做生日，要她点戏，她就依着贾母素日的喜好说了一遍。又将贾母喜吃的甜烂之食当做自己喜吃之物说了出来，结果“贾母更加喜欢了”。王夫人逼死金钏儿后，她和袭人打听到消息，就连一向奴*很强的袭人也不觉流下泪来，而剥削阶级冷酷无情的本质使得她只感到“奇”便急忙撇下袭人，跑来王夫人处来安慰她。把全部罪过都归之于金钏儿的“糊涂”。她还说：“不过多赏她几两银子发送她，也就尽主仆之情了。”为了笼络王夫人--她未来的婆婆，宝钗表现得非常大方。她还设法拉拢黛玉，为病中的黛玉送去燕窝、糖片。甚至就连赵姨娘这个众人嫌弃的女人有时也能得到一份宝钗送来的礼物，令她受宠若惊。遇到她在宝玉面前谈论仕途经济，恼了的宝玉当面给她下逐客令，宝钗为求“会做人”的命号，自然不能发火，只能把不满埋在心底，一笑了之，让袭人对她“会做人”的名声又多了一份赞叹。宝钗不仅会做人，而且常常借“做人”的机会来表现自己的才能。史湘云要起诗社，但没有钱，这时宝钗便趁机要替她设东。宝钗告诉湘云要从自家带东西来请大家，但出门叫一个婆子来却说：“明日饭后请老太太姨娘赏桂花。”“会做人”的宝钗表面上是帮了贫弱孤女的大忙，但实际上却是给另一段“金玉良缘”一次打击。她借口请大家，实则是为讨好封建统治的大家长。她处处小心，处处为了讨好贾母而布置。如此可见“会做人”的宝钗是怎样“会做人”的了。</a:t>
            </a:r>
            <a:r>
              <a:rPr lang="zh-CN" altLang="en-US" sz="3200" dirty="0">
                <a:solidFill>
                  <a:srgbClr val="FF0000"/>
                </a:solidFill>
                <a:latin typeface="楷体" panose="02010609060101010101" charset="-122"/>
                <a:ea typeface="楷体" panose="02010609060101010101" charset="-122"/>
              </a:rPr>
              <a:t>　　</a:t>
            </a:r>
            <a:endParaRPr lang="zh-CN" altLang="en-US" sz="3200"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宝钗另一个主要性格特点就是虚伪。她虽然说过，对和尚道士所说的“金玉良缘”认为是胡说，又说金锁沉甸甸的戴着无趣，但实际上并非如此。宝玉去看生病的宝钗，宝钗拿着他的玉“重新翻过来细看”又“念了两遍”，再嗔怪丫环莺儿为何不去倒茶，引出莺儿笑说“和姑娘项圈上的两句话是一对儿”，这正好达到以此引起宝玉注意的目的。然后再将本来戴着无趣的金锁从里面的大红袄上掏将出来。薛宝钗笼着红麝串招摇过市也是同样道理。本来她不爱花粉，衣著朴素，最不喜打扮，但金锁专等玉来配，而红麝串是元春独赐予她和宝玉的，都是命定婚姻的征兆，所以以此才能来证明只有她才是得天运命的人堪配宝玉。虚伪而“会做人”的宝钗就是这样，以“敦厚温柔”的“淑女”身分为掩盖，用她深隐的心机暗示和讨好贾府的家长们。　</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在康熙、雍正两朝，曹家祖孙三代四个人总共做了58年的江宁织造。曹家极盛时，曾办过四次接驾的阔差。曹雪芹生长在南京，少年时代经历了一段富贵繁华的贵族生活。但后来家渐衰败，雍正六年（1728年）因亏空得罪被抄没，曹雪芹一家迁回北京。回京后，他曾在一所皇族学堂“右翼宗学”里当过掌管文墨的杂差，境遇潦倒，生活艰难。晚年移居北京西郊，生活更加穷苦，“满径蓬蒿”，“举家食粥酒常赊”。《红楼梦》一书是曹雪芹破产倾家之后，在贫困之中创作的。创作年代在乾隆初年到乾隆三十年左右。</a:t>
            </a:r>
            <a:endParaRPr lang="zh-CN" altLang="en-US" sz="2000" dirty="0">
              <a:gradFill>
                <a:gsLst>
                  <a:gs pos="0">
                    <a:srgbClr val="012D86"/>
                  </a:gs>
                  <a:gs pos="100000">
                    <a:srgbClr val="0E2557"/>
                  </a:gs>
                </a:gsLst>
                <a:lin scaled="0"/>
              </a:gradFill>
              <a:latin typeface="楷体" panose="02010609060101010101" charset="-122"/>
              <a:ea typeface="楷体" panose="02010609060101010101" charset="-122"/>
            </a:endParaRPr>
          </a:p>
          <a:p>
            <a:pPr lvl="0"/>
            <a:endParaRPr lang="zh-CN" altLang="en-US" sz="20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红楼梦》，中国古典四大名著之首，清代作家曹雪芹创作的章回体长篇小说，又名《石头记》《金玉缘》、《金陵十二钗》、《脂砚斋重评石头记》。此书分为120回“程本”和80回“脂本”两种版本系统。新版通行本前80回据脂本汇校，后40回据程本汇校，署名“曹雪芹著，无名氏续，程伟元、高鹗整理”。后40回作者尚有争议。</a:t>
            </a:r>
            <a:endParaRPr lang="zh-CN" altLang="en-US" sz="20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147320" y="176530"/>
            <a:ext cx="11912600" cy="6543675"/>
          </a:xfrm>
        </p:spPr>
        <p:txBody>
          <a:bodyPr>
            <a:normAutofit fontScale="70000"/>
          </a:bodyPr>
          <a:lstStyle/>
          <a:p>
            <a:pPr lvl="0"/>
            <a:r>
              <a:rPr lang="zh-CN" altLang="en-US" sz="2000" dirty="0">
                <a:solidFill>
                  <a:srgbClr val="00B050"/>
                </a:solidFill>
                <a:latin typeface="楷体" panose="02010609060101010101" charset="-122"/>
                <a:ea typeface="楷体" panose="02010609060101010101" charset="-122"/>
              </a:rPr>
              <a:t> </a:t>
            </a:r>
            <a:r>
              <a:rPr lang="zh-CN" altLang="en-US" sz="2500" dirty="0">
                <a:solidFill>
                  <a:srgbClr val="00B050"/>
                </a:solidFill>
                <a:latin typeface="楷体" panose="02010609060101010101" charset="-122"/>
                <a:ea typeface="楷体" panose="02010609060101010101" charset="-122"/>
              </a:rPr>
              <a:t> </a:t>
            </a:r>
            <a:r>
              <a:rPr lang="zh-CN" altLang="en-US" sz="3000" dirty="0">
                <a:solidFill>
                  <a:srgbClr val="00B050"/>
                </a:solidFill>
                <a:latin typeface="楷体" panose="02010609060101010101" charset="-122"/>
                <a:ea typeface="楷体" panose="02010609060101010101" charset="-122"/>
              </a:rPr>
              <a:t>不过就其社会会地位和得到在人们心中的好评来说，宝钗“做人”是成功的。但她苦心争取到的“金玉良缘”并没有给她带来她所渴望的幸福。在一场由封建家长亲手导演的婚姻轰轰烈烈的上演中，不仅结束了黛玉年轻而脆弱的生命，也开启了宝钗后半生的悲酸。在这场闹剧中，当事人木偶般被动地被*纵着，宝钗只能噙着泪，一任家长将骗婚者的嫁衣披在自己身上，无奈的同演着“掉包计”。**之中，三个当事人，宝痴黛亡，惟有宝钗眼睁睁的看着自己角色的尴尬，清醒的品味着痛，这对这位才貌双全的淑媛的尊严与骄傲是怎样的一种摧残？一进洞房，就被宝玉哭闹着质问为什么把林妹妹“赶了出去”而“霸占住在这里”；“自过了门没过过一天舒服日子（108回）”……面对着这个疯傻而且心系另一个女子的丈夫，宝钗非但不能“怒”，反而要“劝”，要“开解”（109回）。她虽有“停机德”，却不免遭冷落：做到了“举案齐眉，却仍让人意难平”；成就了金玉良缘，仍以冷漠空虚为伴侣。　　</a:t>
            </a:r>
            <a:endParaRPr lang="zh-CN" altLang="en-US" sz="3000" dirty="0">
              <a:solidFill>
                <a:srgbClr val="00B050"/>
              </a:solidFill>
              <a:latin typeface="楷体" panose="02010609060101010101" charset="-122"/>
              <a:ea typeface="楷体" panose="02010609060101010101" charset="-122"/>
            </a:endParaRPr>
          </a:p>
          <a:p>
            <a:pPr lvl="0"/>
            <a:r>
              <a:rPr lang="zh-CN" altLang="en-US" sz="3000" dirty="0">
                <a:solidFill>
                  <a:srgbClr val="00B050"/>
                </a:solidFill>
                <a:latin typeface="楷体" panose="02010609060101010101" charset="-122"/>
                <a:ea typeface="楷体" panose="02010609060101010101" charset="-122"/>
              </a:rPr>
              <a:t>金玉良缘终悲苦 琴边衾里总无缘 --------薛宝钗也是悲剧的结局，她恪守封建礼教的信条，却仍难免是礼教供桌上的牺牲品。　</a:t>
            </a:r>
            <a:endParaRPr lang="zh-CN" altLang="en-US" sz="3000" dirty="0">
              <a:solidFill>
                <a:srgbClr val="00B050"/>
              </a:solidFill>
              <a:latin typeface="楷体" panose="02010609060101010101" charset="-122"/>
              <a:ea typeface="楷体" panose="02010609060101010101" charset="-122"/>
            </a:endParaRPr>
          </a:p>
          <a:p>
            <a:pPr lvl="0"/>
            <a:r>
              <a:rPr lang="zh-CN" altLang="en-US" sz="3000" dirty="0">
                <a:solidFill>
                  <a:srgbClr val="00B050"/>
                </a:solidFill>
                <a:latin typeface="楷体" panose="02010609060101010101" charset="-122"/>
                <a:ea typeface="楷体" panose="02010609060101010101" charset="-122"/>
              </a:rPr>
              <a:t>所以年纪虽小，却谙于世故，很会做人。她工于心计却显得温柔敦厚，心思缜密却表现得豁然大度。</a:t>
            </a:r>
            <a:endParaRPr lang="zh-CN" altLang="en-US" sz="3000" dirty="0">
              <a:solidFill>
                <a:srgbClr val="00B05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fontScale="7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第三曲《枉凝眉》指林黛玉。（大观园·潇湘馆）（别号：潇湘妃子）</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〖枉凝眉〗　一个是阆苑仙葩，一个是美玉无瑕。若说没奇缘，今生偏又遇着他，若说有奇缘，如何心事终虚化？一个枉自嗟呀，一个空劳牵挂。一个是水中月，一个是镜中花。想眼中能有多少泪珠儿，怎经得秋流到冬尽，春流到夏！</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林黛玉——金陵十二钗之冠（与宝钗并列）。林如海与贾敏之女，宝玉的姑表妹，寄居荣国府。她生性孤傲，多愁善感，才思敏捷。她与宝玉真心相爱，是宝玉反抗封建礼教的同盟，是自由恋爱的坚定追求者。</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十二金钗《正册》，画只十一幅。黛玉是宝玉意中人，宝钗是宝玉镜中人，故为同一幅。</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“宝玉看了仍不解。便又掷了，再去取“正册”看，只见头一页上便画着两株枯木，木上悬着一围玉带，又有一堆雪，雪下一股金簪。也有四句言词，道是：（黛玉、宝钗）</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可叹停机德，堪怜咏絮才。</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玉带林中挂，金簪雪里埋。</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b="1" dirty="0">
                <a:solidFill>
                  <a:srgbClr val="FF0000"/>
                </a:solidFill>
                <a:latin typeface="楷体" panose="02010609060101010101" charset="-122"/>
                <a:ea typeface="楷体" panose="02010609060101010101" charset="-122"/>
              </a:rPr>
              <a:t>形容娇美，才学横溢，聪明绝顶；真挚善良，率直热情，温柔大方；坚贞纯情，敏感自尊，孤傲叛逆；多愁善感，任性多疑。是一位富有诗意美和理想色彩的悲剧形像。</a:t>
            </a:r>
            <a:endParaRPr lang="zh-CN" altLang="en-US" sz="2400" b="1"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fontScale="90000" lnSpcReduction="10000"/>
          </a:bodyPr>
          <a:lstStyle/>
          <a:p>
            <a:pPr lvl="0"/>
            <a:r>
              <a:rPr lang="zh-CN" altLang="en-US" sz="2400" b="1" dirty="0">
                <a:solidFill>
                  <a:srgbClr val="FF0000"/>
                </a:solidFill>
                <a:latin typeface="楷体" panose="02010609060101010101" charset="-122"/>
                <a:ea typeface="楷体" panose="02010609060101010101" charset="-122"/>
                <a:cs typeface="楷体" panose="02010609060101010101" charset="-122"/>
              </a:rPr>
              <a:t>情节：</a:t>
            </a:r>
            <a:endParaRPr lang="zh-CN" altLang="en-US" sz="2400" b="1" dirty="0">
              <a:solidFill>
                <a:srgbClr val="FF0000"/>
              </a:solidFill>
              <a:latin typeface="楷体" panose="02010609060101010101" charset="-122"/>
              <a:ea typeface="楷体" panose="02010609060101010101" charset="-122"/>
              <a:cs typeface="楷体" panose="02010609060101010101" charset="-122"/>
            </a:endParaRPr>
          </a:p>
          <a:p>
            <a:pPr lvl="0"/>
            <a:r>
              <a:rPr lang="zh-CN" altLang="en-US" sz="2400" dirty="0">
                <a:solidFill>
                  <a:srgbClr val="FF0000"/>
                </a:solidFill>
                <a:latin typeface="楷体" panose="02010609060101010101" charset="-122"/>
                <a:ea typeface="楷体" panose="02010609060101010101" charset="-122"/>
                <a:cs typeface="楷体" panose="02010609060101010101" charset="-122"/>
              </a:rPr>
              <a:t>（1）黛玉葬花。</a:t>
            </a:r>
            <a:endParaRPr lang="zh-CN" altLang="en-US" sz="2400" dirty="0">
              <a:solidFill>
                <a:srgbClr val="FF0000"/>
              </a:solidFill>
              <a:latin typeface="楷体" panose="02010609060101010101" charset="-122"/>
              <a:ea typeface="楷体" panose="02010609060101010101" charset="-122"/>
              <a:cs typeface="楷体" panose="02010609060101010101" charset="-122"/>
            </a:endParaRPr>
          </a:p>
          <a:p>
            <a:pPr lvl="0"/>
            <a:r>
              <a:rPr lang="zh-CN" altLang="en-US" sz="2400" dirty="0">
                <a:solidFill>
                  <a:srgbClr val="FF0000"/>
                </a:solidFill>
                <a:latin typeface="楷体" panose="02010609060101010101" charset="-122"/>
                <a:ea typeface="楷体" panose="02010609060101010101" charset="-122"/>
                <a:cs typeface="楷体" panose="02010609060101010101" charset="-122"/>
              </a:rPr>
              <a:t>黛玉去怡红院访宝玉，因晴雯不开门，吃了闭门羹，而闷闷不乐。又眼看着宝玉送宝钗出来，更生误会，不由触动了寄人篱下的凄凉心境，芒种节气，大观园中祭饯花神，众姐妹都在热闹，唯独黛玉不在。宝玉把地上的落花兜了起来，直奔往日同林黛玉葬桃花的花冢。于是在沁芳桥畔因满地落花勾起无限伤春愁思，感花伤己，含泪葬花，将花瓣埋于花冢，并写下《葬花吟》。“一朝春尽红颜老，花落人亡两不知”，借落花悲叹自己的命运。</a:t>
            </a:r>
            <a:endParaRPr lang="zh-CN" altLang="en-US" sz="2400" dirty="0">
              <a:solidFill>
                <a:srgbClr val="FF0000"/>
              </a:solidFill>
              <a:latin typeface="楷体" panose="02010609060101010101" charset="-122"/>
              <a:ea typeface="楷体" panose="02010609060101010101" charset="-122"/>
              <a:cs typeface="楷体" panose="02010609060101010101" charset="-122"/>
            </a:endParaRPr>
          </a:p>
          <a:p>
            <a:pPr lvl="0"/>
            <a:r>
              <a:rPr lang="zh-CN" altLang="en-US" sz="2400" dirty="0">
                <a:solidFill>
                  <a:srgbClr val="FF0000"/>
                </a:solidFill>
                <a:latin typeface="楷体" panose="02010609060101010101" charset="-122"/>
                <a:ea typeface="楷体" panose="02010609060101010101" charset="-122"/>
                <a:cs typeface="楷体" panose="02010609060101010101" charset="-122"/>
              </a:rPr>
              <a:t>    （2）宝玉挨打后，躺在床上，半梦半醒间觉有人推他，恍恍惚惚听得有人悲戚之声，宝玉从梦中惊醒，睁眼一看，不是别人，却是林黛玉。只见黛玉两个眼睛肿得桃儿一般，满面泪光，哭了半日，方抽抽噎噎地说道：“你从此可都改了罢！”。这时，黛五听见凤姐将来，便赶忙拭泪三步两步转过床后，出后院而去。</a:t>
            </a:r>
            <a:endParaRPr lang="zh-CN" altLang="en-US" sz="2400" dirty="0">
              <a:solidFill>
                <a:srgbClr val="FF0000"/>
              </a:solidFill>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fontScale="7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3200" dirty="0">
                <a:solidFill>
                  <a:srgbClr val="FF0000"/>
                </a:solidFill>
                <a:latin typeface="楷体" panose="02010609060101010101" charset="-122"/>
                <a:ea typeface="楷体" panose="02010609060101010101" charset="-122"/>
              </a:rPr>
              <a:t>（3）史湘云等人规劝宝玉要走“仕途经济”之路，宝玉听得逆耳，随口说：“林妹妹不说这样混账话。”这句话偏又让林黛玉在暗中听到，“不觉又喜又惊，又悲又叹”。（黛玉喜的是：果然自已眼力不错，素日认他个知己；所惊的是：他在人前—片私心称扬于我，共亲热厚密，竟不避嫌疑；所叹的是：你我既为知已，又何必有“金玉”之论呢，何必有一宝钗呢；所悲的是：父母早逝，无人为我主张，而且近日已觉神思恍惚，病已渐成，恐自命薄不能持久。）</a:t>
            </a:r>
            <a:endParaRPr lang="zh-CN" altLang="en-US" sz="3200" dirty="0">
              <a:solidFill>
                <a:srgbClr val="FF0000"/>
              </a:solidFill>
              <a:latin typeface="楷体" panose="02010609060101010101" charset="-122"/>
              <a:ea typeface="楷体" panose="02010609060101010101" charset="-122"/>
            </a:endParaRPr>
          </a:p>
          <a:p>
            <a:pPr lvl="0"/>
            <a:r>
              <a:rPr lang="zh-CN" altLang="en-US" sz="3200" dirty="0">
                <a:solidFill>
                  <a:srgbClr val="FF0000"/>
                </a:solidFill>
                <a:latin typeface="楷体" panose="02010609060101010101" charset="-122"/>
                <a:ea typeface="楷体" panose="02010609060101010101" charset="-122"/>
              </a:rPr>
              <a:t>（4）“黛玉焚稿”。</a:t>
            </a:r>
            <a:endParaRPr lang="zh-CN" altLang="en-US" sz="3200" dirty="0">
              <a:solidFill>
                <a:srgbClr val="FF0000"/>
              </a:solidFill>
              <a:latin typeface="楷体" panose="02010609060101010101" charset="-122"/>
              <a:ea typeface="楷体" panose="02010609060101010101" charset="-122"/>
            </a:endParaRPr>
          </a:p>
          <a:p>
            <a:pPr lvl="0"/>
            <a:r>
              <a:rPr lang="zh-CN" altLang="en-US" sz="3200" dirty="0">
                <a:solidFill>
                  <a:srgbClr val="FF0000"/>
                </a:solidFill>
                <a:latin typeface="楷体" panose="02010609060101010101" charset="-122"/>
                <a:ea typeface="楷体" panose="02010609060101010101" charset="-122"/>
              </a:rPr>
              <a:t>黛玉知道了宝玉和宝钗即将成婚，急痛之下，一病不起。那天，贾府的人都没来问候，便挣扎着起来，叫丫头将往日所写诗的稿本和题诗的绢子拿来，扔在火盆里烧毁。此后病越发沉重，终于含恨离开人世。</a:t>
            </a:r>
            <a:endParaRPr lang="zh-CN" altLang="en-US" sz="3200"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（5） 写周瑞家的替薛姨妈给贾府众姐妹送宫花一事，当送给林黛玉时，林黛玉正在宝玉房中，周瑞家的笑着说：“林姑娘，姨太太着我送花来与姑娘戴。”宝玉便说：“什么花儿，拿来给我看看。”而林黛玉问是单送一个人的，还是别的姑娘们都有呢？周瑞家的说：“各位都有了，这两枝是姑娘的了。”林黛玉当时心下就“冷笑”道：“我就知道，别人不挑剩下的也不给我。” </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274320" y="160655"/>
            <a:ext cx="11247755" cy="6180455"/>
          </a:xfrm>
        </p:spPr>
        <p:txBody>
          <a:bodyPr>
            <a:normAutofit/>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solidFill>
                  <a:srgbClr val="FF0000"/>
                </a:solidFill>
                <a:latin typeface="楷体" panose="02010609060101010101" charset="-122"/>
                <a:ea typeface="楷体" panose="02010609060101010101" charset="-122"/>
              </a:rPr>
              <a:t> 林黛玉是个内慧外秀的女性，不像薛宝钗那样世故，那样城府甚深，她对人坦率纯真，见之以诚。她是封建叛逆者的形象。曹雪芹在塑造林黛玉这一人物形象时，把中国的传统文化注入其中，他或用西施、比干等人物的传说烘托、映衬人物外貌特征，达到“以形传神”的艺术效果；或用饱含传统文化因子的古代典型文人如屈原、陶渊明等的品格、个性来丰富林黛玉的内在性格，使林黛玉的形象内涵丰厚，耐人寻味。</a:t>
            </a:r>
            <a:endParaRPr lang="zh-CN" altLang="en-US" sz="2500" dirty="0">
              <a:solidFill>
                <a:srgbClr val="FF0000"/>
              </a:solidFill>
              <a:latin typeface="楷体" panose="02010609060101010101" charset="-122"/>
              <a:ea typeface="楷体" panose="02010609060101010101" charset="-122"/>
            </a:endParaRPr>
          </a:p>
          <a:p>
            <a:pPr lvl="0"/>
            <a:endParaRPr lang="zh-CN" altLang="en-US" sz="2500"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274955" y="97790"/>
            <a:ext cx="11690350" cy="6243320"/>
          </a:xfrm>
        </p:spPr>
        <p:txBody>
          <a:bodyPr>
            <a:normAutofit fontScale="90000" lnSpcReduction="1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solidFill>
                  <a:srgbClr val="002060"/>
                </a:solidFill>
                <a:latin typeface="楷体" panose="02010609060101010101" charset="-122"/>
                <a:ea typeface="楷体" panose="02010609060101010101" charset="-122"/>
              </a:rPr>
              <a:t> </a:t>
            </a:r>
            <a:r>
              <a:rPr lang="zh-CN" altLang="en-US" sz="2500" dirty="0">
                <a:solidFill>
                  <a:srgbClr val="002060"/>
                </a:solidFill>
                <a:latin typeface="楷体" panose="02010609060101010101" charset="-122"/>
                <a:ea typeface="楷体" panose="02010609060101010101" charset="-122"/>
                <a:sym typeface="+mn-ea"/>
              </a:rPr>
              <a:t>林黛玉之美，表现在她才学横溢和浓郁的诗人气质。在大观园里，她与薛宝钗可谓“双峰对峙，二水分流，”远远高出于诸裙钗，在博学多识方面，可能略逊宝钗；但在诗思的敏捷，诗作的新颖别致、风流飘洒方面，林黛玉却是出类拔萃、孤标独树的。尤其可贵的是，她能将自己的灵魂融进客观景物、通过咏物抒发自己的痛苦的灵魂和悲剧命运。例如她的《白海棠》诗，既写尽了海棠的神韵，亦倾诉了她少女的衷情。尤其是“娇羞默默同谁诉”一句，最为传神：这既是对海棠神态的描摹，也是自我心灵的独白，她有铭心刻骨之言，但由于环境的压迫和自我封建意识的束缚，就是对同生共命的紫鹃、甚至对知音贾宝玉，也羞于启齿，只有闷在心里，自己熬煎。这便愈显其孤独、寂寞和痛苦。她的“柳絮词”，语多双关，句句似咏柳絮，字字实在写已，抒发了她身世的漂泊与对爱情绝望的悲叹与愤慨。缠绵悱侧，优美感人。尤其她的“菊花诗”，连咏三首，连中三元，艺压群芳，一举夺魁。她的诗不仅“题目新，诗也新，立意更新”，而且写得情景交融，菊人合一，充分而深刻地表达了自己的思想感情。其中“满纸自怜题素愿，片言谁解诉秋心？”“孤标傲世偕谁隐，一样花开为底迟？”等句，更写出了这位少女的高洁品格和痛苦灵魂。此外，像她的《桃花女儿行》、《秋窗风雨夕》、《题帕诗》和《五美吟》等。都寄寓着深意，诗如其人，感人至深。</a:t>
            </a:r>
            <a:endParaRPr lang="zh-CN" altLang="en-US" sz="2500" dirty="0">
              <a:solidFill>
                <a:srgbClr val="002060"/>
              </a:solidFill>
              <a:latin typeface="楷体" panose="02010609060101010101" charset="-122"/>
              <a:ea typeface="楷体" panose="02010609060101010101" charset="-122"/>
              <a:sym typeface="+mn-ea"/>
            </a:endParaRPr>
          </a:p>
        </p:txBody>
      </p:sp>
    </p:spTree>
    <p:custDataLst>
      <p:tags r:id="rId2"/>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a:bodyPr>
          <a:lstStyle/>
          <a:p>
            <a:pPr lvl="0"/>
            <a:r>
              <a:rPr lang="zh-CN" altLang="en-US" sz="2800" b="1" dirty="0">
                <a:solidFill>
                  <a:srgbClr val="C00000"/>
                </a:solidFill>
                <a:latin typeface="楷体" panose="02010609060101010101" charset="-122"/>
                <a:ea typeface="楷体" panose="02010609060101010101" charset="-122"/>
              </a:rPr>
              <a:t>林黛玉对人坦率纯真，见之以诚。她尊重自己，也尊重别人。</a:t>
            </a:r>
            <a:r>
              <a:rPr lang="zh-CN" altLang="en-US" sz="2400" b="1" dirty="0">
                <a:solidFill>
                  <a:srgbClr val="002060"/>
                </a:solidFill>
                <a:latin typeface="楷体" panose="02010609060101010101" charset="-122"/>
                <a:ea typeface="楷体" panose="02010609060101010101" charset="-122"/>
              </a:rPr>
              <a:t>她对待紫鹃，亲如姐妹，情同骨肉，诚挚的友情感人至深。香菱学诗，向黛玉请教，黛玉热诚相接。在对待宝钗的态度上，尤见出其天真笃实。本为情敌，无嫌犹猜。但在薛宝钗对她略表关怀，予以“训导”之后，她便开诚布公，肝胆相照，向薛宝钗掏出心窝子的话，并引咎自责：“你素日待人，固然是极好的，然我最是个多心的，只当你心里藏奸。从前日你说看杂书不好，又劝我那些好话，竞大感激你。往日竟是我错了，实在误到如今。”此后她待宝钗如亲姐姐一般，连宝玉也感到惊奇。</a:t>
            </a:r>
            <a:endParaRPr lang="zh-CN" altLang="en-US" sz="2400" b="1" dirty="0">
              <a:solidFill>
                <a:srgbClr val="00206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fontScale="7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3200" dirty="0">
                <a:solidFill>
                  <a:srgbClr val="FF0000"/>
                </a:solidFill>
                <a:latin typeface="楷体" panose="02010609060101010101" charset="-122"/>
                <a:ea typeface="楷体" panose="02010609060101010101" charset="-122"/>
              </a:rPr>
              <a:t>林黛玉的叛逆者的悲剧性格，在她的身上闪耀着追求个性解放、争取婚姻自由的初步民主主义思想的光辉。</a:t>
            </a:r>
            <a:r>
              <a:rPr lang="zh-CN" altLang="en-US" sz="3200" dirty="0">
                <a:gradFill>
                  <a:gsLst>
                    <a:gs pos="0">
                      <a:srgbClr val="012D86"/>
                    </a:gs>
                    <a:gs pos="100000">
                      <a:srgbClr val="0E2557"/>
                    </a:gs>
                  </a:gsLst>
                  <a:lin scaled="0"/>
                </a:gradFill>
                <a:latin typeface="楷体" panose="02010609060101010101" charset="-122"/>
                <a:ea typeface="楷体" panose="02010609060101010101" charset="-122"/>
              </a:rPr>
              <a:t>在“女子无才便是德”的封建社会，她不仅才情横溢、学识渊博，而且又是那样如饥似渴地阅读“性灵之学”和描写爱情的角本杂剧，那样如醉如痴地沉浸在艺术的境界。对于贾府的“混世魔王”、“祸胎孽根”、贰臣逆子贾宝玉，竟引为知音，结为同心，从思想到行动都对他予以支持。在大观园里，不劝宝玉走“仕途经济”之道，从不说这些“混帐话”的，只有她一人而已，所以“宝玉深敬黛玉”。林黛玉身上闪烁着诗意和理想的光彩，充满了叛逆的精神。</a:t>
            </a:r>
            <a:endParaRPr lang="zh-CN" altLang="en-US" sz="32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3200" dirty="0">
                <a:gradFill>
                  <a:gsLst>
                    <a:gs pos="0">
                      <a:srgbClr val="012D86"/>
                    </a:gs>
                    <a:gs pos="100000">
                      <a:srgbClr val="0E2557"/>
                    </a:gs>
                  </a:gsLst>
                  <a:lin scaled="0"/>
                </a:gradFill>
                <a:latin typeface="楷体" panose="02010609060101010101" charset="-122"/>
                <a:ea typeface="楷体" panose="02010609060101010101" charset="-122"/>
              </a:rPr>
              <a:t>林黛玉的性格与她所生长的环境有着很密切的关系。由于她出身在贵族世家，自幼受父母的痛爱，因此养成了她贵族小姐的性格也就不足为怪了。不过，在她性格中最突出的一点也就是她对封建礼教的叛逆。</a:t>
            </a:r>
            <a:endParaRPr lang="zh-CN" altLang="en-US" sz="32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258445" y="193040"/>
            <a:ext cx="11801475" cy="6527800"/>
          </a:xfrm>
        </p:spPr>
        <p:txBody>
          <a:bodyPr>
            <a:normAutofit fontScale="7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3000" dirty="0">
                <a:gradFill>
                  <a:gsLst>
                    <a:gs pos="0">
                      <a:srgbClr val="012D86"/>
                    </a:gs>
                    <a:gs pos="100000">
                      <a:srgbClr val="0E2557"/>
                    </a:gs>
                  </a:gsLst>
                  <a:lin scaled="0"/>
                </a:gradFill>
                <a:latin typeface="楷体" panose="02010609060101010101" charset="-122"/>
                <a:ea typeface="楷体" panose="02010609060101010101" charset="-122"/>
              </a:rPr>
              <a:t> 林黛玉出身于世袭侯爵的“清贵之家”。由于生活在思想最先到达的，思想环境比较开放的南方，加之父母钟爱，把她当作男孩来培养教育，使得她的思想比较开放，才华横溢。后由父母早丧，她寄居到每日每时都发生仇恨、倾轧、争夺、欺诈的“本也难站”的贾府内。“一年三百六十日，风刀霜剑严相逼”，“一家子亲骨肉，一个个象乌眼鸡似的，恨不得你吃了我，我吃了你”。在这样一种险恶的环境下，黛玉得不到一点欢乐幸福。但同时，险恶的环境也培育了她的叛逆性格。她永远也学不会薛宝钗的处事圆滑，也学不会讨好封建统治大家长。她眼里揉不得沙子，心里装不下尖埃。无视“温柔郭厚”的封建规范的存在。她用她那“比刀子还厉害”的言语对贵族家庭中种种黑暗和丑行揭露和嘲讽。我们常说，</a:t>
            </a:r>
            <a:r>
              <a:rPr lang="zh-CN" altLang="en-US" sz="3000" dirty="0">
                <a:solidFill>
                  <a:srgbClr val="FF0000"/>
                </a:solidFill>
                <a:latin typeface="楷体" panose="02010609060101010101" charset="-122"/>
                <a:ea typeface="楷体" panose="02010609060101010101" charset="-122"/>
              </a:rPr>
              <a:t>黛玉是任性、多疑、敏感、小心眼的。但其实我们应该看到，她正是用她这种独特的方式来反抗封建礼教的束缚的。　　</a:t>
            </a:r>
            <a:endParaRPr lang="zh-CN" altLang="en-US" sz="3000" dirty="0">
              <a:solidFill>
                <a:srgbClr val="FF0000"/>
              </a:solidFill>
              <a:latin typeface="楷体" panose="02010609060101010101" charset="-122"/>
              <a:ea typeface="楷体" panose="02010609060101010101" charset="-122"/>
            </a:endParaRPr>
          </a:p>
          <a:p>
            <a:pPr lvl="0"/>
            <a:r>
              <a:rPr lang="zh-CN" altLang="en-US" sz="3000" dirty="0">
                <a:gradFill>
                  <a:gsLst>
                    <a:gs pos="0">
                      <a:srgbClr val="012D86"/>
                    </a:gs>
                    <a:gs pos="100000">
                      <a:srgbClr val="0E2557"/>
                    </a:gs>
                  </a:gsLst>
                  <a:lin scaled="0"/>
                </a:gradFill>
                <a:latin typeface="楷体" panose="02010609060101010101" charset="-122"/>
                <a:ea typeface="楷体" panose="02010609060101010101" charset="-122"/>
              </a:rPr>
              <a:t>除此之外，</a:t>
            </a:r>
            <a:r>
              <a:rPr lang="zh-CN" altLang="en-US" sz="3000" dirty="0">
                <a:solidFill>
                  <a:srgbClr val="FF0000"/>
                </a:solidFill>
                <a:latin typeface="楷体" panose="02010609060101010101" charset="-122"/>
                <a:ea typeface="楷体" panose="02010609060101010101" charset="-122"/>
              </a:rPr>
              <a:t>林黛玉还直接反抗封建礼教</a:t>
            </a:r>
            <a:r>
              <a:rPr lang="zh-CN" altLang="en-US" sz="3000" dirty="0">
                <a:gradFill>
                  <a:gsLst>
                    <a:gs pos="0">
                      <a:srgbClr val="012D86"/>
                    </a:gs>
                    <a:gs pos="100000">
                      <a:srgbClr val="0E2557"/>
                    </a:gs>
                  </a:gsLst>
                  <a:lin scaled="0"/>
                </a:gradFill>
                <a:latin typeface="楷体" panose="02010609060101010101" charset="-122"/>
                <a:ea typeface="楷体" panose="02010609060101010101" charset="-122"/>
              </a:rPr>
              <a:t>。薜宝钗曾经一本正经地向她宣扬：“女子无才便是德”的封建信条，她丝毫没有放在心上，她才华横溢，写诗做赋不让须眉。而且她还和宝玉有着同样的爱好，最爱看诸如《西厢记》、《牡丹亭》这类“移人心性”的“杂书”。她蔑视封建礼教的庸俗，诅咒八股功名的虚伪，从来不劝宝玉为官做宦，从来不用“仕途经济”一类的“混帐话”去劝说宝玉，因而深得宝玉敬重，被宝玉视为“知已”。他们的这种共通点也成了他们爱情的共同基础</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红楼梦》是一部具有世界影响力的人情小说，举世公认的中国古典小说巅峰之作，中国封建社会的百科全书，传统文化的集大成者。小说以贾、史、王、薛四大家族的兴衰为背景，以贾府的家庭琐事、闺阁闲情为脉络，以贾宝玉、林黛玉、薛宝钗的爱情婚姻故事为主线，刻画了以贾宝玉和金陵十二钗为中心的正邪两赋有情人的人性美和悲剧美。通过家族悲剧、女儿悲剧及主人公的人生悲剧，揭示出封建末世危机。</a:t>
            </a:r>
            <a:endParaRPr lang="zh-CN" altLang="en-US" sz="20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红楼梦》的作者具有初步的民主主义思想，他对现实社会包括宫廷及官场的黑暗、封建贵族阶级及其家庭的腐朽，封建的科举制度、婚姻制度、奴婢制度、等级制度，以及与此相适应的社会统治思想即孔孟之道和程朱理学、社会道德观念等，都进行了深刻的批判，并提出了朦胧的带有初步民主主义性质的理想和主张。</a:t>
            </a:r>
            <a:endParaRPr lang="zh-CN" altLang="en-US" sz="20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《红楼梦》以“大旨谈情，实录其事”自勉，只按自己的事体情理，按迹循踪，摆脱旧套，新鲜别致 ，取得了非凡的艺术成就。“真事隐去，假语村言”的特殊笔法更是令后世读者脑洞大开，揣测之说久而遂多 。围绕《红楼梦》的品读研究形成了一门显学——红学。</a:t>
            </a:r>
            <a:endParaRPr lang="zh-CN" altLang="en-US" sz="20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fontScale="90000" lnSpcReduction="1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solidFill>
                  <a:srgbClr val="FF0000"/>
                </a:solidFill>
                <a:latin typeface="楷体" panose="02010609060101010101" charset="-122"/>
                <a:ea typeface="楷体" panose="02010609060101010101" charset="-122"/>
              </a:rPr>
              <a:t> </a:t>
            </a:r>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林黛玉的精神之美，更集中更强烈地体现在她对贾宝玉的爱情之中。</a:t>
            </a:r>
            <a:r>
              <a:rPr lang="zh-CN" altLang="en-US" sz="2500" dirty="0">
                <a:solidFill>
                  <a:srgbClr val="FF0000"/>
                </a:solidFill>
                <a:latin typeface="楷体" panose="02010609060101010101" charset="-122"/>
                <a:ea typeface="楷体" panose="02010609060101010101" charset="-122"/>
              </a:rPr>
              <a:t>他们的爱情是一种新型的，历史上从未有过的，属于未来的爱情。这种爱情的最根本的特点，是建立在互相了解、思想一致基础之上的，表现得非常纯真、深挚、坚贞。</a:t>
            </a:r>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林黛玉本是一个“情痴”、“情种”，她为爱情而生，又为爱情而死，爱情是她的生命所系。她对贾宝玉爱得真诚，爱得执著，始终如一，至死靡它。然而，他们的爱情又是在不许爱的环境中发生、发展和生存的，这就难免有痛苦，甚至要为爱情付出生命的代价。再加上她诗人的气质和悲剧的性格，这种被压抑的燃烧着的爱情，只能用诗和哭来抒发，来倾泄。林黛玉的哭，分明饱含着现实人生的血肉。当他们这种同生共命的爱情最后遭到毁灭时，她便“焚稿”、“绝粒”，以生命相殉。这种爱情是怎样的至诚至坚，至纯至圣，感天地，泣鬼神，动人肺腑，撼人心灵！ </a:t>
            </a:r>
            <a:endParaRPr lang="zh-CN" altLang="en-US" sz="25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她用她的敏感多疑，用她的反抗，她的痛苦和眼泪，甚至用她的爱情来反抗统治阶级的压迫。但同时在她身上又存在不少弱点。</a:t>
            </a:r>
            <a:endParaRPr lang="zh-CN" altLang="en-US" sz="25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solidFill>
                  <a:srgbClr val="FF0000"/>
                </a:solidFill>
                <a:latin typeface="楷体" panose="02010609060101010101" charset="-122"/>
                <a:ea typeface="楷体" panose="02010609060101010101" charset="-122"/>
              </a:rPr>
              <a:t>林黛玉多愁善感，脆弱多病。</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这既与她身世孤单，精神上受环境的压抑有关，也反映了她贵族小姐本身的脆弱性。赞文中以她弱不禁风的娇态为美，说明了美感是有阶级性的。贾府上的焦大固然不会爱林妹妹，新时代的青年，阅读《红楼梦》，虽然可以理解和同情处在当时具体环境下的林黛玉，喜欢她的叛逆性格，却未必欣赏这种封建贵族阶级的病态美。</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一日她卧病在床，听到园子里的老婆子骂人，——实则是骂她的外孙女儿——黛玉却认为是在骂己，竟气得昏厥过去。别人开一句玩笑，她认为是对自己的轻侮。她确是个“小性儿”，甚至有些“病态”。但是，我们想到她的身世处境，想到她的极强的自尊心，不是觉得这是非常自然的吗？</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lnSpcReduction="10000"/>
          </a:bodyPr>
          <a:lstStyle/>
          <a:p>
            <a:pPr lvl="0"/>
            <a:r>
              <a:rPr lang="zh-CN" altLang="en-US" sz="2400" b="1" dirty="0">
                <a:gradFill>
                  <a:gsLst>
                    <a:gs pos="0">
                      <a:srgbClr val="012D86"/>
                    </a:gs>
                    <a:gs pos="100000">
                      <a:srgbClr val="0E2557"/>
                    </a:gs>
                  </a:gsLst>
                  <a:lin scaled="0"/>
                </a:gradFill>
                <a:latin typeface="楷体" panose="02010609060101010101" charset="-122"/>
                <a:ea typeface="楷体" panose="02010609060101010101" charset="-122"/>
              </a:rPr>
              <a:t>她从小失去父母，寄养在外祖母家，尽管是贾母的“心肝肉”，可是以她的敏感，总摆脱不了一种孤独感。特别是在对宝玉的爱情上，几乎到了神经过敏的程度。好在宝玉对她一往情深，处处宽慰她，哪怕是黛玉歪派给他的“错误”，他也承认。这样，他们的爱情就在一种奇特的、连续不断的矛盾痛苦中发展着。一会儿笑，一会儿又哭了，哭时要比笑时多；刚刚和好了，突然又闹翻了，闹翻一次反倒加深一次感情。他们的爱情在有形无形的外界压力下，形成一种畸型。</a:t>
            </a:r>
            <a:endParaRPr lang="zh-CN" altLang="en-US" sz="2400" b="1"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b="1" dirty="0">
                <a:gradFill>
                  <a:gsLst>
                    <a:gs pos="0">
                      <a:srgbClr val="012D86"/>
                    </a:gs>
                    <a:gs pos="100000">
                      <a:srgbClr val="0E2557"/>
                    </a:gs>
                  </a:gsLst>
                  <a:lin scaled="0"/>
                </a:gradFill>
                <a:latin typeface="楷体" panose="02010609060101010101" charset="-122"/>
                <a:ea typeface="楷体" panose="02010609060101010101" charset="-122"/>
              </a:rPr>
              <a:t>寄人篱下的生活养成了她多愁善感敏感多疑的“小性儿”，她不能把别人的怜悯和施舍当作自己的幸福。她执拗地甚至过分地追求自己的尊严，竟达到折磨自己的程度。她对宝玉的爱情也浸透着这种追求的痛苦，不断的猜疑、担心、试探、怄气……简直搅碎了她那颗本来就脆弱的心。但是有谁会去责怪她的小性儿呢?小性儿本身打动不了读者，打动读者的是这小性儿里蕴含的一个少女对人性和爱情的执著追求。</a:t>
            </a:r>
            <a:endParaRPr lang="zh-CN" altLang="en-US" sz="2400" b="1"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fontScale="8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3200" dirty="0">
                <a:solidFill>
                  <a:srgbClr val="FF0000"/>
                </a:solidFill>
                <a:latin typeface="楷体" panose="02010609060101010101" charset="-122"/>
                <a:ea typeface="楷体" panose="02010609060101010101" charset="-122"/>
              </a:rPr>
              <a:t>因为林黛玉的家世、出身，她在最根本点上所表现的是一个贵族阶级的小姐。在探春理家之后，黛玉评论说：“要这样才好。咱们家里也太花费了。我虽不管事，心里每常闲了替算著，出的多，进的少，如今若不省俭，必致后手不接。”（六十二回）可见她对于自己是属于贵族阶级，对于与自己休戚相关的贾家贵族的命运也是异常关心的。当湘云等人说一个扮小旦的伶人模样很象林黛玉时，她是很气恼的。黛玉冷笑道：“我原是给你们取笑儿的，拿着我比戏子，给众人取笑！”（二十二回）这里不仅是由于她使“小性儿”，而更重要的是在于：她在自己和社会地位低贱的人们----例如伶人--- 之间划下了一道深深的鸿沟。从而认为把自己与这类人相比，是对自己的一种侮辱。这里，她的阶级优越感表现的很突出。　　</a:t>
            </a:r>
            <a:endParaRPr lang="zh-CN" altLang="en-US" sz="3200"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另一方面，她的性格中虽然存在着叛逆因素，但也并不是说她就一味地与封建阶级抗争。在宝玉的叛逆思想与封建传统观念冲突，矛盾最激化的时候----宝玉挨打时，黛玉却在宝玉被打后劝她：“你从此可都改了罢！”（三十四）在这里，黛玉劝宝玉时所凭借的是怎样的一种想法呢？还有，她偶而说了两句《牡丹亭》和《西厢记》的曲文，被宝钗听到了，宝钗就对她作了长篇封建论教的说教。黛玉对此不但没有反感，而且“心下暗服”（四十二回）从此变得眼宝钗非常亲密。那么这里黛玉又是凭借怎样的一种思想来对等待宝钗的劝告呢？显然，</a:t>
            </a:r>
            <a:r>
              <a:rPr lang="zh-CN" altLang="en-US" sz="2400" dirty="0">
                <a:solidFill>
                  <a:srgbClr val="FF0000"/>
                </a:solidFill>
                <a:latin typeface="楷体" panose="02010609060101010101" charset="-122"/>
                <a:ea typeface="楷体" panose="02010609060101010101" charset="-122"/>
              </a:rPr>
              <a:t>在黛玉性格中，封建传统观念是与叛逆因素并存的。</a:t>
            </a:r>
            <a:endParaRPr lang="zh-CN" altLang="en-US" sz="2400"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solidFill>
                  <a:srgbClr val="002060"/>
                </a:solidFill>
                <a:latin typeface="楷体" panose="02010609060101010101" charset="-122"/>
                <a:ea typeface="楷体" panose="02010609060101010101" charset="-122"/>
              </a:rPr>
              <a:t> 但可悲的是宝黛玉之间的爱情注定是一场悲剧。顽固的封建礼教是不充许他们之间的爱情存在的。于是嫌弃她的多病之身和小家子性儿为由，一次次地向她们的爱情发出警告。从“金玉良缘”到“慧紫鹃情辞试莽玉”再到“晴雯之死。”最终在“抄检大观园”时达到了爱情的毁灭阶段。在这场灾难中，司棋、芳官、四儿等先后做了牺牲品。就连“眉眼儿象林妹妹”的晴雯也在重病时被强赶出了大观园，最后含屈而死。这里封建势力彻底抛弃黛玉的讯号。从此黛玉的状况每日愈下，就连重病将死也乏人问津。美好的理想最终是毁灭了，黛玉赢得了爱情却无法得到美满的婚姻。</a:t>
            </a:r>
            <a:r>
              <a:rPr lang="zh-CN" altLang="en-US" sz="2500" dirty="0">
                <a:latin typeface="楷体" panose="02010609060101010101" charset="-122"/>
                <a:ea typeface="楷体" panose="02010609060101010101" charset="-122"/>
              </a:rPr>
              <a:t>　　</a:t>
            </a:r>
            <a:endParaRPr lang="zh-CN" altLang="en-US" sz="2500" dirty="0">
              <a:latin typeface="楷体" panose="02010609060101010101" charset="-122"/>
              <a:ea typeface="楷体" panose="02010609060101010101" charset="-122"/>
            </a:endParaRPr>
          </a:p>
        </p:txBody>
      </p:sp>
    </p:spTree>
    <p:custDataLst>
      <p:tags r:id="rId2"/>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fontScale="70000"/>
          </a:bodyPr>
          <a:lstStyle/>
          <a:p>
            <a:pPr lvl="0"/>
            <a:r>
              <a:rPr lang="zh-CN" altLang="en-US" sz="2000" dirty="0">
                <a:solidFill>
                  <a:srgbClr val="002060"/>
                </a:solidFill>
                <a:latin typeface="楷体" panose="02010609060101010101" charset="-122"/>
                <a:ea typeface="楷体" panose="02010609060101010101" charset="-122"/>
              </a:rPr>
              <a:t>  </a:t>
            </a:r>
            <a:r>
              <a:rPr lang="zh-CN" altLang="en-US" sz="2400" dirty="0">
                <a:solidFill>
                  <a:srgbClr val="002060"/>
                </a:solidFill>
                <a:latin typeface="楷体" panose="02010609060101010101" charset="-122"/>
                <a:ea typeface="楷体" panose="02010609060101010101" charset="-122"/>
              </a:rPr>
              <a:t>第四曲《恨无常》指贾元春。</a:t>
            </a:r>
            <a:endParaRPr lang="zh-CN" altLang="en-US" sz="2400" dirty="0">
              <a:solidFill>
                <a:srgbClr val="002060"/>
              </a:solidFill>
              <a:latin typeface="楷体" panose="02010609060101010101" charset="-122"/>
              <a:ea typeface="楷体" panose="02010609060101010101" charset="-122"/>
            </a:endParaRPr>
          </a:p>
          <a:p>
            <a:pPr lvl="0"/>
            <a:r>
              <a:rPr lang="zh-CN" altLang="en-US" sz="2400" dirty="0">
                <a:solidFill>
                  <a:srgbClr val="002060"/>
                </a:solidFill>
                <a:latin typeface="楷体" panose="02010609060101010101" charset="-122"/>
                <a:ea typeface="楷体" panose="02010609060101010101" charset="-122"/>
              </a:rPr>
              <a:t>〖恨无常〗　喜荣华正好，恨无常又到。眼睁睁，把万事全抛。荡悠悠，把芳魂消耗。望家乡，路远山高。故向爹娘梦里相寻告：儿命已入黄泉，天伦呵，须要退步抽身早！</a:t>
            </a:r>
            <a:endParaRPr lang="zh-CN" altLang="en-US" sz="2400" dirty="0">
              <a:solidFill>
                <a:srgbClr val="002060"/>
              </a:solidFill>
              <a:latin typeface="楷体" panose="02010609060101010101" charset="-122"/>
              <a:ea typeface="楷体" panose="02010609060101010101" charset="-122"/>
            </a:endParaRPr>
          </a:p>
          <a:p>
            <a:pPr lvl="0"/>
            <a:r>
              <a:rPr lang="zh-CN" altLang="en-US" sz="2400" dirty="0">
                <a:solidFill>
                  <a:srgbClr val="002060"/>
                </a:solidFill>
                <a:latin typeface="楷体" panose="02010609060101010101" charset="-122"/>
                <a:ea typeface="楷体" panose="02010609060101010101" charset="-122"/>
              </a:rPr>
              <a:t>贾元春——金陵十二钗之三，贾政与王夫人之长女，贾府大小姐。因贤孝才德，选入宫作女史。秦可卿出殡不久，元春晋封贵妃。贾府为了迎接她省亲，建造了大观园。她给家族带来了“烈火烹油，鲜花著锦之盛”，但自己幽闭深宫，不能尽天伦之乐。</a:t>
            </a:r>
            <a:endParaRPr lang="zh-CN" altLang="en-US" sz="2400" dirty="0">
              <a:solidFill>
                <a:srgbClr val="002060"/>
              </a:solidFill>
              <a:latin typeface="楷体" panose="02010609060101010101" charset="-122"/>
              <a:ea typeface="楷体" panose="02010609060101010101" charset="-122"/>
            </a:endParaRPr>
          </a:p>
          <a:p>
            <a:pPr lvl="0"/>
            <a:r>
              <a:rPr lang="zh-CN" altLang="en-US" sz="2400" dirty="0">
                <a:solidFill>
                  <a:srgbClr val="002060"/>
                </a:solidFill>
                <a:latin typeface="楷体" panose="02010609060101010101" charset="-122"/>
                <a:ea typeface="楷体" panose="02010609060101010101" charset="-122"/>
              </a:rPr>
              <a:t>元春是贾家的大小姐，贾政的长女。她以“贤孝才德”被选进宫里做了女史(女官名)，后来又被晋封为“风藻宫尚书”，加封“贤德纪”，是荣府女性中地位最高的一位。贾家煊赫的势力，除靠祖宗功名基业外，还靠着家里出了“皇娘”这层重要关系。</a:t>
            </a:r>
            <a:endParaRPr lang="zh-CN" altLang="en-US" sz="2400" dirty="0">
              <a:solidFill>
                <a:srgbClr val="002060"/>
              </a:solidFill>
              <a:latin typeface="楷体" panose="02010609060101010101" charset="-122"/>
              <a:ea typeface="楷体" panose="02010609060101010101" charset="-122"/>
            </a:endParaRPr>
          </a:p>
          <a:p>
            <a:pPr lvl="0"/>
            <a:r>
              <a:rPr lang="zh-CN" altLang="en-US" sz="2400" dirty="0">
                <a:solidFill>
                  <a:srgbClr val="002060"/>
                </a:solidFill>
                <a:latin typeface="楷体" panose="02010609060101010101" charset="-122"/>
                <a:ea typeface="楷体" panose="02010609060101010101" charset="-122"/>
              </a:rPr>
              <a:t>宝玉看了仍不解。待要问时，情知他必不肯泄漏，待要丢下，又不舍。遂又往后看时，只见画着一张弓，弓上挂着香橼。也有一首歌词云：（元春）</a:t>
            </a:r>
            <a:endParaRPr lang="zh-CN" altLang="en-US" sz="2400" dirty="0">
              <a:solidFill>
                <a:srgbClr val="002060"/>
              </a:solidFill>
              <a:latin typeface="楷体" panose="02010609060101010101" charset="-122"/>
              <a:ea typeface="楷体" panose="02010609060101010101" charset="-122"/>
            </a:endParaRPr>
          </a:p>
          <a:p>
            <a:pPr lvl="0"/>
            <a:r>
              <a:rPr lang="zh-CN" altLang="en-US" sz="2400" dirty="0">
                <a:solidFill>
                  <a:srgbClr val="002060"/>
                </a:solidFill>
                <a:latin typeface="楷体" panose="02010609060101010101" charset="-122"/>
                <a:ea typeface="楷体" panose="02010609060101010101" charset="-122"/>
              </a:rPr>
              <a:t>　　二十年来辨是非，榴花开处照宫闱。</a:t>
            </a:r>
            <a:endParaRPr lang="zh-CN" altLang="en-US" sz="2400" dirty="0">
              <a:solidFill>
                <a:srgbClr val="002060"/>
              </a:solidFill>
              <a:latin typeface="楷体" panose="02010609060101010101" charset="-122"/>
              <a:ea typeface="楷体" panose="02010609060101010101" charset="-122"/>
            </a:endParaRPr>
          </a:p>
          <a:p>
            <a:pPr lvl="0"/>
            <a:r>
              <a:rPr lang="zh-CN" altLang="en-US" sz="2400" dirty="0">
                <a:solidFill>
                  <a:srgbClr val="002060"/>
                </a:solidFill>
                <a:latin typeface="楷体" panose="02010609060101010101" charset="-122"/>
                <a:ea typeface="楷体" panose="02010609060101010101" charset="-122"/>
              </a:rPr>
              <a:t>　　三春争及初春景，虎兕相逢大梦归。</a:t>
            </a:r>
            <a:endParaRPr lang="zh-CN" altLang="en-US" sz="2400" dirty="0">
              <a:solidFill>
                <a:srgbClr val="002060"/>
              </a:solidFill>
              <a:latin typeface="楷体" panose="02010609060101010101" charset="-122"/>
              <a:ea typeface="楷体" panose="02010609060101010101" charset="-122"/>
            </a:endParaRPr>
          </a:p>
          <a:p>
            <a:pPr lvl="0"/>
            <a:r>
              <a:rPr lang="zh-CN" altLang="en-US" sz="2400" dirty="0">
                <a:solidFill>
                  <a:srgbClr val="FF0000"/>
                </a:solidFill>
                <a:latin typeface="楷体" panose="02010609060101010101" charset="-122"/>
                <a:ea typeface="楷体" panose="02010609060101010101" charset="-122"/>
              </a:rPr>
              <a:t>贤孝才德，内心孤苦</a:t>
            </a:r>
            <a:r>
              <a:rPr lang="zh-CN" altLang="en-US" sz="2400" dirty="0">
                <a:solidFill>
                  <a:srgbClr val="002060"/>
                </a:solidFill>
                <a:latin typeface="楷体" panose="02010609060101010101" charset="-122"/>
                <a:ea typeface="楷体" panose="02010609060101010101" charset="-122"/>
              </a:rPr>
              <a:t>。</a:t>
            </a:r>
            <a:endParaRPr lang="zh-CN" altLang="en-US" sz="2400" dirty="0">
              <a:solidFill>
                <a:srgbClr val="00206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lnSpcReduction="10000"/>
          </a:bodyPr>
          <a:lstStyle/>
          <a:p>
            <a:pPr lvl="0"/>
            <a:r>
              <a:rPr lang="zh-CN" altLang="en-US" sz="2400" b="1" dirty="0">
                <a:gradFill>
                  <a:gsLst>
                    <a:gs pos="0">
                      <a:srgbClr val="012D86"/>
                    </a:gs>
                    <a:gs pos="100000">
                      <a:srgbClr val="0E2557"/>
                    </a:gs>
                  </a:gsLst>
                  <a:lin scaled="0"/>
                </a:gradFill>
                <a:latin typeface="楷体" panose="02010609060101010101" charset="-122"/>
                <a:ea typeface="楷体" panose="02010609060101010101" charset="-122"/>
              </a:rPr>
              <a:t>贾元春，贾政与王夫人之长女。自幼由贾母教养。作为长姐，她在宝玉三四岁时，就已教他读书识字，虽为姐弟，有如母子。后因贤孝才德，选入宫作女吏。不久，封凤藻宫尚书，加封贤德妃。贾家为迎接她来省亲，特盖了一座省亲别墅。该别墅之豪华富丽，连元春都觉太奢华过费了！元妃虽给贾家带来了“烈火烹油，鲜花著锦之盛”，但她却被幽闭在皇家深宫内。省亲时，她说一句，哭一句，把皇宫大内说成是“终无意趣”的“不得见人的去处”。这次省亲之后，元妃再无出宫的机会，后暴病而亡。元春为贤德贵妃，荣耀一时，在外人看来，作为一个封建社会的女子应该满足了，但元春的结论却是懂得了“辨是非”，认识到了宫庭内部的种种黑暗和腐败，对自己的生活道路采取了否定的态度。她没有自由，没有幸福、内心空虚而苦闷，“虎兔相逢大梦归”，就写出了她入宫作妃的必然结局。作者在这里把批判的锋芒直接指向了被一般人认为是“神圣”不可侵犯的皇权！声称毫不干涉时世的曹雪芹，在这里显然是在伤时骂世了。</a:t>
            </a:r>
            <a:endParaRPr lang="zh-CN" altLang="en-US" sz="2400" b="1"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305435" y="193040"/>
            <a:ext cx="11887200" cy="6558915"/>
          </a:xfrm>
        </p:spPr>
        <p:txBody>
          <a:bodyPr>
            <a:normAutofit fontScale="70000"/>
          </a:bodyPr>
          <a:lstStyle/>
          <a:p>
            <a:pPr lvl="0"/>
            <a:r>
              <a:rPr lang="zh-CN" altLang="en-US" sz="2000" dirty="0">
                <a:solidFill>
                  <a:srgbClr val="002060"/>
                </a:solidFill>
                <a:latin typeface="楷体" panose="02010609060101010101" charset="-122"/>
                <a:ea typeface="楷体" panose="02010609060101010101" charset="-122"/>
              </a:rPr>
              <a:t> </a:t>
            </a:r>
            <a:r>
              <a:rPr lang="zh-CN" altLang="en-US" sz="2500" dirty="0">
                <a:solidFill>
                  <a:srgbClr val="002060"/>
                </a:solidFill>
                <a:latin typeface="楷体" panose="02010609060101010101" charset="-122"/>
                <a:ea typeface="楷体" panose="02010609060101010101" charset="-122"/>
              </a:rPr>
              <a:t> </a:t>
            </a:r>
            <a:r>
              <a:rPr lang="zh-CN" altLang="en-US" sz="3200" dirty="0">
                <a:solidFill>
                  <a:srgbClr val="002060"/>
                </a:solidFill>
                <a:latin typeface="楷体" panose="02010609060101010101" charset="-122"/>
                <a:ea typeface="楷体" panose="02010609060101010101" charset="-122"/>
              </a:rPr>
              <a:t>第五曲《分骨肉》指贾探春。（大观园·秋爽斋）（别号：玫瑰花、蕉下客）</a:t>
            </a:r>
            <a:endParaRPr lang="zh-CN" altLang="en-US" sz="3200" dirty="0">
              <a:solidFill>
                <a:srgbClr val="002060"/>
              </a:solidFill>
              <a:latin typeface="楷体" panose="02010609060101010101" charset="-122"/>
              <a:ea typeface="楷体" panose="02010609060101010101" charset="-122"/>
            </a:endParaRPr>
          </a:p>
          <a:p>
            <a:pPr lvl="0"/>
            <a:r>
              <a:rPr lang="zh-CN" altLang="en-US" sz="3200" dirty="0">
                <a:solidFill>
                  <a:srgbClr val="002060"/>
                </a:solidFill>
                <a:latin typeface="楷体" panose="02010609060101010101" charset="-122"/>
                <a:ea typeface="楷体" panose="02010609060101010101" charset="-122"/>
              </a:rPr>
              <a:t>〖分骨肉〗　一帆风雨路三千，把骨肉家园齐来抛闪。恐哭损残年，告爹娘，休把儿悬念。自古穷通皆有定，离合岂无缘？从今分两地，各自保平安。奴去也，莫牵连。</a:t>
            </a:r>
            <a:endParaRPr lang="zh-CN" altLang="en-US" sz="3200" dirty="0">
              <a:solidFill>
                <a:srgbClr val="002060"/>
              </a:solidFill>
              <a:latin typeface="楷体" panose="02010609060101010101" charset="-122"/>
              <a:ea typeface="楷体" panose="02010609060101010101" charset="-122"/>
            </a:endParaRPr>
          </a:p>
          <a:p>
            <a:pPr lvl="0"/>
            <a:r>
              <a:rPr lang="zh-CN" altLang="en-US" sz="3200" dirty="0">
                <a:solidFill>
                  <a:srgbClr val="002060"/>
                </a:solidFill>
                <a:latin typeface="楷体" panose="02010609060101010101" charset="-122"/>
                <a:ea typeface="楷体" panose="02010609060101010101" charset="-122"/>
              </a:rPr>
              <a:t>贾探春——金陵十二钗之四，贾政与赵姨娘所生，贾府三小姐。她精明能干，个性刚烈，有“玫瑰花”之诨名。抄检大观园时，她当众扇了王善保家的一巴掌。她对贾府的危局颇有感触，用兴利除弊的改革来挽救。改革虽成功，但无济大事。最后贾探春远嫁他乡，远嫁给了海南岛上镇海总制周琼家的公子。</a:t>
            </a:r>
            <a:endParaRPr lang="zh-CN" altLang="en-US" sz="3200" dirty="0">
              <a:solidFill>
                <a:srgbClr val="002060"/>
              </a:solidFill>
              <a:latin typeface="楷体" panose="02010609060101010101" charset="-122"/>
              <a:ea typeface="楷体" panose="02010609060101010101" charset="-122"/>
            </a:endParaRPr>
          </a:p>
          <a:p>
            <a:pPr lvl="0"/>
            <a:r>
              <a:rPr lang="zh-CN" altLang="en-US" sz="3200" dirty="0">
                <a:solidFill>
                  <a:srgbClr val="002060"/>
                </a:solidFill>
                <a:latin typeface="楷体" panose="02010609060101010101" charset="-122"/>
                <a:ea typeface="楷体" panose="02010609060101010101" charset="-122"/>
              </a:rPr>
              <a:t>后面又画着两人放风筝，一片大海，一只大船，船中有一女子掩面泣涕之状。也有四句写云：（探春）</a:t>
            </a:r>
            <a:endParaRPr lang="zh-CN" altLang="en-US" sz="3200" dirty="0">
              <a:solidFill>
                <a:srgbClr val="002060"/>
              </a:solidFill>
              <a:latin typeface="楷体" panose="02010609060101010101" charset="-122"/>
              <a:ea typeface="楷体" panose="02010609060101010101" charset="-122"/>
            </a:endParaRPr>
          </a:p>
          <a:p>
            <a:pPr lvl="0"/>
            <a:r>
              <a:rPr lang="zh-CN" altLang="en-US" sz="3200" dirty="0">
                <a:solidFill>
                  <a:srgbClr val="002060"/>
                </a:solidFill>
                <a:latin typeface="楷体" panose="02010609060101010101" charset="-122"/>
                <a:ea typeface="楷体" panose="02010609060101010101" charset="-122"/>
              </a:rPr>
              <a:t>　　才自精明志自高，生于末世运偏消。</a:t>
            </a:r>
            <a:endParaRPr lang="zh-CN" altLang="en-US" sz="3200" dirty="0">
              <a:solidFill>
                <a:srgbClr val="002060"/>
              </a:solidFill>
              <a:latin typeface="楷体" panose="02010609060101010101" charset="-122"/>
              <a:ea typeface="楷体" panose="02010609060101010101" charset="-122"/>
            </a:endParaRPr>
          </a:p>
          <a:p>
            <a:pPr lvl="0"/>
            <a:r>
              <a:rPr lang="zh-CN" altLang="en-US" sz="3200" dirty="0">
                <a:solidFill>
                  <a:srgbClr val="002060"/>
                </a:solidFill>
                <a:latin typeface="楷体" panose="02010609060101010101" charset="-122"/>
                <a:ea typeface="楷体" panose="02010609060101010101" charset="-122"/>
              </a:rPr>
              <a:t>　　清明涕送江边望，千里东风一梦遥。</a:t>
            </a:r>
            <a:endParaRPr lang="zh-CN" altLang="en-US" sz="3200" dirty="0">
              <a:solidFill>
                <a:srgbClr val="002060"/>
              </a:solidFill>
              <a:latin typeface="楷体" panose="02010609060101010101" charset="-122"/>
              <a:ea typeface="楷体" panose="02010609060101010101" charset="-122"/>
            </a:endParaRPr>
          </a:p>
          <a:p>
            <a:pPr lvl="0"/>
            <a:r>
              <a:rPr lang="zh-CN" altLang="en-US" sz="3200" b="1" dirty="0">
                <a:solidFill>
                  <a:srgbClr val="FF0000"/>
                </a:solidFill>
                <a:latin typeface="楷体" panose="02010609060101010101" charset="-122"/>
                <a:ea typeface="楷体" panose="02010609060101010101" charset="-122"/>
              </a:rPr>
              <a:t>志向高远，精明能干，公正无私，清醒精敏，男儿气概。</a:t>
            </a:r>
            <a:endParaRPr lang="zh-CN" altLang="en-US" sz="3200" b="1"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fontScale="8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情节：</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（1）她说过“我但凡是个男人，可以出得去了，我必早走了，立一番事业，那时自有我一番道理。”</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2）在抄检大观园时，抄检大军每到一处，大家都俯首帖耳。唯独探春反应激烈，保护丫鬟，坚决对抗，认为这是家庭矛盾的结果，终将为家庭招来祸害。她无所畏惧，不但顶撞凤姐，拂逆王夫人之意，且打了王善保家的耳光，表现出敢作敢当的勇气。</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（3）探春活跃好奇，性格乐观。“海棠诗社“就是在她的提议下组织起来的；虽远嫁他乡仍勇敢面对，而且反过来劝慰家人。       </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4）在贾家虽为庶出，但非常精明能干，曾以出色的能力管理过偌大的贾府。探春理家时做了开源节流的改革：一是“节流”，省下一些哥儿小姐重复支取的笔墨纸张钱、头油脂粉钱，还严格财务纪律，禁止破例冒领；二是“开源”，将大观园里的田地、苗圃、花木等发包给专人管理，这样不但大观园里的鸟食、插花等开销可免了，还可收受租金，一年下来，足有四百两银子的进账。探春的精明能干与王熙凤截然不同。</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dirty="0"/>
              <a:t>大悲剧结局</a:t>
            </a:r>
            <a:endParaRPr lang="zh-CN" altLang="en-US" dirty="0"/>
          </a:p>
        </p:txBody>
      </p:sp>
      <p:sp>
        <p:nvSpPr>
          <p:cNvPr id="6" name="文本框 5"/>
          <p:cNvSpPr txBox="1"/>
          <p:nvPr>
            <p:custDataLst>
              <p:tags r:id="rId2"/>
            </p:custDataLst>
          </p:nvPr>
        </p:nvSpPr>
        <p:spPr>
          <a:xfrm>
            <a:off x="5401567" y="1862904"/>
            <a:ext cx="1388866" cy="1266854"/>
          </a:xfrm>
          <a:prstGeom prst="rect">
            <a:avLst/>
          </a:prstGeom>
        </p:spPr>
        <p:txBody>
          <a:bodyPr anchor="ctr" anchorCtr="0">
            <a:normAutofit/>
          </a:bodyPr>
          <a:lstStyle>
            <a:defPPr>
              <a:defRPr lang="zh-CN"/>
            </a:defPPr>
            <a:lvl1pPr indent="0" algn="r" fontAlgn="auto">
              <a:lnSpc>
                <a:spcPct val="120000"/>
              </a:lnSpc>
              <a:spcBef>
                <a:spcPts val="0"/>
              </a:spcBef>
              <a:spcAft>
                <a:spcPts val="1000"/>
              </a:spcAft>
              <a:buFont typeface="Arial" panose="020B0604020202020204" pitchFamily="34" charset="0"/>
              <a:buNone/>
              <a:defRPr sz="6000" b="1" u="none" strike="noStrike" cap="none" spc="150" normalizeH="0" baseline="0">
                <a:uFillTx/>
                <a:latin typeface="Arial" panose="020B0604020202020204" pitchFamily="34" charset="0"/>
                <a:ea typeface="微软雅黑" panose="020B0503020204020204" charset="-122"/>
              </a:defRPr>
            </a:lvl1pPr>
            <a:lvl2pPr indent="0" fontAlgn="auto">
              <a:lnSpc>
                <a:spcPct val="120000"/>
              </a:lnSpc>
              <a:spcBef>
                <a:spcPts val="0"/>
              </a:spcBef>
              <a:spcAft>
                <a:spcPts val="1000"/>
              </a:spcAft>
              <a:buFont typeface="Arial" panose="020B0604020202020204" pitchFamily="34" charset="0"/>
              <a:buNone/>
              <a:tabLst>
                <a:tab pos="1609725" algn="l"/>
              </a:tabLst>
              <a:defRPr sz="2000" u="none" strike="noStrike" cap="none" spc="150" normalizeH="0" baseline="0">
                <a:solidFill>
                  <a:schemeClr val="tx1">
                    <a:tint val="75000"/>
                  </a:schemeClr>
                </a:solidFill>
                <a:uFillTx/>
                <a:latin typeface="Arial" panose="020B0604020202020204" pitchFamily="34" charset="0"/>
                <a:ea typeface="微软雅黑" panose="020B0503020204020204" charset="-122"/>
              </a:defRPr>
            </a:lvl2pPr>
            <a:lvl3pPr indent="0" fontAlgn="auto">
              <a:lnSpc>
                <a:spcPct val="120000"/>
              </a:lnSpc>
              <a:spcBef>
                <a:spcPts val="0"/>
              </a:spcBef>
              <a:spcAft>
                <a:spcPts val="1000"/>
              </a:spcAft>
              <a:buFont typeface="Arial" panose="020B0604020202020204" pitchFamily="34" charset="0"/>
              <a:buNone/>
              <a:defRPr u="none" strike="noStrike" cap="none" spc="150" normalizeH="0" baseline="0">
                <a:solidFill>
                  <a:schemeClr val="tx1">
                    <a:tint val="75000"/>
                  </a:schemeClr>
                </a:solidFill>
                <a:uFillTx/>
                <a:latin typeface="Arial" panose="020B0604020202020204" pitchFamily="34" charset="0"/>
                <a:ea typeface="微软雅黑" panose="020B0503020204020204" charset="-122"/>
              </a:defRPr>
            </a:lvl3pPr>
            <a:lvl4pPr indent="0" fontAlgn="auto">
              <a:lnSpc>
                <a:spcPct val="120000"/>
              </a:lnSpc>
              <a:spcBef>
                <a:spcPts val="0"/>
              </a:spcBef>
              <a:spcAft>
                <a:spcPts val="1000"/>
              </a:spcAft>
              <a:buFont typeface="Arial" panose="020B0604020202020204" pitchFamily="34" charset="0"/>
              <a:buNone/>
              <a:defRPr sz="1600" u="none" strike="noStrike" cap="none" spc="150" normalizeH="0" baseline="0">
                <a:solidFill>
                  <a:schemeClr val="tx1">
                    <a:tint val="75000"/>
                  </a:schemeClr>
                </a:solidFill>
                <a:uFillTx/>
                <a:latin typeface="Arial" panose="020B0604020202020204" pitchFamily="34" charset="0"/>
                <a:ea typeface="微软雅黑" panose="020B0503020204020204" charset="-122"/>
              </a:defRPr>
            </a:lvl4pPr>
            <a:lvl5pPr indent="0" fontAlgn="auto">
              <a:lnSpc>
                <a:spcPct val="120000"/>
              </a:lnSpc>
              <a:spcBef>
                <a:spcPts val="0"/>
              </a:spcBef>
              <a:spcAft>
                <a:spcPts val="1000"/>
              </a:spcAft>
              <a:buFont typeface="Arial" panose="020B0604020202020204" pitchFamily="34" charset="0"/>
              <a:buNone/>
              <a:defRPr sz="1600" u="none" strike="noStrike" cap="none" spc="150" normalizeH="0" baseline="0">
                <a:solidFill>
                  <a:schemeClr val="tx1">
                    <a:tint val="75000"/>
                  </a:schemeClr>
                </a:solidFill>
                <a:uFillTx/>
                <a:latin typeface="Arial" panose="020B0604020202020204" pitchFamily="34" charset="0"/>
                <a:ea typeface="微软雅黑" panose="020B0503020204020204" charset="-122"/>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ctr"/>
            <a:r>
              <a:rPr lang="zh-CN" altLang="en-US" dirty="0">
                <a:solidFill>
                  <a:schemeClr val="tx1">
                    <a:lumMod val="85000"/>
                    <a:lumOff val="15000"/>
                  </a:schemeClr>
                </a:solidFill>
                <a:ea typeface="隶书" panose="02010509060101010101" pitchFamily="49" charset="-122"/>
              </a:rPr>
              <a:t>贰</a:t>
            </a:r>
            <a:endParaRPr lang="zh-CN" altLang="en-US" dirty="0">
              <a:solidFill>
                <a:schemeClr val="tx1">
                  <a:lumMod val="85000"/>
                  <a:lumOff val="15000"/>
                </a:schemeClr>
              </a:solidFill>
              <a:ea typeface="隶书" panose="020105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147320" y="176530"/>
            <a:ext cx="11912600" cy="6543675"/>
          </a:xfrm>
        </p:spPr>
        <p:txBody>
          <a:bodyPr>
            <a:normAutofit fontScale="70000"/>
          </a:bodyPr>
          <a:lstStyle/>
          <a:p>
            <a:pPr lvl="0"/>
            <a:r>
              <a:rPr lang="zh-CN" altLang="en-US" sz="2000" dirty="0">
                <a:solidFill>
                  <a:srgbClr val="00B050"/>
                </a:solidFill>
                <a:latin typeface="楷体" panose="02010609060101010101" charset="-122"/>
                <a:ea typeface="楷体" panose="02010609060101010101" charset="-122"/>
              </a:rPr>
              <a:t> </a:t>
            </a:r>
            <a:r>
              <a:rPr lang="zh-CN" altLang="en-US" sz="2500" dirty="0">
                <a:solidFill>
                  <a:srgbClr val="00B050"/>
                </a:solidFill>
                <a:latin typeface="楷体" panose="02010609060101010101" charset="-122"/>
                <a:ea typeface="楷体" panose="02010609060101010101" charset="-122"/>
              </a:rPr>
              <a:t> </a:t>
            </a:r>
            <a:r>
              <a:rPr lang="zh-CN" altLang="en-US" sz="3000" dirty="0">
                <a:solidFill>
                  <a:srgbClr val="00B050"/>
                </a:solidFill>
                <a:latin typeface="楷体" panose="02010609060101010101" charset="-122"/>
                <a:ea typeface="楷体" panose="02010609060101010101" charset="-122"/>
              </a:rPr>
              <a:t>（5）三间房子并不曾隔断。当地放着一张花梨大理石书案;案上磊着各种名人法帖，并数十方宝砚。各色笔筒笔海内插的笔如树林一般。那一边设着斗大的一个汝窑花囊，插着满满的一囊水晶的白菊花。西墙上当中挂着一大幅米襄阳烟雨图，左右挂着一幅对联，乃是颜鲁公的墨迹。这些陈设，体现出探春非凡的胸襟。</a:t>
            </a:r>
            <a:endParaRPr lang="zh-CN" altLang="en-US" sz="3000" dirty="0">
              <a:solidFill>
                <a:srgbClr val="00B050"/>
              </a:solidFill>
              <a:latin typeface="楷体" panose="02010609060101010101" charset="-122"/>
              <a:ea typeface="楷体" panose="02010609060101010101" charset="-122"/>
            </a:endParaRPr>
          </a:p>
          <a:p>
            <a:pPr lvl="0"/>
            <a:r>
              <a:rPr lang="zh-CN" altLang="en-US" sz="3000" dirty="0">
                <a:solidFill>
                  <a:srgbClr val="00B050"/>
                </a:solidFill>
                <a:latin typeface="楷体" panose="02010609060101010101" charset="-122"/>
                <a:ea typeface="楷体" panose="02010609060101010101" charset="-122"/>
              </a:rPr>
              <a:t>（6）凤姐小产，家中事情由李纨和探春管理。赵姨娘的兄弟死了，探春按惯例给二十两赏银，赵姨娘不满，探春坚持原则，并痛斥赵姨娘说她‘‘没有脸面，’和“忘了根本。平儿说“如今请姑娘裁夺，添加些也是可以的"，遭探春拒绝，并把爷儿们每月上学多领的八两银子也一概免了。</a:t>
            </a:r>
            <a:endParaRPr lang="zh-CN" altLang="en-US" sz="3000" dirty="0">
              <a:solidFill>
                <a:srgbClr val="00B050"/>
              </a:solidFill>
              <a:latin typeface="楷体" panose="02010609060101010101" charset="-122"/>
              <a:ea typeface="楷体" panose="02010609060101010101" charset="-122"/>
            </a:endParaRPr>
          </a:p>
          <a:p>
            <a:pPr lvl="0"/>
            <a:r>
              <a:rPr lang="zh-CN" altLang="en-US" sz="3000" dirty="0">
                <a:solidFill>
                  <a:srgbClr val="00B050"/>
                </a:solidFill>
                <a:latin typeface="楷体" panose="02010609060101010101" charset="-122"/>
                <a:ea typeface="楷体" panose="02010609060101010101" charset="-122"/>
              </a:rPr>
              <a:t>（7）这位人称“玫瑰花”的三小姐出场便不凡，“修眉俊眼，顾盼神飞，文彩精华，见之忘俗”。她组织过诗社，“直以东山之雅会，让余脂粉”；她兴利除弊，“精细处不让凤姐”；王夫人受冤屈时，是她站出来代为洗雪；王善保家的肆虐行恶时，又是她回击一记响亮的耳光。在《红楼梦》众多的女儿形象中，探春的确是一朵又红又香、又刺手的玫瑰花。</a:t>
            </a:r>
            <a:endParaRPr lang="zh-CN" altLang="en-US" sz="3000" dirty="0">
              <a:solidFill>
                <a:srgbClr val="00B050"/>
              </a:solidFill>
              <a:latin typeface="楷体" panose="02010609060101010101" charset="-122"/>
              <a:ea typeface="楷体" panose="02010609060101010101" charset="-122"/>
            </a:endParaRPr>
          </a:p>
          <a:p>
            <a:pPr lvl="0"/>
            <a:r>
              <a:rPr lang="zh-CN" altLang="en-US" sz="3000" dirty="0">
                <a:solidFill>
                  <a:srgbClr val="00B050"/>
                </a:solidFill>
                <a:latin typeface="楷体" panose="02010609060101010101" charset="-122"/>
                <a:ea typeface="楷体" panose="02010609060101010101" charset="-122"/>
              </a:rPr>
              <a:t>（8）她的封建等级观念特别强烈，所以对处于婢妾地位的生母赵姨娘轻蔑厌恶，冷酷无情。抄检大观园时，她为了在婢仆面前维护作主子的威严，“令丫环秉烛开门而待”，只许别人搜自己的箱柜，不许人动一下她丫头的东西。“心内没有成算的”王善保家的，不懂得这一点，对探春动手动脚的，所以当场挨了一巴掌。</a:t>
            </a:r>
            <a:endParaRPr lang="zh-CN" altLang="en-US" sz="3000" dirty="0">
              <a:solidFill>
                <a:srgbClr val="00B05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fontScale="90000" lnSpcReduction="2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第六曲《乐中悲》指史湘云。（来大观园时，住在宝钗或黛玉处。）（别号：枕霞旧友）</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〖乐中悲〗　襁褓中，父母叹双亡。纵居那绮罗丛，谁知娇养？幸生来，英豪阔大宽宏量，从未将儿女私情略萦心上。好一似，霁月光风耀玉堂。厮配得才貌仙郎，博得个地久天长，准折得幼年时坎坷形状。终久是云散高唐，水涸湘江。这是尘寰中消长数应当，何必枉悲伤！</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史湘云——金陵十二钗之五，来自四大家族之史家，是贾母的侄孙女。自幼父母双亡，在家一点儿也作不得主，不时还要三更半夜做针线活儿。她心直口快，开朗豪爽，心怀坦荡，从未把儿女私情略萦心上。</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后面又画几缕飞云，一湾逝水。其词曰：（湘云）</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富贵又何为，襁褓之间父母违。</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转眼吊斜晖，湘江水逝楚云飞。</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solidFill>
                  <a:srgbClr val="FF0000"/>
                </a:solidFill>
                <a:latin typeface="楷体" panose="02010609060101010101" charset="-122"/>
                <a:ea typeface="楷体" panose="02010609060101010101" charset="-122"/>
              </a:rPr>
              <a:t>纯真率直、热情豪爽、才思敏捷、命运悲苦。</a:t>
            </a:r>
            <a:endParaRPr lang="zh-CN" altLang="en-US" sz="2400"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fontScale="90000" lnSpcReduction="20000"/>
          </a:bodyPr>
          <a:lstStyle/>
          <a:p>
            <a:pPr lvl="0"/>
            <a:r>
              <a:rPr lang="zh-CN" altLang="en-US" sz="2400" b="1" dirty="0">
                <a:solidFill>
                  <a:srgbClr val="FF0000"/>
                </a:solidFill>
                <a:latin typeface="楷体" panose="02010609060101010101" charset="-122"/>
                <a:ea typeface="楷体" panose="02010609060101010101" charset="-122"/>
                <a:cs typeface="楷体" panose="02010609060101010101" charset="-122"/>
              </a:rPr>
              <a:t>情节：</a:t>
            </a:r>
            <a:endParaRPr lang="zh-CN" altLang="en-US" sz="2400" b="1" dirty="0">
              <a:solidFill>
                <a:srgbClr val="FF0000"/>
              </a:solidFill>
              <a:latin typeface="楷体" panose="02010609060101010101" charset="-122"/>
              <a:ea typeface="楷体" panose="02010609060101010101" charset="-122"/>
              <a:cs typeface="楷体" panose="02010609060101010101" charset="-122"/>
            </a:endParaRPr>
          </a:p>
          <a:p>
            <a:pPr lvl="0"/>
            <a:r>
              <a:rPr lang="zh-CN" altLang="en-US" sz="2400" b="1" dirty="0">
                <a:solidFill>
                  <a:srgbClr val="FF0000"/>
                </a:solidFill>
                <a:latin typeface="楷体" panose="02010609060101010101" charset="-122"/>
                <a:ea typeface="楷体" panose="02010609060101010101" charset="-122"/>
                <a:cs typeface="楷体" panose="02010609060101010101" charset="-122"/>
              </a:rPr>
              <a:t>（1）湘云在书中首次亮相，就形容“大笑大说的”出场来。爱说爱笑是她的天性，哪里有史大姑娘的踪影，哪里就会充满欢声笑语，她就像是大观园里的一颗开心果。　　</a:t>
            </a:r>
            <a:endParaRPr lang="zh-CN" altLang="en-US" sz="2400" b="1" dirty="0">
              <a:solidFill>
                <a:srgbClr val="FF0000"/>
              </a:solidFill>
              <a:latin typeface="楷体" panose="02010609060101010101" charset="-122"/>
              <a:ea typeface="楷体" panose="02010609060101010101" charset="-122"/>
              <a:cs typeface="楷体" panose="02010609060101010101" charset="-122"/>
            </a:endParaRPr>
          </a:p>
          <a:p>
            <a:pPr lvl="0"/>
            <a:r>
              <a:rPr lang="zh-CN" altLang="en-US" sz="2400" b="1" dirty="0">
                <a:solidFill>
                  <a:srgbClr val="FF0000"/>
                </a:solidFill>
                <a:latin typeface="楷体" panose="02010609060101010101" charset="-122"/>
                <a:ea typeface="楷体" panose="02010609060101010101" charset="-122"/>
                <a:cs typeface="楷体" panose="02010609060101010101" charset="-122"/>
              </a:rPr>
              <a:t>（2）湘云给众人带来的快乐不仅缘于她的笑，更皆出语谐趣。如她用《点绛唇》编出了刁钻古怪的谜语惹得众人大笑。她的酒令也比有说不尽的俏皮！　　</a:t>
            </a:r>
            <a:endParaRPr lang="zh-CN" altLang="en-US" sz="2400" b="1" dirty="0">
              <a:solidFill>
                <a:srgbClr val="FF0000"/>
              </a:solidFill>
              <a:latin typeface="楷体" panose="02010609060101010101" charset="-122"/>
              <a:ea typeface="楷体" panose="02010609060101010101" charset="-122"/>
              <a:cs typeface="楷体" panose="02010609060101010101" charset="-122"/>
            </a:endParaRPr>
          </a:p>
          <a:p>
            <a:pPr lvl="0"/>
            <a:r>
              <a:rPr lang="zh-CN" altLang="en-US" sz="2400" b="1" dirty="0">
                <a:solidFill>
                  <a:srgbClr val="FF0000"/>
                </a:solidFill>
                <a:latin typeface="楷体" panose="02010609060101010101" charset="-122"/>
                <a:ea typeface="楷体" panose="02010609060101010101" charset="-122"/>
                <a:cs typeface="楷体" panose="02010609060101010101" charset="-122"/>
              </a:rPr>
              <a:t>（3）史湘云心意明媚，行动亦不屑犹抱琵琶半遮面，举手投足，痛快淋漓。第４９回三进荣府在芦雪庵赏雪时，她也是一身男装，逗得黛玉打趣她，说她是“孙行者”、“小骚达子”，众人也赞她“只爱打扮成个小了样儿，原比打扮女儿更俏丽了些。”这与封建社会对女子所要求的那种“坐莫动膝，立莫摇裙，喜莫大笑，怒莫高声”简直南辕北辙，相去甚远。</a:t>
            </a:r>
            <a:endParaRPr lang="zh-CN" altLang="en-US" sz="2400" b="1" dirty="0">
              <a:solidFill>
                <a:srgbClr val="FF0000"/>
              </a:solidFill>
              <a:latin typeface="楷体" panose="02010609060101010101" charset="-122"/>
              <a:ea typeface="楷体" panose="02010609060101010101" charset="-122"/>
              <a:cs typeface="楷体" panose="02010609060101010101" charset="-122"/>
            </a:endParaRPr>
          </a:p>
          <a:p>
            <a:pPr lvl="0"/>
            <a:r>
              <a:rPr lang="zh-CN" altLang="en-US" sz="2400" b="1" dirty="0">
                <a:solidFill>
                  <a:srgbClr val="FF0000"/>
                </a:solidFill>
                <a:latin typeface="楷体" panose="02010609060101010101" charset="-122"/>
                <a:ea typeface="楷体" panose="02010609060101010101" charset="-122"/>
                <a:cs typeface="楷体" panose="02010609060101010101" charset="-122"/>
              </a:rPr>
              <a:t>（4）她到大观园来，是她最高兴的时刻，这时她大说大笑，又活泼，又调皮；可是一到不得不回家时，情绪就顿时冷落下来，一再嘱咐宝玉提醒贾母常去接她，凄凄惶惶地洒泪而去，可见在家时日子过得很不痛快。</a:t>
            </a:r>
            <a:endParaRPr lang="zh-CN" altLang="en-US" sz="2400" b="1" dirty="0">
              <a:solidFill>
                <a:srgbClr val="FF0000"/>
              </a:solidFill>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fontScale="7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3200" dirty="0">
                <a:solidFill>
                  <a:srgbClr val="FF0000"/>
                </a:solidFill>
                <a:latin typeface="楷体" panose="02010609060101010101" charset="-122"/>
                <a:ea typeface="楷体" panose="02010609060101010101" charset="-122"/>
              </a:rPr>
              <a:t>（5）“憨湘云醉眠芍药圃”，充满诗情画意。史湘云，天真爽朗，常不为礼法所拘。刘姥姥在大观园游园时，她穿男装，贾母竟把她错当作宝玉了。席上喝酒行令，大家划拳猜枚，饮酒赋诗，玩了一回，散席时却忽然不见了湘云：原来喝醉了，图凉快，在山子石后头一块青石板凳上睡着了。香梦沉酣，四面芍药花飞了一 身，满头脸衣襟上皆是红香散乱。手中的扇子在地下，也半被落花埋了，一群蜜蜂蝴蝶闹嚷嚷的围着。又用鲛帕包了一包芍药花瓣枕着。口内犹作睡语说酒令。湘云的豪爽天真，坦诚可爱，可见一斑。</a:t>
            </a:r>
            <a:endParaRPr lang="zh-CN" altLang="en-US" sz="3200" dirty="0">
              <a:solidFill>
                <a:srgbClr val="FF0000"/>
              </a:solidFill>
              <a:latin typeface="楷体" panose="02010609060101010101" charset="-122"/>
              <a:ea typeface="楷体" panose="02010609060101010101" charset="-122"/>
            </a:endParaRPr>
          </a:p>
          <a:p>
            <a:pPr lvl="0"/>
            <a:r>
              <a:rPr lang="zh-CN" altLang="en-US" sz="3200" dirty="0">
                <a:solidFill>
                  <a:srgbClr val="FF0000"/>
                </a:solidFill>
                <a:latin typeface="楷体" panose="02010609060101010101" charset="-122"/>
                <a:ea typeface="楷体" panose="02010609060101010101" charset="-122"/>
              </a:rPr>
              <a:t>（6）端午节时，宝玉从清虚观张道士进献的敬贺之礼中得了一件金麒麟，宝玉听说史湘云有这件东西，是个小的。自己便将那麒麟忙拿起来揣在怀里要送给湘云。后来不知怎么弄丢了。湘云在蔷薇架下拣到宝玉丢的金麒麟，同她原有的金麒麟恰好配成一对。湘云伸手擎在掌上，心中一动，只是默默不语，因为她知道这件金麒麟的出现将预示着她的婚姻。</a:t>
            </a:r>
            <a:endParaRPr lang="zh-CN" altLang="en-US" sz="3200"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lnSpcReduction="1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从回目“双星”的字样看，这肯定是对她未来婚姻生活的暗示。那么她的配偶是谁?是宝玉吗?似乎是，其实又不是。有些研究者根据“庚辰本”脂批：“后数十回若兰在射圃所佩之麒麟正此麒麟也”，推断她可能同一个叫卫若兰的人结婚(第十四回秦可卿出丧时送葬的队伍里出现过一次“卫若兰”的名字)。或许后来宝玉把那只金麒麟再赠给卫若兰(犹如把袭人的汗巾赠给蒋玉菡一样)，也未可知。因曹雪芹的书的全貌已不可窥，上述推测也只是推测罢了。但是二人并没有白首到老，因为二人终久是云散高唐，水涸湘江。卫若兰年纪很轻就去世了，那么这里所说的白首双星应该就是指的宝玉与湘云，据红学家分析，后四十回中最后陪伴在宝玉身边的就是湘云，而据红学家考证湘云的原型就是那个神秘的脂砚斋，所以她才能参与创作红楼梦。）在这一回的正文之前，脂砚斋还有一条批语：金玉姻缘已定，又写一金麒麟，是间色法也。所以金玉姻缘有两重含义，一是宝玉与宝钗，二是宝玉与湘云。</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274320" y="160655"/>
            <a:ext cx="11247755" cy="6180455"/>
          </a:xfrm>
        </p:spPr>
        <p:txBody>
          <a:bodyPr>
            <a:normAutofit fontScale="90000" lnSpcReduction="2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solidFill>
                  <a:srgbClr val="FF0000"/>
                </a:solidFill>
                <a:latin typeface="楷体" panose="02010609060101010101" charset="-122"/>
                <a:ea typeface="楷体" panose="02010609060101010101" charset="-122"/>
              </a:rPr>
              <a:t> 湘云刚直率真、热情豪爽，实为粉黛群中性格最难得之人。“襁褓之间父母违”的孤苦无助以及“在家里一点做不得主”的生活阴影一点也没有影响湘云“英豪阔大宽宏量”的性格。史湘云这种豪秀表现在待人接物上就成为纯真直爽，无事不可对人言的纯真直爽。她胸无鲜尘，也胸无芥蒂，率诚在性。　　</a:t>
            </a:r>
            <a:endParaRPr lang="zh-CN" altLang="en-US" sz="2500" dirty="0">
              <a:solidFill>
                <a:srgbClr val="FF0000"/>
              </a:solidFill>
              <a:latin typeface="楷体" panose="02010609060101010101" charset="-122"/>
              <a:ea typeface="楷体" panose="02010609060101010101" charset="-122"/>
            </a:endParaRPr>
          </a:p>
          <a:p>
            <a:pPr lvl="0"/>
            <a:r>
              <a:rPr lang="zh-CN" altLang="en-US" sz="2500" dirty="0">
                <a:solidFill>
                  <a:srgbClr val="FF0000"/>
                </a:solidFill>
                <a:latin typeface="楷体" panose="02010609060101010101" charset="-122"/>
                <a:ea typeface="楷体" panose="02010609060101010101" charset="-122"/>
              </a:rPr>
              <a:t>湘云敬爱宝钗，也情有可原。宝钗确实是个善解人意、能嘘寒问暖之人，让缺乏亲情关爱的湘云倍感温馨。但湘云与宝钗相比，想法还是要简单许多，对功名前途考虑得没那么复杂。这也正是她的天真之处。她终于看透了功名利禄，成为林黛玉的同情与支持者。　　</a:t>
            </a:r>
            <a:endParaRPr lang="zh-CN" altLang="en-US" sz="2500" dirty="0">
              <a:solidFill>
                <a:srgbClr val="FF0000"/>
              </a:solidFill>
              <a:latin typeface="楷体" panose="02010609060101010101" charset="-122"/>
              <a:ea typeface="楷体" panose="02010609060101010101" charset="-122"/>
            </a:endParaRPr>
          </a:p>
          <a:p>
            <a:pPr lvl="0"/>
            <a:r>
              <a:rPr lang="zh-CN" altLang="en-US" sz="2500" dirty="0">
                <a:solidFill>
                  <a:srgbClr val="FF0000"/>
                </a:solidFill>
                <a:latin typeface="楷体" panose="02010609060101010101" charset="-122"/>
                <a:ea typeface="楷体" panose="02010609060101010101" charset="-122"/>
              </a:rPr>
              <a:t>湘云是保龄侯尚书令史家的姑娘，即史太君的侄孙女。她生下不久，就失去父母慈爱，由叔父史鼎抚养，而婶婶对她并不好。在叔叔家，她一点儿也作不得主，且不时要做针线活至三更。她的身世与林黛玉有些相似，但她没有林黛玉的叛逆精神，且在一定程度上受到薛宝钗的影响。她心直口快，开朗豪爽，爱淘气，甚至敢于喝醉酒后在园子里的大青石上睡大觉。她和宝玉也算是好朋友，在一起时，有时亲热，有时也会恼火，但她襟怀坦荡，从未把儿女私情略萦心上。后嫁与卫若兰，婚后不久，丈夫即得暴病，后成痨症而亡，史湘云立志守寡终身。</a:t>
            </a:r>
            <a:endParaRPr lang="zh-CN" altLang="en-US" sz="2500"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654050" y="651510"/>
            <a:ext cx="10346690" cy="5689600"/>
          </a:xfrm>
        </p:spPr>
        <p:txBody>
          <a:bodyPr>
            <a:normAutofit/>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800" dirty="0">
                <a:solidFill>
                  <a:srgbClr val="002060"/>
                </a:solidFill>
                <a:latin typeface="楷体" panose="02010609060101010101" charset="-122"/>
                <a:ea typeface="楷体" panose="02010609060101010101" charset="-122"/>
              </a:rPr>
              <a:t>大观园里有两位男子气质的女子，这就是贾探春和史湘云。但贾探春的男子气质表现为政治风度，而史湘云的男子气质则表现为名士风度。贾探春是封建社会的预言者，她最早看出并最早预言了四大家族无可挽回的必然败落的命运。史湘云是封建社会的逍遥者，她独立于叛逆者与卫道者之间，用笑迷迷的眼光看着人世，风度显得是那么潇洒飘逸。大观园中“醉卧芍药裀”这样的画面，最能体现这种风度了。</a:t>
            </a:r>
            <a:endParaRPr lang="zh-CN" altLang="en-US" sz="2800" dirty="0">
              <a:solidFill>
                <a:srgbClr val="00206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a:bodyPr>
          <a:lstStyle/>
          <a:p>
            <a:pPr lvl="0"/>
            <a:r>
              <a:rPr lang="zh-CN" altLang="en-US" b="1" dirty="0">
                <a:solidFill>
                  <a:srgbClr val="0070C0"/>
                </a:solidFill>
                <a:latin typeface="楷体" panose="02010609060101010101" charset="-122"/>
                <a:ea typeface="楷体" panose="02010609060101010101" charset="-122"/>
              </a:rPr>
              <a:t> </a:t>
            </a:r>
            <a:r>
              <a:rPr lang="zh-CN" altLang="en-US" sz="2000" b="1" dirty="0">
                <a:solidFill>
                  <a:srgbClr val="0070C0"/>
                </a:solidFill>
                <a:latin typeface="楷体" panose="02010609060101010101" charset="-122"/>
                <a:ea typeface="楷体" panose="02010609060101010101" charset="-122"/>
              </a:rPr>
              <a:t>第七曲《世难容》指妙玉。（大观园·栊翠庵）（别号：槛外人、畸人）</a:t>
            </a:r>
            <a:endParaRPr lang="zh-CN" altLang="en-US" sz="2000" b="1" dirty="0">
              <a:solidFill>
                <a:srgbClr val="0070C0"/>
              </a:solidFill>
              <a:latin typeface="楷体" panose="02010609060101010101" charset="-122"/>
              <a:ea typeface="楷体" panose="02010609060101010101" charset="-122"/>
            </a:endParaRPr>
          </a:p>
          <a:p>
            <a:pPr lvl="0"/>
            <a:r>
              <a:rPr lang="zh-CN" altLang="en-US" sz="2000" b="1" dirty="0">
                <a:solidFill>
                  <a:srgbClr val="0070C0"/>
                </a:solidFill>
                <a:latin typeface="楷体" panose="02010609060101010101" charset="-122"/>
                <a:ea typeface="楷体" panose="02010609060101010101" charset="-122"/>
              </a:rPr>
              <a:t>〖世难容〗　气质美如兰，才华阜比仙。天生成孤癖人皆罕。你道是啖肉食腥膻，视绮罗俗厌，却不知太高人愈妒，过洁世同嫌。可叹这，青灯古殿人将老，辜负了，红粉朱楼春色阑。到头来，依旧是风尘肮脏违心愿。好一似，无瑕白玉遭泥陷，又何须，王孙公子叹无缘。</a:t>
            </a:r>
            <a:endParaRPr lang="zh-CN" altLang="en-US" sz="2000" b="1" dirty="0">
              <a:solidFill>
                <a:srgbClr val="0070C0"/>
              </a:solidFill>
              <a:latin typeface="楷体" panose="02010609060101010101" charset="-122"/>
              <a:ea typeface="楷体" panose="02010609060101010101" charset="-122"/>
            </a:endParaRPr>
          </a:p>
          <a:p>
            <a:pPr lvl="0"/>
            <a:r>
              <a:rPr lang="zh-CN" altLang="en-US" sz="2000" b="1" dirty="0">
                <a:solidFill>
                  <a:srgbClr val="0070C0"/>
                </a:solidFill>
                <a:latin typeface="楷体" panose="02010609060101010101" charset="-122"/>
                <a:ea typeface="楷体" panose="02010609060101010101" charset="-122"/>
              </a:rPr>
              <a:t>妙玉——金陵十二钗之六，苏州人氏。祖上是读书仕宦人家，因自幼多病，买了许多替身皆不中用，只得入了空门，带发修行。父母亡故后，她随师父进京。师父圆寂后，王夫人赏识她的佛学修为，请她入住大观园栊翠庵，原著前80回未交代结局。</a:t>
            </a:r>
            <a:endParaRPr lang="zh-CN" altLang="en-US" sz="2000" b="1" dirty="0">
              <a:solidFill>
                <a:srgbClr val="0070C0"/>
              </a:solidFill>
              <a:latin typeface="楷体" panose="02010609060101010101" charset="-122"/>
              <a:ea typeface="楷体" panose="02010609060101010101" charset="-122"/>
            </a:endParaRPr>
          </a:p>
          <a:p>
            <a:pPr lvl="0"/>
            <a:r>
              <a:rPr lang="zh-CN" altLang="en-US" sz="2000" b="1" dirty="0">
                <a:solidFill>
                  <a:srgbClr val="0070C0"/>
                </a:solidFill>
                <a:latin typeface="楷体" panose="02010609060101010101" charset="-122"/>
                <a:ea typeface="楷体" panose="02010609060101010101" charset="-122"/>
              </a:rPr>
              <a:t>  后面又画着一块美玉，落在泥垢之中。其断语云：（妙玉）</a:t>
            </a:r>
            <a:endParaRPr lang="zh-CN" altLang="en-US" sz="2000" b="1" dirty="0">
              <a:solidFill>
                <a:srgbClr val="0070C0"/>
              </a:solidFill>
              <a:latin typeface="楷体" panose="02010609060101010101" charset="-122"/>
              <a:ea typeface="楷体" panose="02010609060101010101" charset="-122"/>
            </a:endParaRPr>
          </a:p>
          <a:p>
            <a:pPr lvl="0"/>
            <a:r>
              <a:rPr lang="zh-CN" altLang="en-US" sz="2000" b="1" dirty="0">
                <a:solidFill>
                  <a:srgbClr val="0070C0"/>
                </a:solidFill>
                <a:latin typeface="楷体" panose="02010609060101010101" charset="-122"/>
                <a:ea typeface="楷体" panose="02010609060101010101" charset="-122"/>
              </a:rPr>
              <a:t>　　欲洁何曾洁，云空未必空。</a:t>
            </a:r>
            <a:endParaRPr lang="zh-CN" altLang="en-US" sz="2000" b="1" dirty="0">
              <a:solidFill>
                <a:srgbClr val="0070C0"/>
              </a:solidFill>
              <a:latin typeface="楷体" panose="02010609060101010101" charset="-122"/>
              <a:ea typeface="楷体" panose="02010609060101010101" charset="-122"/>
            </a:endParaRPr>
          </a:p>
          <a:p>
            <a:pPr lvl="0"/>
            <a:r>
              <a:rPr lang="zh-CN" altLang="en-US" sz="2000" b="1" dirty="0">
                <a:solidFill>
                  <a:srgbClr val="0070C0"/>
                </a:solidFill>
                <a:latin typeface="楷体" panose="02010609060101010101" charset="-122"/>
                <a:ea typeface="楷体" panose="02010609060101010101" charset="-122"/>
              </a:rPr>
              <a:t>　　可怜金玉质，终陷淖泥中。</a:t>
            </a:r>
            <a:endParaRPr lang="zh-CN" altLang="en-US" sz="2000" b="1" dirty="0">
              <a:solidFill>
                <a:srgbClr val="0070C0"/>
              </a:solidFill>
              <a:latin typeface="楷体" panose="02010609060101010101" charset="-122"/>
              <a:ea typeface="楷体" panose="02010609060101010101" charset="-122"/>
            </a:endParaRPr>
          </a:p>
          <a:p>
            <a:pPr lvl="0"/>
            <a:r>
              <a:rPr lang="zh-CN" altLang="en-US" sz="2000" b="1" dirty="0">
                <a:solidFill>
                  <a:srgbClr val="FF0000"/>
                </a:solidFill>
                <a:latin typeface="楷体" panose="02010609060101010101" charset="-122"/>
                <a:ea typeface="楷体" panose="02010609060101010101" charset="-122"/>
              </a:rPr>
              <a:t>出世孤高、有情有义、红尘未断。</a:t>
            </a:r>
            <a:endParaRPr lang="zh-CN" altLang="en-US" sz="2000" b="1"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Autofit/>
          </a:bodyPr>
          <a:lstStyle/>
          <a:p>
            <a:pPr lvl="0"/>
            <a:r>
              <a:rPr lang="zh-CN" altLang="en-US" sz="2400" b="1" dirty="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情节</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1）中秋之夜，湘云、黛玉在凹晶馆联诗，当联出“寒塘渡鹤影，冷月葬花魂”的诗句，二人不知如何往下接时，妙玉现身，请她们到栊翠庵中，亲自提笔续足全诗。其“钟鸣栊翠寺，鸡唱稻香村”等句透出晨光熹微、朝气蓬勃之象，立意将湘、黛凄楚之句翻转过来。</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2）贾母领着刘姥姥等到栊翠庵喝茶，妙玉带着宝钗和黛玉喝体己茶，宝玉也悄悄跟来了。妙玉亲自扇炉烧水，另泡一壶茶。妙玉另拿出两只杯来给宝钗和黛玉倒完茶后，将自己常日吃茶的那只绿玉斗，斟好差递给宝玉。妙玉是一个有洁癖的人，那只成窑的茶杯，因为刘姥姥喝过茶，妙玉嫌腌臜，便不要了。宝玉说给刘姥姥吧，妙玉说，“幸而那杯子是我没吃过的，若是我吃过的，我就砸碎了。”宝玉没有接茶，笑道：“常言‘世法平等'，他两个就用那样古顽奇珍，我就是个俗器了。”</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fontScale="7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3200" dirty="0">
                <a:solidFill>
                  <a:srgbClr val="FF0000"/>
                </a:solidFill>
                <a:latin typeface="楷体" panose="02010609060101010101" charset="-122"/>
                <a:ea typeface="楷体" panose="02010609060101010101" charset="-122"/>
              </a:rPr>
              <a:t>（3）“栊翠庵茶品梅花雪”时，林黛玉因听宝玉对茶赏赞不绝，就问：“这也是旧年的雨水？”当时妙玉就当着宝玉宝钗两人之面说林黛玉：“你这么个人，竟是大俗人，连水也尝不出来，……，你怎么尝不出来？隔年蠲的雨水那有这样轻浮，如何吃得。”可林黛玉却不当回事。</a:t>
            </a:r>
            <a:endParaRPr lang="zh-CN" altLang="en-US" sz="3200" dirty="0">
              <a:solidFill>
                <a:srgbClr val="FF0000"/>
              </a:solidFill>
              <a:latin typeface="楷体" panose="02010609060101010101" charset="-122"/>
              <a:ea typeface="楷体" panose="02010609060101010101" charset="-122"/>
            </a:endParaRPr>
          </a:p>
          <a:p>
            <a:pPr lvl="0"/>
            <a:r>
              <a:rPr lang="zh-CN" altLang="en-US" sz="3200" dirty="0">
                <a:solidFill>
                  <a:srgbClr val="FF0000"/>
                </a:solidFill>
                <a:latin typeface="楷体" panose="02010609060101010101" charset="-122"/>
                <a:ea typeface="楷体" panose="02010609060101010101" charset="-122"/>
              </a:rPr>
              <a:t>她在贾母、王夫人面前从容自若，不卑不亢；在大观园的日子里，她与宝玉、黛玉、宝钗、湘云、惜春、邢岫烟结下友谊；她美丽聪颖，心性高洁，却遭人嫉恨，举世难容；她是佛家弟子，文学上却大爱庄子，感情上又尘缘未了，不洁不空；她才华馥郁，品位高雅，栊翠庵品茶，刻画她茶艺精湛，中秋夜联诗，塑造她为“红楼诗仙”。宝玉丢失通灵宝玉，岫烟请妙玉扶乩。贾母病危，妙玉不请自来，探望病情。贾母出殡次日，妙玉被贼人掳走，宝玉悲伤叹惋。再后来，贾府传闻她在海边遇害。</a:t>
            </a:r>
            <a:endParaRPr lang="zh-CN" altLang="en-US" sz="3200"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lnSpcReduction="1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红楼梦》结局，虽早预伏于太虚幻境梦中，而前八十回仅露悲音。至后四十回，贾宝玉先丢失通灵宝玉，丧魂落魄。贾政将离家赴江西粮道上任，贾母要在他出发前为贾宝玉完婚。因黛玉咯血，只好迎娶宝钗。婚事由王熙凤谋划，设调包计，十分保密。却意外被傻大姐泄密，黛玉病遂不起，于宝钗大婚之夜泪尽而逝。贾宝玉得知将婚，自以为必娶黛玉，满怀期待。拜堂后见是宝钗，大感诧异。元春先薨，贾赦因石呆子古董扇一案“交通外官、倚势凌弱”获罪革职抄家，累及贾政；贾母又病逝；妙玉则遭强盗掳走，不屈而亡；王熙凤失势，郁郁而终。</a:t>
            </a:r>
            <a:endParaRPr lang="zh-CN" altLang="en-US" sz="20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贾宝玉病加重，直至奄奄一息，癞头僧持通灵宝玉引他入太虚幻境变形的真如福地梦中。梦醒后发奋读书。次年参加乡试，中第七名举人。宝钗已有身孕，而贾宝玉应试后走失。贾政扶贾母灵柩至金陵安葬，将归京城，雪中泊舟常州毗陵驿。见一人来到船头，光头赤足，披大红猩猩毡斗篷，向贾政倒身拜了四拜，站起来打了个问讯，细视之，正是贾宝玉。贾政忙问，贾宝玉却不言语，似喜似悲。贾政再问，贾宝玉未及回答，忽被一僧一道左右夹住飘然登岸而去，闻其作歌云“归大荒”。贾政追之不及，“只见白茫茫一片旷野”而已。后人见了这本小说，亦题诗一绝云：“说到辛酸处，荒唐愈可悲。由来同一梦，休笑世人痴！</a:t>
            </a:r>
            <a:endParaRPr lang="zh-CN" altLang="en-US" sz="20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第八曲《喜冤家》指贾迎春。（大观园·缀锦楼）（别号：菱洲、二木头）</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〖喜冤家〗　中山狼，无情兽，全不念当日根由。一味的骄奢淫荡贪还构。觑着那，侯门艳质同蒲柳，作践的，公府千金似下流。叹芳魂艳魄，一载荡悠悠。</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后面忽见画着个恶狼，追扑一美女，欲啖之意。其书云：（迎春）</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子系中山狼，得志便猖狂。</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金闺花柳质，一载赴黄粱。</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b="1" dirty="0">
                <a:solidFill>
                  <a:srgbClr val="FF0000"/>
                </a:solidFill>
                <a:latin typeface="楷体" panose="02010609060101010101" charset="-122"/>
                <a:ea typeface="楷体" panose="02010609060101010101" charset="-122"/>
              </a:rPr>
              <a:t>出身富贵，温柔亲切，纯洁善良；没有才华，性格懦弱，命运悲惨。</a:t>
            </a:r>
            <a:endParaRPr lang="zh-CN" altLang="en-US" sz="2400" b="1"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fontScale="8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solidFill>
                  <a:srgbClr val="FF0000"/>
                </a:solidFill>
                <a:latin typeface="楷体" panose="02010609060101010101" charset="-122"/>
                <a:ea typeface="楷体" panose="02010609060101010101" charset="-122"/>
              </a:rPr>
              <a:t> 贾迎春——金陵十二钗之七，是贾赦与妾所生，贾府二小姐。她老实无能，懦弱怕事，有“二木头”的诨名。她不但作诗猜谜不如姐妹们，在处世为人上，也只知退让，任人欺侮。贾赦欠了孙家五千两银子还不出，就把她嫁给孙家，原著前80回未交代结局，根据金陵十二钗判词，最后被丈夫孙绍祖虐待致死。</a:t>
            </a:r>
            <a:endParaRPr lang="zh-CN" altLang="en-US" sz="2500" dirty="0">
              <a:solidFill>
                <a:srgbClr val="FF0000"/>
              </a:solidFill>
              <a:latin typeface="楷体" panose="02010609060101010101" charset="-122"/>
              <a:ea typeface="楷体" panose="02010609060101010101" charset="-122"/>
            </a:endParaRPr>
          </a:p>
          <a:p>
            <a:pPr lvl="0"/>
            <a:r>
              <a:rPr lang="zh-CN" altLang="en-US" sz="2500" dirty="0">
                <a:solidFill>
                  <a:srgbClr val="FF0000"/>
                </a:solidFill>
                <a:latin typeface="楷体" panose="02010609060101010101" charset="-122"/>
                <a:ea typeface="楷体" panose="02010609060101010101" charset="-122"/>
              </a:rPr>
              <a:t>怯懦的迎春</a:t>
            </a:r>
            <a:endParaRPr lang="zh-CN" altLang="en-US" sz="2500" dirty="0">
              <a:solidFill>
                <a:srgbClr val="FF0000"/>
              </a:solidFill>
              <a:latin typeface="楷体" panose="02010609060101010101" charset="-122"/>
              <a:ea typeface="楷体" panose="02010609060101010101" charset="-122"/>
            </a:endParaRPr>
          </a:p>
          <a:p>
            <a:pPr lvl="0"/>
            <a:r>
              <a:rPr lang="zh-CN" altLang="en-US" sz="2500" dirty="0">
                <a:solidFill>
                  <a:srgbClr val="FF0000"/>
                </a:solidFill>
                <a:latin typeface="楷体" panose="02010609060101010101" charset="-122"/>
                <a:ea typeface="楷体" panose="02010609060101010101" charset="-122"/>
              </a:rPr>
              <a:t>她老实无能，懦弱怕事，有“二木头”的诨名。她不但作诗猜谜不如姐妹们，在处世为人上，也只知退让，任人欺侮。她的攒珠垒丝金凤首饰被下人（奶娘）拿去当赌资，拿去赌钱，她不追究；首饰屋里的丫环吵起来，她也管不了，只管抱着一本《太上感应篇》去求超脱，别人设法要替她追回，她却说∶“宁可没有了，又何必生气。”；对司棋被逐无能为力，只能含泪分别。她父亲贾赦欠了孙家五千两银子还不出，就把她嫁给孙家，实际上是拿她抵债。嫁给残暴寡恩的“中山狼”孙绍祖，倍受凌辱折磨，一年时间就被这条恶狼吞噬，成为封建包办婚姻的牺牲品。作者通过她悲惨遭遇的描写，把笔锋指向四大家族以外的现实社会，进一步暴露了封建统治阶级荒淫无耻，凶残暴虐，草菅人命的罪恶行径；同时从一个侧面反映了封建大厦的崩溃。</a:t>
            </a:r>
            <a:endParaRPr lang="zh-CN" altLang="en-US" sz="2500"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196215" y="177800"/>
            <a:ext cx="11737340" cy="6464300"/>
          </a:xfrm>
        </p:spPr>
        <p:txBody>
          <a:bodyPr>
            <a:normAutofit/>
          </a:bodyPr>
          <a:lstStyle/>
          <a:p>
            <a:pPr lvl="0"/>
            <a:r>
              <a:rPr lang="zh-CN" altLang="en-US" sz="1800" dirty="0">
                <a:gradFill>
                  <a:gsLst>
                    <a:gs pos="0">
                      <a:srgbClr val="012D86"/>
                    </a:gs>
                    <a:gs pos="100000">
                      <a:srgbClr val="0E2557"/>
                    </a:gs>
                  </a:gsLst>
                  <a:lin scaled="0"/>
                </a:gradFill>
                <a:latin typeface="楷体" panose="02010609060101010101" charset="-122"/>
                <a:ea typeface="楷体" panose="02010609060101010101" charset="-122"/>
              </a:rPr>
              <a:t>第九曲《虚花悟》指贾惜春。（大观园·蓼风轩）（（暖香坞）（藕香榭））（别号：藕榭）</a:t>
            </a:r>
            <a:endParaRPr lang="zh-CN" altLang="en-US" sz="18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1800" dirty="0">
                <a:gradFill>
                  <a:gsLst>
                    <a:gs pos="0">
                      <a:srgbClr val="012D86"/>
                    </a:gs>
                    <a:gs pos="100000">
                      <a:srgbClr val="0E2557"/>
                    </a:gs>
                  </a:gsLst>
                  <a:lin scaled="0"/>
                </a:gradFill>
                <a:latin typeface="楷体" panose="02010609060101010101" charset="-122"/>
                <a:ea typeface="楷体" panose="02010609060101010101" charset="-122"/>
              </a:rPr>
              <a:t>〖虚花悟〗　将那三春看破，桃红柳绿待如何？把这韶华打灭，觅那清淡天和。说什么，天上夭桃盛，云中杏蕊多。到头来，谁把秋捱过？则看那，白杨村里人呜咽，青枫林下鬼吟哦。更兼着，连天衰草遮坟墓。这的是，昨贫今富人劳碌，春荣秋谢花折磨。似这般，生关死劫谁能躲？闻说道，西方宝树唤婆娑，上结着长生果。</a:t>
            </a:r>
            <a:endParaRPr lang="zh-CN" altLang="en-US" sz="18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1800" dirty="0">
                <a:gradFill>
                  <a:gsLst>
                    <a:gs pos="0">
                      <a:srgbClr val="012D86"/>
                    </a:gs>
                    <a:gs pos="100000">
                      <a:srgbClr val="0E2557"/>
                    </a:gs>
                  </a:gsLst>
                  <a:lin scaled="0"/>
                </a:gradFill>
                <a:latin typeface="楷体" panose="02010609060101010101" charset="-122"/>
                <a:ea typeface="楷体" panose="02010609060101010101" charset="-122"/>
              </a:rPr>
              <a:t>贾惜春——金陵十二钗之八，宁国府贾珍的妹妹，贾府四小姐，爱好绘画。因父亲贾敬一味好道炼丹，母亲又早逝，她一直在荣国府贾母身边长大。由于没有父母疼爱，养成了孤僻冷漠的性格，抄检大观园时，她狠心撵走丫环入画。四大家族的没落，三个姐姐的结局，使她产生了弃世的念头，看破红尘出家为尼。伴随青灯黄卷，沿街乞食化缘，用清冷寂寞埋葬了自己的青春。</a:t>
            </a:r>
            <a:endParaRPr lang="zh-CN" altLang="en-US" sz="18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1800" dirty="0">
                <a:gradFill>
                  <a:gsLst>
                    <a:gs pos="0">
                      <a:srgbClr val="012D86"/>
                    </a:gs>
                    <a:gs pos="100000">
                      <a:srgbClr val="0E2557"/>
                    </a:gs>
                  </a:gsLst>
                  <a:lin scaled="0"/>
                </a:gradFill>
                <a:latin typeface="楷体" panose="02010609060101010101" charset="-122"/>
                <a:ea typeface="楷体" panose="02010609060101010101" charset="-122"/>
              </a:rPr>
              <a:t>后面便是一所古庙，里面有一美人在内看经独坐。其判云：（惜春）</a:t>
            </a:r>
            <a:endParaRPr lang="zh-CN" altLang="en-US" sz="18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1800" dirty="0">
                <a:gradFill>
                  <a:gsLst>
                    <a:gs pos="0">
                      <a:srgbClr val="012D86"/>
                    </a:gs>
                    <a:gs pos="100000">
                      <a:srgbClr val="0E2557"/>
                    </a:gs>
                  </a:gsLst>
                  <a:lin scaled="0"/>
                </a:gradFill>
                <a:latin typeface="楷体" panose="02010609060101010101" charset="-122"/>
                <a:ea typeface="楷体" panose="02010609060101010101" charset="-122"/>
              </a:rPr>
              <a:t>　　勘破三春景不长，缁衣顿改昔年妆。</a:t>
            </a:r>
            <a:endParaRPr lang="zh-CN" altLang="en-US" sz="18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1800" dirty="0">
                <a:gradFill>
                  <a:gsLst>
                    <a:gs pos="0">
                      <a:srgbClr val="012D86"/>
                    </a:gs>
                    <a:gs pos="100000">
                      <a:srgbClr val="0E2557"/>
                    </a:gs>
                  </a:gsLst>
                  <a:lin scaled="0"/>
                </a:gradFill>
                <a:latin typeface="楷体" panose="02010609060101010101" charset="-122"/>
                <a:ea typeface="楷体" panose="02010609060101010101" charset="-122"/>
              </a:rPr>
              <a:t>　　可怜绣户侯门女，独卧青灯古佛旁。</a:t>
            </a:r>
            <a:endParaRPr lang="zh-CN" altLang="en-US" sz="18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1800" dirty="0">
                <a:gradFill>
                  <a:gsLst>
                    <a:gs pos="0">
                      <a:srgbClr val="012D86"/>
                    </a:gs>
                    <a:gs pos="100000">
                      <a:srgbClr val="0E2557"/>
                    </a:gs>
                  </a:gsLst>
                  <a:lin scaled="0"/>
                </a:gradFill>
                <a:latin typeface="楷体" panose="02010609060101010101" charset="-122"/>
                <a:ea typeface="楷体" panose="02010609060101010101" charset="-122"/>
              </a:rPr>
              <a:t>惜春母亲在她出生不久去世，她一直在荣国府贾母、王夫人身边长大。（注意：虽然贾家四姐妹名字相仿，但贾元春、贾迎春、贾探春是荣国府的人，而贾惜春是宁国府的人。）</a:t>
            </a:r>
            <a:endParaRPr lang="zh-CN" altLang="en-US" sz="18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b="1" dirty="0">
                <a:solidFill>
                  <a:srgbClr val="FF0000"/>
                </a:solidFill>
                <a:latin typeface="楷体" panose="02010609060101010101" charset="-122"/>
                <a:ea typeface="楷体" panose="02010609060101010101" charset="-122"/>
              </a:rPr>
              <a:t>本为需要爱的年纪，亲情的冷漠造就了她的独立自强；心冷嘴冷、孤僻冷漠。</a:t>
            </a:r>
            <a:endParaRPr lang="zh-CN" altLang="en-US" sz="2400" b="1"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lnSpcReduction="10000"/>
          </a:bodyPr>
          <a:lstStyle/>
          <a:p>
            <a:pPr lvl="0"/>
            <a:r>
              <a:rPr lang="zh-CN" altLang="en-US" sz="2400" b="1" dirty="0">
                <a:solidFill>
                  <a:srgbClr val="C00000"/>
                </a:solidFill>
                <a:latin typeface="楷体" panose="02010609060101010101" charset="-122"/>
                <a:ea typeface="楷体" panose="02010609060101010101" charset="-122"/>
              </a:rPr>
              <a:t>情节：</a:t>
            </a:r>
            <a:endParaRPr lang="zh-CN" altLang="en-US" sz="2400" b="1" dirty="0">
              <a:solidFill>
                <a:srgbClr val="C00000"/>
              </a:solidFill>
              <a:latin typeface="楷体" panose="02010609060101010101" charset="-122"/>
              <a:ea typeface="楷体" panose="02010609060101010101" charset="-122"/>
            </a:endParaRPr>
          </a:p>
          <a:p>
            <a:pPr lvl="0"/>
            <a:r>
              <a:rPr lang="zh-CN" altLang="en-US" sz="2400" b="1" dirty="0">
                <a:solidFill>
                  <a:srgbClr val="C00000"/>
                </a:solidFill>
                <a:latin typeface="楷体" panose="02010609060101010101" charset="-122"/>
                <a:ea typeface="楷体" panose="02010609060101010101" charset="-122"/>
              </a:rPr>
              <a:t>（1）在第40回，刘姥姥说：“老刘，老刘，食量大似牛，吃一个老母猪不抬头。”众人都笑了，惜春离了座位，拉着她奶母，叫揉一揉肠子。这是她唯一一次撒娇，可爱的小女孩的天性展露。</a:t>
            </a:r>
            <a:endParaRPr lang="zh-CN" altLang="en-US" sz="2400" b="1" dirty="0">
              <a:solidFill>
                <a:srgbClr val="C00000"/>
              </a:solidFill>
              <a:latin typeface="楷体" panose="02010609060101010101" charset="-122"/>
              <a:ea typeface="楷体" panose="02010609060101010101" charset="-122"/>
            </a:endParaRPr>
          </a:p>
          <a:p>
            <a:pPr lvl="0"/>
            <a:r>
              <a:rPr lang="zh-CN" altLang="en-US" sz="2400" b="1" dirty="0">
                <a:solidFill>
                  <a:srgbClr val="C00000"/>
                </a:solidFill>
                <a:latin typeface="楷体" panose="02010609060101010101" charset="-122"/>
                <a:ea typeface="楷体" panose="02010609060101010101" charset="-122"/>
              </a:rPr>
              <a:t>（2）惜春与妙玉交最厚，出尘之想，端自隗始矣。在大观园中，除邢岫烟外，与她交厚的都是些出家人，第7回中就提及她经常与小尼姑智能儿交往，还戏言要剃了头做姑子去。她的孤僻是与妙玉志趣相投的内因。</a:t>
            </a:r>
            <a:endParaRPr lang="zh-CN" altLang="en-US" sz="2400" b="1" dirty="0">
              <a:solidFill>
                <a:srgbClr val="C00000"/>
              </a:solidFill>
              <a:latin typeface="楷体" panose="02010609060101010101" charset="-122"/>
              <a:ea typeface="楷体" panose="02010609060101010101" charset="-122"/>
            </a:endParaRPr>
          </a:p>
          <a:p>
            <a:pPr lvl="0"/>
            <a:r>
              <a:rPr lang="zh-CN" altLang="en-US" sz="2400" b="1" dirty="0">
                <a:solidFill>
                  <a:srgbClr val="C00000"/>
                </a:solidFill>
                <a:latin typeface="楷体" panose="02010609060101010101" charset="-122"/>
                <a:ea typeface="楷体" panose="02010609060101010101" charset="-122"/>
              </a:rPr>
              <a:t>（3）抄检大观园时，她的丫头入画因私传东西受到遣责，这时惜春不但不为入画辩解讨情，反而催促道：“或打，或杀，或卖，快带了她去。”对其求饶无动于衷。她说：“古人说得好，‘善恶生死，父子不能有所勖助’……我只知道保得住我就够了，不管你们。”又说：“不作狠心人，难得自了汉。我清清白白一个人，为什么给你们教坏了我！”</a:t>
            </a:r>
            <a:endParaRPr lang="zh-CN" altLang="en-US" sz="2400" b="1" dirty="0">
              <a:solidFill>
                <a:srgbClr val="C0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337820" y="208915"/>
            <a:ext cx="11674475" cy="6132195"/>
          </a:xfrm>
        </p:spPr>
        <p:txBody>
          <a:bodyPr>
            <a:normAutofit fontScale="6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3200" dirty="0">
                <a:solidFill>
                  <a:srgbClr val="FF0000"/>
                </a:solidFill>
                <a:latin typeface="楷体" panose="02010609060101010101" charset="-122"/>
                <a:ea typeface="楷体" panose="02010609060101010101" charset="-122"/>
              </a:rPr>
              <a:t>第十曲《聪明累》指王熙凤。（别号：凤哥儿、凤辣子、醋坛子、脂粉英雄）</a:t>
            </a:r>
            <a:endParaRPr lang="zh-CN" altLang="en-US" sz="3200" dirty="0">
              <a:solidFill>
                <a:srgbClr val="FF0000"/>
              </a:solidFill>
              <a:latin typeface="楷体" panose="02010609060101010101" charset="-122"/>
              <a:ea typeface="楷体" panose="02010609060101010101" charset="-122"/>
            </a:endParaRPr>
          </a:p>
          <a:p>
            <a:pPr lvl="0"/>
            <a:r>
              <a:rPr lang="zh-CN" altLang="en-US" sz="3200" dirty="0">
                <a:solidFill>
                  <a:srgbClr val="FF0000"/>
                </a:solidFill>
                <a:latin typeface="楷体" panose="02010609060101010101" charset="-122"/>
                <a:ea typeface="楷体" panose="02010609060101010101" charset="-122"/>
              </a:rPr>
              <a:t>〖聪明累〗　机关算尽太聪明，反算了卿卿性命。生前心已碎，死后性空灵。家富人宁，终有个家亡人散各奔腾。枉费了，意悬悬半世心；好一似，荡悠悠三更梦。忽喇喇似大厦倾，昏惨惨似灯将尽。呀！一场欢喜忽悲辛。叹人世，终难定！</a:t>
            </a:r>
            <a:endParaRPr lang="zh-CN" altLang="en-US" sz="3200" dirty="0">
              <a:solidFill>
                <a:srgbClr val="FF0000"/>
              </a:solidFill>
              <a:latin typeface="楷体" panose="02010609060101010101" charset="-122"/>
              <a:ea typeface="楷体" panose="02010609060101010101" charset="-122"/>
            </a:endParaRPr>
          </a:p>
          <a:p>
            <a:pPr lvl="0"/>
            <a:r>
              <a:rPr lang="zh-CN" altLang="en-US" sz="3200" dirty="0">
                <a:solidFill>
                  <a:srgbClr val="FF0000"/>
                </a:solidFill>
                <a:latin typeface="楷体" panose="02010609060101010101" charset="-122"/>
                <a:ea typeface="楷体" panose="02010609060101010101" charset="-122"/>
              </a:rPr>
              <a:t>王熙凤——金陵十二钗之九，来自四大家族之王家，王夫人的内侄女，贾琏之妻。她精明强干，深得贾母和王夫人的信任，成为荣国府的管家奶奶，她为人处事圆滑周到，图财害命的事也干过不少，“一从二令三人木”指的是丈夫贾链对凤姐的态度变化。新婚后先“从”，对她百依百顺，样样都听她的；“二令”解为“冷”，指的是丈夫对她的渐渐冷淡与开始对她发号施令；“三人木”以拆字法是指她最后被“休”弃的命运。</a:t>
            </a:r>
            <a:endParaRPr lang="zh-CN" altLang="en-US" sz="3200" dirty="0">
              <a:solidFill>
                <a:srgbClr val="FF0000"/>
              </a:solidFill>
              <a:latin typeface="楷体" panose="02010609060101010101" charset="-122"/>
              <a:ea typeface="楷体" panose="02010609060101010101" charset="-122"/>
            </a:endParaRPr>
          </a:p>
          <a:p>
            <a:pPr lvl="0"/>
            <a:r>
              <a:rPr lang="zh-CN" altLang="en-US" sz="3200" dirty="0">
                <a:solidFill>
                  <a:srgbClr val="FF0000"/>
                </a:solidFill>
                <a:latin typeface="楷体" panose="02010609060101010101" charset="-122"/>
                <a:ea typeface="楷体" panose="02010609060101010101" charset="-122"/>
              </a:rPr>
              <a:t>后面便是一片冰山，上面有一只雌凤。其判曰：（凤姐）</a:t>
            </a:r>
            <a:endParaRPr lang="zh-CN" altLang="en-US" sz="3200" dirty="0">
              <a:solidFill>
                <a:srgbClr val="FF0000"/>
              </a:solidFill>
              <a:latin typeface="楷体" panose="02010609060101010101" charset="-122"/>
              <a:ea typeface="楷体" panose="02010609060101010101" charset="-122"/>
            </a:endParaRPr>
          </a:p>
          <a:p>
            <a:pPr lvl="0"/>
            <a:r>
              <a:rPr lang="zh-CN" altLang="en-US" sz="3200" dirty="0">
                <a:solidFill>
                  <a:srgbClr val="FF0000"/>
                </a:solidFill>
                <a:latin typeface="楷体" panose="02010609060101010101" charset="-122"/>
                <a:ea typeface="楷体" panose="02010609060101010101" charset="-122"/>
              </a:rPr>
              <a:t>　　凡鸟偏从末世来，都知爱慕此生才。</a:t>
            </a:r>
            <a:endParaRPr lang="zh-CN" altLang="en-US" sz="3200" dirty="0">
              <a:solidFill>
                <a:srgbClr val="FF0000"/>
              </a:solidFill>
              <a:latin typeface="楷体" panose="02010609060101010101" charset="-122"/>
              <a:ea typeface="楷体" panose="02010609060101010101" charset="-122"/>
            </a:endParaRPr>
          </a:p>
          <a:p>
            <a:pPr lvl="0"/>
            <a:r>
              <a:rPr lang="zh-CN" altLang="en-US" sz="3200" dirty="0">
                <a:solidFill>
                  <a:srgbClr val="FF0000"/>
                </a:solidFill>
                <a:latin typeface="楷体" panose="02010609060101010101" charset="-122"/>
                <a:ea typeface="楷体" panose="02010609060101010101" charset="-122"/>
              </a:rPr>
              <a:t>　　一从二令三人木，哭向金陵事更哀。</a:t>
            </a:r>
            <a:endParaRPr lang="zh-CN" altLang="en-US" sz="3200" dirty="0">
              <a:solidFill>
                <a:srgbClr val="FF0000"/>
              </a:solidFill>
              <a:latin typeface="楷体" panose="02010609060101010101" charset="-122"/>
              <a:ea typeface="楷体" panose="02010609060101010101" charset="-122"/>
            </a:endParaRPr>
          </a:p>
          <a:p>
            <a:pPr lvl="0"/>
            <a:r>
              <a:rPr lang="zh-CN" altLang="en-US" sz="4000" b="1" dirty="0">
                <a:solidFill>
                  <a:srgbClr val="FF0000"/>
                </a:solidFill>
                <a:latin typeface="楷体" panose="02010609060101010101" charset="-122"/>
                <a:ea typeface="楷体" panose="02010609060101010101" charset="-122"/>
              </a:rPr>
              <a:t>姿容美丽，玲珑洒脱，精明干练；机智权变，心狠手辣，贪婪凶残、阴险狡诈。</a:t>
            </a:r>
            <a:endParaRPr lang="zh-CN" altLang="en-US" sz="4000" b="1"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259080" y="145415"/>
            <a:ext cx="11722100" cy="6195695"/>
          </a:xfrm>
        </p:spPr>
        <p:txBody>
          <a:bodyPr>
            <a:normAutofit fontScale="8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情节：</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1）秦可卿托梦时说她：“你是脂粉队里的英雄，连那些束带顶冠的男子也不能过你。”秦可卿出丧时，她协理宁国府，就是在读者眼前进行了一次典型表演。从千头万绪的混乱状态中，她一下子就找到关键所在，然后杀伐决断，三下五除二，就把宁国府里里外外整顿得井井有条，真有日理万机的才干如果她是男人，可以在封建时代当个政治家。</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2）王熙凤弄权铁槛寺。凤姐为秦可卿送葬住宿铁槛寺，寺里老尼告诉她：长安府太爷的小舅子看中张财主的女儿金哥，但金哥已许配给一个守备的儿子，两家相争，打起了司。老尼姑求她摆平这件事。凤姐要了三千两银子，送信给主审官。守备不得已，接受了张家的退礼，但金哥却自缢了，守备之子也投水殉情。凤姐贪图三千两银子，利用权势，活活拆散和逼死了一对未婚夫妻，恣意作为，好卖弄手段。奸尼静虚，老谋深算，钻营说事，封建社会末期事态人情毕现。</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3）计害尤二姐。王熙凤得知贾琏偷偷地同尤二姐结了婚，大发雷霆，设计将尤二姐赚入大观园。先是挑唆尤二姐的元配（未婚）张华告状，借机大闹宁国府；一面又暗中煽动贾琏的侍妾秋桐折磨尤二姐，借刀杀人；王熙风又买通胡太医，让尤二姐吞下打胎药后小产，维系生命的最后一丝希望也断绝了，尤二姐遂吞金自尽。风姐故作姿态，伤心痛哭。而为其“显威”而状告贾琏的张华最后只落得被害死，被灭口的待遇，</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lnSpcReduction="2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solidFill>
                  <a:srgbClr val="FF0000"/>
                </a:solidFill>
                <a:latin typeface="楷体" panose="02010609060101010101" charset="-122"/>
                <a:ea typeface="楷体" panose="02010609060101010101" charset="-122"/>
              </a:rPr>
              <a:t> （4）凤姐出场。那是黛玉初次与她的外祖母相见，老祖宗把她的外孙女心肝肉儿地搂着哭叫的时候，就连王夫人、李纨和众小姐都“个个皆敛声屏气，严肃恭整”的时候，却有一个人从后院笑着说：“我来迟了，不曾迎接远客。”仅仅一句话却给人特别鲜明的印象，这句话只是“这一个”凤姐才说得出的。可能贾府众人的感觉都已迟钝了，可我们却和黛玉一样，感觉格外鲜明：“来者是谁？这样放诞无礼？”原来这就是贾母宠爱的凤姐。接着短短的一段描写，我们看到了一个大忙人，大红人。因为忙，她迟到了。在短短的聚会中还同王夫人谈了另外两件事。同黛玉讲话也显得很忙：笑着讲两句，马上拿手帕拭泪，又忙转悲为喜，赶忙询问有关情况和布置待客之道。因为红所以才敢这亲放诞无礼，贾母才特别给她加上“泼辣货”这一似贬实褒的称号，这同凤姐喜欢表现自己，事事争风头的性格特点相适应，作者的浓笔艳抹，把凤姐的露面写得极其鲜明。</a:t>
            </a:r>
            <a:endParaRPr lang="zh-CN" altLang="en-US" sz="2500"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（5）贾府的穷亲戚刘姥姥初见凤姐时的描写，就很好地表现出她的“威”。刘姥姥好不容易才进了荣国府，经过了一番周折后才等到“凤姐”“下来”时，却只听人声未见人影，又经过 “半日鸦雀不闻”，最后才得到接见。而见到的凤姐却是“粉光脂艳，端端正正坐在那里，手内拿着小铜火箸儿拨手炉内的灰。平儿站在炕沿边，捧着小小的一个填漆茶盘，盘内一个小盖钟。凤姐也不接茶，也不抬头，只管拨手炉内的灰。慢慢的问着：‘怎么还不请进来？’待抬头看见刘姥姥已在地下站着，”这才忙欲起身，但“犹未起身时，满面春风地问好。”这一段描写的特别精彩，寥寥几笔，足以传神。尤其是她“拨手炉里的灰”的细节写来“追魂摄魄。”这种细节描写虽简洁，但已写足了一个贵族大家庭的管事奶奶对一个穷亲戚的威风。</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227330" y="255905"/>
            <a:ext cx="11817350" cy="6085205"/>
          </a:xfrm>
        </p:spPr>
        <p:txBody>
          <a:bodyPr>
            <a:normAutofit fontScale="80000"/>
          </a:bodyPr>
          <a:lstStyle/>
          <a:p>
            <a:pPr lvl="0"/>
            <a:r>
              <a:rPr lang="zh-CN" altLang="en-US" sz="2400" b="1" dirty="0">
                <a:solidFill>
                  <a:srgbClr val="C00000"/>
                </a:solidFill>
                <a:latin typeface="楷体" panose="02010609060101010101" charset="-122"/>
                <a:ea typeface="楷体" panose="02010609060101010101" charset="-122"/>
              </a:rPr>
              <a:t>（6）其仆人兴儿对其评论：“心里歹毒，口里尖快”“嘴甜心苦，两面三刀，上头一脸笑，脚下使绊子，明是一盆火，暗是一把刀”，也极其准确地反应了凤姐的性格特征。　　</a:t>
            </a:r>
            <a:endParaRPr lang="zh-CN" altLang="en-US" sz="2400" b="1" dirty="0">
              <a:solidFill>
                <a:srgbClr val="C00000"/>
              </a:solidFill>
              <a:latin typeface="楷体" panose="02010609060101010101" charset="-122"/>
              <a:ea typeface="楷体" panose="02010609060101010101" charset="-122"/>
            </a:endParaRPr>
          </a:p>
          <a:p>
            <a:pPr lvl="0"/>
            <a:r>
              <a:rPr lang="zh-CN" altLang="en-US" sz="2400" b="1" dirty="0">
                <a:solidFill>
                  <a:srgbClr val="C00000"/>
                </a:solidFill>
                <a:latin typeface="楷体" panose="02010609060101010101" charset="-122"/>
                <a:ea typeface="楷体" panose="02010609060101010101" charset="-122"/>
              </a:rPr>
              <a:t>　　</a:t>
            </a:r>
            <a:endParaRPr lang="zh-CN" altLang="en-US" sz="2400" b="1" dirty="0">
              <a:solidFill>
                <a:srgbClr val="C00000"/>
              </a:solidFill>
              <a:latin typeface="楷体" panose="02010609060101010101" charset="-122"/>
              <a:ea typeface="楷体" panose="02010609060101010101" charset="-122"/>
            </a:endParaRPr>
          </a:p>
          <a:p>
            <a:pPr lvl="0"/>
            <a:r>
              <a:rPr lang="zh-CN" altLang="en-US" sz="2400" b="1" dirty="0">
                <a:solidFill>
                  <a:srgbClr val="C00000"/>
                </a:solidFill>
                <a:latin typeface="楷体" panose="02010609060101010101" charset="-122"/>
                <a:ea typeface="楷体" panose="02010609060101010101" charset="-122"/>
              </a:rPr>
              <a:t>    凤姐不象贾政、王夫人之流戴着“宽厚”、“仁慈”的假面具，她做坏事自觉而大胆，她曾经宣称“我从来不信什么阴司地狱报应的，凭什么事，我说行就行”，表示自己敢于向任何阻止她做坏事的力量挑战。从这个意义上说，凤姐的人生哲学大概同曹操相同：“宁教我负天下人，不教天下人负我”。但人们又绝不会把她同曹操混淆开来。同时贪婪狠毒的天性，凤姐却以女性的美貌和聪明，善于逢迎辞令，把自己隐蔽的更巧妙，更具复杂性。在对金钱的贪婪追求上，她真可谓爱财如命。她瞒着贾琏放高利贷，甚至把丫环仆人们的月钱都挪去放债。后来贾府坐吃山空，钱的确不够使了，贾琏便让她去求鸳鸯，她张口就要一二百两银子做报酬。连夫妻之间也这样勾心斗角，可见其的确是贾府崩溃前的蛀虫。　　</a:t>
            </a:r>
            <a:endParaRPr lang="zh-CN" altLang="en-US" sz="2400" b="1" dirty="0">
              <a:solidFill>
                <a:srgbClr val="C00000"/>
              </a:solidFill>
              <a:latin typeface="楷体" panose="02010609060101010101" charset="-122"/>
              <a:ea typeface="楷体" panose="02010609060101010101" charset="-122"/>
            </a:endParaRPr>
          </a:p>
          <a:p>
            <a:pPr lvl="0"/>
            <a:r>
              <a:rPr lang="zh-CN" altLang="en-US" sz="2400" b="1" dirty="0">
                <a:solidFill>
                  <a:srgbClr val="C00000"/>
                </a:solidFill>
                <a:latin typeface="楷体" panose="02010609060101010101" charset="-122"/>
                <a:ea typeface="楷体" panose="02010609060101010101" charset="-122"/>
              </a:rPr>
              <a:t>    凤姐性格的充分描写，有力地暴露了封建统治阶级的丑恶和封建社会的黑暗，作者给王熙凤的“判词”是从这可以看出，作者对其还是很婉惜的。凤姐越是能干，就越加速了贾家这座破败大厦的崩塌，而她自己也同归于尽。总之，这一形象具有丰富的艺术魅力又有深刻的社会意义。</a:t>
            </a:r>
            <a:endParaRPr lang="zh-CN" altLang="en-US" sz="2400" b="1" dirty="0">
              <a:solidFill>
                <a:srgbClr val="C0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480060" y="272415"/>
            <a:ext cx="11469370" cy="6068695"/>
          </a:xfrm>
        </p:spPr>
        <p:txBody>
          <a:bodyPr>
            <a:normAutofit fontScale="6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3200" dirty="0">
                <a:solidFill>
                  <a:srgbClr val="FF0000"/>
                </a:solidFill>
                <a:latin typeface="楷体" panose="02010609060101010101" charset="-122"/>
                <a:ea typeface="楷体" panose="02010609060101010101" charset="-122"/>
              </a:rPr>
              <a:t>第十一曲《留馀庆》指巧姐。（小名巧姐儿，又名大姐儿）</a:t>
            </a:r>
            <a:endParaRPr lang="zh-CN" altLang="en-US" sz="3200" dirty="0">
              <a:solidFill>
                <a:srgbClr val="FF0000"/>
              </a:solidFill>
              <a:latin typeface="楷体" panose="02010609060101010101" charset="-122"/>
              <a:ea typeface="楷体" panose="02010609060101010101" charset="-122"/>
            </a:endParaRPr>
          </a:p>
          <a:p>
            <a:pPr lvl="0"/>
            <a:r>
              <a:rPr lang="zh-CN" altLang="en-US" sz="3200" dirty="0">
                <a:solidFill>
                  <a:srgbClr val="FF0000"/>
                </a:solidFill>
                <a:latin typeface="楷体" panose="02010609060101010101" charset="-122"/>
                <a:ea typeface="楷体" panose="02010609060101010101" charset="-122"/>
              </a:rPr>
              <a:t>〖留余庆〗　留余庆，留余庆，忽遇恩人，幸娘亲，幸娘亲，积得阴功。劝人生，济困扶穷，休似俺那爱银钱忘骨肉的狠舅奸兄！正是乘除加减，上有苍穹。</a:t>
            </a:r>
            <a:endParaRPr lang="zh-CN" altLang="en-US" sz="3200" dirty="0">
              <a:solidFill>
                <a:srgbClr val="FF0000"/>
              </a:solidFill>
              <a:latin typeface="楷体" panose="02010609060101010101" charset="-122"/>
              <a:ea typeface="楷体" panose="02010609060101010101" charset="-122"/>
            </a:endParaRPr>
          </a:p>
          <a:p>
            <a:pPr lvl="0"/>
            <a:r>
              <a:rPr lang="zh-CN" altLang="en-US" sz="3200" dirty="0">
                <a:solidFill>
                  <a:srgbClr val="FF0000"/>
                </a:solidFill>
                <a:latin typeface="楷体" panose="02010609060101010101" charset="-122"/>
                <a:ea typeface="楷体" panose="02010609060101010101" charset="-122"/>
              </a:rPr>
              <a:t>贾巧姐——金陵十二钗之十，贾琏与王熙凤的女儿。因生在七月初七，刘姥姥给她取名为“巧姐”。在贾府败落后，王仁和贾环要把她卖与藩王作使女。在紧急关头，幸亏刘姥姥相救，把她带去乡下。</a:t>
            </a:r>
            <a:endParaRPr lang="zh-CN" altLang="en-US" sz="3200" dirty="0">
              <a:solidFill>
                <a:srgbClr val="FF0000"/>
              </a:solidFill>
              <a:latin typeface="楷体" panose="02010609060101010101" charset="-122"/>
              <a:ea typeface="楷体" panose="02010609060101010101" charset="-122"/>
            </a:endParaRPr>
          </a:p>
          <a:p>
            <a:pPr lvl="0"/>
            <a:r>
              <a:rPr lang="zh-CN" altLang="en-US" sz="3200" dirty="0">
                <a:solidFill>
                  <a:srgbClr val="FF0000"/>
                </a:solidFill>
                <a:latin typeface="楷体" panose="02010609060101010101" charset="-122"/>
                <a:ea typeface="楷体" panose="02010609060101010101" charset="-122"/>
              </a:rPr>
              <a:t>后面又是一座荒村野店，有一美人在那里纺绩。其判云：（巧姐）</a:t>
            </a:r>
            <a:endParaRPr lang="zh-CN" altLang="en-US" sz="3200" dirty="0">
              <a:solidFill>
                <a:srgbClr val="FF0000"/>
              </a:solidFill>
              <a:latin typeface="楷体" panose="02010609060101010101" charset="-122"/>
              <a:ea typeface="楷体" panose="02010609060101010101" charset="-122"/>
            </a:endParaRPr>
          </a:p>
          <a:p>
            <a:pPr lvl="0"/>
            <a:r>
              <a:rPr lang="zh-CN" altLang="en-US" sz="3200" dirty="0">
                <a:solidFill>
                  <a:srgbClr val="FF0000"/>
                </a:solidFill>
                <a:latin typeface="楷体" panose="02010609060101010101" charset="-122"/>
                <a:ea typeface="楷体" panose="02010609060101010101" charset="-122"/>
              </a:rPr>
              <a:t>　　势败休云贵，家亡莫论亲。</a:t>
            </a:r>
            <a:endParaRPr lang="zh-CN" altLang="en-US" sz="3200" dirty="0">
              <a:solidFill>
                <a:srgbClr val="FF0000"/>
              </a:solidFill>
              <a:latin typeface="楷体" panose="02010609060101010101" charset="-122"/>
              <a:ea typeface="楷体" panose="02010609060101010101" charset="-122"/>
            </a:endParaRPr>
          </a:p>
          <a:p>
            <a:pPr lvl="0"/>
            <a:r>
              <a:rPr lang="zh-CN" altLang="en-US" sz="3200" dirty="0">
                <a:solidFill>
                  <a:srgbClr val="FF0000"/>
                </a:solidFill>
                <a:latin typeface="楷体" panose="02010609060101010101" charset="-122"/>
                <a:ea typeface="楷体" panose="02010609060101010101" charset="-122"/>
              </a:rPr>
              <a:t>　　偶因济刘氏，巧得遇恩人。</a:t>
            </a:r>
            <a:endParaRPr lang="zh-CN" altLang="en-US" sz="3200" dirty="0">
              <a:solidFill>
                <a:srgbClr val="FF0000"/>
              </a:solidFill>
              <a:latin typeface="楷体" panose="02010609060101010101" charset="-122"/>
              <a:ea typeface="楷体" panose="02010609060101010101" charset="-122"/>
            </a:endParaRPr>
          </a:p>
          <a:p>
            <a:pPr lvl="0"/>
            <a:r>
              <a:rPr lang="zh-CN" altLang="en-US" sz="3200" dirty="0">
                <a:solidFill>
                  <a:srgbClr val="FF0000"/>
                </a:solidFill>
                <a:latin typeface="楷体" panose="02010609060101010101" charset="-122"/>
                <a:ea typeface="楷体" panose="02010609060101010101" charset="-122"/>
              </a:rPr>
              <a:t>巧姐，贾琏与王熙凤的女儿。因生在七月初七，刘姥姥给她取名为“巧姐”。巧姐从小生活优裕，是豪门千金。但在贾府败落、王熙凤死后，舅舅王仁和贾环要把她卖与藩王作使女，在紧急关头，幸而平儿、刘姥姥帮忙，把她乔装打扮带出大观园。后嫁给一个姓周的地主。这首判词揭露了封建统治者内部人与人之间的伪善关系。得势富贵的时侯，攀宗论亲；势败没落的时侯，欺诈拐骗，骨肉相残；完全是赤裸裸的权势与金钱的交易。巧姐的遭遇是令人同情的，她来到乡村，长在农家，成了村姑。比较而言，要比她姑母们幸运得多。</a:t>
            </a:r>
            <a:endParaRPr lang="zh-CN" altLang="en-US" sz="3200"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dirty="0"/>
              <a:t>时代背景</a:t>
            </a:r>
            <a:endParaRPr lang="zh-CN" altLang="en-US" dirty="0"/>
          </a:p>
        </p:txBody>
      </p:sp>
      <p:sp>
        <p:nvSpPr>
          <p:cNvPr id="6" name="文本框 5"/>
          <p:cNvSpPr txBox="1"/>
          <p:nvPr>
            <p:custDataLst>
              <p:tags r:id="rId2"/>
            </p:custDataLst>
          </p:nvPr>
        </p:nvSpPr>
        <p:spPr>
          <a:xfrm>
            <a:off x="5401567" y="1862904"/>
            <a:ext cx="1388866" cy="1266854"/>
          </a:xfrm>
          <a:prstGeom prst="rect">
            <a:avLst/>
          </a:prstGeom>
        </p:spPr>
        <p:txBody>
          <a:bodyPr anchor="ctr" anchorCtr="0">
            <a:normAutofit/>
          </a:bodyPr>
          <a:lstStyle>
            <a:defPPr>
              <a:defRPr lang="zh-CN"/>
            </a:defPPr>
            <a:lvl1pPr indent="0" algn="r" fontAlgn="auto">
              <a:lnSpc>
                <a:spcPct val="120000"/>
              </a:lnSpc>
              <a:spcBef>
                <a:spcPts val="0"/>
              </a:spcBef>
              <a:spcAft>
                <a:spcPts val="1000"/>
              </a:spcAft>
              <a:buFont typeface="Arial" panose="020B0604020202020204" pitchFamily="34" charset="0"/>
              <a:buNone/>
              <a:defRPr sz="6000" b="1" u="none" strike="noStrike" cap="none" spc="150" normalizeH="0" baseline="0">
                <a:uFillTx/>
                <a:latin typeface="Arial" panose="020B0604020202020204" pitchFamily="34" charset="0"/>
                <a:ea typeface="微软雅黑" panose="020B0503020204020204" charset="-122"/>
              </a:defRPr>
            </a:lvl1pPr>
            <a:lvl2pPr indent="0" fontAlgn="auto">
              <a:lnSpc>
                <a:spcPct val="120000"/>
              </a:lnSpc>
              <a:spcBef>
                <a:spcPts val="0"/>
              </a:spcBef>
              <a:spcAft>
                <a:spcPts val="1000"/>
              </a:spcAft>
              <a:buFont typeface="Arial" panose="020B0604020202020204" pitchFamily="34" charset="0"/>
              <a:buNone/>
              <a:tabLst>
                <a:tab pos="1609725" algn="l"/>
              </a:tabLst>
              <a:defRPr sz="2000" u="none" strike="noStrike" cap="none" spc="150" normalizeH="0" baseline="0">
                <a:solidFill>
                  <a:schemeClr val="tx1">
                    <a:tint val="75000"/>
                  </a:schemeClr>
                </a:solidFill>
                <a:uFillTx/>
                <a:latin typeface="Arial" panose="020B0604020202020204" pitchFamily="34" charset="0"/>
                <a:ea typeface="微软雅黑" panose="020B0503020204020204" charset="-122"/>
              </a:defRPr>
            </a:lvl2pPr>
            <a:lvl3pPr indent="0" fontAlgn="auto">
              <a:lnSpc>
                <a:spcPct val="120000"/>
              </a:lnSpc>
              <a:spcBef>
                <a:spcPts val="0"/>
              </a:spcBef>
              <a:spcAft>
                <a:spcPts val="1000"/>
              </a:spcAft>
              <a:buFont typeface="Arial" panose="020B0604020202020204" pitchFamily="34" charset="0"/>
              <a:buNone/>
              <a:defRPr u="none" strike="noStrike" cap="none" spc="150" normalizeH="0" baseline="0">
                <a:solidFill>
                  <a:schemeClr val="tx1">
                    <a:tint val="75000"/>
                  </a:schemeClr>
                </a:solidFill>
                <a:uFillTx/>
                <a:latin typeface="Arial" panose="020B0604020202020204" pitchFamily="34" charset="0"/>
                <a:ea typeface="微软雅黑" panose="020B0503020204020204" charset="-122"/>
              </a:defRPr>
            </a:lvl3pPr>
            <a:lvl4pPr indent="0" fontAlgn="auto">
              <a:lnSpc>
                <a:spcPct val="120000"/>
              </a:lnSpc>
              <a:spcBef>
                <a:spcPts val="0"/>
              </a:spcBef>
              <a:spcAft>
                <a:spcPts val="1000"/>
              </a:spcAft>
              <a:buFont typeface="Arial" panose="020B0604020202020204" pitchFamily="34" charset="0"/>
              <a:buNone/>
              <a:defRPr sz="1600" u="none" strike="noStrike" cap="none" spc="150" normalizeH="0" baseline="0">
                <a:solidFill>
                  <a:schemeClr val="tx1">
                    <a:tint val="75000"/>
                  </a:schemeClr>
                </a:solidFill>
                <a:uFillTx/>
                <a:latin typeface="Arial" panose="020B0604020202020204" pitchFamily="34" charset="0"/>
                <a:ea typeface="微软雅黑" panose="020B0503020204020204" charset="-122"/>
              </a:defRPr>
            </a:lvl4pPr>
            <a:lvl5pPr indent="0" fontAlgn="auto">
              <a:lnSpc>
                <a:spcPct val="120000"/>
              </a:lnSpc>
              <a:spcBef>
                <a:spcPts val="0"/>
              </a:spcBef>
              <a:spcAft>
                <a:spcPts val="1000"/>
              </a:spcAft>
              <a:buFont typeface="Arial" panose="020B0604020202020204" pitchFamily="34" charset="0"/>
              <a:buNone/>
              <a:defRPr sz="1600" u="none" strike="noStrike" cap="none" spc="150" normalizeH="0" baseline="0">
                <a:solidFill>
                  <a:schemeClr val="tx1">
                    <a:tint val="75000"/>
                  </a:schemeClr>
                </a:solidFill>
                <a:uFillTx/>
                <a:latin typeface="Arial" panose="020B0604020202020204" pitchFamily="34" charset="0"/>
                <a:ea typeface="微软雅黑" panose="020B0503020204020204" charset="-122"/>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ctr"/>
            <a:r>
              <a:rPr lang="zh-CN" altLang="en-US" dirty="0">
                <a:solidFill>
                  <a:schemeClr val="tx1">
                    <a:lumMod val="85000"/>
                    <a:lumOff val="15000"/>
                  </a:schemeClr>
                </a:solidFill>
                <a:ea typeface="隶书" panose="02010509060101010101" pitchFamily="49" charset="-122"/>
              </a:rPr>
              <a:t>叁</a:t>
            </a:r>
            <a:endParaRPr lang="zh-CN" altLang="en-US" dirty="0">
              <a:solidFill>
                <a:schemeClr val="tx1">
                  <a:lumMod val="85000"/>
                  <a:lumOff val="15000"/>
                </a:schemeClr>
              </a:solidFill>
              <a:ea typeface="隶书" panose="020105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290195" y="224790"/>
            <a:ext cx="11690985" cy="6116320"/>
          </a:xfrm>
        </p:spPr>
        <p:txBody>
          <a:bodyPr>
            <a:noAutofit/>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第十二曲《晚韶华》指李纨。（大观园·稻香村）（别号：稻香老农）</a:t>
            </a:r>
            <a:endParaRPr lang="zh-CN" altLang="en-US" sz="20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〖晚韶华〗　镜里恩情，更那堪梦里功名！那美韶华去之何迅！再休提绣帐鸳衾。只这带珠冠，披凤袄，也抵不了无常性命。虽说是，人生莫受老来贫，也须要阴骘积儿孙。气昂昂头戴簪缨，气昂昂头戴簪缨；光灿灿胸悬金印；威赫赫爵禄高登，威赫赫爵禄高登；昏惨惨黄泉路近。问古来将相可还存？也只是虚名儿与后人钦敬。</a:t>
            </a:r>
            <a:endParaRPr lang="zh-CN" altLang="en-US" sz="20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李纨——金陵十二钗之十一，贾珠遗孀，生子贾兰。李纨虽处于膏粱锦绣之中，竟如“槁木死灰”一般，一概不闻不问，只知道抚养亲子，闲时陪侍小姑等女红、诵读而已。她是个恪守封建礼法的节妇的典型。丈夫夭折以后，“望子成龙”便成了她的唯一目的。贾兰中了举，暂时满足了她的愿望，但是贾家的衰败又属必然，局面已成，无法挽回。李纨最终成为封建礼教的殉葬俑。曹雪芹将这位封建礼教的忠实奉行者安排在“薄命司”里，讽之为“枉与他人作笑谈”的“虚名儿”，这实在是对封建礼教极妙的讥讽。</a:t>
            </a:r>
            <a:endParaRPr lang="zh-CN" altLang="en-US" sz="20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后面又画着一盆茂兰，旁有一位凤冠霞帔的美人。也有判云：（李纨）</a:t>
            </a:r>
            <a:endParaRPr lang="zh-CN" altLang="en-US" sz="20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桃李春风结子完，到头谁似一盆兰。</a:t>
            </a:r>
            <a:endParaRPr lang="zh-CN" altLang="en-US" sz="20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如冰水好空相妒，枉与他人作笑谈。</a:t>
            </a:r>
            <a:endParaRPr lang="zh-CN" altLang="en-US" sz="20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000" b="1" dirty="0">
                <a:solidFill>
                  <a:srgbClr val="FF0000"/>
                </a:solidFill>
                <a:latin typeface="楷体" panose="02010609060101010101" charset="-122"/>
                <a:ea typeface="楷体" panose="02010609060101010101" charset="-122"/>
              </a:rPr>
              <a:t>清雅端庄，处事明达，恪守礼法、低调守节，超然物外，明哲保身。</a:t>
            </a:r>
            <a:endParaRPr lang="zh-CN" altLang="en-US" sz="2000" b="1"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solidFill>
                  <a:srgbClr val="FF0000"/>
                </a:solidFill>
                <a:latin typeface="楷体" panose="02010609060101010101" charset="-122"/>
                <a:ea typeface="楷体" panose="02010609060101010101" charset="-122"/>
              </a:rPr>
              <a:t>（1）李守中之女，谓“女子无才便为德”，出生后便不十分认真读书，只不过将些《女四书》、《列女传》读读，认得几个字罢了，记得前朝这几个贤女便了；却以纺绩女红为要，因取名为李纨，字宫裁。</a:t>
            </a:r>
            <a:endParaRPr lang="zh-CN" altLang="en-US" sz="2500" dirty="0">
              <a:solidFill>
                <a:srgbClr val="FF0000"/>
              </a:solidFill>
              <a:latin typeface="楷体" panose="02010609060101010101" charset="-122"/>
              <a:ea typeface="楷体" panose="02010609060101010101" charset="-122"/>
            </a:endParaRPr>
          </a:p>
          <a:p>
            <a:pPr lvl="0"/>
            <a:r>
              <a:rPr lang="zh-CN" altLang="en-US" sz="2500" dirty="0">
                <a:solidFill>
                  <a:srgbClr val="FF0000"/>
                </a:solidFill>
                <a:latin typeface="楷体" panose="02010609060101010101" charset="-122"/>
                <a:ea typeface="楷体" panose="02010609060101010101" charset="-122"/>
              </a:rPr>
              <a:t>（</a:t>
            </a:r>
            <a:r>
              <a:rPr lang="en-US" altLang="zh-CN" sz="2500" dirty="0">
                <a:solidFill>
                  <a:srgbClr val="FF0000"/>
                </a:solidFill>
                <a:latin typeface="楷体" panose="02010609060101010101" charset="-122"/>
                <a:ea typeface="楷体" panose="02010609060101010101" charset="-122"/>
              </a:rPr>
              <a:t>2</a:t>
            </a:r>
            <a:r>
              <a:rPr lang="zh-CN" altLang="en-US" sz="2500" dirty="0">
                <a:solidFill>
                  <a:srgbClr val="FF0000"/>
                </a:solidFill>
                <a:latin typeface="楷体" panose="02010609060101010101" charset="-122"/>
                <a:ea typeface="楷体" panose="02010609060101010101" charset="-122"/>
              </a:rPr>
              <a:t>）贾府被抄家，巧姐被表兄卖掉，贾芸与小红到李纨这里来借赎身银子，李纨却委婉而坚定地拒绝了。这可是救命的钱，李纨却不愿伸出援手，宁可见死不救、明哲保身。</a:t>
            </a:r>
            <a:endParaRPr lang="zh-CN" altLang="en-US" sz="2500" dirty="0">
              <a:solidFill>
                <a:srgbClr val="FF0000"/>
              </a:solidFill>
              <a:latin typeface="楷体" panose="02010609060101010101" charset="-122"/>
              <a:ea typeface="楷体" panose="02010609060101010101" charset="-122"/>
            </a:endParaRPr>
          </a:p>
          <a:p>
            <a:pPr lvl="0"/>
            <a:r>
              <a:rPr lang="zh-CN" altLang="en-US" sz="2500" dirty="0">
                <a:solidFill>
                  <a:srgbClr val="FF0000"/>
                </a:solidFill>
                <a:latin typeface="楷体" panose="02010609060101010101" charset="-122"/>
                <a:ea typeface="楷体" panose="02010609060101010101" charset="-122"/>
              </a:rPr>
              <a:t>高鹗的续书写成“兰桂齐芳”，使贾府出现中兴的局面，显然是对曹雪芹原来创作意图的歪曲，是高鹗世界观的表露。这一续笔，大大削弱了《红楼梦》的思想性与艺术性。</a:t>
            </a:r>
            <a:endParaRPr lang="zh-CN" altLang="en-US" sz="2500"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290195" y="382270"/>
            <a:ext cx="11753850" cy="6475095"/>
          </a:xfrm>
        </p:spPr>
        <p:txBody>
          <a:bodyPr>
            <a:normAutofit/>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000" dirty="0">
                <a:gradFill>
                  <a:gsLst>
                    <a:gs pos="0">
                      <a:srgbClr val="012D86"/>
                    </a:gs>
                    <a:gs pos="100000">
                      <a:srgbClr val="0E2557"/>
                    </a:gs>
                  </a:gsLst>
                  <a:lin scaled="0"/>
                </a:gradFill>
                <a:latin typeface="楷体" panose="02010609060101010101" charset="-122"/>
                <a:ea typeface="楷体" panose="02010609060101010101" charset="-122"/>
                <a:sym typeface="+mn-ea"/>
              </a:rPr>
              <a:t>（</a:t>
            </a:r>
            <a:r>
              <a:rPr lang="en-US" altLang="zh-CN" sz="2000" dirty="0">
                <a:gradFill>
                  <a:gsLst>
                    <a:gs pos="0">
                      <a:srgbClr val="012D86"/>
                    </a:gs>
                    <a:gs pos="100000">
                      <a:srgbClr val="0E2557"/>
                    </a:gs>
                  </a:gsLst>
                  <a:lin scaled="0"/>
                </a:gradFill>
                <a:latin typeface="楷体" panose="02010609060101010101" charset="-122"/>
                <a:ea typeface="楷体" panose="02010609060101010101" charset="-122"/>
                <a:sym typeface="+mn-ea"/>
              </a:rPr>
              <a:t>3</a:t>
            </a:r>
            <a:r>
              <a:rPr lang="zh-CN" altLang="en-US" sz="2000" dirty="0">
                <a:gradFill>
                  <a:gsLst>
                    <a:gs pos="0">
                      <a:srgbClr val="012D86"/>
                    </a:gs>
                    <a:gs pos="100000">
                      <a:srgbClr val="0E2557"/>
                    </a:gs>
                  </a:gsLst>
                  <a:lin scaled="0"/>
                </a:gradFill>
                <a:latin typeface="楷体" panose="02010609060101010101" charset="-122"/>
                <a:ea typeface="楷体" panose="02010609060101010101" charset="-122"/>
                <a:sym typeface="+mn-ea"/>
              </a:rPr>
              <a:t>）李纨进入大观园后，精神面貌焕然一新。李纨早就想办诗社，决不仅仅是为了娱乐，这充分说明她的内心并非“心如古井”，而是涌动着波涛，期望着变革，充满着对美好幸福生活的渴望。但她是谨慎的，她没有去操作她的创意。直到将近半年以后，八月，探春才醒过来，捡起李纨的构想，发出帖子，邀集众人创办诗社。李纨并不与探春争功，一听到消息，立刻赶到探春那儿，称赞探春“雅的很”。并采取一系列行动来支持探春，支持诗社。一是自荐为掌坛人。二是拿出自己的稻香村作为社址。三是肯定林黛玉的建议“极是”，大家起个别号，并且第一个为自己起了个别号“稻香老农”。四是出了个人人叫好的主意，邀王熙凤做监社御史，好解决经费问题。李纨知道，没有钱，是什么好创意也没法实现的，是万万不能的。为了让王熙凤就范，李纨对王熙凤发动炮轰：一口气送给王熙凤“无赖泥腿市侩”“下作贫嘴恶舌”“黄汤灌狗肚”“狗长尾巴尖”“泼皮破落户”“楚霸王”的系列雅号，“恨不得将万句话来并成一句，说死那人”，有如狮子搏兔，势不可挡，显现了她性格中的奇光异彩。李纨这个要钱的办法，是主动进攻，又是创新之举。王熙凤居然甘拜下风。说我不答应你，岂不成了大观园的反叛了！王熙凤非常清楚，大观园众女儿的心，与李纨是相通的。所以不能与李纨对抗，也用不着与李纨对抗。李纨在权力斗争中已经弃了权，只不过说说狠话、快活快活嘴巴而已。这二妯娌只有矛盾而无对抗，和平共处了一生。</a:t>
            </a:r>
            <a:endParaRPr lang="zh-CN" altLang="en-US" sz="2000" dirty="0">
              <a:gradFill>
                <a:gsLst>
                  <a:gs pos="0">
                    <a:srgbClr val="012D86"/>
                  </a:gs>
                  <a:gs pos="100000">
                    <a:srgbClr val="0E2557"/>
                  </a:gs>
                </a:gsLst>
                <a:lin scaled="0"/>
              </a:gradFill>
              <a:latin typeface="楷体" panose="02010609060101010101" charset="-122"/>
              <a:ea typeface="楷体" panose="02010609060101010101" charset="-122"/>
              <a:sym typeface="+mn-ea"/>
            </a:endParaRPr>
          </a:p>
        </p:txBody>
      </p:sp>
    </p:spTree>
    <p:custDataLst>
      <p:tags r:id="rId2"/>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lnSpcReduction="20000"/>
          </a:bodyPr>
          <a:lstStyle/>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第十三曲《好事终》指秦氏。（小名可儿，大名兼美。）</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〖好事终〗　画梁春尽落香尘。擅风情，秉月貌，便是败家的根本。箕裘颓堕皆从敬，家事消亡首罪宁。宿孽总因情。</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秦可卿——金陵十二钗之十二，宁国府贾蓉之妻。她是营缮司郎中秦邦业从养生堂抱养的女儿，小名可儿，大名兼美。她长得袅娜纤巧，性格风流，行事又温柔和平，深得贾母等人的欢心。但公公贾珍与她关系暧昧，致使其年轻早夭。</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后面又画着高楼大厦，有一美人悬梁自缢。其判云：（可卿）</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情天情海幻情身，情既相逢必主淫。</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漫言不肖皆荣出，造衅开端实在宁。”</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b="1" dirty="0">
                <a:solidFill>
                  <a:srgbClr val="C00000"/>
                </a:solidFill>
                <a:latin typeface="楷体" panose="02010609060101010101" charset="-122"/>
                <a:ea typeface="楷体" panose="02010609060101010101" charset="-122"/>
              </a:rPr>
              <a:t>貌美聪慧，袅娜纤巧，温柔和平，被贾母赞为重孙媳中第一得意之人；性格风流。</a:t>
            </a:r>
            <a:endParaRPr lang="zh-CN" altLang="en-US" sz="2400" b="1" dirty="0">
              <a:solidFill>
                <a:srgbClr val="C0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3200" dirty="0">
                <a:solidFill>
                  <a:srgbClr val="FF0000"/>
                </a:solidFill>
                <a:latin typeface="楷体" panose="02010609060101010101" charset="-122"/>
                <a:ea typeface="楷体" panose="02010609060101010101" charset="-122"/>
              </a:rPr>
              <a:t>（一）贾家第二代：贾母  （别号：老祖宗，老神仙）</a:t>
            </a:r>
            <a:endParaRPr lang="zh-CN" altLang="en-US" sz="3200" dirty="0">
              <a:solidFill>
                <a:srgbClr val="FF0000"/>
              </a:solidFill>
              <a:latin typeface="楷体" panose="02010609060101010101" charset="-122"/>
              <a:ea typeface="楷体" panose="02010609060101010101" charset="-122"/>
            </a:endParaRPr>
          </a:p>
          <a:p>
            <a:pPr lvl="0"/>
            <a:r>
              <a:rPr lang="zh-CN" altLang="en-US" sz="3200" dirty="0">
                <a:solidFill>
                  <a:srgbClr val="FF0000"/>
                </a:solidFill>
                <a:latin typeface="楷体" panose="02010609060101010101" charset="-122"/>
                <a:ea typeface="楷体" panose="02010609060101010101" charset="-122"/>
              </a:rPr>
              <a:t>    贾母——来自四大家族之史家，贾府老太太，宝玉祖母。在贾家从重孙媳妇做起，一直到有了重孙媳妇。她凭着自己的精明能干，才坐稳了贾家大家长的位置。</a:t>
            </a:r>
            <a:endParaRPr lang="zh-CN" altLang="en-US" sz="3200"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fontScale="90000" lnSpcReduction="2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红楼梦》写的是一个大家族。这个家族的祖先曾随皇帝出过兵，兄弟二人都受封国公爵位。哥哥贾演封宁国公，弟弟贾源封荣国公，两家府第相连，就叫了宁国府和荣国府。到《红楼梦》开篇时，第一代人贾演、贾源早已作古，第二代人贾代化、贾代善也已过世，只有贾代善的妻子史老太君(即贾母)还在。在宁荣二府众多的人物中，贾母的辈分最高。她是贾赦、贾政的生母，贾敬的婶娘，贾琏、宝玉、元春姊妹的祖母，贾珍的叔祖母，林黛玉的外祖母，史湘云的姑奶奶，薛宝钗的远支姨姥姥。这位金陵世族史侯家的千金嫁到贾府已经五十多年，享尽人间荣华富贵。如今虽年事已高，把家政交给二儿媳王夫人和孙媳妇王熙凤主持，自己只带着孙儿辈寻开心，享清福，但在宁荣二府中仍握有至高无上的权力。贾政痛责宝玉，她以“立刻回南京去”要挟，贾政便“苦苦叩求认罪”；贾赦想要她身边的侍婢鸳鸯作妾，被她骂了回去，也只得“告病，且不敢见贾母”；至于王熙凤等人更是千方百计地逢迎讨好，众星捧月般围着她转。贾母虽不是《红楼梦》的中心人物，却是荣国府的中心人物，府内的日常生活便以贾母为中心展开着：吃酒、听戏、斗牌、逛庙、打醮、祭祠、说笑话、制灯谜、行酒令……作者对公侯府日常生活的细致描述，使我们真切了解到封建社会末期贵族生活的真实情景。</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fontScale="90000" lnSpcReduction="1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solidFill>
                  <a:srgbClr val="002060"/>
                </a:solidFill>
                <a:latin typeface="楷体" panose="02010609060101010101" charset="-122"/>
                <a:ea typeface="楷体" panose="02010609060101010101" charset="-122"/>
              </a:rPr>
              <a:t> 由于贾母的溺爱，贾宝玉得以长期在内帏厮混，也是由于贾母的疼爱，失怙无依的林黛玉从扬州来到荣国府，客观上为宝黛爱情的发展提供了条件。但是老太太可以心疼地搂着他们“心肝儿肉”地叫，却不能容忍他们越出了“正经礼数”的爱情行为。在她的眼里，一个清白女孩儿想起自己的终身大事来，便“鬼不成鬼，贼不成贼”了。所以续作者写她采用王熙凤的“掉包计”，制造了宝黛的爱情悲剧，同时也造成了宝钗的婚姻悲剧，是极有可能的。最后，这位享尽人间清福的老妇人，在目睹家产被抄、儿孙入狱的凄惨结局后，随着这个家族的崩溃而结束了自己的生命。 </a:t>
            </a:r>
            <a:endParaRPr lang="zh-CN" altLang="en-US" sz="2500" dirty="0">
              <a:solidFill>
                <a:srgbClr val="002060"/>
              </a:solidFill>
              <a:latin typeface="楷体" panose="02010609060101010101" charset="-122"/>
              <a:ea typeface="楷体" panose="02010609060101010101" charset="-122"/>
            </a:endParaRPr>
          </a:p>
          <a:p>
            <a:pPr lvl="0"/>
            <a:r>
              <a:rPr lang="zh-CN" altLang="en-US" sz="2500" dirty="0">
                <a:solidFill>
                  <a:srgbClr val="002060"/>
                </a:solidFill>
                <a:latin typeface="楷体" panose="02010609060101010101" charset="-122"/>
                <a:ea typeface="楷体" panose="02010609060101010101" charset="-122"/>
              </a:rPr>
              <a:t>王夫人发动的抄检大观园是封建势力的另一次镇压：逼死晴雯、司棋，撵走芳官、四儿，大观园最终转入冷落凄凉之境。这主要是，封建势力要摧毁贾宝玉和林黛玉的关系，扫荡一切违背礼教、妨碍贾宝玉走上封建正路的因素。可是贾宝玉目击晴雯等的悲剧和大观园的劫难之后，抛掉对封建势力的幻想，他用血泪写成的《芙蓉女儿诔》，无异于一篇叛逆到底的宣言书。 </a:t>
            </a:r>
            <a:endParaRPr lang="zh-CN" altLang="en-US" sz="2500" dirty="0">
              <a:solidFill>
                <a:srgbClr val="00206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latin typeface="楷体" panose="02010609060101010101" charset="-122"/>
                <a:ea typeface="楷体" panose="02010609060101010101" charset="-122"/>
              </a:rPr>
              <a:t>贾宝玉（大观园·怡红院）（别号：混世魔王，绛洞花王，怡红公子）</a:t>
            </a:r>
            <a:endParaRPr lang="zh-CN" altLang="en-US" sz="2400" dirty="0">
              <a:latin typeface="楷体" panose="02010609060101010101" charset="-122"/>
              <a:ea typeface="楷体" panose="02010609060101010101" charset="-122"/>
            </a:endParaRPr>
          </a:p>
          <a:p>
            <a:pPr lvl="0"/>
            <a:r>
              <a:rPr lang="zh-CN" altLang="en-US" sz="2400" dirty="0">
                <a:latin typeface="楷体" panose="02010609060101010101" charset="-122"/>
                <a:ea typeface="楷体" panose="02010609060101010101" charset="-122"/>
              </a:rPr>
              <a:t>    第三曲《枉凝眉》既指林黛玉，也在说贾宝玉。讲述两人的爱情悲剧故事。</a:t>
            </a:r>
            <a:endParaRPr lang="zh-CN" altLang="en-US" sz="2400" dirty="0">
              <a:latin typeface="楷体" panose="02010609060101010101" charset="-122"/>
              <a:ea typeface="楷体" panose="02010609060101010101" charset="-122"/>
            </a:endParaRPr>
          </a:p>
          <a:p>
            <a:pPr lvl="0"/>
            <a:r>
              <a:rPr lang="zh-CN" altLang="en-US" sz="2400" dirty="0">
                <a:latin typeface="楷体" panose="02010609060101010101" charset="-122"/>
                <a:ea typeface="楷体" panose="02010609060101010101" charset="-122"/>
              </a:rPr>
              <a:t>〖枉凝眉〗　一个是阆苑仙葩，一个是美玉无瑕。若说没奇缘，今生偏又遇着他，若说有奇缘，如何心事终虚化？一个枉自嗟呀，一个空劳牵挂。一个是水中月，一个是镜中花。想眼中能有多少泪珠儿，怎经得秋流到冬尽，春流到夏！</a:t>
            </a:r>
            <a:endParaRPr lang="zh-CN" altLang="en-US" sz="2400" dirty="0">
              <a:latin typeface="楷体" panose="02010609060101010101" charset="-122"/>
              <a:ea typeface="楷体" panose="02010609060101010101" charset="-122"/>
            </a:endParaRPr>
          </a:p>
          <a:p>
            <a:pPr lvl="0"/>
            <a:r>
              <a:rPr lang="zh-CN" altLang="en-US" sz="2400" b="1" dirty="0">
                <a:solidFill>
                  <a:srgbClr val="FF0000"/>
                </a:solidFill>
                <a:latin typeface="楷体" panose="02010609060101010101" charset="-122"/>
                <a:ea typeface="楷体" panose="02010609060101010101" charset="-122"/>
              </a:rPr>
              <a:t>出身不凡，聪明灵秀，性格叛逆，追求平等，率真任性。</a:t>
            </a:r>
            <a:endParaRPr lang="zh-CN" altLang="en-US" sz="2400" b="1"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a:bodyPr>
          <a:lstStyle/>
          <a:p>
            <a:pPr lvl="0"/>
            <a:r>
              <a:rPr lang="zh-CN" altLang="en-US" sz="2400" b="1" dirty="0">
                <a:gradFill>
                  <a:gsLst>
                    <a:gs pos="0">
                      <a:srgbClr val="012D86"/>
                    </a:gs>
                    <a:gs pos="100000">
                      <a:srgbClr val="0E2557"/>
                    </a:gs>
                  </a:gsLst>
                  <a:lin scaled="0"/>
                </a:gradFill>
                <a:latin typeface="楷体" panose="02010609060101010101" charset="-122"/>
                <a:ea typeface="楷体" panose="02010609060101010101" charset="-122"/>
              </a:rPr>
              <a:t>情节：</a:t>
            </a:r>
            <a:endParaRPr lang="zh-CN" altLang="en-US" sz="2400" b="1"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b="1" dirty="0">
                <a:gradFill>
                  <a:gsLst>
                    <a:gs pos="0">
                      <a:srgbClr val="012D86"/>
                    </a:gs>
                    <a:gs pos="100000">
                      <a:srgbClr val="0E2557"/>
                    </a:gs>
                  </a:gsLst>
                  <a:lin scaled="0"/>
                </a:gradFill>
                <a:latin typeface="楷体" panose="02010609060101010101" charset="-122"/>
                <a:ea typeface="楷体" panose="02010609060101010101" charset="-122"/>
              </a:rPr>
              <a:t>（1）贾宝玉的叛逆精神表现在他坚决不肯走封建主义人生道路。秦可卿带贾宝玉到一上房睡午觉。门上贴着一副《燃藜图》，还有一副对联，就是这句“世事洞明皆学问，人情练达即文章”，宝玉看后就不肯进去了。</a:t>
            </a:r>
            <a:endParaRPr lang="zh-CN" altLang="en-US" sz="2400" b="1"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b="1" dirty="0">
                <a:gradFill>
                  <a:gsLst>
                    <a:gs pos="0">
                      <a:srgbClr val="012D86"/>
                    </a:gs>
                    <a:gs pos="100000">
                      <a:srgbClr val="0E2557"/>
                    </a:gs>
                  </a:gsLst>
                  <a:lin scaled="0"/>
                </a:gradFill>
                <a:latin typeface="楷体" panose="02010609060101010101" charset="-122"/>
                <a:ea typeface="楷体" panose="02010609060101010101" charset="-122"/>
              </a:rPr>
              <a:t>（2）他对读书上进、为官做宦的世俗男子，有着强烈的憎恶和轻蔑。红楼梦第三十二回中，史湘云劝他：“也该常常的会会这些为官做宰的人们，谈谈讲讲些仕途经济的学问，也好将来应酬世务”。宝玉听了十分逆耳，忙说：“姑娘请别的妹妹屋里坐坐，我这里仔细污了你知经济学问的。”</a:t>
            </a:r>
            <a:endParaRPr lang="zh-CN" altLang="en-US" sz="2400" b="1"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305435" y="193040"/>
            <a:ext cx="11887200" cy="6558915"/>
          </a:xfrm>
        </p:spPr>
        <p:txBody>
          <a:bodyPr>
            <a:normAutofit fontScale="90000" lnSpcReduction="20000"/>
          </a:bodyPr>
          <a:lstStyle/>
          <a:p>
            <a:pPr lvl="0"/>
            <a:r>
              <a:rPr lang="zh-CN" altLang="en-US" sz="2000" dirty="0">
                <a:solidFill>
                  <a:srgbClr val="002060"/>
                </a:solidFill>
                <a:latin typeface="楷体" panose="02010609060101010101" charset="-122"/>
                <a:ea typeface="楷体" panose="02010609060101010101" charset="-122"/>
              </a:rPr>
              <a:t> </a:t>
            </a:r>
            <a:r>
              <a:rPr lang="zh-CN" altLang="en-US" sz="2500" dirty="0">
                <a:solidFill>
                  <a:srgbClr val="002060"/>
                </a:solidFill>
                <a:latin typeface="楷体" panose="02010609060101010101" charset="-122"/>
                <a:ea typeface="楷体" panose="02010609060101010101" charset="-122"/>
              </a:rPr>
              <a:t> </a:t>
            </a:r>
            <a:r>
              <a:rPr lang="zh-CN" altLang="en-US" sz="3200" dirty="0">
                <a:latin typeface="楷体" panose="02010609060101010101" charset="-122"/>
                <a:ea typeface="楷体" panose="02010609060101010101" charset="-122"/>
              </a:rPr>
              <a:t>（3）他不肯“留意于孔孟之间，委身于经济之道”，不愿走封建家长为他规定的读书应举，结交官场，遵从礼法，经帮济世的人生道路，而是鄙视功名利禄，厌闻“仕途经济”的学问。他甚至认为那些和朱理学之类的儒家著述，“都是前人无故生事”是“杜撰”出来的。至于八股时文更是：“后人饵名钓禄之阶”，是“拿安诓功名混饭吃的”。他把封建统治者奉若神明的儒家道学批评的一文不值。基于此种想法，他“杂学帝搜”，宁肯去读《西厢记》《杜丹亭》这类被封建卫道者视为邪书的“小说淫词”，也不去读《四书》、讲八股、听“仕途经济”的“混帐话”，一沾到科举程文就头痛不已；他整天和大观园中的女孩子们如胶似漆，却不乐见正经宾客；他是个无事忙的富贵闲人，听到别人劝他讲究“仕途经济”，便直斥为“混账话”。</a:t>
            </a:r>
            <a:endParaRPr lang="zh-CN" altLang="en-US" sz="3200" dirty="0">
              <a:latin typeface="楷体" panose="02010609060101010101" charset="-122"/>
              <a:ea typeface="楷体" panose="02010609060101010101" charset="-122"/>
            </a:endParaRPr>
          </a:p>
          <a:p>
            <a:pPr lvl="0"/>
            <a:r>
              <a:rPr lang="zh-CN" altLang="en-US" sz="3200" dirty="0">
                <a:latin typeface="楷体" panose="02010609060101010101" charset="-122"/>
                <a:ea typeface="楷体" panose="02010609060101010101" charset="-122"/>
              </a:rPr>
              <a:t>（4）宝玉一岁时抓周，那世上所有之物摆了无数，他一概不取，伸手只把些脂粉钗环抓来。</a:t>
            </a:r>
            <a:endParaRPr lang="zh-CN" altLang="en-US" sz="3200" dirty="0">
              <a:latin typeface="楷体" panose="02010609060101010101" charset="-122"/>
              <a:ea typeface="楷体" panose="02010609060101010101" charset="-122"/>
            </a:endParaRPr>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321945" y="240665"/>
            <a:ext cx="11200130" cy="6511290"/>
          </a:xfrm>
        </p:spPr>
        <p:txBody>
          <a:bodyPr>
            <a:normAutofit/>
          </a:bodyPr>
          <a:lstStyle/>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从大的背景看，应该是产生于清代康熙、雍正、乾隆时期（主要是18世纪），这是传统所说的“康雍乾盛世”，从具体的诞生时间看，它应该产生于乾隆的前期，因为《红楼梦》的作者曹雪芹生活年代大概是雍正元年到乾隆27年（1723-1763）。这一时期，中央政权强大，城市经济与农村经济的恢复发展，封建文化的集大成第，都使这一时期表现得异常繁荣。背后也隐藏着严重的危机。政治高压，吏治腐败，思想僵化，贫富不均，严重制约着中国社会的健康发展。</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曹雪芹通过《红楼梦》形象地揭示了盛世背后的深刻危机，并融入了对时代、社会、民族、家庭、个人命运的深刻反思，充满着强烈的忧患意识，表现了强烈的惋惜、感伤、留恋以及无可奈何。</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endParaRPr lang="zh-CN" altLang="en-US" sz="20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fontScale="90000" lnSpcReduction="1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5）宝玉挨打。其一是宝玉会见官僚贾雨村时无精打采，令贾政很不满意。其二是宝玉结交一个叫琪官伶人，忠顺王府借故刁难，给贾政无端招来政治纠纷。其三是宝玉与王夫人的丫头金钏儿调笑，结果金钏儿被王夫人赶出去含羞自尽，贾环搬弄是非，污蔑宝玉逼死了金钏儿。贾政盛怒之下将宝玉打得气弱声嘶，亏得王夫人赶到才停止。后来贾母也到了，贾政才下跪赔罪。　</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6）贾宝玉的叛逆精神还表现在他对“男尊女卑”的封建传统观念大胆地提出了挑战。给人印象最深的也就是对于世俗男性的憎恶轻蔑以及与之相反的对于女孩子的特殊亲爱和尊重。在第二回中，他发表了自己离经逆道的独到见解：“原来天生人为万物之灵，凡山川日月之精秀只钟于女儿，须眉男子不过是些渣滓浊沫而已。”“女儿是水做的骨肉，男人是泥做为骨肉。我见了女儿便清爽，见了男子便觉得浊臭逼人。”后来随着宝玉逐渐长大，他的思想也日趋成熟，他又发现“女儿”也是不断变化的，所以又有女儿由出嫁前的“无价宝珠”到出嫁以后变成“死珠”再最后竟变成“鱼眼睛”的看法。这表明，他在成和或逐渐认识到在封建社会中受压迫最深的就是女孩。</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147320" y="176530"/>
            <a:ext cx="11912600" cy="6543675"/>
          </a:xfrm>
        </p:spPr>
        <p:txBody>
          <a:bodyPr>
            <a:normAutofit fontScale="70000"/>
          </a:bodyPr>
          <a:lstStyle/>
          <a:p>
            <a:pPr lvl="0"/>
            <a:r>
              <a:rPr lang="zh-CN" altLang="en-US" sz="2000" dirty="0">
                <a:solidFill>
                  <a:srgbClr val="00B050"/>
                </a:solidFill>
                <a:latin typeface="楷体" panose="02010609060101010101" charset="-122"/>
                <a:ea typeface="楷体" panose="02010609060101010101" charset="-122"/>
              </a:rPr>
              <a:t> </a:t>
            </a:r>
            <a:r>
              <a:rPr lang="zh-CN" altLang="en-US" sz="2500" dirty="0">
                <a:solidFill>
                  <a:srgbClr val="00B050"/>
                </a:solidFill>
                <a:latin typeface="楷体" panose="02010609060101010101" charset="-122"/>
                <a:ea typeface="楷体" panose="02010609060101010101" charset="-122"/>
              </a:rPr>
              <a:t> </a:t>
            </a:r>
            <a:r>
              <a:rPr lang="zh-CN" altLang="en-US" sz="3000" dirty="0">
                <a:solidFill>
                  <a:srgbClr val="00B050"/>
                </a:solidFill>
                <a:latin typeface="楷体" panose="02010609060101010101" charset="-122"/>
                <a:ea typeface="楷体" panose="02010609060101010101" charset="-122"/>
              </a:rPr>
              <a:t>（7）贾宝玉的叛逆精神还表现在他极其轻视尊卑有序、贵贱有别的封建等级制度。贾环既是他弟弟，又是庶出，“他家规矩，凡做兄弟的都怕哥哥”， “须要为子弟之表率”，但宝玉却是“不要人怕我”。宝玉被贾环有意用滚烫的蜡油烫伤，他还在为贾环打掩护；所以贾环他们并不甚怕他，甚至得寸进尺还想割害死他和凤姐。他还对仆人没有主奴界限，直接破坏封建秩序。对茗烟“没有没下，大家乱玩一阵”；“撕扇子千金一笑”使晴雯转恼为笑；金钏受辱身死，宝玉念念不忘，不顾给凤姐过生日这等大事，偷偷跑到郊外冷清之处洒泪祭奠。</a:t>
            </a:r>
            <a:endParaRPr lang="zh-CN" altLang="en-US" sz="3000" dirty="0">
              <a:solidFill>
                <a:srgbClr val="00B050"/>
              </a:solidFill>
              <a:latin typeface="楷体" panose="02010609060101010101" charset="-122"/>
              <a:ea typeface="楷体" panose="02010609060101010101" charset="-122"/>
            </a:endParaRPr>
          </a:p>
          <a:p>
            <a:pPr lvl="0"/>
            <a:r>
              <a:rPr lang="zh-CN" altLang="en-US" sz="3000" dirty="0">
                <a:solidFill>
                  <a:srgbClr val="00B050"/>
                </a:solidFill>
                <a:latin typeface="楷体" panose="02010609060101010101" charset="-122"/>
                <a:ea typeface="楷体" panose="02010609060101010101" charset="-122"/>
              </a:rPr>
              <a:t>（8）贾宝玉的叛逆精神还表现在追求的爱情婚姻。他早已将追求婚姻自主和个性解放的思想昭然明世，他在梦中叫骂“和尚道士的话如何信得？什么‘金玉良缘’？我偏说‘木石姻缘’”。甚至拉着袭人的手把对黛玉的满腔情都倾诉了出来</a:t>
            </a:r>
            <a:r>
              <a:rPr lang="en-US" altLang="zh-CN" sz="3000" dirty="0">
                <a:solidFill>
                  <a:srgbClr val="00B050"/>
                </a:solidFill>
                <a:latin typeface="楷体" panose="02010609060101010101" charset="-122"/>
                <a:ea typeface="楷体" panose="02010609060101010101" charset="-122"/>
              </a:rPr>
              <a:t>.</a:t>
            </a:r>
            <a:r>
              <a:rPr lang="zh-CN" altLang="en-US" sz="3000" dirty="0">
                <a:solidFill>
                  <a:srgbClr val="00B050"/>
                </a:solidFill>
                <a:latin typeface="楷体" panose="02010609060101010101" charset="-122"/>
                <a:ea typeface="楷体" panose="02010609060101010101" charset="-122"/>
              </a:rPr>
              <a:t>贾宝玉不是才富八斗、金榜题名的状元郎，而是蔑视功名利禄、“于国于家无望”的情痴。林黛玉爱贾宝玉只是为了自己的心，从不曾劝贾宝玉去求什么功名利禄。正是在超脱了世俗偏见的共同理解的基础上，宝黛之间建立起相互爱慕高于其他一切的纯真爱情。这种爱情支持贾宝玉在冲破封建思想束缚的路上走得更远，爱情的毁灭使他割断了同封建家族的最后联系。贾宝玉最终弃世出家了，他对这个世界的彻底绝望实际上表达了曹雪芹对当时社会的无情否定。</a:t>
            </a:r>
            <a:endParaRPr lang="zh-CN" altLang="en-US" sz="3000" dirty="0">
              <a:solidFill>
                <a:srgbClr val="00B05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a:bodyPr>
          <a:lstStyle/>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9）贾宝玉的多情不专。他爱林黛玉，但遇着温柔丰韵的薛宝钗、飘逸洒脱的史湘云，却又不能不眩目动情。为着他感情的游移不明，林黛玉以血泪和生命对他不断地施加影响，使他从苦痛的体验中逐步摆脱社会势力和贵族恶习对他的纠缠和吸引，使他的性格趋于纯化,头脑趋于清醒,思想感情趋于稳固与坚定。</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10）贾宝玉这个形象所体现的是初步民主平等思想，他的思想还是有一点狭隘的。例如，他不敢与封建制度彻底的决裂；他从来不敢和封建家长正面发生冲突，对抗比较消极；还有当他苦于找不到思想出路时，就产生了想死，想“化烟化灰”的虚无空幻的思想。</a:t>
            </a:r>
            <a:r>
              <a:rPr lang="zh-CN" altLang="en-US" dirty="0">
                <a:gradFill>
                  <a:gsLst>
                    <a:gs pos="0">
                      <a:srgbClr val="012D86"/>
                    </a:gs>
                    <a:gs pos="100000">
                      <a:srgbClr val="0E2557"/>
                    </a:gs>
                  </a:gsLst>
                  <a:lin scaled="0"/>
                </a:gradFill>
                <a:latin typeface="楷体" panose="02010609060101010101" charset="-122"/>
                <a:ea typeface="楷体" panose="02010609060101010101" charset="-122"/>
              </a:rPr>
              <a:t>　</a:t>
            </a:r>
            <a:endParaRPr lang="zh-CN" altLang="en-US" sz="2400" b="1"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949024" y="496838"/>
            <a:ext cx="6854309" cy="7029312"/>
            <a:chOff x="1023319" y="465088"/>
            <a:chExt cx="6854309" cy="7029312"/>
          </a:xfrm>
        </p:grpSpPr>
        <p:pic>
          <p:nvPicPr>
            <p:cNvPr id="4" name="图片 3"/>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flipH="1">
              <a:off x="1023319" y="465088"/>
              <a:ext cx="6854309" cy="7029312"/>
            </a:xfrm>
            <a:prstGeom prst="rect">
              <a:avLst/>
            </a:prstGeom>
          </p:spPr>
        </p:pic>
        <p:pic>
          <p:nvPicPr>
            <p:cNvPr id="5" name="图片 4"/>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tretch>
              <a:fillRect/>
            </a:stretch>
          </p:blipFill>
          <p:spPr>
            <a:xfrm>
              <a:off x="2115424" y="1503361"/>
              <a:ext cx="5279510" cy="4952765"/>
            </a:xfrm>
            <a:prstGeom prst="rect">
              <a:avLst/>
            </a:prstGeom>
          </p:spPr>
        </p:pic>
      </p:grpSp>
      <p:sp>
        <p:nvSpPr>
          <p:cNvPr id="11" name="文本框 10"/>
          <p:cNvSpPr txBox="1"/>
          <p:nvPr>
            <p:custDataLst>
              <p:tags r:id="rId6"/>
            </p:custDataLst>
          </p:nvPr>
        </p:nvSpPr>
        <p:spPr>
          <a:xfrm>
            <a:off x="949244" y="258759"/>
            <a:ext cx="6632656" cy="707886"/>
          </a:xfrm>
          <a:prstGeom prst="rect">
            <a:avLst/>
          </a:prstGeom>
          <a:noFill/>
        </p:spPr>
        <p:txBody>
          <a:bodyPr wrap="square" rtlCol="0">
            <a:normAutofit/>
          </a:bodyPr>
          <a:lstStyle/>
          <a:p>
            <a:r>
              <a:rPr lang="zh-CN" altLang="en-US" sz="4000" dirty="0">
                <a:solidFill>
                  <a:schemeClr val="tx1">
                    <a:lumMod val="85000"/>
                    <a:lumOff val="15000"/>
                  </a:schemeClr>
                </a:solidFill>
                <a:latin typeface="叶根友毛笔行书2.0版" panose="02010601030101010101" charset="-122"/>
                <a:ea typeface="叶根友毛笔行书2.0版" panose="02010601030101010101" charset="-122"/>
                <a:cs typeface="+mj-cs"/>
              </a:rPr>
              <a:t>晴雯</a:t>
            </a:r>
            <a:endParaRPr lang="zh-CN" altLang="en-US" sz="4000" dirty="0">
              <a:solidFill>
                <a:schemeClr val="tx1">
                  <a:lumMod val="85000"/>
                  <a:lumOff val="15000"/>
                </a:schemeClr>
              </a:solidFill>
              <a:latin typeface="叶根友毛笔行书2.0版" panose="02010601030101010101" charset="-122"/>
              <a:ea typeface="叶根友毛笔行书2.0版" panose="02010601030101010101" charset="-122"/>
              <a:cs typeface="+mj-cs"/>
            </a:endParaRPr>
          </a:p>
        </p:txBody>
      </p:sp>
      <p:sp>
        <p:nvSpPr>
          <p:cNvPr id="2" name="文本框 1"/>
          <p:cNvSpPr txBox="1"/>
          <p:nvPr/>
        </p:nvSpPr>
        <p:spPr>
          <a:xfrm>
            <a:off x="7581900" y="1292860"/>
            <a:ext cx="3858260" cy="1568450"/>
          </a:xfrm>
          <a:prstGeom prst="rect">
            <a:avLst/>
          </a:prstGeom>
          <a:noFill/>
        </p:spPr>
        <p:txBody>
          <a:bodyPr wrap="square" rtlCol="0">
            <a:spAutoFit/>
          </a:bodyPr>
          <a:p>
            <a:r>
              <a:rPr lang="en-US" altLang="zh-CN" sz="2800">
                <a:solidFill>
                  <a:srgbClr val="FF0000"/>
                </a:solidFill>
                <a:latin typeface="楷体" panose="02010609060101010101" charset="-122"/>
                <a:ea typeface="楷体" panose="02010609060101010101" charset="-122"/>
              </a:rPr>
              <a:t>     </a:t>
            </a:r>
            <a:r>
              <a:rPr lang="zh-CN" altLang="en-US" sz="3200">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俏丽明艳，</a:t>
            </a:r>
            <a:endParaRPr lang="zh-CN" altLang="en-US" sz="3200">
              <a:solidFill>
                <a:srgbClr val="FF0000"/>
              </a:solidFill>
              <a:latin typeface="叶根友毛笔行书2.0版" panose="02010601030101010101" charset="-122"/>
              <a:ea typeface="叶根友毛笔行书2.0版" panose="02010601030101010101" charset="-122"/>
              <a:cs typeface="叶根友毛笔行书2.0版" panose="02010601030101010101" charset="-122"/>
            </a:endParaRPr>
          </a:p>
          <a:p>
            <a:r>
              <a:rPr lang="zh-CN" altLang="en-US" sz="3200">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     刚烈孤傲，</a:t>
            </a:r>
            <a:endParaRPr lang="zh-CN" altLang="en-US" sz="3200">
              <a:solidFill>
                <a:srgbClr val="FF0000"/>
              </a:solidFill>
              <a:latin typeface="叶根友毛笔行书2.0版" panose="02010601030101010101" charset="-122"/>
              <a:ea typeface="叶根友毛笔行书2.0版" panose="02010601030101010101" charset="-122"/>
              <a:cs typeface="叶根友毛笔行书2.0版" panose="02010601030101010101" charset="-122"/>
            </a:endParaRPr>
          </a:p>
          <a:p>
            <a:r>
              <a:rPr lang="zh-CN" altLang="en-US" sz="3200">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     勇于反抗。</a:t>
            </a:r>
            <a:endParaRPr lang="zh-CN" altLang="en-US" sz="3200">
              <a:solidFill>
                <a:srgbClr val="FF0000"/>
              </a:solidFill>
              <a:latin typeface="叶根友毛笔行书2.0版" panose="02010601030101010101" charset="-122"/>
              <a:ea typeface="叶根友毛笔行书2.0版" panose="02010601030101010101" charset="-122"/>
              <a:cs typeface="叶根友毛笔行书2.0版" panose="02010601030101010101" charset="-122"/>
            </a:endParaRPr>
          </a:p>
        </p:txBody>
      </p:sp>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542925" y="319405"/>
            <a:ext cx="11311255" cy="6068695"/>
          </a:xfrm>
        </p:spPr>
        <p:txBody>
          <a:bodyPr>
            <a:normAutofit fontScale="90000"/>
          </a:bodyPr>
          <a:lstStyle/>
          <a:p>
            <a:pPr lvl="0"/>
            <a:r>
              <a:rPr lang="zh-CN" altLang="en-US" sz="2400" b="1" dirty="0">
                <a:solidFill>
                  <a:srgbClr val="FF0000"/>
                </a:solidFill>
                <a:latin typeface="楷体" panose="02010609060101010101" charset="-122"/>
                <a:ea typeface="楷体" panose="02010609060101010101" charset="-122"/>
                <a:cs typeface="楷体" panose="02010609060101010101" charset="-122"/>
              </a:rPr>
              <a:t>情节：</a:t>
            </a:r>
            <a:endParaRPr lang="zh-CN" altLang="en-US" sz="2400" b="1" dirty="0">
              <a:solidFill>
                <a:srgbClr val="FF0000"/>
              </a:solidFill>
              <a:latin typeface="楷体" panose="02010609060101010101" charset="-122"/>
              <a:ea typeface="楷体" panose="02010609060101010101" charset="-122"/>
              <a:cs typeface="楷体" panose="02010609060101010101" charset="-122"/>
            </a:endParaRPr>
          </a:p>
          <a:p>
            <a:pPr lvl="0"/>
            <a:r>
              <a:rPr lang="zh-CN" altLang="en-US" sz="2400" b="1" dirty="0">
                <a:solidFill>
                  <a:srgbClr val="FF0000"/>
                </a:solidFill>
                <a:latin typeface="楷体" panose="02010609060101010101" charset="-122"/>
                <a:ea typeface="楷体" panose="02010609060101010101" charset="-122"/>
                <a:cs typeface="楷体" panose="02010609060101010101" charset="-122"/>
              </a:rPr>
              <a:t>（1）晴雯撕扇。晴雯换衣服，把扇子跌在地上将骨子跌断，遭宝玉抢白，晴雯不服，气得宝玉要赶她回家。晚上宝玉跟薛蟠喝酒回来，见晴雯睡着，将她推醒，叫她拿果子来，晴雯不干。宝玉说扇子是扇的，如果你想出气，撕也无妨。宝玉拿扇子给她，她便撕起来，麝月阻止，宝玉高兴，并说扇能值几个钱。</a:t>
            </a:r>
            <a:endParaRPr lang="zh-CN" altLang="en-US" sz="2400" b="1" dirty="0">
              <a:solidFill>
                <a:srgbClr val="FF0000"/>
              </a:solidFill>
              <a:latin typeface="楷体" panose="02010609060101010101" charset="-122"/>
              <a:ea typeface="楷体" panose="02010609060101010101" charset="-122"/>
              <a:cs typeface="楷体" panose="02010609060101010101" charset="-122"/>
            </a:endParaRPr>
          </a:p>
          <a:p>
            <a:pPr lvl="0"/>
            <a:r>
              <a:rPr lang="zh-CN" altLang="en-US" sz="2400" b="1" dirty="0">
                <a:solidFill>
                  <a:srgbClr val="FF0000"/>
                </a:solidFill>
                <a:latin typeface="楷体" panose="02010609060101010101" charset="-122"/>
                <a:ea typeface="楷体" panose="02010609060101010101" charset="-122"/>
                <a:cs typeface="楷体" panose="02010609060101010101" charset="-122"/>
              </a:rPr>
              <a:t>（2）睛雯之死。受王善保家的挑唆，晴雯被逐出大观园，回到家中，卧床不起。宝玉前去探望，她向宝玉诉说自己早知今日，也不如此痴心傻意。她夺过剪刀将指甲齐根铰下，将贴身穿着的旧绫袄脱下，与指甲一起交与宝玉，并要宝玉把袄儿脱下给她穿。当夜晴雯死去。第二天，宝玉前去凭吊，并作《芙蓉女儿诔》。</a:t>
            </a:r>
            <a:endParaRPr lang="zh-CN" altLang="en-US" sz="2400" b="1" dirty="0">
              <a:solidFill>
                <a:srgbClr val="FF0000"/>
              </a:solidFill>
              <a:latin typeface="楷体" panose="02010609060101010101" charset="-122"/>
              <a:ea typeface="楷体" panose="02010609060101010101" charset="-122"/>
              <a:cs typeface="楷体" panose="02010609060101010101" charset="-122"/>
            </a:endParaRPr>
          </a:p>
          <a:p>
            <a:pPr lvl="0"/>
            <a:r>
              <a:rPr lang="zh-CN" altLang="en-US" sz="2400" b="1" dirty="0">
                <a:solidFill>
                  <a:srgbClr val="FF0000"/>
                </a:solidFill>
                <a:latin typeface="楷体" panose="02010609060101010101" charset="-122"/>
                <a:ea typeface="楷体" panose="02010609060101010101" charset="-122"/>
                <a:cs typeface="楷体" panose="02010609060101010101" charset="-122"/>
              </a:rPr>
              <a:t>（3）抄检大观园时．怡红院的丫头们无不战战兢兢、俯首帖耳，任人来搜查。当王善保家的随着凤姐来到怡红院搜检她时，“晴雯挽着头发闯进来，豁啷一声将箱子掀开，两手提着底子往地下一倒，将所有之物尽都掉出来”，还顶撞了领头抄检者，当场给王善保家的一个大难堪。这些充分表现出她对“主子们”的蔑视，决不向封建势力低头，敢于反抗的倔强性格。</a:t>
            </a:r>
            <a:endParaRPr lang="zh-CN" altLang="en-US" sz="2400" b="1" dirty="0">
              <a:solidFill>
                <a:srgbClr val="FF0000"/>
              </a:solidFill>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fontScale="90000" lnSpcReduction="20000"/>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3200" dirty="0">
                <a:solidFill>
                  <a:srgbClr val="FF0000"/>
                </a:solidFill>
                <a:latin typeface="楷体" panose="02010609060101010101" charset="-122"/>
                <a:ea typeface="楷体" panose="02010609060101010101" charset="-122"/>
              </a:rPr>
              <a:t>病中勇补雀金裘（体现出她对宝玉的爱），撕扇作千金一笑（是一次蔑视权贵，追求平等的胜利），她讽刺攀高枝的小红，鄙视哈巴狗似的袭人麝月秋纹等人（体现出她的孤傲）。</a:t>
            </a:r>
            <a:endParaRPr lang="zh-CN" altLang="en-US" sz="3200" dirty="0">
              <a:solidFill>
                <a:srgbClr val="FF0000"/>
              </a:solidFill>
              <a:latin typeface="楷体" panose="02010609060101010101" charset="-122"/>
              <a:ea typeface="楷体" panose="02010609060101010101" charset="-122"/>
            </a:endParaRPr>
          </a:p>
          <a:p>
            <a:pPr lvl="0"/>
            <a:r>
              <a:rPr lang="zh-CN" altLang="en-US" sz="3200" dirty="0">
                <a:solidFill>
                  <a:srgbClr val="FF0000"/>
                </a:solidFill>
                <a:latin typeface="楷体" panose="02010609060101010101" charset="-122"/>
                <a:ea typeface="楷体" panose="02010609060101010101" charset="-122"/>
              </a:rPr>
              <a:t>晴雯在作者笔下是一个“心比天高，身为下贱”的丫鬟。晴雯相貌美丽，心地纯洁，聪明伶俐，心灵手巧，是怡红院里最拔尖的女孩子（袭为钗副，晴为黛影）。虽是奴婢，但从不自轻自贱去巴结谁；相反性格刚烈，疾恶如仇。王善保家的，就因为晴雯平日不趋奉她，便忌恨在心，在王夫人面前说晴雯坏话。王夫人把她叫来，尖酸刻薄地辱骂一顿。</a:t>
            </a:r>
            <a:endParaRPr lang="zh-CN" altLang="en-US" sz="3200" dirty="0">
              <a:solidFill>
                <a:srgbClr val="FF0000"/>
              </a:solidFill>
              <a:latin typeface="楷体" panose="02010609060101010101" charset="-122"/>
              <a:ea typeface="楷体" panose="02010609060101010101" charset="-122"/>
            </a:endParaRPr>
          </a:p>
          <a:p>
            <a:pPr lvl="0"/>
            <a:r>
              <a:rPr lang="zh-CN" altLang="en-US" sz="3200" dirty="0">
                <a:solidFill>
                  <a:srgbClr val="FF0000"/>
                </a:solidFill>
                <a:latin typeface="楷体" panose="02010609060101010101" charset="-122"/>
                <a:ea typeface="楷体" panose="02010609060101010101" charset="-122"/>
              </a:rPr>
              <a:t>就在她病体支离的情况下，被赶出大观园，在她那个不成器的姑舅哥哥的又破又脏的家里凄凄惨惨地死去，年仅十七岁。 </a:t>
            </a:r>
            <a:endParaRPr lang="zh-CN" altLang="en-US" sz="3200"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normAutofit/>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 晴雯之死原因有二：一是她长得太漂亮，很像林黛玉，而王夫人生怕有这样一个“狐狸精”在宝玉身边，会把宝玉的魂勾走，所以一定要把她赶出大观园；二是因为袭人忌妒。晴雯判词云：“风流灵巧招人怨，寿夭多因毁谤生。”袭人怕自己在宝玉身边的地位受到动摇，于是向王夫人告状，说晴雯的不是(小说中虽未明说，但能做到这一点的也只有袭人。)，这又加深了王夫人对晴雯的仇视。</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400" dirty="0">
                <a:gradFill>
                  <a:gsLst>
                    <a:gs pos="0">
                      <a:srgbClr val="012D86"/>
                    </a:gs>
                    <a:gs pos="100000">
                      <a:srgbClr val="0E2557"/>
                    </a:gs>
                  </a:gsLst>
                  <a:lin scaled="0"/>
                </a:gradFill>
                <a:latin typeface="楷体" panose="02010609060101010101" charset="-122"/>
                <a:ea typeface="楷体" panose="02010609060101010101" charset="-122"/>
              </a:rPr>
              <a:t>鲁迅先生说过，悲剧就是把人间美好的东西毁灭给你看。《红楼梦》把晴雯这个聪明美丽的少女写得光彩四射，楚楚动人，又把她的结局写得让人刺心搅肺，心酸泪落，引起人们深沉的思索，这就是现实主义手笔的魅力。</a:t>
            </a:r>
            <a:endParaRPr lang="zh-CN" altLang="en-US" sz="2400" dirty="0">
              <a:gradFill>
                <a:gsLst>
                  <a:gs pos="0">
                    <a:srgbClr val="012D86"/>
                  </a:gs>
                  <a:gs pos="100000">
                    <a:srgbClr val="0E2557"/>
                  </a:gs>
                </a:gsLst>
                <a:lin scaled="0"/>
              </a:gradFill>
              <a:latin typeface="楷体" panose="02010609060101010101" charset="-122"/>
              <a:ea typeface="楷体" panose="02010609060101010101" charset="-122"/>
            </a:endParaRPr>
          </a:p>
        </p:txBody>
      </p:sp>
    </p:spTree>
    <p:custDataLst>
      <p:tags r:id="rId2"/>
    </p:custData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274320" y="160655"/>
            <a:ext cx="11247755" cy="6180455"/>
          </a:xfrm>
        </p:spPr>
        <p:txBody>
          <a:bodyPr>
            <a:normAutofit/>
          </a:bodyPr>
          <a:lstStyle/>
          <a:p>
            <a:pPr lvl="0"/>
            <a:r>
              <a:rPr lang="zh-CN" altLang="en-US" sz="20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2500" dirty="0">
                <a:solidFill>
                  <a:srgbClr val="FF0000"/>
                </a:solidFill>
                <a:latin typeface="楷体" panose="02010609060101010101" charset="-122"/>
                <a:ea typeface="楷体" panose="02010609060101010101" charset="-122"/>
              </a:rPr>
              <a:t> 花袭人</a:t>
            </a:r>
            <a:endParaRPr lang="zh-CN" altLang="en-US" sz="2500" dirty="0">
              <a:solidFill>
                <a:srgbClr val="FF0000"/>
              </a:solidFill>
              <a:latin typeface="楷体" panose="02010609060101010101" charset="-122"/>
              <a:ea typeface="楷体" panose="02010609060101010101" charset="-122"/>
            </a:endParaRPr>
          </a:p>
          <a:p>
            <a:pPr lvl="0"/>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宝玉看完晴雯的判词，又往下看“见后面画着一簇鲜花，一床破席”，接下去就是这首判词。</a:t>
            </a:r>
            <a:endParaRPr lang="zh-CN" altLang="en-US" sz="25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陵十二钗又副册判词——“枉自温柔和顺” </a:t>
            </a:r>
            <a:endParaRPr lang="zh-CN" altLang="en-US" sz="25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枉自温柔和顺，空云似桂如兰。 </a:t>
            </a:r>
            <a:endParaRPr lang="zh-CN" altLang="en-US" sz="25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500" dirty="0">
                <a:gradFill>
                  <a:gsLst>
                    <a:gs pos="0">
                      <a:srgbClr val="012D86"/>
                    </a:gs>
                    <a:gs pos="100000">
                      <a:srgbClr val="0E2557"/>
                    </a:gs>
                  </a:gsLst>
                  <a:lin scaled="0"/>
                </a:gradFill>
                <a:latin typeface="楷体" panose="02010609060101010101" charset="-122"/>
                <a:ea typeface="楷体" panose="02010609060101010101" charset="-122"/>
              </a:rPr>
              <a:t>堪羡优伶有福，谁知公子无缘。</a:t>
            </a:r>
            <a:endParaRPr lang="zh-CN" altLang="en-US" sz="2500" dirty="0">
              <a:gradFill>
                <a:gsLst>
                  <a:gs pos="0">
                    <a:srgbClr val="012D86"/>
                  </a:gs>
                  <a:gs pos="100000">
                    <a:srgbClr val="0E2557"/>
                  </a:gs>
                </a:gsLst>
                <a:lin scaled="0"/>
              </a:gradFill>
              <a:latin typeface="楷体" panose="02010609060101010101" charset="-122"/>
              <a:ea typeface="楷体" panose="02010609060101010101" charset="-122"/>
            </a:endParaRPr>
          </a:p>
          <a:p>
            <a:pPr lvl="0"/>
            <a:r>
              <a:rPr lang="zh-CN" altLang="en-US" sz="2500" b="1" dirty="0">
                <a:solidFill>
                  <a:srgbClr val="FF0000"/>
                </a:solidFill>
                <a:latin typeface="楷体" panose="02010609060101010101" charset="-122"/>
                <a:ea typeface="楷体" panose="02010609060101010101" charset="-122"/>
              </a:rPr>
              <a:t>温柔和顺，善解人意，清醒自尊，乖巧世故。</a:t>
            </a:r>
            <a:endParaRPr lang="zh-CN" altLang="en-US" sz="2500" b="1"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a:xfrm>
            <a:off x="274955" y="97790"/>
            <a:ext cx="11690350" cy="6243320"/>
          </a:xfrm>
        </p:spPr>
        <p:txBody>
          <a:bodyPr>
            <a:noAutofit/>
          </a:bodyPr>
          <a:lstStyle/>
          <a:p>
            <a:pPr lvl="0"/>
            <a:r>
              <a:rPr lang="zh-CN" altLang="en-US" sz="1900" dirty="0">
                <a:gradFill>
                  <a:gsLst>
                    <a:gs pos="0">
                      <a:srgbClr val="012D86"/>
                    </a:gs>
                    <a:gs pos="100000">
                      <a:srgbClr val="0E2557"/>
                    </a:gs>
                  </a:gsLst>
                  <a:lin scaled="0"/>
                </a:gradFill>
                <a:latin typeface="楷体" panose="02010609060101010101" charset="-122"/>
                <a:ea typeface="楷体" panose="02010609060101010101" charset="-122"/>
              </a:rPr>
              <a:t> </a:t>
            </a:r>
            <a:r>
              <a:rPr lang="zh-CN" altLang="en-US" sz="1900" dirty="0">
                <a:solidFill>
                  <a:srgbClr val="002060"/>
                </a:solidFill>
                <a:latin typeface="楷体" panose="02010609060101010101" charset="-122"/>
                <a:ea typeface="楷体" panose="02010609060101010101" charset="-122"/>
              </a:rPr>
              <a:t> </a:t>
            </a:r>
            <a:r>
              <a:rPr lang="zh-CN" altLang="en-US" sz="1900" dirty="0">
                <a:solidFill>
                  <a:srgbClr val="002060"/>
                </a:solidFill>
                <a:latin typeface="楷体" panose="02010609060101010101" charset="-122"/>
                <a:ea typeface="楷体" panose="02010609060101010101" charset="-122"/>
                <a:sym typeface="+mn-ea"/>
              </a:rPr>
              <a:t>情节：</a:t>
            </a:r>
            <a:endParaRPr lang="zh-CN" altLang="en-US" sz="1900" dirty="0">
              <a:solidFill>
                <a:srgbClr val="002060"/>
              </a:solidFill>
              <a:latin typeface="楷体" panose="02010609060101010101" charset="-122"/>
              <a:ea typeface="楷体" panose="02010609060101010101" charset="-122"/>
              <a:sym typeface="+mn-ea"/>
            </a:endParaRPr>
          </a:p>
          <a:p>
            <a:pPr lvl="0"/>
            <a:r>
              <a:rPr lang="zh-CN" altLang="en-US" sz="1900" dirty="0">
                <a:solidFill>
                  <a:srgbClr val="002060"/>
                </a:solidFill>
                <a:latin typeface="楷体" panose="02010609060101010101" charset="-122"/>
                <a:ea typeface="楷体" panose="02010609060101010101" charset="-122"/>
                <a:sym typeface="+mn-ea"/>
              </a:rPr>
              <a:t>（1）袭人见宝玉任性恣情，不务正业（指走读书士进的路），便以家里要为她赎身之事试探宝玉，见宝玉对她恋恋不舍，便趁机加以劝谏，为宝玉定下三个条件，大意是，一不许再说身化轻烟的花，二不许讽刺追求功名利禄的人，三不许吃别人嘴上的胭脂。宝玉一一答应。</a:t>
            </a:r>
            <a:endParaRPr lang="zh-CN" altLang="en-US" sz="1900" dirty="0">
              <a:solidFill>
                <a:srgbClr val="002060"/>
              </a:solidFill>
              <a:latin typeface="楷体" panose="02010609060101010101" charset="-122"/>
              <a:ea typeface="楷体" panose="02010609060101010101" charset="-122"/>
              <a:sym typeface="+mn-ea"/>
            </a:endParaRPr>
          </a:p>
          <a:p>
            <a:pPr lvl="0"/>
            <a:r>
              <a:rPr lang="zh-CN" altLang="en-US" sz="1900" dirty="0">
                <a:solidFill>
                  <a:srgbClr val="002060"/>
                </a:solidFill>
                <a:latin typeface="楷体" panose="02010609060101010101" charset="-122"/>
                <a:ea typeface="楷体" panose="02010609060101010101" charset="-122"/>
                <a:sym typeface="+mn-ea"/>
              </a:rPr>
              <a:t>（2）在湘云面前先是将话题引到铰扇套上，将黛玉说得无能之致：“他可不作呢，饶这么着，老太太还怕他劳碌了，大夫又说好生静养才好，谁还烦他做？旧年好的一年的工夫，做工个香袋；今年半年，还没见拿针线呢。”而后称赞宝钗：“幸百是宝姑娘，那要是林姑娘不知又闹到怎么样，哭的怎么样呢。”</a:t>
            </a:r>
            <a:endParaRPr lang="zh-CN" altLang="en-US" sz="1900" dirty="0">
              <a:solidFill>
                <a:srgbClr val="002060"/>
              </a:solidFill>
              <a:latin typeface="楷体" panose="02010609060101010101" charset="-122"/>
              <a:ea typeface="楷体" panose="02010609060101010101" charset="-122"/>
              <a:sym typeface="+mn-ea"/>
            </a:endParaRPr>
          </a:p>
          <a:p>
            <a:pPr lvl="0"/>
            <a:r>
              <a:rPr lang="zh-CN" altLang="en-US" sz="1900" dirty="0">
                <a:solidFill>
                  <a:srgbClr val="002060"/>
                </a:solidFill>
                <a:latin typeface="楷体" panose="02010609060101010101" charset="-122"/>
                <a:ea typeface="楷体" panose="02010609060101010101" charset="-122"/>
                <a:sym typeface="+mn-ea"/>
              </a:rPr>
              <a:t>（3）无意之中，宝玉情迷之中误将她当作黛玉，一番肺腑不但没感动反倒使她感到强大的压力。紧接着贾政又因为琪官和金钏的事暴打宝玉，袭人抓住王夫人爱子心切的心理，不提“献身”，只将自己的敬业作了详细描述后，装作不知道金钏事情的样子，建议王夫人把宝玉从园子里挪出来，这话正中王夫人心坎。被她感动得边呼“我的儿”，就这样她又成了王夫人的知心人。</a:t>
            </a:r>
            <a:endParaRPr lang="zh-CN" altLang="en-US" sz="1900" dirty="0">
              <a:solidFill>
                <a:srgbClr val="002060"/>
              </a:solidFill>
              <a:latin typeface="楷体" panose="02010609060101010101" charset="-122"/>
              <a:ea typeface="楷体" panose="02010609060101010101" charset="-122"/>
              <a:sym typeface="+mn-ea"/>
            </a:endParaRPr>
          </a:p>
          <a:p>
            <a:pPr lvl="0"/>
            <a:r>
              <a:rPr lang="zh-CN" altLang="en-US" sz="1900" dirty="0">
                <a:solidFill>
                  <a:srgbClr val="002060"/>
                </a:solidFill>
                <a:latin typeface="楷体" panose="02010609060101010101" charset="-122"/>
                <a:ea typeface="楷体" panose="02010609060101010101" charset="-122"/>
                <a:sym typeface="+mn-ea"/>
              </a:rPr>
              <a:t>（4）王夫人大闹怡红院一事，书中虽说是王善保家的背地下了话，但怀疑此事与袭人有关。搜检大观园时，袭人第一个主动打开箱子，让搜，而且，四儿的“同日生日便是夫妻”的私话，芳官要把五儿弄进怡红院细节，王善保家的何以知道？而怡红院的所有丫头里，最有机会同王夫人说话的非她莫属，就连宝玉也在话里话外对她有所怀疑。</a:t>
            </a:r>
            <a:endParaRPr lang="zh-CN" altLang="en-US" sz="1900" dirty="0">
              <a:solidFill>
                <a:srgbClr val="002060"/>
              </a:solidFill>
              <a:latin typeface="楷体" panose="02010609060101010101" charset="-122"/>
              <a:ea typeface="楷体" panose="02010609060101010101" charset="-122"/>
              <a:sym typeface="+mn-ea"/>
            </a:endParaRPr>
          </a:p>
        </p:txBody>
      </p:sp>
    </p:spTree>
    <p:custDataLst>
      <p:tags r:id="rId2"/>
    </p:custData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949024" y="496838"/>
            <a:ext cx="6854309" cy="7029312"/>
            <a:chOff x="1023319" y="465088"/>
            <a:chExt cx="6854309" cy="7029312"/>
          </a:xfrm>
        </p:grpSpPr>
        <p:pic>
          <p:nvPicPr>
            <p:cNvPr id="4" name="图片 3"/>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flipH="1">
              <a:off x="1023319" y="465088"/>
              <a:ext cx="6854309" cy="7029312"/>
            </a:xfrm>
            <a:prstGeom prst="rect">
              <a:avLst/>
            </a:prstGeom>
          </p:spPr>
        </p:pic>
        <p:pic>
          <p:nvPicPr>
            <p:cNvPr id="5" name="图片 4"/>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tretch>
              <a:fillRect/>
            </a:stretch>
          </p:blipFill>
          <p:spPr>
            <a:xfrm>
              <a:off x="2115424" y="1503361"/>
              <a:ext cx="5279510" cy="4952765"/>
            </a:xfrm>
            <a:prstGeom prst="rect">
              <a:avLst/>
            </a:prstGeom>
          </p:spPr>
        </p:pic>
      </p:grpSp>
      <p:sp>
        <p:nvSpPr>
          <p:cNvPr id="11" name="文本框 10"/>
          <p:cNvSpPr txBox="1"/>
          <p:nvPr>
            <p:custDataLst>
              <p:tags r:id="rId6"/>
            </p:custDataLst>
          </p:nvPr>
        </p:nvSpPr>
        <p:spPr>
          <a:xfrm>
            <a:off x="949244" y="258759"/>
            <a:ext cx="6632656" cy="707886"/>
          </a:xfrm>
          <a:prstGeom prst="rect">
            <a:avLst/>
          </a:prstGeom>
          <a:noFill/>
        </p:spPr>
        <p:txBody>
          <a:bodyPr wrap="square" rtlCol="0">
            <a:normAutofit/>
          </a:bodyPr>
          <a:lstStyle/>
          <a:p>
            <a:r>
              <a:rPr lang="zh-CN" altLang="en-US" sz="4000" dirty="0">
                <a:solidFill>
                  <a:schemeClr val="tx1">
                    <a:lumMod val="85000"/>
                    <a:lumOff val="15000"/>
                  </a:schemeClr>
                </a:solidFill>
                <a:latin typeface="叶根友毛笔行书2.0版" panose="02010601030101010101" charset="-122"/>
                <a:ea typeface="叶根友毛笔行书2.0版" panose="02010601030101010101" charset="-122"/>
                <a:cs typeface="+mj-cs"/>
              </a:rPr>
              <a:t>香菱</a:t>
            </a:r>
            <a:endParaRPr lang="zh-CN" altLang="en-US" sz="4000" dirty="0">
              <a:solidFill>
                <a:schemeClr val="tx1">
                  <a:lumMod val="85000"/>
                  <a:lumOff val="15000"/>
                </a:schemeClr>
              </a:solidFill>
              <a:latin typeface="叶根友毛笔行书2.0版" panose="02010601030101010101" charset="-122"/>
              <a:ea typeface="叶根友毛笔行书2.0版" panose="02010601030101010101" charset="-122"/>
              <a:cs typeface="+mj-cs"/>
            </a:endParaRPr>
          </a:p>
        </p:txBody>
      </p:sp>
      <p:sp>
        <p:nvSpPr>
          <p:cNvPr id="2" name="文本框 1"/>
          <p:cNvSpPr txBox="1"/>
          <p:nvPr/>
        </p:nvSpPr>
        <p:spPr>
          <a:xfrm>
            <a:off x="7581900" y="1292860"/>
            <a:ext cx="3858260" cy="3046095"/>
          </a:xfrm>
          <a:prstGeom prst="rect">
            <a:avLst/>
          </a:prstGeom>
          <a:noFill/>
        </p:spPr>
        <p:txBody>
          <a:bodyPr wrap="square" rtlCol="0">
            <a:spAutoFit/>
          </a:bodyPr>
          <a:p>
            <a:r>
              <a:rPr lang="en-US" altLang="zh-CN" sz="2800">
                <a:solidFill>
                  <a:srgbClr val="FF0000"/>
                </a:solidFill>
                <a:latin typeface="楷体" panose="02010609060101010101" charset="-122"/>
                <a:ea typeface="楷体" panose="02010609060101010101" charset="-122"/>
              </a:rPr>
              <a:t>    </a:t>
            </a:r>
            <a:r>
              <a:rPr lang="en-US" altLang="zh-CN" sz="2800">
                <a:solidFill>
                  <a:srgbClr val="FF0000"/>
                </a:solidFill>
                <a:latin typeface="楷体" panose="02010609060101010101" charset="-122"/>
                <a:ea typeface="楷体" panose="02010609060101010101" charset="-122"/>
                <a:cs typeface="楷体" panose="02010609060101010101" charset="-122"/>
              </a:rPr>
              <a:t> </a:t>
            </a:r>
            <a:r>
              <a:rPr lang="zh-CN" altLang="en-US" sz="3200">
                <a:solidFill>
                  <a:srgbClr val="FF0000"/>
                </a:solidFill>
                <a:latin typeface="楷体" panose="02010609060101010101" charset="-122"/>
                <a:ea typeface="楷体" panose="02010609060101010101" charset="-122"/>
                <a:cs typeface="楷体" panose="02010609060101010101" charset="-122"/>
              </a:rPr>
              <a:t>金陵十二钗副册——香菱 </a:t>
            </a:r>
            <a:endParaRPr lang="zh-CN" altLang="en-US" sz="3200">
              <a:solidFill>
                <a:srgbClr val="FF0000"/>
              </a:solidFill>
              <a:latin typeface="楷体" panose="02010609060101010101" charset="-122"/>
              <a:ea typeface="楷体" panose="02010609060101010101" charset="-122"/>
              <a:cs typeface="楷体" panose="02010609060101010101" charset="-122"/>
            </a:endParaRPr>
          </a:p>
          <a:p>
            <a:r>
              <a:rPr lang="zh-CN" altLang="en-US" sz="3200">
                <a:solidFill>
                  <a:srgbClr val="FF0000"/>
                </a:solidFill>
                <a:latin typeface="楷体" panose="02010609060101010101" charset="-122"/>
                <a:ea typeface="楷体" panose="02010609060101010101" charset="-122"/>
                <a:cs typeface="楷体" panose="02010609060101010101" charset="-122"/>
              </a:rPr>
              <a:t>根并荷花一茎香，平生遭际实堪伤； </a:t>
            </a:r>
            <a:endParaRPr lang="zh-CN" altLang="en-US" sz="3200">
              <a:solidFill>
                <a:srgbClr val="FF0000"/>
              </a:solidFill>
              <a:latin typeface="楷体" panose="02010609060101010101" charset="-122"/>
              <a:ea typeface="楷体" panose="02010609060101010101" charset="-122"/>
              <a:cs typeface="楷体" panose="02010609060101010101" charset="-122"/>
            </a:endParaRPr>
          </a:p>
          <a:p>
            <a:r>
              <a:rPr lang="zh-CN" altLang="en-US" sz="3200">
                <a:solidFill>
                  <a:srgbClr val="FF0000"/>
                </a:solidFill>
                <a:latin typeface="楷体" panose="02010609060101010101" charset="-122"/>
                <a:ea typeface="楷体" panose="02010609060101010101" charset="-122"/>
                <a:cs typeface="楷体" panose="02010609060101010101" charset="-122"/>
              </a:rPr>
              <a:t>自从两地生孤木，致使香魂返故乡。</a:t>
            </a:r>
            <a:endParaRPr lang="zh-CN" altLang="en-US" sz="3200">
              <a:solidFill>
                <a:srgbClr val="FF0000"/>
              </a:solidFill>
              <a:latin typeface="楷体" panose="02010609060101010101" charset="-122"/>
              <a:ea typeface="楷体" panose="02010609060101010101" charset="-122"/>
              <a:cs typeface="楷体" panose="02010609060101010101" charset="-122"/>
            </a:endParaRPr>
          </a:p>
        </p:txBody>
      </p:sp>
      <p:sp>
        <p:nvSpPr>
          <p:cNvPr id="6" name="文本框 5"/>
          <p:cNvSpPr txBox="1"/>
          <p:nvPr/>
        </p:nvSpPr>
        <p:spPr>
          <a:xfrm>
            <a:off x="7868920" y="4987290"/>
            <a:ext cx="3571240" cy="953135"/>
          </a:xfrm>
          <a:prstGeom prst="rect">
            <a:avLst/>
          </a:prstGeom>
          <a:noFill/>
        </p:spPr>
        <p:txBody>
          <a:bodyPr wrap="square" rtlCol="0">
            <a:spAutoFit/>
          </a:bodyPr>
          <a:p>
            <a:r>
              <a:rPr lang="zh-CN" altLang="en-US" sz="2800">
                <a:latin typeface="叶根友毛笔行书2.0版" panose="02010601030101010101" charset="-122"/>
                <a:ea typeface="叶根友毛笔行书2.0版" panose="02010601030101010101" charset="-122"/>
              </a:rPr>
              <a:t>出身富贵，温柔善良，勤学聪慧，命运悲惨。</a:t>
            </a:r>
            <a:endParaRPr lang="zh-CN" altLang="en-US" sz="2800">
              <a:latin typeface="叶根友毛笔行书2.0版" panose="02010601030101010101" charset="-122"/>
              <a:ea typeface="叶根友毛笔行书2.0版" panose="02010601030101010101" charset="-122"/>
            </a:endParaRPr>
          </a:p>
        </p:txBody>
      </p:sp>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UNIT_BK_DARK_LIGHT" val="1"/>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SLIDE_BACKGROUND_TYPE" val="belt"/>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0414"/>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0414"/>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7.xml><?xml version="1.0" encoding="utf-8"?>
<p:tagLst xmlns:p="http://schemas.openxmlformats.org/presentationml/2006/main">
  <p:tag name="KSO_WM_TAG_VERSION" val="1.0"/>
  <p:tag name="KSO_WM_BEAUTIFY_FLAG" val="#wm#"/>
  <p:tag name="KSO_WM_COMBINE_RELATE_SLIDE_ID" val="background20177485_1"/>
  <p:tag name="KSO_WM_TEMPLATE_CATEGORY" val="custom"/>
  <p:tag name="KSO_WM_TEMPLATE_INDEX" val="20180414"/>
  <p:tag name="KSO_WM_TEMPLATE_SUBCATEGORY" val="0"/>
  <p:tag name="KSO_WM_TEMPLATE_THUMBS_INDEX" val="1、6、12、13、16、20、28、29、30、31"/>
  <p:tag name="KSO_WM_TEMPLATE_MASTER_TYPE" val="1"/>
  <p:tag name="KSO_WM_TEMPLATE_COLOR_TYPE" val="1"/>
  <p:tag name="KSO_WM_TEMPLATE_MASTER_THUMB_INDEX" val="12"/>
  <p:tag name="KSO_WM_UNIT_SHOW_EDIT_AREA_INDICATION" val="0"/>
</p:tagLst>
</file>

<file path=ppt/tags/tag118.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4"/>
  <p:tag name="KSO_WM_UNIT_ISCONTENTSTITLE" val="0"/>
  <p:tag name="KSO_WM_UNIT_HIGHLIGHT" val="0"/>
  <p:tag name="KSO_WM_UNIT_COMPATIBLE" val="0"/>
  <p:tag name="KSO_WM_UNIT_PRESET_TEXT" val="中国风"/>
  <p:tag name="KSO_WM_TEMPLATE_CATEGORY" val="custom"/>
  <p:tag name="KSO_WM_TEMPLATE_INDEX" val="20180414"/>
  <p:tag name="KSO_WM_UNIT_ID" val="custom20180414_1*a*1"/>
  <p:tag name="KSO_WM_UNIT_NOCLEAR" val="0"/>
  <p:tag name="KSO_WM_UNIT_DIAGRAM_ISNUMVISUAL" val="0"/>
  <p:tag name="KSO_WM_UNIT_DIAGRAM_ISREFERUNIT" val="0"/>
</p:tagLst>
</file>

<file path=ppt/tags/tag119.xml><?xml version="1.0" encoding="utf-8"?>
<p:tagLst xmlns:p="http://schemas.openxmlformats.org/presentationml/2006/main">
  <p:tag name="KSO_WM_TAG_VERSION" val="1.0"/>
  <p:tag name="KSO_WM_BEAUTIFY_FLAG" val="#wm#"/>
  <p:tag name="KSO_WM_UNIT_TYPE" val="b"/>
  <p:tag name="KSO_WM_UNIT_INDEX" val="1"/>
  <p:tag name="KSO_WM_UNIT_LAYERLEVEL" val="1"/>
  <p:tag name="KSO_WM_UNIT_VALUE" val="40"/>
  <p:tag name="KSO_WM_UNIT_HIGHLIGHT" val="0"/>
  <p:tag name="KSO_WM_UNIT_COMPATIBLE" val="0"/>
  <p:tag name="KSO_WM_UNIT_PRESET_TEXT" val="月无言人依旧，岁月在尘世转了几数轮回。语难休，观茫茫，红尘，烟雨河流！"/>
  <p:tag name="KSO_WM_TEMPLATE_CATEGORY" val="custom"/>
  <p:tag name="KSO_WM_TEMPLATE_INDEX" val="20180414"/>
  <p:tag name="KSO_WM_UNIT_ID" val="custom20180414_1*b*1"/>
  <p:tag name="KSO_WM_UNIT_NOCLEAR" val="0"/>
  <p:tag name="KSO_WM_UNIT_DIAGRAM_ISNUMVISUAL" val="0"/>
  <p:tag name="KSO_WM_UNIT_DIAGRAM_ISREFERUNIT" val="0"/>
  <p:tag name="KSO_WM_UNIT_ISCONTENTSTITLE" val="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TAG_VERSION" val="1.0"/>
  <p:tag name="KSO_WM_SLIDE_ITEM_CNT" val="0"/>
  <p:tag name="KSO_WM_SLIDE_LAYOUT" val="a_b"/>
  <p:tag name="KSO_WM_SLIDE_LAYOUT_CNT" val="1_1"/>
  <p:tag name="KSO_WM_SLIDE_TYPE" val="title"/>
  <p:tag name="KSO_WM_BEAUTIFY_FLAG" val="#wm#"/>
  <p:tag name="KSO_WM_COMBINE_RELATE_SLIDE_ID" val="background20177485_1"/>
  <p:tag name="KSO_WM_TEMPLATE_CATEGORY" val="custom"/>
  <p:tag name="KSO_WM_TEMPLATE_INDEX" val="20180414"/>
  <p:tag name="KSO_WM_SLIDE_ID" val="custom20180414_1"/>
  <p:tag name="KSO_WM_SLIDE_INDEX" val="1"/>
  <p:tag name="KSO_WM_TEMPLATE_SUBCATEGORY" val="0"/>
  <p:tag name="KSO_WM_TEMPLATE_THUMBS_INDEX" val="1、6、12、13、16、20、28、29、30、31"/>
  <p:tag name="KSO_WM_SLIDE_SUBTYPE" val="pureTxt"/>
  <p:tag name="KSO_WM_TEMPLATE_MASTER_TYPE" val="1"/>
  <p:tag name="KSO_WM_TEMPLATE_COLOR_TYPE" val="1"/>
  <p:tag name="KSO_WM_TEMPLATE_MASTER_THUMB_INDEX" val="12"/>
</p:tagLst>
</file>

<file path=ppt/tags/tag121.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9"/>
  <p:tag name="KSO_WM_UNIT_ISCONTENTSTITLE" val="0"/>
  <p:tag name="KSO_WM_UNIT_HIGHLIGHT" val="0"/>
  <p:tag name="KSO_WM_UNIT_COMPATIBLE" val="0"/>
  <p:tag name="KSO_WM_UNIT_PRESET_TEXT" val="点击此处添加小标题"/>
  <p:tag name="KSO_WM_TEMPLATE_CATEGORY" val="custom"/>
  <p:tag name="KSO_WM_TEMPLATE_INDEX" val="20180414"/>
  <p:tag name="KSO_WM_UNIT_ID" val="custom20180414_11*a*1"/>
  <p:tag name="KSO_WM_UNIT_NOCLEAR" val="0"/>
  <p:tag name="KSO_WM_UNIT_DIAGRAM_ISNUMVISUAL" val="0"/>
  <p:tag name="KSO_WM_UNIT_DIAGRAM_ISREFERUNIT" val="0"/>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80414_11*e*1"/>
  <p:tag name="KSO_WM_TEMPLATE_CATEGORY" val="custom"/>
  <p:tag name="KSO_WM_TEMPLATE_INDEX" val="20180414"/>
  <p:tag name="KSO_WM_UNIT_LAYERLEVEL" val="1"/>
  <p:tag name="KSO_WM_TAG_VERSION" val="1.0"/>
  <p:tag name="KSO_WM_BEAUTIFY_FLAG" val="#wm#"/>
  <p:tag name="KSO_WM_UNIT_PRESET_TEXT" val="壹"/>
  <p:tag name="KSO_WM_UNIT_NOCLEAR" val="0"/>
  <p:tag name="KSO_WM_UNIT_VALUE" val="2"/>
  <p:tag name="KSO_WM_UNIT_TYPE" val="e"/>
  <p:tag name="KSO_WM_UNIT_INDEX" val="1"/>
</p:tagLst>
</file>

<file path=ppt/tags/tag123.xml><?xml version="1.0" encoding="utf-8"?>
<p:tagLst xmlns:p="http://schemas.openxmlformats.org/presentationml/2006/main">
  <p:tag name="KSO_WM_TAG_VERSION" val="1.0"/>
  <p:tag name="KSO_WM_SLIDE_ITEM_CNT" val="0"/>
  <p:tag name="KSO_WM_SLIDE_LAYOUT" val="a_e"/>
  <p:tag name="KSO_WM_SLIDE_LAYOUT_CNT" val="1_1"/>
  <p:tag name="KSO_WM_SLIDE_TYPE" val="sectionTitle"/>
  <p:tag name="KSO_WM_BEAUTIFY_FLAG" val="#wm#"/>
  <p:tag name="KSO_WM_COMBINE_RELATE_SLIDE_ID" val="background20177485_6"/>
  <p:tag name="KSO_WM_TEMPLATE_CATEGORY" val="custom"/>
  <p:tag name="KSO_WM_TEMPLATE_INDEX" val="20180414"/>
  <p:tag name="KSO_WM_SLIDE_ID" val="custom20180414_11"/>
  <p:tag name="KSO_WM_SLIDE_INDEX" val="11"/>
  <p:tag name="KSO_WM_TEMPLATE_SUBCATEGORY" val="0"/>
  <p:tag name="KSO_WM_SLIDE_SUBTYPE" val="pureTxt"/>
  <p:tag name="KSO_WM_TEMPLATE_MASTER_TYPE" val="1"/>
  <p:tag name="KSO_WM_TEMPLATE_COLOR_TYPE" val="1"/>
</p:tagLst>
</file>

<file path=ppt/tags/tag124.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25.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26.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27.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28.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29.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9"/>
  <p:tag name="KSO_WM_UNIT_ISCONTENTSTITLE" val="0"/>
  <p:tag name="KSO_WM_UNIT_HIGHLIGHT" val="0"/>
  <p:tag name="KSO_WM_UNIT_COMPATIBLE" val="0"/>
  <p:tag name="KSO_WM_UNIT_PRESET_TEXT" val="点击此处添加小标题"/>
  <p:tag name="KSO_WM_TEMPLATE_CATEGORY" val="custom"/>
  <p:tag name="KSO_WM_TEMPLATE_INDEX" val="20180414"/>
  <p:tag name="KSO_WM_UNIT_ID" val="custom20180414_11*a*1"/>
  <p:tag name="KSO_WM_UNIT_NOCLEAR" val="0"/>
  <p:tag name="KSO_WM_UNIT_DIAGRAM_ISNUMVISUAL" val="0"/>
  <p:tag name="KSO_WM_UNIT_DIAGRAM_ISREFERUNIT" val="0"/>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80414_11*e*1"/>
  <p:tag name="KSO_WM_TEMPLATE_CATEGORY" val="custom"/>
  <p:tag name="KSO_WM_TEMPLATE_INDEX" val="20180414"/>
  <p:tag name="KSO_WM_UNIT_LAYERLEVEL" val="1"/>
  <p:tag name="KSO_WM_TAG_VERSION" val="1.0"/>
  <p:tag name="KSO_WM_BEAUTIFY_FLAG" val="#wm#"/>
  <p:tag name="KSO_WM_UNIT_PRESET_TEXT" val="壹"/>
  <p:tag name="KSO_WM_UNIT_NOCLEAR" val="0"/>
  <p:tag name="KSO_WM_UNIT_VALUE" val="2"/>
  <p:tag name="KSO_WM_UNIT_TYPE" val="e"/>
  <p:tag name="KSO_WM_UNIT_INDEX" val="1"/>
</p:tagLst>
</file>

<file path=ppt/tags/tag132.xml><?xml version="1.0" encoding="utf-8"?>
<p:tagLst xmlns:p="http://schemas.openxmlformats.org/presentationml/2006/main">
  <p:tag name="KSO_WM_TAG_VERSION" val="1.0"/>
  <p:tag name="KSO_WM_SLIDE_ITEM_CNT" val="0"/>
  <p:tag name="KSO_WM_SLIDE_LAYOUT" val="a_e"/>
  <p:tag name="KSO_WM_SLIDE_LAYOUT_CNT" val="1_1"/>
  <p:tag name="KSO_WM_SLIDE_TYPE" val="sectionTitle"/>
  <p:tag name="KSO_WM_BEAUTIFY_FLAG" val="#wm#"/>
  <p:tag name="KSO_WM_COMBINE_RELATE_SLIDE_ID" val="background20177485_6"/>
  <p:tag name="KSO_WM_TEMPLATE_CATEGORY" val="custom"/>
  <p:tag name="KSO_WM_TEMPLATE_INDEX" val="20180414"/>
  <p:tag name="KSO_WM_SLIDE_ID" val="custom20180414_11"/>
  <p:tag name="KSO_WM_SLIDE_INDEX" val="11"/>
  <p:tag name="KSO_WM_TEMPLATE_SUBCATEGORY" val="0"/>
  <p:tag name="KSO_WM_SLIDE_SUBTYPE" val="pureTxt"/>
  <p:tag name="KSO_WM_TEMPLATE_MASTER_TYPE" val="1"/>
  <p:tag name="KSO_WM_TEMPLATE_COLOR_TYPE" val="1"/>
</p:tagLst>
</file>

<file path=ppt/tags/tag133.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34.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35.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9"/>
  <p:tag name="KSO_WM_UNIT_ISCONTENTSTITLE" val="0"/>
  <p:tag name="KSO_WM_UNIT_HIGHLIGHT" val="0"/>
  <p:tag name="KSO_WM_UNIT_COMPATIBLE" val="0"/>
  <p:tag name="KSO_WM_UNIT_PRESET_TEXT" val="点击此处添加小标题"/>
  <p:tag name="KSO_WM_TEMPLATE_CATEGORY" val="custom"/>
  <p:tag name="KSO_WM_TEMPLATE_INDEX" val="20180414"/>
  <p:tag name="KSO_WM_UNIT_ID" val="custom20180414_11*a*1"/>
  <p:tag name="KSO_WM_UNIT_NOCLEAR" val="0"/>
  <p:tag name="KSO_WM_UNIT_DIAGRAM_ISNUMVISUAL" val="0"/>
  <p:tag name="KSO_WM_UNIT_DIAGRAM_ISREFERUNIT" val="0"/>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80414_11*e*1"/>
  <p:tag name="KSO_WM_TEMPLATE_CATEGORY" val="custom"/>
  <p:tag name="KSO_WM_TEMPLATE_INDEX" val="20180414"/>
  <p:tag name="KSO_WM_UNIT_LAYERLEVEL" val="1"/>
  <p:tag name="KSO_WM_TAG_VERSION" val="1.0"/>
  <p:tag name="KSO_WM_BEAUTIFY_FLAG" val="#wm#"/>
  <p:tag name="KSO_WM_UNIT_PRESET_TEXT" val="壹"/>
  <p:tag name="KSO_WM_UNIT_NOCLEAR" val="0"/>
  <p:tag name="KSO_WM_UNIT_VALUE" val="2"/>
  <p:tag name="KSO_WM_UNIT_TYPE" val="e"/>
  <p:tag name="KSO_WM_UNIT_INDEX" val="1"/>
</p:tagLst>
</file>

<file path=ppt/tags/tag137.xml><?xml version="1.0" encoding="utf-8"?>
<p:tagLst xmlns:p="http://schemas.openxmlformats.org/presentationml/2006/main">
  <p:tag name="KSO_WM_TAG_VERSION" val="1.0"/>
  <p:tag name="KSO_WM_SLIDE_ITEM_CNT" val="0"/>
  <p:tag name="KSO_WM_SLIDE_LAYOUT" val="a_e"/>
  <p:tag name="KSO_WM_SLIDE_LAYOUT_CNT" val="1_1"/>
  <p:tag name="KSO_WM_SLIDE_TYPE" val="sectionTitle"/>
  <p:tag name="KSO_WM_BEAUTIFY_FLAG" val="#wm#"/>
  <p:tag name="KSO_WM_COMBINE_RELATE_SLIDE_ID" val="background20177485_6"/>
  <p:tag name="KSO_WM_TEMPLATE_CATEGORY" val="custom"/>
  <p:tag name="KSO_WM_TEMPLATE_INDEX" val="20180414"/>
  <p:tag name="KSO_WM_SLIDE_ID" val="custom20180414_11"/>
  <p:tag name="KSO_WM_SLIDE_INDEX" val="11"/>
  <p:tag name="KSO_WM_TEMPLATE_SUBCATEGORY" val="0"/>
  <p:tag name="KSO_WM_SLIDE_SUBTYPE" val="pureTxt"/>
  <p:tag name="KSO_WM_TEMPLATE_MASTER_TYPE" val="1"/>
  <p:tag name="KSO_WM_TEMPLATE_COLOR_TYPE" val="1"/>
</p:tagLst>
</file>

<file path=ppt/tags/tag138.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39.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41.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42.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9"/>
  <p:tag name="KSO_WM_UNIT_ISCONTENTSTITLE" val="0"/>
  <p:tag name="KSO_WM_UNIT_HIGHLIGHT" val="0"/>
  <p:tag name="KSO_WM_UNIT_COMPATIBLE" val="0"/>
  <p:tag name="KSO_WM_UNIT_PRESET_TEXT" val="点击此处添加小标题"/>
  <p:tag name="KSO_WM_TEMPLATE_CATEGORY" val="custom"/>
  <p:tag name="KSO_WM_TEMPLATE_INDEX" val="20180414"/>
  <p:tag name="KSO_WM_UNIT_ID" val="custom20180414_11*a*1"/>
  <p:tag name="KSO_WM_UNIT_NOCLEAR" val="0"/>
  <p:tag name="KSO_WM_UNIT_DIAGRAM_ISNUMVISUAL" val="0"/>
  <p:tag name="KSO_WM_UNIT_DIAGRAM_ISREFERUNIT" val="0"/>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80414_11*e*1"/>
  <p:tag name="KSO_WM_TEMPLATE_CATEGORY" val="custom"/>
  <p:tag name="KSO_WM_TEMPLATE_INDEX" val="20180414"/>
  <p:tag name="KSO_WM_UNIT_LAYERLEVEL" val="1"/>
  <p:tag name="KSO_WM_TAG_VERSION" val="1.0"/>
  <p:tag name="KSO_WM_BEAUTIFY_FLAG" val="#wm#"/>
  <p:tag name="KSO_WM_UNIT_PRESET_TEXT" val="壹"/>
  <p:tag name="KSO_WM_UNIT_NOCLEAR" val="0"/>
  <p:tag name="KSO_WM_UNIT_VALUE" val="2"/>
  <p:tag name="KSO_WM_UNIT_TYPE" val="e"/>
  <p:tag name="KSO_WM_UNIT_INDEX" val="1"/>
</p:tagLst>
</file>

<file path=ppt/tags/tag144.xml><?xml version="1.0" encoding="utf-8"?>
<p:tagLst xmlns:p="http://schemas.openxmlformats.org/presentationml/2006/main">
  <p:tag name="KSO_WM_TAG_VERSION" val="1.0"/>
  <p:tag name="KSO_WM_SLIDE_ITEM_CNT" val="0"/>
  <p:tag name="KSO_WM_SLIDE_LAYOUT" val="a_e"/>
  <p:tag name="KSO_WM_SLIDE_LAYOUT_CNT" val="1_1"/>
  <p:tag name="KSO_WM_SLIDE_TYPE" val="sectionTitle"/>
  <p:tag name="KSO_WM_BEAUTIFY_FLAG" val="#wm#"/>
  <p:tag name="KSO_WM_COMBINE_RELATE_SLIDE_ID" val="background20177485_6"/>
  <p:tag name="KSO_WM_TEMPLATE_CATEGORY" val="custom"/>
  <p:tag name="KSO_WM_TEMPLATE_INDEX" val="20180414"/>
  <p:tag name="KSO_WM_SLIDE_ID" val="custom20180414_11"/>
  <p:tag name="KSO_WM_SLIDE_INDEX" val="11"/>
  <p:tag name="KSO_WM_TEMPLATE_SUBCATEGORY" val="0"/>
  <p:tag name="KSO_WM_SLIDE_SUBTYPE" val="pureTxt"/>
  <p:tag name="KSO_WM_TEMPLATE_MASTER_TYPE" val="1"/>
  <p:tag name="KSO_WM_TEMPLATE_COLOR_TYPE" val="1"/>
</p:tagLst>
</file>

<file path=ppt/tags/tag145.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46.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47.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48.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49.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9"/>
  <p:tag name="KSO_WM_UNIT_ISCONTENTSTITLE" val="0"/>
  <p:tag name="KSO_WM_UNIT_HIGHLIGHT" val="0"/>
  <p:tag name="KSO_WM_UNIT_COMPATIBLE" val="0"/>
  <p:tag name="KSO_WM_UNIT_PRESET_TEXT" val="点击此处添加小标题"/>
  <p:tag name="KSO_WM_TEMPLATE_CATEGORY" val="custom"/>
  <p:tag name="KSO_WM_TEMPLATE_INDEX" val="20180414"/>
  <p:tag name="KSO_WM_UNIT_ID" val="custom20180414_11*a*1"/>
  <p:tag name="KSO_WM_UNIT_NOCLEAR" val="0"/>
  <p:tag name="KSO_WM_UNIT_DIAGRAM_ISNUMVISUAL" val="0"/>
  <p:tag name="KSO_WM_UNIT_DIAGRAM_ISREFERUNIT" val="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80414_11*e*1"/>
  <p:tag name="KSO_WM_TEMPLATE_CATEGORY" val="custom"/>
  <p:tag name="KSO_WM_TEMPLATE_INDEX" val="20180414"/>
  <p:tag name="KSO_WM_UNIT_LAYERLEVEL" val="1"/>
  <p:tag name="KSO_WM_TAG_VERSION" val="1.0"/>
  <p:tag name="KSO_WM_BEAUTIFY_FLAG" val="#wm#"/>
  <p:tag name="KSO_WM_UNIT_PRESET_TEXT" val="壹"/>
  <p:tag name="KSO_WM_UNIT_NOCLEAR" val="0"/>
  <p:tag name="KSO_WM_UNIT_VALUE" val="2"/>
  <p:tag name="KSO_WM_UNIT_TYPE" val="e"/>
  <p:tag name="KSO_WM_UNIT_INDEX" val="1"/>
</p:tagLst>
</file>

<file path=ppt/tags/tag151.xml><?xml version="1.0" encoding="utf-8"?>
<p:tagLst xmlns:p="http://schemas.openxmlformats.org/presentationml/2006/main">
  <p:tag name="KSO_WM_TAG_VERSION" val="1.0"/>
  <p:tag name="KSO_WM_SLIDE_ITEM_CNT" val="0"/>
  <p:tag name="KSO_WM_SLIDE_LAYOUT" val="a_e"/>
  <p:tag name="KSO_WM_SLIDE_LAYOUT_CNT" val="1_1"/>
  <p:tag name="KSO_WM_SLIDE_TYPE" val="sectionTitle"/>
  <p:tag name="KSO_WM_BEAUTIFY_FLAG" val="#wm#"/>
  <p:tag name="KSO_WM_COMBINE_RELATE_SLIDE_ID" val="background20177485_6"/>
  <p:tag name="KSO_WM_TEMPLATE_CATEGORY" val="custom"/>
  <p:tag name="KSO_WM_TEMPLATE_INDEX" val="20180414"/>
  <p:tag name="KSO_WM_SLIDE_ID" val="custom20180414_11"/>
  <p:tag name="KSO_WM_SLIDE_INDEX" val="11"/>
  <p:tag name="KSO_WM_TEMPLATE_SUBCATEGORY" val="0"/>
  <p:tag name="KSO_WM_SLIDE_SUBTYPE" val="pureTxt"/>
  <p:tag name="KSO_WM_TEMPLATE_MASTER_TYPE" val="1"/>
  <p:tag name="KSO_WM_TEMPLATE_COLOR_TYPE" val="1"/>
</p:tagLst>
</file>

<file path=ppt/tags/tag152.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53.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54.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55.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56.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57.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58.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59.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61.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62.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63.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64.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65.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66.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67.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68.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69.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71.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72.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73.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74.xml><?xml version="1.0" encoding="utf-8"?>
<p:tagLst xmlns:p="http://schemas.openxmlformats.org/presentationml/2006/main">
  <p:tag name="KSO_WM_TAG_VERSION" val="1.0"/>
  <p:tag name="KSO_WM_BEAUTIFY_FLAG" val="#wm#"/>
  <p:tag name="KSO_WM_UNIT_TYPE" val="h_d"/>
  <p:tag name="KSO_WM_UNIT_INDEX" val="1_1"/>
  <p:tag name="KSO_WM_UNIT_LAYERLEVEL" val="1_1"/>
  <p:tag name="KSO_WM_UNIT_VALUE" val="1470*2432"/>
  <p:tag name="KSO_WM_UNIT_HIGHLIGHT" val="0"/>
  <p:tag name="KSO_WM_UNIT_COMPATIBLE" val="0"/>
  <p:tag name="KSO_WM_TEMPLATE_CATEGORY" val="custom"/>
  <p:tag name="KSO_WM_TEMPLATE_INDEX" val="20180414"/>
  <p:tag name="KSO_WM_UNIT_ID" val="custom20180414_30*h_d*1_1"/>
  <p:tag name="KSO_WM_UNIT_DIAGRAM_ISNUMVISUAL" val="0"/>
  <p:tag name="KSO_WM_UNIT_DIAGRAM_ISREFERUNIT" val="0"/>
  <p:tag name="KSO_WM_UNIT_SUPPORT_UNIT_TYPE" val="[&quot;all&quot;]"/>
</p:tagLst>
</file>

<file path=ppt/tags/tag175.xml><?xml version="1.0" encoding="utf-8"?>
<p:tagLst xmlns:p="http://schemas.openxmlformats.org/presentationml/2006/main">
  <p:tag name="KSO_WM_TAG_VERSION" val="1.0"/>
  <p:tag name="KSO_WM_BEAUTIFY_FLAG" val="#wm#"/>
  <p:tag name="KSO_WM_UNIT_TYPE" val="h_i"/>
  <p:tag name="KSO_WM_UNIT_INDEX" val="1_4"/>
  <p:tag name="KSO_WM_UNIT_LAYERLEVEL" val="1_1"/>
  <p:tag name="KSO_WM_TEMPLATE_CATEGORY" val="custom"/>
  <p:tag name="KSO_WM_TEMPLATE_INDEX" val="20180414"/>
  <p:tag name="KSO_WM_UNIT_ID" val="custom20180414_30*h_i*1_4"/>
  <p:tag name="KSO_WM_UNIT_HIGHLIGHT" val="0"/>
  <p:tag name="KSO_WM_UNIT_COMPATIBLE" val="0"/>
  <p:tag name="KSO_WM_UNIT_DIAGRAM_ISNUMVISUAL" val="0"/>
  <p:tag name="KSO_WM_UNIT_DIAGRAM_ISREFERUNIT" val="0"/>
</p:tagLst>
</file>

<file path=ppt/tags/tag176.xml><?xml version="1.0" encoding="utf-8"?>
<p:tagLst xmlns:p="http://schemas.openxmlformats.org/presentationml/2006/main">
  <p:tag name="KSO_WM_TAG_VERSION" val="1.0"/>
  <p:tag name="KSO_WM_BEAUTIFY_FLAG" val="#wm#"/>
  <p:tag name="KSO_WM_UNIT_TYPE" val="i"/>
  <p:tag name="KSO_WM_UNIT_ID" val="custom1057791_14*i*1"/>
  <p:tag name="KSO_WM_TEMPLATE_CATEGORY" val="custom"/>
  <p:tag name="KSO_WM_TEMPLATE_INDEX" val="1057791"/>
  <p:tag name="KSO_WM_UNIT_INDEX" val="1"/>
</p:tagLst>
</file>

<file path=ppt/tags/tag177.xml><?xml version="1.0" encoding="utf-8"?>
<p:tagLst xmlns:p="http://schemas.openxmlformats.org/presentationml/2006/main">
  <p:tag name="KSO_WM_TAG_VERSION" val="1.0"/>
  <p:tag name="KSO_WM_BEAUTIFY_FLAG" val="#wm#"/>
  <p:tag name="KSO_WM_UNIT_TYPE" val="h_i"/>
  <p:tag name="KSO_WM_UNIT_INDEX" val="1_5"/>
  <p:tag name="KSO_WM_UNIT_LAYERLEVEL" val="1_1"/>
  <p:tag name="KSO_WM_TEMPLATE_CATEGORY" val="custom"/>
  <p:tag name="KSO_WM_TEMPLATE_INDEX" val="20180414"/>
  <p:tag name="KSO_WM_UNIT_ID" val="custom20180414_30*h_i*1_5"/>
  <p:tag name="KSO_WM_UNIT_HIGHLIGHT" val="0"/>
  <p:tag name="KSO_WM_UNIT_COMPATIBLE" val="0"/>
  <p:tag name="KSO_WM_UNIT_DIAGRAM_ISNUMVISUAL" val="0"/>
  <p:tag name="KSO_WM_UNIT_DIAGRAM_ISREFERUNIT" val="0"/>
</p:tagLst>
</file>

<file path=ppt/tags/tag178.xml><?xml version="1.0" encoding="utf-8"?>
<p:tagLst xmlns:p="http://schemas.openxmlformats.org/presentationml/2006/main">
  <p:tag name="KSO_WM_TAG_VERSION" val="1.0"/>
  <p:tag name="KSO_WM_BEAUTIFY_FLAG" val="#wm#"/>
  <p:tag name="KSO_WM_UNIT_TYPE" val="h_i"/>
  <p:tag name="KSO_WM_UNIT_INDEX" val="1_6"/>
  <p:tag name="KSO_WM_UNIT_LAYERLEVEL" val="1_1"/>
  <p:tag name="KSO_WM_TEMPLATE_CATEGORY" val="custom"/>
  <p:tag name="KSO_WM_TEMPLATE_INDEX" val="20180414"/>
  <p:tag name="KSO_WM_UNIT_ID" val="custom20180414_30*h_i*1_6"/>
  <p:tag name="KSO_WM_UNIT_HIGHLIGHT" val="0"/>
  <p:tag name="KSO_WM_UNIT_COMPATIBLE" val="0"/>
  <p:tag name="KSO_WM_UNIT_DIAGRAM_ISNUMVISUAL" val="0"/>
  <p:tag name="KSO_WM_UNIT_DIAGRAM_ISREFERUNIT" val="0"/>
</p:tagLst>
</file>

<file path=ppt/tags/tag179.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15"/>
  <p:tag name="KSO_WM_UNIT_ISCONTENTSTITLE" val="0"/>
  <p:tag name="KSO_WM_UNIT_HIGHLIGHT" val="0"/>
  <p:tag name="KSO_WM_UNIT_COMPATIBLE" val="0"/>
  <p:tag name="KSO_WM_TEMPLATE_CATEGORY" val="custom"/>
  <p:tag name="KSO_WM_TEMPLATE_INDEX" val="20180414"/>
  <p:tag name="KSO_WM_UNIT_ID" val="custom20180414_30*a*1"/>
  <p:tag name="KSO_WM_UNIT_NOCLEAR" val="0"/>
  <p:tag name="KSO_WM_UNIT_DIAGRAM_ISNUMVISUAL" val="0"/>
  <p:tag name="KSO_WM_UNIT_DIAGRAM_ISREFERUNIT" val="0"/>
  <p:tag name="KSO_WM_UNIT_PRESET_TEXT" val="单击此处添加标题"/>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TAG_VERSION" val="1.0"/>
  <p:tag name="KSO_WM_BEAUTIFY_FLAG" val="#wm#"/>
  <p:tag name="KSO_WM_UNIT_TYPE" val="h_f"/>
  <p:tag name="KSO_WM_UNIT_INDEX" val="1_1"/>
  <p:tag name="KSO_WM_UNIT_LAYERLEVEL" val="1_1"/>
  <p:tag name="KSO_WM_UNIT_VALUE" val="80"/>
  <p:tag name="KSO_WM_UNIT_HIGHLIGHT" val="0"/>
  <p:tag name="KSO_WM_UNIT_COMPATIBLE" val="0"/>
  <p:tag name="KSO_WM_TEMPLATE_CATEGORY" val="custom"/>
  <p:tag name="KSO_WM_TEMPLATE_INDEX" val="20180414"/>
  <p:tag name="KSO_WM_UNIT_ID" val="custom20180414_30*h_f*1_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
</p:tagLst>
</file>

<file path=ppt/tags/tag181.xml><?xml version="1.0" encoding="utf-8"?>
<p:tagLst xmlns:p="http://schemas.openxmlformats.org/presentationml/2006/main">
  <p:tag name="KSO_WM_TAG_VERSION" val="1.0"/>
  <p:tag name="KSO_WM_SLIDE_ITEM_CNT" val="0"/>
  <p:tag name="KSO_WM_SLIDE_LAYOUT" val="a_h"/>
  <p:tag name="KSO_WM_SLIDE_LAYOUT_CNT" val="1_1"/>
  <p:tag name="KSO_WM_SLIDE_TYPE" val="text"/>
  <p:tag name="KSO_WM_BEAUTIFY_FLAG" val="#wm#"/>
  <p:tag name="KSO_WM_SLIDE_POSITION" val="37.5302*128.637"/>
  <p:tag name="KSO_WM_SLIDE_SIZE" val="907.693*417.029"/>
  <p:tag name="KSO_WM_COMBINE_RELATE_SLIDE_ID" val="background20177485_14"/>
  <p:tag name="KSO_WM_TEMPLATE_CATEGORY" val="custom"/>
  <p:tag name="KSO_WM_TEMPLATE_INDEX" val="20180414"/>
  <p:tag name="KSO_WM_SLIDE_ID" val="custom20180414_30"/>
  <p:tag name="KSO_WM_SLIDE_INDEX" val="30"/>
  <p:tag name="KSO_WM_TEMPLATE_SUBCATEGORY" val="0"/>
  <p:tag name="KSO_WM_SLIDE_SUBTYPE" val="picTxt"/>
  <p:tag name="KSO_WM_TEMPLATE_MASTER_TYPE" val="1"/>
  <p:tag name="KSO_WM_TEMPLATE_COLOR_TYPE" val="1"/>
</p:tagLst>
</file>

<file path=ppt/tags/tag182.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9"/>
  <p:tag name="KSO_WM_UNIT_ISCONTENTSTITLE" val="0"/>
  <p:tag name="KSO_WM_UNIT_HIGHLIGHT" val="0"/>
  <p:tag name="KSO_WM_UNIT_COMPATIBLE" val="0"/>
  <p:tag name="KSO_WM_UNIT_PRESET_TEXT" val="点击此处添加小标题"/>
  <p:tag name="KSO_WM_TEMPLATE_CATEGORY" val="custom"/>
  <p:tag name="KSO_WM_TEMPLATE_INDEX" val="20180414"/>
  <p:tag name="KSO_WM_UNIT_ID" val="custom20180414_11*a*1"/>
  <p:tag name="KSO_WM_UNIT_NOCLEAR" val="0"/>
  <p:tag name="KSO_WM_UNIT_DIAGRAM_ISNUMVISUAL" val="0"/>
  <p:tag name="KSO_WM_UNIT_DIAGRAM_ISREFERUNIT" val="0"/>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180414_11*e*1"/>
  <p:tag name="KSO_WM_TEMPLATE_CATEGORY" val="custom"/>
  <p:tag name="KSO_WM_TEMPLATE_INDEX" val="20180414"/>
  <p:tag name="KSO_WM_UNIT_LAYERLEVEL" val="1"/>
  <p:tag name="KSO_WM_TAG_VERSION" val="1.0"/>
  <p:tag name="KSO_WM_BEAUTIFY_FLAG" val="#wm#"/>
  <p:tag name="KSO_WM_UNIT_PRESET_TEXT" val="壹"/>
  <p:tag name="KSO_WM_UNIT_NOCLEAR" val="0"/>
  <p:tag name="KSO_WM_UNIT_VALUE" val="2"/>
  <p:tag name="KSO_WM_UNIT_TYPE" val="e"/>
  <p:tag name="KSO_WM_UNIT_INDEX" val="1"/>
</p:tagLst>
</file>

<file path=ppt/tags/tag184.xml><?xml version="1.0" encoding="utf-8"?>
<p:tagLst xmlns:p="http://schemas.openxmlformats.org/presentationml/2006/main">
  <p:tag name="KSO_WM_TAG_VERSION" val="1.0"/>
  <p:tag name="KSO_WM_SLIDE_ITEM_CNT" val="0"/>
  <p:tag name="KSO_WM_SLIDE_LAYOUT" val="a_e"/>
  <p:tag name="KSO_WM_SLIDE_LAYOUT_CNT" val="1_1"/>
  <p:tag name="KSO_WM_SLIDE_TYPE" val="sectionTitle"/>
  <p:tag name="KSO_WM_BEAUTIFY_FLAG" val="#wm#"/>
  <p:tag name="KSO_WM_COMBINE_RELATE_SLIDE_ID" val="background20177485_6"/>
  <p:tag name="KSO_WM_TEMPLATE_CATEGORY" val="custom"/>
  <p:tag name="KSO_WM_TEMPLATE_INDEX" val="20180414"/>
  <p:tag name="KSO_WM_SLIDE_ID" val="custom20180414_11"/>
  <p:tag name="KSO_WM_SLIDE_INDEX" val="11"/>
  <p:tag name="KSO_WM_TEMPLATE_SUBCATEGORY" val="0"/>
  <p:tag name="KSO_WM_SLIDE_SUBTYPE" val="pureTxt"/>
  <p:tag name="KSO_WM_TEMPLATE_MASTER_TYPE" val="1"/>
  <p:tag name="KSO_WM_TEMPLATE_COLOR_TYPE" val="1"/>
</p:tagLst>
</file>

<file path=ppt/tags/tag185.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86.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87.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88.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89.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91.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92.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93.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94.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95.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96.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97.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198.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199.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01.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02.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03.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04.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05.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06.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07.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08.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09.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11.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12.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13.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14.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15.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16.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17.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18.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19.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21.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22.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23.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24.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25.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26.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27.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28.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29.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31.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32.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33.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34.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35.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36.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37.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38.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39.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41.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42.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43.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44.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45.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46.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47.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48.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49.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51.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52.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53.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54.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55.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56.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57.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58.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59.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61.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62.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63.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64.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65.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66.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67.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68.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69.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71.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72.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73.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74.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75.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76.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77.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78.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79.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81.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82.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83.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84.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85.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86.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87.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88.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89.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91.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92.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93.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94.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95.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96.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97.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298.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299.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301.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302.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303.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304.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305.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306.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307.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308.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309.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311.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312.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313.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314.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315.xml><?xml version="1.0" encoding="utf-8"?>
<p:tagLst xmlns:p="http://schemas.openxmlformats.org/presentationml/2006/main">
  <p:tag name="KSO_WM_TAG_VERSION" val="1.0"/>
  <p:tag name="KSO_WM_BEAUTIFY_FLAG" val="#wm#"/>
  <p:tag name="KSO_WM_UNIT_TYPE" val="h_d"/>
  <p:tag name="KSO_WM_UNIT_INDEX" val="1_1"/>
  <p:tag name="KSO_WM_UNIT_LAYERLEVEL" val="1_1"/>
  <p:tag name="KSO_WM_UNIT_VALUE" val="1951*1902"/>
  <p:tag name="KSO_WM_UNIT_HIGHLIGHT" val="0"/>
  <p:tag name="KSO_WM_UNIT_COMPATIBLE" val="0"/>
  <p:tag name="KSO_WM_TEMPLATE_CATEGORY" val="custom"/>
  <p:tag name="KSO_WM_TEMPLATE_INDEX" val="20180414"/>
  <p:tag name="KSO_WM_UNIT_ID" val="custom20180414_28*h_d*1_1"/>
  <p:tag name="KSO_WM_UNIT_DIAGRAM_ISNUMVISUAL" val="0"/>
  <p:tag name="KSO_WM_UNIT_DIAGRAM_ISREFERUNIT" val="0"/>
  <p:tag name="KSO_WM_UNIT_SUPPORT_UNIT_TYPE" val="[&quot;all&quot;]"/>
</p:tagLst>
</file>

<file path=ppt/tags/tag316.xml><?xml version="1.0" encoding="utf-8"?>
<p:tagLst xmlns:p="http://schemas.openxmlformats.org/presentationml/2006/main">
  <p:tag name="KSO_WM_TAG_VERSION" val="1.0"/>
  <p:tag name="KSO_WM_BEAUTIFY_FLAG" val="#wm#"/>
  <p:tag name="KSO_WM_UNIT_TYPE" val="h_i"/>
  <p:tag name="KSO_WM_UNIT_INDEX" val="1_3"/>
  <p:tag name="KSO_WM_UNIT_LAYERLEVEL" val="1_1"/>
  <p:tag name="KSO_WM_TEMPLATE_CATEGORY" val="custom"/>
  <p:tag name="KSO_WM_TEMPLATE_INDEX" val="20180414"/>
  <p:tag name="KSO_WM_UNIT_ID" val="custom20180414_28*h_i*1_3"/>
  <p:tag name="KSO_WM_UNIT_HIGHLIGHT" val="0"/>
  <p:tag name="KSO_WM_UNIT_COMPATIBLE" val="0"/>
  <p:tag name="KSO_WM_UNIT_DIAGRAM_ISNUMVISUAL" val="0"/>
  <p:tag name="KSO_WM_UNIT_DIAGRAM_ISREFERUNIT" val="0"/>
</p:tagLst>
</file>

<file path=ppt/tags/tag317.xml><?xml version="1.0" encoding="utf-8"?>
<p:tagLst xmlns:p="http://schemas.openxmlformats.org/presentationml/2006/main">
  <p:tag name="KSO_WM_TAG_VERSION" val="1.0"/>
  <p:tag name="KSO_WM_BEAUTIFY_FLAG" val="#wm#"/>
  <p:tag name="KSO_WM_UNIT_TYPE" val="h_i"/>
  <p:tag name="KSO_WM_UNIT_INDEX" val="1_4"/>
  <p:tag name="KSO_WM_UNIT_LAYERLEVEL" val="1_1"/>
  <p:tag name="KSO_WM_TEMPLATE_CATEGORY" val="custom"/>
  <p:tag name="KSO_WM_TEMPLATE_INDEX" val="20180414"/>
  <p:tag name="KSO_WM_UNIT_ID" val="custom20180414_28*h_i*1_4"/>
  <p:tag name="KSO_WM_UNIT_HIGHLIGHT" val="0"/>
  <p:tag name="KSO_WM_UNIT_COMPATIBLE" val="0"/>
  <p:tag name="KSO_WM_UNIT_DIAGRAM_ISNUMVISUAL" val="0"/>
  <p:tag name="KSO_WM_UNIT_DIAGRAM_ISREFERUNIT" val="0"/>
</p:tagLst>
</file>

<file path=ppt/tags/tag318.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14"/>
  <p:tag name="KSO_WM_UNIT_ISCONTENTSTITLE" val="0"/>
  <p:tag name="KSO_WM_UNIT_HIGHLIGHT" val="0"/>
  <p:tag name="KSO_WM_UNIT_COMPATIBLE" val="0"/>
  <p:tag name="KSO_WM_TEMPLATE_CATEGORY" val="custom"/>
  <p:tag name="KSO_WM_TEMPLATE_INDEX" val="20180414"/>
  <p:tag name="KSO_WM_UNIT_ID" val="custom20180414_28*a*1"/>
  <p:tag name="KSO_WM_UNIT_NOCLEAR" val="0"/>
  <p:tag name="KSO_WM_UNIT_DIAGRAM_ISNUMVISUAL" val="0"/>
  <p:tag name="KSO_WM_UNIT_DIAGRAM_ISREFERUNIT" val="0"/>
  <p:tag name="KSO_WM_UNIT_PRESET_TEXT" val="单击此处添加标题"/>
</p:tagLst>
</file>

<file path=ppt/tags/tag319.xml><?xml version="1.0" encoding="utf-8"?>
<p:tagLst xmlns:p="http://schemas.openxmlformats.org/presentationml/2006/main">
  <p:tag name="KSO_WM_TAG_VERSION" val="1.0"/>
  <p:tag name="KSO_WM_SLIDE_ITEM_CNT" val="0"/>
  <p:tag name="KSO_WM_SLIDE_LAYOUT" val="a_h"/>
  <p:tag name="KSO_WM_SLIDE_LAYOUT_CNT" val="1_1"/>
  <p:tag name="KSO_WM_SLIDE_TYPE" val="text"/>
  <p:tag name="KSO_WM_BEAUTIFY_FLAG" val="#wm#"/>
  <p:tag name="KSO_WM_SLIDE_POSITION" val="80.5763*36.6211"/>
  <p:tag name="KSO_WM_SLIDE_SIZE" val="731.474*553.489"/>
  <p:tag name="KSO_WM_COMBINE_RELATE_SLIDE_ID" val="background20177485_12"/>
  <p:tag name="KSO_WM_TEMPLATE_CATEGORY" val="custom"/>
  <p:tag name="KSO_WM_TEMPLATE_INDEX" val="20180414"/>
  <p:tag name="KSO_WM_SLIDE_ID" val="custom20180414_28"/>
  <p:tag name="KSO_WM_SLIDE_INDEX" val="28"/>
  <p:tag name="KSO_WM_TEMPLATE_SUBCATEGORY" val="0"/>
  <p:tag name="KSO_WM_SLIDE_SUBTYPE" val="picTxt"/>
  <p:tag name="KSO_WM_TEMPLATE_MASTER_TYPE" val="1"/>
  <p:tag name="KSO_WM_TEMPLATE_COLOR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321.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322.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323.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324.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325.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326.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327.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328.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329.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TAG_VERSION" val="1.0"/>
  <p:tag name="KSO_WM_BEAUTIFY_FLAG" val="#wm#"/>
  <p:tag name="KSO_WM_UNIT_TYPE" val="h_d"/>
  <p:tag name="KSO_WM_UNIT_INDEX" val="1_1"/>
  <p:tag name="KSO_WM_UNIT_LAYERLEVEL" val="1_1"/>
  <p:tag name="KSO_WM_UNIT_VALUE" val="1951*1902"/>
  <p:tag name="KSO_WM_UNIT_HIGHLIGHT" val="0"/>
  <p:tag name="KSO_WM_UNIT_COMPATIBLE" val="0"/>
  <p:tag name="KSO_WM_TEMPLATE_CATEGORY" val="custom"/>
  <p:tag name="KSO_WM_TEMPLATE_INDEX" val="20180414"/>
  <p:tag name="KSO_WM_UNIT_ID" val="custom20180414_28*h_d*1_1"/>
  <p:tag name="KSO_WM_UNIT_DIAGRAM_ISNUMVISUAL" val="0"/>
  <p:tag name="KSO_WM_UNIT_DIAGRAM_ISREFERUNIT" val="0"/>
  <p:tag name="KSO_WM_UNIT_SUPPORT_UNIT_TYPE" val="[&quot;all&quot;]"/>
</p:tagLst>
</file>

<file path=ppt/tags/tag331.xml><?xml version="1.0" encoding="utf-8"?>
<p:tagLst xmlns:p="http://schemas.openxmlformats.org/presentationml/2006/main">
  <p:tag name="KSO_WM_TAG_VERSION" val="1.0"/>
  <p:tag name="KSO_WM_BEAUTIFY_FLAG" val="#wm#"/>
  <p:tag name="KSO_WM_UNIT_TYPE" val="h_i"/>
  <p:tag name="KSO_WM_UNIT_INDEX" val="1_3"/>
  <p:tag name="KSO_WM_UNIT_LAYERLEVEL" val="1_1"/>
  <p:tag name="KSO_WM_TEMPLATE_CATEGORY" val="custom"/>
  <p:tag name="KSO_WM_TEMPLATE_INDEX" val="20180414"/>
  <p:tag name="KSO_WM_UNIT_ID" val="custom20180414_28*h_i*1_3"/>
  <p:tag name="KSO_WM_UNIT_HIGHLIGHT" val="0"/>
  <p:tag name="KSO_WM_UNIT_COMPATIBLE" val="0"/>
  <p:tag name="KSO_WM_UNIT_DIAGRAM_ISNUMVISUAL" val="0"/>
  <p:tag name="KSO_WM_UNIT_DIAGRAM_ISREFERUNIT" val="0"/>
</p:tagLst>
</file>

<file path=ppt/tags/tag332.xml><?xml version="1.0" encoding="utf-8"?>
<p:tagLst xmlns:p="http://schemas.openxmlformats.org/presentationml/2006/main">
  <p:tag name="KSO_WM_TAG_VERSION" val="1.0"/>
  <p:tag name="KSO_WM_BEAUTIFY_FLAG" val="#wm#"/>
  <p:tag name="KSO_WM_UNIT_TYPE" val="h_i"/>
  <p:tag name="KSO_WM_UNIT_INDEX" val="1_4"/>
  <p:tag name="KSO_WM_UNIT_LAYERLEVEL" val="1_1"/>
  <p:tag name="KSO_WM_TEMPLATE_CATEGORY" val="custom"/>
  <p:tag name="KSO_WM_TEMPLATE_INDEX" val="20180414"/>
  <p:tag name="KSO_WM_UNIT_ID" val="custom20180414_28*h_i*1_4"/>
  <p:tag name="KSO_WM_UNIT_HIGHLIGHT" val="0"/>
  <p:tag name="KSO_WM_UNIT_COMPATIBLE" val="0"/>
  <p:tag name="KSO_WM_UNIT_DIAGRAM_ISNUMVISUAL" val="0"/>
  <p:tag name="KSO_WM_UNIT_DIAGRAM_ISREFERUNIT" val="0"/>
</p:tagLst>
</file>

<file path=ppt/tags/tag333.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14"/>
  <p:tag name="KSO_WM_UNIT_ISCONTENTSTITLE" val="0"/>
  <p:tag name="KSO_WM_UNIT_HIGHLIGHT" val="0"/>
  <p:tag name="KSO_WM_UNIT_COMPATIBLE" val="0"/>
  <p:tag name="KSO_WM_TEMPLATE_CATEGORY" val="custom"/>
  <p:tag name="KSO_WM_TEMPLATE_INDEX" val="20180414"/>
  <p:tag name="KSO_WM_UNIT_ID" val="custom20180414_28*a*1"/>
  <p:tag name="KSO_WM_UNIT_NOCLEAR" val="0"/>
  <p:tag name="KSO_WM_UNIT_DIAGRAM_ISNUMVISUAL" val="0"/>
  <p:tag name="KSO_WM_UNIT_DIAGRAM_ISREFERUNIT" val="0"/>
  <p:tag name="KSO_WM_UNIT_PRESET_TEXT" val="单击此处添加标题"/>
</p:tagLst>
</file>

<file path=ppt/tags/tag334.xml><?xml version="1.0" encoding="utf-8"?>
<p:tagLst xmlns:p="http://schemas.openxmlformats.org/presentationml/2006/main">
  <p:tag name="KSO_WM_TAG_VERSION" val="1.0"/>
  <p:tag name="KSO_WM_SLIDE_ITEM_CNT" val="0"/>
  <p:tag name="KSO_WM_SLIDE_LAYOUT" val="a_h"/>
  <p:tag name="KSO_WM_SLIDE_LAYOUT_CNT" val="1_1"/>
  <p:tag name="KSO_WM_SLIDE_TYPE" val="text"/>
  <p:tag name="KSO_WM_BEAUTIFY_FLAG" val="#wm#"/>
  <p:tag name="KSO_WM_SLIDE_POSITION" val="80.5763*36.6211"/>
  <p:tag name="KSO_WM_SLIDE_SIZE" val="731.474*553.489"/>
  <p:tag name="KSO_WM_COMBINE_RELATE_SLIDE_ID" val="background20177485_12"/>
  <p:tag name="KSO_WM_TEMPLATE_CATEGORY" val="custom"/>
  <p:tag name="KSO_WM_TEMPLATE_INDEX" val="20180414"/>
  <p:tag name="KSO_WM_SLIDE_ID" val="custom20180414_28"/>
  <p:tag name="KSO_WM_SLIDE_INDEX" val="28"/>
  <p:tag name="KSO_WM_TEMPLATE_SUBCATEGORY" val="0"/>
  <p:tag name="KSO_WM_SLIDE_SUBTYPE" val="picTxt"/>
  <p:tag name="KSO_WM_TEMPLATE_MASTER_TYPE" val="1"/>
  <p:tag name="KSO_WM_TEMPLATE_COLOR_TYPE" val="1"/>
</p:tagLst>
</file>

<file path=ppt/tags/tag335.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336.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337.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338.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339.xml><?xml version="1.0" encoding="utf-8"?>
<p:tagLst xmlns:p="http://schemas.openxmlformats.org/presentationml/2006/main">
  <p:tag name="KSO_WM_TAG_VERSION" val="1.0"/>
  <p:tag name="KSO_WM_BEAUTIFY_FLAG" val="#wm#"/>
  <p:tag name="KSO_WM_UNIT_TYPE" val="h_d"/>
  <p:tag name="KSO_WM_UNIT_INDEX" val="1_1"/>
  <p:tag name="KSO_WM_UNIT_LAYERLEVEL" val="1_1"/>
  <p:tag name="KSO_WM_UNIT_VALUE" val="1951*1902"/>
  <p:tag name="KSO_WM_UNIT_HIGHLIGHT" val="0"/>
  <p:tag name="KSO_WM_UNIT_COMPATIBLE" val="0"/>
  <p:tag name="KSO_WM_TEMPLATE_CATEGORY" val="custom"/>
  <p:tag name="KSO_WM_TEMPLATE_INDEX" val="20180414"/>
  <p:tag name="KSO_WM_UNIT_ID" val="custom20180414_28*h_d*1_1"/>
  <p:tag name="KSO_WM_UNIT_DIAGRAM_ISNUMVISUAL" val="0"/>
  <p:tag name="KSO_WM_UNIT_DIAGRAM_ISREFERUNIT" val="0"/>
  <p:tag name="KSO_WM_UNIT_SUPPORT_UNIT_TYPE" val="[&quot;all&quot;]"/>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0.xml><?xml version="1.0" encoding="utf-8"?>
<p:tagLst xmlns:p="http://schemas.openxmlformats.org/presentationml/2006/main">
  <p:tag name="KSO_WM_TAG_VERSION" val="1.0"/>
  <p:tag name="KSO_WM_BEAUTIFY_FLAG" val="#wm#"/>
  <p:tag name="KSO_WM_UNIT_TYPE" val="h_i"/>
  <p:tag name="KSO_WM_UNIT_INDEX" val="1_3"/>
  <p:tag name="KSO_WM_UNIT_LAYERLEVEL" val="1_1"/>
  <p:tag name="KSO_WM_TEMPLATE_CATEGORY" val="custom"/>
  <p:tag name="KSO_WM_TEMPLATE_INDEX" val="20180414"/>
  <p:tag name="KSO_WM_UNIT_ID" val="custom20180414_28*h_i*1_3"/>
  <p:tag name="KSO_WM_UNIT_HIGHLIGHT" val="0"/>
  <p:tag name="KSO_WM_UNIT_COMPATIBLE" val="0"/>
  <p:tag name="KSO_WM_UNIT_DIAGRAM_ISNUMVISUAL" val="0"/>
  <p:tag name="KSO_WM_UNIT_DIAGRAM_ISREFERUNIT" val="0"/>
</p:tagLst>
</file>

<file path=ppt/tags/tag341.xml><?xml version="1.0" encoding="utf-8"?>
<p:tagLst xmlns:p="http://schemas.openxmlformats.org/presentationml/2006/main">
  <p:tag name="KSO_WM_TAG_VERSION" val="1.0"/>
  <p:tag name="KSO_WM_BEAUTIFY_FLAG" val="#wm#"/>
  <p:tag name="KSO_WM_UNIT_TYPE" val="h_i"/>
  <p:tag name="KSO_WM_UNIT_INDEX" val="1_4"/>
  <p:tag name="KSO_WM_UNIT_LAYERLEVEL" val="1_1"/>
  <p:tag name="KSO_WM_TEMPLATE_CATEGORY" val="custom"/>
  <p:tag name="KSO_WM_TEMPLATE_INDEX" val="20180414"/>
  <p:tag name="KSO_WM_UNIT_ID" val="custom20180414_28*h_i*1_4"/>
  <p:tag name="KSO_WM_UNIT_HIGHLIGHT" val="0"/>
  <p:tag name="KSO_WM_UNIT_COMPATIBLE" val="0"/>
  <p:tag name="KSO_WM_UNIT_DIAGRAM_ISNUMVISUAL" val="0"/>
  <p:tag name="KSO_WM_UNIT_DIAGRAM_ISREFERUNIT" val="0"/>
</p:tagLst>
</file>

<file path=ppt/tags/tag342.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14"/>
  <p:tag name="KSO_WM_UNIT_ISCONTENTSTITLE" val="0"/>
  <p:tag name="KSO_WM_UNIT_HIGHLIGHT" val="0"/>
  <p:tag name="KSO_WM_UNIT_COMPATIBLE" val="0"/>
  <p:tag name="KSO_WM_TEMPLATE_CATEGORY" val="custom"/>
  <p:tag name="KSO_WM_TEMPLATE_INDEX" val="20180414"/>
  <p:tag name="KSO_WM_UNIT_ID" val="custom20180414_28*a*1"/>
  <p:tag name="KSO_WM_UNIT_NOCLEAR" val="0"/>
  <p:tag name="KSO_WM_UNIT_DIAGRAM_ISNUMVISUAL" val="0"/>
  <p:tag name="KSO_WM_UNIT_DIAGRAM_ISREFERUNIT" val="0"/>
  <p:tag name="KSO_WM_UNIT_PRESET_TEXT" val="单击此处添加标题"/>
</p:tagLst>
</file>

<file path=ppt/tags/tag343.xml><?xml version="1.0" encoding="utf-8"?>
<p:tagLst xmlns:p="http://schemas.openxmlformats.org/presentationml/2006/main">
  <p:tag name="KSO_WM_TAG_VERSION" val="1.0"/>
  <p:tag name="KSO_WM_SLIDE_ITEM_CNT" val="0"/>
  <p:tag name="KSO_WM_SLIDE_LAYOUT" val="a_h"/>
  <p:tag name="KSO_WM_SLIDE_LAYOUT_CNT" val="1_1"/>
  <p:tag name="KSO_WM_SLIDE_TYPE" val="text"/>
  <p:tag name="KSO_WM_BEAUTIFY_FLAG" val="#wm#"/>
  <p:tag name="KSO_WM_SLIDE_POSITION" val="80.5763*36.6211"/>
  <p:tag name="KSO_WM_SLIDE_SIZE" val="731.474*553.489"/>
  <p:tag name="KSO_WM_COMBINE_RELATE_SLIDE_ID" val="background20177485_12"/>
  <p:tag name="KSO_WM_TEMPLATE_CATEGORY" val="custom"/>
  <p:tag name="KSO_WM_TEMPLATE_INDEX" val="20180414"/>
  <p:tag name="KSO_WM_SLIDE_ID" val="custom20180414_28"/>
  <p:tag name="KSO_WM_SLIDE_INDEX" val="28"/>
  <p:tag name="KSO_WM_TEMPLATE_SUBCATEGORY" val="0"/>
  <p:tag name="KSO_WM_SLIDE_SUBTYPE" val="picTxt"/>
  <p:tag name="KSO_WM_TEMPLATE_MASTER_TYPE" val="1"/>
  <p:tag name="KSO_WM_TEMPLATE_COLOR_TYPE" val="1"/>
</p:tagLst>
</file>

<file path=ppt/tags/tag344.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345.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346.xml><?xml version="1.0" encoding="utf-8"?>
<p:tagLst xmlns:p="http://schemas.openxmlformats.org/presentationml/2006/main">
  <p:tag name="KSO_WM_TAG_VERSION" val="1.0"/>
  <p:tag name="KSO_WM_BEAUTIFY_FLAG" val="#wm#"/>
  <p:tag name="KSO_WM_UNIT_TYPE" val="h_d"/>
  <p:tag name="KSO_WM_UNIT_INDEX" val="1_1"/>
  <p:tag name="KSO_WM_UNIT_LAYERLEVEL" val="1_1"/>
  <p:tag name="KSO_WM_UNIT_VALUE" val="1951*1902"/>
  <p:tag name="KSO_WM_UNIT_HIGHLIGHT" val="0"/>
  <p:tag name="KSO_WM_UNIT_COMPATIBLE" val="0"/>
  <p:tag name="KSO_WM_TEMPLATE_CATEGORY" val="custom"/>
  <p:tag name="KSO_WM_TEMPLATE_INDEX" val="20180414"/>
  <p:tag name="KSO_WM_UNIT_ID" val="custom20180414_28*h_d*1_1"/>
  <p:tag name="KSO_WM_UNIT_DIAGRAM_ISNUMVISUAL" val="0"/>
  <p:tag name="KSO_WM_UNIT_DIAGRAM_ISREFERUNIT" val="0"/>
  <p:tag name="KSO_WM_UNIT_SUPPORT_UNIT_TYPE" val="[&quot;all&quot;]"/>
</p:tagLst>
</file>

<file path=ppt/tags/tag347.xml><?xml version="1.0" encoding="utf-8"?>
<p:tagLst xmlns:p="http://schemas.openxmlformats.org/presentationml/2006/main">
  <p:tag name="KSO_WM_TAG_VERSION" val="1.0"/>
  <p:tag name="KSO_WM_BEAUTIFY_FLAG" val="#wm#"/>
  <p:tag name="KSO_WM_UNIT_TYPE" val="h_i"/>
  <p:tag name="KSO_WM_UNIT_INDEX" val="1_3"/>
  <p:tag name="KSO_WM_UNIT_LAYERLEVEL" val="1_1"/>
  <p:tag name="KSO_WM_TEMPLATE_CATEGORY" val="custom"/>
  <p:tag name="KSO_WM_TEMPLATE_INDEX" val="20180414"/>
  <p:tag name="KSO_WM_UNIT_ID" val="custom20180414_28*h_i*1_3"/>
  <p:tag name="KSO_WM_UNIT_HIGHLIGHT" val="0"/>
  <p:tag name="KSO_WM_UNIT_COMPATIBLE" val="0"/>
  <p:tag name="KSO_WM_UNIT_DIAGRAM_ISNUMVISUAL" val="0"/>
  <p:tag name="KSO_WM_UNIT_DIAGRAM_ISREFERUNIT" val="0"/>
</p:tagLst>
</file>

<file path=ppt/tags/tag348.xml><?xml version="1.0" encoding="utf-8"?>
<p:tagLst xmlns:p="http://schemas.openxmlformats.org/presentationml/2006/main">
  <p:tag name="KSO_WM_TAG_VERSION" val="1.0"/>
  <p:tag name="KSO_WM_BEAUTIFY_FLAG" val="#wm#"/>
  <p:tag name="KSO_WM_UNIT_TYPE" val="h_i"/>
  <p:tag name="KSO_WM_UNIT_INDEX" val="1_4"/>
  <p:tag name="KSO_WM_UNIT_LAYERLEVEL" val="1_1"/>
  <p:tag name="KSO_WM_TEMPLATE_CATEGORY" val="custom"/>
  <p:tag name="KSO_WM_TEMPLATE_INDEX" val="20180414"/>
  <p:tag name="KSO_WM_UNIT_ID" val="custom20180414_28*h_i*1_4"/>
  <p:tag name="KSO_WM_UNIT_HIGHLIGHT" val="0"/>
  <p:tag name="KSO_WM_UNIT_COMPATIBLE" val="0"/>
  <p:tag name="KSO_WM_UNIT_DIAGRAM_ISNUMVISUAL" val="0"/>
  <p:tag name="KSO_WM_UNIT_DIAGRAM_ISREFERUNIT" val="0"/>
</p:tagLst>
</file>

<file path=ppt/tags/tag349.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14"/>
  <p:tag name="KSO_WM_UNIT_ISCONTENTSTITLE" val="0"/>
  <p:tag name="KSO_WM_UNIT_HIGHLIGHT" val="0"/>
  <p:tag name="KSO_WM_UNIT_COMPATIBLE" val="0"/>
  <p:tag name="KSO_WM_TEMPLATE_CATEGORY" val="custom"/>
  <p:tag name="KSO_WM_TEMPLATE_INDEX" val="20180414"/>
  <p:tag name="KSO_WM_UNIT_ID" val="custom20180414_28*a*1"/>
  <p:tag name="KSO_WM_UNIT_NOCLEAR" val="0"/>
  <p:tag name="KSO_WM_UNIT_DIAGRAM_ISNUMVISUAL" val="0"/>
  <p:tag name="KSO_WM_UNIT_DIAGRAM_ISREFERUNIT" val="0"/>
  <p:tag name="KSO_WM_UNIT_PRESET_TEXT" val="单击此处添加标题"/>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50.xml><?xml version="1.0" encoding="utf-8"?>
<p:tagLst xmlns:p="http://schemas.openxmlformats.org/presentationml/2006/main">
  <p:tag name="KSO_WM_TAG_VERSION" val="1.0"/>
  <p:tag name="KSO_WM_SLIDE_ITEM_CNT" val="0"/>
  <p:tag name="KSO_WM_SLIDE_LAYOUT" val="a_h"/>
  <p:tag name="KSO_WM_SLIDE_LAYOUT_CNT" val="1_1"/>
  <p:tag name="KSO_WM_SLIDE_TYPE" val="text"/>
  <p:tag name="KSO_WM_BEAUTIFY_FLAG" val="#wm#"/>
  <p:tag name="KSO_WM_SLIDE_POSITION" val="80.5763*36.6211"/>
  <p:tag name="KSO_WM_SLIDE_SIZE" val="731.474*553.489"/>
  <p:tag name="KSO_WM_COMBINE_RELATE_SLIDE_ID" val="background20177485_12"/>
  <p:tag name="KSO_WM_TEMPLATE_CATEGORY" val="custom"/>
  <p:tag name="KSO_WM_TEMPLATE_INDEX" val="20180414"/>
  <p:tag name="KSO_WM_SLIDE_ID" val="custom20180414_28"/>
  <p:tag name="KSO_WM_SLIDE_INDEX" val="28"/>
  <p:tag name="KSO_WM_TEMPLATE_SUBCATEGORY" val="0"/>
  <p:tag name="KSO_WM_SLIDE_SUBTYPE" val="picTxt"/>
  <p:tag name="KSO_WM_TEMPLATE_MASTER_TYPE" val="1"/>
  <p:tag name="KSO_WM_TEMPLATE_COLOR_TYPE" val="1"/>
</p:tagLst>
</file>

<file path=ppt/tags/tag351.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352.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353.xml><?xml version="1.0" encoding="utf-8"?>
<p:tagLst xmlns:p="http://schemas.openxmlformats.org/presentationml/2006/main">
  <p:tag name="KSO_WM_TAG_VERSION" val="1.0"/>
  <p:tag name="KSO_WM_BEAUTIFY_FLAG" val="#wm#"/>
  <p:tag name="KSO_WM_UNIT_TYPE" val="h_d"/>
  <p:tag name="KSO_WM_UNIT_INDEX" val="1_1"/>
  <p:tag name="KSO_WM_UNIT_LAYERLEVEL" val="1_1"/>
  <p:tag name="KSO_WM_UNIT_VALUE" val="1951*1902"/>
  <p:tag name="KSO_WM_UNIT_HIGHLIGHT" val="0"/>
  <p:tag name="KSO_WM_UNIT_COMPATIBLE" val="0"/>
  <p:tag name="KSO_WM_TEMPLATE_CATEGORY" val="custom"/>
  <p:tag name="KSO_WM_TEMPLATE_INDEX" val="20180414"/>
  <p:tag name="KSO_WM_UNIT_ID" val="custom20180414_28*h_d*1_1"/>
  <p:tag name="KSO_WM_UNIT_DIAGRAM_ISNUMVISUAL" val="0"/>
  <p:tag name="KSO_WM_UNIT_DIAGRAM_ISREFERUNIT" val="0"/>
  <p:tag name="KSO_WM_UNIT_SUPPORT_UNIT_TYPE" val="[&quot;all&quot;]"/>
</p:tagLst>
</file>

<file path=ppt/tags/tag354.xml><?xml version="1.0" encoding="utf-8"?>
<p:tagLst xmlns:p="http://schemas.openxmlformats.org/presentationml/2006/main">
  <p:tag name="KSO_WM_TAG_VERSION" val="1.0"/>
  <p:tag name="KSO_WM_BEAUTIFY_FLAG" val="#wm#"/>
  <p:tag name="KSO_WM_UNIT_TYPE" val="h_i"/>
  <p:tag name="KSO_WM_UNIT_INDEX" val="1_3"/>
  <p:tag name="KSO_WM_UNIT_LAYERLEVEL" val="1_1"/>
  <p:tag name="KSO_WM_TEMPLATE_CATEGORY" val="custom"/>
  <p:tag name="KSO_WM_TEMPLATE_INDEX" val="20180414"/>
  <p:tag name="KSO_WM_UNIT_ID" val="custom20180414_28*h_i*1_3"/>
  <p:tag name="KSO_WM_UNIT_HIGHLIGHT" val="0"/>
  <p:tag name="KSO_WM_UNIT_COMPATIBLE" val="0"/>
  <p:tag name="KSO_WM_UNIT_DIAGRAM_ISNUMVISUAL" val="0"/>
  <p:tag name="KSO_WM_UNIT_DIAGRAM_ISREFERUNIT" val="0"/>
</p:tagLst>
</file>

<file path=ppt/tags/tag355.xml><?xml version="1.0" encoding="utf-8"?>
<p:tagLst xmlns:p="http://schemas.openxmlformats.org/presentationml/2006/main">
  <p:tag name="KSO_WM_TAG_VERSION" val="1.0"/>
  <p:tag name="KSO_WM_BEAUTIFY_FLAG" val="#wm#"/>
  <p:tag name="KSO_WM_UNIT_TYPE" val="h_i"/>
  <p:tag name="KSO_WM_UNIT_INDEX" val="1_4"/>
  <p:tag name="KSO_WM_UNIT_LAYERLEVEL" val="1_1"/>
  <p:tag name="KSO_WM_TEMPLATE_CATEGORY" val="custom"/>
  <p:tag name="KSO_WM_TEMPLATE_INDEX" val="20180414"/>
  <p:tag name="KSO_WM_UNIT_ID" val="custom20180414_28*h_i*1_4"/>
  <p:tag name="KSO_WM_UNIT_HIGHLIGHT" val="0"/>
  <p:tag name="KSO_WM_UNIT_COMPATIBLE" val="0"/>
  <p:tag name="KSO_WM_UNIT_DIAGRAM_ISNUMVISUAL" val="0"/>
  <p:tag name="KSO_WM_UNIT_DIAGRAM_ISREFERUNIT" val="0"/>
</p:tagLst>
</file>

<file path=ppt/tags/tag356.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14"/>
  <p:tag name="KSO_WM_UNIT_ISCONTENTSTITLE" val="0"/>
  <p:tag name="KSO_WM_UNIT_HIGHLIGHT" val="0"/>
  <p:tag name="KSO_WM_UNIT_COMPATIBLE" val="0"/>
  <p:tag name="KSO_WM_TEMPLATE_CATEGORY" val="custom"/>
  <p:tag name="KSO_WM_TEMPLATE_INDEX" val="20180414"/>
  <p:tag name="KSO_WM_UNIT_ID" val="custom20180414_28*a*1"/>
  <p:tag name="KSO_WM_UNIT_NOCLEAR" val="0"/>
  <p:tag name="KSO_WM_UNIT_DIAGRAM_ISNUMVISUAL" val="0"/>
  <p:tag name="KSO_WM_UNIT_DIAGRAM_ISREFERUNIT" val="0"/>
  <p:tag name="KSO_WM_UNIT_PRESET_TEXT" val="单击此处添加标题"/>
</p:tagLst>
</file>

<file path=ppt/tags/tag357.xml><?xml version="1.0" encoding="utf-8"?>
<p:tagLst xmlns:p="http://schemas.openxmlformats.org/presentationml/2006/main">
  <p:tag name="KSO_WM_TAG_VERSION" val="1.0"/>
  <p:tag name="KSO_WM_SLIDE_ITEM_CNT" val="0"/>
  <p:tag name="KSO_WM_SLIDE_LAYOUT" val="a_h"/>
  <p:tag name="KSO_WM_SLIDE_LAYOUT_CNT" val="1_1"/>
  <p:tag name="KSO_WM_SLIDE_TYPE" val="text"/>
  <p:tag name="KSO_WM_BEAUTIFY_FLAG" val="#wm#"/>
  <p:tag name="KSO_WM_SLIDE_POSITION" val="80.5763*36.6211"/>
  <p:tag name="KSO_WM_SLIDE_SIZE" val="731.474*553.489"/>
  <p:tag name="KSO_WM_COMBINE_RELATE_SLIDE_ID" val="background20177485_12"/>
  <p:tag name="KSO_WM_TEMPLATE_CATEGORY" val="custom"/>
  <p:tag name="KSO_WM_TEMPLATE_INDEX" val="20180414"/>
  <p:tag name="KSO_WM_SLIDE_ID" val="custom20180414_28"/>
  <p:tag name="KSO_WM_SLIDE_INDEX" val="28"/>
  <p:tag name="KSO_WM_TEMPLATE_SUBCATEGORY" val="0"/>
  <p:tag name="KSO_WM_SLIDE_SUBTYPE" val="picTxt"/>
  <p:tag name="KSO_WM_TEMPLATE_MASTER_TYPE" val="1"/>
  <p:tag name="KSO_WM_TEMPLATE_COLOR_TYPE" val="1"/>
</p:tagLst>
</file>

<file path=ppt/tags/tag358.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359.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TAG_VERSION" val="1.0"/>
  <p:tag name="KSO_WM_BEAUTIFY_FLAG" val="#wm#"/>
  <p:tag name="KSO_WM_UNIT_TYPE" val="h_d"/>
  <p:tag name="KSO_WM_UNIT_INDEX" val="1_1"/>
  <p:tag name="KSO_WM_UNIT_LAYERLEVEL" val="1_1"/>
  <p:tag name="KSO_WM_UNIT_VALUE" val="1951*1902"/>
  <p:tag name="KSO_WM_UNIT_HIGHLIGHT" val="0"/>
  <p:tag name="KSO_WM_UNIT_COMPATIBLE" val="0"/>
  <p:tag name="KSO_WM_TEMPLATE_CATEGORY" val="custom"/>
  <p:tag name="KSO_WM_TEMPLATE_INDEX" val="20180414"/>
  <p:tag name="KSO_WM_UNIT_ID" val="custom20180414_28*h_d*1_1"/>
  <p:tag name="KSO_WM_UNIT_DIAGRAM_ISNUMVISUAL" val="0"/>
  <p:tag name="KSO_WM_UNIT_DIAGRAM_ISREFERUNIT" val="0"/>
  <p:tag name="KSO_WM_UNIT_SUPPORT_UNIT_TYPE" val="[&quot;all&quot;]"/>
</p:tagLst>
</file>

<file path=ppt/tags/tag361.xml><?xml version="1.0" encoding="utf-8"?>
<p:tagLst xmlns:p="http://schemas.openxmlformats.org/presentationml/2006/main">
  <p:tag name="KSO_WM_TAG_VERSION" val="1.0"/>
  <p:tag name="KSO_WM_BEAUTIFY_FLAG" val="#wm#"/>
  <p:tag name="KSO_WM_UNIT_TYPE" val="h_i"/>
  <p:tag name="KSO_WM_UNIT_INDEX" val="1_3"/>
  <p:tag name="KSO_WM_UNIT_LAYERLEVEL" val="1_1"/>
  <p:tag name="KSO_WM_TEMPLATE_CATEGORY" val="custom"/>
  <p:tag name="KSO_WM_TEMPLATE_INDEX" val="20180414"/>
  <p:tag name="KSO_WM_UNIT_ID" val="custom20180414_28*h_i*1_3"/>
  <p:tag name="KSO_WM_UNIT_HIGHLIGHT" val="0"/>
  <p:tag name="KSO_WM_UNIT_COMPATIBLE" val="0"/>
  <p:tag name="KSO_WM_UNIT_DIAGRAM_ISNUMVISUAL" val="0"/>
  <p:tag name="KSO_WM_UNIT_DIAGRAM_ISREFERUNIT" val="0"/>
</p:tagLst>
</file>

<file path=ppt/tags/tag362.xml><?xml version="1.0" encoding="utf-8"?>
<p:tagLst xmlns:p="http://schemas.openxmlformats.org/presentationml/2006/main">
  <p:tag name="KSO_WM_TAG_VERSION" val="1.0"/>
  <p:tag name="KSO_WM_BEAUTIFY_FLAG" val="#wm#"/>
  <p:tag name="KSO_WM_UNIT_TYPE" val="h_i"/>
  <p:tag name="KSO_WM_UNIT_INDEX" val="1_4"/>
  <p:tag name="KSO_WM_UNIT_LAYERLEVEL" val="1_1"/>
  <p:tag name="KSO_WM_TEMPLATE_CATEGORY" val="custom"/>
  <p:tag name="KSO_WM_TEMPLATE_INDEX" val="20180414"/>
  <p:tag name="KSO_WM_UNIT_ID" val="custom20180414_28*h_i*1_4"/>
  <p:tag name="KSO_WM_UNIT_HIGHLIGHT" val="0"/>
  <p:tag name="KSO_WM_UNIT_COMPATIBLE" val="0"/>
  <p:tag name="KSO_WM_UNIT_DIAGRAM_ISNUMVISUAL" val="0"/>
  <p:tag name="KSO_WM_UNIT_DIAGRAM_ISREFERUNIT" val="0"/>
</p:tagLst>
</file>

<file path=ppt/tags/tag363.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14"/>
  <p:tag name="KSO_WM_UNIT_ISCONTENTSTITLE" val="0"/>
  <p:tag name="KSO_WM_UNIT_HIGHLIGHT" val="0"/>
  <p:tag name="KSO_WM_UNIT_COMPATIBLE" val="0"/>
  <p:tag name="KSO_WM_TEMPLATE_CATEGORY" val="custom"/>
  <p:tag name="KSO_WM_TEMPLATE_INDEX" val="20180414"/>
  <p:tag name="KSO_WM_UNIT_ID" val="custom20180414_28*a*1"/>
  <p:tag name="KSO_WM_UNIT_NOCLEAR" val="0"/>
  <p:tag name="KSO_WM_UNIT_DIAGRAM_ISNUMVISUAL" val="0"/>
  <p:tag name="KSO_WM_UNIT_DIAGRAM_ISREFERUNIT" val="0"/>
  <p:tag name="KSO_WM_UNIT_PRESET_TEXT" val="单击此处添加标题"/>
</p:tagLst>
</file>

<file path=ppt/tags/tag364.xml><?xml version="1.0" encoding="utf-8"?>
<p:tagLst xmlns:p="http://schemas.openxmlformats.org/presentationml/2006/main">
  <p:tag name="KSO_WM_TAG_VERSION" val="1.0"/>
  <p:tag name="KSO_WM_SLIDE_ITEM_CNT" val="0"/>
  <p:tag name="KSO_WM_SLIDE_LAYOUT" val="a_h"/>
  <p:tag name="KSO_WM_SLIDE_LAYOUT_CNT" val="1_1"/>
  <p:tag name="KSO_WM_SLIDE_TYPE" val="text"/>
  <p:tag name="KSO_WM_BEAUTIFY_FLAG" val="#wm#"/>
  <p:tag name="KSO_WM_SLIDE_POSITION" val="80.5763*36.6211"/>
  <p:tag name="KSO_WM_SLIDE_SIZE" val="731.474*553.489"/>
  <p:tag name="KSO_WM_COMBINE_RELATE_SLIDE_ID" val="background20177485_12"/>
  <p:tag name="KSO_WM_TEMPLATE_CATEGORY" val="custom"/>
  <p:tag name="KSO_WM_TEMPLATE_INDEX" val="20180414"/>
  <p:tag name="KSO_WM_SLIDE_ID" val="custom20180414_28"/>
  <p:tag name="KSO_WM_SLIDE_INDEX" val="28"/>
  <p:tag name="KSO_WM_TEMPLATE_SUBCATEGORY" val="0"/>
  <p:tag name="KSO_WM_SLIDE_SUBTYPE" val="picTxt"/>
  <p:tag name="KSO_WM_TEMPLATE_MASTER_TYPE" val="1"/>
  <p:tag name="KSO_WM_TEMPLATE_COLOR_TYPE" val="1"/>
</p:tagLst>
</file>

<file path=ppt/tags/tag365.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366.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367.xml><?xml version="1.0" encoding="utf-8"?>
<p:tagLst xmlns:p="http://schemas.openxmlformats.org/presentationml/2006/main">
  <p:tag name="KSO_WM_TAG_VERSION" val="1.0"/>
  <p:tag name="KSO_WM_BEAUTIFY_FLAG" val="#wm#"/>
  <p:tag name="KSO_WM_UNIT_TYPE" val="h_d"/>
  <p:tag name="KSO_WM_UNIT_INDEX" val="1_1"/>
  <p:tag name="KSO_WM_UNIT_LAYERLEVEL" val="1_1"/>
  <p:tag name="KSO_WM_UNIT_VALUE" val="1951*1902"/>
  <p:tag name="KSO_WM_UNIT_HIGHLIGHT" val="0"/>
  <p:tag name="KSO_WM_UNIT_COMPATIBLE" val="0"/>
  <p:tag name="KSO_WM_TEMPLATE_CATEGORY" val="custom"/>
  <p:tag name="KSO_WM_TEMPLATE_INDEX" val="20180414"/>
  <p:tag name="KSO_WM_UNIT_ID" val="custom20180414_28*h_d*1_1"/>
  <p:tag name="KSO_WM_UNIT_DIAGRAM_ISNUMVISUAL" val="0"/>
  <p:tag name="KSO_WM_UNIT_DIAGRAM_ISREFERUNIT" val="0"/>
  <p:tag name="KSO_WM_UNIT_SUPPORT_UNIT_TYPE" val="[&quot;all&quot;]"/>
</p:tagLst>
</file>

<file path=ppt/tags/tag368.xml><?xml version="1.0" encoding="utf-8"?>
<p:tagLst xmlns:p="http://schemas.openxmlformats.org/presentationml/2006/main">
  <p:tag name="KSO_WM_TAG_VERSION" val="1.0"/>
  <p:tag name="KSO_WM_BEAUTIFY_FLAG" val="#wm#"/>
  <p:tag name="KSO_WM_UNIT_TYPE" val="h_i"/>
  <p:tag name="KSO_WM_UNIT_INDEX" val="1_3"/>
  <p:tag name="KSO_WM_UNIT_LAYERLEVEL" val="1_1"/>
  <p:tag name="KSO_WM_TEMPLATE_CATEGORY" val="custom"/>
  <p:tag name="KSO_WM_TEMPLATE_INDEX" val="20180414"/>
  <p:tag name="KSO_WM_UNIT_ID" val="custom20180414_28*h_i*1_3"/>
  <p:tag name="KSO_WM_UNIT_HIGHLIGHT" val="0"/>
  <p:tag name="KSO_WM_UNIT_COMPATIBLE" val="0"/>
  <p:tag name="KSO_WM_UNIT_DIAGRAM_ISNUMVISUAL" val="0"/>
  <p:tag name="KSO_WM_UNIT_DIAGRAM_ISREFERUNIT" val="0"/>
</p:tagLst>
</file>

<file path=ppt/tags/tag369.xml><?xml version="1.0" encoding="utf-8"?>
<p:tagLst xmlns:p="http://schemas.openxmlformats.org/presentationml/2006/main">
  <p:tag name="KSO_WM_TAG_VERSION" val="1.0"/>
  <p:tag name="KSO_WM_BEAUTIFY_FLAG" val="#wm#"/>
  <p:tag name="KSO_WM_UNIT_TYPE" val="h_i"/>
  <p:tag name="KSO_WM_UNIT_INDEX" val="1_4"/>
  <p:tag name="KSO_WM_UNIT_LAYERLEVEL" val="1_1"/>
  <p:tag name="KSO_WM_TEMPLATE_CATEGORY" val="custom"/>
  <p:tag name="KSO_WM_TEMPLATE_INDEX" val="20180414"/>
  <p:tag name="KSO_WM_UNIT_ID" val="custom20180414_28*h_i*1_4"/>
  <p:tag name="KSO_WM_UNIT_HIGHLIGHT" val="0"/>
  <p:tag name="KSO_WM_UNIT_COMPATIBLE" val="0"/>
  <p:tag name="KSO_WM_UNIT_DIAGRAM_ISNUMVISUAL" val="0"/>
  <p:tag name="KSO_WM_UNIT_DIAGRAM_ISREFERUNIT" val="0"/>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0.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14"/>
  <p:tag name="KSO_WM_UNIT_ISCONTENTSTITLE" val="0"/>
  <p:tag name="KSO_WM_UNIT_HIGHLIGHT" val="0"/>
  <p:tag name="KSO_WM_UNIT_COMPATIBLE" val="0"/>
  <p:tag name="KSO_WM_TEMPLATE_CATEGORY" val="custom"/>
  <p:tag name="KSO_WM_TEMPLATE_INDEX" val="20180414"/>
  <p:tag name="KSO_WM_UNIT_ID" val="custom20180414_28*a*1"/>
  <p:tag name="KSO_WM_UNIT_NOCLEAR" val="0"/>
  <p:tag name="KSO_WM_UNIT_DIAGRAM_ISNUMVISUAL" val="0"/>
  <p:tag name="KSO_WM_UNIT_DIAGRAM_ISREFERUNIT" val="0"/>
  <p:tag name="KSO_WM_UNIT_PRESET_TEXT" val="单击此处添加标题"/>
</p:tagLst>
</file>

<file path=ppt/tags/tag371.xml><?xml version="1.0" encoding="utf-8"?>
<p:tagLst xmlns:p="http://schemas.openxmlformats.org/presentationml/2006/main">
  <p:tag name="KSO_WM_TAG_VERSION" val="1.0"/>
  <p:tag name="KSO_WM_SLIDE_ITEM_CNT" val="0"/>
  <p:tag name="KSO_WM_SLIDE_LAYOUT" val="a_h"/>
  <p:tag name="KSO_WM_SLIDE_LAYOUT_CNT" val="1_1"/>
  <p:tag name="KSO_WM_SLIDE_TYPE" val="text"/>
  <p:tag name="KSO_WM_BEAUTIFY_FLAG" val="#wm#"/>
  <p:tag name="KSO_WM_SLIDE_POSITION" val="80.5763*36.6211"/>
  <p:tag name="KSO_WM_SLIDE_SIZE" val="731.474*553.489"/>
  <p:tag name="KSO_WM_COMBINE_RELATE_SLIDE_ID" val="background20177485_12"/>
  <p:tag name="KSO_WM_TEMPLATE_CATEGORY" val="custom"/>
  <p:tag name="KSO_WM_TEMPLATE_INDEX" val="20180414"/>
  <p:tag name="KSO_WM_SLIDE_ID" val="custom20180414_28"/>
  <p:tag name="KSO_WM_SLIDE_INDEX" val="28"/>
  <p:tag name="KSO_WM_TEMPLATE_SUBCATEGORY" val="0"/>
  <p:tag name="KSO_WM_SLIDE_SUBTYPE" val="picTxt"/>
  <p:tag name="KSO_WM_TEMPLATE_MASTER_TYPE" val="1"/>
  <p:tag name="KSO_WM_TEMPLATE_COLOR_TYPE" val="1"/>
</p:tagLst>
</file>

<file path=ppt/tags/tag372.xml><?xml version="1.0" encoding="utf-8"?>
<p:tagLst xmlns:p="http://schemas.openxmlformats.org/presentationml/2006/main">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TEMPLATE_CATEGORY" val="custom"/>
  <p:tag name="KSO_WM_TEMPLATE_INDEX" val="20180414"/>
  <p:tag name="KSO_WM_UNIT_ID" val="custom20180414_25*f*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Lst>
</file>

<file path=ppt/tags/tag373.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485_9"/>
  <p:tag name="KSO_WM_TEMPLATE_CATEGORY" val="custom"/>
  <p:tag name="KSO_WM_TEMPLATE_INDEX" val="20180414"/>
  <p:tag name="KSO_WM_SLIDE_ID" val="custom20180414_25"/>
  <p:tag name="KSO_WM_SLIDE_INDEX" val="25"/>
  <p:tag name="KSO_WM_TEMPLATE_SUBCATEGORY" val="0"/>
  <p:tag name="KSO_WM_SLIDE_SUBTYPE" val="pureTxt"/>
  <p:tag name="KSO_WM_TEMPLATE_MASTER_TYPE" val="1"/>
  <p:tag name="KSO_WM_TEMPLATE_COLOR_TYPE" val="1"/>
</p:tagLst>
</file>

<file path=ppt/tags/tag374.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4"/>
  <p:tag name="KSO_WM_UNIT_ISCONTENTSTITLE" val="0"/>
  <p:tag name="KSO_WM_UNIT_HIGHLIGHT" val="0"/>
  <p:tag name="KSO_WM_UNIT_COMPATIBLE" val="0"/>
  <p:tag name="KSO_WM_UNIT_PRESET_TEXT" val="谢谢"/>
  <p:tag name="KSO_WM_TEMPLATE_CATEGORY" val="custom"/>
  <p:tag name="KSO_WM_TEMPLATE_INDEX" val="20180414"/>
  <p:tag name="KSO_WM_UNIT_ID" val="custom20180414_31*a*1"/>
  <p:tag name="KSO_WM_UNIT_NOCLEAR" val="1"/>
  <p:tag name="KSO_WM_UNIT_DIAGRAM_ISNUMVISUAL" val="0"/>
  <p:tag name="KSO_WM_UNIT_DIAGRAM_ISREFERUNIT" val="0"/>
</p:tagLst>
</file>

<file path=ppt/tags/tag375.xml><?xml version="1.0" encoding="utf-8"?>
<p:tagLst xmlns:p="http://schemas.openxmlformats.org/presentationml/2006/main">
  <p:tag name="KSO_WM_TAG_VERSION" val="1.0"/>
  <p:tag name="KSO_WM_BEAUTIFY_FLAG" val="#wm#"/>
  <p:tag name="KSO_WM_UNIT_TYPE" val="b"/>
  <p:tag name="KSO_WM_UNIT_INDEX" val="1"/>
  <p:tag name="KSO_WM_UNIT_LAYERLEVEL" val="1"/>
  <p:tag name="KSO_WM_UNIT_VALUE" val="78"/>
  <p:tag name="KSO_WM_UNIT_HIGHLIGHT" val="0"/>
  <p:tag name="KSO_WM_UNIT_COMPATIBLE" val="0"/>
  <p:tag name="KSO_WM_UNIT_PRESET_TEXT" val="月无言人依旧，岁月在尘世转了几数轮回。语难休，观茫茫，红尘，烟雨河流！"/>
  <p:tag name="KSO_WM_TEMPLATE_CATEGORY" val="custom"/>
  <p:tag name="KSO_WM_TEMPLATE_INDEX" val="20180414"/>
  <p:tag name="KSO_WM_UNIT_ID" val="custom20180414_31*b*1"/>
  <p:tag name="KSO_WM_UNIT_NOCLEAR" val="0"/>
  <p:tag name="KSO_WM_UNIT_DIAGRAM_ISNUMVISUAL" val="0"/>
  <p:tag name="KSO_WM_UNIT_DIAGRAM_ISREFERUNIT" val="0"/>
  <p:tag name="KSO_WM_UNIT_ISCONTENTSTITLE" val="0"/>
</p:tagLst>
</file>

<file path=ppt/tags/tag376.xml><?xml version="1.0" encoding="utf-8"?>
<p:tagLst xmlns:p="http://schemas.openxmlformats.org/presentationml/2006/main">
  <p:tag name="KSO_WM_TAG_VERSION" val="1.0"/>
  <p:tag name="KSO_WM_SLIDE_ITEM_CNT" val="0"/>
  <p:tag name="KSO_WM_SLIDE_LAYOUT" val="a_b"/>
  <p:tag name="KSO_WM_SLIDE_LAYOUT_CNT" val="1_1"/>
  <p:tag name="KSO_WM_SLIDE_TYPE" val="endPage"/>
  <p:tag name="KSO_WM_BEAUTIFY_FLAG" val="#wm#"/>
  <p:tag name="KSO_WM_COMBINE_RELATE_SLIDE_ID" val="background20177485_15"/>
  <p:tag name="KSO_WM_TEMPLATE_CATEGORY" val="custom"/>
  <p:tag name="KSO_WM_TEMPLATE_INDEX" val="20180414"/>
  <p:tag name="KSO_WM_SLIDE_ID" val="custom20180414_31"/>
  <p:tag name="KSO_WM_SLIDE_INDEX" val="31"/>
  <p:tag name="KSO_WM_TEMPLATE_SUBCATEGORY" val="0"/>
  <p:tag name="KSO_WM_SLIDE_SUBTYPE" val="pureTxt"/>
  <p:tag name="KSO_WM_TEMPLATE_MASTER_TYPE" val="1"/>
  <p:tag name="KSO_WM_TEMPLATE_COLOR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SLIDE_BACKGROUND_MASK_FLAG" val="1"/>
  <p:tag name="KSO_WM_UNIT_TYPE" val="y"/>
  <p:tag name="KSO_WM_UNIT_INDEX" val="2"/>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UNIT_BK_DARK_LIGHT" val="1"/>
  <p:tag name="KSO_WM_SLIDE_BK_DARK_LIGHT" val="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1.xml><?xml version="1.0" encoding="utf-8"?>
<p:tagLst xmlns:p="http://schemas.openxmlformats.org/presentationml/2006/main">
  <p:tag name="KSO_WM_TAG_VERSION" val="1.0"/>
  <p:tag name="KSO_WM_BEAUTIFY_FLAG" val="#wm#"/>
  <p:tag name="KSO_WM_UNIT_TYPE" val="i"/>
  <p:tag name="KSO_WM_UNIT_INDEX" val="1"/>
  <p:tag name="KSO_WM_UNIT_LAYERLEVEL" val="1"/>
  <p:tag name="KSO_WM_UNIT_ID" val="_14*i*1"/>
  <p:tag name="KSO_WM_UNIT_HIGHLIGHT" val="0"/>
  <p:tag name="KSO_WM_UNIT_COMPATIBLE" val="0"/>
  <p:tag name="KSO_WM_UNIT_DIAGRAM_ISNUMVISUAL" val="0"/>
  <p:tag name="KSO_WM_UNIT_DIAGRAM_ISREFERUNIT" val="0"/>
  <p:tag name="KSO_WM_SLIDE_BACKGROUND_TYPE" val="leftRight"/>
  <p:tag name="KSO_WM_SLIDE_BK_DARK_LIGHT"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UNIT_BK_DARK_LIGHT" val="1"/>
  <p:tag name="KSO_WM_SLIDE_BK_DARK_LIGHT" val="2"/>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9.xml><?xml version="1.0" encoding="utf-8"?>
<p:tagLst xmlns:p="http://schemas.openxmlformats.org/presentationml/2006/main">
  <p:tag name="KSO_WM_TAG_VERSION" val="1.0"/>
  <p:tag name="KSO_WM_BEAUTIFY_FLAG" val="#wm#"/>
  <p:tag name="KSO_WM_UNIT_TYPE" val="i"/>
  <p:tag name="KSO_WM_UNIT_INDEX" val="1"/>
  <p:tag name="KSO_WM_UNIT_LAYERLEVEL" val="1"/>
  <p:tag name="KSO_WM_UNIT_ID" val="_15*i*1"/>
  <p:tag name="KSO_WM_UNIT_HIGHLIGHT" val="0"/>
  <p:tag name="KSO_WM_UNIT_COMPATIBLE" val="0"/>
  <p:tag name="KSO_WM_UNIT_DIAGRAM_ISNUMVISUAL" val="0"/>
  <p:tag name="KSO_WM_UNIT_DIAGRAM_ISREFERUNIT" val="0"/>
  <p:tag name="KSO_WM_SLIDE_BACKGROUND_TYPE" val="topBottom"/>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UNIT_BK_DARK_LIGHT" val="1"/>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UNIT_BK_DARK_LIGHT" val="1"/>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4.xml><?xml version="1.0" encoding="utf-8"?>
<p:tagLst xmlns:p="http://schemas.openxmlformats.org/presentationml/2006/main">
  <p:tag name="KSO_WM_TAG_VERSION" val="1.0"/>
  <p:tag name="KSO_WM_BEAUTIFY_FLAG" val="#wm#"/>
  <p:tag name="KSO_WM_UNIT_TYPE" val="i"/>
  <p:tag name="KSO_WM_UNIT_INDEX" val="1"/>
  <p:tag name="KSO_WM_UNIT_LAYERLEVEL" val="1"/>
  <p:tag name="KSO_WM_UNIT_ID" val="_17*i*1"/>
  <p:tag name="KSO_WM_UNIT_HIGHLIGHT" val="0"/>
  <p:tag name="KSO_WM_UNIT_COMPATIBLE" val="0"/>
  <p:tag name="KSO_WM_UNIT_DIAGRAM_ISNUMVISUAL" val="0"/>
  <p:tag name="KSO_WM_UNIT_DIAGRAM_ISREFERUNIT" val="0"/>
  <p:tag name="KSO_WM_SLIDE_BACKGROUND_TYPE" val="navigation"/>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UNIT_BK_DARK_LIGHT" val="1"/>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fontScheme name="中国风">
      <a:majorFont>
        <a:latin typeface="Arial"/>
        <a:ea typeface="隶书"/>
        <a:cs typeface=""/>
      </a:majorFont>
      <a:minorFont>
        <a:latin typeface="Arial"/>
        <a:ea typeface="隶书"/>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0.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00.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01.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02.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03.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04.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05.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06.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07.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08.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09.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1.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10.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11.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12.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2.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3.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4.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5.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6.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7.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8.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19.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2.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20.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21.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22.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23.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24.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25.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26.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27.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28.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29.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3.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30.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31.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32.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33.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34.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35.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36.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37.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38.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39.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4.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40.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41.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42.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43.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44.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45.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46.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47.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48.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49.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5.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50.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51.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52.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53.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54.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55.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56.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57.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58.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59.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6.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60.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61.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62.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63.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64.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65.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66.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67.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68.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69.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7.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70.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71.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72.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73.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74.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75.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76.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77.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78.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79.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8.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80.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81.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82.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83.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84.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85.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86.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87.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88.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89.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9.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90.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91.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92.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93.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94.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95.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96.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97.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98.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ppt/theme/themeOverride99.xml><?xml version="1.0" encoding="utf-8"?>
<a:themeOverride xmlns:a="http://schemas.openxmlformats.org/drawingml/2006/main">
  <a:clrScheme name="自定义 1">
    <a:dk1>
      <a:srgbClr val="000000"/>
    </a:dk1>
    <a:lt1>
      <a:srgbClr val="FFFFFF"/>
    </a:lt1>
    <a:dk2>
      <a:srgbClr val="4D5B64"/>
    </a:dk2>
    <a:lt2>
      <a:srgbClr val="EBEBEA"/>
    </a:lt2>
    <a:accent1>
      <a:srgbClr val="7692A1"/>
    </a:accent1>
    <a:accent2>
      <a:srgbClr val="7B9699"/>
    </a:accent2>
    <a:accent3>
      <a:srgbClr val="80998E"/>
    </a:accent3>
    <a:accent4>
      <a:srgbClr val="879C87"/>
    </a:accent4>
    <a:accent5>
      <a:srgbClr val="8D9F7D"/>
    </a:accent5>
    <a:accent6>
      <a:srgbClr val="93A375"/>
    </a:accent6>
    <a:hlink>
      <a:srgbClr val="495AC3"/>
    </a:hlink>
    <a:folHlink>
      <a:srgbClr val="725E82"/>
    </a:folHlink>
  </a:clrScheme>
</a:themeOverride>
</file>

<file path=docProps/app.xml><?xml version="1.0" encoding="utf-8"?>
<Properties xmlns="http://schemas.openxmlformats.org/officeDocument/2006/extended-properties" xmlns:vt="http://schemas.openxmlformats.org/officeDocument/2006/docPropsVTypes">
  <TotalTime>0</TotalTime>
  <Words>35850</Words>
  <Application>WPS 演示</Application>
  <PresentationFormat>宽屏</PresentationFormat>
  <Paragraphs>502</Paragraphs>
  <Slides>112</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112</vt:i4>
      </vt:variant>
    </vt:vector>
  </HeadingPairs>
  <TitlesOfParts>
    <vt:vector size="124" baseType="lpstr">
      <vt:lpstr>Arial</vt:lpstr>
      <vt:lpstr>宋体</vt:lpstr>
      <vt:lpstr>Wingdings</vt:lpstr>
      <vt:lpstr>隶书</vt:lpstr>
      <vt:lpstr>微软雅黑</vt:lpstr>
      <vt:lpstr>汉仪尚巍手书W</vt:lpstr>
      <vt:lpstr>叶根友毛笔行书2.0版</vt:lpstr>
      <vt:lpstr>楷体</vt:lpstr>
      <vt:lpstr>Arial Unicode MS</vt:lpstr>
      <vt:lpstr>Calibri</vt:lpstr>
      <vt:lpstr>Office 主题</vt:lpstr>
      <vt:lpstr>Office 主题​​</vt:lpstr>
      <vt:lpstr>《红楼梦》</vt:lpstr>
      <vt:lpstr>背景介绍</vt:lpstr>
      <vt:lpstr>PowerPoint 演示文稿</vt:lpstr>
      <vt:lpstr>PowerPoint 演示文稿</vt:lpstr>
      <vt:lpstr>PowerPoint 演示文稿</vt:lpstr>
      <vt:lpstr>大悲剧结局</vt:lpstr>
      <vt:lpstr>PowerPoint 演示文稿</vt:lpstr>
      <vt:lpstr>时代背景</vt:lpstr>
      <vt:lpstr>PowerPoint 演示文稿</vt:lpstr>
      <vt:lpstr>PowerPoint 演示文稿</vt:lpstr>
      <vt:lpstr>特点</vt:lpstr>
      <vt:lpstr>PowerPoint 演示文稿</vt:lpstr>
      <vt:lpstr>PowerPoint 演示文稿</vt:lpstr>
      <vt:lpstr>高考方向解析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重点人物形象解析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莫问</cp:lastModifiedBy>
  <cp:revision>3</cp:revision>
  <dcterms:created xsi:type="dcterms:W3CDTF">2020-05-08T06:41:00Z</dcterms:created>
  <dcterms:modified xsi:type="dcterms:W3CDTF">2020-05-14T08:53:37Z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