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wdp" ContentType="image/vnd.ms-photo"/>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63.xml" ContentType="application/vnd.openxmlformats-officedocument.presentationml.tags+xml"/>
  <Override PartName="/ppt/notesSlides/notesSlide1.xml" ContentType="application/vnd.openxmlformats-officedocument.presentationml.notesSlide+xml"/>
  <Override PartName="/ppt/tags/tag64.xml" ContentType="application/vnd.openxmlformats-officedocument.presentationml.tags+xml"/>
  <Override PartName="/ppt/notesSlides/notesSlide2.xml" ContentType="application/vnd.openxmlformats-officedocument.presentationml.notesSlide+xml"/>
  <Override PartName="/ppt/tags/tag65.xml" ContentType="application/vnd.openxmlformats-officedocument.presentationml.tags+xml"/>
  <Override PartName="/ppt/notesSlides/notesSlide3.xml" ContentType="application/vnd.openxmlformats-officedocument.presentationml.notesSlide+xml"/>
  <Override PartName="/ppt/tags/tag66.xml" ContentType="application/vnd.openxmlformats-officedocument.presentationml.tags+xml"/>
  <Override PartName="/ppt/notesSlides/notesSlide4.xml" ContentType="application/vnd.openxmlformats-officedocument.presentationml.notesSlide+xml"/>
  <Override PartName="/ppt/tags/tag67.xml" ContentType="application/vnd.openxmlformats-officedocument.presentationml.tags+xml"/>
  <Override PartName="/ppt/notesSlides/notesSlide5.xml" ContentType="application/vnd.openxmlformats-officedocument.presentationml.notesSlide+xml"/>
  <Override PartName="/ppt/tags/tag68.xml" ContentType="application/vnd.openxmlformats-officedocument.presentationml.tags+xml"/>
  <Override PartName="/ppt/notesSlides/notesSlide6.xml" ContentType="application/vnd.openxmlformats-officedocument.presentationml.notesSlide+xml"/>
  <Override PartName="/ppt/tags/tag69.xml" ContentType="application/vnd.openxmlformats-officedocument.presentationml.tags+xml"/>
  <Override PartName="/ppt/notesSlides/notesSlide7.xml" ContentType="application/vnd.openxmlformats-officedocument.presentationml.notesSlide+xml"/>
  <Override PartName="/ppt/tags/tag70.xml" ContentType="application/vnd.openxmlformats-officedocument.presentationml.tags+xml"/>
  <Override PartName="/ppt/notesSlides/notesSlide8.xml" ContentType="application/vnd.openxmlformats-officedocument.presentationml.notesSlide+xml"/>
  <Override PartName="/ppt/tags/tag71.xml" ContentType="application/vnd.openxmlformats-officedocument.presentationml.tags+xml"/>
  <Override PartName="/ppt/notesSlides/notesSlide9.xml" ContentType="application/vnd.openxmlformats-officedocument.presentationml.notesSlide+xml"/>
  <Override PartName="/ppt/tags/tag72.xml" ContentType="application/vnd.openxmlformats-officedocument.presentationml.tags+xml"/>
  <Override PartName="/ppt/notesSlides/notesSlide10.xml" ContentType="application/vnd.openxmlformats-officedocument.presentationml.notesSlide+xml"/>
  <Override PartName="/ppt/tags/tag73.xml" ContentType="application/vnd.openxmlformats-officedocument.presentationml.tags+xml"/>
  <Override PartName="/ppt/notesSlides/notesSlide11.xml" ContentType="application/vnd.openxmlformats-officedocument.presentationml.notesSlide+xml"/>
  <Override PartName="/ppt/tags/tag74.xml" ContentType="application/vnd.openxmlformats-officedocument.presentationml.tags+xml"/>
  <Override PartName="/ppt/notesSlides/notesSlide12.xml" ContentType="application/vnd.openxmlformats-officedocument.presentationml.notesSlide+xml"/>
  <Override PartName="/ppt/tags/tag75.xml" ContentType="application/vnd.openxmlformats-officedocument.presentationml.tags+xml"/>
  <Override PartName="/ppt/notesSlides/notesSlide13.xml" ContentType="application/vnd.openxmlformats-officedocument.presentationml.notesSlide+xml"/>
  <Override PartName="/ppt/tags/tag76.xml" ContentType="application/vnd.openxmlformats-officedocument.presentationml.tags+xml"/>
  <Override PartName="/ppt/notesSlides/notesSlide14.xml" ContentType="application/vnd.openxmlformats-officedocument.presentationml.notesSlide+xml"/>
  <Override PartName="/ppt/tags/tag77.xml" ContentType="application/vnd.openxmlformats-officedocument.presentationml.tags+xml"/>
  <Override PartName="/ppt/notesSlides/notesSlide15.xml" ContentType="application/vnd.openxmlformats-officedocument.presentationml.notesSlide+xml"/>
  <Override PartName="/ppt/tags/tag78.xml" ContentType="application/vnd.openxmlformats-officedocument.presentationml.tags+xml"/>
  <Override PartName="/ppt/notesSlides/notesSlide16.xml" ContentType="application/vnd.openxmlformats-officedocument.presentationml.notesSlide+xml"/>
  <Override PartName="/ppt/tags/tag79.xml" ContentType="application/vnd.openxmlformats-officedocument.presentationml.tags+xml"/>
  <Override PartName="/ppt/notesSlides/notesSlide17.xml" ContentType="application/vnd.openxmlformats-officedocument.presentationml.notesSlide+xml"/>
  <Override PartName="/ppt/tags/tag80.xml" ContentType="application/vnd.openxmlformats-officedocument.presentationml.tags+xml"/>
  <Override PartName="/ppt/notesSlides/notesSlide18.xml" ContentType="application/vnd.openxmlformats-officedocument.presentationml.notesSlide+xml"/>
  <Override PartName="/ppt/tags/tag81.xml" ContentType="application/vnd.openxmlformats-officedocument.presentationml.tags+xml"/>
  <Override PartName="/ppt/notesSlides/notesSlide19.xml" ContentType="application/vnd.openxmlformats-officedocument.presentationml.notesSlide+xml"/>
  <Override PartName="/ppt/tags/tag82.xml" ContentType="application/vnd.openxmlformats-officedocument.presentationml.tags+xml"/>
  <Override PartName="/ppt/notesSlides/notesSlide20.xml" ContentType="application/vnd.openxmlformats-officedocument.presentationml.notesSlide+xml"/>
  <Override PartName="/ppt/tags/tag83.xml" ContentType="application/vnd.openxmlformats-officedocument.presentationml.tags+xml"/>
  <Override PartName="/ppt/notesSlides/notesSlide21.xml" ContentType="application/vnd.openxmlformats-officedocument.presentationml.notesSlide+xml"/>
  <Override PartName="/ppt/tags/tag84.xml" ContentType="application/vnd.openxmlformats-officedocument.presentationml.tags+xml"/>
  <Override PartName="/ppt/notesSlides/notesSlide22.xml" ContentType="application/vnd.openxmlformats-officedocument.presentationml.notesSlide+xml"/>
  <Override PartName="/ppt/tags/tag85.xml" ContentType="application/vnd.openxmlformats-officedocument.presentationml.tags+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5"/>
  </p:notesMasterIdLst>
  <p:handoutMasterIdLst>
    <p:handoutMasterId r:id="rId26"/>
  </p:handoutMasterIdLst>
  <p:sldIdLst>
    <p:sldId id="256" r:id="rId2"/>
    <p:sldId id="257" r:id="rId3"/>
    <p:sldId id="270" r:id="rId4"/>
    <p:sldId id="259" r:id="rId5"/>
    <p:sldId id="260" r:id="rId6"/>
    <p:sldId id="263" r:id="rId7"/>
    <p:sldId id="264" r:id="rId8"/>
    <p:sldId id="265" r:id="rId9"/>
    <p:sldId id="284" r:id="rId10"/>
    <p:sldId id="290" r:id="rId11"/>
    <p:sldId id="286" r:id="rId12"/>
    <p:sldId id="287" r:id="rId13"/>
    <p:sldId id="304" r:id="rId14"/>
    <p:sldId id="302" r:id="rId15"/>
    <p:sldId id="316" r:id="rId16"/>
    <p:sldId id="268" r:id="rId17"/>
    <p:sldId id="289" r:id="rId18"/>
    <p:sldId id="269" r:id="rId19"/>
    <p:sldId id="291" r:id="rId20"/>
    <p:sldId id="292" r:id="rId21"/>
    <p:sldId id="293" r:id="rId22"/>
    <p:sldId id="278" r:id="rId23"/>
    <p:sldId id="282" r:id="rId24"/>
  </p:sldIdLst>
  <p:sldSz cx="12192000" cy="6858000"/>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778" autoAdjust="0"/>
    <p:restoredTop sz="88973" autoAdjust="0"/>
  </p:normalViewPr>
  <p:slideViewPr>
    <p:cSldViewPr snapToGrid="0">
      <p:cViewPr varScale="1">
        <p:scale>
          <a:sx n="64" d="100"/>
          <a:sy n="64" d="100"/>
        </p:scale>
        <p:origin x="-138" y="-246"/>
      </p:cViewPr>
      <p:guideLst>
        <p:guide orient="horz" pos="2222"/>
        <p:guide pos="3840"/>
      </p:guideLst>
    </p:cSldViewPr>
  </p:slideViewPr>
  <p:notesTextViewPr>
    <p:cViewPr>
      <p:scale>
        <a:sx n="3" d="2"/>
        <a:sy n="3" d="2"/>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defPPr/>
            <a:lvl1pPr algn="l">
              <a:defRPr sz="1200"/>
            </a:lvl1pPr>
          </a:lstStyle>
          <a:p>
            <a:endParaRPr lang="zh-CN" altLang="en-US">
              <a:latin typeface="微软雅黑" panose="020B0503020204020204" charset="-122"/>
              <a:ea typeface="微软雅黑"/>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defPPr/>
            <a:lvl1pPr algn="r">
              <a:defRPr sz="1200"/>
            </a:lvl1pPr>
          </a:lstStyle>
          <a:p>
            <a:fld id="{0F9B84EA-7D68-4D60-9CB1-D50884785D1C}" type="datetimeFigureOut">
              <a:rPr lang="zh-CN" altLang="en-US" smtClean="0">
                <a:latin typeface="微软雅黑" panose="020B0503020204020204" charset="-122"/>
                <a:ea typeface="微软雅黑"/>
              </a:rPr>
              <a:pPr/>
              <a:t>2020-10-23</a:t>
            </a:fld>
            <a:endParaRPr lang="zh-CN" altLang="en-US" smtClean="0">
              <a:latin typeface="微软雅黑" panose="020B0503020204020204" charset="-122"/>
              <a:ea typeface="微软雅黑"/>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defPPr/>
            <a:lvl1pPr algn="l">
              <a:defRPr sz="1200"/>
            </a:lvl1pPr>
          </a:lstStyle>
          <a:p>
            <a:endParaRPr lang="zh-CN" altLang="en-US">
              <a:latin typeface="微软雅黑" panose="020B0503020204020204" charset="-122"/>
              <a:ea typeface="微软雅黑"/>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defPPr/>
            <a:lvl1pPr algn="r">
              <a:defRPr sz="1200"/>
            </a:lvl1pPr>
          </a:lstStyle>
          <a:p>
            <a:fld id="{8D4E0FC9-F1F8-4FAE-9988-3BA365CFD46F}" type="slidenum">
              <a:rPr lang="zh-CN" altLang="en-US" smtClean="0">
                <a:latin typeface="微软雅黑" panose="020B0503020204020204" charset="-122"/>
                <a:ea typeface="微软雅黑"/>
              </a:rPr>
              <a:pPr/>
              <a:t>‹#›</a:t>
            </a:fld>
            <a:endParaRPr lang="zh-CN" altLang="en-US" smtClean="0">
              <a:latin typeface="微软雅黑" panose="020B0503020204020204" charset="-122"/>
              <a:ea typeface="微软雅黑"/>
            </a:endParaRPr>
          </a:p>
        </p:txBody>
      </p:sp>
    </p:spTree>
    <p:extLst>
      <p:ext uri="{BB962C8B-B14F-4D97-AF65-F5344CB8AC3E}">
        <p14:creationId xmlns:p14="http://schemas.microsoft.com/office/powerpoint/2010/main" val="189431098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defPPr/>
            <a:lvl1pPr algn="l">
              <a:defRPr sz="1200">
                <a:latin typeface="微软雅黑" panose="020B0503020204020204" charset="-122"/>
                <a:ea typeface="微软雅黑"/>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defPPr/>
            <a:lvl1pPr algn="r">
              <a:defRPr sz="1200">
                <a:latin typeface="微软雅黑" panose="020B0503020204020204" charset="-122"/>
                <a:ea typeface="微软雅黑"/>
              </a:defRPr>
            </a:lvl1pPr>
          </a:lstStyle>
          <a:p>
            <a:fld id="{1AC49D05-6128-4D0D-A32A-06A5E73B386C}" type="datetimeFigureOut">
              <a:rPr lang="zh-CN" altLang="en-US" smtClean="0"/>
              <a:pPr/>
              <a:t>2020-10-23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def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defPPr/>
            <a:lvl1pPr algn="l">
              <a:defRPr sz="1200">
                <a:latin typeface="微软雅黑" panose="020B0503020204020204" charset="-122"/>
                <a:ea typeface="微软雅黑"/>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defPPr/>
            <a:lvl1pPr algn="r">
              <a:defRPr sz="1200">
                <a:latin typeface="微软雅黑" panose="020B0503020204020204" charset="-122"/>
                <a:ea typeface="微软雅黑"/>
              </a:defRPr>
            </a:lvl1pPr>
          </a:lstStyle>
          <a:p>
            <a:fld id="{5849F42C-2DAE-424C-A4B8-3140182C3E9F}" type="slidenum">
              <a:rPr lang="zh-CN" altLang="en-US" smtClean="0"/>
              <a:pPr/>
              <a:t>‹#›</a:t>
            </a:fld>
            <a:endParaRPr lang="zh-CN" altLang="en-US"/>
          </a:p>
        </p:txBody>
      </p:sp>
    </p:spTree>
    <p:extLst>
      <p:ext uri="{BB962C8B-B14F-4D97-AF65-F5344CB8AC3E}">
        <p14:creationId xmlns:p14="http://schemas.microsoft.com/office/powerpoint/2010/main" val="1795279786"/>
      </p:ext>
    </p:extLst>
  </p:cSld>
  <p:clrMap bg1="lt1" tx1="dk1" bg2="lt2" tx2="dk2" accent1="accent1" accent2="accent2" accent3="accent3" accent4="accent4" accent5="accent5" accent6="accent6" hlink="hlink" folHlink="folHlink"/>
  <p:notesStyle>
    <a:defPPr/>
    <a:lvl1pPr marL="0" algn="l" defTabSz="914400" rtl="0" eaLnBrk="1" latinLnBrk="0" hangingPunct="1">
      <a:defRPr sz="1600" kern="1200">
        <a:solidFill>
          <a:schemeClr val="tx1"/>
        </a:solidFill>
        <a:latin typeface="微软雅黑" panose="020B0503020204020204" charset="-122"/>
        <a:ea typeface="微软雅黑"/>
        <a:cs typeface="+mn-cs"/>
      </a:defRPr>
    </a:lvl1pPr>
    <a:lvl2pPr marL="457200" algn="l" defTabSz="914400" rtl="0" eaLnBrk="1" latinLnBrk="0" hangingPunct="1">
      <a:defRPr sz="1200" kern="1200">
        <a:solidFill>
          <a:schemeClr val="tx1"/>
        </a:solidFill>
        <a:latin typeface="微软雅黑" panose="020B0503020204020204" charset="-122"/>
        <a:ea typeface="微软雅黑"/>
        <a:cs typeface="+mn-cs"/>
      </a:defRPr>
    </a:lvl2pPr>
    <a:lvl3pPr marL="914400" algn="l" defTabSz="914400" rtl="0" eaLnBrk="1" latinLnBrk="0" hangingPunct="1">
      <a:defRPr sz="1200" kern="1200">
        <a:solidFill>
          <a:schemeClr val="tx1"/>
        </a:solidFill>
        <a:latin typeface="微软雅黑" panose="020B0503020204020204" charset="-122"/>
        <a:ea typeface="微软雅黑"/>
        <a:cs typeface="+mn-cs"/>
      </a:defRPr>
    </a:lvl3pPr>
    <a:lvl4pPr marL="1371600" algn="l" defTabSz="914400" rtl="0" eaLnBrk="1" latinLnBrk="0" hangingPunct="1">
      <a:defRPr sz="1200" kern="1200">
        <a:solidFill>
          <a:schemeClr val="tx1"/>
        </a:solidFill>
        <a:latin typeface="微软雅黑" panose="020B0503020204020204" charset="-122"/>
        <a:ea typeface="微软雅黑"/>
        <a:cs typeface="+mn-cs"/>
      </a:defRPr>
    </a:lvl4pPr>
    <a:lvl5pPr marL="1828800" algn="l" defTabSz="914400" rtl="0" eaLnBrk="1" latinLnBrk="0" hangingPunct="1">
      <a:defRPr sz="1200" kern="1200">
        <a:solidFill>
          <a:schemeClr val="tx1"/>
        </a:solidFill>
        <a:latin typeface="微软雅黑" panose="020B0503020204020204" charset="-122"/>
        <a:ea typeface="微软雅黑"/>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defPPr/>
          </a:lstStyle>
          <a:p>
            <a:endParaRPr lang="zh-CN" altLang="en-US"/>
          </a:p>
        </p:txBody>
      </p:sp>
      <p:sp>
        <p:nvSpPr>
          <p:cNvPr id="4" name="灯片编号占位符 3"/>
          <p:cNvSpPr>
            <a:spLocks noGrp="1"/>
          </p:cNvSpPr>
          <p:nvPr>
            <p:ph type="sldNum" sz="quarter" idx="10"/>
          </p:nvPr>
        </p:nvSpPr>
        <p:spPr/>
        <p:txBody>
          <a:bodyPr/>
          <a:lstStyle>
            <a:defPPr/>
          </a:lstStyle>
          <a:p>
            <a:fld id="{85D0DACE-38E0-42D2-9336-2B707D34BC6D}" type="slidenum">
              <a:rPr lang="zh-CN" altLang="en-US" smtClean="0"/>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defPPr/>
          </a:lstStyle>
          <a:p>
            <a:endParaRPr lang="zh-CN" altLang="en-US"/>
          </a:p>
        </p:txBody>
      </p:sp>
      <p:sp>
        <p:nvSpPr>
          <p:cNvPr id="4" name="灯片编号占位符 3"/>
          <p:cNvSpPr>
            <a:spLocks noGrp="1"/>
          </p:cNvSpPr>
          <p:nvPr>
            <p:ph type="sldNum" sz="quarter" idx="10"/>
          </p:nvPr>
        </p:nvSpPr>
        <p:spPr/>
        <p:txBody>
          <a:bodyPr/>
          <a:lstStyle>
            <a:defPPr/>
          </a:lstStyle>
          <a:p>
            <a:fld id="{85D0DACE-38E0-42D2-9336-2B707D34BC6D}" type="slidenum">
              <a:rPr lang="zh-CN" altLang="en-US" smtClean="0"/>
              <a:pPr/>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defPPr/>
          </a:lstStyle>
          <a:p>
            <a:endParaRPr lang="zh-CN" altLang="en-US"/>
          </a:p>
        </p:txBody>
      </p:sp>
      <p:sp>
        <p:nvSpPr>
          <p:cNvPr id="4" name="灯片编号占位符 3"/>
          <p:cNvSpPr>
            <a:spLocks noGrp="1"/>
          </p:cNvSpPr>
          <p:nvPr>
            <p:ph type="sldNum" sz="quarter" idx="10"/>
          </p:nvPr>
        </p:nvSpPr>
        <p:spPr/>
        <p:txBody>
          <a:bodyPr/>
          <a:lstStyle>
            <a:defPPr/>
          </a:lstStyle>
          <a:p>
            <a:fld id="{85D0DACE-38E0-42D2-9336-2B707D34BC6D}" type="slidenum">
              <a:rPr lang="zh-CN" altLang="en-US" smtClean="0"/>
              <a:pPr/>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defPPr/>
          </a:lstStyle>
          <a:p>
            <a:endParaRPr lang="zh-CN" altLang="en-US"/>
          </a:p>
        </p:txBody>
      </p:sp>
      <p:sp>
        <p:nvSpPr>
          <p:cNvPr id="4" name="灯片编号占位符 3"/>
          <p:cNvSpPr>
            <a:spLocks noGrp="1"/>
          </p:cNvSpPr>
          <p:nvPr>
            <p:ph type="sldNum" sz="quarter" idx="10"/>
          </p:nvPr>
        </p:nvSpPr>
        <p:spPr/>
        <p:txBody>
          <a:bodyPr/>
          <a:lstStyle>
            <a:defPPr/>
          </a:lstStyle>
          <a:p>
            <a:fld id="{85D0DACE-38E0-42D2-9336-2B707D34BC6D}" type="slidenum">
              <a:rPr lang="zh-CN" altLang="en-US" smtClean="0"/>
              <a:pPr/>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defPPr/>
          </a:lstStyle>
          <a:p>
            <a:endParaRPr lang="zh-CN" altLang="en-US"/>
          </a:p>
        </p:txBody>
      </p:sp>
      <p:sp>
        <p:nvSpPr>
          <p:cNvPr id="4" name="灯片编号占位符 3"/>
          <p:cNvSpPr>
            <a:spLocks noGrp="1"/>
          </p:cNvSpPr>
          <p:nvPr>
            <p:ph type="sldNum" sz="quarter" idx="10"/>
          </p:nvPr>
        </p:nvSpPr>
        <p:spPr/>
        <p:txBody>
          <a:bodyPr/>
          <a:lstStyle>
            <a:defPPr/>
          </a:lstStyle>
          <a:p>
            <a:fld id="{85D0DACE-38E0-42D2-9336-2B707D34BC6D}" type="slidenum">
              <a:rPr lang="zh-CN" altLang="en-US" smtClean="0"/>
              <a:pPr/>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defPPr/>
          </a:lstStyle>
          <a:p>
            <a:endParaRPr lang="zh-CN" altLang="en-US"/>
          </a:p>
        </p:txBody>
      </p:sp>
      <p:sp>
        <p:nvSpPr>
          <p:cNvPr id="4" name="灯片编号占位符 3"/>
          <p:cNvSpPr>
            <a:spLocks noGrp="1"/>
          </p:cNvSpPr>
          <p:nvPr>
            <p:ph type="sldNum" sz="quarter" idx="10"/>
          </p:nvPr>
        </p:nvSpPr>
        <p:spPr/>
        <p:txBody>
          <a:bodyPr/>
          <a:lstStyle>
            <a:defPPr/>
          </a:lstStyle>
          <a:p>
            <a:fld id="{85D0DACE-38E0-42D2-9336-2B707D34BC6D}" type="slidenum">
              <a:rPr lang="zh-CN" altLang="en-US" smtClean="0"/>
              <a:pPr/>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defPPr/>
          </a:lstStyle>
          <a:p>
            <a:pPr marL="0" marR="0" indent="0" algn="l" defTabSz="914400" rtl="0" eaLnBrk="1" fontAlgn="auto" latinLnBrk="0" hangingPunct="1">
              <a:lnSpc>
                <a:spcPct val="100000"/>
              </a:lnSpc>
              <a:spcBef>
                <a:spcPct val="0"/>
              </a:spcBef>
              <a:spcAft>
                <a:spcPct val="0"/>
              </a:spcAft>
              <a:buClrTx/>
              <a:buSzTx/>
              <a:buFontTx/>
              <a:buNone/>
              <a:defRPr/>
            </a:pPr>
            <a:r>
              <a:rPr lang="zh-CN" altLang="zh-CN" sz="1600" kern="1200" smtClean="0">
                <a:solidFill>
                  <a:schemeClr val="tx1"/>
                </a:solidFill>
                <a:effectLst/>
                <a:latin typeface="微软雅黑" panose="020B0503020204020204" charset="-122"/>
                <a:ea typeface="微软雅黑"/>
                <a:cs typeface="+mn-cs"/>
              </a:rPr>
              <a:t>语文资料加群微信</a:t>
            </a:r>
            <a:r>
              <a:rPr lang="en-US" altLang="zh-CN" sz="1600" kern="1200" smtClean="0">
                <a:solidFill>
                  <a:schemeClr val="tx1"/>
                </a:solidFill>
                <a:effectLst/>
                <a:latin typeface="微软雅黑" panose="020B0503020204020204" charset="-122"/>
                <a:ea typeface="微软雅黑"/>
                <a:cs typeface="+mn-cs"/>
              </a:rPr>
              <a:t>ywgx688</a:t>
            </a:r>
            <a:r>
              <a:rPr lang="zh-CN" altLang="zh-CN" sz="1600" kern="1200" smtClean="0">
                <a:solidFill>
                  <a:schemeClr val="tx1"/>
                </a:solidFill>
                <a:effectLst/>
                <a:latin typeface="微软雅黑" panose="020B0503020204020204" charset="-122"/>
                <a:ea typeface="微软雅黑"/>
                <a:cs typeface="+mn-cs"/>
              </a:rPr>
              <a:t>备注：语文</a:t>
            </a:r>
          </a:p>
          <a:p>
            <a:endParaRPr lang="zh-CN" altLang="en-US"/>
          </a:p>
        </p:txBody>
      </p:sp>
      <p:sp>
        <p:nvSpPr>
          <p:cNvPr id="4" name="灯片编号占位符 3"/>
          <p:cNvSpPr>
            <a:spLocks noGrp="1"/>
          </p:cNvSpPr>
          <p:nvPr>
            <p:ph type="sldNum" sz="quarter" idx="10"/>
          </p:nvPr>
        </p:nvSpPr>
        <p:spPr/>
        <p:txBody>
          <a:bodyPr/>
          <a:lstStyle>
            <a:defPPr/>
          </a:lstStyle>
          <a:p>
            <a:fld id="{85D0DACE-38E0-42D2-9336-2B707D34BC6D}" type="slidenum">
              <a:rPr lang="zh-CN" altLang="en-US" smtClean="0"/>
              <a:pPr/>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defPPr/>
          </a:lstStyle>
          <a:p>
            <a:endParaRPr lang="zh-CN" altLang="en-US"/>
          </a:p>
        </p:txBody>
      </p:sp>
      <p:sp>
        <p:nvSpPr>
          <p:cNvPr id="4" name="灯片编号占位符 3"/>
          <p:cNvSpPr>
            <a:spLocks noGrp="1"/>
          </p:cNvSpPr>
          <p:nvPr>
            <p:ph type="sldNum" sz="quarter" idx="10"/>
          </p:nvPr>
        </p:nvSpPr>
        <p:spPr/>
        <p:txBody>
          <a:bodyPr/>
          <a:lstStyle>
            <a:defPPr/>
          </a:lstStyle>
          <a:p>
            <a:fld id="{85D0DACE-38E0-42D2-9336-2B707D34BC6D}" type="slidenum">
              <a:rPr lang="zh-CN" altLang="en-US" smtClean="0"/>
              <a:pPr/>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defPPr/>
          </a:lstStyle>
          <a:p>
            <a:endParaRPr lang="zh-CN" altLang="en-US"/>
          </a:p>
        </p:txBody>
      </p:sp>
      <p:sp>
        <p:nvSpPr>
          <p:cNvPr id="4" name="灯片编号占位符 3"/>
          <p:cNvSpPr>
            <a:spLocks noGrp="1"/>
          </p:cNvSpPr>
          <p:nvPr>
            <p:ph type="sldNum" sz="quarter" idx="10"/>
          </p:nvPr>
        </p:nvSpPr>
        <p:spPr/>
        <p:txBody>
          <a:bodyPr/>
          <a:lstStyle>
            <a:defPPr/>
          </a:lstStyle>
          <a:p>
            <a:fld id="{85D0DACE-38E0-42D2-9336-2B707D34BC6D}" type="slidenum">
              <a:rPr lang="zh-CN" altLang="en-US" smtClean="0"/>
              <a:pPr/>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defPPr/>
          </a:lstStyle>
          <a:p>
            <a:endParaRPr lang="zh-CN" altLang="en-US"/>
          </a:p>
        </p:txBody>
      </p:sp>
      <p:sp>
        <p:nvSpPr>
          <p:cNvPr id="4" name="灯片编号占位符 3"/>
          <p:cNvSpPr>
            <a:spLocks noGrp="1"/>
          </p:cNvSpPr>
          <p:nvPr>
            <p:ph type="sldNum" sz="quarter" idx="10"/>
          </p:nvPr>
        </p:nvSpPr>
        <p:spPr/>
        <p:txBody>
          <a:bodyPr/>
          <a:lstStyle>
            <a:defPPr/>
          </a:lstStyle>
          <a:p>
            <a:fld id="{85D0DACE-38E0-42D2-9336-2B707D34BC6D}" type="slidenum">
              <a:rPr lang="zh-CN" altLang="en-US" smtClean="0"/>
              <a:pPr/>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defPPr/>
          </a:lstStyle>
          <a:p>
            <a:endParaRPr lang="zh-CN" altLang="en-US"/>
          </a:p>
        </p:txBody>
      </p:sp>
      <p:sp>
        <p:nvSpPr>
          <p:cNvPr id="4" name="灯片编号占位符 3"/>
          <p:cNvSpPr>
            <a:spLocks noGrp="1"/>
          </p:cNvSpPr>
          <p:nvPr>
            <p:ph type="sldNum" sz="quarter" idx="10"/>
          </p:nvPr>
        </p:nvSpPr>
        <p:spPr/>
        <p:txBody>
          <a:bodyPr/>
          <a:lstStyle>
            <a:defPPr/>
          </a:lstStyle>
          <a:p>
            <a:fld id="{85D0DACE-38E0-42D2-9336-2B707D34BC6D}" type="slidenum">
              <a:rPr lang="zh-CN" altLang="en-US" smtClean="0"/>
              <a:pPr/>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defPPr/>
          </a:lstStyle>
          <a:p>
            <a:endParaRPr lang="zh-CN" altLang="en-US"/>
          </a:p>
        </p:txBody>
      </p:sp>
      <p:sp>
        <p:nvSpPr>
          <p:cNvPr id="4" name="灯片编号占位符 3"/>
          <p:cNvSpPr>
            <a:spLocks noGrp="1"/>
          </p:cNvSpPr>
          <p:nvPr>
            <p:ph type="sldNum" sz="quarter" idx="10"/>
          </p:nvPr>
        </p:nvSpPr>
        <p:spPr/>
        <p:txBody>
          <a:bodyPr/>
          <a:lstStyle>
            <a:defPPr/>
          </a:lstStyle>
          <a:p>
            <a:fld id="{85D0DACE-38E0-42D2-9336-2B707D34BC6D}" type="slidenum">
              <a:rPr lang="zh-CN" altLang="en-US" smtClean="0"/>
              <a:pPr/>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defPPr/>
          </a:lstStyle>
          <a:p>
            <a:endParaRPr lang="zh-CN" altLang="en-US"/>
          </a:p>
        </p:txBody>
      </p:sp>
      <p:sp>
        <p:nvSpPr>
          <p:cNvPr id="4" name="灯片编号占位符 3"/>
          <p:cNvSpPr>
            <a:spLocks noGrp="1"/>
          </p:cNvSpPr>
          <p:nvPr>
            <p:ph type="sldNum" sz="quarter" idx="10"/>
          </p:nvPr>
        </p:nvSpPr>
        <p:spPr/>
        <p:txBody>
          <a:bodyPr/>
          <a:lstStyle>
            <a:defPPr/>
          </a:lstStyle>
          <a:p>
            <a:fld id="{85D0DACE-38E0-42D2-9336-2B707D34BC6D}" type="slidenum">
              <a:rPr lang="zh-CN" altLang="en-US" smtClean="0"/>
              <a:pPr/>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defPPr/>
          </a:lstStyle>
          <a:p>
            <a:endParaRPr lang="zh-CN" altLang="en-US"/>
          </a:p>
        </p:txBody>
      </p:sp>
      <p:sp>
        <p:nvSpPr>
          <p:cNvPr id="4" name="灯片编号占位符 3"/>
          <p:cNvSpPr>
            <a:spLocks noGrp="1"/>
          </p:cNvSpPr>
          <p:nvPr>
            <p:ph type="sldNum" sz="quarter" idx="10"/>
          </p:nvPr>
        </p:nvSpPr>
        <p:spPr/>
        <p:txBody>
          <a:bodyPr/>
          <a:lstStyle>
            <a:defPPr/>
          </a:lstStyle>
          <a:p>
            <a:fld id="{85D0DACE-38E0-42D2-9336-2B707D34BC6D}" type="slidenum">
              <a:rPr lang="zh-CN" altLang="en-US" smtClean="0"/>
              <a:pPr/>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defPPr/>
          </a:lstStyle>
          <a:p>
            <a:pPr marL="0" marR="0" indent="0" algn="l" defTabSz="914400" rtl="0" eaLnBrk="1" fontAlgn="auto" latinLnBrk="0" hangingPunct="1">
              <a:lnSpc>
                <a:spcPct val="100000"/>
              </a:lnSpc>
              <a:spcBef>
                <a:spcPct val="0"/>
              </a:spcBef>
              <a:spcAft>
                <a:spcPct val="0"/>
              </a:spcAft>
              <a:buClrTx/>
              <a:buSzTx/>
              <a:buFontTx/>
              <a:buNone/>
              <a:defRPr/>
            </a:pPr>
            <a:r>
              <a:rPr lang="zh-CN" altLang="zh-CN" sz="1600" kern="1200" smtClean="0">
                <a:solidFill>
                  <a:schemeClr val="tx1"/>
                </a:solidFill>
                <a:effectLst/>
                <a:latin typeface="微软雅黑" panose="020B0503020204020204" charset="-122"/>
                <a:ea typeface="微软雅黑"/>
                <a:cs typeface="+mn-cs"/>
              </a:rPr>
              <a:t>语文资料加群微信</a:t>
            </a:r>
            <a:r>
              <a:rPr lang="en-US" altLang="zh-CN" sz="1600" kern="1200" smtClean="0">
                <a:solidFill>
                  <a:schemeClr val="tx1"/>
                </a:solidFill>
                <a:effectLst/>
                <a:latin typeface="微软雅黑" panose="020B0503020204020204" charset="-122"/>
                <a:ea typeface="微软雅黑"/>
                <a:cs typeface="+mn-cs"/>
              </a:rPr>
              <a:t>ywgx688</a:t>
            </a:r>
            <a:r>
              <a:rPr lang="zh-CN" altLang="zh-CN" sz="1600" kern="1200" smtClean="0">
                <a:solidFill>
                  <a:schemeClr val="tx1"/>
                </a:solidFill>
                <a:effectLst/>
                <a:latin typeface="微软雅黑" panose="020B0503020204020204" charset="-122"/>
                <a:ea typeface="微软雅黑"/>
                <a:cs typeface="+mn-cs"/>
              </a:rPr>
              <a:t>备注：语文</a:t>
            </a:r>
          </a:p>
          <a:p>
            <a:endParaRPr lang="zh-CN" altLang="en-US"/>
          </a:p>
        </p:txBody>
      </p:sp>
      <p:sp>
        <p:nvSpPr>
          <p:cNvPr id="4" name="灯片编号占位符 3"/>
          <p:cNvSpPr>
            <a:spLocks noGrp="1"/>
          </p:cNvSpPr>
          <p:nvPr>
            <p:ph type="sldNum" sz="quarter" idx="10"/>
          </p:nvPr>
        </p:nvSpPr>
        <p:spPr/>
        <p:txBody>
          <a:bodyPr/>
          <a:lstStyle>
            <a:defPPr/>
          </a:lstStyle>
          <a:p>
            <a:fld id="{85D0DACE-38E0-42D2-9336-2B707D34BC6D}" type="slidenum">
              <a:rPr lang="zh-CN" altLang="en-US" smtClean="0"/>
              <a:pPr/>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defPPr/>
          </a:lstStyle>
          <a:p>
            <a:endParaRPr lang="zh-CN" altLang="en-US"/>
          </a:p>
        </p:txBody>
      </p:sp>
      <p:sp>
        <p:nvSpPr>
          <p:cNvPr id="4" name="灯片编号占位符 3"/>
          <p:cNvSpPr>
            <a:spLocks noGrp="1"/>
          </p:cNvSpPr>
          <p:nvPr>
            <p:ph type="sldNum" sz="quarter" idx="10"/>
          </p:nvPr>
        </p:nvSpPr>
        <p:spPr/>
        <p:txBody>
          <a:bodyPr/>
          <a:lstStyle>
            <a:defPPr/>
          </a:lstStyle>
          <a:p>
            <a:fld id="{85D0DACE-38E0-42D2-9336-2B707D34BC6D}" type="slidenum">
              <a:rPr lang="zh-CN" altLang="en-US" smtClean="0"/>
              <a:pPr/>
              <a:t>23</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defPPr/>
          </a:lstStyle>
          <a:p>
            <a:endParaRPr lang="zh-CN" altLang="en-US"/>
          </a:p>
        </p:txBody>
      </p:sp>
      <p:sp>
        <p:nvSpPr>
          <p:cNvPr id="4" name="灯片编号占位符 3"/>
          <p:cNvSpPr>
            <a:spLocks noGrp="1"/>
          </p:cNvSpPr>
          <p:nvPr>
            <p:ph type="sldNum" sz="quarter" idx="10"/>
          </p:nvPr>
        </p:nvSpPr>
        <p:spPr/>
        <p:txBody>
          <a:bodyPr/>
          <a:lstStyle>
            <a:defPPr/>
          </a:lstStyle>
          <a:p>
            <a:fld id="{85D0DACE-38E0-42D2-9336-2B707D34BC6D}" type="slidenum">
              <a:rPr lang="zh-CN" altLang="en-US" smtClean="0"/>
              <a:pPr/>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defPPr/>
          </a:lstStyle>
          <a:p>
            <a:endParaRPr lang="zh-CN" altLang="en-US"/>
          </a:p>
        </p:txBody>
      </p:sp>
      <p:sp>
        <p:nvSpPr>
          <p:cNvPr id="4" name="灯片编号占位符 3"/>
          <p:cNvSpPr>
            <a:spLocks noGrp="1"/>
          </p:cNvSpPr>
          <p:nvPr>
            <p:ph type="sldNum" sz="quarter" idx="10"/>
          </p:nvPr>
        </p:nvSpPr>
        <p:spPr/>
        <p:txBody>
          <a:bodyPr/>
          <a:lstStyle>
            <a:defPPr/>
          </a:lstStyle>
          <a:p>
            <a:fld id="{85D0DACE-38E0-42D2-9336-2B707D34BC6D}" type="slidenum">
              <a:rPr lang="zh-CN" altLang="en-US" smtClean="0"/>
              <a:pPr/>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defPPr/>
          </a:lstStyle>
          <a:p>
            <a:endParaRPr lang="zh-CN" altLang="en-US"/>
          </a:p>
        </p:txBody>
      </p:sp>
      <p:sp>
        <p:nvSpPr>
          <p:cNvPr id="4" name="灯片编号占位符 3"/>
          <p:cNvSpPr>
            <a:spLocks noGrp="1"/>
          </p:cNvSpPr>
          <p:nvPr>
            <p:ph type="sldNum" sz="quarter" idx="10"/>
          </p:nvPr>
        </p:nvSpPr>
        <p:spPr/>
        <p:txBody>
          <a:bodyPr/>
          <a:lstStyle>
            <a:defPPr/>
          </a:lstStyle>
          <a:p>
            <a:fld id="{85D0DACE-38E0-42D2-9336-2B707D34BC6D}" type="slidenum">
              <a:rPr lang="zh-CN" altLang="en-US" smtClean="0"/>
              <a:pPr/>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defPPr/>
          </a:lstStyle>
          <a:p>
            <a:endParaRPr lang="zh-CN" altLang="en-US"/>
          </a:p>
        </p:txBody>
      </p:sp>
      <p:sp>
        <p:nvSpPr>
          <p:cNvPr id="4" name="灯片编号占位符 3"/>
          <p:cNvSpPr>
            <a:spLocks noGrp="1"/>
          </p:cNvSpPr>
          <p:nvPr>
            <p:ph type="sldNum" sz="quarter" idx="10"/>
          </p:nvPr>
        </p:nvSpPr>
        <p:spPr/>
        <p:txBody>
          <a:bodyPr/>
          <a:lstStyle>
            <a:defPPr/>
          </a:lstStyle>
          <a:p>
            <a:fld id="{85D0DACE-38E0-42D2-9336-2B707D34BC6D}" type="slidenum">
              <a:rPr lang="zh-CN" altLang="en-US" smtClean="0"/>
              <a:pPr/>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defPPr/>
          </a:lstStyle>
          <a:p>
            <a:pPr marL="0" marR="0" indent="0" algn="l" defTabSz="914400" rtl="0" eaLnBrk="1" fontAlgn="auto" latinLnBrk="0" hangingPunct="1">
              <a:lnSpc>
                <a:spcPct val="100000"/>
              </a:lnSpc>
              <a:spcBef>
                <a:spcPct val="0"/>
              </a:spcBef>
              <a:spcAft>
                <a:spcPct val="0"/>
              </a:spcAft>
              <a:buClrTx/>
              <a:buSzTx/>
              <a:buFontTx/>
              <a:buNone/>
              <a:defRPr/>
            </a:pPr>
            <a:r>
              <a:rPr lang="zh-CN" altLang="zh-CN" sz="1600" kern="1200" smtClean="0">
                <a:solidFill>
                  <a:schemeClr val="tx1"/>
                </a:solidFill>
                <a:effectLst/>
                <a:latin typeface="微软雅黑" panose="020B0503020204020204" charset="-122"/>
                <a:ea typeface="微软雅黑"/>
                <a:cs typeface="+mn-cs"/>
              </a:rPr>
              <a:t>语文资料加群微信</a:t>
            </a:r>
            <a:r>
              <a:rPr lang="en-US" altLang="zh-CN" sz="1600" kern="1200" smtClean="0">
                <a:solidFill>
                  <a:schemeClr val="tx1"/>
                </a:solidFill>
                <a:effectLst/>
                <a:latin typeface="微软雅黑" panose="020B0503020204020204" charset="-122"/>
                <a:ea typeface="微软雅黑"/>
                <a:cs typeface="+mn-cs"/>
              </a:rPr>
              <a:t>ywgx688</a:t>
            </a:r>
            <a:r>
              <a:rPr lang="zh-CN" altLang="zh-CN" sz="1600" kern="1200" smtClean="0">
                <a:solidFill>
                  <a:schemeClr val="tx1"/>
                </a:solidFill>
                <a:effectLst/>
                <a:latin typeface="微软雅黑" panose="020B0503020204020204" charset="-122"/>
                <a:ea typeface="微软雅黑"/>
                <a:cs typeface="+mn-cs"/>
              </a:rPr>
              <a:t>备注：语文</a:t>
            </a:r>
          </a:p>
          <a:p>
            <a:endParaRPr lang="zh-CN" altLang="en-US"/>
          </a:p>
        </p:txBody>
      </p:sp>
      <p:sp>
        <p:nvSpPr>
          <p:cNvPr id="4" name="灯片编号占位符 3"/>
          <p:cNvSpPr>
            <a:spLocks noGrp="1"/>
          </p:cNvSpPr>
          <p:nvPr>
            <p:ph type="sldNum" sz="quarter" idx="10"/>
          </p:nvPr>
        </p:nvSpPr>
        <p:spPr/>
        <p:txBody>
          <a:bodyPr/>
          <a:lstStyle>
            <a:defPPr/>
          </a:lstStyle>
          <a:p>
            <a:fld id="{85D0DACE-38E0-42D2-9336-2B707D34BC6D}" type="slidenum">
              <a:rPr lang="zh-CN" altLang="en-US" smtClean="0"/>
              <a:pPr/>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defPPr/>
          </a:lstStyle>
          <a:p>
            <a:endParaRPr lang="zh-CN" altLang="en-US"/>
          </a:p>
        </p:txBody>
      </p:sp>
      <p:sp>
        <p:nvSpPr>
          <p:cNvPr id="4" name="灯片编号占位符 3"/>
          <p:cNvSpPr>
            <a:spLocks noGrp="1"/>
          </p:cNvSpPr>
          <p:nvPr>
            <p:ph type="sldNum" sz="quarter" idx="10"/>
          </p:nvPr>
        </p:nvSpPr>
        <p:spPr/>
        <p:txBody>
          <a:bodyPr/>
          <a:lstStyle>
            <a:defPPr/>
          </a:lstStyle>
          <a:p>
            <a:fld id="{85D0DACE-38E0-42D2-9336-2B707D34BC6D}" type="slidenum">
              <a:rPr lang="zh-CN" altLang="en-US" smtClean="0"/>
              <a:pPr/>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defPPr/>
          </a:lstStyle>
          <a:p>
            <a:endParaRPr lang="zh-CN" altLang="en-US"/>
          </a:p>
        </p:txBody>
      </p:sp>
      <p:sp>
        <p:nvSpPr>
          <p:cNvPr id="4" name="灯片编号占位符 3"/>
          <p:cNvSpPr>
            <a:spLocks noGrp="1"/>
          </p:cNvSpPr>
          <p:nvPr>
            <p:ph type="sldNum" sz="quarter" idx="10"/>
          </p:nvPr>
        </p:nvSpPr>
        <p:spPr/>
        <p:txBody>
          <a:bodyPr/>
          <a:lstStyle>
            <a:defPPr/>
          </a:lstStyle>
          <a:p>
            <a:fld id="{85D0DACE-38E0-42D2-9336-2B707D34BC6D}" type="slidenum">
              <a:rPr lang="zh-CN" altLang="en-US" smtClean="0"/>
              <a:pPr/>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slideMaster" Target="../slideMasters/slideMaster1.xml"/><Relationship Id="rId5" Type="http://schemas.openxmlformats.org/officeDocument/2006/relationships/tags" Target="../tags/tag12.xml"/><Relationship Id="rId4" Type="http://schemas.openxmlformats.org/officeDocument/2006/relationships/tags" Target="../tags/tag11.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 Id="rId5" Type="http://schemas.openxmlformats.org/officeDocument/2006/relationships/slideMaster" Target="../slideMasters/slideMaster1.xml"/><Relationship Id="rId4" Type="http://schemas.openxmlformats.org/officeDocument/2006/relationships/tags" Target="../tags/tag58.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tags" Target="../tags/tag59.xml"/><Relationship Id="rId5" Type="http://schemas.openxmlformats.org/officeDocument/2006/relationships/slideMaster" Target="../slideMasters/slideMaster1.xml"/><Relationship Id="rId4" Type="http://schemas.openxmlformats.org/officeDocument/2006/relationships/tags" Target="../tags/tag62.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slideMaster" Target="../slideMasters/slideMaster1.xml"/><Relationship Id="rId5" Type="http://schemas.openxmlformats.org/officeDocument/2006/relationships/tags" Target="../tags/tag17.xml"/><Relationship Id="rId4" Type="http://schemas.openxmlformats.org/officeDocument/2006/relationships/tags" Target="../tags/tag16.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slideMaster" Target="../slideMasters/slideMaster1.xml"/><Relationship Id="rId5" Type="http://schemas.openxmlformats.org/officeDocument/2006/relationships/tags" Target="../tags/tag22.xml"/><Relationship Id="rId4" Type="http://schemas.openxmlformats.org/officeDocument/2006/relationships/tags" Target="../tags/tag21.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5.xml"/><Relationship Id="rId7" Type="http://schemas.openxmlformats.org/officeDocument/2006/relationships/slideMaster" Target="../slideMasters/slideMaster1.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6.xml"/><Relationship Id="rId3" Type="http://schemas.openxmlformats.org/officeDocument/2006/relationships/tags" Target="../tags/tag31.xml"/><Relationship Id="rId7" Type="http://schemas.openxmlformats.org/officeDocument/2006/relationships/tags" Target="../tags/tag35.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9"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 Id="rId5" Type="http://schemas.openxmlformats.org/officeDocument/2006/relationships/slideMaster" Target="../slideMasters/slideMaster1.xml"/><Relationship Id="rId4" Type="http://schemas.openxmlformats.org/officeDocument/2006/relationships/tags" Target="../tags/tag40.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6.xml"/><Relationship Id="rId7" Type="http://schemas.openxmlformats.org/officeDocument/2006/relationships/slideMaster" Target="../slideMasters/slideMaster1.xml"/><Relationship Id="rId2" Type="http://schemas.openxmlformats.org/officeDocument/2006/relationships/tags" Target="../tags/tag45.xml"/><Relationship Id="rId1" Type="http://schemas.openxmlformats.org/officeDocument/2006/relationships/tags" Target="../tags/tag44.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tags" Target="../tags/tag50.xml"/><Relationship Id="rId6" Type="http://schemas.openxmlformats.org/officeDocument/2006/relationships/slideMaster" Target="../slideMasters/slideMaster1.xml"/><Relationship Id="rId5" Type="http://schemas.openxmlformats.org/officeDocument/2006/relationships/tags" Target="../tags/tag54.xml"/><Relationship Id="rId4" Type="http://schemas.openxmlformats.org/officeDocument/2006/relationships/tags" Target="../tags/tag5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669882" y="2588281"/>
            <a:ext cx="10852237" cy="899167"/>
          </a:xfrm>
        </p:spPr>
        <p:txBody>
          <a:bodyPr lIns="101600" tIns="38100" rIns="25400" bIns="38100" anchor="t" anchorCtr="0">
            <a:noAutofit/>
          </a:bodyPr>
          <a:lstStyle>
            <a:defPPr/>
            <a:lvl1pPr algn="ctr">
              <a:defRPr sz="5400" b="0" spc="600">
                <a:effectLst>
                  <a:outerShdw blurRad="38100" dist="38100" dir="2700000" algn="tl">
                    <a:srgbClr val="000000">
                      <a:alpha val="43137"/>
                    </a:srgbClr>
                  </a:outerShdw>
                </a:effectLst>
              </a:defRPr>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669882" y="3566160"/>
            <a:ext cx="10852237" cy="950984"/>
          </a:xfrm>
        </p:spPr>
        <p:txBody>
          <a:bodyPr lIns="101600" tIns="38100" rIns="76200" bIns="38100">
            <a:noAutofit/>
          </a:bodyPr>
          <a:lstStyle>
            <a:defPPr/>
            <a:lvl1pPr marL="0" indent="0" algn="ctr" eaLnBrk="1" fontAlgn="auto" latinLnBrk="0" hangingPunct="1">
              <a:lnSpc>
                <a:spcPct val="100000"/>
              </a:lnSpc>
              <a:buNone/>
              <a:defRPr sz="24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defPPr/>
          </a:lstStyle>
          <a:p>
            <a:fld id="{760FBDFE-C587-4B4C-A407-44438C67B59E}" type="datetimeFigureOut">
              <a:rPr lang="zh-CN" altLang="en-US" smtClean="0"/>
              <a:pPr/>
              <a:t>2020-10-23</a:t>
            </a:fld>
            <a:endParaRPr lang="zh-CN" altLang="en-US"/>
          </a:p>
        </p:txBody>
      </p:sp>
      <p:sp>
        <p:nvSpPr>
          <p:cNvPr id="17" name="页脚占位符 16"/>
          <p:cNvSpPr>
            <a:spLocks noGrp="1"/>
          </p:cNvSpPr>
          <p:nvPr>
            <p:ph type="ftr" sz="quarter" idx="11"/>
            <p:custDataLst>
              <p:tags r:id="rId4"/>
            </p:custDataLst>
          </p:nvPr>
        </p:nvSpPr>
        <p:spPr/>
        <p:txBody>
          <a:bodyPr/>
          <a:lstStyle>
            <a:defPPr/>
          </a:lstStyle>
          <a:p>
            <a:endParaRPr lang="zh-CN" altLang="en-US"/>
          </a:p>
        </p:txBody>
      </p:sp>
      <p:sp>
        <p:nvSpPr>
          <p:cNvPr id="18" name="灯片编号占位符 17"/>
          <p:cNvSpPr>
            <a:spLocks noGrp="1"/>
          </p:cNvSpPr>
          <p:nvPr>
            <p:ph type="sldNum" sz="quarter" idx="12"/>
            <p:custDataLst>
              <p:tags r:id="rId5"/>
            </p:custDataLst>
          </p:nvPr>
        </p:nvSpPr>
        <p:spPr/>
        <p:txBody>
          <a:bodyPr/>
          <a:lstStyle>
            <a:defPPr/>
          </a:lstStyle>
          <a:p>
            <a:fld id="{49AE70B2-8BF9-45C0-BB95-33D1B9D3A854}" type="slidenum">
              <a:rPr lang="zh-CN" altLang="en-US" smtClean="0"/>
              <a:pPr/>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defPPr/>
          </a:lstStyle>
          <a:p>
            <a:fld id="{760FBDFE-C587-4B4C-A407-44438C67B59E}" type="datetimeFigureOut">
              <a:rPr lang="zh-CN" altLang="en-US" smtClean="0"/>
              <a:pPr/>
              <a:t>2020-10-23</a:t>
            </a:fld>
            <a:endParaRPr lang="zh-CN" altLang="en-US"/>
          </a:p>
        </p:txBody>
      </p:sp>
      <p:sp>
        <p:nvSpPr>
          <p:cNvPr id="4" name="页脚占位符 3"/>
          <p:cNvSpPr>
            <a:spLocks noGrp="1"/>
          </p:cNvSpPr>
          <p:nvPr>
            <p:ph type="ftr" sz="quarter" idx="11"/>
            <p:custDataLst>
              <p:tags r:id="rId2"/>
            </p:custDataLst>
          </p:nvPr>
        </p:nvSpPr>
        <p:spPr/>
        <p:txBody>
          <a:bodyPr/>
          <a:lstStyle>
            <a:defPPr/>
          </a:lstStyle>
          <a:p>
            <a:endParaRPr lang="zh-CN" altLang="en-US"/>
          </a:p>
        </p:txBody>
      </p:sp>
      <p:sp>
        <p:nvSpPr>
          <p:cNvPr id="5" name="灯片编号占位符 4"/>
          <p:cNvSpPr>
            <a:spLocks noGrp="1"/>
          </p:cNvSpPr>
          <p:nvPr>
            <p:ph type="sldNum" sz="quarter" idx="12"/>
            <p:custDataLst>
              <p:tags r:id="rId3"/>
            </p:custDataLst>
          </p:nvPr>
        </p:nvSpPr>
        <p:spPr/>
        <p:txBody>
          <a:bodyPr/>
          <a:lstStyle>
            <a:defPPr/>
          </a:lstStyle>
          <a:p>
            <a:fld id="{49AE70B2-8BF9-45C0-BB95-33D1B9D3A854}" type="slidenum">
              <a:rPr lang="zh-CN" altLang="en-US" smtClean="0"/>
              <a:pPr/>
              <a:t>‹#›</a:t>
            </a:fld>
            <a:endParaRPr lang="zh-CN" altLang="en-US"/>
          </a:p>
        </p:txBody>
      </p:sp>
      <p:sp>
        <p:nvSpPr>
          <p:cNvPr id="7" name="内容占位符 6"/>
          <p:cNvSpPr>
            <a:spLocks noGrp="1"/>
          </p:cNvSpPr>
          <p:nvPr>
            <p:ph sz="quarter" idx="13"/>
            <p:custDataLst>
              <p:tags r:id="rId4"/>
            </p:custDataLst>
          </p:nvPr>
        </p:nvSpPr>
        <p:spPr>
          <a:xfrm>
            <a:off x="669930" y="952508"/>
            <a:ext cx="10852237" cy="5040000"/>
          </a:xfrm>
        </p:spPr>
        <p:txBody>
          <a:bodyPr/>
          <a:lstStyle>
            <a:defPPr/>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defPPr/>
          </a:lstStyle>
          <a:p>
            <a:fld id="{760FBDFE-C587-4B4C-A407-44438C67B59E}" type="datetimeFigureOut">
              <a:rPr lang="zh-CN" altLang="en-US" smtClean="0"/>
              <a:pPr/>
              <a:t>2020-10-23</a:t>
            </a:fld>
            <a:endParaRPr lang="zh-CN" altLang="en-US"/>
          </a:p>
        </p:txBody>
      </p:sp>
      <p:sp>
        <p:nvSpPr>
          <p:cNvPr id="4" name="页脚占位符 3"/>
          <p:cNvSpPr>
            <a:spLocks noGrp="1"/>
          </p:cNvSpPr>
          <p:nvPr>
            <p:ph type="ftr" sz="quarter" idx="11"/>
            <p:custDataLst>
              <p:tags r:id="rId2"/>
            </p:custDataLst>
          </p:nvPr>
        </p:nvSpPr>
        <p:spPr/>
        <p:txBody>
          <a:bodyPr/>
          <a:lstStyle>
            <a:defPPr/>
          </a:lstStyle>
          <a:p>
            <a:endParaRPr lang="zh-CN" altLang="en-US"/>
          </a:p>
        </p:txBody>
      </p:sp>
      <p:sp>
        <p:nvSpPr>
          <p:cNvPr id="5" name="灯片编号占位符 4"/>
          <p:cNvSpPr>
            <a:spLocks noGrp="1"/>
          </p:cNvSpPr>
          <p:nvPr>
            <p:ph type="sldNum" sz="quarter" idx="12"/>
            <p:custDataLst>
              <p:tags r:id="rId3"/>
            </p:custDataLst>
          </p:nvPr>
        </p:nvSpPr>
        <p:spPr/>
        <p:txBody>
          <a:bodyPr/>
          <a:lstStyle>
            <a:defPPr/>
          </a:lstStyle>
          <a:p>
            <a:fld id="{49AE70B2-8BF9-45C0-BB95-33D1B9D3A854}" type="slidenum">
              <a:rPr lang="zh-CN" altLang="en-US" smtClean="0"/>
              <a:pPr/>
              <a:t>‹#›</a:t>
            </a:fld>
            <a:endParaRPr lang="zh-CN" altLang="en-US"/>
          </a:p>
        </p:txBody>
      </p:sp>
      <p:sp>
        <p:nvSpPr>
          <p:cNvPr id="2" name="标题 1"/>
          <p:cNvSpPr>
            <a:spLocks noGrp="1"/>
          </p:cNvSpPr>
          <p:nvPr>
            <p:ph type="title" hasCustomPrompt="1"/>
            <p:custDataLst>
              <p:tags r:id="rId4"/>
            </p:custDataLst>
          </p:nvPr>
        </p:nvSpPr>
        <p:spPr>
          <a:xfrm>
            <a:off x="669882" y="2588281"/>
            <a:ext cx="10852237" cy="899167"/>
          </a:xfrm>
        </p:spPr>
        <p:txBody>
          <a:bodyPr vert="horz" lIns="101600" tIns="38100" rIns="25400" bIns="38100" rtlCol="0" anchor="t" anchorCtr="0">
            <a:noAutofit/>
          </a:bodyPr>
          <a:lstStyle>
            <a:defPPr/>
            <a:lvl1pPr marL="0" marR="0" algn="ctr" defTabSz="914400" rtl="0" eaLnBrk="1" fontAlgn="auto" latinLnBrk="0" hangingPunct="1">
              <a:lnSpc>
                <a:spcPct val="100000"/>
              </a:lnSpc>
              <a:buNone/>
              <a:defRPr kumimoji="0" lang="zh-CN" altLang="en-US" sz="5400" b="0" i="0" u="none" strike="noStrike" kern="1200" cap="none" spc="600" normalizeH="0" baseline="0" noProof="1">
                <a:solidFill>
                  <a:schemeClr val="tx1"/>
                </a:solidFill>
                <a:effectLst>
                  <a:outerShdw blurRad="38100" dist="38100" dir="2700000" algn="tl">
                    <a:srgbClr val="000000">
                      <a:alpha val="43137"/>
                    </a:srgbClr>
                  </a:outerShdw>
                </a:effectLst>
                <a:uFillTx/>
                <a:latin typeface="+mj-lt"/>
                <a:ea typeface="+mj-ea"/>
                <a:cs typeface="+mj-cs"/>
                <a:sym typeface="+mn-ea"/>
              </a:defRPr>
            </a:lvl1pPr>
          </a:lstStyle>
          <a:p>
            <a:pPr lvl="0"/>
            <a:r>
              <a:rPr>
                <a:sym typeface="+mn-ea"/>
              </a:rPr>
              <a:t>单击此处编辑标题</a:t>
            </a: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882" y="432000"/>
            <a:ext cx="10852237" cy="648000"/>
          </a:xfrm>
        </p:spPr>
        <p:txBody>
          <a:bodyPr vert="horz" lIns="101600" tIns="38100" rIns="76200" bIns="38100" rtlCol="0" anchor="ctr" anchorCtr="0">
            <a:noAutofit/>
          </a:bodyPr>
          <a:lstStyle>
            <a:defPPr/>
            <a:lvl1pPr marL="0" marR="0" algn="l" defTabSz="914400" rtl="0" eaLnBrk="1" fontAlgn="auto" latinLnBrk="0" hangingPunct="1">
              <a:lnSpc>
                <a:spcPct val="100000"/>
              </a:lnSpc>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69882" y="1296000"/>
            <a:ext cx="10852237" cy="5041355"/>
          </a:xfrm>
        </p:spPr>
        <p:txBody>
          <a:bodyPr vert="horz" lIns="101600" tIns="0" rIns="82550" bIns="0" rtlCol="0">
            <a:noAutofit/>
          </a:bodyPr>
          <a:lstStyle>
            <a:defPPr/>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defPPr/>
          </a:lstStyle>
          <a:p>
            <a:fld id="{760FBDFE-C587-4B4C-A407-44438C67B59E}" type="datetimeFigureOut">
              <a:rPr lang="zh-CN" altLang="en-US" smtClean="0"/>
              <a:pPr/>
              <a:t>2020-10-23</a:t>
            </a:fld>
            <a:endParaRPr lang="zh-CN" altLang="en-US"/>
          </a:p>
        </p:txBody>
      </p:sp>
      <p:sp>
        <p:nvSpPr>
          <p:cNvPr id="5" name="页脚占位符 4"/>
          <p:cNvSpPr>
            <a:spLocks noGrp="1"/>
          </p:cNvSpPr>
          <p:nvPr>
            <p:ph type="ftr" sz="quarter" idx="11"/>
            <p:custDataLst>
              <p:tags r:id="rId4"/>
            </p:custDataLst>
          </p:nvPr>
        </p:nvSpPr>
        <p:spPr/>
        <p:txBody>
          <a:bodyPr/>
          <a:lstStyle>
            <a:defPPr/>
          </a:lstStyle>
          <a:p>
            <a:endParaRPr lang="zh-CN" altLang="en-US"/>
          </a:p>
        </p:txBody>
      </p:sp>
      <p:sp>
        <p:nvSpPr>
          <p:cNvPr id="6" name="灯片编号占位符 5"/>
          <p:cNvSpPr>
            <a:spLocks noGrp="1"/>
          </p:cNvSpPr>
          <p:nvPr>
            <p:ph type="sldNum" sz="quarter" idx="12"/>
            <p:custDataLst>
              <p:tags r:id="rId5"/>
            </p:custDataLst>
          </p:nvPr>
        </p:nvSpPr>
        <p:spPr/>
        <p:txBody>
          <a:bodyPr/>
          <a:lstStyle>
            <a:defPPr/>
          </a:lstStyle>
          <a:p>
            <a:fld id="{49AE70B2-8BF9-45C0-BB95-33D1B9D3A854}" type="slidenum">
              <a:rPr lang="zh-CN" altLang="en-US" smtClean="0"/>
              <a:pPr/>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930" y="3808730"/>
            <a:ext cx="10852237" cy="624845"/>
          </a:xfrm>
        </p:spPr>
        <p:txBody>
          <a:bodyPr lIns="101600" tIns="38100" rIns="63500" bIns="38100" anchor="t" anchorCtr="0">
            <a:noAutofit/>
          </a:bodyPr>
          <a:lstStyle>
            <a:defPPr/>
            <a:lvl1pPr>
              <a:defRPr sz="3600" b="0" u="none" strike="noStrike" kern="1200" cap="none" spc="300" normalizeH="0">
                <a:solidFill>
                  <a:schemeClr val="tx1"/>
                </a:solidFill>
                <a:effectLst>
                  <a:outerShdw blurRad="38100" dist="38100" dir="2700000" algn="tl">
                    <a:srgbClr val="000000">
                      <a:alpha val="43137"/>
                    </a:srgbClr>
                  </a:outerShdw>
                </a:effectLst>
                <a:uFillTx/>
              </a:defRPr>
            </a:lvl1pPr>
          </a:lstStyle>
          <a:p>
            <a:r>
              <a:rPr lang="zh-CN" altLang="en-US"/>
              <a:t>单击此处编辑母版标题样式</a:t>
            </a:r>
          </a:p>
        </p:txBody>
      </p:sp>
      <p:sp>
        <p:nvSpPr>
          <p:cNvPr id="3" name="文本占位符 2"/>
          <p:cNvSpPr>
            <a:spLocks noGrp="1"/>
          </p:cNvSpPr>
          <p:nvPr>
            <p:ph type="body" idx="1"/>
            <p:custDataLst>
              <p:tags r:id="rId2"/>
            </p:custDataLst>
          </p:nvPr>
        </p:nvSpPr>
        <p:spPr>
          <a:xfrm>
            <a:off x="669925" y="4511675"/>
            <a:ext cx="10852237" cy="1077985"/>
          </a:xfrm>
        </p:spPr>
        <p:txBody>
          <a:bodyPr lIns="101600" tIns="38100" rIns="76200" bIns="38100">
            <a:noAutofit/>
          </a:bodyPr>
          <a:lstStyle>
            <a:defPPr/>
            <a:lvl1pPr marL="0" indent="0" eaLnBrk="1" fontAlgn="auto" latinLnBrk="0" hangingPunct="1">
              <a:buNone/>
              <a:defRPr kumimoji="0" lang="zh-CN" altLang="en-US" sz="1600" b="0" i="0" u="none" strike="noStrike" kern="1200" cap="none" spc="150" normalizeH="0" baseline="0" noProof="1">
                <a:solidFill>
                  <a:schemeClr val="tx1"/>
                </a:solidFill>
                <a:uFillTx/>
                <a:latin typeface="+mn-lt"/>
                <a:ea typeface="+mn-ea"/>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custDataLst>
              <p:tags r:id="rId3"/>
            </p:custDataLst>
          </p:nvPr>
        </p:nvSpPr>
        <p:spPr/>
        <p:txBody>
          <a:bodyPr/>
          <a:lstStyle>
            <a:defPPr/>
          </a:lstStyle>
          <a:p>
            <a:fld id="{760FBDFE-C587-4B4C-A407-44438C67B59E}" type="datetimeFigureOut">
              <a:rPr lang="zh-CN" altLang="en-US" smtClean="0"/>
              <a:pPr/>
              <a:t>2020-10-23</a:t>
            </a:fld>
            <a:endParaRPr lang="zh-CN" altLang="en-US"/>
          </a:p>
        </p:txBody>
      </p:sp>
      <p:sp>
        <p:nvSpPr>
          <p:cNvPr id="5" name="页脚占位符 4"/>
          <p:cNvSpPr>
            <a:spLocks noGrp="1"/>
          </p:cNvSpPr>
          <p:nvPr>
            <p:ph type="ftr" sz="quarter" idx="11"/>
            <p:custDataLst>
              <p:tags r:id="rId4"/>
            </p:custDataLst>
          </p:nvPr>
        </p:nvSpPr>
        <p:spPr/>
        <p:txBody>
          <a:bodyPr/>
          <a:lstStyle>
            <a:defPPr/>
          </a:lstStyle>
          <a:p>
            <a:endParaRPr lang="zh-CN" altLang="en-US"/>
          </a:p>
        </p:txBody>
      </p:sp>
      <p:sp>
        <p:nvSpPr>
          <p:cNvPr id="6" name="灯片编号占位符 5"/>
          <p:cNvSpPr>
            <a:spLocks noGrp="1"/>
          </p:cNvSpPr>
          <p:nvPr>
            <p:ph type="sldNum" sz="quarter" idx="12"/>
            <p:custDataLst>
              <p:tags r:id="rId5"/>
            </p:custDataLst>
          </p:nvPr>
        </p:nvSpPr>
        <p:spPr/>
        <p:txBody>
          <a:bodyPr/>
          <a:lstStyle>
            <a:defPPr/>
          </a:lstStyle>
          <a:p>
            <a:fld id="{49AE70B2-8BF9-45C0-BB95-33D1B9D3A854}" type="slidenum">
              <a:rPr lang="zh-CN" altLang="en-US" smtClean="0"/>
              <a:pPr/>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882" y="432000"/>
            <a:ext cx="10852237" cy="648000"/>
          </a:xfrm>
        </p:spPr>
        <p:txBody>
          <a:bodyPr vert="horz" lIns="101600" tIns="38100" rIns="76200" bIns="38100" rtlCol="0" anchor="ctr" anchorCtr="0">
            <a:noAutofit/>
          </a:bodyPr>
          <a:lstStyle>
            <a:defPPr/>
            <a:lvl1pPr marL="0" marR="0" lvl="0" algn="l" defTabSz="914400" rtl="0" eaLnBrk="1" fontAlgn="auto" latinLnBrk="0" hangingPunct="1">
              <a:lnSpc>
                <a:spcPct val="100000"/>
              </a:lnSpc>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69930" y="1296000"/>
            <a:ext cx="5283242" cy="5040000"/>
          </a:xfrm>
        </p:spPr>
        <p:txBody>
          <a:bodyPr vert="horz" lIns="101600" tIns="0" rIns="82550" bIns="0" rtlCol="0">
            <a:noAutofit/>
          </a:bodyPr>
          <a:lstStyle>
            <a:defPPr/>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238877" y="1296000"/>
            <a:ext cx="5283242" cy="5040000"/>
          </a:xfrm>
        </p:spPr>
        <p:txBody>
          <a:bodyPr>
            <a:noAutofit/>
          </a:bodyPr>
          <a:lstStyle>
            <a:defPPr/>
            <a:lvl1pPr>
              <a:defRPr sz="1600">
                <a:solidFill>
                  <a:schemeClr val="tx1">
                    <a:lumMod val="75000"/>
                    <a:lumOff val="25000"/>
                  </a:schemeClr>
                </a:solidFill>
              </a:defRPr>
            </a:lvl1pPr>
            <a:lvl2pPr>
              <a:defRPr sz="16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defPPr/>
          </a:lstStyle>
          <a:p>
            <a:fld id="{760FBDFE-C587-4B4C-A407-44438C67B59E}" type="datetimeFigureOut">
              <a:rPr lang="zh-CN" altLang="en-US" smtClean="0"/>
              <a:pPr/>
              <a:t>2020-10-23</a:t>
            </a:fld>
            <a:endParaRPr lang="zh-CN" altLang="en-US"/>
          </a:p>
        </p:txBody>
      </p:sp>
      <p:sp>
        <p:nvSpPr>
          <p:cNvPr id="6" name="页脚占位符 5"/>
          <p:cNvSpPr>
            <a:spLocks noGrp="1"/>
          </p:cNvSpPr>
          <p:nvPr>
            <p:ph type="ftr" sz="quarter" idx="11"/>
            <p:custDataLst>
              <p:tags r:id="rId5"/>
            </p:custDataLst>
          </p:nvPr>
        </p:nvSpPr>
        <p:spPr/>
        <p:txBody>
          <a:bodyPr/>
          <a:lstStyle>
            <a:defPPr/>
          </a:lstStyle>
          <a:p>
            <a:endParaRPr lang="zh-CN" altLang="en-US"/>
          </a:p>
        </p:txBody>
      </p:sp>
      <p:sp>
        <p:nvSpPr>
          <p:cNvPr id="7" name="灯片编号占位符 6"/>
          <p:cNvSpPr>
            <a:spLocks noGrp="1"/>
          </p:cNvSpPr>
          <p:nvPr>
            <p:ph type="sldNum" sz="quarter" idx="12"/>
            <p:custDataLst>
              <p:tags r:id="rId6"/>
            </p:custDataLst>
          </p:nvPr>
        </p:nvSpPr>
        <p:spPr/>
        <p:txBody>
          <a:bodyPr/>
          <a:lstStyle>
            <a:defPPr/>
          </a:lstStyle>
          <a:p>
            <a:fld id="{49AE70B2-8BF9-45C0-BB95-33D1B9D3A854}" type="slidenum">
              <a:rPr lang="zh-CN" altLang="en-US" smtClean="0"/>
              <a:pPr/>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882" y="432000"/>
            <a:ext cx="10852237" cy="648000"/>
          </a:xfrm>
        </p:spPr>
        <p:txBody>
          <a:bodyPr vert="horz" lIns="101600" tIns="38100" rIns="76200" bIns="38100" rtlCol="0" anchor="ctr" anchorCtr="0">
            <a:noAutofit/>
          </a:bodyPr>
          <a:lstStyle>
            <a:defPPr/>
            <a:lvl1pPr marL="0" marR="0" lvl="0" algn="l" defTabSz="914400" rtl="0" eaLnBrk="1" fontAlgn="auto" latinLnBrk="0" hangingPunct="1">
              <a:lnSpc>
                <a:spcPct val="100000"/>
              </a:lnSpc>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69930" y="1296000"/>
            <a:ext cx="5283242" cy="381003"/>
          </a:xfrm>
        </p:spPr>
        <p:txBody>
          <a:bodyPr lIns="101600" tIns="38100" rIns="76200" bIns="38100" anchor="t" anchorCtr="0">
            <a:noAutofit/>
          </a:bodyPr>
          <a:lstStyle>
            <a:defPPr/>
            <a:lvl1pPr marL="0" indent="0" eaLnBrk="1" fontAlgn="auto" latinLnBrk="0" hangingPunct="1">
              <a:lnSpc>
                <a:spcPct val="100000"/>
              </a:lnSpc>
              <a:spcAft>
                <a:spcPct val="0"/>
              </a:spcAft>
              <a:buNone/>
              <a:defRPr sz="2000" b="1" u="none" strike="noStrike" kern="1200" cap="none" spc="200" normalizeH="0" baseline="0">
                <a:solidFill>
                  <a:schemeClr val="tx1"/>
                </a:solidFill>
                <a:uFillTx/>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69925" y="1789043"/>
            <a:ext cx="5283200" cy="4552234"/>
          </a:xfrm>
        </p:spPr>
        <p:txBody>
          <a:bodyPr vert="horz" lIns="101600" tIns="0" rIns="82550" bIns="0" rtlCol="0">
            <a:noAutofit/>
          </a:bodyPr>
          <a:lstStyle>
            <a:defPPr/>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1296000"/>
            <a:ext cx="5283242" cy="381003"/>
          </a:xfrm>
        </p:spPr>
        <p:txBody>
          <a:bodyPr vert="horz" lIns="101600" tIns="38100" rIns="76200" bIns="38100" rtlCol="0" anchor="t" anchorCtr="0">
            <a:noAutofit/>
          </a:bodyPr>
          <a:lstStyle>
            <a:defPPr/>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1" i="0" u="none" strike="noStrike" kern="1200" cap="none" spc="200" normalizeH="0" baseline="0" noProof="1">
                <a:solidFill>
                  <a:schemeClr val="tx1"/>
                </a:solidFill>
                <a:uFillTx/>
                <a:latin typeface="+mn-lt"/>
                <a:ea typeface="+mn-ea"/>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789043"/>
            <a:ext cx="5283242" cy="4552234"/>
          </a:xfrm>
        </p:spPr>
        <p:txBody>
          <a:bodyPr vert="horz" lIns="101600" tIns="0" rIns="82550" bIns="0" rtlCol="0">
            <a:noAutofit/>
          </a:bodyPr>
          <a:lstStyle>
            <a:defPPr/>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defPPr/>
          </a:lstStyle>
          <a:p>
            <a:fld id="{760FBDFE-C587-4B4C-A407-44438C67B59E}" type="datetimeFigureOut">
              <a:rPr lang="zh-CN" altLang="en-US" smtClean="0"/>
              <a:pPr/>
              <a:t>2020-10-23</a:t>
            </a:fld>
            <a:endParaRPr lang="zh-CN" altLang="en-US"/>
          </a:p>
        </p:txBody>
      </p:sp>
      <p:sp>
        <p:nvSpPr>
          <p:cNvPr id="8" name="页脚占位符 7"/>
          <p:cNvSpPr>
            <a:spLocks noGrp="1"/>
          </p:cNvSpPr>
          <p:nvPr>
            <p:ph type="ftr" sz="quarter" idx="11"/>
            <p:custDataLst>
              <p:tags r:id="rId7"/>
            </p:custDataLst>
          </p:nvPr>
        </p:nvSpPr>
        <p:spPr/>
        <p:txBody>
          <a:bodyPr/>
          <a:lstStyle>
            <a:defPPr/>
          </a:lstStyle>
          <a:p>
            <a:endParaRPr lang="zh-CN" altLang="en-US"/>
          </a:p>
        </p:txBody>
      </p:sp>
      <p:sp>
        <p:nvSpPr>
          <p:cNvPr id="9" name="灯片编号占位符 8"/>
          <p:cNvSpPr>
            <a:spLocks noGrp="1"/>
          </p:cNvSpPr>
          <p:nvPr>
            <p:ph type="sldNum" sz="quarter" idx="12"/>
            <p:custDataLst>
              <p:tags r:id="rId8"/>
            </p:custDataLst>
          </p:nvPr>
        </p:nvSpPr>
        <p:spPr/>
        <p:txBody>
          <a:bodyPr/>
          <a:lstStyle>
            <a:defPPr/>
          </a:lstStyle>
          <a:p>
            <a:fld id="{49AE70B2-8BF9-45C0-BB95-33D1B9D3A854}" type="slidenum">
              <a:rPr lang="zh-CN" altLang="en-US" smtClean="0"/>
              <a:pPr/>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vert="horz" lIns="101600" tIns="38100" rIns="76200" bIns="38100" rtlCol="0" anchor="ctr" anchorCtr="0">
            <a:noAutofit/>
          </a:bodyPr>
          <a:lstStyle>
            <a:defPPr/>
            <a:lvl1pPr marL="0" marR="0" lvl="0" algn="l" defTabSz="914400" rtl="0" eaLnBrk="1" fontAlgn="auto" latinLnBrk="0" hangingPunct="1">
              <a:lnSpc>
                <a:spcPct val="100000"/>
              </a:lnSpc>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defPPr/>
          </a:lstStyle>
          <a:p>
            <a:fld id="{760FBDFE-C587-4B4C-A407-44438C67B59E}" type="datetimeFigureOut">
              <a:rPr lang="zh-CN" altLang="en-US" smtClean="0"/>
              <a:pPr/>
              <a:t>2020-10-23</a:t>
            </a:fld>
            <a:endParaRPr lang="zh-CN" altLang="en-US"/>
          </a:p>
        </p:txBody>
      </p:sp>
      <p:sp>
        <p:nvSpPr>
          <p:cNvPr id="4" name="页脚占位符 3"/>
          <p:cNvSpPr>
            <a:spLocks noGrp="1"/>
          </p:cNvSpPr>
          <p:nvPr>
            <p:ph type="ftr" sz="quarter" idx="11"/>
            <p:custDataLst>
              <p:tags r:id="rId3"/>
            </p:custDataLst>
          </p:nvPr>
        </p:nvSpPr>
        <p:spPr/>
        <p:txBody>
          <a:bodyPr/>
          <a:lstStyle>
            <a:defPPr/>
          </a:lstStyle>
          <a:p>
            <a:endParaRPr lang="zh-CN" altLang="en-US"/>
          </a:p>
        </p:txBody>
      </p:sp>
      <p:sp>
        <p:nvSpPr>
          <p:cNvPr id="5" name="灯片编号占位符 4"/>
          <p:cNvSpPr>
            <a:spLocks noGrp="1"/>
          </p:cNvSpPr>
          <p:nvPr>
            <p:ph type="sldNum" sz="quarter" idx="12"/>
            <p:custDataLst>
              <p:tags r:id="rId4"/>
            </p:custDataLst>
          </p:nvPr>
        </p:nvSpPr>
        <p:spPr/>
        <p:txBody>
          <a:bodyPr/>
          <a:lstStyle>
            <a:defPPr/>
          </a:lstStyle>
          <a:p>
            <a:fld id="{49AE70B2-8BF9-45C0-BB95-33D1B9D3A854}" type="slidenum">
              <a:rPr lang="zh-CN" altLang="en-US" smtClean="0"/>
              <a:pPr/>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defPPr/>
          </a:lstStyle>
          <a:p>
            <a:fld id="{760FBDFE-C587-4B4C-A407-44438C67B59E}" type="datetimeFigureOut">
              <a:rPr lang="zh-CN" altLang="en-US" smtClean="0"/>
              <a:pPr/>
              <a:t>2020-10-23</a:t>
            </a:fld>
            <a:endParaRPr lang="zh-CN" altLang="en-US"/>
          </a:p>
        </p:txBody>
      </p:sp>
      <p:sp>
        <p:nvSpPr>
          <p:cNvPr id="3" name="页脚占位符 2"/>
          <p:cNvSpPr>
            <a:spLocks noGrp="1"/>
          </p:cNvSpPr>
          <p:nvPr>
            <p:ph type="ftr" sz="quarter" idx="11"/>
            <p:custDataLst>
              <p:tags r:id="rId2"/>
            </p:custDataLst>
          </p:nvPr>
        </p:nvSpPr>
        <p:spPr/>
        <p:txBody>
          <a:bodyPr/>
          <a:lstStyle>
            <a:defPPr/>
          </a:lstStyle>
          <a:p>
            <a:endParaRPr lang="zh-CN" altLang="en-US"/>
          </a:p>
        </p:txBody>
      </p:sp>
      <p:sp>
        <p:nvSpPr>
          <p:cNvPr id="4" name="灯片编号占位符 3"/>
          <p:cNvSpPr>
            <a:spLocks noGrp="1"/>
          </p:cNvSpPr>
          <p:nvPr>
            <p:ph type="sldNum" sz="quarter" idx="12"/>
            <p:custDataLst>
              <p:tags r:id="rId3"/>
            </p:custDataLst>
          </p:nvPr>
        </p:nvSpPr>
        <p:spPr/>
        <p:txBody>
          <a:bodyPr/>
          <a:lstStyle>
            <a:defPPr/>
          </a:lstStyle>
          <a:p>
            <a:fld id="{49AE70B2-8BF9-45C0-BB95-33D1B9D3A854}" type="slidenum">
              <a:rPr lang="zh-CN" altLang="en-US" smtClean="0"/>
              <a:pPr/>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69930" y="1296000"/>
            <a:ext cx="5283242" cy="5040000"/>
          </a:xfrm>
        </p:spPr>
        <p:txBody>
          <a:bodyPr vert="horz" lIns="101600" tIns="0" rIns="82550" bIns="0" rtlCol="0">
            <a:noAutofit/>
          </a:bodyPr>
          <a:lstStyle>
            <a:defPPr/>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238925" y="1296000"/>
            <a:ext cx="5283242" cy="50400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defPPr/>
          </a:lstStyle>
          <a:p>
            <a:fld id="{9EFD9D74-47D9-4702-A33C-335B63B48DBF}" type="datetimeFigureOut">
              <a:rPr lang="zh-CN" altLang="en-US" smtClean="0"/>
              <a:pPr/>
              <a:t>2020-10-23</a:t>
            </a:fld>
            <a:endParaRPr lang="zh-CN" altLang="en-US"/>
          </a:p>
        </p:txBody>
      </p:sp>
      <p:sp>
        <p:nvSpPr>
          <p:cNvPr id="6" name="页脚占位符 5"/>
          <p:cNvSpPr>
            <a:spLocks noGrp="1"/>
          </p:cNvSpPr>
          <p:nvPr>
            <p:ph type="ftr" sz="quarter" idx="11"/>
            <p:custDataLst>
              <p:tags r:id="rId4"/>
            </p:custDataLst>
          </p:nvPr>
        </p:nvSpPr>
        <p:spPr/>
        <p:txBody>
          <a:bodyPr/>
          <a:lstStyle>
            <a:defPPr/>
          </a:lstStyle>
          <a:p>
            <a:endParaRPr lang="zh-CN" altLang="en-US"/>
          </a:p>
        </p:txBody>
      </p:sp>
      <p:sp>
        <p:nvSpPr>
          <p:cNvPr id="7" name="灯片编号占位符 6"/>
          <p:cNvSpPr>
            <a:spLocks noGrp="1"/>
          </p:cNvSpPr>
          <p:nvPr>
            <p:ph type="sldNum" sz="quarter" idx="12"/>
            <p:custDataLst>
              <p:tags r:id="rId5"/>
            </p:custDataLst>
          </p:nvPr>
        </p:nvSpPr>
        <p:spPr/>
        <p:txBody>
          <a:bodyPr/>
          <a:lstStyle>
            <a:defPPr/>
          </a:lstStyle>
          <a:p>
            <a:fld id="{FABC47A4-756D-490B-A52F-7D9E2C9FC05F}" type="slidenum">
              <a:rPr lang="zh-CN" altLang="en-US" smtClean="0"/>
              <a:pPr/>
              <a:t>‹#›</a:t>
            </a:fld>
            <a:endParaRPr lang="zh-CN" altLang="en-US"/>
          </a:p>
        </p:txBody>
      </p:sp>
      <p:sp>
        <p:nvSpPr>
          <p:cNvPr id="9" name="标题 8"/>
          <p:cNvSpPr>
            <a:spLocks noGrp="1"/>
          </p:cNvSpPr>
          <p:nvPr>
            <p:ph type="title"/>
            <p:custDataLst>
              <p:tags r:id="rId6"/>
            </p:custDataLst>
          </p:nvPr>
        </p:nvSpPr>
        <p:spPr/>
        <p:txBody>
          <a:bodyPr/>
          <a:lstStyle>
            <a:defPPr/>
          </a:lstStyle>
          <a:p>
            <a:r>
              <a:rPr lang="zh-CN" altLang="en-US"/>
              <a:t>单击此处编辑母版标题样式</a:t>
            </a: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1"/>
            </p:custDataLst>
          </p:nvPr>
        </p:nvSpPr>
        <p:spPr>
          <a:xfrm>
            <a:off x="10571135" y="952508"/>
            <a:ext cx="950984" cy="5388907"/>
          </a:xfrm>
        </p:spPr>
        <p:txBody>
          <a:bodyPr vert="eaVert" lIns="101600" tIns="38100" rIns="76200" bIns="38100" rtlCol="0" anchor="ctr" anchorCtr="0">
            <a:noAutofit/>
          </a:bodyPr>
          <a:lstStyle>
            <a:defPPr/>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2"/>
            </p:custDataLst>
          </p:nvPr>
        </p:nvSpPr>
        <p:spPr>
          <a:xfrm>
            <a:off x="669925" y="952500"/>
            <a:ext cx="9828101" cy="5388907"/>
          </a:xfrm>
        </p:spPr>
        <p:txBody>
          <a:bodyPr vert="eaVert"/>
          <a:lstStyle>
            <a:defPPr/>
            <a:lvl1pPr indent="0" eaLnBrk="1" fontAlgn="auto" latinLnBrk="0" hangingPunct="1">
              <a:defRPr>
                <a:solidFill>
                  <a:schemeClr val="tx1">
                    <a:lumMod val="75000"/>
                    <a:lumOff val="25000"/>
                  </a:schemeClr>
                </a:solidFill>
              </a:defRPr>
            </a:lvl1pPr>
            <a:lvl2pPr indent="0" eaLnBrk="1" fontAlgn="auto" latinLnBrk="0" hangingPunct="1">
              <a:defRPr>
                <a:solidFill>
                  <a:schemeClr val="tx1">
                    <a:lumMod val="75000"/>
                    <a:lumOff val="25000"/>
                  </a:schemeClr>
                </a:solidFill>
              </a:defRPr>
            </a:lvl2pPr>
            <a:lvl3pPr indent="0" eaLnBrk="1" fontAlgn="auto" latinLnBrk="0" hangingPunct="1">
              <a:defRPr>
                <a:solidFill>
                  <a:schemeClr val="tx1">
                    <a:lumMod val="75000"/>
                    <a:lumOff val="25000"/>
                  </a:schemeClr>
                </a:solidFill>
              </a:defRPr>
            </a:lvl3pPr>
            <a:lvl4pPr indent="0" eaLnBrk="1" fontAlgn="auto" latinLnBrk="0" hangingPunct="1">
              <a:defRPr>
                <a:solidFill>
                  <a:schemeClr val="tx1">
                    <a:lumMod val="75000"/>
                    <a:lumOff val="25000"/>
                  </a:schemeClr>
                </a:solidFill>
              </a:defRPr>
            </a:lvl4pPr>
            <a:lvl5pPr indent="0" eaLnBrk="1" fontAlgn="auto" latinLnBrk="0" hangingPunct="1">
              <a:defRPr>
                <a:solidFill>
                  <a:schemeClr val="tx1">
                    <a:lumMod val="75000"/>
                    <a:lumOff val="25000"/>
                  </a:schemeClr>
                </a:solidFil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defPPr/>
          </a:lstStyle>
          <a:p>
            <a:fld id="{760FBDFE-C587-4B4C-A407-44438C67B59E}" type="datetimeFigureOut">
              <a:rPr lang="zh-CN" altLang="en-US" smtClean="0"/>
              <a:pPr/>
              <a:t>2020-10-23</a:t>
            </a:fld>
            <a:endParaRPr lang="zh-CN" altLang="en-US"/>
          </a:p>
        </p:txBody>
      </p:sp>
      <p:sp>
        <p:nvSpPr>
          <p:cNvPr id="5" name="页脚占位符 4"/>
          <p:cNvSpPr>
            <a:spLocks noGrp="1"/>
          </p:cNvSpPr>
          <p:nvPr>
            <p:ph type="ftr" sz="quarter" idx="11"/>
            <p:custDataLst>
              <p:tags r:id="rId4"/>
            </p:custDataLst>
          </p:nvPr>
        </p:nvSpPr>
        <p:spPr/>
        <p:txBody>
          <a:bodyPr/>
          <a:lstStyle>
            <a:defPPr/>
          </a:lstStyle>
          <a:p>
            <a:endParaRPr lang="zh-CN" altLang="en-US"/>
          </a:p>
        </p:txBody>
      </p:sp>
      <p:sp>
        <p:nvSpPr>
          <p:cNvPr id="6" name="灯片编号占位符 5"/>
          <p:cNvSpPr>
            <a:spLocks noGrp="1"/>
          </p:cNvSpPr>
          <p:nvPr>
            <p:ph type="sldNum" sz="quarter" idx="12"/>
            <p:custDataLst>
              <p:tags r:id="rId5"/>
            </p:custDataLst>
          </p:nvPr>
        </p:nvSpPr>
        <p:spPr/>
        <p:txBody>
          <a:bodyPr/>
          <a:lstStyle>
            <a:defPPr/>
          </a:lstStyle>
          <a:p>
            <a:fld id="{49AE70B2-8BF9-45C0-BB95-33D1B9D3A854}" type="slidenum">
              <a:rPr lang="zh-CN" altLang="en-US" smtClean="0"/>
              <a:pPr/>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18" Type="http://schemas.openxmlformats.org/officeDocument/2006/relationships/tags" Target="../tags/tag7.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tags" Target="../tags/tag6.xml"/><Relationship Id="rId2" Type="http://schemas.openxmlformats.org/officeDocument/2006/relationships/slideLayout" Target="../slideLayouts/slideLayout2.xml"/><Relationship Id="rId16" Type="http://schemas.openxmlformats.org/officeDocument/2006/relationships/tags" Target="../tags/tag5.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4.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FFFFF"/>
            </a:gs>
            <a:gs pos="100000">
              <a:srgbClr val="DCDCDC"/>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669882" y="432000"/>
            <a:ext cx="10852237" cy="648000"/>
          </a:xfrm>
          <a:prstGeom prst="rect">
            <a:avLst/>
          </a:prstGeom>
        </p:spPr>
        <p:txBody>
          <a:bodyPr vert="horz" lIns="101600" tIns="38100" rIns="76200" bIns="38100" rtlCol="0" anchor="ctr" anchorCtr="0">
            <a:noAutofit/>
          </a:bodyPr>
          <a:lstStyle>
            <a:defPPr/>
          </a:lstStyle>
          <a:p>
            <a:r>
              <a:rPr lang="zh-CN" altLang="en-US"/>
              <a:t>单击此处编辑母版标题样式</a:t>
            </a:r>
          </a:p>
        </p:txBody>
      </p:sp>
      <p:sp>
        <p:nvSpPr>
          <p:cNvPr id="3" name="文本占位符 2"/>
          <p:cNvSpPr>
            <a:spLocks noGrp="1"/>
          </p:cNvSpPr>
          <p:nvPr>
            <p:ph type="body" idx="1"/>
            <p:custDataLst>
              <p:tags r:id="rId14"/>
            </p:custDataLst>
          </p:nvPr>
        </p:nvSpPr>
        <p:spPr>
          <a:xfrm>
            <a:off x="669882" y="1296000"/>
            <a:ext cx="10852237" cy="5040000"/>
          </a:xfrm>
          <a:prstGeom prst="rect">
            <a:avLst/>
          </a:prstGeom>
        </p:spPr>
        <p:txBody>
          <a:bodyPr vert="horz" lIns="101600" tIns="0" rIns="82550" bIns="0" rtlCol="0">
            <a:normAutofit/>
          </a:bodyPr>
          <a:lstStyle>
            <a:def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5"/>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pPr/>
              <a:t>2020-10-23</a:t>
            </a:fld>
            <a:endParaRPr lang="zh-CN" altLang="en-US"/>
          </a:p>
        </p:txBody>
      </p:sp>
      <p:sp>
        <p:nvSpPr>
          <p:cNvPr id="5" name="页脚占位符 4"/>
          <p:cNvSpPr>
            <a:spLocks noGrp="1"/>
          </p:cNvSpPr>
          <p:nvPr>
            <p:ph type="ftr" sz="quarter" idx="3"/>
            <p:custDataLst>
              <p:tags r:id="rId16"/>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7"/>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pPr/>
              <a:t>‹#›</a:t>
            </a:fld>
            <a:endParaRPr lang="zh-CN" altLang="en-US"/>
          </a:p>
        </p:txBody>
      </p:sp>
      <p:sp>
        <p:nvSpPr>
          <p:cNvPr id="7" name="KSO_TEMPLATE" hidden="1"/>
          <p:cNvSpPr/>
          <p:nvPr>
            <p:custDataLst>
              <p:tags r:id="rId18"/>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defPPr/>
      <a:lvl1pPr algn="l" defTabSz="914400" rtl="0" eaLnBrk="1" fontAlgn="auto" latinLnBrk="0" hangingPunct="1">
        <a:lnSpc>
          <a:spcPct val="100000"/>
        </a:lnSpc>
        <a:spcBef>
          <a:spcPct val="0"/>
        </a:spcBef>
        <a:buNone/>
        <a:defRPr sz="2800" b="1" u="none" strike="noStrike" kern="1200" cap="none" spc="200" normalizeH="0">
          <a:solidFill>
            <a:schemeClr val="tx1"/>
          </a:solidFill>
          <a:uFillTx/>
          <a:latin typeface="+mj-lt"/>
          <a:ea typeface="+mj-ea"/>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mn-lt"/>
          <a:ea typeface="+mn-ea"/>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7" Type="http://schemas.openxmlformats.org/officeDocument/2006/relationships/image" Target="../media/image3.png"/><Relationship Id="rId2" Type="http://schemas.openxmlformats.org/officeDocument/2006/relationships/slideLayout" Target="../slideLayouts/slideLayout1.xml"/><Relationship Id="rId1" Type="http://schemas.openxmlformats.org/officeDocument/2006/relationships/tags" Target="../tags/tag63.xml"/><Relationship Id="rId6" Type="http://schemas.microsoft.com/office/2007/relationships/hdphoto" Target="../media/hdphoto1.wdp"/><Relationship Id="rId5" Type="http://schemas.openxmlformats.org/officeDocument/2006/relationships/image" Target="../media/image2.pn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tags" Target="../tags/tag72.xml"/><Relationship Id="rId4" Type="http://schemas.openxmlformats.org/officeDocument/2006/relationships/image" Target="../media/image1.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tags" Target="../tags/tag73.xml"/><Relationship Id="rId4" Type="http://schemas.openxmlformats.org/officeDocument/2006/relationships/image" Target="../media/image1.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tags" Target="../tags/tag74.xml"/><Relationship Id="rId4" Type="http://schemas.openxmlformats.org/officeDocument/2006/relationships/image" Target="../media/image1.png"/></Relationships>
</file>

<file path=ppt/slides/_rels/slide13.xml.rels><?xml version="1.0" encoding="UTF-8" standalone="yes"?>
<Relationships xmlns="http://schemas.openxmlformats.org/package/2006/relationships"><Relationship Id="rId8" Type="http://schemas.openxmlformats.org/officeDocument/2006/relationships/image" Target="../media/image5.emf"/><Relationship Id="rId3" Type="http://schemas.openxmlformats.org/officeDocument/2006/relationships/slideLayout" Target="../slideLayouts/slideLayout1.xml"/><Relationship Id="rId7" Type="http://schemas.openxmlformats.org/officeDocument/2006/relationships/package" Target="../embeddings/Microsoft_Word___1.docx"/><Relationship Id="rId2" Type="http://schemas.openxmlformats.org/officeDocument/2006/relationships/tags" Target="../tags/tag75.xml"/><Relationship Id="rId1" Type="http://schemas.openxmlformats.org/officeDocument/2006/relationships/vmlDrawing" Target="../drawings/vmlDrawing1.vml"/><Relationship Id="rId6" Type="http://schemas.openxmlformats.org/officeDocument/2006/relationships/oleObject" Target="../embeddings/oleObject1.bin"/><Relationship Id="rId5" Type="http://schemas.openxmlformats.org/officeDocument/2006/relationships/image" Target="../media/image1.png"/><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tags" Target="../tags/tag76.xml"/><Relationship Id="rId4" Type="http://schemas.openxmlformats.org/officeDocument/2006/relationships/image" Target="../media/image1.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tags" Target="../tags/tag77.xml"/><Relationship Id="rId4" Type="http://schemas.openxmlformats.org/officeDocument/2006/relationships/image" Target="../media/image1.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tags" Target="../tags/tag78.xml"/><Relationship Id="rId4" Type="http://schemas.openxmlformats.org/officeDocument/2006/relationships/image" Target="../media/image1.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xml"/><Relationship Id="rId1" Type="http://schemas.openxmlformats.org/officeDocument/2006/relationships/tags" Target="../tags/tag79.xml"/><Relationship Id="rId4" Type="http://schemas.openxmlformats.org/officeDocument/2006/relationships/image" Target="../media/image1.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tags" Target="../tags/tag80.xml"/><Relationship Id="rId4" Type="http://schemas.openxmlformats.org/officeDocument/2006/relationships/image" Target="../media/image1.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xml"/><Relationship Id="rId1" Type="http://schemas.openxmlformats.org/officeDocument/2006/relationships/tags" Target="../tags/tag81.xml"/><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tags" Target="../tags/tag64.xml"/><Relationship Id="rId4" Type="http://schemas.openxmlformats.org/officeDocument/2006/relationships/image" Target="../media/image1.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xml"/><Relationship Id="rId1" Type="http://schemas.openxmlformats.org/officeDocument/2006/relationships/tags" Target="../tags/tag82.xml"/><Relationship Id="rId4" Type="http://schemas.openxmlformats.org/officeDocument/2006/relationships/image" Target="../media/image1.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xml"/><Relationship Id="rId1" Type="http://schemas.openxmlformats.org/officeDocument/2006/relationships/tags" Target="../tags/tag83.xml"/><Relationship Id="rId4" Type="http://schemas.openxmlformats.org/officeDocument/2006/relationships/image" Target="../media/image1.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xml"/><Relationship Id="rId1" Type="http://schemas.openxmlformats.org/officeDocument/2006/relationships/tags" Target="../tags/tag84.xml"/><Relationship Id="rId4" Type="http://schemas.openxmlformats.org/officeDocument/2006/relationships/image" Target="../media/image1.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xml"/><Relationship Id="rId1" Type="http://schemas.openxmlformats.org/officeDocument/2006/relationships/tags" Target="../tags/tag85.xml"/><Relationship Id="rId6" Type="http://schemas.openxmlformats.org/officeDocument/2006/relationships/image" Target="../media/image7.png"/><Relationship Id="rId5" Type="http://schemas.openxmlformats.org/officeDocument/2006/relationships/image" Target="../media/image6.jpeg"/><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65.xml"/><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tags" Target="../tags/tag66.xml"/><Relationship Id="rId5" Type="http://schemas.openxmlformats.org/officeDocument/2006/relationships/image" Target="../media/image4.jpeg"/><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tags" Target="../tags/tag67.xml"/><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tags" Target="../tags/tag68.xml"/><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tags" Target="../tags/tag69.xml"/><Relationship Id="rId4" Type="http://schemas.openxmlformats.org/officeDocument/2006/relationships/image" Target="../media/image1.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tags" Target="../tags/tag70.xml"/><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tags" Target="../tags/tag71.xml"/><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剪去同侧角的矩形 7"/>
          <p:cNvSpPr/>
          <p:nvPr/>
        </p:nvSpPr>
        <p:spPr>
          <a:xfrm rot="16200000">
            <a:off x="6945630" y="1629410"/>
            <a:ext cx="6921500" cy="3620135"/>
          </a:xfrm>
          <a:prstGeom prst="snip2SameRect">
            <a:avLst>
              <a:gd name="adj1" fmla="val 36767"/>
              <a:gd name="adj2" fmla="val 0"/>
            </a:avLst>
          </a:prstGeom>
          <a:ln>
            <a:solidFill>
              <a:srgbClr val="227C8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lang="zh-CN" altLang="en-US"/>
          </a:p>
        </p:txBody>
      </p:sp>
      <p:sp>
        <p:nvSpPr>
          <p:cNvPr id="9" name="文本框 8"/>
          <p:cNvSpPr txBox="1"/>
          <p:nvPr/>
        </p:nvSpPr>
        <p:spPr>
          <a:xfrm>
            <a:off x="10240010" y="1506855"/>
            <a:ext cx="1013460" cy="3844290"/>
          </a:xfrm>
          <a:prstGeom prst="rect">
            <a:avLst/>
          </a:prstGeom>
          <a:noFill/>
        </p:spPr>
        <p:txBody>
          <a:bodyPr vert="eaVert" wrap="square" rtlCol="0">
            <a:spAutoFit/>
          </a:bodyPr>
          <a:lstStyle>
            <a:defPPr/>
          </a:lstStyle>
          <a:p>
            <a:pPr algn="dist">
              <a:lnSpc>
                <a:spcPct val="100000"/>
              </a:lnSpc>
            </a:pPr>
            <a:r>
              <a:rPr lang="zh-CN" sz="5400">
                <a:solidFill>
                  <a:srgbClr val="227C8F"/>
                </a:solidFill>
                <a:latin typeface="华康浪漫辉W9" panose="04090909000000000000" charset="-122"/>
                <a:ea typeface="华康浪漫辉W9" panose="04090909000000000000" charset="-122"/>
                <a:cs typeface="华康浪漫辉W9" panose="04090909000000000000" charset="-122"/>
              </a:rPr>
              <a:t>反对党八股</a:t>
            </a:r>
          </a:p>
        </p:txBody>
      </p:sp>
      <p:sp>
        <p:nvSpPr>
          <p:cNvPr id="10" name="文本框 9"/>
          <p:cNvSpPr txBox="1"/>
          <p:nvPr/>
        </p:nvSpPr>
        <p:spPr>
          <a:xfrm>
            <a:off x="9434830" y="4152900"/>
            <a:ext cx="613410" cy="2225040"/>
          </a:xfrm>
          <a:prstGeom prst="rect">
            <a:avLst/>
          </a:prstGeom>
          <a:noFill/>
        </p:spPr>
        <p:txBody>
          <a:bodyPr vert="eaVert" wrap="none" rtlCol="0">
            <a:spAutoFit/>
          </a:bodyPr>
          <a:lstStyle>
            <a:defPPr/>
          </a:lstStyle>
          <a:p>
            <a:r>
              <a:rPr lang="zh-CN" altLang="en-US" sz="2800">
                <a:solidFill>
                  <a:srgbClr val="227C8F"/>
                </a:solidFill>
                <a:latin typeface="华康浪漫辉W9" panose="04090909000000000000" charset="-122"/>
                <a:ea typeface="华康浪漫辉W9" panose="04090909000000000000" charset="-122"/>
              </a:rPr>
              <a:t>作者：毛泽东</a:t>
            </a:r>
          </a:p>
        </p:txBody>
      </p:sp>
      <p:pic>
        <p:nvPicPr>
          <p:cNvPr id="11" name="图片 10"/>
          <p:cNvPicPr>
            <a:picLocks noChangeAspect="1"/>
          </p:cNvPicPr>
          <p:nvPr/>
        </p:nvPicPr>
        <p:blipFill>
          <a:blip r:embed="rId4">
            <a:clrChange>
              <a:clrFrom>
                <a:srgbClr val="FFFFFF">
                  <a:alpha val="100000"/>
                </a:srgbClr>
              </a:clrFrom>
              <a:clrTo>
                <a:srgbClr val="FFFFFF">
                  <a:alpha val="100000"/>
                  <a:alpha val="0"/>
                </a:srgbClr>
              </a:clrTo>
            </a:clrChange>
          </a:blip>
          <a:stretch>
            <a:fillRect/>
          </a:stretch>
        </p:blipFill>
        <p:spPr>
          <a:xfrm>
            <a:off x="10240010" y="4911725"/>
            <a:ext cx="1976755" cy="1987550"/>
          </a:xfrm>
          <a:prstGeom prst="rect">
            <a:avLst/>
          </a:prstGeom>
        </p:spPr>
      </p:pic>
      <p:pic>
        <p:nvPicPr>
          <p:cNvPr id="12" name="图片 11"/>
          <p:cNvPicPr>
            <a:picLocks noChangeAspect="1"/>
          </p:cNvPicPr>
          <p:nvPr/>
        </p:nvPicPr>
        <p:blipFill>
          <a:blip r:embed="rId4">
            <a:clrChange>
              <a:clrFrom>
                <a:srgbClr val="FFFFFF">
                  <a:alpha val="100000"/>
                </a:srgbClr>
              </a:clrFrom>
              <a:clrTo>
                <a:srgbClr val="FFFFFF">
                  <a:alpha val="100000"/>
                  <a:alpha val="0"/>
                </a:srgbClr>
              </a:clrTo>
            </a:clrChange>
          </a:blip>
          <a:stretch>
            <a:fillRect/>
          </a:stretch>
        </p:blipFill>
        <p:spPr>
          <a:xfrm rot="16200000">
            <a:off x="10146030" y="-92075"/>
            <a:ext cx="2165350" cy="2176780"/>
          </a:xfrm>
          <a:prstGeom prst="rect">
            <a:avLst/>
          </a:prstGeom>
        </p:spPr>
      </p:pic>
      <p:pic>
        <p:nvPicPr>
          <p:cNvPr id="6" name="Picture 2"/>
          <p:cNvPicPr>
            <a:picLocks noChangeAspect="1" noChangeArrowheads="1"/>
          </p:cNvPicPr>
          <p:nvPr/>
        </p:nvPicPr>
        <p:blipFill>
          <a:blip r:embed="rId5">
            <a:extLst>
              <a:ext uri="{BEBA8EAE-BF5A-486C-A8C5-ECC9F3942E4B}">
                <a14:imgProps xmlns:a14="http://schemas.microsoft.com/office/drawing/2010/main">
                  <a14:imgLayer r:embed="rId6">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bwMode="auto">
          <a:xfrm>
            <a:off x="12556009" y="5202610"/>
            <a:ext cx="3813249" cy="3229025"/>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 name="图片 2"/>
          <p:cNvPicPr>
            <a:picLocks noChangeAspect="1"/>
          </p:cNvPicPr>
          <p:nvPr/>
        </p:nvPicPr>
        <p:blipFill>
          <a:blip r:embed="rId7"/>
          <a:stretch>
            <a:fillRect/>
          </a:stretch>
        </p:blipFill>
        <p:spPr>
          <a:xfrm>
            <a:off x="-149225" y="-186690"/>
            <a:ext cx="8844915" cy="7239635"/>
          </a:xfrm>
          <a:prstGeom prst="rect">
            <a:avLst/>
          </a:prstGeom>
        </p:spPr>
      </p:pic>
    </p:spTree>
    <p:custDataLst>
      <p:tags r:id="rId1"/>
    </p:custData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3" name="直接连接符 12"/>
          <p:cNvCxnSpPr/>
          <p:nvPr/>
        </p:nvCxnSpPr>
        <p:spPr>
          <a:xfrm>
            <a:off x="2057400" y="542290"/>
            <a:ext cx="8077200" cy="0"/>
          </a:xfrm>
          <a:prstGeom prst="line">
            <a:avLst/>
          </a:prstGeom>
          <a:ln w="28575" cmpd="sng">
            <a:solidFill>
              <a:srgbClr val="237C90"/>
            </a:solidFill>
            <a:prstDash val="sysDot"/>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4">
            <a:clrChange>
              <a:clrFrom>
                <a:srgbClr val="FFFFFF">
                  <a:alpha val="100000"/>
                </a:srgbClr>
              </a:clrFrom>
              <a:clrTo>
                <a:srgbClr val="FFFFFF">
                  <a:alpha val="100000"/>
                  <a:alpha val="0"/>
                </a:srgbClr>
              </a:clrTo>
            </a:clrChange>
            <a:lum bright="12000" contrast="-12000"/>
          </a:blip>
          <a:stretch>
            <a:fillRect/>
          </a:stretch>
        </p:blipFill>
        <p:spPr>
          <a:xfrm rot="16200000">
            <a:off x="10659745" y="-25400"/>
            <a:ext cx="1556385" cy="1564640"/>
          </a:xfrm>
          <a:prstGeom prst="rect">
            <a:avLst/>
          </a:prstGeom>
          <a:noFill/>
        </p:spPr>
      </p:pic>
      <p:pic>
        <p:nvPicPr>
          <p:cNvPr id="3" name="图片 2"/>
          <p:cNvPicPr>
            <a:picLocks noChangeAspect="1"/>
          </p:cNvPicPr>
          <p:nvPr/>
        </p:nvPicPr>
        <p:blipFill>
          <a:blip r:embed="rId4">
            <a:clrChange>
              <a:clrFrom>
                <a:srgbClr val="FFFFFF">
                  <a:alpha val="100000"/>
                </a:srgbClr>
              </a:clrFrom>
              <a:clrTo>
                <a:srgbClr val="FFFFFF">
                  <a:alpha val="100000"/>
                  <a:alpha val="0"/>
                </a:srgbClr>
              </a:clrTo>
            </a:clrChange>
            <a:lum bright="12000" contrast="-12000"/>
          </a:blip>
          <a:stretch>
            <a:fillRect/>
          </a:stretch>
        </p:blipFill>
        <p:spPr>
          <a:xfrm rot="5400000">
            <a:off x="75883" y="5279708"/>
            <a:ext cx="1556385" cy="1564640"/>
          </a:xfrm>
          <a:prstGeom prst="rect">
            <a:avLst/>
          </a:prstGeom>
          <a:noFill/>
        </p:spPr>
      </p:pic>
      <p:pic>
        <p:nvPicPr>
          <p:cNvPr id="4" name="图片 3"/>
          <p:cNvPicPr>
            <a:picLocks noChangeAspect="1"/>
          </p:cNvPicPr>
          <p:nvPr/>
        </p:nvPicPr>
        <p:blipFill>
          <a:blip r:embed="rId4">
            <a:clrChange>
              <a:clrFrom>
                <a:srgbClr val="FFFFFF">
                  <a:alpha val="100000"/>
                </a:srgbClr>
              </a:clrFrom>
              <a:clrTo>
                <a:srgbClr val="FFFFFF">
                  <a:alpha val="100000"/>
                  <a:alpha val="0"/>
                </a:srgbClr>
              </a:clrTo>
            </a:clrChange>
            <a:lum bright="12000" contrast="-12000"/>
          </a:blip>
          <a:stretch>
            <a:fillRect/>
          </a:stretch>
        </p:blipFill>
        <p:spPr>
          <a:xfrm>
            <a:off x="10655935" y="5274945"/>
            <a:ext cx="1556385" cy="1565275"/>
          </a:xfrm>
          <a:prstGeom prst="rect">
            <a:avLst/>
          </a:prstGeom>
          <a:noFill/>
        </p:spPr>
      </p:pic>
      <p:pic>
        <p:nvPicPr>
          <p:cNvPr id="5" name="图片 4"/>
          <p:cNvPicPr>
            <a:picLocks noChangeAspect="1"/>
          </p:cNvPicPr>
          <p:nvPr/>
        </p:nvPicPr>
        <p:blipFill>
          <a:blip r:embed="rId4">
            <a:clrChange>
              <a:clrFrom>
                <a:srgbClr val="FFFFFF">
                  <a:alpha val="100000"/>
                </a:srgbClr>
              </a:clrFrom>
              <a:clrTo>
                <a:srgbClr val="FFFFFF">
                  <a:alpha val="100000"/>
                  <a:alpha val="0"/>
                </a:srgbClr>
              </a:clrTo>
            </a:clrChange>
            <a:lum bright="12000" contrast="-12000"/>
          </a:blip>
          <a:stretch>
            <a:fillRect/>
          </a:stretch>
        </p:blipFill>
        <p:spPr>
          <a:xfrm rot="10800000">
            <a:off x="71755" y="-27305"/>
            <a:ext cx="1556385" cy="1565275"/>
          </a:xfrm>
          <a:prstGeom prst="rect">
            <a:avLst/>
          </a:prstGeom>
          <a:noFill/>
        </p:spPr>
      </p:pic>
      <p:sp useBgFill="1">
        <p:nvSpPr>
          <p:cNvPr id="6" name="文本框 5"/>
          <p:cNvSpPr txBox="1"/>
          <p:nvPr/>
        </p:nvSpPr>
        <p:spPr>
          <a:xfrm>
            <a:off x="5061585" y="281305"/>
            <a:ext cx="2068830" cy="521970"/>
          </a:xfrm>
          <a:prstGeom prst="rect">
            <a:avLst/>
          </a:prstGeom>
        </p:spPr>
        <p:txBody>
          <a:bodyPr wrap="square" rtlCol="0">
            <a:spAutoFit/>
          </a:bodyPr>
          <a:lstStyle>
            <a:defPPr/>
          </a:lstStyle>
          <a:p>
            <a:pPr algn="dist"/>
            <a:r>
              <a:rPr lang="zh-CN" altLang="en-US" sz="2800">
                <a:solidFill>
                  <a:srgbClr val="227C8F"/>
                </a:solidFill>
                <a:latin typeface="华康浪漫辉W9" panose="04090909000000000000" charset="-122"/>
                <a:ea typeface="华康浪漫辉W9" panose="04090909000000000000" charset="-122"/>
              </a:rPr>
              <a:t>一点一练</a:t>
            </a:r>
          </a:p>
        </p:txBody>
      </p:sp>
      <p:sp>
        <p:nvSpPr>
          <p:cNvPr id="100" name="文本框 99"/>
          <p:cNvSpPr txBox="1"/>
          <p:nvPr/>
        </p:nvSpPr>
        <p:spPr>
          <a:xfrm>
            <a:off x="1033780" y="969645"/>
            <a:ext cx="9730105" cy="4399915"/>
          </a:xfrm>
          <a:prstGeom prst="rect">
            <a:avLst/>
          </a:prstGeom>
          <a:noFill/>
          <a:ln w="9525">
            <a:noFill/>
          </a:ln>
        </p:spPr>
        <p:txBody>
          <a:bodyPr wrap="square">
            <a:spAutoFit/>
          </a:bodyPr>
          <a:lstStyle>
            <a:defPPr/>
          </a:lstStyle>
          <a:p>
            <a:pPr indent="304800"/>
            <a:r>
              <a:rPr lang="en-US" sz="2400" b="0">
                <a:latin typeface="楷体" panose="02010609060101010101" charset="-122"/>
                <a:ea typeface="楷体" panose="02010609060101010101" charset="-122"/>
                <a:cs typeface="楷体" panose="02010609060101010101" charset="-122"/>
              </a:rPr>
              <a:t>  </a:t>
            </a:r>
            <a:r>
              <a:rPr lang="en-US" sz="4000" b="0">
                <a:latin typeface="楷体" panose="02010609060101010101" charset="-122"/>
                <a:ea typeface="楷体" panose="02010609060101010101" charset="-122"/>
                <a:cs typeface="楷体" panose="02010609060101010101" charset="-122"/>
              </a:rPr>
              <a:t>1</a:t>
            </a:r>
            <a:r>
              <a:rPr lang="zh-CN" sz="4000" b="0">
                <a:latin typeface="楷体" panose="02010609060101010101" charset="-122"/>
                <a:ea typeface="楷体" panose="02010609060101010101" charset="-122"/>
                <a:cs typeface="楷体" panose="02010609060101010101" charset="-122"/>
              </a:rPr>
              <a:t>．能否将下面句子中的加点词语</a:t>
            </a:r>
            <a:r>
              <a:rPr lang="en-US" sz="4000" b="0">
                <a:latin typeface="楷体" panose="02010609060101010101" charset="-122"/>
                <a:ea typeface="楷体" panose="02010609060101010101" charset="-122"/>
                <a:cs typeface="楷体" panose="02010609060101010101" charset="-122"/>
              </a:rPr>
              <a:t>“</a:t>
            </a:r>
            <a:r>
              <a:rPr lang="zh-CN" sz="4000" b="0">
                <a:latin typeface="楷体" panose="02010609060101010101" charset="-122"/>
                <a:ea typeface="楷体" panose="02010609060101010101" charset="-122"/>
                <a:cs typeface="楷体" panose="02010609060101010101" charset="-122"/>
              </a:rPr>
              <a:t>毒素</a:t>
            </a:r>
            <a:r>
              <a:rPr lang="en-US" sz="4000" b="0">
                <a:latin typeface="楷体" panose="02010609060101010101" charset="-122"/>
                <a:ea typeface="楷体" panose="02010609060101010101" charset="-122"/>
                <a:cs typeface="楷体" panose="02010609060101010101" charset="-122"/>
              </a:rPr>
              <a:t>”</a:t>
            </a:r>
            <a:r>
              <a:rPr lang="zh-CN" sz="4000" b="0">
                <a:latin typeface="楷体" panose="02010609060101010101" charset="-122"/>
                <a:ea typeface="楷体" panose="02010609060101010101" charset="-122"/>
                <a:cs typeface="楷体" panose="02010609060101010101" charset="-122"/>
              </a:rPr>
              <a:t>换成</a:t>
            </a:r>
            <a:r>
              <a:rPr lang="en-US" sz="4000" b="0">
                <a:latin typeface="楷体" panose="02010609060101010101" charset="-122"/>
                <a:ea typeface="楷体" panose="02010609060101010101" charset="-122"/>
                <a:cs typeface="楷体" panose="02010609060101010101" charset="-122"/>
              </a:rPr>
              <a:t>“</a:t>
            </a:r>
            <a:r>
              <a:rPr lang="zh-CN" sz="4000" b="0">
                <a:latin typeface="楷体" panose="02010609060101010101" charset="-122"/>
                <a:ea typeface="楷体" panose="02010609060101010101" charset="-122"/>
                <a:cs typeface="楷体" panose="02010609060101010101" charset="-122"/>
              </a:rPr>
              <a:t>因素</a:t>
            </a:r>
            <a:r>
              <a:rPr lang="en-US" sz="4000" b="0">
                <a:latin typeface="楷体" panose="02010609060101010101" charset="-122"/>
                <a:ea typeface="楷体" panose="02010609060101010101" charset="-122"/>
                <a:cs typeface="楷体" panose="02010609060101010101" charset="-122"/>
              </a:rPr>
              <a:t>”</a:t>
            </a:r>
            <a:r>
              <a:rPr lang="zh-CN" sz="4000" b="0">
                <a:latin typeface="楷体" panose="02010609060101010101" charset="-122"/>
                <a:ea typeface="楷体" panose="02010609060101010101" charset="-122"/>
                <a:cs typeface="楷体" panose="02010609060101010101" charset="-122"/>
              </a:rPr>
              <a:t>，</a:t>
            </a:r>
            <a:r>
              <a:rPr lang="en-US" sz="4000" b="0">
                <a:latin typeface="楷体" panose="02010609060101010101" charset="-122"/>
                <a:ea typeface="楷体" panose="02010609060101010101" charset="-122"/>
                <a:cs typeface="楷体" panose="02010609060101010101" charset="-122"/>
              </a:rPr>
              <a:t>“</a:t>
            </a:r>
            <a:r>
              <a:rPr lang="zh-CN" sz="4000" b="0">
                <a:latin typeface="楷体" panose="02010609060101010101" charset="-122"/>
                <a:ea typeface="楷体" panose="02010609060101010101" charset="-122"/>
                <a:cs typeface="楷体" panose="02010609060101010101" charset="-122"/>
              </a:rPr>
              <a:t>无赖</a:t>
            </a:r>
            <a:r>
              <a:rPr lang="en-US" sz="4000" b="0">
                <a:latin typeface="楷体" panose="02010609060101010101" charset="-122"/>
                <a:ea typeface="楷体" panose="02010609060101010101" charset="-122"/>
                <a:cs typeface="楷体" panose="02010609060101010101" charset="-122"/>
              </a:rPr>
              <a:t>”</a:t>
            </a:r>
            <a:r>
              <a:rPr lang="zh-CN" sz="4000" b="0">
                <a:latin typeface="楷体" panose="02010609060101010101" charset="-122"/>
                <a:ea typeface="楷体" panose="02010609060101010101" charset="-122"/>
                <a:cs typeface="楷体" panose="02010609060101010101" charset="-122"/>
              </a:rPr>
              <a:t>换成</a:t>
            </a:r>
            <a:r>
              <a:rPr lang="en-US" sz="4000" b="0">
                <a:latin typeface="楷体" panose="02010609060101010101" charset="-122"/>
                <a:ea typeface="楷体" panose="02010609060101010101" charset="-122"/>
                <a:cs typeface="楷体" panose="02010609060101010101" charset="-122"/>
              </a:rPr>
              <a:t>“</a:t>
            </a:r>
            <a:r>
              <a:rPr lang="zh-CN" sz="4000" b="0">
                <a:latin typeface="楷体" panose="02010609060101010101" charset="-122"/>
                <a:ea typeface="楷体" panose="02010609060101010101" charset="-122"/>
                <a:cs typeface="楷体" panose="02010609060101010101" charset="-122"/>
              </a:rPr>
              <a:t>无聊</a:t>
            </a:r>
            <a:r>
              <a:rPr lang="en-US" sz="4000" b="0">
                <a:latin typeface="楷体" panose="02010609060101010101" charset="-122"/>
                <a:ea typeface="楷体" panose="02010609060101010101" charset="-122"/>
                <a:cs typeface="楷体" panose="02010609060101010101" charset="-122"/>
              </a:rPr>
              <a:t>”</a:t>
            </a:r>
            <a:r>
              <a:rPr lang="zh-CN" sz="4000" b="0">
                <a:latin typeface="楷体" panose="02010609060101010101" charset="-122"/>
                <a:ea typeface="楷体" panose="02010609060101010101" charset="-122"/>
                <a:cs typeface="楷体" panose="02010609060101010101" charset="-122"/>
              </a:rPr>
              <a:t>？</a:t>
            </a:r>
          </a:p>
          <a:p>
            <a:pPr indent="304800"/>
            <a:r>
              <a:rPr lang="zh-CN" sz="4000" b="0">
                <a:latin typeface="楷体" panose="02010609060101010101" charset="-122"/>
                <a:ea typeface="楷体" panose="02010609060101010101" charset="-122"/>
                <a:cs typeface="楷体" panose="02010609060101010101" charset="-122"/>
              </a:rPr>
              <a:t>    有些党八股，不只是空话连篇，而且装样子故意吓人，这里面包含着很坏的毒素。空话连篇，言之无物，还可以说是幼稚；装腔作势，借以吓人，则不但是幼稚，简直是无赖了。</a:t>
            </a:r>
            <a:endParaRPr lang="zh-CN" altLang="en-US" sz="4000" b="0">
              <a:latin typeface="楷体" panose="02010609060101010101" charset="-122"/>
              <a:ea typeface="楷体" charset="-122"/>
              <a:cs typeface="楷体" panose="02010609060101010101" charset="-122"/>
            </a:endParaRPr>
          </a:p>
        </p:txBody>
      </p:sp>
    </p:spTree>
    <p:custDataLst>
      <p:tags r:id="rId1"/>
    </p:custData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3" name="直接连接符 12"/>
          <p:cNvCxnSpPr/>
          <p:nvPr/>
        </p:nvCxnSpPr>
        <p:spPr>
          <a:xfrm>
            <a:off x="2057400" y="542290"/>
            <a:ext cx="8077200" cy="0"/>
          </a:xfrm>
          <a:prstGeom prst="line">
            <a:avLst/>
          </a:prstGeom>
          <a:ln w="28575" cmpd="sng">
            <a:solidFill>
              <a:srgbClr val="237C90"/>
            </a:solidFill>
            <a:prstDash val="sysDot"/>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4">
            <a:clrChange>
              <a:clrFrom>
                <a:srgbClr val="FFFFFF">
                  <a:alpha val="100000"/>
                </a:srgbClr>
              </a:clrFrom>
              <a:clrTo>
                <a:srgbClr val="FFFFFF">
                  <a:alpha val="100000"/>
                  <a:alpha val="0"/>
                </a:srgbClr>
              </a:clrTo>
            </a:clrChange>
            <a:lum bright="12000" contrast="-12000"/>
          </a:blip>
          <a:stretch>
            <a:fillRect/>
          </a:stretch>
        </p:blipFill>
        <p:spPr>
          <a:xfrm rot="16200000">
            <a:off x="10659745" y="-25400"/>
            <a:ext cx="1556385" cy="1564640"/>
          </a:xfrm>
          <a:prstGeom prst="rect">
            <a:avLst/>
          </a:prstGeom>
          <a:noFill/>
        </p:spPr>
      </p:pic>
      <p:pic>
        <p:nvPicPr>
          <p:cNvPr id="3" name="图片 2"/>
          <p:cNvPicPr>
            <a:picLocks noChangeAspect="1"/>
          </p:cNvPicPr>
          <p:nvPr/>
        </p:nvPicPr>
        <p:blipFill>
          <a:blip r:embed="rId4">
            <a:clrChange>
              <a:clrFrom>
                <a:srgbClr val="FFFFFF">
                  <a:alpha val="100000"/>
                </a:srgbClr>
              </a:clrFrom>
              <a:clrTo>
                <a:srgbClr val="FFFFFF">
                  <a:alpha val="100000"/>
                  <a:alpha val="0"/>
                </a:srgbClr>
              </a:clrTo>
            </a:clrChange>
            <a:lum bright="12000" contrast="-12000"/>
          </a:blip>
          <a:stretch>
            <a:fillRect/>
          </a:stretch>
        </p:blipFill>
        <p:spPr>
          <a:xfrm rot="5400000">
            <a:off x="75883" y="5279708"/>
            <a:ext cx="1556385" cy="1564640"/>
          </a:xfrm>
          <a:prstGeom prst="rect">
            <a:avLst/>
          </a:prstGeom>
          <a:noFill/>
        </p:spPr>
      </p:pic>
      <p:pic>
        <p:nvPicPr>
          <p:cNvPr id="4" name="图片 3"/>
          <p:cNvPicPr>
            <a:picLocks noChangeAspect="1"/>
          </p:cNvPicPr>
          <p:nvPr/>
        </p:nvPicPr>
        <p:blipFill>
          <a:blip r:embed="rId4">
            <a:clrChange>
              <a:clrFrom>
                <a:srgbClr val="FFFFFF">
                  <a:alpha val="100000"/>
                </a:srgbClr>
              </a:clrFrom>
              <a:clrTo>
                <a:srgbClr val="FFFFFF">
                  <a:alpha val="100000"/>
                  <a:alpha val="0"/>
                </a:srgbClr>
              </a:clrTo>
            </a:clrChange>
            <a:lum bright="12000" contrast="-12000"/>
          </a:blip>
          <a:stretch>
            <a:fillRect/>
          </a:stretch>
        </p:blipFill>
        <p:spPr>
          <a:xfrm>
            <a:off x="10655935" y="5274945"/>
            <a:ext cx="1556385" cy="1565275"/>
          </a:xfrm>
          <a:prstGeom prst="rect">
            <a:avLst/>
          </a:prstGeom>
          <a:noFill/>
        </p:spPr>
      </p:pic>
      <p:pic>
        <p:nvPicPr>
          <p:cNvPr id="5" name="图片 4"/>
          <p:cNvPicPr>
            <a:picLocks noChangeAspect="1"/>
          </p:cNvPicPr>
          <p:nvPr/>
        </p:nvPicPr>
        <p:blipFill>
          <a:blip r:embed="rId4">
            <a:clrChange>
              <a:clrFrom>
                <a:srgbClr val="FFFFFF">
                  <a:alpha val="100000"/>
                </a:srgbClr>
              </a:clrFrom>
              <a:clrTo>
                <a:srgbClr val="FFFFFF">
                  <a:alpha val="100000"/>
                  <a:alpha val="0"/>
                </a:srgbClr>
              </a:clrTo>
            </a:clrChange>
            <a:lum bright="12000" contrast="-12000"/>
          </a:blip>
          <a:stretch>
            <a:fillRect/>
          </a:stretch>
        </p:blipFill>
        <p:spPr>
          <a:xfrm rot="10800000">
            <a:off x="71755" y="-27305"/>
            <a:ext cx="1556385" cy="1565275"/>
          </a:xfrm>
          <a:prstGeom prst="rect">
            <a:avLst/>
          </a:prstGeom>
          <a:noFill/>
        </p:spPr>
      </p:pic>
      <p:sp useBgFill="1">
        <p:nvSpPr>
          <p:cNvPr id="6" name="文本框 5"/>
          <p:cNvSpPr txBox="1"/>
          <p:nvPr/>
        </p:nvSpPr>
        <p:spPr>
          <a:xfrm>
            <a:off x="5061585" y="281305"/>
            <a:ext cx="2068830" cy="521970"/>
          </a:xfrm>
          <a:prstGeom prst="rect">
            <a:avLst/>
          </a:prstGeom>
        </p:spPr>
        <p:txBody>
          <a:bodyPr wrap="square" rtlCol="0">
            <a:spAutoFit/>
          </a:bodyPr>
          <a:lstStyle>
            <a:defPPr/>
          </a:lstStyle>
          <a:p>
            <a:pPr algn="dist"/>
            <a:r>
              <a:rPr lang="zh-CN" altLang="en-US" sz="2800">
                <a:solidFill>
                  <a:srgbClr val="227C8F"/>
                </a:solidFill>
                <a:latin typeface="华康浪漫辉W9" panose="04090909000000000000" charset="-122"/>
                <a:ea typeface="华康浪漫辉W9" panose="04090909000000000000" charset="-122"/>
              </a:rPr>
              <a:t>一点一练</a:t>
            </a:r>
          </a:p>
        </p:txBody>
      </p:sp>
      <p:sp>
        <p:nvSpPr>
          <p:cNvPr id="100" name="文本框 99"/>
          <p:cNvSpPr txBox="1"/>
          <p:nvPr/>
        </p:nvSpPr>
        <p:spPr>
          <a:xfrm>
            <a:off x="1033780" y="969645"/>
            <a:ext cx="9730105" cy="4399915"/>
          </a:xfrm>
          <a:prstGeom prst="rect">
            <a:avLst/>
          </a:prstGeom>
          <a:noFill/>
          <a:ln w="9525">
            <a:noFill/>
          </a:ln>
        </p:spPr>
        <p:txBody>
          <a:bodyPr wrap="square">
            <a:spAutoFit/>
          </a:bodyPr>
          <a:lstStyle>
            <a:defPPr/>
          </a:lstStyle>
          <a:p>
            <a:pPr indent="304800" algn="just"/>
            <a:r>
              <a:rPr lang="en-US" sz="2400" b="0">
                <a:latin typeface="楷体" panose="02010609060101010101" charset="-122"/>
                <a:ea typeface="楷体" panose="02010609060101010101" charset="-122"/>
                <a:cs typeface="楷体" panose="02010609060101010101" charset="-122"/>
              </a:rPr>
              <a:t> </a:t>
            </a:r>
            <a:r>
              <a:rPr lang="en-US" sz="4000" b="1">
                <a:latin typeface="楷体" panose="02010609060101010101" charset="-122"/>
                <a:ea typeface="楷体" panose="02010609060101010101" charset="-122"/>
                <a:cs typeface="楷体" panose="02010609060101010101" charset="-122"/>
              </a:rPr>
              <a:t> </a:t>
            </a:r>
            <a:r>
              <a:rPr lang="zh-CN" altLang="en-US" sz="4000" b="1">
                <a:latin typeface="楷体" panose="02010609060101010101" charset="-122"/>
                <a:ea typeface="楷体" panose="02010609060101010101" charset="-122"/>
                <a:cs typeface="楷体" panose="02010609060101010101" charset="-122"/>
              </a:rPr>
              <a:t>明确：</a:t>
            </a:r>
            <a:r>
              <a:rPr sz="4000" b="0">
                <a:latin typeface="楷体" panose="02010609060101010101" charset="-122"/>
                <a:ea typeface="楷体" panose="02010609060101010101" charset="-122"/>
                <a:cs typeface="楷体" panose="02010609060101010101" charset="-122"/>
              </a:rPr>
              <a:t>“毒素”，原指某些物质所含的有毒成分，用在课文中充分说明“装腔作势”“借以吓人”是有腐蚀作用的害人东西。“因素”却不含有这个意思，是中性词。“无聊”与“无赖”尽管都是贬义词，“无赖”含有“无聊”之意但有区别，“无聊”仅指空虚无意义而令人生厌，</a:t>
            </a:r>
          </a:p>
        </p:txBody>
      </p:sp>
    </p:spTree>
    <p:custDataLst>
      <p:tags r:id="rId1"/>
    </p:custData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3" name="直接连接符 12"/>
          <p:cNvCxnSpPr/>
          <p:nvPr/>
        </p:nvCxnSpPr>
        <p:spPr>
          <a:xfrm>
            <a:off x="2057400" y="542290"/>
            <a:ext cx="8077200" cy="0"/>
          </a:xfrm>
          <a:prstGeom prst="line">
            <a:avLst/>
          </a:prstGeom>
          <a:ln w="28575" cmpd="sng">
            <a:solidFill>
              <a:srgbClr val="237C90"/>
            </a:solidFill>
            <a:prstDash val="sysDot"/>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4">
            <a:clrChange>
              <a:clrFrom>
                <a:srgbClr val="FFFFFF">
                  <a:alpha val="100000"/>
                </a:srgbClr>
              </a:clrFrom>
              <a:clrTo>
                <a:srgbClr val="FFFFFF">
                  <a:alpha val="100000"/>
                  <a:alpha val="0"/>
                </a:srgbClr>
              </a:clrTo>
            </a:clrChange>
            <a:lum bright="12000" contrast="-12000"/>
          </a:blip>
          <a:stretch>
            <a:fillRect/>
          </a:stretch>
        </p:blipFill>
        <p:spPr>
          <a:xfrm rot="16200000">
            <a:off x="10659745" y="-25400"/>
            <a:ext cx="1556385" cy="1564640"/>
          </a:xfrm>
          <a:prstGeom prst="rect">
            <a:avLst/>
          </a:prstGeom>
          <a:noFill/>
        </p:spPr>
      </p:pic>
      <p:pic>
        <p:nvPicPr>
          <p:cNvPr id="3" name="图片 2"/>
          <p:cNvPicPr>
            <a:picLocks noChangeAspect="1"/>
          </p:cNvPicPr>
          <p:nvPr/>
        </p:nvPicPr>
        <p:blipFill>
          <a:blip r:embed="rId4">
            <a:clrChange>
              <a:clrFrom>
                <a:srgbClr val="FFFFFF">
                  <a:alpha val="100000"/>
                </a:srgbClr>
              </a:clrFrom>
              <a:clrTo>
                <a:srgbClr val="FFFFFF">
                  <a:alpha val="100000"/>
                  <a:alpha val="0"/>
                </a:srgbClr>
              </a:clrTo>
            </a:clrChange>
            <a:lum bright="12000" contrast="-12000"/>
          </a:blip>
          <a:stretch>
            <a:fillRect/>
          </a:stretch>
        </p:blipFill>
        <p:spPr>
          <a:xfrm rot="5400000">
            <a:off x="75883" y="5279708"/>
            <a:ext cx="1556385" cy="1564640"/>
          </a:xfrm>
          <a:prstGeom prst="rect">
            <a:avLst/>
          </a:prstGeom>
          <a:noFill/>
        </p:spPr>
      </p:pic>
      <p:pic>
        <p:nvPicPr>
          <p:cNvPr id="4" name="图片 3"/>
          <p:cNvPicPr>
            <a:picLocks noChangeAspect="1"/>
          </p:cNvPicPr>
          <p:nvPr/>
        </p:nvPicPr>
        <p:blipFill>
          <a:blip r:embed="rId4">
            <a:clrChange>
              <a:clrFrom>
                <a:srgbClr val="FFFFFF">
                  <a:alpha val="100000"/>
                </a:srgbClr>
              </a:clrFrom>
              <a:clrTo>
                <a:srgbClr val="FFFFFF">
                  <a:alpha val="100000"/>
                  <a:alpha val="0"/>
                </a:srgbClr>
              </a:clrTo>
            </a:clrChange>
            <a:lum bright="12000" contrast="-12000"/>
          </a:blip>
          <a:stretch>
            <a:fillRect/>
          </a:stretch>
        </p:blipFill>
        <p:spPr>
          <a:xfrm>
            <a:off x="10655935" y="5274945"/>
            <a:ext cx="1556385" cy="1565275"/>
          </a:xfrm>
          <a:prstGeom prst="rect">
            <a:avLst/>
          </a:prstGeom>
          <a:noFill/>
        </p:spPr>
      </p:pic>
      <p:pic>
        <p:nvPicPr>
          <p:cNvPr id="5" name="图片 4"/>
          <p:cNvPicPr>
            <a:picLocks noChangeAspect="1"/>
          </p:cNvPicPr>
          <p:nvPr/>
        </p:nvPicPr>
        <p:blipFill>
          <a:blip r:embed="rId4">
            <a:clrChange>
              <a:clrFrom>
                <a:srgbClr val="FFFFFF">
                  <a:alpha val="100000"/>
                </a:srgbClr>
              </a:clrFrom>
              <a:clrTo>
                <a:srgbClr val="FFFFFF">
                  <a:alpha val="100000"/>
                  <a:alpha val="0"/>
                </a:srgbClr>
              </a:clrTo>
            </a:clrChange>
            <a:lum bright="12000" contrast="-12000"/>
          </a:blip>
          <a:stretch>
            <a:fillRect/>
          </a:stretch>
        </p:blipFill>
        <p:spPr>
          <a:xfrm rot="10800000">
            <a:off x="71755" y="-27305"/>
            <a:ext cx="1556385" cy="1565275"/>
          </a:xfrm>
          <a:prstGeom prst="rect">
            <a:avLst/>
          </a:prstGeom>
          <a:noFill/>
        </p:spPr>
      </p:pic>
      <p:sp useBgFill="1">
        <p:nvSpPr>
          <p:cNvPr id="6" name="文本框 5"/>
          <p:cNvSpPr txBox="1"/>
          <p:nvPr/>
        </p:nvSpPr>
        <p:spPr>
          <a:xfrm>
            <a:off x="5061585" y="281305"/>
            <a:ext cx="2068830" cy="521970"/>
          </a:xfrm>
          <a:prstGeom prst="rect">
            <a:avLst/>
          </a:prstGeom>
        </p:spPr>
        <p:txBody>
          <a:bodyPr wrap="square" rtlCol="0">
            <a:spAutoFit/>
          </a:bodyPr>
          <a:lstStyle>
            <a:defPPr/>
          </a:lstStyle>
          <a:p>
            <a:pPr algn="dist"/>
            <a:r>
              <a:rPr lang="zh-CN" altLang="en-US" sz="2800">
                <a:solidFill>
                  <a:srgbClr val="227C8F"/>
                </a:solidFill>
                <a:latin typeface="华康浪漫辉W9" panose="04090909000000000000" charset="-122"/>
                <a:ea typeface="华康浪漫辉W9" panose="04090909000000000000" charset="-122"/>
              </a:rPr>
              <a:t>一点一练</a:t>
            </a:r>
          </a:p>
        </p:txBody>
      </p:sp>
      <p:sp>
        <p:nvSpPr>
          <p:cNvPr id="100" name="文本框 99"/>
          <p:cNvSpPr txBox="1"/>
          <p:nvPr/>
        </p:nvSpPr>
        <p:spPr>
          <a:xfrm>
            <a:off x="1033780" y="969645"/>
            <a:ext cx="9730105" cy="3784600"/>
          </a:xfrm>
          <a:prstGeom prst="rect">
            <a:avLst/>
          </a:prstGeom>
          <a:noFill/>
          <a:ln w="9525">
            <a:noFill/>
          </a:ln>
        </p:spPr>
        <p:txBody>
          <a:bodyPr wrap="square">
            <a:spAutoFit/>
          </a:bodyPr>
          <a:lstStyle>
            <a:defPPr/>
          </a:lstStyle>
          <a:p>
            <a:pPr indent="304800" algn="just"/>
            <a:r>
              <a:rPr lang="en-US" sz="2400" b="0">
                <a:latin typeface="楷体" panose="02010609060101010101" charset="-122"/>
                <a:ea typeface="楷体" panose="02010609060101010101" charset="-122"/>
                <a:cs typeface="楷体" panose="02010609060101010101" charset="-122"/>
              </a:rPr>
              <a:t>  </a:t>
            </a:r>
            <a:r>
              <a:rPr sz="4000" b="0">
                <a:latin typeface="楷体" panose="02010609060101010101" charset="-122"/>
                <a:ea typeface="楷体" panose="02010609060101010101" charset="-122"/>
                <a:cs typeface="楷体" panose="02010609060101010101" charset="-122"/>
              </a:rPr>
              <a:t>“无赖”主要还含有强横无耻、刁钻泼辣、蛮不讲理的意思。课文用“无赖”一词极写“装腔作势，借以吓人”的恶劣行径，表达了作者对这种文风强烈的憎恶，再联系下文对此种恶劣文风的尖锐批判来看，就非用“无赖”一词不可了。</a:t>
            </a:r>
          </a:p>
        </p:txBody>
      </p:sp>
    </p:spTree>
    <p:custDataLst>
      <p:tags r:id="rId1"/>
    </p:custData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3" name="直接连接符 12"/>
          <p:cNvCxnSpPr/>
          <p:nvPr/>
        </p:nvCxnSpPr>
        <p:spPr>
          <a:xfrm>
            <a:off x="2057400" y="542290"/>
            <a:ext cx="8077200" cy="0"/>
          </a:xfrm>
          <a:prstGeom prst="line">
            <a:avLst/>
          </a:prstGeom>
          <a:ln w="28575" cmpd="sng">
            <a:solidFill>
              <a:srgbClr val="237C90"/>
            </a:solidFill>
            <a:prstDash val="sysDot"/>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5">
            <a:clrChange>
              <a:clrFrom>
                <a:srgbClr val="FFFFFF">
                  <a:alpha val="100000"/>
                </a:srgbClr>
              </a:clrFrom>
              <a:clrTo>
                <a:srgbClr val="FFFFFF">
                  <a:alpha val="100000"/>
                  <a:alpha val="0"/>
                </a:srgbClr>
              </a:clrTo>
            </a:clrChange>
            <a:lum bright="12000" contrast="-12000"/>
          </a:blip>
          <a:stretch>
            <a:fillRect/>
          </a:stretch>
        </p:blipFill>
        <p:spPr>
          <a:xfrm rot="16200000">
            <a:off x="10659745" y="-25400"/>
            <a:ext cx="1556385" cy="1564640"/>
          </a:xfrm>
          <a:prstGeom prst="rect">
            <a:avLst/>
          </a:prstGeom>
          <a:noFill/>
        </p:spPr>
      </p:pic>
      <p:pic>
        <p:nvPicPr>
          <p:cNvPr id="3" name="图片 2"/>
          <p:cNvPicPr>
            <a:picLocks noChangeAspect="1"/>
          </p:cNvPicPr>
          <p:nvPr/>
        </p:nvPicPr>
        <p:blipFill>
          <a:blip r:embed="rId5">
            <a:clrChange>
              <a:clrFrom>
                <a:srgbClr val="FFFFFF">
                  <a:alpha val="100000"/>
                </a:srgbClr>
              </a:clrFrom>
              <a:clrTo>
                <a:srgbClr val="FFFFFF">
                  <a:alpha val="100000"/>
                  <a:alpha val="0"/>
                </a:srgbClr>
              </a:clrTo>
            </a:clrChange>
            <a:lum bright="12000" contrast="-12000"/>
          </a:blip>
          <a:stretch>
            <a:fillRect/>
          </a:stretch>
        </p:blipFill>
        <p:spPr>
          <a:xfrm rot="5400000">
            <a:off x="75883" y="5279708"/>
            <a:ext cx="1556385" cy="1564640"/>
          </a:xfrm>
          <a:prstGeom prst="rect">
            <a:avLst/>
          </a:prstGeom>
          <a:noFill/>
        </p:spPr>
      </p:pic>
      <p:pic>
        <p:nvPicPr>
          <p:cNvPr id="4" name="图片 3"/>
          <p:cNvPicPr>
            <a:picLocks noChangeAspect="1"/>
          </p:cNvPicPr>
          <p:nvPr/>
        </p:nvPicPr>
        <p:blipFill>
          <a:blip r:embed="rId5">
            <a:clrChange>
              <a:clrFrom>
                <a:srgbClr val="FFFFFF">
                  <a:alpha val="100000"/>
                </a:srgbClr>
              </a:clrFrom>
              <a:clrTo>
                <a:srgbClr val="FFFFFF">
                  <a:alpha val="100000"/>
                  <a:alpha val="0"/>
                </a:srgbClr>
              </a:clrTo>
            </a:clrChange>
            <a:lum bright="12000" contrast="-12000"/>
          </a:blip>
          <a:stretch>
            <a:fillRect/>
          </a:stretch>
        </p:blipFill>
        <p:spPr>
          <a:xfrm>
            <a:off x="10655935" y="5274945"/>
            <a:ext cx="1556385" cy="1565275"/>
          </a:xfrm>
          <a:prstGeom prst="rect">
            <a:avLst/>
          </a:prstGeom>
          <a:noFill/>
        </p:spPr>
      </p:pic>
      <p:pic>
        <p:nvPicPr>
          <p:cNvPr id="5" name="图片 4"/>
          <p:cNvPicPr>
            <a:picLocks noChangeAspect="1"/>
          </p:cNvPicPr>
          <p:nvPr/>
        </p:nvPicPr>
        <p:blipFill>
          <a:blip r:embed="rId5">
            <a:clrChange>
              <a:clrFrom>
                <a:srgbClr val="FFFFFF">
                  <a:alpha val="100000"/>
                </a:srgbClr>
              </a:clrFrom>
              <a:clrTo>
                <a:srgbClr val="FFFFFF">
                  <a:alpha val="100000"/>
                  <a:alpha val="0"/>
                </a:srgbClr>
              </a:clrTo>
            </a:clrChange>
            <a:lum bright="12000" contrast="-12000"/>
          </a:blip>
          <a:stretch>
            <a:fillRect/>
          </a:stretch>
        </p:blipFill>
        <p:spPr>
          <a:xfrm rot="10800000">
            <a:off x="71755" y="-27305"/>
            <a:ext cx="1556385" cy="1565275"/>
          </a:xfrm>
          <a:prstGeom prst="rect">
            <a:avLst/>
          </a:prstGeom>
          <a:noFill/>
        </p:spPr>
      </p:pic>
      <p:sp useBgFill="1">
        <p:nvSpPr>
          <p:cNvPr id="6" name="文本框 5"/>
          <p:cNvSpPr txBox="1"/>
          <p:nvPr/>
        </p:nvSpPr>
        <p:spPr>
          <a:xfrm>
            <a:off x="5061585" y="281305"/>
            <a:ext cx="2068830" cy="521970"/>
          </a:xfrm>
          <a:prstGeom prst="rect">
            <a:avLst/>
          </a:prstGeom>
        </p:spPr>
        <p:txBody>
          <a:bodyPr wrap="square" rtlCol="0">
            <a:spAutoFit/>
          </a:bodyPr>
          <a:lstStyle>
            <a:defPPr/>
          </a:lstStyle>
          <a:p>
            <a:pPr algn="dist"/>
            <a:r>
              <a:rPr lang="zh-CN" altLang="en-US" sz="2800">
                <a:solidFill>
                  <a:srgbClr val="227C8F"/>
                </a:solidFill>
                <a:latin typeface="华康浪漫辉W9" panose="04090909000000000000" charset="-122"/>
                <a:ea typeface="华康浪漫辉W9" panose="04090909000000000000" charset="-122"/>
              </a:rPr>
              <a:t>课堂总结</a:t>
            </a:r>
          </a:p>
        </p:txBody>
      </p:sp>
      <p:graphicFrame>
        <p:nvGraphicFramePr>
          <p:cNvPr id="8" name="对象 7"/>
          <p:cNvGraphicFramePr>
            <a:graphicFrameLocks noChangeAspect="1"/>
          </p:cNvGraphicFramePr>
          <p:nvPr/>
        </p:nvGraphicFramePr>
        <p:xfrm>
          <a:off x="1321435" y="890905"/>
          <a:ext cx="9794240" cy="5843270"/>
        </p:xfrm>
        <a:graphic>
          <a:graphicData uri="http://schemas.openxmlformats.org/presentationml/2006/ole">
            <mc:AlternateContent xmlns:mc="http://schemas.openxmlformats.org/markup-compatibility/2006">
              <mc:Choice xmlns:v="urn:schemas-microsoft-com:vml" Requires="v">
                <p:oleObj spid="_x0000_s1041" name="文档" r:id="rId7" imgW="6986905" imgH="4744720" progId="Word.Document.12">
                  <p:embed/>
                </p:oleObj>
              </mc:Choice>
              <mc:Fallback>
                <p:oleObj name="文档" r:id="rId7" imgW="6986905" imgH="4744720" progId="Word.Document.12">
                  <p:embed/>
                  <p:pic>
                    <p:nvPicPr>
                      <p:cNvPr id="0" name="OLE substitute image"/>
                      <p:cNvPicPr/>
                      <p:nvPr/>
                    </p:nvPicPr>
                    <p:blipFill>
                      <a:blip r:embed="rId8"/>
                      <a:stretch>
                        <a:fillRect/>
                      </a:stretch>
                    </p:blipFill>
                    <p:spPr>
                      <a:xfrm>
                        <a:off x="1321435" y="890905"/>
                        <a:ext cx="9794240" cy="5843270"/>
                      </a:xfrm>
                      <a:prstGeom prst="rect">
                        <a:avLst/>
                      </a:prstGeom>
                    </p:spPr>
                  </p:pic>
                </p:oleObj>
              </mc:Fallback>
            </mc:AlternateContent>
          </a:graphicData>
        </a:graphic>
      </p:graphicFrame>
    </p:spTree>
    <p:custDataLst>
      <p:tags r:id="rId2"/>
    </p:custData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4">
            <a:clrChange>
              <a:clrFrom>
                <a:srgbClr val="FFFFFF">
                  <a:alpha val="100000"/>
                </a:srgbClr>
              </a:clrFrom>
              <a:clrTo>
                <a:srgbClr val="FFFFFF">
                  <a:alpha val="100000"/>
                  <a:alpha val="0"/>
                </a:srgbClr>
              </a:clrTo>
            </a:clrChange>
            <a:lum bright="12000" contrast="-12000"/>
          </a:blip>
          <a:stretch>
            <a:fillRect/>
          </a:stretch>
        </p:blipFill>
        <p:spPr>
          <a:xfrm rot="16200000">
            <a:off x="10659745" y="-25400"/>
            <a:ext cx="1556385" cy="1564640"/>
          </a:xfrm>
          <a:prstGeom prst="rect">
            <a:avLst/>
          </a:prstGeom>
          <a:noFill/>
        </p:spPr>
      </p:pic>
      <p:pic>
        <p:nvPicPr>
          <p:cNvPr id="3" name="图片 2"/>
          <p:cNvPicPr>
            <a:picLocks noChangeAspect="1"/>
          </p:cNvPicPr>
          <p:nvPr/>
        </p:nvPicPr>
        <p:blipFill>
          <a:blip r:embed="rId4">
            <a:clrChange>
              <a:clrFrom>
                <a:srgbClr val="FFFFFF">
                  <a:alpha val="100000"/>
                </a:srgbClr>
              </a:clrFrom>
              <a:clrTo>
                <a:srgbClr val="FFFFFF">
                  <a:alpha val="100000"/>
                  <a:alpha val="0"/>
                </a:srgbClr>
              </a:clrTo>
            </a:clrChange>
            <a:lum bright="12000" contrast="-12000"/>
          </a:blip>
          <a:stretch>
            <a:fillRect/>
          </a:stretch>
        </p:blipFill>
        <p:spPr>
          <a:xfrm rot="5400000">
            <a:off x="75883" y="5279708"/>
            <a:ext cx="1556385" cy="1564640"/>
          </a:xfrm>
          <a:prstGeom prst="rect">
            <a:avLst/>
          </a:prstGeom>
          <a:noFill/>
        </p:spPr>
      </p:pic>
      <p:pic>
        <p:nvPicPr>
          <p:cNvPr id="4" name="图片 3"/>
          <p:cNvPicPr>
            <a:picLocks noChangeAspect="1"/>
          </p:cNvPicPr>
          <p:nvPr/>
        </p:nvPicPr>
        <p:blipFill>
          <a:blip r:embed="rId4">
            <a:clrChange>
              <a:clrFrom>
                <a:srgbClr val="FFFFFF">
                  <a:alpha val="100000"/>
                </a:srgbClr>
              </a:clrFrom>
              <a:clrTo>
                <a:srgbClr val="FFFFFF">
                  <a:alpha val="100000"/>
                  <a:alpha val="0"/>
                </a:srgbClr>
              </a:clrTo>
            </a:clrChange>
            <a:lum bright="12000" contrast="-12000"/>
          </a:blip>
          <a:stretch>
            <a:fillRect/>
          </a:stretch>
        </p:blipFill>
        <p:spPr>
          <a:xfrm>
            <a:off x="10655935" y="5274945"/>
            <a:ext cx="1556385" cy="1565275"/>
          </a:xfrm>
          <a:prstGeom prst="rect">
            <a:avLst/>
          </a:prstGeom>
          <a:noFill/>
        </p:spPr>
      </p:pic>
      <p:pic>
        <p:nvPicPr>
          <p:cNvPr id="5" name="图片 4"/>
          <p:cNvPicPr>
            <a:picLocks noChangeAspect="1"/>
          </p:cNvPicPr>
          <p:nvPr/>
        </p:nvPicPr>
        <p:blipFill>
          <a:blip r:embed="rId4">
            <a:clrChange>
              <a:clrFrom>
                <a:srgbClr val="FFFFFF">
                  <a:alpha val="100000"/>
                </a:srgbClr>
              </a:clrFrom>
              <a:clrTo>
                <a:srgbClr val="FFFFFF">
                  <a:alpha val="100000"/>
                  <a:alpha val="0"/>
                </a:srgbClr>
              </a:clrTo>
            </a:clrChange>
            <a:lum bright="12000" contrast="-12000"/>
          </a:blip>
          <a:stretch>
            <a:fillRect/>
          </a:stretch>
        </p:blipFill>
        <p:spPr>
          <a:xfrm rot="10800000">
            <a:off x="71755" y="-27305"/>
            <a:ext cx="1556385" cy="1565275"/>
          </a:xfrm>
          <a:prstGeom prst="rect">
            <a:avLst/>
          </a:prstGeom>
          <a:noFill/>
        </p:spPr>
      </p:pic>
      <p:sp>
        <p:nvSpPr>
          <p:cNvPr id="7" name="文本框 6"/>
          <p:cNvSpPr txBox="1"/>
          <p:nvPr/>
        </p:nvSpPr>
        <p:spPr>
          <a:xfrm>
            <a:off x="3748405" y="1917700"/>
            <a:ext cx="4399280" cy="1322070"/>
          </a:xfrm>
          <a:prstGeom prst="rect">
            <a:avLst/>
          </a:prstGeom>
          <a:noFill/>
          <a:ln w="9525">
            <a:noFill/>
          </a:ln>
        </p:spPr>
        <p:txBody>
          <a:bodyPr wrap="square">
            <a:spAutoFit/>
          </a:bodyPr>
          <a:lstStyle>
            <a:defPPr/>
          </a:lstStyle>
          <a:p>
            <a:pPr indent="0"/>
            <a:r>
              <a:rPr lang="zh-CN" sz="8000" b="0">
                <a:ea typeface="宋体" panose="02010600030101010101" pitchFamily="2" charset="-122"/>
              </a:rPr>
              <a:t>第二课时</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3" name="直接连接符 12"/>
          <p:cNvCxnSpPr/>
          <p:nvPr/>
        </p:nvCxnSpPr>
        <p:spPr>
          <a:xfrm>
            <a:off x="2057400" y="542290"/>
            <a:ext cx="8077200" cy="0"/>
          </a:xfrm>
          <a:prstGeom prst="line">
            <a:avLst/>
          </a:prstGeom>
          <a:ln w="28575" cmpd="sng">
            <a:solidFill>
              <a:srgbClr val="237C90"/>
            </a:solidFill>
            <a:prstDash val="sysDot"/>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4">
            <a:clrChange>
              <a:clrFrom>
                <a:srgbClr val="FFFFFF">
                  <a:alpha val="100000"/>
                </a:srgbClr>
              </a:clrFrom>
              <a:clrTo>
                <a:srgbClr val="FFFFFF">
                  <a:alpha val="100000"/>
                  <a:alpha val="0"/>
                </a:srgbClr>
              </a:clrTo>
            </a:clrChange>
            <a:lum bright="12000" contrast="-12000"/>
          </a:blip>
          <a:stretch>
            <a:fillRect/>
          </a:stretch>
        </p:blipFill>
        <p:spPr>
          <a:xfrm rot="16200000">
            <a:off x="10659745" y="-25400"/>
            <a:ext cx="1556385" cy="1564640"/>
          </a:xfrm>
          <a:prstGeom prst="rect">
            <a:avLst/>
          </a:prstGeom>
          <a:noFill/>
        </p:spPr>
      </p:pic>
      <p:pic>
        <p:nvPicPr>
          <p:cNvPr id="3" name="图片 2"/>
          <p:cNvPicPr>
            <a:picLocks noChangeAspect="1"/>
          </p:cNvPicPr>
          <p:nvPr/>
        </p:nvPicPr>
        <p:blipFill>
          <a:blip r:embed="rId4">
            <a:clrChange>
              <a:clrFrom>
                <a:srgbClr val="FFFFFF">
                  <a:alpha val="100000"/>
                </a:srgbClr>
              </a:clrFrom>
              <a:clrTo>
                <a:srgbClr val="FFFFFF">
                  <a:alpha val="100000"/>
                  <a:alpha val="0"/>
                </a:srgbClr>
              </a:clrTo>
            </a:clrChange>
            <a:lum bright="12000" contrast="-12000"/>
          </a:blip>
          <a:stretch>
            <a:fillRect/>
          </a:stretch>
        </p:blipFill>
        <p:spPr>
          <a:xfrm rot="5400000">
            <a:off x="75883" y="5279708"/>
            <a:ext cx="1556385" cy="1564640"/>
          </a:xfrm>
          <a:prstGeom prst="rect">
            <a:avLst/>
          </a:prstGeom>
          <a:noFill/>
        </p:spPr>
      </p:pic>
      <p:pic>
        <p:nvPicPr>
          <p:cNvPr id="4" name="图片 3"/>
          <p:cNvPicPr>
            <a:picLocks noChangeAspect="1"/>
          </p:cNvPicPr>
          <p:nvPr/>
        </p:nvPicPr>
        <p:blipFill>
          <a:blip r:embed="rId4">
            <a:clrChange>
              <a:clrFrom>
                <a:srgbClr val="FFFFFF">
                  <a:alpha val="100000"/>
                </a:srgbClr>
              </a:clrFrom>
              <a:clrTo>
                <a:srgbClr val="FFFFFF">
                  <a:alpha val="100000"/>
                  <a:alpha val="0"/>
                </a:srgbClr>
              </a:clrTo>
            </a:clrChange>
            <a:lum bright="12000" contrast="-12000"/>
          </a:blip>
          <a:stretch>
            <a:fillRect/>
          </a:stretch>
        </p:blipFill>
        <p:spPr>
          <a:xfrm>
            <a:off x="10655935" y="5274945"/>
            <a:ext cx="1556385" cy="1565275"/>
          </a:xfrm>
          <a:prstGeom prst="rect">
            <a:avLst/>
          </a:prstGeom>
          <a:noFill/>
        </p:spPr>
      </p:pic>
      <p:pic>
        <p:nvPicPr>
          <p:cNvPr id="5" name="图片 4"/>
          <p:cNvPicPr>
            <a:picLocks noChangeAspect="1"/>
          </p:cNvPicPr>
          <p:nvPr/>
        </p:nvPicPr>
        <p:blipFill>
          <a:blip r:embed="rId4">
            <a:clrChange>
              <a:clrFrom>
                <a:srgbClr val="FFFFFF">
                  <a:alpha val="100000"/>
                </a:srgbClr>
              </a:clrFrom>
              <a:clrTo>
                <a:srgbClr val="FFFFFF">
                  <a:alpha val="100000"/>
                  <a:alpha val="0"/>
                </a:srgbClr>
              </a:clrTo>
            </a:clrChange>
            <a:lum bright="12000" contrast="-12000"/>
          </a:blip>
          <a:stretch>
            <a:fillRect/>
          </a:stretch>
        </p:blipFill>
        <p:spPr>
          <a:xfrm rot="10800000">
            <a:off x="71755" y="-27305"/>
            <a:ext cx="1556385" cy="1565275"/>
          </a:xfrm>
          <a:prstGeom prst="rect">
            <a:avLst/>
          </a:prstGeom>
          <a:noFill/>
        </p:spPr>
      </p:pic>
      <p:sp useBgFill="1">
        <p:nvSpPr>
          <p:cNvPr id="6" name="文本框 5"/>
          <p:cNvSpPr txBox="1"/>
          <p:nvPr/>
        </p:nvSpPr>
        <p:spPr>
          <a:xfrm>
            <a:off x="5061585" y="281305"/>
            <a:ext cx="2068830" cy="521970"/>
          </a:xfrm>
          <a:prstGeom prst="rect">
            <a:avLst/>
          </a:prstGeom>
        </p:spPr>
        <p:txBody>
          <a:bodyPr wrap="square" rtlCol="0">
            <a:spAutoFit/>
          </a:bodyPr>
          <a:lstStyle>
            <a:defPPr/>
          </a:lstStyle>
          <a:p>
            <a:pPr algn="dist"/>
            <a:r>
              <a:rPr lang="zh-CN" altLang="en-US" sz="2800">
                <a:solidFill>
                  <a:srgbClr val="227C8F"/>
                </a:solidFill>
                <a:latin typeface="华康浪漫辉W9" panose="04090909000000000000" charset="-122"/>
                <a:ea typeface="华康浪漫辉W9" panose="04090909000000000000" charset="-122"/>
              </a:rPr>
              <a:t>一点一练</a:t>
            </a:r>
          </a:p>
        </p:txBody>
      </p:sp>
      <p:sp>
        <p:nvSpPr>
          <p:cNvPr id="100" name="文本框 99"/>
          <p:cNvSpPr txBox="1"/>
          <p:nvPr/>
        </p:nvSpPr>
        <p:spPr>
          <a:xfrm>
            <a:off x="1033780" y="969645"/>
            <a:ext cx="9730105" cy="2553335"/>
          </a:xfrm>
          <a:prstGeom prst="rect">
            <a:avLst/>
          </a:prstGeom>
          <a:noFill/>
          <a:ln w="9525">
            <a:noFill/>
          </a:ln>
        </p:spPr>
        <p:txBody>
          <a:bodyPr wrap="square">
            <a:spAutoFit/>
          </a:bodyPr>
          <a:lstStyle>
            <a:defPPr/>
          </a:lstStyle>
          <a:p>
            <a:pPr indent="304800" algn="just"/>
            <a:r>
              <a:rPr sz="4000" b="0">
                <a:latin typeface="楷体" panose="02010609060101010101" charset="-122"/>
                <a:ea typeface="楷体" panose="02010609060101010101" charset="-122"/>
                <a:cs typeface="楷体" panose="02010609060101010101" charset="-122"/>
              </a:rPr>
              <a:t>品味下面句子中加点的“敢”字。</a:t>
            </a:r>
          </a:p>
          <a:p>
            <a:pPr indent="304800" algn="just"/>
            <a:r>
              <a:rPr sz="4000" b="0">
                <a:latin typeface="楷体" panose="02010609060101010101" charset="-122"/>
                <a:ea typeface="楷体" panose="02010609060101010101" charset="-122"/>
                <a:cs typeface="楷体" panose="02010609060101010101" charset="-122"/>
              </a:rPr>
              <a:t>   有些同志在前方也喜欢写长报告。他们辛辛苦苦地写了，送来了，其目的是要我们看的。可是怎么敢看呢？</a:t>
            </a:r>
          </a:p>
        </p:txBody>
      </p:sp>
      <p:sp>
        <p:nvSpPr>
          <p:cNvPr id="7" name="文本框 6"/>
          <p:cNvSpPr txBox="1"/>
          <p:nvPr/>
        </p:nvSpPr>
        <p:spPr>
          <a:xfrm>
            <a:off x="1494155" y="4238625"/>
            <a:ext cx="9512300" cy="1198880"/>
          </a:xfrm>
          <a:prstGeom prst="rect">
            <a:avLst/>
          </a:prstGeom>
          <a:noFill/>
          <a:ln w="9525">
            <a:noFill/>
          </a:ln>
        </p:spPr>
        <p:txBody>
          <a:bodyPr wrap="square">
            <a:spAutoFit/>
          </a:bodyPr>
          <a:lstStyle>
            <a:defPPr/>
          </a:lstStyle>
          <a:p>
            <a:pPr indent="0"/>
            <a:r>
              <a:rPr lang="zh-CN" sz="3600" b="0">
                <a:ea typeface="宋体" panose="02010600030101010101" pitchFamily="2" charset="-122"/>
              </a:rPr>
              <a:t>明确：一个</a:t>
            </a:r>
            <a:r>
              <a:rPr lang="en-US" sz="3600" b="0">
                <a:latin typeface="Times New Roman" panose="02020603050405020304" pitchFamily="18" charset="0"/>
              </a:rPr>
              <a:t>“</a:t>
            </a:r>
            <a:r>
              <a:rPr lang="zh-CN" sz="3600" b="0">
                <a:ea typeface="宋体" panose="02010600030101010101" pitchFamily="2" charset="-122"/>
              </a:rPr>
              <a:t>敢</a:t>
            </a:r>
            <a:r>
              <a:rPr lang="en-US" sz="3600" b="0">
                <a:latin typeface="Times New Roman" panose="02020603050405020304" pitchFamily="18" charset="0"/>
              </a:rPr>
              <a:t>”</a:t>
            </a:r>
            <a:r>
              <a:rPr lang="zh-CN" sz="3600" b="0">
                <a:ea typeface="宋体" panose="02010600030101010101" pitchFamily="2" charset="-122"/>
              </a:rPr>
              <a:t>字写出工作太忙，想看又怕耽误工作的心情。</a:t>
            </a:r>
            <a:endParaRPr lang="zh-CN" altLang="en-US" sz="3600" b="0">
              <a:ea typeface="宋体" panose="02010600030101010101" pitchFamily="2"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3" name="直接连接符 12"/>
          <p:cNvCxnSpPr/>
          <p:nvPr/>
        </p:nvCxnSpPr>
        <p:spPr>
          <a:xfrm>
            <a:off x="2057400" y="542290"/>
            <a:ext cx="8077200" cy="0"/>
          </a:xfrm>
          <a:prstGeom prst="line">
            <a:avLst/>
          </a:prstGeom>
          <a:ln w="28575" cmpd="sng">
            <a:solidFill>
              <a:srgbClr val="237C90"/>
            </a:solidFill>
            <a:prstDash val="sysDot"/>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4">
            <a:clrChange>
              <a:clrFrom>
                <a:srgbClr val="FFFFFF">
                  <a:alpha val="100000"/>
                </a:srgbClr>
              </a:clrFrom>
              <a:clrTo>
                <a:srgbClr val="FFFFFF">
                  <a:alpha val="100000"/>
                  <a:alpha val="0"/>
                </a:srgbClr>
              </a:clrTo>
            </a:clrChange>
            <a:lum bright="12000" contrast="-12000"/>
          </a:blip>
          <a:stretch>
            <a:fillRect/>
          </a:stretch>
        </p:blipFill>
        <p:spPr>
          <a:xfrm rot="16200000">
            <a:off x="10659745" y="-25400"/>
            <a:ext cx="1556385" cy="1564640"/>
          </a:xfrm>
          <a:prstGeom prst="rect">
            <a:avLst/>
          </a:prstGeom>
          <a:noFill/>
        </p:spPr>
      </p:pic>
      <p:pic>
        <p:nvPicPr>
          <p:cNvPr id="3" name="图片 2"/>
          <p:cNvPicPr>
            <a:picLocks noChangeAspect="1"/>
          </p:cNvPicPr>
          <p:nvPr/>
        </p:nvPicPr>
        <p:blipFill>
          <a:blip r:embed="rId4">
            <a:clrChange>
              <a:clrFrom>
                <a:srgbClr val="FFFFFF">
                  <a:alpha val="100000"/>
                </a:srgbClr>
              </a:clrFrom>
              <a:clrTo>
                <a:srgbClr val="FFFFFF">
                  <a:alpha val="100000"/>
                  <a:alpha val="0"/>
                </a:srgbClr>
              </a:clrTo>
            </a:clrChange>
            <a:lum bright="12000" contrast="-12000"/>
          </a:blip>
          <a:stretch>
            <a:fillRect/>
          </a:stretch>
        </p:blipFill>
        <p:spPr>
          <a:xfrm rot="5400000">
            <a:off x="75883" y="5279708"/>
            <a:ext cx="1556385" cy="1564640"/>
          </a:xfrm>
          <a:prstGeom prst="rect">
            <a:avLst/>
          </a:prstGeom>
          <a:noFill/>
        </p:spPr>
      </p:pic>
      <p:pic>
        <p:nvPicPr>
          <p:cNvPr id="4" name="图片 3"/>
          <p:cNvPicPr>
            <a:picLocks noChangeAspect="1"/>
          </p:cNvPicPr>
          <p:nvPr/>
        </p:nvPicPr>
        <p:blipFill>
          <a:blip r:embed="rId4">
            <a:clrChange>
              <a:clrFrom>
                <a:srgbClr val="FFFFFF">
                  <a:alpha val="100000"/>
                </a:srgbClr>
              </a:clrFrom>
              <a:clrTo>
                <a:srgbClr val="FFFFFF">
                  <a:alpha val="100000"/>
                  <a:alpha val="0"/>
                </a:srgbClr>
              </a:clrTo>
            </a:clrChange>
            <a:lum bright="12000" contrast="-12000"/>
          </a:blip>
          <a:stretch>
            <a:fillRect/>
          </a:stretch>
        </p:blipFill>
        <p:spPr>
          <a:xfrm>
            <a:off x="10655935" y="5274945"/>
            <a:ext cx="1556385" cy="1565275"/>
          </a:xfrm>
          <a:prstGeom prst="rect">
            <a:avLst/>
          </a:prstGeom>
          <a:noFill/>
        </p:spPr>
      </p:pic>
      <p:pic>
        <p:nvPicPr>
          <p:cNvPr id="5" name="图片 4"/>
          <p:cNvPicPr>
            <a:picLocks noChangeAspect="1"/>
          </p:cNvPicPr>
          <p:nvPr/>
        </p:nvPicPr>
        <p:blipFill>
          <a:blip r:embed="rId4">
            <a:clrChange>
              <a:clrFrom>
                <a:srgbClr val="FFFFFF">
                  <a:alpha val="100000"/>
                </a:srgbClr>
              </a:clrFrom>
              <a:clrTo>
                <a:srgbClr val="FFFFFF">
                  <a:alpha val="100000"/>
                  <a:alpha val="0"/>
                </a:srgbClr>
              </a:clrTo>
            </a:clrChange>
            <a:lum bright="12000" contrast="-12000"/>
          </a:blip>
          <a:stretch>
            <a:fillRect/>
          </a:stretch>
        </p:blipFill>
        <p:spPr>
          <a:xfrm rot="10800000">
            <a:off x="71755" y="-27305"/>
            <a:ext cx="1556385" cy="1565275"/>
          </a:xfrm>
          <a:prstGeom prst="rect">
            <a:avLst/>
          </a:prstGeom>
          <a:noFill/>
        </p:spPr>
      </p:pic>
      <p:sp useBgFill="1">
        <p:nvSpPr>
          <p:cNvPr id="6" name="文本框 5"/>
          <p:cNvSpPr txBox="1"/>
          <p:nvPr/>
        </p:nvSpPr>
        <p:spPr>
          <a:xfrm>
            <a:off x="5061585" y="281305"/>
            <a:ext cx="2068830" cy="521970"/>
          </a:xfrm>
          <a:prstGeom prst="rect">
            <a:avLst/>
          </a:prstGeom>
        </p:spPr>
        <p:txBody>
          <a:bodyPr wrap="square" rtlCol="0">
            <a:spAutoFit/>
          </a:bodyPr>
          <a:lstStyle>
            <a:defPPr/>
          </a:lstStyle>
          <a:p>
            <a:pPr algn="dist"/>
            <a:r>
              <a:rPr lang="zh-CN" altLang="en-US" sz="2800">
                <a:solidFill>
                  <a:srgbClr val="227C8F"/>
                </a:solidFill>
                <a:latin typeface="华康浪漫辉W9" panose="04090909000000000000" charset="-122"/>
                <a:ea typeface="华康浪漫辉W9" panose="04090909000000000000" charset="-122"/>
              </a:rPr>
              <a:t>互动探究</a:t>
            </a:r>
          </a:p>
        </p:txBody>
      </p:sp>
      <p:sp>
        <p:nvSpPr>
          <p:cNvPr id="16387" name="文本框 3"/>
          <p:cNvSpPr txBox="1">
            <a:spLocks noChangeArrowheads="1"/>
          </p:cNvSpPr>
          <p:nvPr/>
        </p:nvSpPr>
        <p:spPr bwMode="auto">
          <a:xfrm>
            <a:off x="915035" y="1203960"/>
            <a:ext cx="10702290" cy="4246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lvl1pPr marL="466725" indent="-466725"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0" algn="l" eaLnBrk="1" fontAlgn="auto" hangingPunct="1">
              <a:lnSpc>
                <a:spcPct val="150000"/>
              </a:lnSpc>
            </a:pPr>
            <a:r>
              <a:rPr lang="en-US" altLang="zh-CN" sz="2400">
                <a:latin typeface="华康浪漫辉W9" panose="04090909000000000000" charset="-122"/>
                <a:ea typeface="华康浪漫辉W9" panose="04090909000000000000" charset="-122"/>
                <a:cs typeface="华康浪漫辉W9" panose="04090909000000000000" charset="-122"/>
              </a:rPr>
              <a:t> </a:t>
            </a:r>
            <a:r>
              <a:rPr lang="zh-CN" altLang="en-US" sz="3600" b="1">
                <a:latin typeface="楷体" panose="02010609060101010101" charset="-122"/>
                <a:ea typeface="楷体" panose="02010609060101010101" charset="-122"/>
                <a:cs typeface="楷体" panose="02010609060101010101" charset="-122"/>
              </a:rPr>
              <a:t>课文分析批判党八股的第三条罪状时，列举了“工”字写歪、“人”字加撇的例子，进而批判了“无的放矢，不看对象”的错误，阐述了群众观点的问题。假如这个例子换成一篇“无的放矢，不看对象”的文章或演说将如何呢？</a:t>
            </a:r>
          </a:p>
        </p:txBody>
      </p:sp>
    </p:spTree>
    <p:custDataLst>
      <p:tags r:id="rId1"/>
    </p:custData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3" name="直接连接符 12"/>
          <p:cNvCxnSpPr/>
          <p:nvPr/>
        </p:nvCxnSpPr>
        <p:spPr>
          <a:xfrm>
            <a:off x="2057400" y="542290"/>
            <a:ext cx="8077200" cy="0"/>
          </a:xfrm>
          <a:prstGeom prst="line">
            <a:avLst/>
          </a:prstGeom>
          <a:ln w="28575" cmpd="sng">
            <a:solidFill>
              <a:srgbClr val="237C90"/>
            </a:solidFill>
            <a:prstDash val="sysDot"/>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4">
            <a:clrChange>
              <a:clrFrom>
                <a:srgbClr val="FFFFFF">
                  <a:alpha val="100000"/>
                </a:srgbClr>
              </a:clrFrom>
              <a:clrTo>
                <a:srgbClr val="FFFFFF">
                  <a:alpha val="100000"/>
                  <a:alpha val="0"/>
                </a:srgbClr>
              </a:clrTo>
            </a:clrChange>
            <a:lum bright="12000" contrast="-12000"/>
          </a:blip>
          <a:stretch>
            <a:fillRect/>
          </a:stretch>
        </p:blipFill>
        <p:spPr>
          <a:xfrm rot="16200000">
            <a:off x="10659745" y="-25400"/>
            <a:ext cx="1556385" cy="1564640"/>
          </a:xfrm>
          <a:prstGeom prst="rect">
            <a:avLst/>
          </a:prstGeom>
          <a:noFill/>
        </p:spPr>
      </p:pic>
      <p:pic>
        <p:nvPicPr>
          <p:cNvPr id="3" name="图片 2"/>
          <p:cNvPicPr>
            <a:picLocks noChangeAspect="1"/>
          </p:cNvPicPr>
          <p:nvPr/>
        </p:nvPicPr>
        <p:blipFill>
          <a:blip r:embed="rId4">
            <a:clrChange>
              <a:clrFrom>
                <a:srgbClr val="FFFFFF">
                  <a:alpha val="100000"/>
                </a:srgbClr>
              </a:clrFrom>
              <a:clrTo>
                <a:srgbClr val="FFFFFF">
                  <a:alpha val="100000"/>
                  <a:alpha val="0"/>
                </a:srgbClr>
              </a:clrTo>
            </a:clrChange>
            <a:lum bright="12000" contrast="-12000"/>
          </a:blip>
          <a:stretch>
            <a:fillRect/>
          </a:stretch>
        </p:blipFill>
        <p:spPr>
          <a:xfrm rot="5400000">
            <a:off x="75883" y="5279708"/>
            <a:ext cx="1556385" cy="1564640"/>
          </a:xfrm>
          <a:prstGeom prst="rect">
            <a:avLst/>
          </a:prstGeom>
          <a:noFill/>
        </p:spPr>
      </p:pic>
      <p:pic>
        <p:nvPicPr>
          <p:cNvPr id="4" name="图片 3"/>
          <p:cNvPicPr>
            <a:picLocks noChangeAspect="1"/>
          </p:cNvPicPr>
          <p:nvPr/>
        </p:nvPicPr>
        <p:blipFill>
          <a:blip r:embed="rId4">
            <a:clrChange>
              <a:clrFrom>
                <a:srgbClr val="FFFFFF">
                  <a:alpha val="100000"/>
                </a:srgbClr>
              </a:clrFrom>
              <a:clrTo>
                <a:srgbClr val="FFFFFF">
                  <a:alpha val="100000"/>
                  <a:alpha val="0"/>
                </a:srgbClr>
              </a:clrTo>
            </a:clrChange>
            <a:lum bright="12000" contrast="-12000"/>
          </a:blip>
          <a:stretch>
            <a:fillRect/>
          </a:stretch>
        </p:blipFill>
        <p:spPr>
          <a:xfrm>
            <a:off x="10655935" y="5274945"/>
            <a:ext cx="1556385" cy="1565275"/>
          </a:xfrm>
          <a:prstGeom prst="rect">
            <a:avLst/>
          </a:prstGeom>
          <a:noFill/>
        </p:spPr>
      </p:pic>
      <p:pic>
        <p:nvPicPr>
          <p:cNvPr id="5" name="图片 4"/>
          <p:cNvPicPr>
            <a:picLocks noChangeAspect="1"/>
          </p:cNvPicPr>
          <p:nvPr/>
        </p:nvPicPr>
        <p:blipFill>
          <a:blip r:embed="rId4">
            <a:clrChange>
              <a:clrFrom>
                <a:srgbClr val="FFFFFF">
                  <a:alpha val="100000"/>
                </a:srgbClr>
              </a:clrFrom>
              <a:clrTo>
                <a:srgbClr val="FFFFFF">
                  <a:alpha val="100000"/>
                  <a:alpha val="0"/>
                </a:srgbClr>
              </a:clrTo>
            </a:clrChange>
            <a:lum bright="12000" contrast="-12000"/>
          </a:blip>
          <a:stretch>
            <a:fillRect/>
          </a:stretch>
        </p:blipFill>
        <p:spPr>
          <a:xfrm rot="10800000">
            <a:off x="71755" y="-27305"/>
            <a:ext cx="1556385" cy="1565275"/>
          </a:xfrm>
          <a:prstGeom prst="rect">
            <a:avLst/>
          </a:prstGeom>
          <a:noFill/>
        </p:spPr>
      </p:pic>
      <p:sp useBgFill="1">
        <p:nvSpPr>
          <p:cNvPr id="6" name="文本框 5"/>
          <p:cNvSpPr txBox="1"/>
          <p:nvPr/>
        </p:nvSpPr>
        <p:spPr>
          <a:xfrm>
            <a:off x="5061585" y="281305"/>
            <a:ext cx="2068830" cy="521970"/>
          </a:xfrm>
          <a:prstGeom prst="rect">
            <a:avLst/>
          </a:prstGeom>
        </p:spPr>
        <p:txBody>
          <a:bodyPr wrap="square" rtlCol="0">
            <a:spAutoFit/>
          </a:bodyPr>
          <a:lstStyle>
            <a:defPPr/>
          </a:lstStyle>
          <a:p>
            <a:pPr algn="dist"/>
            <a:r>
              <a:rPr lang="zh-CN" altLang="en-US" sz="2800">
                <a:solidFill>
                  <a:srgbClr val="227C8F"/>
                </a:solidFill>
                <a:latin typeface="华康浪漫辉W9" panose="04090909000000000000" charset="-122"/>
                <a:ea typeface="华康浪漫辉W9" panose="04090909000000000000" charset="-122"/>
              </a:rPr>
              <a:t>互动探究</a:t>
            </a:r>
          </a:p>
        </p:txBody>
      </p:sp>
      <p:sp>
        <p:nvSpPr>
          <p:cNvPr id="16387" name="文本框 3"/>
          <p:cNvSpPr txBox="1">
            <a:spLocks noChangeArrowheads="1"/>
          </p:cNvSpPr>
          <p:nvPr/>
        </p:nvSpPr>
        <p:spPr bwMode="auto">
          <a:xfrm>
            <a:off x="915035" y="1203960"/>
            <a:ext cx="10702290" cy="4246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lvl1pPr marL="466725" indent="-466725"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0" algn="l" eaLnBrk="1" fontAlgn="auto" hangingPunct="1">
              <a:lnSpc>
                <a:spcPct val="150000"/>
              </a:lnSpc>
            </a:pPr>
            <a:r>
              <a:rPr lang="en-US" altLang="zh-CN" sz="2400">
                <a:latin typeface="华康浪漫辉W9" panose="04090909000000000000" charset="-122"/>
                <a:ea typeface="华康浪漫辉W9" panose="04090909000000000000" charset="-122"/>
                <a:cs typeface="华康浪漫辉W9" panose="04090909000000000000" charset="-122"/>
              </a:rPr>
              <a:t>   </a:t>
            </a:r>
            <a:r>
              <a:rPr lang="zh-CN" altLang="en-US" sz="3600">
                <a:latin typeface="华康浪漫辉W9" panose="04090909000000000000" charset="-122"/>
                <a:ea typeface="华康浪漫辉W9" panose="04090909000000000000" charset="-122"/>
                <a:cs typeface="华康浪漫辉W9" panose="04090909000000000000" charset="-122"/>
              </a:rPr>
              <a:t>讨论：</a:t>
            </a:r>
            <a:r>
              <a:rPr lang="zh-CN" altLang="en-US" sz="3600" b="1">
                <a:latin typeface="楷体" panose="02010609060101010101" charset="-122"/>
                <a:ea typeface="楷体" panose="02010609060101010101" charset="-122"/>
                <a:cs typeface="楷体" panose="02010609060101010101" charset="-122"/>
              </a:rPr>
              <a:t>课文分析批判党八股的第三条罪状时，列举了“工”字写歪、“人”字加撇的例子，进而批判了“无的放矢，不看对象”的错误，阐述了群众观点的问题。假如这个例子换成一篇“无的放矢，不看对象”的文章或演说将如何呢？</a:t>
            </a:r>
          </a:p>
        </p:txBody>
      </p:sp>
    </p:spTree>
    <p:custDataLst>
      <p:tags r:id="rId1"/>
    </p:custData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3" name="直接连接符 12"/>
          <p:cNvCxnSpPr/>
          <p:nvPr/>
        </p:nvCxnSpPr>
        <p:spPr>
          <a:xfrm>
            <a:off x="2057400" y="542290"/>
            <a:ext cx="8077200" cy="0"/>
          </a:xfrm>
          <a:prstGeom prst="line">
            <a:avLst/>
          </a:prstGeom>
          <a:ln w="28575" cmpd="sng">
            <a:solidFill>
              <a:srgbClr val="237C90"/>
            </a:solidFill>
            <a:prstDash val="sysDot"/>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4">
            <a:clrChange>
              <a:clrFrom>
                <a:srgbClr val="FFFFFF">
                  <a:alpha val="100000"/>
                </a:srgbClr>
              </a:clrFrom>
              <a:clrTo>
                <a:srgbClr val="FFFFFF">
                  <a:alpha val="100000"/>
                  <a:alpha val="0"/>
                </a:srgbClr>
              </a:clrTo>
            </a:clrChange>
            <a:lum bright="12000" contrast="-12000"/>
          </a:blip>
          <a:stretch>
            <a:fillRect/>
          </a:stretch>
        </p:blipFill>
        <p:spPr>
          <a:xfrm rot="16200000">
            <a:off x="10659745" y="-25400"/>
            <a:ext cx="1556385" cy="1564640"/>
          </a:xfrm>
          <a:prstGeom prst="rect">
            <a:avLst/>
          </a:prstGeom>
          <a:noFill/>
        </p:spPr>
      </p:pic>
      <p:pic>
        <p:nvPicPr>
          <p:cNvPr id="3" name="图片 2"/>
          <p:cNvPicPr>
            <a:picLocks noChangeAspect="1"/>
          </p:cNvPicPr>
          <p:nvPr/>
        </p:nvPicPr>
        <p:blipFill>
          <a:blip r:embed="rId4">
            <a:clrChange>
              <a:clrFrom>
                <a:srgbClr val="FFFFFF">
                  <a:alpha val="100000"/>
                </a:srgbClr>
              </a:clrFrom>
              <a:clrTo>
                <a:srgbClr val="FFFFFF">
                  <a:alpha val="100000"/>
                  <a:alpha val="0"/>
                </a:srgbClr>
              </a:clrTo>
            </a:clrChange>
            <a:lum bright="12000" contrast="-12000"/>
          </a:blip>
          <a:stretch>
            <a:fillRect/>
          </a:stretch>
        </p:blipFill>
        <p:spPr>
          <a:xfrm rot="5400000">
            <a:off x="75883" y="5279708"/>
            <a:ext cx="1556385" cy="1564640"/>
          </a:xfrm>
          <a:prstGeom prst="rect">
            <a:avLst/>
          </a:prstGeom>
          <a:noFill/>
        </p:spPr>
      </p:pic>
      <p:pic>
        <p:nvPicPr>
          <p:cNvPr id="4" name="图片 3"/>
          <p:cNvPicPr>
            <a:picLocks noChangeAspect="1"/>
          </p:cNvPicPr>
          <p:nvPr/>
        </p:nvPicPr>
        <p:blipFill>
          <a:blip r:embed="rId4">
            <a:clrChange>
              <a:clrFrom>
                <a:srgbClr val="FFFFFF">
                  <a:alpha val="100000"/>
                </a:srgbClr>
              </a:clrFrom>
              <a:clrTo>
                <a:srgbClr val="FFFFFF">
                  <a:alpha val="100000"/>
                  <a:alpha val="0"/>
                </a:srgbClr>
              </a:clrTo>
            </a:clrChange>
            <a:lum bright="12000" contrast="-12000"/>
          </a:blip>
          <a:stretch>
            <a:fillRect/>
          </a:stretch>
        </p:blipFill>
        <p:spPr>
          <a:xfrm>
            <a:off x="10655935" y="5274945"/>
            <a:ext cx="1556385" cy="1565275"/>
          </a:xfrm>
          <a:prstGeom prst="rect">
            <a:avLst/>
          </a:prstGeom>
          <a:noFill/>
        </p:spPr>
      </p:pic>
      <p:pic>
        <p:nvPicPr>
          <p:cNvPr id="5" name="图片 4"/>
          <p:cNvPicPr>
            <a:picLocks noChangeAspect="1"/>
          </p:cNvPicPr>
          <p:nvPr/>
        </p:nvPicPr>
        <p:blipFill>
          <a:blip r:embed="rId4">
            <a:clrChange>
              <a:clrFrom>
                <a:srgbClr val="FFFFFF">
                  <a:alpha val="100000"/>
                </a:srgbClr>
              </a:clrFrom>
              <a:clrTo>
                <a:srgbClr val="FFFFFF">
                  <a:alpha val="100000"/>
                  <a:alpha val="0"/>
                </a:srgbClr>
              </a:clrTo>
            </a:clrChange>
            <a:lum bright="12000" contrast="-12000"/>
          </a:blip>
          <a:stretch>
            <a:fillRect/>
          </a:stretch>
        </p:blipFill>
        <p:spPr>
          <a:xfrm rot="10800000">
            <a:off x="71755" y="-27305"/>
            <a:ext cx="1556385" cy="1565275"/>
          </a:xfrm>
          <a:prstGeom prst="rect">
            <a:avLst/>
          </a:prstGeom>
          <a:noFill/>
        </p:spPr>
      </p:pic>
      <p:sp useBgFill="1">
        <p:nvSpPr>
          <p:cNvPr id="6" name="文本框 5"/>
          <p:cNvSpPr txBox="1"/>
          <p:nvPr/>
        </p:nvSpPr>
        <p:spPr>
          <a:xfrm>
            <a:off x="5061585" y="281305"/>
            <a:ext cx="2068830" cy="1383665"/>
          </a:xfrm>
          <a:prstGeom prst="rect">
            <a:avLst/>
          </a:prstGeom>
        </p:spPr>
        <p:txBody>
          <a:bodyPr wrap="square" rtlCol="0">
            <a:spAutoFit/>
          </a:bodyPr>
          <a:lstStyle>
            <a:defPPr/>
          </a:lstStyle>
          <a:p>
            <a:pPr algn="dist"/>
            <a:r>
              <a:rPr lang="zh-CN" altLang="en-US" sz="2800" noProof="0" smtClean="0">
                <a:ln>
                  <a:noFill/>
                </a:ln>
                <a:effectLst/>
                <a:uLnTx/>
                <a:uFillTx/>
                <a:latin typeface="黑体" panose="02010609060101010101" pitchFamily="49" charset="-122"/>
                <a:ea typeface="黑体" panose="02010609060101010101" pitchFamily="49" charset="-122"/>
                <a:sym typeface="+mn-ea"/>
              </a:rPr>
              <a:t>学习高超</a:t>
            </a:r>
            <a:r>
              <a:rPr lang="zh-CN" altLang="en-US" sz="2800" noProof="0">
                <a:ln>
                  <a:noFill/>
                </a:ln>
                <a:effectLst/>
                <a:uLnTx/>
                <a:uFillTx/>
                <a:latin typeface="黑体" panose="02010609060101010101" pitchFamily="49" charset="-122"/>
                <a:ea typeface="黑体" panose="02010609060101010101" pitchFamily="49" charset="-122"/>
                <a:sym typeface="+mn-ea"/>
              </a:rPr>
              <a:t>的写作艺术</a:t>
            </a:r>
            <a:endParaRPr kumimoji="0" lang="en-US" altLang="zh-CN" sz="2800" i="0" u="none" strike="noStrike" kern="1200" cap="none" spc="0" normalizeH="0" baseline="0" noProof="0">
              <a:ln>
                <a:noFill/>
              </a:ln>
              <a:effectLst/>
              <a:uLnTx/>
              <a:uFillTx/>
              <a:latin typeface="黑体" pitchFamily="49" charset="-122"/>
              <a:ea typeface="黑体" pitchFamily="49" charset="-122"/>
              <a:cs typeface="+mn-cs"/>
            </a:endParaRPr>
          </a:p>
          <a:p>
            <a:pPr algn="dist"/>
            <a:endParaRPr lang="zh-CN" altLang="en-US" sz="2800">
              <a:solidFill>
                <a:srgbClr val="227C8F"/>
              </a:solidFill>
              <a:latin typeface="华康浪漫辉W9" panose="04090909000000000000" charset="-122"/>
              <a:ea typeface="华康浪漫辉W9" panose="04090909000000000000" charset="-122"/>
            </a:endParaRPr>
          </a:p>
        </p:txBody>
      </p:sp>
      <p:sp>
        <p:nvSpPr>
          <p:cNvPr id="22546" name="Rectangle 18"/>
          <p:cNvSpPr>
            <a:spLocks noChangeArrowheads="1"/>
          </p:cNvSpPr>
          <p:nvPr/>
        </p:nvSpPr>
        <p:spPr bwMode="auto">
          <a:xfrm>
            <a:off x="986790" y="1462723"/>
            <a:ext cx="10218420" cy="5139055"/>
          </a:xfrm>
          <a:prstGeom prst="rect">
            <a:avLst/>
          </a:prstGeom>
          <a:noFill/>
          <a:ln w="9525">
            <a:noFill/>
            <a:miter lim="800000"/>
          </a:ln>
          <a:effectLst/>
        </p:spPr>
        <p:txBody>
          <a:bodyPr wrap="square" anchor="ctr">
            <a:spAutoFit/>
          </a:bodyPr>
          <a:lstStyle>
            <a:defPPr/>
          </a:lstStyle>
          <a:p>
            <a:pPr>
              <a:lnSpc>
                <a:spcPct val="150000"/>
              </a:lnSpc>
            </a:pPr>
            <a:r>
              <a:rPr lang="en-US" altLang="zh-CN" sz="3200" b="1">
                <a:solidFill>
                  <a:srgbClr val="FF0000"/>
                </a:solidFill>
                <a:latin typeface="Times New Roman" panose="02020603050405020304" pitchFamily="18" charset="0"/>
                <a:ea typeface="黑体" panose="02010609060101010101" pitchFamily="49" charset="-122"/>
                <a:cs typeface="Times New Roman" panose="02020603050405020304" pitchFamily="18" charset="0"/>
                <a:sym typeface="+mn-ea"/>
              </a:rPr>
              <a:t>1.</a:t>
            </a:r>
            <a:r>
              <a:rPr lang="zh-CN" altLang="en-US" sz="3200">
                <a:solidFill>
                  <a:srgbClr val="FF0000"/>
                </a:solidFill>
                <a:latin typeface="黑体" panose="02010609060101010101" pitchFamily="49" charset="-122"/>
                <a:ea typeface="黑体" panose="02010609060101010101" pitchFamily="49" charset="-122"/>
                <a:sym typeface="+mn-ea"/>
              </a:rPr>
              <a:t>学习本文“有的放矢”的端正文风</a:t>
            </a:r>
            <a:r>
              <a:rPr lang="zh-CN" altLang="en-US" sz="3200">
                <a:latin typeface="黑体" panose="02010609060101010101" pitchFamily="49" charset="-122"/>
                <a:ea typeface="黑体" panose="02010609060101010101" pitchFamily="49" charset="-122"/>
                <a:sym typeface="+mn-ea"/>
              </a:rPr>
              <a:t>。</a:t>
            </a:r>
            <a:endParaRPr lang="en-US" altLang="zh-CN" sz="3200">
              <a:latin typeface="黑体" panose="02010609060101010101" pitchFamily="49" charset="-122"/>
              <a:ea typeface="黑体" panose="02010609060101010101" pitchFamily="49" charset="-122"/>
            </a:endParaRPr>
          </a:p>
          <a:p>
            <a:pPr>
              <a:lnSpc>
                <a:spcPct val="150000"/>
              </a:lnSpc>
            </a:pPr>
            <a:r>
              <a:rPr lang="en-US" altLang="zh-CN" sz="3200">
                <a:latin typeface="黑体" panose="02010609060101010101" pitchFamily="49" charset="-122"/>
                <a:ea typeface="黑体" panose="02010609060101010101" pitchFamily="49" charset="-122"/>
                <a:sym typeface="+mn-ea"/>
              </a:rPr>
              <a:t>    </a:t>
            </a:r>
            <a:r>
              <a:rPr lang="zh-CN" altLang="en-US" sz="3200">
                <a:latin typeface="黑体" panose="02010609060101010101" pitchFamily="49" charset="-122"/>
                <a:ea typeface="黑体" panose="02010609060101010101" pitchFamily="49" charset="-122"/>
                <a:sym typeface="+mn-ea"/>
              </a:rPr>
              <a:t>这是一篇演讲稿，针对听众对象，用幽默诙谐、寓庄重于生动的形式和拉家常、口语化的生动语言分析问题，既郑重地指出了问题，又易于被听众</a:t>
            </a:r>
            <a:r>
              <a:rPr lang="zh-CN" altLang="en-US" sz="3200" smtClean="0">
                <a:latin typeface="黑体" panose="02010609060101010101" pitchFamily="49" charset="-122"/>
                <a:ea typeface="黑体" panose="02010609060101010101" pitchFamily="49" charset="-122"/>
                <a:sym typeface="+mn-ea"/>
              </a:rPr>
              <a:t>接受，极</a:t>
            </a:r>
            <a:r>
              <a:rPr lang="zh-CN" altLang="en-US" sz="3200">
                <a:latin typeface="黑体" panose="02010609060101010101" pitchFamily="49" charset="-122"/>
                <a:ea typeface="黑体" panose="02010609060101010101" pitchFamily="49" charset="-122"/>
                <a:sym typeface="+mn-ea"/>
              </a:rPr>
              <a:t>好地诠释了“有的放矢”。</a:t>
            </a:r>
            <a:endParaRPr lang="zh-CN" altLang="en-US" sz="3200">
              <a:latin typeface="黑体" panose="02010609060101010101" pitchFamily="49" charset="-122"/>
              <a:ea typeface="黑体" panose="02010609060101010101" pitchFamily="49" charset="-122"/>
            </a:endParaRPr>
          </a:p>
          <a:p>
            <a:pPr>
              <a:lnSpc>
                <a:spcPct val="150000"/>
              </a:lnSpc>
            </a:pPr>
            <a:r>
              <a:rPr lang="en-US" altLang="zh-CN" sz="3200" b="1">
                <a:solidFill>
                  <a:srgbClr val="FF0000"/>
                </a:solidFill>
                <a:latin typeface="Times New Roman" panose="02020603050405020304" pitchFamily="18" charset="0"/>
                <a:ea typeface="黑体" panose="02010609060101010101" pitchFamily="49" charset="-122"/>
                <a:cs typeface="Times New Roman" panose="02020603050405020304" pitchFamily="18" charset="0"/>
                <a:sym typeface="+mn-ea"/>
              </a:rPr>
              <a:t>2. </a:t>
            </a:r>
            <a:r>
              <a:rPr lang="zh-CN" altLang="en-US" sz="3200">
                <a:solidFill>
                  <a:srgbClr val="FF0000"/>
                </a:solidFill>
                <a:latin typeface="黑体" panose="02010609060101010101" pitchFamily="49" charset="-122"/>
                <a:ea typeface="黑体" panose="02010609060101010101" pitchFamily="49" charset="-122"/>
                <a:sym typeface="+mn-ea"/>
              </a:rPr>
              <a:t>学习本文严谨的结构</a:t>
            </a:r>
            <a:r>
              <a:rPr lang="zh-CN" altLang="en-US" sz="3200" smtClean="0">
                <a:solidFill>
                  <a:srgbClr val="FF0000"/>
                </a:solidFill>
                <a:latin typeface="黑体" panose="02010609060101010101" pitchFamily="49" charset="-122"/>
                <a:ea typeface="黑体" panose="02010609060101010101" pitchFamily="49" charset="-122"/>
                <a:sym typeface="+mn-ea"/>
              </a:rPr>
              <a:t>特点。</a:t>
            </a:r>
            <a:r>
              <a:rPr lang="en-US" altLang="zh-CN" sz="3200" smtClean="0">
                <a:solidFill>
                  <a:srgbClr val="FF0000"/>
                </a:solidFill>
                <a:latin typeface="黑体" panose="02010609060101010101" pitchFamily="49" charset="-122"/>
                <a:ea typeface="黑体" panose="02010609060101010101" pitchFamily="49" charset="-122"/>
                <a:sym typeface="+mn-ea"/>
              </a:rPr>
              <a:t>    </a:t>
            </a:r>
            <a:endParaRPr lang="zh-CN" altLang="en-US" sz="3200">
              <a:latin typeface="黑体" panose="02010609060101010101" pitchFamily="49" charset="-122"/>
              <a:ea typeface="黑体" panose="02010609060101010101" pitchFamily="49" charset="-122"/>
            </a:endParaRPr>
          </a:p>
          <a:p>
            <a:pPr defTabSz="457200" eaLnBrk="0" hangingPunct="0">
              <a:lnSpc>
                <a:spcPct val="125000"/>
              </a:lnSpc>
              <a:buFontTx/>
              <a:buNone/>
              <a:defRPr/>
            </a:pPr>
            <a:endParaRPr lang="zh-CN" altLang="en-US" sz="3200" noProof="1">
              <a:solidFill>
                <a:srgbClr val="227C8F"/>
              </a:solidFill>
              <a:latin typeface="黑体" pitchFamily="49" charset="-122"/>
              <a:ea typeface="黑体" pitchFamily="49" charset="-122"/>
              <a:cs typeface="华康浪漫辉W9" panose="04090909000000000000" charset="-122"/>
              <a:sym typeface="+mn-ea"/>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2546">
                                            <p:txEl>
                                              <p:pRg st="0" end="0"/>
                                            </p:txEl>
                                          </p:spTgt>
                                        </p:tgtEl>
                                        <p:attrNameLst>
                                          <p:attrName>style.visibility</p:attrName>
                                        </p:attrNameLst>
                                      </p:cBhvr>
                                      <p:to>
                                        <p:strVal val="visible"/>
                                      </p:to>
                                    </p:set>
                                    <p:anim calcmode="lin" valueType="num">
                                      <p:cBhvr additive="base">
                                        <p:cTn id="7" dur="500" fill="hold"/>
                                        <p:tgtEl>
                                          <p:spTgt spid="2254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2546">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2546">
                                            <p:txEl>
                                              <p:pRg st="1" end="1"/>
                                            </p:txEl>
                                          </p:spTgt>
                                        </p:tgtEl>
                                        <p:attrNameLst>
                                          <p:attrName>style.visibility</p:attrName>
                                        </p:attrNameLst>
                                      </p:cBhvr>
                                      <p:to>
                                        <p:strVal val="visible"/>
                                      </p:to>
                                    </p:set>
                                    <p:anim calcmode="lin" valueType="num">
                                      <p:cBhvr additive="base">
                                        <p:cTn id="11" dur="500" fill="hold"/>
                                        <p:tgtEl>
                                          <p:spTgt spid="22546">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254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nodeType="clickEffect">
                                  <p:stCondLst>
                                    <p:cond delay="0"/>
                                  </p:stCondLst>
                                  <p:childTnLst>
                                    <p:set>
                                      <p:cBhvr>
                                        <p:cTn id="16" dur="1" fill="hold">
                                          <p:stCondLst>
                                            <p:cond delay="0"/>
                                          </p:stCondLst>
                                        </p:cTn>
                                        <p:tgtEl>
                                          <p:spTgt spid="22546">
                                            <p:txEl>
                                              <p:pRg st="2" end="2"/>
                                            </p:txEl>
                                          </p:spTgt>
                                        </p:tgtEl>
                                        <p:attrNameLst>
                                          <p:attrName>style.visibility</p:attrName>
                                        </p:attrNameLst>
                                      </p:cBhvr>
                                      <p:to>
                                        <p:strVal val="visible"/>
                                      </p:to>
                                    </p:set>
                                    <p:anim calcmode="lin" valueType="num">
                                      <p:cBhvr additive="base">
                                        <p:cTn id="17" dur="500" fill="hold"/>
                                        <p:tgtEl>
                                          <p:spTgt spid="22546">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22546">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3" name="直接连接符 12"/>
          <p:cNvCxnSpPr/>
          <p:nvPr/>
        </p:nvCxnSpPr>
        <p:spPr>
          <a:xfrm>
            <a:off x="2057400" y="542290"/>
            <a:ext cx="8077200" cy="0"/>
          </a:xfrm>
          <a:prstGeom prst="line">
            <a:avLst/>
          </a:prstGeom>
          <a:ln w="28575" cmpd="sng">
            <a:solidFill>
              <a:srgbClr val="237C90"/>
            </a:solidFill>
            <a:prstDash val="sysDot"/>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4">
            <a:clrChange>
              <a:clrFrom>
                <a:srgbClr val="FFFFFF">
                  <a:alpha val="100000"/>
                </a:srgbClr>
              </a:clrFrom>
              <a:clrTo>
                <a:srgbClr val="FFFFFF">
                  <a:alpha val="100000"/>
                  <a:alpha val="0"/>
                </a:srgbClr>
              </a:clrTo>
            </a:clrChange>
            <a:lum bright="12000" contrast="-12000"/>
          </a:blip>
          <a:stretch>
            <a:fillRect/>
          </a:stretch>
        </p:blipFill>
        <p:spPr>
          <a:xfrm rot="16200000">
            <a:off x="10659745" y="-25400"/>
            <a:ext cx="1556385" cy="1564640"/>
          </a:xfrm>
          <a:prstGeom prst="rect">
            <a:avLst/>
          </a:prstGeom>
          <a:noFill/>
        </p:spPr>
      </p:pic>
      <p:pic>
        <p:nvPicPr>
          <p:cNvPr id="3" name="图片 2"/>
          <p:cNvPicPr>
            <a:picLocks noChangeAspect="1"/>
          </p:cNvPicPr>
          <p:nvPr/>
        </p:nvPicPr>
        <p:blipFill>
          <a:blip r:embed="rId4">
            <a:clrChange>
              <a:clrFrom>
                <a:srgbClr val="FFFFFF">
                  <a:alpha val="100000"/>
                </a:srgbClr>
              </a:clrFrom>
              <a:clrTo>
                <a:srgbClr val="FFFFFF">
                  <a:alpha val="100000"/>
                  <a:alpha val="0"/>
                </a:srgbClr>
              </a:clrTo>
            </a:clrChange>
            <a:lum bright="12000" contrast="-12000"/>
          </a:blip>
          <a:stretch>
            <a:fillRect/>
          </a:stretch>
        </p:blipFill>
        <p:spPr>
          <a:xfrm rot="5400000">
            <a:off x="75883" y="5279708"/>
            <a:ext cx="1556385" cy="1564640"/>
          </a:xfrm>
          <a:prstGeom prst="rect">
            <a:avLst/>
          </a:prstGeom>
          <a:noFill/>
        </p:spPr>
      </p:pic>
      <p:pic>
        <p:nvPicPr>
          <p:cNvPr id="4" name="图片 3"/>
          <p:cNvPicPr>
            <a:picLocks noChangeAspect="1"/>
          </p:cNvPicPr>
          <p:nvPr/>
        </p:nvPicPr>
        <p:blipFill>
          <a:blip r:embed="rId4">
            <a:clrChange>
              <a:clrFrom>
                <a:srgbClr val="FFFFFF">
                  <a:alpha val="100000"/>
                </a:srgbClr>
              </a:clrFrom>
              <a:clrTo>
                <a:srgbClr val="FFFFFF">
                  <a:alpha val="100000"/>
                  <a:alpha val="0"/>
                </a:srgbClr>
              </a:clrTo>
            </a:clrChange>
            <a:lum bright="12000" contrast="-12000"/>
          </a:blip>
          <a:stretch>
            <a:fillRect/>
          </a:stretch>
        </p:blipFill>
        <p:spPr>
          <a:xfrm>
            <a:off x="10655935" y="5274945"/>
            <a:ext cx="1556385" cy="1565275"/>
          </a:xfrm>
          <a:prstGeom prst="rect">
            <a:avLst/>
          </a:prstGeom>
          <a:noFill/>
        </p:spPr>
      </p:pic>
      <p:pic>
        <p:nvPicPr>
          <p:cNvPr id="5" name="图片 4"/>
          <p:cNvPicPr>
            <a:picLocks noChangeAspect="1"/>
          </p:cNvPicPr>
          <p:nvPr/>
        </p:nvPicPr>
        <p:blipFill>
          <a:blip r:embed="rId4">
            <a:clrChange>
              <a:clrFrom>
                <a:srgbClr val="FFFFFF">
                  <a:alpha val="100000"/>
                </a:srgbClr>
              </a:clrFrom>
              <a:clrTo>
                <a:srgbClr val="FFFFFF">
                  <a:alpha val="100000"/>
                  <a:alpha val="0"/>
                </a:srgbClr>
              </a:clrTo>
            </a:clrChange>
            <a:lum bright="12000" contrast="-12000"/>
          </a:blip>
          <a:stretch>
            <a:fillRect/>
          </a:stretch>
        </p:blipFill>
        <p:spPr>
          <a:xfrm rot="10800000">
            <a:off x="71755" y="-27305"/>
            <a:ext cx="1556385" cy="1565275"/>
          </a:xfrm>
          <a:prstGeom prst="rect">
            <a:avLst/>
          </a:prstGeom>
          <a:noFill/>
        </p:spPr>
      </p:pic>
      <p:sp useBgFill="1">
        <p:nvSpPr>
          <p:cNvPr id="6" name="文本框 5"/>
          <p:cNvSpPr txBox="1"/>
          <p:nvPr/>
        </p:nvSpPr>
        <p:spPr>
          <a:xfrm>
            <a:off x="5011420" y="273050"/>
            <a:ext cx="2068830" cy="1383665"/>
          </a:xfrm>
          <a:prstGeom prst="rect">
            <a:avLst/>
          </a:prstGeom>
        </p:spPr>
        <p:txBody>
          <a:bodyPr wrap="square" rtlCol="0">
            <a:spAutoFit/>
          </a:bodyPr>
          <a:lstStyle>
            <a:defPPr/>
          </a:lstStyle>
          <a:p>
            <a:pPr algn="dist"/>
            <a:r>
              <a:rPr lang="zh-CN" altLang="en-US" sz="2800" noProof="0" smtClean="0">
                <a:ln>
                  <a:noFill/>
                </a:ln>
                <a:effectLst/>
                <a:uLnTx/>
                <a:uFillTx/>
                <a:latin typeface="黑体" panose="02010609060101010101" pitchFamily="49" charset="-122"/>
                <a:ea typeface="黑体" panose="02010609060101010101" pitchFamily="49" charset="-122"/>
                <a:sym typeface="+mn-ea"/>
              </a:rPr>
              <a:t>学习高超</a:t>
            </a:r>
            <a:r>
              <a:rPr lang="zh-CN" altLang="en-US" sz="2800" noProof="0">
                <a:ln>
                  <a:noFill/>
                </a:ln>
                <a:effectLst/>
                <a:uLnTx/>
                <a:uFillTx/>
                <a:latin typeface="黑体" panose="02010609060101010101" pitchFamily="49" charset="-122"/>
                <a:ea typeface="黑体" panose="02010609060101010101" pitchFamily="49" charset="-122"/>
                <a:sym typeface="+mn-ea"/>
              </a:rPr>
              <a:t>的写作艺术</a:t>
            </a:r>
            <a:endParaRPr kumimoji="0" lang="en-US" altLang="zh-CN" sz="2800" i="0" u="none" strike="noStrike" kern="1200" cap="none" spc="0" normalizeH="0" baseline="0" noProof="0">
              <a:ln>
                <a:noFill/>
              </a:ln>
              <a:effectLst/>
              <a:uLnTx/>
              <a:uFillTx/>
              <a:latin typeface="黑体" panose="02010609060101010101" pitchFamily="49" charset="-122"/>
              <a:ea typeface="黑体" panose="02010609060101010101" pitchFamily="49" charset="-122"/>
              <a:cs typeface="+mn-cs"/>
            </a:endParaRPr>
          </a:p>
          <a:p>
            <a:pPr algn="dist"/>
            <a:endParaRPr lang="zh-CN" altLang="en-US" sz="2800">
              <a:solidFill>
                <a:srgbClr val="227C8F"/>
              </a:solidFill>
              <a:latin typeface="华康浪漫辉W9" panose="04090909000000000000" charset="-122"/>
              <a:ea typeface="华康浪漫辉W9" panose="04090909000000000000" charset="-122"/>
            </a:endParaRPr>
          </a:p>
        </p:txBody>
      </p:sp>
      <p:sp>
        <p:nvSpPr>
          <p:cNvPr id="22546" name="Rectangle 18"/>
          <p:cNvSpPr>
            <a:spLocks noChangeArrowheads="1"/>
          </p:cNvSpPr>
          <p:nvPr/>
        </p:nvSpPr>
        <p:spPr bwMode="auto">
          <a:xfrm>
            <a:off x="1054100" y="964883"/>
            <a:ext cx="10218420" cy="5262245"/>
          </a:xfrm>
          <a:prstGeom prst="rect">
            <a:avLst/>
          </a:prstGeom>
          <a:noFill/>
          <a:ln w="9525">
            <a:noFill/>
            <a:miter lim="800000"/>
          </a:ln>
          <a:effectLst/>
        </p:spPr>
        <p:txBody>
          <a:bodyPr wrap="square" anchor="ctr">
            <a:spAutoFit/>
          </a:bodyPr>
          <a:lstStyle>
            <a:defPPr/>
          </a:lstStyle>
          <a:p>
            <a:pPr>
              <a:lnSpc>
                <a:spcPct val="150000"/>
              </a:lnSpc>
            </a:pPr>
            <a:r>
              <a:rPr sz="3200">
                <a:ea typeface="黑体" panose="02010609060101010101" pitchFamily="49" charset="-122"/>
                <a:sym typeface="+mn-ea"/>
              </a:rPr>
              <a:t>3. 学习本文“分项列举，边破边立”和“摆情况—论危害—挖根源—提办法”的论证思路。</a:t>
            </a:r>
          </a:p>
          <a:p>
            <a:pPr>
              <a:lnSpc>
                <a:spcPct val="150000"/>
              </a:lnSpc>
            </a:pPr>
            <a:r>
              <a:rPr sz="3200">
                <a:ea typeface="黑体" panose="02010609060101010101" pitchFamily="49" charset="-122"/>
                <a:sym typeface="+mn-ea"/>
              </a:rPr>
              <a:t>    文章第二部分，是对党八股八大罪状的具体分析，也是全文的重点。作者运用“分项列举，边破边立”的方法，一条一条列出党八股的罪状。对于每一条罪状的陈述，大体上是顺着“摆情况—论危害—挖根源—提办法”的思路展开的，从而大大增强了文章的说理性和论证力量。</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2546">
                                            <p:txEl>
                                              <p:pRg st="0" end="0"/>
                                            </p:txEl>
                                          </p:spTgt>
                                        </p:tgtEl>
                                        <p:attrNameLst>
                                          <p:attrName>style.visibility</p:attrName>
                                        </p:attrNameLst>
                                      </p:cBhvr>
                                      <p:to>
                                        <p:strVal val="visible"/>
                                      </p:to>
                                    </p:set>
                                    <p:anim calcmode="lin" valueType="num">
                                      <p:cBhvr additive="base">
                                        <p:cTn id="7" dur="500" fill="hold"/>
                                        <p:tgtEl>
                                          <p:spTgt spid="2254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254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2546">
                                            <p:txEl>
                                              <p:pRg st="1" end="1"/>
                                            </p:txEl>
                                          </p:spTgt>
                                        </p:tgtEl>
                                        <p:attrNameLst>
                                          <p:attrName>style.visibility</p:attrName>
                                        </p:attrNameLst>
                                      </p:cBhvr>
                                      <p:to>
                                        <p:strVal val="visible"/>
                                      </p:to>
                                    </p:set>
                                    <p:anim calcmode="lin" valueType="num">
                                      <p:cBhvr additive="base">
                                        <p:cTn id="13" dur="500" fill="hold"/>
                                        <p:tgtEl>
                                          <p:spTgt spid="2254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2546">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3" name="直接连接符 12"/>
          <p:cNvCxnSpPr/>
          <p:nvPr/>
        </p:nvCxnSpPr>
        <p:spPr>
          <a:xfrm>
            <a:off x="1840865" y="553085"/>
            <a:ext cx="8077200" cy="0"/>
          </a:xfrm>
          <a:prstGeom prst="line">
            <a:avLst/>
          </a:prstGeom>
          <a:ln w="28575" cmpd="sng">
            <a:solidFill>
              <a:srgbClr val="237C90"/>
            </a:solidFill>
            <a:prstDash val="sysDot"/>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4">
            <a:clrChange>
              <a:clrFrom>
                <a:srgbClr val="FFFFFF">
                  <a:alpha val="100000"/>
                </a:srgbClr>
              </a:clrFrom>
              <a:clrTo>
                <a:srgbClr val="FFFFFF">
                  <a:alpha val="100000"/>
                  <a:alpha val="0"/>
                </a:srgbClr>
              </a:clrTo>
            </a:clrChange>
            <a:lum bright="12000" contrast="-12000"/>
          </a:blip>
          <a:stretch>
            <a:fillRect/>
          </a:stretch>
        </p:blipFill>
        <p:spPr>
          <a:xfrm rot="16200000">
            <a:off x="10659745" y="-25400"/>
            <a:ext cx="1556385" cy="1564640"/>
          </a:xfrm>
          <a:prstGeom prst="rect">
            <a:avLst/>
          </a:prstGeom>
          <a:noFill/>
        </p:spPr>
      </p:pic>
      <p:pic>
        <p:nvPicPr>
          <p:cNvPr id="3" name="图片 2"/>
          <p:cNvPicPr>
            <a:picLocks noChangeAspect="1"/>
          </p:cNvPicPr>
          <p:nvPr/>
        </p:nvPicPr>
        <p:blipFill>
          <a:blip r:embed="rId4">
            <a:clrChange>
              <a:clrFrom>
                <a:srgbClr val="FFFFFF">
                  <a:alpha val="100000"/>
                </a:srgbClr>
              </a:clrFrom>
              <a:clrTo>
                <a:srgbClr val="FFFFFF">
                  <a:alpha val="100000"/>
                  <a:alpha val="0"/>
                </a:srgbClr>
              </a:clrTo>
            </a:clrChange>
            <a:lum bright="12000" contrast="-12000"/>
          </a:blip>
          <a:stretch>
            <a:fillRect/>
          </a:stretch>
        </p:blipFill>
        <p:spPr>
          <a:xfrm rot="5400000">
            <a:off x="75883" y="5279708"/>
            <a:ext cx="1556385" cy="1564640"/>
          </a:xfrm>
          <a:prstGeom prst="rect">
            <a:avLst/>
          </a:prstGeom>
          <a:noFill/>
        </p:spPr>
      </p:pic>
      <p:pic>
        <p:nvPicPr>
          <p:cNvPr id="4" name="图片 3"/>
          <p:cNvPicPr>
            <a:picLocks noChangeAspect="1"/>
          </p:cNvPicPr>
          <p:nvPr/>
        </p:nvPicPr>
        <p:blipFill>
          <a:blip r:embed="rId4">
            <a:clrChange>
              <a:clrFrom>
                <a:srgbClr val="FFFFFF">
                  <a:alpha val="100000"/>
                </a:srgbClr>
              </a:clrFrom>
              <a:clrTo>
                <a:srgbClr val="FFFFFF">
                  <a:alpha val="100000"/>
                  <a:alpha val="0"/>
                </a:srgbClr>
              </a:clrTo>
            </a:clrChange>
            <a:lum bright="12000" contrast="-12000"/>
          </a:blip>
          <a:stretch>
            <a:fillRect/>
          </a:stretch>
        </p:blipFill>
        <p:spPr>
          <a:xfrm>
            <a:off x="10655935" y="5274945"/>
            <a:ext cx="1556385" cy="1565275"/>
          </a:xfrm>
          <a:prstGeom prst="rect">
            <a:avLst/>
          </a:prstGeom>
          <a:noFill/>
        </p:spPr>
      </p:pic>
      <p:pic>
        <p:nvPicPr>
          <p:cNvPr id="5" name="图片 4"/>
          <p:cNvPicPr>
            <a:picLocks noChangeAspect="1"/>
          </p:cNvPicPr>
          <p:nvPr/>
        </p:nvPicPr>
        <p:blipFill>
          <a:blip r:embed="rId4">
            <a:clrChange>
              <a:clrFrom>
                <a:srgbClr val="FFFFFF">
                  <a:alpha val="100000"/>
                </a:srgbClr>
              </a:clrFrom>
              <a:clrTo>
                <a:srgbClr val="FFFFFF">
                  <a:alpha val="100000"/>
                  <a:alpha val="0"/>
                </a:srgbClr>
              </a:clrTo>
            </a:clrChange>
            <a:lum bright="12000" contrast="-12000"/>
          </a:blip>
          <a:stretch>
            <a:fillRect/>
          </a:stretch>
        </p:blipFill>
        <p:spPr>
          <a:xfrm rot="10800000">
            <a:off x="71755" y="-27305"/>
            <a:ext cx="1556385" cy="1565275"/>
          </a:xfrm>
          <a:prstGeom prst="rect">
            <a:avLst/>
          </a:prstGeom>
          <a:noFill/>
        </p:spPr>
      </p:pic>
      <p:sp useBgFill="1">
        <p:nvSpPr>
          <p:cNvPr id="6" name="文本框 5"/>
          <p:cNvSpPr txBox="1"/>
          <p:nvPr/>
        </p:nvSpPr>
        <p:spPr>
          <a:xfrm>
            <a:off x="5061585" y="281305"/>
            <a:ext cx="2230755" cy="706755"/>
          </a:xfrm>
          <a:prstGeom prst="rect">
            <a:avLst/>
          </a:prstGeom>
        </p:spPr>
        <p:txBody>
          <a:bodyPr wrap="square" rtlCol="0">
            <a:spAutoFit/>
          </a:bodyPr>
          <a:lstStyle>
            <a:defPPr/>
          </a:lstStyle>
          <a:p>
            <a:pPr algn="dist"/>
            <a:r>
              <a:rPr lang="zh-CN" altLang="en-US" sz="4000" b="1">
                <a:solidFill>
                  <a:srgbClr val="227C8F"/>
                </a:solidFill>
                <a:latin typeface="华康浪漫辉W9" panose="04090909000000000000" charset="-122"/>
                <a:ea typeface="华康浪漫辉W9" panose="04090909000000000000" charset="-122"/>
              </a:rPr>
              <a:t>学习目标</a:t>
            </a:r>
          </a:p>
        </p:txBody>
      </p:sp>
      <p:sp>
        <p:nvSpPr>
          <p:cNvPr id="5122" name="文本框 3"/>
          <p:cNvSpPr txBox="1">
            <a:spLocks noChangeArrowheads="1"/>
          </p:cNvSpPr>
          <p:nvPr/>
        </p:nvSpPr>
        <p:spPr bwMode="auto">
          <a:xfrm>
            <a:off x="1518285" y="1672590"/>
            <a:ext cx="9776460" cy="2393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lvl1pPr defTabSz="457200" eaLnBrk="0" hangingPunct="0">
              <a:defRPr>
                <a:solidFill>
                  <a:schemeClr val="tx1"/>
                </a:solidFill>
                <a:latin typeface="Arial" panose="020B0604020202020204" pitchFamily="34" charset="0"/>
                <a:ea typeface="宋体" panose="02010600030101010101" pitchFamily="2" charset="-122"/>
              </a:defRPr>
            </a:lvl1pPr>
            <a:lvl2pPr defTabSz="457200" eaLnBrk="0" hangingPunct="0">
              <a:defRPr>
                <a:solidFill>
                  <a:schemeClr val="tx1"/>
                </a:solidFill>
                <a:latin typeface="Arial" panose="020B0604020202020204" pitchFamily="34" charset="0"/>
                <a:ea typeface="宋体" panose="02010600030101010101" pitchFamily="2" charset="-122"/>
              </a:defRPr>
            </a:lvl2pPr>
            <a:lvl3pPr defTabSz="457200" eaLnBrk="0" hangingPunct="0">
              <a:defRPr>
                <a:solidFill>
                  <a:schemeClr val="tx1"/>
                </a:solidFill>
                <a:latin typeface="Arial" panose="020B0604020202020204" pitchFamily="34" charset="0"/>
                <a:ea typeface="宋体" panose="02010600030101010101" pitchFamily="2" charset="-122"/>
              </a:defRPr>
            </a:lvl3pPr>
            <a:lvl4pPr defTabSz="457200" eaLnBrk="0" hangingPunct="0">
              <a:defRPr>
                <a:solidFill>
                  <a:schemeClr val="tx1"/>
                </a:solidFill>
                <a:latin typeface="Arial" panose="020B0604020202020204" pitchFamily="34" charset="0"/>
                <a:ea typeface="宋体" panose="02010600030101010101" pitchFamily="2" charset="-122"/>
              </a:defRPr>
            </a:lvl4pPr>
            <a:lvl5pPr defTabSz="457200" eaLnBrk="0" hangingPunct="0">
              <a:defRPr>
                <a:solidFill>
                  <a:schemeClr val="tx1"/>
                </a:solidFill>
                <a:latin typeface="Arial" panose="020B0604020202020204" pitchFamily="34" charset="0"/>
                <a:ea typeface="宋体" panose="02010600030101010101" pitchFamily="2" charset="-122"/>
              </a:defRPr>
            </a:lvl5pPr>
            <a:lvl6pPr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70000"/>
              </a:lnSpc>
            </a:pPr>
            <a:r>
              <a:rPr lang="en-US" altLang="zh-CN" sz="4400">
                <a:sym typeface="+mn-ea"/>
              </a:rPr>
              <a:t>1.</a:t>
            </a:r>
            <a:r>
              <a:rPr lang="zh-CN" altLang="en-US" sz="4400">
                <a:sym typeface="+mn-ea"/>
              </a:rPr>
              <a:t>学习议论文的基本结构形式。</a:t>
            </a:r>
            <a:endParaRPr lang="zh-CN" altLang="en-US" sz="4400"/>
          </a:p>
          <a:p>
            <a:pPr eaLnBrk="1" hangingPunct="1">
              <a:lnSpc>
                <a:spcPct val="170000"/>
              </a:lnSpc>
            </a:pPr>
            <a:r>
              <a:rPr lang="en-US" altLang="zh-CN" sz="4400">
                <a:sym typeface="+mn-ea"/>
              </a:rPr>
              <a:t>2.</a:t>
            </a:r>
            <a:r>
              <a:rPr lang="zh-CN" altLang="en-US" sz="4400">
                <a:sym typeface="+mn-ea"/>
              </a:rPr>
              <a:t>认识议论文论点、论据的特点。</a:t>
            </a:r>
            <a:endParaRPr lang="zh-CN" altLang="en-US" sz="4400">
              <a:solidFill>
                <a:srgbClr val="227C8F"/>
              </a:solidFill>
              <a:latin typeface="华康浪漫辉W9" panose="04090909000000000000" charset="-122"/>
              <a:ea typeface="华康浪漫辉W9" panose="04090909000000000000" charset="-122"/>
              <a:cs typeface="华康浪漫辉W9" panose="04090909000000000000" charset="-122"/>
              <a:sym typeface="+mn-ea"/>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5122">
                                            <p:txEl>
                                              <p:pRg st="0" end="0"/>
                                            </p:txEl>
                                          </p:spTgt>
                                        </p:tgtEl>
                                        <p:attrNameLst>
                                          <p:attrName>style.visibility</p:attrName>
                                        </p:attrNameLst>
                                      </p:cBhvr>
                                      <p:to>
                                        <p:strVal val="visible"/>
                                      </p:to>
                                    </p:set>
                                    <p:anim calcmode="lin" valueType="num">
                                      <p:cBhvr additive="base">
                                        <p:cTn id="7" dur="500" fill="hold"/>
                                        <p:tgtEl>
                                          <p:spTgt spid="512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12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5122">
                                            <p:txEl>
                                              <p:pRg st="1" end="1"/>
                                            </p:txEl>
                                          </p:spTgt>
                                        </p:tgtEl>
                                        <p:attrNameLst>
                                          <p:attrName>style.visibility</p:attrName>
                                        </p:attrNameLst>
                                      </p:cBhvr>
                                      <p:to>
                                        <p:strVal val="visible"/>
                                      </p:to>
                                    </p:set>
                                    <p:anim calcmode="lin" valueType="num">
                                      <p:cBhvr additive="base">
                                        <p:cTn id="13" dur="500" fill="hold"/>
                                        <p:tgtEl>
                                          <p:spTgt spid="512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12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3" name="直接连接符 12"/>
          <p:cNvCxnSpPr/>
          <p:nvPr/>
        </p:nvCxnSpPr>
        <p:spPr>
          <a:xfrm>
            <a:off x="2057400" y="542290"/>
            <a:ext cx="8077200" cy="0"/>
          </a:xfrm>
          <a:prstGeom prst="line">
            <a:avLst/>
          </a:prstGeom>
          <a:ln w="28575" cmpd="sng">
            <a:solidFill>
              <a:srgbClr val="237C90"/>
            </a:solidFill>
            <a:prstDash val="sysDot"/>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4">
            <a:clrChange>
              <a:clrFrom>
                <a:srgbClr val="FFFFFF">
                  <a:alpha val="100000"/>
                </a:srgbClr>
              </a:clrFrom>
              <a:clrTo>
                <a:srgbClr val="FFFFFF">
                  <a:alpha val="100000"/>
                  <a:alpha val="0"/>
                </a:srgbClr>
              </a:clrTo>
            </a:clrChange>
            <a:lum bright="12000" contrast="-12000"/>
          </a:blip>
          <a:stretch>
            <a:fillRect/>
          </a:stretch>
        </p:blipFill>
        <p:spPr>
          <a:xfrm rot="16200000">
            <a:off x="10659745" y="-25400"/>
            <a:ext cx="1556385" cy="1564640"/>
          </a:xfrm>
          <a:prstGeom prst="rect">
            <a:avLst/>
          </a:prstGeom>
          <a:noFill/>
        </p:spPr>
      </p:pic>
      <p:pic>
        <p:nvPicPr>
          <p:cNvPr id="3" name="图片 2"/>
          <p:cNvPicPr>
            <a:picLocks noChangeAspect="1"/>
          </p:cNvPicPr>
          <p:nvPr/>
        </p:nvPicPr>
        <p:blipFill>
          <a:blip r:embed="rId4">
            <a:clrChange>
              <a:clrFrom>
                <a:srgbClr val="FFFFFF">
                  <a:alpha val="100000"/>
                </a:srgbClr>
              </a:clrFrom>
              <a:clrTo>
                <a:srgbClr val="FFFFFF">
                  <a:alpha val="100000"/>
                  <a:alpha val="0"/>
                </a:srgbClr>
              </a:clrTo>
            </a:clrChange>
            <a:lum bright="12000" contrast="-12000"/>
          </a:blip>
          <a:stretch>
            <a:fillRect/>
          </a:stretch>
        </p:blipFill>
        <p:spPr>
          <a:xfrm rot="5400000">
            <a:off x="75883" y="5279708"/>
            <a:ext cx="1556385" cy="1564640"/>
          </a:xfrm>
          <a:prstGeom prst="rect">
            <a:avLst/>
          </a:prstGeom>
          <a:noFill/>
        </p:spPr>
      </p:pic>
      <p:pic>
        <p:nvPicPr>
          <p:cNvPr id="4" name="图片 3"/>
          <p:cNvPicPr>
            <a:picLocks noChangeAspect="1"/>
          </p:cNvPicPr>
          <p:nvPr/>
        </p:nvPicPr>
        <p:blipFill>
          <a:blip r:embed="rId4">
            <a:clrChange>
              <a:clrFrom>
                <a:srgbClr val="FFFFFF">
                  <a:alpha val="100000"/>
                </a:srgbClr>
              </a:clrFrom>
              <a:clrTo>
                <a:srgbClr val="FFFFFF">
                  <a:alpha val="100000"/>
                  <a:alpha val="0"/>
                </a:srgbClr>
              </a:clrTo>
            </a:clrChange>
            <a:lum bright="12000" contrast="-12000"/>
          </a:blip>
          <a:stretch>
            <a:fillRect/>
          </a:stretch>
        </p:blipFill>
        <p:spPr>
          <a:xfrm>
            <a:off x="10655935" y="5274945"/>
            <a:ext cx="1556385" cy="1565275"/>
          </a:xfrm>
          <a:prstGeom prst="rect">
            <a:avLst/>
          </a:prstGeom>
          <a:noFill/>
        </p:spPr>
      </p:pic>
      <p:pic>
        <p:nvPicPr>
          <p:cNvPr id="5" name="图片 4"/>
          <p:cNvPicPr>
            <a:picLocks noChangeAspect="1"/>
          </p:cNvPicPr>
          <p:nvPr/>
        </p:nvPicPr>
        <p:blipFill>
          <a:blip r:embed="rId4">
            <a:clrChange>
              <a:clrFrom>
                <a:srgbClr val="FFFFFF">
                  <a:alpha val="100000"/>
                </a:srgbClr>
              </a:clrFrom>
              <a:clrTo>
                <a:srgbClr val="FFFFFF">
                  <a:alpha val="100000"/>
                  <a:alpha val="0"/>
                </a:srgbClr>
              </a:clrTo>
            </a:clrChange>
            <a:lum bright="12000" contrast="-12000"/>
          </a:blip>
          <a:stretch>
            <a:fillRect/>
          </a:stretch>
        </p:blipFill>
        <p:spPr>
          <a:xfrm rot="10800000">
            <a:off x="71755" y="-27305"/>
            <a:ext cx="1556385" cy="1565275"/>
          </a:xfrm>
          <a:prstGeom prst="rect">
            <a:avLst/>
          </a:prstGeom>
          <a:noFill/>
        </p:spPr>
      </p:pic>
      <p:sp useBgFill="1">
        <p:nvSpPr>
          <p:cNvPr id="6" name="文本框 5"/>
          <p:cNvSpPr txBox="1"/>
          <p:nvPr/>
        </p:nvSpPr>
        <p:spPr>
          <a:xfrm>
            <a:off x="5032375" y="65405"/>
            <a:ext cx="2127250" cy="1383665"/>
          </a:xfrm>
          <a:prstGeom prst="rect">
            <a:avLst/>
          </a:prstGeom>
        </p:spPr>
        <p:txBody>
          <a:bodyPr wrap="square" rtlCol="0">
            <a:spAutoFit/>
          </a:bodyPr>
          <a:lstStyle>
            <a:defPPr/>
          </a:lstStyle>
          <a:p>
            <a:pPr algn="dist"/>
            <a:r>
              <a:rPr lang="zh-CN" altLang="en-US" sz="2800" noProof="0" smtClean="0">
                <a:ln>
                  <a:noFill/>
                </a:ln>
                <a:effectLst/>
                <a:uLnTx/>
                <a:uFillTx/>
                <a:latin typeface="黑体" panose="02010609060101010101" pitchFamily="49" charset="-122"/>
                <a:ea typeface="黑体" panose="02010609060101010101" pitchFamily="49" charset="-122"/>
                <a:sym typeface="+mn-ea"/>
              </a:rPr>
              <a:t>学习高超</a:t>
            </a:r>
            <a:r>
              <a:rPr lang="zh-CN" altLang="en-US" sz="2800" noProof="0">
                <a:ln>
                  <a:noFill/>
                </a:ln>
                <a:effectLst/>
                <a:uLnTx/>
                <a:uFillTx/>
                <a:latin typeface="黑体" panose="02010609060101010101" pitchFamily="49" charset="-122"/>
                <a:ea typeface="黑体" panose="02010609060101010101" pitchFamily="49" charset="-122"/>
                <a:sym typeface="+mn-ea"/>
              </a:rPr>
              <a:t>的写作艺术</a:t>
            </a:r>
            <a:endParaRPr kumimoji="0" lang="en-US" altLang="zh-CN" sz="2800" i="0" u="none" strike="noStrike" kern="1200" cap="none" spc="0" normalizeH="0" baseline="0" noProof="0">
              <a:ln>
                <a:noFill/>
              </a:ln>
              <a:effectLst/>
              <a:uLnTx/>
              <a:uFillTx/>
              <a:latin typeface="黑体" panose="02010609060101010101" pitchFamily="49" charset="-122"/>
              <a:ea typeface="黑体" panose="02010609060101010101" pitchFamily="49" charset="-122"/>
              <a:cs typeface="+mn-cs"/>
            </a:endParaRPr>
          </a:p>
          <a:p>
            <a:pPr algn="dist"/>
            <a:endParaRPr lang="zh-CN" altLang="en-US" sz="2800">
              <a:solidFill>
                <a:srgbClr val="227C8F"/>
              </a:solidFill>
              <a:latin typeface="华康浪漫辉W9" panose="04090909000000000000" charset="-122"/>
              <a:ea typeface="华康浪漫辉W9" panose="04090909000000000000" charset="-122"/>
            </a:endParaRPr>
          </a:p>
        </p:txBody>
      </p:sp>
      <p:sp>
        <p:nvSpPr>
          <p:cNvPr id="22546" name="Rectangle 18"/>
          <p:cNvSpPr>
            <a:spLocks noChangeArrowheads="1"/>
          </p:cNvSpPr>
          <p:nvPr/>
        </p:nvSpPr>
        <p:spPr bwMode="auto">
          <a:xfrm>
            <a:off x="1054100" y="780415"/>
            <a:ext cx="10218420" cy="5631180"/>
          </a:xfrm>
          <a:prstGeom prst="rect">
            <a:avLst/>
          </a:prstGeom>
          <a:noFill/>
          <a:ln w="9525">
            <a:noFill/>
            <a:miter lim="800000"/>
          </a:ln>
          <a:effectLst/>
        </p:spPr>
        <p:txBody>
          <a:bodyPr wrap="square" anchor="ctr">
            <a:spAutoFit/>
          </a:bodyPr>
          <a:lstStyle>
            <a:defPPr/>
          </a:lstStyle>
          <a:p>
            <a:pPr>
              <a:lnSpc>
                <a:spcPct val="150000"/>
              </a:lnSpc>
            </a:pPr>
            <a:r>
              <a:rPr lang="en-US" altLang="zh-CN" sz="24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sym typeface="+mn-ea"/>
              </a:rPr>
              <a:t>4</a:t>
            </a:r>
            <a:r>
              <a:rPr lang="en-US" altLang="zh-CN" sz="2400" b="1" dirty="0"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sym typeface="+mn-ea"/>
              </a:rPr>
              <a:t>.</a:t>
            </a:r>
            <a:r>
              <a:rPr lang="zh-CN" altLang="en-US" sz="2400" dirty="0" smtClean="0">
                <a:solidFill>
                  <a:srgbClr val="FF0000"/>
                </a:solidFill>
                <a:latin typeface="黑体" panose="02010609060101010101" pitchFamily="49" charset="-122"/>
                <a:ea typeface="黑体" panose="02010609060101010101" pitchFamily="49" charset="-122"/>
                <a:sym typeface="+mn-ea"/>
              </a:rPr>
              <a:t>学习</a:t>
            </a:r>
            <a:r>
              <a:rPr lang="zh-CN" altLang="en-US" sz="2400" dirty="0">
                <a:solidFill>
                  <a:srgbClr val="FF0000"/>
                </a:solidFill>
                <a:latin typeface="黑体" panose="02010609060101010101" pitchFamily="49" charset="-122"/>
                <a:ea typeface="黑体" panose="02010609060101010101" pitchFamily="49" charset="-122"/>
                <a:sym typeface="+mn-ea"/>
              </a:rPr>
              <a:t>本文丰富灵活的论证</a:t>
            </a:r>
            <a:r>
              <a:rPr lang="zh-CN" altLang="en-US" sz="2400" dirty="0" smtClean="0">
                <a:solidFill>
                  <a:srgbClr val="FF0000"/>
                </a:solidFill>
                <a:latin typeface="黑体" panose="02010609060101010101" pitchFamily="49" charset="-122"/>
                <a:ea typeface="黑体" panose="02010609060101010101" pitchFamily="49" charset="-122"/>
                <a:sym typeface="+mn-ea"/>
              </a:rPr>
              <a:t>方法。</a:t>
            </a:r>
            <a:endParaRPr lang="zh-CN" altLang="en-US" sz="2400" dirty="0">
              <a:solidFill>
                <a:srgbClr val="FF0000"/>
              </a:solidFill>
              <a:latin typeface="黑体" pitchFamily="49" charset="-122"/>
              <a:ea typeface="黑体" pitchFamily="49" charset="-122"/>
            </a:endParaRPr>
          </a:p>
          <a:p>
            <a:pPr>
              <a:lnSpc>
                <a:spcPct val="150000"/>
              </a:lnSpc>
            </a:pPr>
            <a:r>
              <a:rPr lang="zh-CN" altLang="en-US" sz="2400" dirty="0">
                <a:latin typeface="黑体" panose="02010609060101010101" pitchFamily="49" charset="-122"/>
                <a:ea typeface="黑体" panose="02010609060101010101" pitchFamily="49" charset="-122"/>
                <a:sym typeface="+mn-ea"/>
              </a:rPr>
              <a:t>    例证法。比如，用外来词</a:t>
            </a:r>
            <a:r>
              <a:rPr lang="zh-CN" altLang="en-US" sz="2400" dirty="0" smtClean="0">
                <a:latin typeface="黑体" panose="02010609060101010101" pitchFamily="49" charset="-122"/>
                <a:ea typeface="黑体" panose="02010609060101010101" pitchFamily="49" charset="-122"/>
                <a:sym typeface="+mn-ea"/>
              </a:rPr>
              <a:t>“干部”说明要</a:t>
            </a:r>
            <a:r>
              <a:rPr lang="zh-CN" altLang="en-US" sz="2400" dirty="0">
                <a:latin typeface="黑体" panose="02010609060101010101" pitchFamily="49" charset="-122"/>
                <a:ea typeface="黑体" panose="02010609060101010101" pitchFamily="49" charset="-122"/>
                <a:sym typeface="+mn-ea"/>
              </a:rPr>
              <a:t>从外国语言中吸收我们所需要的</a:t>
            </a:r>
            <a:r>
              <a:rPr lang="zh-CN" altLang="en-US" sz="2400" dirty="0" smtClean="0">
                <a:latin typeface="黑体" panose="02010609060101010101" pitchFamily="49" charset="-122"/>
                <a:ea typeface="黑体" panose="02010609060101010101" pitchFamily="49" charset="-122"/>
                <a:sym typeface="+mn-ea"/>
              </a:rPr>
              <a:t>成分的</a:t>
            </a:r>
            <a:r>
              <a:rPr lang="zh-CN" altLang="en-US" sz="2400" dirty="0">
                <a:latin typeface="黑体" panose="02010609060101010101" pitchFamily="49" charset="-122"/>
                <a:ea typeface="黑体" panose="02010609060101010101" pitchFamily="49" charset="-122"/>
                <a:sym typeface="+mn-ea"/>
              </a:rPr>
              <a:t>道理。</a:t>
            </a:r>
            <a:endParaRPr lang="zh-CN" altLang="en-US" sz="2400" dirty="0">
              <a:latin typeface="黑体" pitchFamily="49" charset="-122"/>
              <a:ea typeface="黑体" pitchFamily="49" charset="-122"/>
            </a:endParaRPr>
          </a:p>
          <a:p>
            <a:pPr>
              <a:lnSpc>
                <a:spcPct val="150000"/>
              </a:lnSpc>
            </a:pPr>
            <a:r>
              <a:rPr lang="zh-CN" altLang="en-US" sz="2400" dirty="0">
                <a:latin typeface="黑体" panose="02010609060101010101" pitchFamily="49" charset="-122"/>
                <a:ea typeface="黑体" panose="02010609060101010101" pitchFamily="49" charset="-122"/>
                <a:sym typeface="+mn-ea"/>
              </a:rPr>
              <a:t>    引证法。比如，</a:t>
            </a:r>
            <a:r>
              <a:rPr lang="zh-CN" altLang="en-US" sz="2400" dirty="0" smtClean="0">
                <a:latin typeface="黑体" panose="02010609060101010101" pitchFamily="49" charset="-122"/>
                <a:ea typeface="黑体" panose="02010609060101010101" pitchFamily="49" charset="-122"/>
                <a:sym typeface="+mn-ea"/>
              </a:rPr>
              <a:t>引用鲁迅“</a:t>
            </a:r>
            <a:r>
              <a:rPr lang="zh-CN" altLang="en-US" sz="2400" dirty="0">
                <a:latin typeface="黑体" panose="02010609060101010101" pitchFamily="49" charset="-122"/>
                <a:ea typeface="黑体" panose="02010609060101010101" pitchFamily="49" charset="-122"/>
                <a:sym typeface="+mn-ea"/>
              </a:rPr>
              <a:t>辱骂和恐吓决不是战斗”的话，批判“装腔作势，借以吓人”的错误。</a:t>
            </a:r>
            <a:endParaRPr lang="zh-CN" altLang="en-US" sz="2400" dirty="0">
              <a:latin typeface="黑体" panose="02010609060101010101" pitchFamily="49" charset="-122"/>
              <a:ea typeface="黑体" panose="02010609060101010101" pitchFamily="49" charset="-122"/>
            </a:endParaRPr>
          </a:p>
          <a:p>
            <a:pPr>
              <a:lnSpc>
                <a:spcPct val="150000"/>
              </a:lnSpc>
            </a:pPr>
            <a:r>
              <a:rPr lang="zh-CN" altLang="en-US" sz="2400" dirty="0">
                <a:latin typeface="黑体" panose="02010609060101010101" pitchFamily="49" charset="-122"/>
                <a:ea typeface="黑体" panose="02010609060101010101" pitchFamily="49" charset="-122"/>
                <a:sym typeface="+mn-ea"/>
              </a:rPr>
              <a:t>    类比法。比如，用“每天洗脸、照镜子</a:t>
            </a:r>
            <a:r>
              <a:rPr lang="zh-CN" altLang="en-US" sz="2400" dirty="0" smtClean="0">
                <a:latin typeface="黑体" panose="02010609060101010101" pitchFamily="49" charset="-122"/>
                <a:ea typeface="黑体" panose="02010609060101010101" pitchFamily="49" charset="-122"/>
                <a:sym typeface="+mn-ea"/>
              </a:rPr>
              <a:t>”阐明写文章、做</a:t>
            </a:r>
            <a:r>
              <a:rPr lang="zh-CN" altLang="en-US" sz="2400" dirty="0">
                <a:latin typeface="黑体" panose="02010609060101010101" pitchFamily="49" charset="-122"/>
                <a:ea typeface="黑体" panose="02010609060101010101" pitchFamily="49" charset="-122"/>
                <a:sym typeface="+mn-ea"/>
              </a:rPr>
              <a:t>演说必须要有责任心。</a:t>
            </a:r>
            <a:endParaRPr lang="zh-CN" altLang="en-US" sz="2400" dirty="0">
              <a:latin typeface="黑体" panose="02010609060101010101" pitchFamily="49" charset="-122"/>
              <a:ea typeface="黑体" panose="02010609060101010101" pitchFamily="49" charset="-122"/>
            </a:endParaRPr>
          </a:p>
          <a:p>
            <a:pPr>
              <a:lnSpc>
                <a:spcPct val="150000"/>
              </a:lnSpc>
            </a:pPr>
            <a:r>
              <a:rPr lang="zh-CN" altLang="en-US" sz="2400" dirty="0">
                <a:latin typeface="黑体" panose="02010609060101010101" pitchFamily="49" charset="-122"/>
                <a:ea typeface="黑体" panose="02010609060101010101" pitchFamily="49" charset="-122"/>
                <a:sym typeface="+mn-ea"/>
              </a:rPr>
              <a:t>    对比法。比如，以党内某些老爷们写</a:t>
            </a:r>
            <a:r>
              <a:rPr lang="zh-CN" altLang="en-US" sz="2400" dirty="0" smtClean="0">
                <a:latin typeface="黑体" panose="02010609060101010101" pitchFamily="49" charset="-122"/>
                <a:ea typeface="黑体" panose="02010609060101010101" pitchFamily="49" charset="-122"/>
                <a:sym typeface="+mn-ea"/>
              </a:rPr>
              <a:t>的“长而空”</a:t>
            </a:r>
            <a:r>
              <a:rPr lang="zh-CN" altLang="en-US" sz="2400" dirty="0">
                <a:latin typeface="黑体" panose="02010609060101010101" pitchFamily="49" charset="-122"/>
                <a:ea typeface="黑体" panose="02010609060101010101" pitchFamily="49" charset="-122"/>
                <a:sym typeface="+mn-ea"/>
              </a:rPr>
              <a:t>的文章，与斯大林的演说</a:t>
            </a:r>
            <a:r>
              <a:rPr lang="zh-CN" altLang="en-US" sz="2400" dirty="0" smtClean="0">
                <a:latin typeface="黑体" panose="02010609060101010101" pitchFamily="49" charset="-122"/>
                <a:ea typeface="黑体" panose="02010609060101010101" pitchFamily="49" charset="-122"/>
                <a:sym typeface="+mn-ea"/>
              </a:rPr>
              <a:t>进行对比</a:t>
            </a:r>
            <a:r>
              <a:rPr lang="zh-CN" altLang="en-US" sz="2400" dirty="0">
                <a:latin typeface="黑体" panose="02010609060101010101" pitchFamily="49" charset="-122"/>
                <a:ea typeface="黑体" panose="02010609060101010101" pitchFamily="49" charset="-122"/>
                <a:sym typeface="+mn-ea"/>
              </a:rPr>
              <a:t>，引导读者从比较中鉴别是非，从而赞成把</a:t>
            </a:r>
            <a:r>
              <a:rPr lang="zh-CN" altLang="en-US" sz="2400" dirty="0" smtClean="0">
                <a:latin typeface="黑体" panose="02010609060101010101" pitchFamily="49" charset="-122"/>
                <a:ea typeface="黑体" panose="02010609060101010101" pitchFamily="49" charset="-122"/>
                <a:sym typeface="+mn-ea"/>
              </a:rPr>
              <a:t>文章写</a:t>
            </a:r>
            <a:r>
              <a:rPr lang="zh-CN" altLang="en-US" sz="2400" dirty="0">
                <a:latin typeface="黑体" panose="02010609060101010101" pitchFamily="49" charset="-122"/>
                <a:ea typeface="黑体" panose="02010609060101010101" pitchFamily="49" charset="-122"/>
                <a:sym typeface="+mn-ea"/>
              </a:rPr>
              <a:t>得短</a:t>
            </a:r>
            <a:r>
              <a:rPr lang="zh-CN" altLang="en-US" sz="2400" dirty="0" smtClean="0">
                <a:latin typeface="黑体" panose="02010609060101010101" pitchFamily="49" charset="-122"/>
                <a:ea typeface="黑体" panose="02010609060101010101" pitchFamily="49" charset="-122"/>
                <a:sym typeface="+mn-ea"/>
              </a:rPr>
              <a:t>些、精粹</a:t>
            </a:r>
            <a:r>
              <a:rPr lang="zh-CN" altLang="en-US" sz="2400" dirty="0">
                <a:latin typeface="黑体" panose="02010609060101010101" pitchFamily="49" charset="-122"/>
                <a:ea typeface="黑体" panose="02010609060101010101" pitchFamily="49" charset="-122"/>
                <a:sym typeface="+mn-ea"/>
              </a:rPr>
              <a:t>些的正确主张。</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2546">
                                            <p:txEl>
                                              <p:pRg st="0" end="0"/>
                                            </p:txEl>
                                          </p:spTgt>
                                        </p:tgtEl>
                                        <p:attrNameLst>
                                          <p:attrName>style.visibility</p:attrName>
                                        </p:attrNameLst>
                                      </p:cBhvr>
                                      <p:to>
                                        <p:strVal val="visible"/>
                                      </p:to>
                                    </p:set>
                                    <p:anim calcmode="lin" valueType="num">
                                      <p:cBhvr additive="base">
                                        <p:cTn id="7" dur="500" fill="hold"/>
                                        <p:tgtEl>
                                          <p:spTgt spid="2254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254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2546">
                                            <p:txEl>
                                              <p:pRg st="1" end="1"/>
                                            </p:txEl>
                                          </p:spTgt>
                                        </p:tgtEl>
                                        <p:attrNameLst>
                                          <p:attrName>style.visibility</p:attrName>
                                        </p:attrNameLst>
                                      </p:cBhvr>
                                      <p:to>
                                        <p:strVal val="visible"/>
                                      </p:to>
                                    </p:set>
                                    <p:anim calcmode="lin" valueType="num">
                                      <p:cBhvr additive="base">
                                        <p:cTn id="13" dur="500" fill="hold"/>
                                        <p:tgtEl>
                                          <p:spTgt spid="2254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254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22546">
                                            <p:txEl>
                                              <p:pRg st="2" end="2"/>
                                            </p:txEl>
                                          </p:spTgt>
                                        </p:tgtEl>
                                        <p:attrNameLst>
                                          <p:attrName>style.visibility</p:attrName>
                                        </p:attrNameLst>
                                      </p:cBhvr>
                                      <p:to>
                                        <p:strVal val="visible"/>
                                      </p:to>
                                    </p:set>
                                    <p:anim calcmode="lin" valueType="num">
                                      <p:cBhvr additive="base">
                                        <p:cTn id="19" dur="500" fill="hold"/>
                                        <p:tgtEl>
                                          <p:spTgt spid="2254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254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22546">
                                            <p:txEl>
                                              <p:pRg st="3" end="3"/>
                                            </p:txEl>
                                          </p:spTgt>
                                        </p:tgtEl>
                                        <p:attrNameLst>
                                          <p:attrName>style.visibility</p:attrName>
                                        </p:attrNameLst>
                                      </p:cBhvr>
                                      <p:to>
                                        <p:strVal val="visible"/>
                                      </p:to>
                                    </p:set>
                                    <p:anim calcmode="lin" valueType="num">
                                      <p:cBhvr additive="base">
                                        <p:cTn id="25" dur="500" fill="hold"/>
                                        <p:tgtEl>
                                          <p:spTgt spid="22546">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254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nodeType="clickEffect">
                                  <p:stCondLst>
                                    <p:cond delay="0"/>
                                  </p:stCondLst>
                                  <p:childTnLst>
                                    <p:set>
                                      <p:cBhvr>
                                        <p:cTn id="30" dur="1" fill="hold">
                                          <p:stCondLst>
                                            <p:cond delay="0"/>
                                          </p:stCondLst>
                                        </p:cTn>
                                        <p:tgtEl>
                                          <p:spTgt spid="22546">
                                            <p:txEl>
                                              <p:pRg st="4" end="4"/>
                                            </p:txEl>
                                          </p:spTgt>
                                        </p:tgtEl>
                                        <p:attrNameLst>
                                          <p:attrName>style.visibility</p:attrName>
                                        </p:attrNameLst>
                                      </p:cBhvr>
                                      <p:to>
                                        <p:strVal val="visible"/>
                                      </p:to>
                                    </p:set>
                                    <p:anim calcmode="lin" valueType="num">
                                      <p:cBhvr additive="base">
                                        <p:cTn id="31" dur="500" fill="hold"/>
                                        <p:tgtEl>
                                          <p:spTgt spid="22546">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2546">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3" name="直接连接符 12"/>
          <p:cNvCxnSpPr/>
          <p:nvPr/>
        </p:nvCxnSpPr>
        <p:spPr>
          <a:xfrm>
            <a:off x="2057400" y="542290"/>
            <a:ext cx="8077200" cy="0"/>
          </a:xfrm>
          <a:prstGeom prst="line">
            <a:avLst/>
          </a:prstGeom>
          <a:ln w="28575" cmpd="sng">
            <a:solidFill>
              <a:srgbClr val="237C90"/>
            </a:solidFill>
            <a:prstDash val="sysDot"/>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4">
            <a:clrChange>
              <a:clrFrom>
                <a:srgbClr val="FFFFFF">
                  <a:alpha val="100000"/>
                </a:srgbClr>
              </a:clrFrom>
              <a:clrTo>
                <a:srgbClr val="FFFFFF">
                  <a:alpha val="100000"/>
                  <a:alpha val="0"/>
                </a:srgbClr>
              </a:clrTo>
            </a:clrChange>
            <a:lum bright="12000" contrast="-12000"/>
          </a:blip>
          <a:stretch>
            <a:fillRect/>
          </a:stretch>
        </p:blipFill>
        <p:spPr>
          <a:xfrm rot="16200000">
            <a:off x="10659745" y="-25400"/>
            <a:ext cx="1556385" cy="1564640"/>
          </a:xfrm>
          <a:prstGeom prst="rect">
            <a:avLst/>
          </a:prstGeom>
          <a:noFill/>
        </p:spPr>
      </p:pic>
      <p:pic>
        <p:nvPicPr>
          <p:cNvPr id="3" name="图片 2"/>
          <p:cNvPicPr>
            <a:picLocks noChangeAspect="1"/>
          </p:cNvPicPr>
          <p:nvPr/>
        </p:nvPicPr>
        <p:blipFill>
          <a:blip r:embed="rId4">
            <a:clrChange>
              <a:clrFrom>
                <a:srgbClr val="FFFFFF">
                  <a:alpha val="100000"/>
                </a:srgbClr>
              </a:clrFrom>
              <a:clrTo>
                <a:srgbClr val="FFFFFF">
                  <a:alpha val="100000"/>
                  <a:alpha val="0"/>
                </a:srgbClr>
              </a:clrTo>
            </a:clrChange>
            <a:lum bright="12000" contrast="-12000"/>
          </a:blip>
          <a:stretch>
            <a:fillRect/>
          </a:stretch>
        </p:blipFill>
        <p:spPr>
          <a:xfrm rot="5400000">
            <a:off x="75883" y="5279708"/>
            <a:ext cx="1556385" cy="1564640"/>
          </a:xfrm>
          <a:prstGeom prst="rect">
            <a:avLst/>
          </a:prstGeom>
          <a:noFill/>
        </p:spPr>
      </p:pic>
      <p:pic>
        <p:nvPicPr>
          <p:cNvPr id="4" name="图片 3"/>
          <p:cNvPicPr>
            <a:picLocks noChangeAspect="1"/>
          </p:cNvPicPr>
          <p:nvPr/>
        </p:nvPicPr>
        <p:blipFill>
          <a:blip r:embed="rId4">
            <a:clrChange>
              <a:clrFrom>
                <a:srgbClr val="FFFFFF">
                  <a:alpha val="100000"/>
                </a:srgbClr>
              </a:clrFrom>
              <a:clrTo>
                <a:srgbClr val="FFFFFF">
                  <a:alpha val="100000"/>
                  <a:alpha val="0"/>
                </a:srgbClr>
              </a:clrTo>
            </a:clrChange>
            <a:lum bright="12000" contrast="-12000"/>
          </a:blip>
          <a:stretch>
            <a:fillRect/>
          </a:stretch>
        </p:blipFill>
        <p:spPr>
          <a:xfrm>
            <a:off x="10655935" y="5274945"/>
            <a:ext cx="1556385" cy="1565275"/>
          </a:xfrm>
          <a:prstGeom prst="rect">
            <a:avLst/>
          </a:prstGeom>
          <a:noFill/>
        </p:spPr>
      </p:pic>
      <p:pic>
        <p:nvPicPr>
          <p:cNvPr id="5" name="图片 4"/>
          <p:cNvPicPr>
            <a:picLocks noChangeAspect="1"/>
          </p:cNvPicPr>
          <p:nvPr/>
        </p:nvPicPr>
        <p:blipFill>
          <a:blip r:embed="rId4">
            <a:clrChange>
              <a:clrFrom>
                <a:srgbClr val="FFFFFF">
                  <a:alpha val="100000"/>
                </a:srgbClr>
              </a:clrFrom>
              <a:clrTo>
                <a:srgbClr val="FFFFFF">
                  <a:alpha val="100000"/>
                  <a:alpha val="0"/>
                </a:srgbClr>
              </a:clrTo>
            </a:clrChange>
            <a:lum bright="12000" contrast="-12000"/>
          </a:blip>
          <a:stretch>
            <a:fillRect/>
          </a:stretch>
        </p:blipFill>
        <p:spPr>
          <a:xfrm rot="10800000">
            <a:off x="71755" y="-27305"/>
            <a:ext cx="1556385" cy="1565275"/>
          </a:xfrm>
          <a:prstGeom prst="rect">
            <a:avLst/>
          </a:prstGeom>
          <a:noFill/>
        </p:spPr>
      </p:pic>
      <p:sp useBgFill="1">
        <p:nvSpPr>
          <p:cNvPr id="6" name="文本框 5"/>
          <p:cNvSpPr txBox="1"/>
          <p:nvPr/>
        </p:nvSpPr>
        <p:spPr>
          <a:xfrm>
            <a:off x="5032375" y="65405"/>
            <a:ext cx="2127250" cy="1383665"/>
          </a:xfrm>
          <a:prstGeom prst="rect">
            <a:avLst/>
          </a:prstGeom>
        </p:spPr>
        <p:txBody>
          <a:bodyPr wrap="square" rtlCol="0">
            <a:spAutoFit/>
          </a:bodyPr>
          <a:lstStyle>
            <a:defPPr/>
          </a:lstStyle>
          <a:p>
            <a:pPr algn="dist"/>
            <a:r>
              <a:rPr lang="zh-CN" altLang="en-US" sz="2800" noProof="0" smtClean="0">
                <a:ln>
                  <a:noFill/>
                </a:ln>
                <a:effectLst/>
                <a:uLnTx/>
                <a:uFillTx/>
                <a:latin typeface="黑体" panose="02010609060101010101" pitchFamily="49" charset="-122"/>
                <a:ea typeface="黑体" panose="02010609060101010101" pitchFamily="49" charset="-122"/>
                <a:sym typeface="+mn-ea"/>
              </a:rPr>
              <a:t>学习高超</a:t>
            </a:r>
            <a:r>
              <a:rPr lang="zh-CN" altLang="en-US" sz="2800" noProof="0">
                <a:ln>
                  <a:noFill/>
                </a:ln>
                <a:effectLst/>
                <a:uLnTx/>
                <a:uFillTx/>
                <a:latin typeface="黑体" panose="02010609060101010101" pitchFamily="49" charset="-122"/>
                <a:ea typeface="黑体" panose="02010609060101010101" pitchFamily="49" charset="-122"/>
                <a:sym typeface="+mn-ea"/>
              </a:rPr>
              <a:t>的写作艺术</a:t>
            </a:r>
            <a:endParaRPr kumimoji="0" lang="en-US" altLang="zh-CN" sz="2800" i="0" u="none" strike="noStrike" kern="1200" cap="none" spc="0" normalizeH="0" baseline="0" noProof="0">
              <a:ln>
                <a:noFill/>
              </a:ln>
              <a:effectLst/>
              <a:uLnTx/>
              <a:uFillTx/>
              <a:latin typeface="黑体" panose="02010609060101010101" pitchFamily="49" charset="-122"/>
              <a:ea typeface="黑体" panose="02010609060101010101" pitchFamily="49" charset="-122"/>
              <a:cs typeface="+mn-cs"/>
            </a:endParaRPr>
          </a:p>
          <a:p>
            <a:pPr algn="dist"/>
            <a:endParaRPr lang="zh-CN" altLang="en-US" sz="2800">
              <a:solidFill>
                <a:srgbClr val="227C8F"/>
              </a:solidFill>
              <a:latin typeface="华康浪漫辉W9" panose="04090909000000000000" charset="-122"/>
              <a:ea typeface="华康浪漫辉W9" panose="04090909000000000000" charset="-122"/>
            </a:endParaRPr>
          </a:p>
        </p:txBody>
      </p:sp>
      <p:sp>
        <p:nvSpPr>
          <p:cNvPr id="22546" name="Rectangle 18"/>
          <p:cNvSpPr>
            <a:spLocks noChangeArrowheads="1"/>
          </p:cNvSpPr>
          <p:nvPr/>
        </p:nvSpPr>
        <p:spPr bwMode="auto">
          <a:xfrm>
            <a:off x="1054100" y="964883"/>
            <a:ext cx="10218420" cy="5262245"/>
          </a:xfrm>
          <a:prstGeom prst="rect">
            <a:avLst/>
          </a:prstGeom>
          <a:noFill/>
          <a:ln w="9525">
            <a:noFill/>
            <a:miter lim="800000"/>
          </a:ln>
          <a:effectLst/>
        </p:spPr>
        <p:txBody>
          <a:bodyPr wrap="square" anchor="ctr">
            <a:spAutoFit/>
          </a:bodyPr>
          <a:lstStyle>
            <a:defPPr/>
          </a:lstStyle>
          <a:p>
            <a:pPr>
              <a:lnSpc>
                <a:spcPct val="150000"/>
              </a:lnSpc>
            </a:pPr>
            <a:r>
              <a:rPr sz="3200" dirty="0">
                <a:solidFill>
                  <a:srgbClr val="FF0000"/>
                </a:solidFill>
                <a:ea typeface="黑体" panose="02010609060101010101" pitchFamily="49" charset="-122"/>
                <a:sym typeface="+mn-ea"/>
              </a:rPr>
              <a:t>5.学习本文巧用成语、俗语，善于引例、设喻，使语言生动形象，新鲜活泼的表达风格。</a:t>
            </a:r>
          </a:p>
          <a:p>
            <a:pPr>
              <a:lnSpc>
                <a:spcPct val="150000"/>
              </a:lnSpc>
            </a:pPr>
            <a:r>
              <a:rPr sz="3200" dirty="0">
                <a:solidFill>
                  <a:srgbClr val="FF0000"/>
                </a:solidFill>
                <a:ea typeface="黑体" panose="02010609060101010101" pitchFamily="49" charset="-122"/>
                <a:sym typeface="+mn-ea"/>
              </a:rPr>
              <a:t>    </a:t>
            </a:r>
            <a:r>
              <a:rPr sz="3200" dirty="0" err="1">
                <a:solidFill>
                  <a:srgbClr val="FF0000"/>
                </a:solidFill>
                <a:ea typeface="黑体" panose="02010609060101010101" pitchFamily="49" charset="-122"/>
                <a:sym typeface="+mn-ea"/>
              </a:rPr>
              <a:t>歇后语</a:t>
            </a:r>
            <a:r>
              <a:rPr sz="3200" dirty="0">
                <a:solidFill>
                  <a:srgbClr val="FF0000"/>
                </a:solidFill>
                <a:ea typeface="黑体" panose="02010609060101010101" pitchFamily="49" charset="-122"/>
                <a:sym typeface="+mn-ea"/>
              </a:rPr>
              <a:t>：“</a:t>
            </a:r>
            <a:r>
              <a:rPr sz="3200" dirty="0" err="1">
                <a:solidFill>
                  <a:srgbClr val="FF0000"/>
                </a:solidFill>
                <a:ea typeface="黑体" panose="02010609060101010101" pitchFamily="49" charset="-122"/>
                <a:sym typeface="+mn-ea"/>
              </a:rPr>
              <a:t>懒婆娘的裹脚，又长又臭</a:t>
            </a:r>
            <a:r>
              <a:rPr sz="3200" dirty="0">
                <a:solidFill>
                  <a:srgbClr val="FF0000"/>
                </a:solidFill>
                <a:ea typeface="黑体" panose="02010609060101010101" pitchFamily="49" charset="-122"/>
                <a:sym typeface="+mn-ea"/>
              </a:rPr>
              <a:t>”。</a:t>
            </a:r>
          </a:p>
          <a:p>
            <a:pPr>
              <a:lnSpc>
                <a:spcPct val="150000"/>
              </a:lnSpc>
            </a:pPr>
            <a:r>
              <a:rPr sz="3200" dirty="0">
                <a:solidFill>
                  <a:srgbClr val="FF0000"/>
                </a:solidFill>
                <a:ea typeface="黑体" panose="02010609060101010101" pitchFamily="49" charset="-122"/>
                <a:sym typeface="+mn-ea"/>
              </a:rPr>
              <a:t>    </a:t>
            </a:r>
            <a:r>
              <a:rPr sz="3200" dirty="0" err="1">
                <a:solidFill>
                  <a:srgbClr val="FF0000"/>
                </a:solidFill>
                <a:ea typeface="黑体" panose="02010609060101010101" pitchFamily="49" charset="-122"/>
                <a:sym typeface="+mn-ea"/>
              </a:rPr>
              <a:t>俗语</a:t>
            </a:r>
            <a:r>
              <a:rPr sz="3200" dirty="0">
                <a:solidFill>
                  <a:srgbClr val="FF0000"/>
                </a:solidFill>
                <a:ea typeface="黑体" panose="02010609060101010101" pitchFamily="49" charset="-122"/>
                <a:sym typeface="+mn-ea"/>
              </a:rPr>
              <a:t>：“</a:t>
            </a:r>
            <a:r>
              <a:rPr sz="3200" dirty="0" err="1">
                <a:solidFill>
                  <a:srgbClr val="FF0000"/>
                </a:solidFill>
                <a:ea typeface="黑体" panose="02010609060101010101" pitchFamily="49" charset="-122"/>
                <a:sym typeface="+mn-ea"/>
              </a:rPr>
              <a:t>到什么山上唱什么歌</a:t>
            </a:r>
            <a:r>
              <a:rPr sz="3200" dirty="0">
                <a:solidFill>
                  <a:srgbClr val="FF0000"/>
                </a:solidFill>
                <a:ea typeface="黑体" panose="02010609060101010101" pitchFamily="49" charset="-122"/>
                <a:sym typeface="+mn-ea"/>
              </a:rPr>
              <a:t>”“</a:t>
            </a:r>
            <a:r>
              <a:rPr sz="3200" dirty="0" err="1">
                <a:solidFill>
                  <a:srgbClr val="FF0000"/>
                </a:solidFill>
                <a:ea typeface="黑体" panose="02010609060101010101" pitchFamily="49" charset="-122"/>
                <a:sym typeface="+mn-ea"/>
              </a:rPr>
              <a:t>看菜吃饭，量体裁衣</a:t>
            </a:r>
            <a:r>
              <a:rPr sz="3200" dirty="0">
                <a:solidFill>
                  <a:srgbClr val="FF0000"/>
                </a:solidFill>
                <a:ea typeface="黑体" panose="02010609060101010101" pitchFamily="49" charset="-122"/>
                <a:sym typeface="+mn-ea"/>
              </a:rPr>
              <a:t>”。</a:t>
            </a:r>
          </a:p>
          <a:p>
            <a:pPr>
              <a:lnSpc>
                <a:spcPct val="150000"/>
              </a:lnSpc>
            </a:pPr>
            <a:r>
              <a:rPr sz="3200" dirty="0">
                <a:solidFill>
                  <a:srgbClr val="FF0000"/>
                </a:solidFill>
                <a:ea typeface="黑体" panose="02010609060101010101" pitchFamily="49" charset="-122"/>
                <a:sym typeface="+mn-ea"/>
              </a:rPr>
              <a:t>    </a:t>
            </a:r>
            <a:r>
              <a:rPr sz="3200" dirty="0" err="1">
                <a:solidFill>
                  <a:srgbClr val="FF0000"/>
                </a:solidFill>
                <a:ea typeface="黑体" panose="02010609060101010101" pitchFamily="49" charset="-122"/>
                <a:sym typeface="+mn-ea"/>
              </a:rPr>
              <a:t>成语</a:t>
            </a:r>
            <a:r>
              <a:rPr sz="3200" dirty="0">
                <a:solidFill>
                  <a:srgbClr val="FF0000"/>
                </a:solidFill>
                <a:ea typeface="黑体" panose="02010609060101010101" pitchFamily="49" charset="-122"/>
                <a:sym typeface="+mn-ea"/>
              </a:rPr>
              <a:t>：“</a:t>
            </a:r>
            <a:r>
              <a:rPr sz="3200" dirty="0" err="1">
                <a:solidFill>
                  <a:srgbClr val="FF0000"/>
                </a:solidFill>
                <a:ea typeface="黑体" panose="02010609060101010101" pitchFamily="49" charset="-122"/>
                <a:sym typeface="+mn-ea"/>
              </a:rPr>
              <a:t>无的放矢</a:t>
            </a:r>
            <a:r>
              <a:rPr sz="3200" dirty="0">
                <a:solidFill>
                  <a:srgbClr val="FF0000"/>
                </a:solidFill>
                <a:ea typeface="黑体" panose="02010609060101010101" pitchFamily="49" charset="-122"/>
                <a:sym typeface="+mn-ea"/>
              </a:rPr>
              <a:t>”“</a:t>
            </a:r>
            <a:r>
              <a:rPr sz="3200" dirty="0" err="1">
                <a:solidFill>
                  <a:srgbClr val="FF0000"/>
                </a:solidFill>
                <a:ea typeface="黑体" panose="02010609060101010101" pitchFamily="49" charset="-122"/>
                <a:sym typeface="+mn-ea"/>
              </a:rPr>
              <a:t>对牛弹琴</a:t>
            </a:r>
            <a:r>
              <a:rPr sz="3200" dirty="0">
                <a:solidFill>
                  <a:srgbClr val="FF0000"/>
                </a:solidFill>
                <a:ea typeface="黑体" panose="02010609060101010101" pitchFamily="49" charset="-122"/>
                <a:sym typeface="+mn-ea"/>
              </a:rPr>
              <a:t>”。</a:t>
            </a:r>
          </a:p>
          <a:p>
            <a:pPr>
              <a:lnSpc>
                <a:spcPct val="150000"/>
              </a:lnSpc>
            </a:pPr>
            <a:r>
              <a:rPr sz="3200" dirty="0">
                <a:solidFill>
                  <a:srgbClr val="FF0000"/>
                </a:solidFill>
                <a:ea typeface="黑体" panose="02010609060101010101" pitchFamily="49" charset="-122"/>
                <a:sym typeface="+mn-ea"/>
              </a:rPr>
              <a:t>    </a:t>
            </a:r>
            <a:r>
              <a:rPr sz="3200" dirty="0" err="1">
                <a:solidFill>
                  <a:srgbClr val="FF0000"/>
                </a:solidFill>
                <a:ea typeface="黑体" panose="02010609060101010101" pitchFamily="49" charset="-122"/>
                <a:sym typeface="+mn-ea"/>
              </a:rPr>
              <a:t>方言</a:t>
            </a:r>
            <a:r>
              <a:rPr sz="3200" dirty="0">
                <a:solidFill>
                  <a:srgbClr val="FF0000"/>
                </a:solidFill>
                <a:ea typeface="黑体" panose="02010609060101010101" pitchFamily="49" charset="-122"/>
                <a:sym typeface="+mn-ea"/>
              </a:rPr>
              <a:t>：“</a:t>
            </a:r>
            <a:r>
              <a:rPr sz="3200" dirty="0" err="1">
                <a:solidFill>
                  <a:srgbClr val="FF0000"/>
                </a:solidFill>
                <a:ea typeface="黑体" panose="02010609060101010101" pitchFamily="49" charset="-122"/>
                <a:sym typeface="+mn-ea"/>
              </a:rPr>
              <a:t>瘪三</a:t>
            </a:r>
            <a:r>
              <a:rPr sz="3200" dirty="0">
                <a:solidFill>
                  <a:srgbClr val="FF0000"/>
                </a:solidFill>
                <a:ea typeface="黑体" panose="02010609060101010101" pitchFamily="49" charset="-122"/>
                <a:sym typeface="+mn-ea"/>
              </a:rPr>
              <a:t>”。</a:t>
            </a:r>
          </a:p>
          <a:p>
            <a:pPr>
              <a:lnSpc>
                <a:spcPct val="150000"/>
              </a:lnSpc>
            </a:pPr>
            <a:r>
              <a:rPr sz="3200" dirty="0">
                <a:solidFill>
                  <a:srgbClr val="FF0000"/>
                </a:solidFill>
                <a:ea typeface="黑体" panose="02010609060101010101" pitchFamily="49" charset="-122"/>
                <a:sym typeface="+mn-ea"/>
              </a:rPr>
              <a:t>    </a:t>
            </a:r>
            <a:r>
              <a:rPr sz="3200" dirty="0" err="1">
                <a:solidFill>
                  <a:srgbClr val="FF0000"/>
                </a:solidFill>
                <a:ea typeface="黑体" panose="02010609060101010101" pitchFamily="49" charset="-122"/>
                <a:sym typeface="+mn-ea"/>
              </a:rPr>
              <a:t>日常生活语言</a:t>
            </a:r>
            <a:r>
              <a:rPr sz="3200" dirty="0">
                <a:solidFill>
                  <a:srgbClr val="FF0000"/>
                </a:solidFill>
                <a:ea typeface="黑体" panose="02010609060101010101" pitchFamily="49" charset="-122"/>
                <a:sym typeface="+mn-ea"/>
              </a:rPr>
              <a:t>：“</a:t>
            </a:r>
            <a:r>
              <a:rPr sz="3200" dirty="0" err="1">
                <a:solidFill>
                  <a:srgbClr val="FF0000"/>
                </a:solidFill>
                <a:ea typeface="黑体" panose="02010609060101010101" pitchFamily="49" charset="-122"/>
                <a:sym typeface="+mn-ea"/>
              </a:rPr>
              <a:t>洗脸，照镜子</a:t>
            </a:r>
            <a:r>
              <a:rPr sz="3200" dirty="0">
                <a:solidFill>
                  <a:srgbClr val="FF0000"/>
                </a:solidFill>
                <a:ea typeface="黑体" panose="02010609060101010101" pitchFamily="49" charset="-122"/>
                <a:sym typeface="+mn-ea"/>
              </a:rPr>
              <a:t>”。</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2546">
                                            <p:txEl>
                                              <p:pRg st="0" end="0"/>
                                            </p:txEl>
                                          </p:spTgt>
                                        </p:tgtEl>
                                        <p:attrNameLst>
                                          <p:attrName>style.visibility</p:attrName>
                                        </p:attrNameLst>
                                      </p:cBhvr>
                                      <p:to>
                                        <p:strVal val="visible"/>
                                      </p:to>
                                    </p:set>
                                    <p:anim calcmode="lin" valueType="num">
                                      <p:cBhvr additive="base">
                                        <p:cTn id="7" dur="500" fill="hold"/>
                                        <p:tgtEl>
                                          <p:spTgt spid="2254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254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2546">
                                            <p:txEl>
                                              <p:pRg st="1" end="1"/>
                                            </p:txEl>
                                          </p:spTgt>
                                        </p:tgtEl>
                                        <p:attrNameLst>
                                          <p:attrName>style.visibility</p:attrName>
                                        </p:attrNameLst>
                                      </p:cBhvr>
                                      <p:to>
                                        <p:strVal val="visible"/>
                                      </p:to>
                                    </p:set>
                                    <p:anim calcmode="lin" valueType="num">
                                      <p:cBhvr additive="base">
                                        <p:cTn id="13" dur="500" fill="hold"/>
                                        <p:tgtEl>
                                          <p:spTgt spid="2254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254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22546">
                                            <p:txEl>
                                              <p:pRg st="2" end="2"/>
                                            </p:txEl>
                                          </p:spTgt>
                                        </p:tgtEl>
                                        <p:attrNameLst>
                                          <p:attrName>style.visibility</p:attrName>
                                        </p:attrNameLst>
                                      </p:cBhvr>
                                      <p:to>
                                        <p:strVal val="visible"/>
                                      </p:to>
                                    </p:set>
                                    <p:anim calcmode="lin" valueType="num">
                                      <p:cBhvr additive="base">
                                        <p:cTn id="19" dur="500" fill="hold"/>
                                        <p:tgtEl>
                                          <p:spTgt spid="2254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254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22546">
                                            <p:txEl>
                                              <p:pRg st="3" end="3"/>
                                            </p:txEl>
                                          </p:spTgt>
                                        </p:tgtEl>
                                        <p:attrNameLst>
                                          <p:attrName>style.visibility</p:attrName>
                                        </p:attrNameLst>
                                      </p:cBhvr>
                                      <p:to>
                                        <p:strVal val="visible"/>
                                      </p:to>
                                    </p:set>
                                    <p:anim calcmode="lin" valueType="num">
                                      <p:cBhvr additive="base">
                                        <p:cTn id="25" dur="500" fill="hold"/>
                                        <p:tgtEl>
                                          <p:spTgt spid="22546">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254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nodeType="clickEffect">
                                  <p:stCondLst>
                                    <p:cond delay="0"/>
                                  </p:stCondLst>
                                  <p:childTnLst>
                                    <p:set>
                                      <p:cBhvr>
                                        <p:cTn id="30" dur="1" fill="hold">
                                          <p:stCondLst>
                                            <p:cond delay="0"/>
                                          </p:stCondLst>
                                        </p:cTn>
                                        <p:tgtEl>
                                          <p:spTgt spid="22546">
                                            <p:txEl>
                                              <p:pRg st="4" end="4"/>
                                            </p:txEl>
                                          </p:spTgt>
                                        </p:tgtEl>
                                        <p:attrNameLst>
                                          <p:attrName>style.visibility</p:attrName>
                                        </p:attrNameLst>
                                      </p:cBhvr>
                                      <p:to>
                                        <p:strVal val="visible"/>
                                      </p:to>
                                    </p:set>
                                    <p:anim calcmode="lin" valueType="num">
                                      <p:cBhvr additive="base">
                                        <p:cTn id="31" dur="500" fill="hold"/>
                                        <p:tgtEl>
                                          <p:spTgt spid="22546">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254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nodeType="clickEffect">
                                  <p:stCondLst>
                                    <p:cond delay="0"/>
                                  </p:stCondLst>
                                  <p:childTnLst>
                                    <p:set>
                                      <p:cBhvr>
                                        <p:cTn id="36" dur="1" fill="hold">
                                          <p:stCondLst>
                                            <p:cond delay="0"/>
                                          </p:stCondLst>
                                        </p:cTn>
                                        <p:tgtEl>
                                          <p:spTgt spid="22546">
                                            <p:txEl>
                                              <p:pRg st="5" end="5"/>
                                            </p:txEl>
                                          </p:spTgt>
                                        </p:tgtEl>
                                        <p:attrNameLst>
                                          <p:attrName>style.visibility</p:attrName>
                                        </p:attrNameLst>
                                      </p:cBhvr>
                                      <p:to>
                                        <p:strVal val="visible"/>
                                      </p:to>
                                    </p:set>
                                    <p:anim calcmode="lin" valueType="num">
                                      <p:cBhvr additive="base">
                                        <p:cTn id="37" dur="500" fill="hold"/>
                                        <p:tgtEl>
                                          <p:spTgt spid="22546">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2546">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3" name="直接连接符 12"/>
          <p:cNvCxnSpPr/>
          <p:nvPr/>
        </p:nvCxnSpPr>
        <p:spPr>
          <a:xfrm>
            <a:off x="2057400" y="542290"/>
            <a:ext cx="8077200" cy="0"/>
          </a:xfrm>
          <a:prstGeom prst="line">
            <a:avLst/>
          </a:prstGeom>
          <a:ln w="28575" cmpd="sng">
            <a:solidFill>
              <a:srgbClr val="237C90"/>
            </a:solidFill>
            <a:prstDash val="sysDot"/>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4">
            <a:clrChange>
              <a:clrFrom>
                <a:srgbClr val="FFFFFF">
                  <a:alpha val="100000"/>
                </a:srgbClr>
              </a:clrFrom>
              <a:clrTo>
                <a:srgbClr val="FFFFFF">
                  <a:alpha val="100000"/>
                  <a:alpha val="0"/>
                </a:srgbClr>
              </a:clrTo>
            </a:clrChange>
            <a:lum bright="12000" contrast="-12000"/>
          </a:blip>
          <a:stretch>
            <a:fillRect/>
          </a:stretch>
        </p:blipFill>
        <p:spPr>
          <a:xfrm rot="16200000">
            <a:off x="10659745" y="-25400"/>
            <a:ext cx="1556385" cy="1564640"/>
          </a:xfrm>
          <a:prstGeom prst="rect">
            <a:avLst/>
          </a:prstGeom>
          <a:noFill/>
        </p:spPr>
      </p:pic>
      <p:pic>
        <p:nvPicPr>
          <p:cNvPr id="3" name="图片 2"/>
          <p:cNvPicPr>
            <a:picLocks noChangeAspect="1"/>
          </p:cNvPicPr>
          <p:nvPr/>
        </p:nvPicPr>
        <p:blipFill>
          <a:blip r:embed="rId4">
            <a:clrChange>
              <a:clrFrom>
                <a:srgbClr val="FFFFFF">
                  <a:alpha val="100000"/>
                </a:srgbClr>
              </a:clrFrom>
              <a:clrTo>
                <a:srgbClr val="FFFFFF">
                  <a:alpha val="100000"/>
                  <a:alpha val="0"/>
                </a:srgbClr>
              </a:clrTo>
            </a:clrChange>
            <a:lum bright="12000" contrast="-12000"/>
          </a:blip>
          <a:stretch>
            <a:fillRect/>
          </a:stretch>
        </p:blipFill>
        <p:spPr>
          <a:xfrm rot="5400000">
            <a:off x="75883" y="5279708"/>
            <a:ext cx="1556385" cy="1564640"/>
          </a:xfrm>
          <a:prstGeom prst="rect">
            <a:avLst/>
          </a:prstGeom>
          <a:noFill/>
        </p:spPr>
      </p:pic>
      <p:pic>
        <p:nvPicPr>
          <p:cNvPr id="4" name="图片 3"/>
          <p:cNvPicPr>
            <a:picLocks noChangeAspect="1"/>
          </p:cNvPicPr>
          <p:nvPr/>
        </p:nvPicPr>
        <p:blipFill>
          <a:blip r:embed="rId4">
            <a:clrChange>
              <a:clrFrom>
                <a:srgbClr val="FFFFFF">
                  <a:alpha val="100000"/>
                </a:srgbClr>
              </a:clrFrom>
              <a:clrTo>
                <a:srgbClr val="FFFFFF">
                  <a:alpha val="100000"/>
                  <a:alpha val="0"/>
                </a:srgbClr>
              </a:clrTo>
            </a:clrChange>
            <a:lum bright="12000" contrast="-12000"/>
          </a:blip>
          <a:stretch>
            <a:fillRect/>
          </a:stretch>
        </p:blipFill>
        <p:spPr>
          <a:xfrm>
            <a:off x="10655935" y="5274945"/>
            <a:ext cx="1556385" cy="1565275"/>
          </a:xfrm>
          <a:prstGeom prst="rect">
            <a:avLst/>
          </a:prstGeom>
          <a:noFill/>
        </p:spPr>
      </p:pic>
      <p:pic>
        <p:nvPicPr>
          <p:cNvPr id="5" name="图片 4"/>
          <p:cNvPicPr>
            <a:picLocks noChangeAspect="1"/>
          </p:cNvPicPr>
          <p:nvPr/>
        </p:nvPicPr>
        <p:blipFill>
          <a:blip r:embed="rId4">
            <a:clrChange>
              <a:clrFrom>
                <a:srgbClr val="FFFFFF">
                  <a:alpha val="100000"/>
                </a:srgbClr>
              </a:clrFrom>
              <a:clrTo>
                <a:srgbClr val="FFFFFF">
                  <a:alpha val="100000"/>
                  <a:alpha val="0"/>
                </a:srgbClr>
              </a:clrTo>
            </a:clrChange>
            <a:lum bright="12000" contrast="-12000"/>
          </a:blip>
          <a:stretch>
            <a:fillRect/>
          </a:stretch>
        </p:blipFill>
        <p:spPr>
          <a:xfrm rot="10800000">
            <a:off x="71755" y="-27305"/>
            <a:ext cx="1556385" cy="1565275"/>
          </a:xfrm>
          <a:prstGeom prst="rect">
            <a:avLst/>
          </a:prstGeom>
          <a:noFill/>
        </p:spPr>
      </p:pic>
      <p:sp useBgFill="1">
        <p:nvSpPr>
          <p:cNvPr id="6" name="文本框 5"/>
          <p:cNvSpPr txBox="1"/>
          <p:nvPr/>
        </p:nvSpPr>
        <p:spPr>
          <a:xfrm>
            <a:off x="5061585" y="281305"/>
            <a:ext cx="2068830" cy="521970"/>
          </a:xfrm>
          <a:prstGeom prst="rect">
            <a:avLst/>
          </a:prstGeom>
        </p:spPr>
        <p:txBody>
          <a:bodyPr wrap="square" rtlCol="0">
            <a:spAutoFit/>
          </a:bodyPr>
          <a:lstStyle>
            <a:defPPr/>
          </a:lstStyle>
          <a:p>
            <a:pPr algn="dist"/>
            <a:r>
              <a:rPr lang="zh-CN" altLang="en-US" sz="2800">
                <a:solidFill>
                  <a:srgbClr val="227C8F"/>
                </a:solidFill>
                <a:latin typeface="华康浪漫辉W9" panose="04090909000000000000" charset="-122"/>
                <a:ea typeface="华康浪漫辉W9" panose="04090909000000000000" charset="-122"/>
              </a:rPr>
              <a:t>归纳总结</a:t>
            </a:r>
          </a:p>
        </p:txBody>
      </p:sp>
      <p:sp>
        <p:nvSpPr>
          <p:cNvPr id="25608" name="TextBox 46"/>
          <p:cNvSpPr txBox="1">
            <a:spLocks noChangeArrowheads="1"/>
          </p:cNvSpPr>
          <p:nvPr/>
        </p:nvSpPr>
        <p:spPr bwMode="auto">
          <a:xfrm rot="16200000">
            <a:off x="436631" y="3185200"/>
            <a:ext cx="982980" cy="606029"/>
          </a:xfrm>
          <a:prstGeom prst="rect">
            <a:avLst/>
          </a:prstGeom>
          <a:solidFill>
            <a:srgbClr val="237C9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defPPr/>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sz="2000">
                <a:solidFill>
                  <a:schemeClr val="bg1"/>
                </a:solidFill>
                <a:latin typeface="微软雅黑" panose="020B0503020204020204" charset="-122"/>
                <a:ea typeface="微软雅黑"/>
              </a:rPr>
              <a:t>论证方法</a:t>
            </a:r>
          </a:p>
        </p:txBody>
      </p:sp>
      <p:sp>
        <p:nvSpPr>
          <p:cNvPr id="25609" name="矩形 47"/>
          <p:cNvSpPr>
            <a:spLocks noChangeArrowheads="1"/>
          </p:cNvSpPr>
          <p:nvPr/>
        </p:nvSpPr>
        <p:spPr bwMode="auto">
          <a:xfrm>
            <a:off x="1762125" y="1470660"/>
            <a:ext cx="1288415" cy="491490"/>
          </a:xfrm>
          <a:prstGeom prst="rect">
            <a:avLst/>
          </a:prstGeom>
          <a:solidFill>
            <a:srgbClr val="237C9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lstStyle>
          <a:p>
            <a:pPr>
              <a:lnSpc>
                <a:spcPct val="130000"/>
              </a:lnSpc>
            </a:pPr>
            <a:r>
              <a:rPr lang="zh-CN" sz="2000">
                <a:solidFill>
                  <a:schemeClr val="bg1"/>
                </a:solidFill>
                <a:latin typeface="微软雅黑" panose="020B0503020204020204" charset="-122"/>
                <a:ea typeface="微软雅黑"/>
              </a:rPr>
              <a:t>比喻论证</a:t>
            </a:r>
          </a:p>
        </p:txBody>
      </p:sp>
      <p:sp>
        <p:nvSpPr>
          <p:cNvPr id="25611" name="矩形 49"/>
          <p:cNvSpPr>
            <a:spLocks noChangeArrowheads="1"/>
          </p:cNvSpPr>
          <p:nvPr/>
        </p:nvSpPr>
        <p:spPr bwMode="auto">
          <a:xfrm>
            <a:off x="1762125" y="2717165"/>
            <a:ext cx="1289685" cy="553085"/>
          </a:xfrm>
          <a:prstGeom prst="rect">
            <a:avLst/>
          </a:prstGeom>
          <a:solidFill>
            <a:srgbClr val="237C9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lstStyle>
          <a:p>
            <a:pPr eaLnBrk="0" hangingPunct="0">
              <a:lnSpc>
                <a:spcPct val="150000"/>
              </a:lnSpc>
            </a:pPr>
            <a:r>
              <a:rPr lang="zh-CN" altLang="en-US" sz="2000">
                <a:solidFill>
                  <a:schemeClr val="bg1"/>
                </a:solidFill>
                <a:latin typeface="微软雅黑" panose="020B0503020204020204" charset="-122"/>
                <a:ea typeface="微软雅黑"/>
              </a:rPr>
              <a:t>例证法</a:t>
            </a:r>
          </a:p>
        </p:txBody>
      </p:sp>
      <p:sp>
        <p:nvSpPr>
          <p:cNvPr id="52" name="左大括号 51"/>
          <p:cNvSpPr/>
          <p:nvPr/>
        </p:nvSpPr>
        <p:spPr>
          <a:xfrm>
            <a:off x="1320590" y="1671639"/>
            <a:ext cx="315516" cy="3844925"/>
          </a:xfrm>
          <a:prstGeom prst="leftBrace">
            <a:avLst>
              <a:gd name="adj1" fmla="val 8333"/>
              <a:gd name="adj2" fmla="val 49022"/>
            </a:avLst>
          </a:prstGeom>
          <a:noFill/>
          <a:ln>
            <a:solidFill>
              <a:schemeClr val="tx1"/>
            </a:solidFill>
          </a:ln>
        </p:spPr>
        <p:style>
          <a:lnRef idx="2">
            <a:schemeClr val="accent1"/>
          </a:lnRef>
          <a:fillRef idx="0">
            <a:schemeClr val="accent1"/>
          </a:fillRef>
          <a:effectRef idx="1">
            <a:schemeClr val="accent1"/>
          </a:effectRef>
          <a:fontRef idx="minor">
            <a:schemeClr val="tx1"/>
          </a:fontRef>
        </p:style>
        <p:txBody>
          <a:bodyPr anchor="ctr"/>
          <a:lstStyle>
            <a:defPPr/>
          </a:lstStyle>
          <a:p>
            <a:pPr defTabSz="457200" eaLnBrk="0" hangingPunct="0">
              <a:buFontTx/>
              <a:buNone/>
              <a:defRPr/>
            </a:pPr>
            <a:endParaRPr lang="zh-CN" altLang="zh-CN" sz="2800" b="1">
              <a:solidFill>
                <a:schemeClr val="bg1"/>
              </a:solidFill>
            </a:endParaRPr>
          </a:p>
        </p:txBody>
      </p:sp>
      <p:sp>
        <p:nvSpPr>
          <p:cNvPr id="25620" name="矩形 49"/>
          <p:cNvSpPr>
            <a:spLocks noChangeArrowheads="1"/>
          </p:cNvSpPr>
          <p:nvPr/>
        </p:nvSpPr>
        <p:spPr bwMode="auto">
          <a:xfrm>
            <a:off x="1762760" y="3764915"/>
            <a:ext cx="1289050" cy="553085"/>
          </a:xfrm>
          <a:prstGeom prst="rect">
            <a:avLst/>
          </a:prstGeom>
          <a:solidFill>
            <a:srgbClr val="237C9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lstStyle>
          <a:p>
            <a:pPr eaLnBrk="0" hangingPunct="0">
              <a:lnSpc>
                <a:spcPct val="150000"/>
              </a:lnSpc>
            </a:pPr>
            <a:r>
              <a:rPr lang="zh-CN" altLang="en-US" sz="2000">
                <a:solidFill>
                  <a:schemeClr val="bg1"/>
                </a:solidFill>
                <a:latin typeface="微软雅黑" panose="020B0503020204020204" charset="-122"/>
                <a:ea typeface="微软雅黑"/>
              </a:rPr>
              <a:t>引证法</a:t>
            </a:r>
          </a:p>
        </p:txBody>
      </p:sp>
      <p:sp>
        <p:nvSpPr>
          <p:cNvPr id="25621" name="矩形 49"/>
          <p:cNvSpPr>
            <a:spLocks noChangeArrowheads="1"/>
          </p:cNvSpPr>
          <p:nvPr/>
        </p:nvSpPr>
        <p:spPr bwMode="auto">
          <a:xfrm>
            <a:off x="1762760" y="5186045"/>
            <a:ext cx="1289050" cy="553085"/>
          </a:xfrm>
          <a:prstGeom prst="rect">
            <a:avLst/>
          </a:prstGeom>
          <a:solidFill>
            <a:srgbClr val="237C9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lstStyle>
          <a:p>
            <a:pPr eaLnBrk="0" hangingPunct="0">
              <a:lnSpc>
                <a:spcPct val="150000"/>
              </a:lnSpc>
            </a:pPr>
            <a:r>
              <a:rPr lang="zh-CN" sz="2000">
                <a:solidFill>
                  <a:schemeClr val="bg1"/>
                </a:solidFill>
                <a:latin typeface="微软雅黑" panose="020B0503020204020204" charset="-122"/>
                <a:ea typeface="微软雅黑"/>
              </a:rPr>
              <a:t>对比论证</a:t>
            </a:r>
          </a:p>
        </p:txBody>
      </p:sp>
      <p:sp>
        <p:nvSpPr>
          <p:cNvPr id="7" name="文本框 6"/>
          <p:cNvSpPr txBox="1"/>
          <p:nvPr/>
        </p:nvSpPr>
        <p:spPr>
          <a:xfrm>
            <a:off x="4885055" y="2640330"/>
            <a:ext cx="6578600" cy="706755"/>
          </a:xfrm>
          <a:prstGeom prst="rect">
            <a:avLst/>
          </a:prstGeom>
          <a:noFill/>
        </p:spPr>
        <p:txBody>
          <a:bodyPr wrap="square" rtlCol="0" anchor="t">
            <a:spAutoFit/>
          </a:bodyPr>
          <a:lstStyle>
            <a:defPPr/>
          </a:lstStyle>
          <a:p>
            <a:r>
              <a:rPr lang="zh-CN" altLang="en-US" sz="4000"/>
              <a:t>斯大林的演说和《资本论》。</a:t>
            </a:r>
          </a:p>
        </p:txBody>
      </p:sp>
      <p:sp>
        <p:nvSpPr>
          <p:cNvPr id="8" name="文本框 7"/>
          <p:cNvSpPr txBox="1"/>
          <p:nvPr/>
        </p:nvSpPr>
        <p:spPr>
          <a:xfrm>
            <a:off x="3457575" y="3780790"/>
            <a:ext cx="8754745" cy="521970"/>
          </a:xfrm>
          <a:prstGeom prst="rect">
            <a:avLst/>
          </a:prstGeom>
          <a:noFill/>
        </p:spPr>
        <p:txBody>
          <a:bodyPr wrap="square" rtlCol="0" anchor="t">
            <a:spAutoFit/>
          </a:bodyPr>
          <a:lstStyle>
            <a:defPPr/>
          </a:lstStyle>
          <a:p>
            <a:r>
              <a:rPr lang="zh-CN" altLang="en-US" sz="2800"/>
              <a:t>俗语“到什么山上唱什么歌”“看菜吃饭，量体裁衣”。</a:t>
            </a:r>
          </a:p>
        </p:txBody>
      </p:sp>
      <p:sp>
        <p:nvSpPr>
          <p:cNvPr id="9" name="文本框 8"/>
          <p:cNvSpPr txBox="1"/>
          <p:nvPr/>
        </p:nvSpPr>
        <p:spPr>
          <a:xfrm>
            <a:off x="3457575" y="1393825"/>
            <a:ext cx="8456930" cy="583565"/>
          </a:xfrm>
          <a:prstGeom prst="rect">
            <a:avLst/>
          </a:prstGeom>
          <a:noFill/>
        </p:spPr>
        <p:txBody>
          <a:bodyPr wrap="square" rtlCol="0" anchor="t">
            <a:spAutoFit/>
          </a:bodyPr>
          <a:lstStyle>
            <a:defPPr/>
          </a:lstStyle>
          <a:p>
            <a:r>
              <a:rPr lang="zh-CN" altLang="en-US" sz="3200"/>
              <a:t>长而空的文章像“懒婆娘的裹脚，又长又臭”。</a:t>
            </a:r>
          </a:p>
        </p:txBody>
      </p:sp>
      <p:sp>
        <p:nvSpPr>
          <p:cNvPr id="10" name="文本框 9"/>
          <p:cNvSpPr txBox="1"/>
          <p:nvPr/>
        </p:nvSpPr>
        <p:spPr>
          <a:xfrm>
            <a:off x="3820795" y="5139690"/>
            <a:ext cx="7013575" cy="645160"/>
          </a:xfrm>
          <a:prstGeom prst="rect">
            <a:avLst/>
          </a:prstGeom>
          <a:noFill/>
        </p:spPr>
        <p:txBody>
          <a:bodyPr wrap="square" rtlCol="0" anchor="t">
            <a:spAutoFit/>
          </a:bodyPr>
          <a:lstStyle>
            <a:defPPr/>
          </a:lstStyle>
          <a:p>
            <a:r>
              <a:rPr lang="zh-CN" altLang="en-US" sz="3600"/>
              <a:t>《资本论》与有些老爷的长文章。</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5608"/>
                                        </p:tgtEl>
                                        <p:attrNameLst>
                                          <p:attrName>style.visibility</p:attrName>
                                        </p:attrNameLst>
                                      </p:cBhvr>
                                      <p:to>
                                        <p:strVal val="visible"/>
                                      </p:to>
                                    </p:set>
                                    <p:anim calcmode="lin" valueType="num">
                                      <p:cBhvr additive="base">
                                        <p:cTn id="7" dur="500" fill="hold"/>
                                        <p:tgtEl>
                                          <p:spTgt spid="25608"/>
                                        </p:tgtEl>
                                        <p:attrNameLst>
                                          <p:attrName>ppt_x</p:attrName>
                                        </p:attrNameLst>
                                      </p:cBhvr>
                                      <p:tavLst>
                                        <p:tav tm="0">
                                          <p:val>
                                            <p:strVal val="#ppt_x"/>
                                          </p:val>
                                        </p:tav>
                                        <p:tav tm="100000">
                                          <p:val>
                                            <p:strVal val="#ppt_x"/>
                                          </p:val>
                                        </p:tav>
                                      </p:tavLst>
                                    </p:anim>
                                    <p:anim calcmode="lin" valueType="num">
                                      <p:cBhvr additive="base">
                                        <p:cTn id="8" dur="500" fill="hold"/>
                                        <p:tgtEl>
                                          <p:spTgt spid="2560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2"/>
                                        </p:tgtEl>
                                        <p:attrNameLst>
                                          <p:attrName>style.visibility</p:attrName>
                                        </p:attrNameLst>
                                      </p:cBhvr>
                                      <p:to>
                                        <p:strVal val="visible"/>
                                      </p:to>
                                    </p:set>
                                    <p:anim calcmode="lin" valueType="num">
                                      <p:cBhvr additive="base">
                                        <p:cTn id="13" dur="500" fill="hold"/>
                                        <p:tgtEl>
                                          <p:spTgt spid="52"/>
                                        </p:tgtEl>
                                        <p:attrNameLst>
                                          <p:attrName>ppt_x</p:attrName>
                                        </p:attrNameLst>
                                      </p:cBhvr>
                                      <p:tavLst>
                                        <p:tav tm="0">
                                          <p:val>
                                            <p:strVal val="#ppt_x"/>
                                          </p:val>
                                        </p:tav>
                                        <p:tav tm="100000">
                                          <p:val>
                                            <p:strVal val="#ppt_x"/>
                                          </p:val>
                                        </p:tav>
                                      </p:tavLst>
                                    </p:anim>
                                    <p:anim calcmode="lin" valueType="num">
                                      <p:cBhvr additive="base">
                                        <p:cTn id="14" dur="500" fill="hold"/>
                                        <p:tgtEl>
                                          <p:spTgt spid="52"/>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5609"/>
                                        </p:tgtEl>
                                        <p:attrNameLst>
                                          <p:attrName>style.visibility</p:attrName>
                                        </p:attrNameLst>
                                      </p:cBhvr>
                                      <p:to>
                                        <p:strVal val="visible"/>
                                      </p:to>
                                    </p:set>
                                    <p:anim calcmode="lin" valueType="num">
                                      <p:cBhvr additive="base">
                                        <p:cTn id="19" dur="500" fill="hold"/>
                                        <p:tgtEl>
                                          <p:spTgt spid="25609"/>
                                        </p:tgtEl>
                                        <p:attrNameLst>
                                          <p:attrName>ppt_x</p:attrName>
                                        </p:attrNameLst>
                                      </p:cBhvr>
                                      <p:tavLst>
                                        <p:tav tm="0">
                                          <p:val>
                                            <p:strVal val="#ppt_x"/>
                                          </p:val>
                                        </p:tav>
                                        <p:tav tm="100000">
                                          <p:val>
                                            <p:strVal val="#ppt_x"/>
                                          </p:val>
                                        </p:tav>
                                      </p:tavLst>
                                    </p:anim>
                                    <p:anim calcmode="lin" valueType="num">
                                      <p:cBhvr additive="base">
                                        <p:cTn id="20" dur="500" fill="hold"/>
                                        <p:tgtEl>
                                          <p:spTgt spid="25609"/>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5611"/>
                                        </p:tgtEl>
                                        <p:attrNameLst>
                                          <p:attrName>style.visibility</p:attrName>
                                        </p:attrNameLst>
                                      </p:cBhvr>
                                      <p:to>
                                        <p:strVal val="visible"/>
                                      </p:to>
                                    </p:set>
                                    <p:anim calcmode="lin" valueType="num">
                                      <p:cBhvr additive="base">
                                        <p:cTn id="31" dur="500" fill="hold"/>
                                        <p:tgtEl>
                                          <p:spTgt spid="25611"/>
                                        </p:tgtEl>
                                        <p:attrNameLst>
                                          <p:attrName>ppt_x</p:attrName>
                                        </p:attrNameLst>
                                      </p:cBhvr>
                                      <p:tavLst>
                                        <p:tav tm="0">
                                          <p:val>
                                            <p:strVal val="#ppt_x"/>
                                          </p:val>
                                        </p:tav>
                                        <p:tav tm="100000">
                                          <p:val>
                                            <p:strVal val="#ppt_x"/>
                                          </p:val>
                                        </p:tav>
                                      </p:tavLst>
                                    </p:anim>
                                    <p:anim calcmode="lin" valueType="num">
                                      <p:cBhvr additive="base">
                                        <p:cTn id="32" dur="500" fill="hold"/>
                                        <p:tgtEl>
                                          <p:spTgt spid="25611"/>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5620"/>
                                        </p:tgtEl>
                                        <p:attrNameLst>
                                          <p:attrName>style.visibility</p:attrName>
                                        </p:attrNameLst>
                                      </p:cBhvr>
                                      <p:to>
                                        <p:strVal val="visible"/>
                                      </p:to>
                                    </p:set>
                                    <p:anim calcmode="lin" valueType="num">
                                      <p:cBhvr additive="base">
                                        <p:cTn id="43" dur="500" fill="hold"/>
                                        <p:tgtEl>
                                          <p:spTgt spid="25620"/>
                                        </p:tgtEl>
                                        <p:attrNameLst>
                                          <p:attrName>ppt_x</p:attrName>
                                        </p:attrNameLst>
                                      </p:cBhvr>
                                      <p:tavLst>
                                        <p:tav tm="0">
                                          <p:val>
                                            <p:strVal val="#ppt_x"/>
                                          </p:val>
                                        </p:tav>
                                        <p:tav tm="100000">
                                          <p:val>
                                            <p:strVal val="#ppt_x"/>
                                          </p:val>
                                        </p:tav>
                                      </p:tavLst>
                                    </p:anim>
                                    <p:anim calcmode="lin" valueType="num">
                                      <p:cBhvr additive="base">
                                        <p:cTn id="44" dur="500" fill="hold"/>
                                        <p:tgtEl>
                                          <p:spTgt spid="25620"/>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8"/>
                                        </p:tgtEl>
                                        <p:attrNameLst>
                                          <p:attrName>style.visibility</p:attrName>
                                        </p:attrNameLst>
                                      </p:cBhvr>
                                      <p:to>
                                        <p:strVal val="visible"/>
                                      </p:to>
                                    </p:set>
                                    <p:anim calcmode="lin" valueType="num">
                                      <p:cBhvr additive="base">
                                        <p:cTn id="49" dur="500" fill="hold"/>
                                        <p:tgtEl>
                                          <p:spTgt spid="8"/>
                                        </p:tgtEl>
                                        <p:attrNameLst>
                                          <p:attrName>ppt_x</p:attrName>
                                        </p:attrNameLst>
                                      </p:cBhvr>
                                      <p:tavLst>
                                        <p:tav tm="0">
                                          <p:val>
                                            <p:strVal val="#ppt_x"/>
                                          </p:val>
                                        </p:tav>
                                        <p:tav tm="100000">
                                          <p:val>
                                            <p:strVal val="#ppt_x"/>
                                          </p:val>
                                        </p:tav>
                                      </p:tavLst>
                                    </p:anim>
                                    <p:anim calcmode="lin" valueType="num">
                                      <p:cBhvr additive="base">
                                        <p:cTn id="5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25621"/>
                                        </p:tgtEl>
                                        <p:attrNameLst>
                                          <p:attrName>style.visibility</p:attrName>
                                        </p:attrNameLst>
                                      </p:cBhvr>
                                      <p:to>
                                        <p:strVal val="visible"/>
                                      </p:to>
                                    </p:set>
                                    <p:anim calcmode="lin" valueType="num">
                                      <p:cBhvr additive="base">
                                        <p:cTn id="55" dur="500" fill="hold"/>
                                        <p:tgtEl>
                                          <p:spTgt spid="25621"/>
                                        </p:tgtEl>
                                        <p:attrNameLst>
                                          <p:attrName>ppt_x</p:attrName>
                                        </p:attrNameLst>
                                      </p:cBhvr>
                                      <p:tavLst>
                                        <p:tav tm="0">
                                          <p:val>
                                            <p:strVal val="#ppt_x"/>
                                          </p:val>
                                        </p:tav>
                                        <p:tav tm="100000">
                                          <p:val>
                                            <p:strVal val="#ppt_x"/>
                                          </p:val>
                                        </p:tav>
                                      </p:tavLst>
                                    </p:anim>
                                    <p:anim calcmode="lin" valueType="num">
                                      <p:cBhvr additive="base">
                                        <p:cTn id="56" dur="500" fill="hold"/>
                                        <p:tgtEl>
                                          <p:spTgt spid="25621"/>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0"/>
                                        </p:tgtEl>
                                        <p:attrNameLst>
                                          <p:attrName>style.visibility</p:attrName>
                                        </p:attrNameLst>
                                      </p:cBhvr>
                                      <p:to>
                                        <p:strVal val="visible"/>
                                      </p:to>
                                    </p:set>
                                    <p:anim calcmode="lin" valueType="num">
                                      <p:cBhvr additive="base">
                                        <p:cTn id="61" dur="500" fill="hold"/>
                                        <p:tgtEl>
                                          <p:spTgt spid="10"/>
                                        </p:tgtEl>
                                        <p:attrNameLst>
                                          <p:attrName>ppt_x</p:attrName>
                                        </p:attrNameLst>
                                      </p:cBhvr>
                                      <p:tavLst>
                                        <p:tav tm="0">
                                          <p:val>
                                            <p:strVal val="#ppt_x"/>
                                          </p:val>
                                        </p:tav>
                                        <p:tav tm="100000">
                                          <p:val>
                                            <p:strVal val="#ppt_x"/>
                                          </p:val>
                                        </p:tav>
                                      </p:tavLst>
                                    </p:anim>
                                    <p:anim calcmode="lin" valueType="num">
                                      <p:cBhvr additive="base">
                                        <p:cTn id="6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8" grpId="0" animBg="1"/>
      <p:bldP spid="25609" grpId="0" animBg="1"/>
      <p:bldP spid="25611" grpId="0" animBg="1"/>
      <p:bldP spid="52" grpId="0" animBg="1"/>
      <p:bldP spid="25620" grpId="0" animBg="1"/>
      <p:bldP spid="25621" grpId="0" animBg="1"/>
      <p:bldP spid="7" grpId="0"/>
      <p:bldP spid="8" grpId="0"/>
      <p:bldP spid="9" grpId="0"/>
      <p:bldP spid="10"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3" name="直接连接符 12"/>
          <p:cNvCxnSpPr/>
          <p:nvPr/>
        </p:nvCxnSpPr>
        <p:spPr>
          <a:xfrm>
            <a:off x="2057400" y="542290"/>
            <a:ext cx="8077200" cy="0"/>
          </a:xfrm>
          <a:prstGeom prst="line">
            <a:avLst/>
          </a:prstGeom>
          <a:ln w="28575" cmpd="sng">
            <a:solidFill>
              <a:srgbClr val="237C90"/>
            </a:solidFill>
            <a:prstDash val="sysDot"/>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4">
            <a:clrChange>
              <a:clrFrom>
                <a:srgbClr val="FFFFFF">
                  <a:alpha val="100000"/>
                </a:srgbClr>
              </a:clrFrom>
              <a:clrTo>
                <a:srgbClr val="FFFFFF">
                  <a:alpha val="100000"/>
                  <a:alpha val="0"/>
                </a:srgbClr>
              </a:clrTo>
            </a:clrChange>
            <a:lum bright="12000" contrast="-12000"/>
          </a:blip>
          <a:stretch>
            <a:fillRect/>
          </a:stretch>
        </p:blipFill>
        <p:spPr>
          <a:xfrm rot="16200000">
            <a:off x="10659745" y="-25400"/>
            <a:ext cx="1556385" cy="1564640"/>
          </a:xfrm>
          <a:prstGeom prst="rect">
            <a:avLst/>
          </a:prstGeom>
          <a:noFill/>
        </p:spPr>
      </p:pic>
      <p:pic>
        <p:nvPicPr>
          <p:cNvPr id="3" name="图片 2"/>
          <p:cNvPicPr>
            <a:picLocks noChangeAspect="1"/>
          </p:cNvPicPr>
          <p:nvPr/>
        </p:nvPicPr>
        <p:blipFill>
          <a:blip r:embed="rId4">
            <a:clrChange>
              <a:clrFrom>
                <a:srgbClr val="FFFFFF">
                  <a:alpha val="100000"/>
                </a:srgbClr>
              </a:clrFrom>
              <a:clrTo>
                <a:srgbClr val="FFFFFF">
                  <a:alpha val="100000"/>
                  <a:alpha val="0"/>
                </a:srgbClr>
              </a:clrTo>
            </a:clrChange>
            <a:lum bright="12000" contrast="-12000"/>
          </a:blip>
          <a:stretch>
            <a:fillRect/>
          </a:stretch>
        </p:blipFill>
        <p:spPr>
          <a:xfrm rot="5400000">
            <a:off x="75883" y="5279708"/>
            <a:ext cx="1556385" cy="1564640"/>
          </a:xfrm>
          <a:prstGeom prst="rect">
            <a:avLst/>
          </a:prstGeom>
          <a:noFill/>
        </p:spPr>
      </p:pic>
      <p:pic>
        <p:nvPicPr>
          <p:cNvPr id="4" name="图片 3"/>
          <p:cNvPicPr>
            <a:picLocks noChangeAspect="1"/>
          </p:cNvPicPr>
          <p:nvPr/>
        </p:nvPicPr>
        <p:blipFill>
          <a:blip r:embed="rId4">
            <a:clrChange>
              <a:clrFrom>
                <a:srgbClr val="FFFFFF">
                  <a:alpha val="100000"/>
                </a:srgbClr>
              </a:clrFrom>
              <a:clrTo>
                <a:srgbClr val="FFFFFF">
                  <a:alpha val="100000"/>
                  <a:alpha val="0"/>
                </a:srgbClr>
              </a:clrTo>
            </a:clrChange>
            <a:lum bright="12000" contrast="-12000"/>
          </a:blip>
          <a:stretch>
            <a:fillRect/>
          </a:stretch>
        </p:blipFill>
        <p:spPr>
          <a:xfrm>
            <a:off x="10655935" y="5274945"/>
            <a:ext cx="1556385" cy="1565275"/>
          </a:xfrm>
          <a:prstGeom prst="rect">
            <a:avLst/>
          </a:prstGeom>
          <a:noFill/>
        </p:spPr>
      </p:pic>
      <p:pic>
        <p:nvPicPr>
          <p:cNvPr id="5" name="图片 4"/>
          <p:cNvPicPr>
            <a:picLocks noChangeAspect="1"/>
          </p:cNvPicPr>
          <p:nvPr/>
        </p:nvPicPr>
        <p:blipFill>
          <a:blip r:embed="rId4">
            <a:clrChange>
              <a:clrFrom>
                <a:srgbClr val="FFFFFF">
                  <a:alpha val="100000"/>
                </a:srgbClr>
              </a:clrFrom>
              <a:clrTo>
                <a:srgbClr val="FFFFFF">
                  <a:alpha val="100000"/>
                  <a:alpha val="0"/>
                </a:srgbClr>
              </a:clrTo>
            </a:clrChange>
            <a:lum bright="12000" contrast="-12000"/>
          </a:blip>
          <a:stretch>
            <a:fillRect/>
          </a:stretch>
        </p:blipFill>
        <p:spPr>
          <a:xfrm rot="10800000">
            <a:off x="71755" y="-27305"/>
            <a:ext cx="1556385" cy="1565275"/>
          </a:xfrm>
          <a:prstGeom prst="rect">
            <a:avLst/>
          </a:prstGeom>
          <a:noFill/>
        </p:spPr>
      </p:pic>
      <p:sp useBgFill="1">
        <p:nvSpPr>
          <p:cNvPr id="6" name="文本框 5"/>
          <p:cNvSpPr txBox="1"/>
          <p:nvPr/>
        </p:nvSpPr>
        <p:spPr>
          <a:xfrm>
            <a:off x="5366385" y="281305"/>
            <a:ext cx="1459230" cy="521970"/>
          </a:xfrm>
          <a:prstGeom prst="rect">
            <a:avLst/>
          </a:prstGeom>
        </p:spPr>
        <p:txBody>
          <a:bodyPr wrap="square" rtlCol="0">
            <a:spAutoFit/>
          </a:bodyPr>
          <a:lstStyle>
            <a:defPPr/>
          </a:lstStyle>
          <a:p>
            <a:pPr algn="dist"/>
            <a:r>
              <a:rPr lang="zh-CN" altLang="en-US" sz="2800">
                <a:solidFill>
                  <a:srgbClr val="227C8F"/>
                </a:solidFill>
                <a:latin typeface="华康浪漫辉W9" panose="04090909000000000000" charset="-122"/>
                <a:ea typeface="华康浪漫辉W9" panose="04090909000000000000" charset="-122"/>
              </a:rPr>
              <a:t>作业</a:t>
            </a:r>
          </a:p>
        </p:txBody>
      </p:sp>
      <p:pic>
        <p:nvPicPr>
          <p:cNvPr id="18435" name="图片 18434"/>
          <p:cNvPicPr>
            <a:picLocks noChangeAspect="1"/>
          </p:cNvPicPr>
          <p:nvPr/>
        </p:nvPicPr>
        <p:blipFill>
          <a:blip r:embed="rId5"/>
          <a:stretch>
            <a:fillRect/>
          </a:stretch>
        </p:blipFill>
        <p:spPr>
          <a:xfrm>
            <a:off x="8113395" y="1730375"/>
            <a:ext cx="2844800" cy="3432810"/>
          </a:xfrm>
          <a:prstGeom prst="rect">
            <a:avLst/>
          </a:prstGeom>
          <a:noFill/>
          <a:ln w="9525">
            <a:solidFill>
              <a:srgbClr val="237C90"/>
            </a:solidFill>
          </a:ln>
          <a:effectLst/>
        </p:spPr>
      </p:pic>
      <p:sp>
        <p:nvSpPr>
          <p:cNvPr id="8" name="文本框 7"/>
          <p:cNvSpPr txBox="1"/>
          <p:nvPr/>
        </p:nvSpPr>
        <p:spPr>
          <a:xfrm>
            <a:off x="1042035" y="1840230"/>
            <a:ext cx="6118860" cy="2749550"/>
          </a:xfrm>
          <a:prstGeom prst="rect">
            <a:avLst/>
          </a:prstGeom>
          <a:noFill/>
        </p:spPr>
        <p:txBody>
          <a:bodyPr wrap="square" rtlCol="0" anchor="t">
            <a:spAutoFit/>
          </a:bodyPr>
          <a:lstStyle>
            <a:defPPr/>
          </a:lstStyle>
          <a:p>
            <a:pPr>
              <a:lnSpc>
                <a:spcPct val="180000"/>
              </a:lnSpc>
            </a:pPr>
            <a:r>
              <a:rPr lang="en-US" sz="4800">
                <a:solidFill>
                  <a:srgbClr val="227C8F"/>
                </a:solidFill>
                <a:latin typeface="华康浪漫辉W9" panose="04090909000000000000" charset="-122"/>
                <a:ea typeface="华康浪漫辉W9" panose="04090909000000000000" charset="-122"/>
                <a:cs typeface="华康浪漫辉W9" panose="04090909000000000000" charset="-122"/>
                <a:sym typeface="+mn-ea"/>
              </a:rPr>
              <a:t>1.</a:t>
            </a:r>
            <a:r>
              <a:rPr lang="zh-CN" altLang="en-US" sz="4800">
                <a:solidFill>
                  <a:srgbClr val="227C8F"/>
                </a:solidFill>
                <a:latin typeface="华康浪漫辉W9" panose="04090909000000000000" charset="-122"/>
                <a:ea typeface="华康浪漫辉W9" panose="04090909000000000000" charset="-122"/>
                <a:cs typeface="华康浪漫辉W9" panose="04090909000000000000" charset="-122"/>
                <a:sym typeface="+mn-ea"/>
              </a:rPr>
              <a:t>小楷</a:t>
            </a:r>
          </a:p>
          <a:p>
            <a:pPr>
              <a:lnSpc>
                <a:spcPct val="180000"/>
              </a:lnSpc>
            </a:pPr>
            <a:r>
              <a:rPr lang="en-US" altLang="zh-CN" sz="4800" smtClean="0">
                <a:solidFill>
                  <a:srgbClr val="227C8F"/>
                </a:solidFill>
                <a:latin typeface="华康浪漫辉W9" panose="04090909000000000000" charset="-122"/>
                <a:ea typeface="华康浪漫辉W9" panose="04090909000000000000" charset="-122"/>
                <a:cs typeface="华康浪漫辉W9" panose="04090909000000000000" charset="-122"/>
                <a:sym typeface="+mn-ea"/>
              </a:rPr>
              <a:t>2.</a:t>
            </a:r>
            <a:r>
              <a:rPr lang="zh-CN" altLang="en-US" sz="4800" smtClean="0">
                <a:solidFill>
                  <a:srgbClr val="227C8F"/>
                </a:solidFill>
                <a:latin typeface="华康浪漫辉W9" panose="04090909000000000000" charset="-122"/>
                <a:ea typeface="华康浪漫辉W9" panose="04090909000000000000" charset="-122"/>
                <a:cs typeface="华康浪漫辉W9" panose="04090909000000000000" charset="-122"/>
                <a:sym typeface="+mn-ea"/>
              </a:rPr>
              <a:t>预习《拿来主义》</a:t>
            </a:r>
          </a:p>
        </p:txBody>
      </p:sp>
      <p:pic>
        <p:nvPicPr>
          <p:cNvPr id="18436" name="New picture" hidden="1"/>
          <p:cNvPicPr/>
          <p:nvPr/>
        </p:nvPicPr>
        <p:blipFill>
          <a:blip r:embed="rId6"/>
          <a:stretch>
            <a:fillRect/>
          </a:stretch>
        </p:blipFill>
        <p:spPr>
          <a:xfrm>
            <a:off x="11239500" y="11709400"/>
            <a:ext cx="444500" cy="330200"/>
          </a:xfrm>
          <a:prstGeom prst="cube">
            <a:avLst/>
          </a:prstGeom>
        </p:spPr>
      </p:pic>
    </p:spTree>
    <p:custDataLst>
      <p:tags r:id="rId1"/>
    </p:custData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3" name="直接连接符 12"/>
          <p:cNvCxnSpPr/>
          <p:nvPr/>
        </p:nvCxnSpPr>
        <p:spPr>
          <a:xfrm>
            <a:off x="2057400" y="542290"/>
            <a:ext cx="8077200" cy="0"/>
          </a:xfrm>
          <a:prstGeom prst="line">
            <a:avLst/>
          </a:prstGeom>
          <a:ln w="28575" cmpd="sng">
            <a:solidFill>
              <a:srgbClr val="237C90"/>
            </a:solidFill>
            <a:prstDash val="sysDot"/>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4">
            <a:clrChange>
              <a:clrFrom>
                <a:srgbClr val="FFFFFF">
                  <a:alpha val="100000"/>
                </a:srgbClr>
              </a:clrFrom>
              <a:clrTo>
                <a:srgbClr val="FFFFFF">
                  <a:alpha val="100000"/>
                  <a:alpha val="0"/>
                </a:srgbClr>
              </a:clrTo>
            </a:clrChange>
            <a:lum bright="12000" contrast="-12000"/>
          </a:blip>
          <a:stretch>
            <a:fillRect/>
          </a:stretch>
        </p:blipFill>
        <p:spPr>
          <a:xfrm rot="16200000">
            <a:off x="10659745" y="-25400"/>
            <a:ext cx="1556385" cy="1564640"/>
          </a:xfrm>
          <a:prstGeom prst="rect">
            <a:avLst/>
          </a:prstGeom>
          <a:noFill/>
        </p:spPr>
      </p:pic>
      <p:pic>
        <p:nvPicPr>
          <p:cNvPr id="3" name="图片 2"/>
          <p:cNvPicPr>
            <a:picLocks noChangeAspect="1"/>
          </p:cNvPicPr>
          <p:nvPr/>
        </p:nvPicPr>
        <p:blipFill>
          <a:blip r:embed="rId4">
            <a:clrChange>
              <a:clrFrom>
                <a:srgbClr val="FFFFFF">
                  <a:alpha val="100000"/>
                </a:srgbClr>
              </a:clrFrom>
              <a:clrTo>
                <a:srgbClr val="FFFFFF">
                  <a:alpha val="100000"/>
                  <a:alpha val="0"/>
                </a:srgbClr>
              </a:clrTo>
            </a:clrChange>
            <a:lum bright="12000" contrast="-12000"/>
          </a:blip>
          <a:stretch>
            <a:fillRect/>
          </a:stretch>
        </p:blipFill>
        <p:spPr>
          <a:xfrm rot="5400000">
            <a:off x="75883" y="5279708"/>
            <a:ext cx="1556385" cy="1564640"/>
          </a:xfrm>
          <a:prstGeom prst="rect">
            <a:avLst/>
          </a:prstGeom>
          <a:noFill/>
        </p:spPr>
      </p:pic>
      <p:pic>
        <p:nvPicPr>
          <p:cNvPr id="4" name="图片 3"/>
          <p:cNvPicPr>
            <a:picLocks noChangeAspect="1"/>
          </p:cNvPicPr>
          <p:nvPr/>
        </p:nvPicPr>
        <p:blipFill>
          <a:blip r:embed="rId4">
            <a:clrChange>
              <a:clrFrom>
                <a:srgbClr val="FFFFFF">
                  <a:alpha val="100000"/>
                </a:srgbClr>
              </a:clrFrom>
              <a:clrTo>
                <a:srgbClr val="FFFFFF">
                  <a:alpha val="100000"/>
                  <a:alpha val="0"/>
                </a:srgbClr>
              </a:clrTo>
            </a:clrChange>
            <a:lum bright="12000" contrast="-12000"/>
          </a:blip>
          <a:stretch>
            <a:fillRect/>
          </a:stretch>
        </p:blipFill>
        <p:spPr>
          <a:xfrm>
            <a:off x="10655935" y="5274945"/>
            <a:ext cx="1556385" cy="1565275"/>
          </a:xfrm>
          <a:prstGeom prst="rect">
            <a:avLst/>
          </a:prstGeom>
          <a:noFill/>
        </p:spPr>
      </p:pic>
      <p:pic>
        <p:nvPicPr>
          <p:cNvPr id="5" name="图片 4"/>
          <p:cNvPicPr>
            <a:picLocks noChangeAspect="1"/>
          </p:cNvPicPr>
          <p:nvPr/>
        </p:nvPicPr>
        <p:blipFill>
          <a:blip r:embed="rId4">
            <a:clrChange>
              <a:clrFrom>
                <a:srgbClr val="FFFFFF">
                  <a:alpha val="100000"/>
                </a:srgbClr>
              </a:clrFrom>
              <a:clrTo>
                <a:srgbClr val="FFFFFF">
                  <a:alpha val="100000"/>
                  <a:alpha val="0"/>
                </a:srgbClr>
              </a:clrTo>
            </a:clrChange>
            <a:lum bright="12000" contrast="-12000"/>
          </a:blip>
          <a:stretch>
            <a:fillRect/>
          </a:stretch>
        </p:blipFill>
        <p:spPr>
          <a:xfrm rot="10800000">
            <a:off x="71755" y="-27305"/>
            <a:ext cx="1556385" cy="1565275"/>
          </a:xfrm>
          <a:prstGeom prst="rect">
            <a:avLst/>
          </a:prstGeom>
          <a:noFill/>
        </p:spPr>
      </p:pic>
      <p:sp useBgFill="1">
        <p:nvSpPr>
          <p:cNvPr id="6" name="文本框 5"/>
          <p:cNvSpPr txBox="1"/>
          <p:nvPr/>
        </p:nvSpPr>
        <p:spPr>
          <a:xfrm>
            <a:off x="5061585" y="281305"/>
            <a:ext cx="2068830" cy="521970"/>
          </a:xfrm>
          <a:prstGeom prst="rect">
            <a:avLst/>
          </a:prstGeom>
        </p:spPr>
        <p:txBody>
          <a:bodyPr wrap="square" rtlCol="0">
            <a:spAutoFit/>
          </a:bodyPr>
          <a:lstStyle>
            <a:defPPr/>
          </a:lstStyle>
          <a:p>
            <a:pPr algn="dist"/>
            <a:r>
              <a:rPr lang="zh-CN" altLang="en-US" sz="2800">
                <a:solidFill>
                  <a:srgbClr val="227C8F"/>
                </a:solidFill>
                <a:latin typeface="华康浪漫辉W9" panose="04090909000000000000" charset="-122"/>
                <a:ea typeface="华康浪漫辉W9" panose="04090909000000000000" charset="-122"/>
              </a:rPr>
              <a:t>解题</a:t>
            </a:r>
          </a:p>
        </p:txBody>
      </p:sp>
      <p:sp>
        <p:nvSpPr>
          <p:cNvPr id="22546" name="Rectangle 18"/>
          <p:cNvSpPr>
            <a:spLocks noChangeArrowheads="1"/>
          </p:cNvSpPr>
          <p:nvPr/>
        </p:nvSpPr>
        <p:spPr bwMode="auto">
          <a:xfrm>
            <a:off x="986790" y="1091883"/>
            <a:ext cx="10218420" cy="5128895"/>
          </a:xfrm>
          <a:prstGeom prst="rect">
            <a:avLst/>
          </a:prstGeom>
          <a:noFill/>
          <a:ln w="9525">
            <a:noFill/>
            <a:miter lim="800000"/>
          </a:ln>
          <a:effectLst/>
        </p:spPr>
        <p:txBody>
          <a:bodyPr wrap="square" anchor="ctr">
            <a:spAutoFit/>
          </a:bodyPr>
          <a:lstStyle>
            <a:defPPr/>
          </a:lstStyle>
          <a:p>
            <a:pPr defTabSz="457200" eaLnBrk="0" hangingPunct="0">
              <a:lnSpc>
                <a:spcPct val="130000"/>
              </a:lnSpc>
            </a:pPr>
            <a:r>
              <a:rPr lang="en-US" altLang="zh-CN" sz="2800" smtClean="0">
                <a:latin typeface="黑体" panose="02010609060101010101" pitchFamily="49" charset="-122"/>
                <a:ea typeface="黑体" panose="02010609060101010101" pitchFamily="49" charset="-122"/>
                <a:sym typeface="+mn-ea"/>
              </a:rPr>
              <a:t>     </a:t>
            </a:r>
            <a:r>
              <a:rPr lang="zh-CN" altLang="en-US" sz="2800" smtClean="0">
                <a:latin typeface="黑体" panose="02010609060101010101" pitchFamily="49" charset="-122"/>
                <a:ea typeface="黑体" panose="02010609060101010101" pitchFamily="49" charset="-122"/>
                <a:sym typeface="+mn-ea"/>
              </a:rPr>
              <a:t>八股文</a:t>
            </a:r>
            <a:r>
              <a:rPr lang="zh-CN" altLang="en-US" sz="2800">
                <a:latin typeface="黑体" panose="02010609060101010101" pitchFamily="49" charset="-122"/>
                <a:ea typeface="黑体" panose="02010609060101010101" pitchFamily="49" charset="-122"/>
                <a:sym typeface="+mn-ea"/>
              </a:rPr>
              <a:t>是中国明清两代</a:t>
            </a:r>
            <a:r>
              <a:rPr lang="zh-CN" altLang="en-US" sz="2800" smtClean="0">
                <a:latin typeface="黑体" panose="02010609060101010101" pitchFamily="49" charset="-122"/>
                <a:ea typeface="黑体" panose="02010609060101010101" pitchFamily="49" charset="-122"/>
                <a:sym typeface="+mn-ea"/>
              </a:rPr>
              <a:t>封建王朝</a:t>
            </a:r>
            <a:r>
              <a:rPr lang="zh-CN" altLang="en-US" sz="2800">
                <a:latin typeface="黑体" panose="02010609060101010101" pitchFamily="49" charset="-122"/>
                <a:ea typeface="黑体" panose="02010609060101010101" pitchFamily="49" charset="-122"/>
                <a:sym typeface="+mn-ea"/>
              </a:rPr>
              <a:t>考试制度规定的一种特殊文体。每篇文章都要按“</a:t>
            </a:r>
            <a:r>
              <a:rPr lang="zh-CN" altLang="en-US" sz="2800">
                <a:solidFill>
                  <a:srgbClr val="FF0000"/>
                </a:solidFill>
                <a:latin typeface="黑体" panose="02010609060101010101" pitchFamily="49" charset="-122"/>
                <a:ea typeface="黑体" panose="02010609060101010101" pitchFamily="49" charset="-122"/>
                <a:sym typeface="+mn-ea"/>
              </a:rPr>
              <a:t>破题、承题、起讲、入手、起股、中股、后股、束股</a:t>
            </a:r>
            <a:r>
              <a:rPr lang="zh-CN" altLang="en-US" sz="2800">
                <a:latin typeface="黑体" panose="02010609060101010101" pitchFamily="49" charset="-122"/>
                <a:ea typeface="黑体" panose="02010609060101010101" pitchFamily="49" charset="-122"/>
                <a:sym typeface="+mn-ea"/>
              </a:rPr>
              <a:t>”这八个部分来写，每一段落都要死守固定的格式，内容也只许为圣贤立言。这种文章后来就成了只讲形式、死板空洞的文章的代名词。</a:t>
            </a:r>
            <a:endParaRPr lang="en-US" altLang="zh-CN" sz="2800">
              <a:latin typeface="黑体" pitchFamily="49" charset="-122"/>
              <a:ea typeface="黑体" pitchFamily="49" charset="-122"/>
              <a:sym typeface="+mn-ea"/>
            </a:endParaRPr>
          </a:p>
          <a:p>
            <a:pPr defTabSz="457200" eaLnBrk="0" hangingPunct="0">
              <a:lnSpc>
                <a:spcPct val="130000"/>
              </a:lnSpc>
            </a:pPr>
            <a:r>
              <a:rPr lang="zh-CN" altLang="en-US" sz="2800" b="1">
                <a:solidFill>
                  <a:srgbClr val="FF0000"/>
                </a:solidFill>
                <a:latin typeface="楷体_GB2312" pitchFamily="49" charset="-122"/>
                <a:ea typeface="楷体_GB2312" pitchFamily="49" charset="-122"/>
                <a:sym typeface="+mn-ea"/>
              </a:rPr>
              <a:t>    党八股</a:t>
            </a:r>
            <a:r>
              <a:rPr lang="zh-CN" altLang="en-US" sz="2800" b="1">
                <a:latin typeface="楷体_GB2312" pitchFamily="49" charset="-122"/>
                <a:ea typeface="楷体_GB2312" pitchFamily="49" charset="-122"/>
                <a:sym typeface="+mn-ea"/>
              </a:rPr>
              <a:t>指革命队伍中某些人所写的文章，这种文章对于事物不加分析，只是搬用一些革命的名词术语，言之无物，空话连篇，如同“八股文”，所以称之为党八股。</a:t>
            </a:r>
            <a:endParaRPr lang="zh-CN" altLang="en-US" sz="2800" b="1">
              <a:latin typeface="楷体_GB2312" pitchFamily="49" charset="-122"/>
              <a:ea typeface="楷体_GB2312" pitchFamily="49" charset="-122"/>
            </a:endParaRPr>
          </a:p>
          <a:p>
            <a:pPr defTabSz="457200" eaLnBrk="0" hangingPunct="0">
              <a:lnSpc>
                <a:spcPct val="130000"/>
              </a:lnSpc>
            </a:pPr>
            <a:endParaRPr lang="en-US" altLang="zh-CN" sz="2800" noProof="1">
              <a:solidFill>
                <a:srgbClr val="227C8F"/>
              </a:solidFill>
              <a:latin typeface="黑体" pitchFamily="49" charset="-122"/>
              <a:ea typeface="黑体" pitchFamily="49" charset="-122"/>
              <a:cs typeface="华康浪漫辉W9" panose="04090909000000000000" charset="-122"/>
              <a:sym typeface="+mn-ea"/>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2546">
                                            <p:txEl>
                                              <p:pRg st="0" end="0"/>
                                            </p:txEl>
                                          </p:spTgt>
                                        </p:tgtEl>
                                        <p:attrNameLst>
                                          <p:attrName>style.visibility</p:attrName>
                                        </p:attrNameLst>
                                      </p:cBhvr>
                                      <p:to>
                                        <p:strVal val="visible"/>
                                      </p:to>
                                    </p:set>
                                    <p:anim calcmode="lin" valueType="num">
                                      <p:cBhvr additive="base">
                                        <p:cTn id="7" dur="500" fill="hold"/>
                                        <p:tgtEl>
                                          <p:spTgt spid="2254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254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2546">
                                            <p:txEl>
                                              <p:pRg st="1" end="1"/>
                                            </p:txEl>
                                          </p:spTgt>
                                        </p:tgtEl>
                                        <p:attrNameLst>
                                          <p:attrName>style.visibility</p:attrName>
                                        </p:attrNameLst>
                                      </p:cBhvr>
                                      <p:to>
                                        <p:strVal val="visible"/>
                                      </p:to>
                                    </p:set>
                                    <p:anim calcmode="lin" valueType="num">
                                      <p:cBhvr additive="base">
                                        <p:cTn id="13" dur="500" fill="hold"/>
                                        <p:tgtEl>
                                          <p:spTgt spid="2254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2546">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3" name="直接连接符 12"/>
          <p:cNvCxnSpPr/>
          <p:nvPr/>
        </p:nvCxnSpPr>
        <p:spPr>
          <a:xfrm>
            <a:off x="2057400" y="542290"/>
            <a:ext cx="8077200" cy="0"/>
          </a:xfrm>
          <a:prstGeom prst="line">
            <a:avLst/>
          </a:prstGeom>
          <a:ln w="28575" cmpd="sng">
            <a:solidFill>
              <a:srgbClr val="237C90"/>
            </a:solidFill>
            <a:prstDash val="sysDot"/>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4">
            <a:clrChange>
              <a:clrFrom>
                <a:srgbClr val="FFFFFF">
                  <a:alpha val="100000"/>
                </a:srgbClr>
              </a:clrFrom>
              <a:clrTo>
                <a:srgbClr val="FFFFFF">
                  <a:alpha val="100000"/>
                  <a:alpha val="0"/>
                </a:srgbClr>
              </a:clrTo>
            </a:clrChange>
            <a:lum bright="12000" contrast="-12000"/>
          </a:blip>
          <a:stretch>
            <a:fillRect/>
          </a:stretch>
        </p:blipFill>
        <p:spPr>
          <a:xfrm rot="16200000">
            <a:off x="10659745" y="-25400"/>
            <a:ext cx="1556385" cy="1564640"/>
          </a:xfrm>
          <a:prstGeom prst="rect">
            <a:avLst/>
          </a:prstGeom>
          <a:noFill/>
        </p:spPr>
      </p:pic>
      <p:pic>
        <p:nvPicPr>
          <p:cNvPr id="3" name="图片 2"/>
          <p:cNvPicPr>
            <a:picLocks noChangeAspect="1"/>
          </p:cNvPicPr>
          <p:nvPr/>
        </p:nvPicPr>
        <p:blipFill>
          <a:blip r:embed="rId4">
            <a:clrChange>
              <a:clrFrom>
                <a:srgbClr val="FFFFFF">
                  <a:alpha val="100000"/>
                </a:srgbClr>
              </a:clrFrom>
              <a:clrTo>
                <a:srgbClr val="FFFFFF">
                  <a:alpha val="100000"/>
                  <a:alpha val="0"/>
                </a:srgbClr>
              </a:clrTo>
            </a:clrChange>
            <a:lum bright="12000" contrast="-12000"/>
          </a:blip>
          <a:stretch>
            <a:fillRect/>
          </a:stretch>
        </p:blipFill>
        <p:spPr>
          <a:xfrm rot="5400000">
            <a:off x="75883" y="5279708"/>
            <a:ext cx="1556385" cy="1564640"/>
          </a:xfrm>
          <a:prstGeom prst="rect">
            <a:avLst/>
          </a:prstGeom>
          <a:noFill/>
        </p:spPr>
      </p:pic>
      <p:pic>
        <p:nvPicPr>
          <p:cNvPr id="4" name="图片 3"/>
          <p:cNvPicPr>
            <a:picLocks noChangeAspect="1"/>
          </p:cNvPicPr>
          <p:nvPr/>
        </p:nvPicPr>
        <p:blipFill>
          <a:blip r:embed="rId4">
            <a:clrChange>
              <a:clrFrom>
                <a:srgbClr val="FFFFFF">
                  <a:alpha val="100000"/>
                </a:srgbClr>
              </a:clrFrom>
              <a:clrTo>
                <a:srgbClr val="FFFFFF">
                  <a:alpha val="100000"/>
                  <a:alpha val="0"/>
                </a:srgbClr>
              </a:clrTo>
            </a:clrChange>
            <a:lum bright="12000" contrast="-12000"/>
          </a:blip>
          <a:stretch>
            <a:fillRect/>
          </a:stretch>
        </p:blipFill>
        <p:spPr>
          <a:xfrm>
            <a:off x="10655935" y="5274945"/>
            <a:ext cx="1556385" cy="1565275"/>
          </a:xfrm>
          <a:prstGeom prst="rect">
            <a:avLst/>
          </a:prstGeom>
          <a:noFill/>
        </p:spPr>
      </p:pic>
      <p:pic>
        <p:nvPicPr>
          <p:cNvPr id="5" name="图片 4"/>
          <p:cNvPicPr>
            <a:picLocks noChangeAspect="1"/>
          </p:cNvPicPr>
          <p:nvPr/>
        </p:nvPicPr>
        <p:blipFill>
          <a:blip r:embed="rId4">
            <a:clrChange>
              <a:clrFrom>
                <a:srgbClr val="FFFFFF">
                  <a:alpha val="100000"/>
                </a:srgbClr>
              </a:clrFrom>
              <a:clrTo>
                <a:srgbClr val="FFFFFF">
                  <a:alpha val="100000"/>
                  <a:alpha val="0"/>
                </a:srgbClr>
              </a:clrTo>
            </a:clrChange>
            <a:lum bright="12000" contrast="-12000"/>
          </a:blip>
          <a:stretch>
            <a:fillRect/>
          </a:stretch>
        </p:blipFill>
        <p:spPr>
          <a:xfrm rot="10800000">
            <a:off x="71755" y="-27305"/>
            <a:ext cx="1556385" cy="1565275"/>
          </a:xfrm>
          <a:prstGeom prst="rect">
            <a:avLst/>
          </a:prstGeom>
          <a:noFill/>
        </p:spPr>
      </p:pic>
      <p:sp useBgFill="1">
        <p:nvSpPr>
          <p:cNvPr id="6" name="文本框 5"/>
          <p:cNvSpPr txBox="1"/>
          <p:nvPr/>
        </p:nvSpPr>
        <p:spPr>
          <a:xfrm>
            <a:off x="5061585" y="281305"/>
            <a:ext cx="2068830" cy="521970"/>
          </a:xfrm>
          <a:prstGeom prst="rect">
            <a:avLst/>
          </a:prstGeom>
        </p:spPr>
        <p:txBody>
          <a:bodyPr wrap="square" rtlCol="0">
            <a:spAutoFit/>
          </a:bodyPr>
          <a:lstStyle>
            <a:defPPr/>
          </a:lstStyle>
          <a:p>
            <a:pPr algn="dist"/>
            <a:r>
              <a:rPr lang="zh-CN" altLang="en-US" sz="2800">
                <a:solidFill>
                  <a:srgbClr val="227C8F"/>
                </a:solidFill>
                <a:latin typeface="华康浪漫辉W9" panose="04090909000000000000" charset="-122"/>
                <a:ea typeface="华康浪漫辉W9" panose="04090909000000000000" charset="-122"/>
              </a:rPr>
              <a:t>作者简介</a:t>
            </a:r>
          </a:p>
        </p:txBody>
      </p:sp>
      <p:pic>
        <p:nvPicPr>
          <p:cNvPr id="7171" name="Picture 18" descr="http://img1.gtimg.com/book/pics/hv1/201/217/855/55651911.jpg"/>
          <p:cNvPicPr>
            <a:picLocks noChangeAspect="1" noChangeArrowheads="1"/>
          </p:cNvPicPr>
          <p:nvPr/>
        </p:nvPicPr>
        <p:blipFill>
          <a:blip r:embed="rId5"/>
          <a:stretch>
            <a:fillRect/>
          </a:stretch>
        </p:blipFill>
        <p:spPr bwMode="auto">
          <a:xfrm>
            <a:off x="662940" y="1471930"/>
            <a:ext cx="2625090" cy="391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61" name="Rectangle 17"/>
          <p:cNvSpPr>
            <a:spLocks noChangeArrowheads="1"/>
          </p:cNvSpPr>
          <p:nvPr/>
        </p:nvSpPr>
        <p:spPr bwMode="auto">
          <a:xfrm>
            <a:off x="3580765" y="146050"/>
            <a:ext cx="8059420" cy="6454775"/>
          </a:xfrm>
          <a:prstGeom prst="rect">
            <a:avLst/>
          </a:prstGeom>
          <a:noFill/>
          <a:ln w="9525">
            <a:noFill/>
            <a:miter lim="800000"/>
          </a:ln>
          <a:effectLst/>
        </p:spPr>
        <p:txBody>
          <a:bodyPr wrap="square" anchor="ctr">
            <a:spAutoFit/>
          </a:bodyPr>
          <a:lstStyle>
            <a:defPPr/>
          </a:lstStyle>
          <a:p>
            <a:pPr defTabSz="457200">
              <a:lnSpc>
                <a:spcPct val="220000"/>
              </a:lnSpc>
              <a:buFontTx/>
              <a:buNone/>
              <a:defRPr/>
            </a:pPr>
            <a:r>
              <a:rPr kumimoji="1" lang="zh-CN" altLang="zh-CN" sz="4800" b="1">
                <a:solidFill>
                  <a:srgbClr val="227C8F"/>
                </a:solidFill>
                <a:latin typeface="楷体" panose="02010609060101010101" charset="-122"/>
                <a:ea typeface="楷体" panose="02010609060101010101" charset="-122"/>
                <a:cs typeface="楷体" panose="02010609060101010101" charset="-122"/>
                <a:sym typeface="+mn-ea"/>
              </a:rPr>
              <a:t>毛泽东</a:t>
            </a:r>
            <a:r>
              <a:rPr kumimoji="1" lang="zh-CN" altLang="zh-CN" sz="4000" b="1">
                <a:solidFill>
                  <a:srgbClr val="227C8F"/>
                </a:solidFill>
                <a:latin typeface="楷体" panose="02010609060101010101" charset="-122"/>
                <a:ea typeface="楷体" panose="02010609060101010101" charset="-122"/>
                <a:cs typeface="楷体" panose="02010609060101010101" charset="-122"/>
                <a:sym typeface="+mn-ea"/>
              </a:rPr>
              <a:t> </a:t>
            </a:r>
            <a:r>
              <a:rPr kumimoji="1" lang="zh-CN" altLang="zh-CN" sz="2800" b="1">
                <a:solidFill>
                  <a:srgbClr val="227C8F"/>
                </a:solidFill>
                <a:latin typeface="楷体" panose="02010609060101010101" charset="-122"/>
                <a:ea typeface="楷体" panose="02010609060101010101" charset="-122"/>
                <a:cs typeface="楷体" panose="02010609060101010101" charset="-122"/>
                <a:sym typeface="+mn-ea"/>
              </a:rPr>
              <a:t>(1893－1976)，</a:t>
            </a:r>
            <a:r>
              <a:rPr kumimoji="1" lang="zh-CN" altLang="zh-CN" sz="2800">
                <a:solidFill>
                  <a:srgbClr val="227C8F"/>
                </a:solidFill>
                <a:latin typeface="华康浪漫辉W9" panose="04090909000000000000" charset="-122"/>
                <a:ea typeface="华康浪漫辉W9" panose="04090909000000000000" charset="-122"/>
                <a:cs typeface="华康浪漫辉W9" panose="04090909000000000000" charset="-122"/>
                <a:sym typeface="+mn-ea"/>
              </a:rPr>
              <a:t>字润之，湖南湘潭人。无产阶级革命家、战略家和理论家，诗人。毛泽东对马克思列宁主义的发展、军事理论的贡献以及对共产党的理论贡献是毛泽东思想最重要的组成部分。他的主要著作收入《毛泽东选集》《毛泽东文集》《毛泽东诗词》。</a:t>
            </a:r>
          </a:p>
        </p:txBody>
      </p:sp>
    </p:spTree>
    <p:custDataLst>
      <p:tags r:id="rId1"/>
    </p:custData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3" name="直接连接符 12"/>
          <p:cNvCxnSpPr/>
          <p:nvPr/>
        </p:nvCxnSpPr>
        <p:spPr>
          <a:xfrm>
            <a:off x="2057400" y="542290"/>
            <a:ext cx="8077200" cy="0"/>
          </a:xfrm>
          <a:prstGeom prst="line">
            <a:avLst/>
          </a:prstGeom>
          <a:ln w="28575" cmpd="sng">
            <a:solidFill>
              <a:srgbClr val="237C90"/>
            </a:solidFill>
            <a:prstDash val="sysDot"/>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4">
            <a:clrChange>
              <a:clrFrom>
                <a:srgbClr val="FFFFFF">
                  <a:alpha val="100000"/>
                </a:srgbClr>
              </a:clrFrom>
              <a:clrTo>
                <a:srgbClr val="FFFFFF">
                  <a:alpha val="100000"/>
                  <a:alpha val="0"/>
                </a:srgbClr>
              </a:clrTo>
            </a:clrChange>
            <a:lum bright="12000" contrast="-12000"/>
          </a:blip>
          <a:stretch>
            <a:fillRect/>
          </a:stretch>
        </p:blipFill>
        <p:spPr>
          <a:xfrm rot="16200000">
            <a:off x="10659745" y="-25400"/>
            <a:ext cx="1556385" cy="1564640"/>
          </a:xfrm>
          <a:prstGeom prst="rect">
            <a:avLst/>
          </a:prstGeom>
          <a:noFill/>
        </p:spPr>
      </p:pic>
      <p:pic>
        <p:nvPicPr>
          <p:cNvPr id="3" name="图片 2"/>
          <p:cNvPicPr>
            <a:picLocks noChangeAspect="1"/>
          </p:cNvPicPr>
          <p:nvPr/>
        </p:nvPicPr>
        <p:blipFill>
          <a:blip r:embed="rId4">
            <a:clrChange>
              <a:clrFrom>
                <a:srgbClr val="FFFFFF">
                  <a:alpha val="100000"/>
                </a:srgbClr>
              </a:clrFrom>
              <a:clrTo>
                <a:srgbClr val="FFFFFF">
                  <a:alpha val="100000"/>
                  <a:alpha val="0"/>
                </a:srgbClr>
              </a:clrTo>
            </a:clrChange>
            <a:lum bright="12000" contrast="-12000"/>
          </a:blip>
          <a:stretch>
            <a:fillRect/>
          </a:stretch>
        </p:blipFill>
        <p:spPr>
          <a:xfrm rot="5400000">
            <a:off x="75883" y="5279708"/>
            <a:ext cx="1556385" cy="1564640"/>
          </a:xfrm>
          <a:prstGeom prst="rect">
            <a:avLst/>
          </a:prstGeom>
          <a:noFill/>
        </p:spPr>
      </p:pic>
      <p:pic>
        <p:nvPicPr>
          <p:cNvPr id="4" name="图片 3"/>
          <p:cNvPicPr>
            <a:picLocks noChangeAspect="1"/>
          </p:cNvPicPr>
          <p:nvPr/>
        </p:nvPicPr>
        <p:blipFill>
          <a:blip r:embed="rId4">
            <a:clrChange>
              <a:clrFrom>
                <a:srgbClr val="FFFFFF">
                  <a:alpha val="100000"/>
                </a:srgbClr>
              </a:clrFrom>
              <a:clrTo>
                <a:srgbClr val="FFFFFF">
                  <a:alpha val="100000"/>
                  <a:alpha val="0"/>
                </a:srgbClr>
              </a:clrTo>
            </a:clrChange>
            <a:lum bright="12000" contrast="-12000"/>
          </a:blip>
          <a:stretch>
            <a:fillRect/>
          </a:stretch>
        </p:blipFill>
        <p:spPr>
          <a:xfrm>
            <a:off x="10655935" y="5274945"/>
            <a:ext cx="1556385" cy="1565275"/>
          </a:xfrm>
          <a:prstGeom prst="rect">
            <a:avLst/>
          </a:prstGeom>
          <a:noFill/>
        </p:spPr>
      </p:pic>
      <p:pic>
        <p:nvPicPr>
          <p:cNvPr id="5" name="图片 4"/>
          <p:cNvPicPr>
            <a:picLocks noChangeAspect="1"/>
          </p:cNvPicPr>
          <p:nvPr/>
        </p:nvPicPr>
        <p:blipFill>
          <a:blip r:embed="rId4">
            <a:clrChange>
              <a:clrFrom>
                <a:srgbClr val="FFFFFF">
                  <a:alpha val="100000"/>
                </a:srgbClr>
              </a:clrFrom>
              <a:clrTo>
                <a:srgbClr val="FFFFFF">
                  <a:alpha val="100000"/>
                  <a:alpha val="0"/>
                </a:srgbClr>
              </a:clrTo>
            </a:clrChange>
            <a:lum bright="12000" contrast="-12000"/>
          </a:blip>
          <a:stretch>
            <a:fillRect/>
          </a:stretch>
        </p:blipFill>
        <p:spPr>
          <a:xfrm rot="10800000">
            <a:off x="71755" y="-27305"/>
            <a:ext cx="1556385" cy="1565275"/>
          </a:xfrm>
          <a:prstGeom prst="rect">
            <a:avLst/>
          </a:prstGeom>
          <a:noFill/>
        </p:spPr>
      </p:pic>
      <p:sp useBgFill="1">
        <p:nvSpPr>
          <p:cNvPr id="6" name="文本框 5"/>
          <p:cNvSpPr txBox="1"/>
          <p:nvPr/>
        </p:nvSpPr>
        <p:spPr>
          <a:xfrm>
            <a:off x="5061585" y="281305"/>
            <a:ext cx="2068830" cy="645160"/>
          </a:xfrm>
          <a:prstGeom prst="rect">
            <a:avLst/>
          </a:prstGeom>
        </p:spPr>
        <p:txBody>
          <a:bodyPr wrap="square" rtlCol="0">
            <a:spAutoFit/>
          </a:bodyPr>
          <a:lstStyle>
            <a:defPPr/>
          </a:lstStyle>
          <a:p>
            <a:pPr algn="dist"/>
            <a:r>
              <a:rPr lang="zh-CN" altLang="en-US" sz="3600" b="1">
                <a:solidFill>
                  <a:srgbClr val="227C8F"/>
                </a:solidFill>
                <a:latin typeface="华康浪漫辉W9" panose="04090909000000000000" charset="-122"/>
                <a:ea typeface="华康浪漫辉W9" panose="04090909000000000000" charset="-122"/>
              </a:rPr>
              <a:t>课文背景</a:t>
            </a:r>
          </a:p>
        </p:txBody>
      </p:sp>
      <p:sp>
        <p:nvSpPr>
          <p:cNvPr id="8" name="文本框 7"/>
          <p:cNvSpPr txBox="1"/>
          <p:nvPr/>
        </p:nvSpPr>
        <p:spPr>
          <a:xfrm>
            <a:off x="1045845" y="1062990"/>
            <a:ext cx="10348595" cy="5015865"/>
          </a:xfrm>
          <a:prstGeom prst="rect">
            <a:avLst/>
          </a:prstGeom>
          <a:noFill/>
          <a:ln>
            <a:solidFill>
              <a:srgbClr val="237C90"/>
            </a:solidFill>
          </a:ln>
        </p:spPr>
        <p:txBody>
          <a:bodyPr wrap="square" rtlCol="0" anchor="t">
            <a:spAutoFit/>
          </a:bodyPr>
          <a:lstStyle>
            <a:defPPr/>
          </a:lstStyle>
          <a:p>
            <a:pPr eaLnBrk="1" hangingPunct="1">
              <a:lnSpc>
                <a:spcPct val="160000"/>
              </a:lnSpc>
            </a:pPr>
            <a:r>
              <a:rPr lang="zh-CN" altLang="zh-CN" sz="4000">
                <a:solidFill>
                  <a:srgbClr val="227C8F"/>
                </a:solidFill>
                <a:latin typeface="华康浪漫辉W9" panose="04090909000000000000" charset="-122"/>
                <a:ea typeface="华康浪漫辉W9" panose="04090909000000000000" charset="-122"/>
                <a:cs typeface="华康浪漫辉W9" panose="04090909000000000000" charset="-122"/>
                <a:sym typeface="+mn-ea"/>
              </a:rPr>
              <a:t>《反对党八股》是毛泽东同志</a:t>
            </a:r>
            <a:r>
              <a:rPr lang="zh-CN" altLang="zh-CN" sz="4000">
                <a:solidFill>
                  <a:srgbClr val="227C8F"/>
                </a:solidFill>
                <a:latin typeface="华康浪漫辉W9" panose="04090909000000000000" charset="-122"/>
                <a:ea typeface="华康浪漫辉W9" panose="04090909000000000000" charset="-122"/>
                <a:cs typeface="楷体" panose="02010609060101010101" charset="-122"/>
                <a:sym typeface="+mn-ea"/>
              </a:rPr>
              <a:t>于</a:t>
            </a:r>
            <a:r>
              <a:rPr lang="zh-CN" altLang="zh-CN" sz="4000">
                <a:solidFill>
                  <a:srgbClr val="227C8F"/>
                </a:solidFill>
                <a:latin typeface="楷体" panose="02010609060101010101" charset="-122"/>
                <a:ea typeface="楷体" panose="02010609060101010101" charset="-122"/>
                <a:cs typeface="楷体" panose="02010609060101010101" charset="-122"/>
                <a:sym typeface="+mn-ea"/>
              </a:rPr>
              <a:t>1942.2.8</a:t>
            </a:r>
            <a:r>
              <a:rPr lang="zh-CN" altLang="zh-CN" sz="4000">
                <a:solidFill>
                  <a:srgbClr val="227C8F"/>
                </a:solidFill>
                <a:latin typeface="华康浪漫辉W9" panose="04090909000000000000" charset="-122"/>
                <a:ea typeface="华康浪漫辉W9" panose="04090909000000000000" charset="-122"/>
                <a:cs typeface="楷体" panose="02010609060101010101" charset="-122"/>
                <a:sym typeface="+mn-ea"/>
              </a:rPr>
              <a:t>在</a:t>
            </a:r>
            <a:r>
              <a:rPr lang="zh-CN" altLang="zh-CN" sz="4000">
                <a:solidFill>
                  <a:srgbClr val="227C8F"/>
                </a:solidFill>
                <a:latin typeface="华康浪漫辉W9" panose="04090909000000000000" charset="-122"/>
                <a:ea typeface="华康浪漫辉W9" panose="04090909000000000000" charset="-122"/>
                <a:cs typeface="华康浪漫辉W9" panose="04090909000000000000" charset="-122"/>
                <a:sym typeface="+mn-ea"/>
              </a:rPr>
              <a:t>延安干部会议上的讲演。毛泽东同志的这篇讲演和《改造我们的学习》、《整顿党的作风》，是整风运动的基本著作，是我党思想建设的重要文献。</a:t>
            </a:r>
          </a:p>
        </p:txBody>
      </p:sp>
    </p:spTree>
    <p:custDataLst>
      <p:tags r:id="rId1"/>
    </p:custData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3" name="直接连接符 12"/>
          <p:cNvCxnSpPr/>
          <p:nvPr/>
        </p:nvCxnSpPr>
        <p:spPr>
          <a:xfrm flipV="1">
            <a:off x="2326005" y="478790"/>
            <a:ext cx="7258050" cy="15875"/>
          </a:xfrm>
          <a:prstGeom prst="line">
            <a:avLst/>
          </a:prstGeom>
          <a:ln w="28575" cmpd="sng">
            <a:solidFill>
              <a:srgbClr val="237C90"/>
            </a:solidFill>
            <a:prstDash val="sysDot"/>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4">
            <a:clrChange>
              <a:clrFrom>
                <a:srgbClr val="FFFFFF">
                  <a:alpha val="100000"/>
                </a:srgbClr>
              </a:clrFrom>
              <a:clrTo>
                <a:srgbClr val="FFFFFF">
                  <a:alpha val="100000"/>
                  <a:alpha val="0"/>
                </a:srgbClr>
              </a:clrTo>
            </a:clrChange>
            <a:lum bright="12000" contrast="-12000"/>
          </a:blip>
          <a:stretch>
            <a:fillRect/>
          </a:stretch>
        </p:blipFill>
        <p:spPr>
          <a:xfrm rot="16200000">
            <a:off x="10659745" y="-25400"/>
            <a:ext cx="1556385" cy="1564640"/>
          </a:xfrm>
          <a:prstGeom prst="rect">
            <a:avLst/>
          </a:prstGeom>
          <a:noFill/>
        </p:spPr>
      </p:pic>
      <p:pic>
        <p:nvPicPr>
          <p:cNvPr id="3" name="图片 2"/>
          <p:cNvPicPr>
            <a:picLocks noChangeAspect="1"/>
          </p:cNvPicPr>
          <p:nvPr/>
        </p:nvPicPr>
        <p:blipFill>
          <a:blip r:embed="rId4">
            <a:clrChange>
              <a:clrFrom>
                <a:srgbClr val="FFFFFF">
                  <a:alpha val="100000"/>
                </a:srgbClr>
              </a:clrFrom>
              <a:clrTo>
                <a:srgbClr val="FFFFFF">
                  <a:alpha val="100000"/>
                  <a:alpha val="0"/>
                </a:srgbClr>
              </a:clrTo>
            </a:clrChange>
            <a:lum bright="12000" contrast="-12000"/>
          </a:blip>
          <a:stretch>
            <a:fillRect/>
          </a:stretch>
        </p:blipFill>
        <p:spPr>
          <a:xfrm rot="5400000">
            <a:off x="75883" y="5279708"/>
            <a:ext cx="1556385" cy="1564640"/>
          </a:xfrm>
          <a:prstGeom prst="rect">
            <a:avLst/>
          </a:prstGeom>
          <a:noFill/>
        </p:spPr>
      </p:pic>
      <p:pic>
        <p:nvPicPr>
          <p:cNvPr id="4" name="图片 3"/>
          <p:cNvPicPr>
            <a:picLocks noChangeAspect="1"/>
          </p:cNvPicPr>
          <p:nvPr/>
        </p:nvPicPr>
        <p:blipFill>
          <a:blip r:embed="rId4">
            <a:clrChange>
              <a:clrFrom>
                <a:srgbClr val="FFFFFF">
                  <a:alpha val="100000"/>
                </a:srgbClr>
              </a:clrFrom>
              <a:clrTo>
                <a:srgbClr val="FFFFFF">
                  <a:alpha val="100000"/>
                  <a:alpha val="0"/>
                </a:srgbClr>
              </a:clrTo>
            </a:clrChange>
            <a:lum bright="12000" contrast="-12000"/>
          </a:blip>
          <a:stretch>
            <a:fillRect/>
          </a:stretch>
        </p:blipFill>
        <p:spPr>
          <a:xfrm>
            <a:off x="10655935" y="5274945"/>
            <a:ext cx="1556385" cy="1565275"/>
          </a:xfrm>
          <a:prstGeom prst="rect">
            <a:avLst/>
          </a:prstGeom>
          <a:noFill/>
        </p:spPr>
      </p:pic>
      <p:pic>
        <p:nvPicPr>
          <p:cNvPr id="5" name="图片 4"/>
          <p:cNvPicPr>
            <a:picLocks noChangeAspect="1"/>
          </p:cNvPicPr>
          <p:nvPr/>
        </p:nvPicPr>
        <p:blipFill>
          <a:blip r:embed="rId4">
            <a:clrChange>
              <a:clrFrom>
                <a:srgbClr val="FFFFFF">
                  <a:alpha val="100000"/>
                </a:srgbClr>
              </a:clrFrom>
              <a:clrTo>
                <a:srgbClr val="FFFFFF">
                  <a:alpha val="100000"/>
                  <a:alpha val="0"/>
                </a:srgbClr>
              </a:clrTo>
            </a:clrChange>
            <a:lum bright="12000" contrast="-12000"/>
          </a:blip>
          <a:stretch>
            <a:fillRect/>
          </a:stretch>
        </p:blipFill>
        <p:spPr>
          <a:xfrm rot="10800000">
            <a:off x="71755" y="-27305"/>
            <a:ext cx="1556385" cy="1565275"/>
          </a:xfrm>
          <a:prstGeom prst="rect">
            <a:avLst/>
          </a:prstGeom>
          <a:noFill/>
        </p:spPr>
      </p:pic>
      <p:sp useBgFill="1">
        <p:nvSpPr>
          <p:cNvPr id="6" name="文本框 5"/>
          <p:cNvSpPr txBox="1"/>
          <p:nvPr/>
        </p:nvSpPr>
        <p:spPr>
          <a:xfrm>
            <a:off x="3589655" y="226060"/>
            <a:ext cx="4385310" cy="521970"/>
          </a:xfrm>
          <a:prstGeom prst="rect">
            <a:avLst/>
          </a:prstGeom>
        </p:spPr>
        <p:txBody>
          <a:bodyPr wrap="square" rtlCol="0">
            <a:spAutoFit/>
            <a:scene3d>
              <a:camera prst="orthographicFront"/>
              <a:lightRig rig="threePt" dir="t"/>
            </a:scene3d>
          </a:bodyPr>
          <a:lstStyle>
            <a:defPPr/>
          </a:lstStyle>
          <a:p>
            <a:pPr algn="dist"/>
            <a:r>
              <a:rPr lang="zh-CN" altLang="en-US" sz="2800" b="1">
                <a:solidFill>
                  <a:schemeClr val="accent1"/>
                </a:solidFill>
                <a:effectLst>
                  <a:outerShdw blurRad="38100" dist="25400" dir="5400000" algn="ctr" rotWithShape="0">
                    <a:srgbClr val="6E747A">
                      <a:alpha val="43000"/>
                    </a:srgbClr>
                  </a:outerShdw>
                </a:effectLst>
                <a:latin typeface="黑体" panose="02010609060101010101" pitchFamily="49" charset="-122"/>
                <a:ea typeface="黑体" panose="02010609060101010101" pitchFamily="49" charset="-122"/>
                <a:sym typeface="+mn-ea"/>
              </a:rPr>
              <a:t>一点一练：梳理文章</a:t>
            </a:r>
            <a:r>
              <a:rPr lang="zh-CN" altLang="en-US" sz="2800" b="1" smtClean="0">
                <a:solidFill>
                  <a:schemeClr val="accent1"/>
                </a:solidFill>
                <a:effectLst>
                  <a:outerShdw blurRad="38100" dist="25400" dir="5400000" algn="ctr" rotWithShape="0">
                    <a:srgbClr val="6E747A">
                      <a:alpha val="43000"/>
                    </a:srgbClr>
                  </a:outerShdw>
                </a:effectLst>
                <a:latin typeface="黑体" panose="02010609060101010101" pitchFamily="49" charset="-122"/>
                <a:ea typeface="黑体" panose="02010609060101010101" pitchFamily="49" charset="-122"/>
                <a:sym typeface="+mn-ea"/>
              </a:rPr>
              <a:t>内容</a:t>
            </a:r>
          </a:p>
        </p:txBody>
      </p:sp>
      <p:sp>
        <p:nvSpPr>
          <p:cNvPr id="7" name="文本框 6"/>
          <p:cNvSpPr txBox="1"/>
          <p:nvPr/>
        </p:nvSpPr>
        <p:spPr>
          <a:xfrm>
            <a:off x="1200785" y="843915"/>
            <a:ext cx="10244455" cy="5169535"/>
          </a:xfrm>
          <a:prstGeom prst="rect">
            <a:avLst/>
          </a:prstGeom>
          <a:noFill/>
        </p:spPr>
        <p:txBody>
          <a:bodyPr wrap="square" rtlCol="0">
            <a:spAutoFit/>
          </a:bodyPr>
          <a:lstStyle>
            <a:defPPr/>
          </a:lstStyle>
          <a:p>
            <a:pPr>
              <a:lnSpc>
                <a:spcPct val="150000"/>
              </a:lnSpc>
            </a:pPr>
            <a:r>
              <a:rPr lang="zh-CN" altLang="en-US" sz="4400" smtClean="0">
                <a:latin typeface="黑体" panose="02010609060101010101" pitchFamily="49" charset="-122"/>
                <a:ea typeface="黑体" panose="02010609060101010101" pitchFamily="49" charset="-122"/>
              </a:rPr>
              <a:t>第一部分（</a:t>
            </a:r>
            <a:r>
              <a:rPr lang="en-US" altLang="zh-CN" sz="4400" b="1" smtClean="0">
                <a:latin typeface="Times New Roman" panose="02020603050405020304" pitchFamily="18" charset="0"/>
                <a:ea typeface="黑体" panose="02010609060101010101" pitchFamily="49" charset="-122"/>
                <a:cs typeface="Times New Roman" panose="02020603050405020304" pitchFamily="18" charset="0"/>
              </a:rPr>
              <a:t>1</a:t>
            </a:r>
            <a:r>
              <a:rPr lang="zh-CN" altLang="en-US" sz="4400" smtClean="0">
                <a:latin typeface="黑体" panose="02010609060101010101" pitchFamily="49" charset="-122"/>
                <a:ea typeface="黑体" panose="02010609060101010101" pitchFamily="49" charset="-122"/>
              </a:rPr>
              <a:t>）：指出</a:t>
            </a:r>
            <a:r>
              <a:rPr lang="zh-CN" altLang="en-US" sz="4400">
                <a:latin typeface="黑体" panose="02010609060101010101" pitchFamily="49" charset="-122"/>
                <a:ea typeface="黑体" panose="02010609060101010101" pitchFamily="49" charset="-122"/>
              </a:rPr>
              <a:t>党八股有八大</a:t>
            </a:r>
            <a:r>
              <a:rPr lang="zh-CN" altLang="en-US" sz="4400" smtClean="0">
                <a:latin typeface="黑体" panose="02010609060101010101" pitchFamily="49" charset="-122"/>
                <a:ea typeface="黑体" panose="02010609060101010101" pitchFamily="49" charset="-122"/>
              </a:rPr>
              <a:t>罪状。</a:t>
            </a:r>
            <a:endParaRPr lang="zh-CN" altLang="en-US" sz="4400">
              <a:latin typeface="黑体" pitchFamily="49" charset="-122"/>
              <a:ea typeface="黑体" pitchFamily="49" charset="-122"/>
            </a:endParaRPr>
          </a:p>
          <a:p>
            <a:pPr>
              <a:lnSpc>
                <a:spcPct val="150000"/>
              </a:lnSpc>
            </a:pPr>
            <a:r>
              <a:rPr lang="zh-CN" altLang="en-US" sz="4400">
                <a:latin typeface="黑体" pitchFamily="49" charset="-122"/>
                <a:ea typeface="黑体" pitchFamily="49" charset="-122"/>
              </a:rPr>
              <a:t>第二</a:t>
            </a:r>
            <a:r>
              <a:rPr lang="zh-CN" altLang="en-US" sz="4400" smtClean="0">
                <a:latin typeface="黑体" panose="02010609060101010101" pitchFamily="49" charset="-122"/>
                <a:ea typeface="黑体" panose="02010609060101010101" pitchFamily="49" charset="-122"/>
              </a:rPr>
              <a:t>部分（</a:t>
            </a:r>
            <a:r>
              <a:rPr lang="en-US" altLang="zh-CN" sz="4400" b="1">
                <a:latin typeface="Times New Roman" panose="02020603050405020304" pitchFamily="18" charset="0"/>
                <a:ea typeface="黑体" panose="02010609060101010101" pitchFamily="49" charset="-122"/>
                <a:cs typeface="Times New Roman" panose="02020603050405020304" pitchFamily="18" charset="0"/>
              </a:rPr>
              <a:t>2-9</a:t>
            </a:r>
            <a:r>
              <a:rPr lang="zh-CN" altLang="en-US" sz="4400" smtClean="0">
                <a:latin typeface="黑体" panose="02010609060101010101" pitchFamily="49" charset="-122"/>
                <a:ea typeface="黑体" panose="02010609060101010101" pitchFamily="49" charset="-122"/>
              </a:rPr>
              <a:t>）：具体</a:t>
            </a:r>
            <a:r>
              <a:rPr lang="zh-CN" altLang="en-US" sz="4400">
                <a:latin typeface="黑体" panose="02010609060101010101" pitchFamily="49" charset="-122"/>
                <a:ea typeface="黑体" panose="02010609060101010101" pitchFamily="49" charset="-122"/>
              </a:rPr>
              <a:t>剖析党八股的八大</a:t>
            </a:r>
            <a:r>
              <a:rPr lang="zh-CN" altLang="en-US" sz="4400" smtClean="0">
                <a:latin typeface="黑体" panose="02010609060101010101" pitchFamily="49" charset="-122"/>
                <a:ea typeface="黑体" panose="02010609060101010101" pitchFamily="49" charset="-122"/>
              </a:rPr>
              <a:t>罪状。</a:t>
            </a:r>
            <a:endParaRPr lang="zh-CN" altLang="en-US" sz="4400">
              <a:latin typeface="黑体" panose="02010609060101010101" pitchFamily="49" charset="-122"/>
              <a:ea typeface="黑体" panose="02010609060101010101" pitchFamily="49" charset="-122"/>
            </a:endParaRPr>
          </a:p>
          <a:p>
            <a:pPr>
              <a:lnSpc>
                <a:spcPct val="150000"/>
              </a:lnSpc>
            </a:pPr>
            <a:r>
              <a:rPr lang="zh-CN" altLang="en-US" sz="4400">
                <a:latin typeface="黑体" panose="02010609060101010101" pitchFamily="49" charset="-122"/>
                <a:ea typeface="黑体" panose="02010609060101010101" pitchFamily="49" charset="-122"/>
              </a:rPr>
              <a:t>第三</a:t>
            </a:r>
            <a:r>
              <a:rPr lang="zh-CN" altLang="en-US" sz="4400" smtClean="0">
                <a:latin typeface="黑体" panose="02010609060101010101" pitchFamily="49" charset="-122"/>
                <a:ea typeface="黑体" panose="02010609060101010101" pitchFamily="49" charset="-122"/>
              </a:rPr>
              <a:t>部分（</a:t>
            </a:r>
            <a:r>
              <a:rPr lang="en-US" altLang="zh-CN" sz="4400" b="1">
                <a:latin typeface="Times New Roman" panose="02020603050405020304" pitchFamily="18" charset="0"/>
                <a:ea typeface="黑体" panose="02010609060101010101" pitchFamily="49" charset="-122"/>
                <a:cs typeface="Times New Roman" panose="02020603050405020304" pitchFamily="18" charset="0"/>
              </a:rPr>
              <a:t>10</a:t>
            </a:r>
            <a:r>
              <a:rPr lang="zh-CN" altLang="en-US" sz="4400" smtClean="0">
                <a:latin typeface="黑体" panose="02010609060101010101" pitchFamily="49" charset="-122"/>
                <a:ea typeface="黑体" panose="02010609060101010101" pitchFamily="49" charset="-122"/>
              </a:rPr>
              <a:t>）：必须</a:t>
            </a:r>
            <a:r>
              <a:rPr lang="zh-CN" altLang="en-US" sz="4400">
                <a:latin typeface="黑体" panose="02010609060101010101" pitchFamily="49" charset="-122"/>
                <a:ea typeface="黑体" panose="02010609060101010101" pitchFamily="49" charset="-122"/>
              </a:rPr>
              <a:t>抛弃党八股，树立新文风。</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7">
                                            <p:txEl>
                                              <p:pRg st="1" end="1"/>
                                            </p:txEl>
                                          </p:spTgt>
                                        </p:tgtEl>
                                        <p:attrNameLst>
                                          <p:attrName>style.visibility</p:attrName>
                                        </p:attrNameLst>
                                      </p:cBhvr>
                                      <p:to>
                                        <p:strVal val="visible"/>
                                      </p:to>
                                    </p:set>
                                    <p:anim calcmode="lin" valueType="num">
                                      <p:cBhvr additive="base">
                                        <p:cTn id="13"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7">
                                            <p:txEl>
                                              <p:pRg st="2" end="2"/>
                                            </p:txEl>
                                          </p:spTgt>
                                        </p:tgtEl>
                                        <p:attrNameLst>
                                          <p:attrName>style.visibility</p:attrName>
                                        </p:attrNameLst>
                                      </p:cBhvr>
                                      <p:to>
                                        <p:strVal val="visible"/>
                                      </p:to>
                                    </p:set>
                                    <p:anim calcmode="lin" valueType="num">
                                      <p:cBhvr additive="base">
                                        <p:cTn id="19" dur="500" fill="hold"/>
                                        <p:tgtEl>
                                          <p:spTgt spid="7">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4">
            <a:clrChange>
              <a:clrFrom>
                <a:srgbClr val="FFFFFF">
                  <a:alpha val="100000"/>
                </a:srgbClr>
              </a:clrFrom>
              <a:clrTo>
                <a:srgbClr val="FFFFFF">
                  <a:alpha val="100000"/>
                  <a:alpha val="0"/>
                </a:srgbClr>
              </a:clrTo>
            </a:clrChange>
            <a:lum bright="12000" contrast="-12000"/>
          </a:blip>
          <a:stretch>
            <a:fillRect/>
          </a:stretch>
        </p:blipFill>
        <p:spPr>
          <a:xfrm rot="16200000">
            <a:off x="10659745" y="-25400"/>
            <a:ext cx="1556385" cy="1564640"/>
          </a:xfrm>
          <a:prstGeom prst="rect">
            <a:avLst/>
          </a:prstGeom>
          <a:noFill/>
        </p:spPr>
      </p:pic>
      <p:pic>
        <p:nvPicPr>
          <p:cNvPr id="3" name="图片 2"/>
          <p:cNvPicPr>
            <a:picLocks noChangeAspect="1"/>
          </p:cNvPicPr>
          <p:nvPr/>
        </p:nvPicPr>
        <p:blipFill>
          <a:blip r:embed="rId4">
            <a:clrChange>
              <a:clrFrom>
                <a:srgbClr val="FFFFFF">
                  <a:alpha val="100000"/>
                </a:srgbClr>
              </a:clrFrom>
              <a:clrTo>
                <a:srgbClr val="FFFFFF">
                  <a:alpha val="100000"/>
                  <a:alpha val="0"/>
                </a:srgbClr>
              </a:clrTo>
            </a:clrChange>
            <a:lum bright="12000" contrast="-12000"/>
          </a:blip>
          <a:stretch>
            <a:fillRect/>
          </a:stretch>
        </p:blipFill>
        <p:spPr>
          <a:xfrm rot="5400000">
            <a:off x="75883" y="5279708"/>
            <a:ext cx="1556385" cy="1564640"/>
          </a:xfrm>
          <a:prstGeom prst="rect">
            <a:avLst/>
          </a:prstGeom>
          <a:noFill/>
        </p:spPr>
      </p:pic>
      <p:pic>
        <p:nvPicPr>
          <p:cNvPr id="4" name="图片 3"/>
          <p:cNvPicPr>
            <a:picLocks noChangeAspect="1"/>
          </p:cNvPicPr>
          <p:nvPr/>
        </p:nvPicPr>
        <p:blipFill>
          <a:blip r:embed="rId4">
            <a:clrChange>
              <a:clrFrom>
                <a:srgbClr val="FFFFFF">
                  <a:alpha val="100000"/>
                </a:srgbClr>
              </a:clrFrom>
              <a:clrTo>
                <a:srgbClr val="FFFFFF">
                  <a:alpha val="100000"/>
                  <a:alpha val="0"/>
                </a:srgbClr>
              </a:clrTo>
            </a:clrChange>
            <a:lum bright="12000" contrast="-12000"/>
          </a:blip>
          <a:stretch>
            <a:fillRect/>
          </a:stretch>
        </p:blipFill>
        <p:spPr>
          <a:xfrm>
            <a:off x="10655935" y="5274945"/>
            <a:ext cx="1556385" cy="1565275"/>
          </a:xfrm>
          <a:prstGeom prst="rect">
            <a:avLst/>
          </a:prstGeom>
          <a:noFill/>
        </p:spPr>
      </p:pic>
      <p:pic>
        <p:nvPicPr>
          <p:cNvPr id="5" name="图片 4"/>
          <p:cNvPicPr>
            <a:picLocks noChangeAspect="1"/>
          </p:cNvPicPr>
          <p:nvPr/>
        </p:nvPicPr>
        <p:blipFill>
          <a:blip r:embed="rId4">
            <a:clrChange>
              <a:clrFrom>
                <a:srgbClr val="FFFFFF">
                  <a:alpha val="100000"/>
                </a:srgbClr>
              </a:clrFrom>
              <a:clrTo>
                <a:srgbClr val="FFFFFF">
                  <a:alpha val="100000"/>
                  <a:alpha val="0"/>
                </a:srgbClr>
              </a:clrTo>
            </a:clrChange>
            <a:lum bright="12000" contrast="-12000"/>
          </a:blip>
          <a:stretch>
            <a:fillRect/>
          </a:stretch>
        </p:blipFill>
        <p:spPr>
          <a:xfrm rot="10800000">
            <a:off x="71755" y="-27305"/>
            <a:ext cx="1556385" cy="1565275"/>
          </a:xfrm>
          <a:prstGeom prst="rect">
            <a:avLst/>
          </a:prstGeom>
          <a:noFill/>
        </p:spPr>
      </p:pic>
      <p:sp>
        <p:nvSpPr>
          <p:cNvPr id="9219" name="文本占位符 9218"/>
          <p:cNvSpPr>
            <a:spLocks noGrp="1"/>
          </p:cNvSpPr>
          <p:nvPr>
            <p:ph type="body" idx="1"/>
          </p:nvPr>
        </p:nvSpPr>
        <p:spPr>
          <a:xfrm>
            <a:off x="148590" y="368300"/>
            <a:ext cx="6348095" cy="6019800"/>
          </a:xfrm>
        </p:spPr>
        <p:txBody>
          <a:bodyPr/>
          <a:lstStyle>
            <a:defPPr/>
          </a:lstStyle>
          <a:p>
            <a:r>
              <a:rPr lang="en-US" altLang="zh-CN" sz="3600" b="1">
                <a:latin typeface="楷体_GB2312" pitchFamily="49" charset="-122"/>
                <a:ea typeface="楷体_GB2312" pitchFamily="49" charset="-122"/>
              </a:rPr>
              <a:t>  </a:t>
            </a:r>
            <a:r>
              <a:rPr lang="zh-CN" altLang="en-US" sz="3600" b="1">
                <a:latin typeface="楷体_GB2312" pitchFamily="49" charset="-122"/>
                <a:ea typeface="楷体_GB2312" pitchFamily="49" charset="-122"/>
              </a:rPr>
              <a:t>党八股有哪些罪状？</a:t>
            </a:r>
          </a:p>
          <a:p>
            <a:endParaRPr lang="zh-CN" altLang="en-US" sz="1200" b="1">
              <a:latin typeface="楷体_GB2312" pitchFamily="49" charset="-122"/>
              <a:ea typeface="楷体_GB2312" pitchFamily="49" charset="-122"/>
            </a:endParaRPr>
          </a:p>
          <a:p>
            <a:r>
              <a:rPr lang="zh-CN" altLang="en-US" sz="3200" b="1">
                <a:latin typeface="楷体_GB2312" pitchFamily="49" charset="-122"/>
                <a:ea typeface="楷体_GB2312" pitchFamily="49" charset="-122"/>
              </a:rPr>
              <a:t>一空话连篇，言之无物。</a:t>
            </a:r>
            <a:r>
              <a:rPr lang="en-US" altLang="zh-CN" sz="3200" b="1">
                <a:latin typeface="楷体_GB2312" pitchFamily="49" charset="-122"/>
                <a:ea typeface="楷体_GB2312" pitchFamily="49" charset="-122"/>
              </a:rPr>
              <a:t>---</a:t>
            </a:r>
          </a:p>
          <a:p>
            <a:r>
              <a:rPr lang="zh-CN" altLang="en-US" sz="3200" b="1">
                <a:latin typeface="楷体_GB2312" pitchFamily="49" charset="-122"/>
                <a:ea typeface="楷体_GB2312" pitchFamily="49" charset="-122"/>
              </a:rPr>
              <a:t>二装腔作势，借以吓人。</a:t>
            </a:r>
            <a:r>
              <a:rPr lang="en-US" altLang="zh-CN" sz="3200" b="1">
                <a:latin typeface="楷体_GB2312" pitchFamily="49" charset="-122"/>
                <a:ea typeface="楷体_GB2312" pitchFamily="49" charset="-122"/>
              </a:rPr>
              <a:t>---</a:t>
            </a:r>
          </a:p>
          <a:p>
            <a:r>
              <a:rPr lang="zh-CN" altLang="en-US" sz="3200" b="1">
                <a:latin typeface="楷体_GB2312" pitchFamily="49" charset="-122"/>
                <a:ea typeface="楷体_GB2312" pitchFamily="49" charset="-122"/>
              </a:rPr>
              <a:t>三无的放矢，不看对象。</a:t>
            </a:r>
            <a:r>
              <a:rPr lang="en-US" altLang="zh-CN" sz="3200" b="1">
                <a:latin typeface="楷体_GB2312" pitchFamily="49" charset="-122"/>
                <a:ea typeface="楷体_GB2312" pitchFamily="49" charset="-122"/>
              </a:rPr>
              <a:t>---</a:t>
            </a:r>
          </a:p>
          <a:p>
            <a:r>
              <a:rPr lang="zh-CN" altLang="en-US" sz="3200" b="1">
                <a:latin typeface="楷体_GB2312" pitchFamily="49" charset="-122"/>
                <a:ea typeface="楷体_GB2312" pitchFamily="49" charset="-122"/>
              </a:rPr>
              <a:t>四语言无味，像个瘪三。</a:t>
            </a:r>
            <a:r>
              <a:rPr lang="en-US" altLang="zh-CN" sz="3200" b="1">
                <a:latin typeface="楷体_GB2312" pitchFamily="49" charset="-122"/>
                <a:ea typeface="楷体_GB2312" pitchFamily="49" charset="-122"/>
              </a:rPr>
              <a:t>---</a:t>
            </a:r>
          </a:p>
          <a:p>
            <a:r>
              <a:rPr lang="zh-CN" altLang="en-US" sz="3200" b="1">
                <a:latin typeface="楷体_GB2312" pitchFamily="49" charset="-122"/>
                <a:ea typeface="楷体_GB2312" pitchFamily="49" charset="-122"/>
              </a:rPr>
              <a:t>五甲乙丙丁，开中药铺。</a:t>
            </a:r>
            <a:r>
              <a:rPr lang="en-US" altLang="zh-CN" sz="3200" b="1">
                <a:latin typeface="楷体_GB2312" pitchFamily="49" charset="-122"/>
                <a:ea typeface="楷体_GB2312" pitchFamily="49" charset="-122"/>
              </a:rPr>
              <a:t>---</a:t>
            </a:r>
          </a:p>
          <a:p>
            <a:r>
              <a:rPr lang="zh-CN" altLang="en-US" sz="3200" b="1">
                <a:latin typeface="楷体_GB2312" pitchFamily="49" charset="-122"/>
                <a:ea typeface="楷体_GB2312" pitchFamily="49" charset="-122"/>
              </a:rPr>
              <a:t>六不负责任，到处害人。</a:t>
            </a:r>
            <a:r>
              <a:rPr lang="en-US" altLang="zh-CN" sz="3200" b="1">
                <a:latin typeface="楷体_GB2312" pitchFamily="49" charset="-122"/>
                <a:ea typeface="楷体_GB2312" pitchFamily="49" charset="-122"/>
              </a:rPr>
              <a:t>---</a:t>
            </a:r>
          </a:p>
          <a:p>
            <a:r>
              <a:rPr lang="zh-CN" altLang="en-US" sz="3200" b="1">
                <a:latin typeface="楷体_GB2312" pitchFamily="49" charset="-122"/>
                <a:ea typeface="楷体_GB2312" pitchFamily="49" charset="-122"/>
              </a:rPr>
              <a:t>七流毒全党，妨害革命。</a:t>
            </a:r>
            <a:r>
              <a:rPr lang="en-US" altLang="zh-CN" sz="3200" b="1">
                <a:latin typeface="楷体_GB2312" pitchFamily="49" charset="-122"/>
                <a:ea typeface="楷体_GB2312" pitchFamily="49" charset="-122"/>
              </a:rPr>
              <a:t>---</a:t>
            </a:r>
          </a:p>
          <a:p>
            <a:r>
              <a:rPr lang="zh-CN" altLang="en-US" sz="3200" b="1">
                <a:latin typeface="楷体_GB2312" pitchFamily="49" charset="-122"/>
                <a:ea typeface="楷体_GB2312" pitchFamily="49" charset="-122"/>
              </a:rPr>
              <a:t>八传播出去，祸国殃民。</a:t>
            </a:r>
            <a:r>
              <a:rPr lang="en-US" altLang="zh-CN" sz="3200" b="1">
                <a:latin typeface="楷体_GB2312" pitchFamily="49" charset="-122"/>
                <a:ea typeface="楷体_GB2312" pitchFamily="49" charset="-122"/>
              </a:rPr>
              <a:t>---</a:t>
            </a:r>
          </a:p>
          <a:p>
            <a:endParaRPr lang="en-US" altLang="zh-CN" sz="3200"/>
          </a:p>
          <a:p>
            <a:endParaRPr lang="en-US" altLang="zh-CN" sz="3200" b="1"/>
          </a:p>
        </p:txBody>
      </p:sp>
      <p:sp>
        <p:nvSpPr>
          <p:cNvPr id="9220" name="矩形 9219"/>
          <p:cNvSpPr/>
          <p:nvPr/>
        </p:nvSpPr>
        <p:spPr>
          <a:xfrm>
            <a:off x="6219825" y="1337310"/>
            <a:ext cx="2099310" cy="583565"/>
          </a:xfrm>
          <a:prstGeom prst="rect">
            <a:avLst/>
          </a:prstGeom>
          <a:noFill/>
          <a:ln w="9525">
            <a:noFill/>
          </a:ln>
        </p:spPr>
        <p:txBody>
          <a:bodyPr wrap="square">
            <a:spAutoFit/>
          </a:bodyPr>
          <a:lstStyle>
            <a:defPPr/>
          </a:lstStyle>
          <a:p>
            <a:r>
              <a:rPr lang="zh-CN" altLang="en-US" sz="3200" b="1">
                <a:solidFill>
                  <a:srgbClr val="FF0000"/>
                </a:solidFill>
                <a:latin typeface="Arial" panose="020B0604020202020204" pitchFamily="34" charset="0"/>
              </a:rPr>
              <a:t>内容空洞</a:t>
            </a:r>
          </a:p>
        </p:txBody>
      </p:sp>
      <p:sp>
        <p:nvSpPr>
          <p:cNvPr id="9221" name="矩形 9220"/>
          <p:cNvSpPr/>
          <p:nvPr/>
        </p:nvSpPr>
        <p:spPr>
          <a:xfrm>
            <a:off x="6219825" y="1841500"/>
            <a:ext cx="2209800" cy="530225"/>
          </a:xfrm>
          <a:prstGeom prst="rect">
            <a:avLst/>
          </a:prstGeom>
          <a:noFill/>
          <a:ln w="9525">
            <a:noFill/>
          </a:ln>
        </p:spPr>
        <p:txBody>
          <a:bodyPr>
            <a:spAutoFit/>
          </a:bodyPr>
          <a:lstStyle>
            <a:defPPr/>
          </a:lstStyle>
          <a:p>
            <a:pPr>
              <a:lnSpc>
                <a:spcPct val="90000"/>
              </a:lnSpc>
              <a:spcBef>
                <a:spcPct val="20000"/>
              </a:spcBef>
            </a:pPr>
            <a:r>
              <a:rPr lang="zh-CN" altLang="en-US" sz="3200" b="1">
                <a:solidFill>
                  <a:srgbClr val="FF0000"/>
                </a:solidFill>
                <a:latin typeface="Arial" panose="020B0604020202020204" pitchFamily="34" charset="0"/>
              </a:rPr>
              <a:t>动机不纯</a:t>
            </a:r>
          </a:p>
        </p:txBody>
      </p:sp>
      <p:sp>
        <p:nvSpPr>
          <p:cNvPr id="9222" name="矩形 9221"/>
          <p:cNvSpPr/>
          <p:nvPr/>
        </p:nvSpPr>
        <p:spPr>
          <a:xfrm>
            <a:off x="6244590" y="2430145"/>
            <a:ext cx="2286000" cy="579438"/>
          </a:xfrm>
          <a:prstGeom prst="rect">
            <a:avLst/>
          </a:prstGeom>
          <a:noFill/>
          <a:ln w="9525">
            <a:noFill/>
          </a:ln>
        </p:spPr>
        <p:txBody>
          <a:bodyPr>
            <a:spAutoFit/>
          </a:bodyPr>
          <a:lstStyle>
            <a:defPPr/>
          </a:lstStyle>
          <a:p>
            <a:r>
              <a:rPr lang="zh-CN" altLang="en-US" sz="3200" b="1">
                <a:solidFill>
                  <a:srgbClr val="FF0000"/>
                </a:solidFill>
                <a:latin typeface="Arial" panose="020B0604020202020204" pitchFamily="34" charset="0"/>
              </a:rPr>
              <a:t>目的不明</a:t>
            </a:r>
          </a:p>
        </p:txBody>
      </p:sp>
      <p:sp>
        <p:nvSpPr>
          <p:cNvPr id="9223" name="矩形 9222"/>
          <p:cNvSpPr/>
          <p:nvPr/>
        </p:nvSpPr>
        <p:spPr>
          <a:xfrm>
            <a:off x="6282690" y="3088005"/>
            <a:ext cx="2209800" cy="579438"/>
          </a:xfrm>
          <a:prstGeom prst="rect">
            <a:avLst/>
          </a:prstGeom>
          <a:noFill/>
          <a:ln w="9525">
            <a:noFill/>
          </a:ln>
        </p:spPr>
        <p:txBody>
          <a:bodyPr>
            <a:spAutoFit/>
          </a:bodyPr>
          <a:lstStyle>
            <a:defPPr/>
          </a:lstStyle>
          <a:p>
            <a:r>
              <a:rPr lang="zh-CN" altLang="en-US" sz="3200" b="1">
                <a:solidFill>
                  <a:srgbClr val="FF0000"/>
                </a:solidFill>
                <a:latin typeface="Arial" panose="020B0604020202020204" pitchFamily="34" charset="0"/>
              </a:rPr>
              <a:t>缺少文采</a:t>
            </a:r>
          </a:p>
        </p:txBody>
      </p:sp>
      <p:sp>
        <p:nvSpPr>
          <p:cNvPr id="9224" name="矩形 9223"/>
          <p:cNvSpPr/>
          <p:nvPr/>
        </p:nvSpPr>
        <p:spPr>
          <a:xfrm>
            <a:off x="6244590" y="3667760"/>
            <a:ext cx="2438400" cy="579438"/>
          </a:xfrm>
          <a:prstGeom prst="rect">
            <a:avLst/>
          </a:prstGeom>
          <a:noFill/>
          <a:ln w="9525">
            <a:noFill/>
          </a:ln>
        </p:spPr>
        <p:txBody>
          <a:bodyPr>
            <a:spAutoFit/>
          </a:bodyPr>
          <a:lstStyle>
            <a:defPPr/>
          </a:lstStyle>
          <a:p>
            <a:r>
              <a:rPr lang="zh-CN" altLang="en-US" sz="3200" b="1">
                <a:solidFill>
                  <a:srgbClr val="FF0000"/>
                </a:solidFill>
                <a:latin typeface="Arial" panose="020B0604020202020204" pitchFamily="34" charset="0"/>
              </a:rPr>
              <a:t>形式主义</a:t>
            </a:r>
          </a:p>
        </p:txBody>
      </p:sp>
      <p:sp>
        <p:nvSpPr>
          <p:cNvPr id="9225" name="矩形 9224"/>
          <p:cNvSpPr/>
          <p:nvPr/>
        </p:nvSpPr>
        <p:spPr>
          <a:xfrm>
            <a:off x="6219825" y="4387850"/>
            <a:ext cx="2743200" cy="579438"/>
          </a:xfrm>
          <a:prstGeom prst="rect">
            <a:avLst/>
          </a:prstGeom>
          <a:noFill/>
          <a:ln w="9525">
            <a:noFill/>
          </a:ln>
        </p:spPr>
        <p:txBody>
          <a:bodyPr>
            <a:spAutoFit/>
          </a:bodyPr>
          <a:lstStyle>
            <a:defPPr/>
          </a:lstStyle>
          <a:p>
            <a:r>
              <a:rPr lang="zh-CN" altLang="en-US" sz="3200" b="1">
                <a:solidFill>
                  <a:srgbClr val="FF0000"/>
                </a:solidFill>
                <a:latin typeface="Arial" panose="020B0604020202020204" pitchFamily="34" charset="0"/>
              </a:rPr>
              <a:t>责任心不足</a:t>
            </a:r>
          </a:p>
        </p:txBody>
      </p:sp>
      <p:sp>
        <p:nvSpPr>
          <p:cNvPr id="9226" name="矩形 9225"/>
          <p:cNvSpPr/>
          <p:nvPr/>
        </p:nvSpPr>
        <p:spPr>
          <a:xfrm>
            <a:off x="6244590" y="4967605"/>
            <a:ext cx="2209800" cy="579438"/>
          </a:xfrm>
          <a:prstGeom prst="rect">
            <a:avLst/>
          </a:prstGeom>
          <a:noFill/>
          <a:ln w="9525">
            <a:noFill/>
          </a:ln>
        </p:spPr>
        <p:txBody>
          <a:bodyPr>
            <a:spAutoFit/>
          </a:bodyPr>
          <a:lstStyle>
            <a:defPPr/>
          </a:lstStyle>
          <a:p>
            <a:r>
              <a:rPr lang="zh-CN" altLang="en-US" sz="3200" b="1">
                <a:solidFill>
                  <a:srgbClr val="FF0000"/>
                </a:solidFill>
                <a:latin typeface="Arial" panose="020B0604020202020204" pitchFamily="34" charset="0"/>
              </a:rPr>
              <a:t>危害后果</a:t>
            </a:r>
          </a:p>
        </p:txBody>
      </p:sp>
      <p:sp>
        <p:nvSpPr>
          <p:cNvPr id="12" name="矩形 11"/>
          <p:cNvSpPr/>
          <p:nvPr/>
        </p:nvSpPr>
        <p:spPr>
          <a:xfrm>
            <a:off x="6244590" y="5620385"/>
            <a:ext cx="2209800" cy="579438"/>
          </a:xfrm>
          <a:prstGeom prst="rect">
            <a:avLst/>
          </a:prstGeom>
          <a:noFill/>
          <a:ln w="9525">
            <a:noFill/>
          </a:ln>
        </p:spPr>
        <p:txBody>
          <a:bodyPr>
            <a:spAutoFit/>
          </a:bodyPr>
          <a:lstStyle>
            <a:defPPr/>
          </a:lstStyle>
          <a:p>
            <a:r>
              <a:rPr lang="zh-CN" altLang="en-US" sz="3200" b="1">
                <a:solidFill>
                  <a:srgbClr val="FF0000"/>
                </a:solidFill>
                <a:latin typeface="Arial" panose="020B0604020202020204" pitchFamily="34" charset="0"/>
              </a:rPr>
              <a:t>危害后果</a:t>
            </a:r>
          </a:p>
        </p:txBody>
      </p:sp>
      <p:sp>
        <p:nvSpPr>
          <p:cNvPr id="11277" name="右大括号 11276"/>
          <p:cNvSpPr/>
          <p:nvPr/>
        </p:nvSpPr>
        <p:spPr>
          <a:xfrm>
            <a:off x="8039735" y="1409700"/>
            <a:ext cx="228600" cy="1449705"/>
          </a:xfrm>
          <a:prstGeom prst="rightBrace">
            <a:avLst>
              <a:gd name="adj1" fmla="val 58333"/>
              <a:gd name="adj2" fmla="val 50000"/>
            </a:avLst>
          </a:prstGeom>
          <a:noFill/>
          <a:ln w="9525" cap="flat" cmpd="sng">
            <a:solidFill>
              <a:schemeClr val="tx1"/>
            </a:solidFill>
            <a:prstDash val="solid"/>
            <a:headEnd type="none" w="med" len="med"/>
            <a:tailEnd type="none" w="med" len="med"/>
          </a:ln>
        </p:spPr>
        <p:txBody>
          <a:bodyPr/>
          <a:lstStyle>
            <a:defPPr/>
          </a:lstStyle>
          <a:p>
            <a:endParaRPr lang="zh-CN" altLang="en-US"/>
          </a:p>
        </p:txBody>
      </p:sp>
      <p:sp>
        <p:nvSpPr>
          <p:cNvPr id="11280" name="矩形 11279"/>
          <p:cNvSpPr/>
          <p:nvPr/>
        </p:nvSpPr>
        <p:spPr>
          <a:xfrm>
            <a:off x="8319770" y="1845310"/>
            <a:ext cx="1637665" cy="521970"/>
          </a:xfrm>
          <a:prstGeom prst="rect">
            <a:avLst/>
          </a:prstGeom>
          <a:noFill/>
          <a:ln w="9525">
            <a:noFill/>
          </a:ln>
        </p:spPr>
        <p:txBody>
          <a:bodyPr wrap="square">
            <a:spAutoFit/>
          </a:bodyPr>
          <a:lstStyle>
            <a:defPPr/>
          </a:lstStyle>
          <a:p>
            <a:r>
              <a:rPr lang="zh-CN" altLang="en-US" sz="2800" b="1">
                <a:solidFill>
                  <a:schemeClr val="accent2"/>
                </a:solidFill>
                <a:latin typeface="Arial" panose="020B0604020202020204" pitchFamily="34" charset="0"/>
              </a:rPr>
              <a:t>思想内容</a:t>
            </a:r>
          </a:p>
        </p:txBody>
      </p:sp>
      <p:sp>
        <p:nvSpPr>
          <p:cNvPr id="11281" name="矩形 11280"/>
          <p:cNvSpPr/>
          <p:nvPr/>
        </p:nvSpPr>
        <p:spPr>
          <a:xfrm>
            <a:off x="8319770" y="3439160"/>
            <a:ext cx="1828800" cy="519113"/>
          </a:xfrm>
          <a:prstGeom prst="rect">
            <a:avLst/>
          </a:prstGeom>
          <a:noFill/>
          <a:ln w="9525">
            <a:noFill/>
          </a:ln>
        </p:spPr>
        <p:txBody>
          <a:bodyPr>
            <a:spAutoFit/>
          </a:bodyPr>
          <a:lstStyle>
            <a:defPPr/>
          </a:lstStyle>
          <a:p>
            <a:r>
              <a:rPr lang="zh-CN" altLang="en-US" sz="2800" b="1">
                <a:solidFill>
                  <a:schemeClr val="accent2"/>
                </a:solidFill>
                <a:latin typeface="Arial" panose="020B0604020202020204" pitchFamily="34" charset="0"/>
              </a:rPr>
              <a:t>文章形式</a:t>
            </a:r>
          </a:p>
        </p:txBody>
      </p:sp>
      <p:sp>
        <p:nvSpPr>
          <p:cNvPr id="11278" name="右中括号 11277"/>
          <p:cNvSpPr/>
          <p:nvPr/>
        </p:nvSpPr>
        <p:spPr>
          <a:xfrm>
            <a:off x="8058785" y="3278505"/>
            <a:ext cx="190500" cy="840740"/>
          </a:xfrm>
          <a:prstGeom prst="rightBracket">
            <a:avLst>
              <a:gd name="adj" fmla="val 54166"/>
            </a:avLst>
          </a:prstGeom>
          <a:noFill/>
          <a:ln w="9525" cap="flat" cmpd="sng">
            <a:solidFill>
              <a:schemeClr val="tx1"/>
            </a:solidFill>
            <a:prstDash val="solid"/>
            <a:headEnd type="none" w="med" len="med"/>
            <a:tailEnd type="none" w="med" len="med"/>
          </a:ln>
        </p:spPr>
        <p:txBody>
          <a:bodyPr/>
          <a:lstStyle>
            <a:defPPr/>
          </a:lstStyle>
          <a:p>
            <a:endParaRPr lang="zh-CN" altLang="en-US"/>
          </a:p>
        </p:txBody>
      </p:sp>
      <p:sp>
        <p:nvSpPr>
          <p:cNvPr id="11285" name="右中括号 11284"/>
          <p:cNvSpPr/>
          <p:nvPr/>
        </p:nvSpPr>
        <p:spPr>
          <a:xfrm>
            <a:off x="9886315" y="2044700"/>
            <a:ext cx="152400" cy="1752600"/>
          </a:xfrm>
          <a:prstGeom prst="rightBracket">
            <a:avLst>
              <a:gd name="adj" fmla="val 95833"/>
            </a:avLst>
          </a:prstGeom>
          <a:noFill/>
          <a:ln w="9525" cap="flat" cmpd="sng">
            <a:solidFill>
              <a:schemeClr val="tx1"/>
            </a:solidFill>
            <a:prstDash val="solid"/>
            <a:headEnd type="none" w="med" len="med"/>
            <a:tailEnd type="none" w="med" len="med"/>
          </a:ln>
        </p:spPr>
        <p:txBody>
          <a:bodyPr/>
          <a:lstStyle>
            <a:defPPr/>
          </a:lstStyle>
          <a:p>
            <a:endParaRPr lang="zh-CN" altLang="en-US"/>
          </a:p>
        </p:txBody>
      </p:sp>
      <p:sp>
        <p:nvSpPr>
          <p:cNvPr id="11286" name="矩形 11285"/>
          <p:cNvSpPr/>
          <p:nvPr/>
        </p:nvSpPr>
        <p:spPr>
          <a:xfrm>
            <a:off x="10777855" y="1715770"/>
            <a:ext cx="601663" cy="1076325"/>
          </a:xfrm>
          <a:prstGeom prst="rect">
            <a:avLst/>
          </a:prstGeom>
          <a:noFill/>
          <a:ln w="9525" cap="flat" cmpd="sng">
            <a:solidFill>
              <a:schemeClr val="tx1"/>
            </a:solidFill>
            <a:prstDash val="solid"/>
            <a:miter/>
            <a:headEnd type="none" w="med" len="med"/>
            <a:tailEnd type="none" w="med" len="med"/>
          </a:ln>
        </p:spPr>
        <p:txBody>
          <a:bodyPr wrap="none" anchor="t">
            <a:spAutoFit/>
          </a:bodyPr>
          <a:lstStyle>
            <a:defPPr/>
          </a:lstStyle>
          <a:p>
            <a:r>
              <a:rPr lang="zh-CN" altLang="en-US" sz="3200" b="1">
                <a:solidFill>
                  <a:srgbClr val="FF0000"/>
                </a:solidFill>
                <a:latin typeface="Arial" panose="020B0604020202020204" pitchFamily="34" charset="0"/>
              </a:rPr>
              <a:t>表</a:t>
            </a:r>
          </a:p>
          <a:p>
            <a:r>
              <a:rPr lang="zh-CN" altLang="en-US" sz="3200" b="1">
                <a:solidFill>
                  <a:srgbClr val="FF0000"/>
                </a:solidFill>
                <a:latin typeface="Arial" panose="020B0604020202020204" pitchFamily="34" charset="0"/>
              </a:rPr>
              <a:t>现</a:t>
            </a:r>
          </a:p>
        </p:txBody>
      </p:sp>
      <p:sp>
        <p:nvSpPr>
          <p:cNvPr id="11289" name="直接连接符 11288"/>
          <p:cNvSpPr/>
          <p:nvPr/>
        </p:nvSpPr>
        <p:spPr>
          <a:xfrm flipH="1">
            <a:off x="11078845" y="2971800"/>
            <a:ext cx="0" cy="914400"/>
          </a:xfrm>
          <a:prstGeom prst="line">
            <a:avLst/>
          </a:prstGeom>
          <a:ln w="9525" cap="flat" cmpd="sng">
            <a:solidFill>
              <a:schemeClr val="tx1"/>
            </a:solidFill>
            <a:prstDash val="solid"/>
            <a:headEnd type="none" w="med" len="med"/>
            <a:tailEnd type="triangle" w="med" len="med"/>
          </a:ln>
        </p:spPr>
        <p:txBody>
          <a:bodyPr/>
          <a:lstStyle>
            <a:defPPr/>
          </a:lstStyle>
          <a:p>
            <a:endParaRPr/>
          </a:p>
        </p:txBody>
      </p:sp>
      <p:sp>
        <p:nvSpPr>
          <p:cNvPr id="11282" name="矩形 11281"/>
          <p:cNvSpPr/>
          <p:nvPr/>
        </p:nvSpPr>
        <p:spPr>
          <a:xfrm>
            <a:off x="10523220" y="4247515"/>
            <a:ext cx="1219200" cy="588963"/>
          </a:xfrm>
          <a:prstGeom prst="rect">
            <a:avLst/>
          </a:prstGeom>
          <a:noFill/>
          <a:ln w="9525" cap="flat" cmpd="sng">
            <a:solidFill>
              <a:schemeClr val="tx1"/>
            </a:solidFill>
            <a:prstDash val="solid"/>
            <a:miter/>
            <a:headEnd type="none" w="med" len="med"/>
            <a:tailEnd type="none" w="med" len="med"/>
          </a:ln>
        </p:spPr>
        <p:txBody>
          <a:bodyPr>
            <a:spAutoFit/>
          </a:bodyPr>
          <a:lstStyle>
            <a:defPPr/>
          </a:lstStyle>
          <a:p>
            <a:r>
              <a:rPr lang="zh-CN" altLang="en-US" sz="3200" b="1">
                <a:solidFill>
                  <a:srgbClr val="FF0000"/>
                </a:solidFill>
                <a:latin typeface="Arial" panose="020B0604020202020204" pitchFamily="34" charset="0"/>
              </a:rPr>
              <a:t>根源</a:t>
            </a:r>
          </a:p>
        </p:txBody>
      </p:sp>
      <p:sp>
        <p:nvSpPr>
          <p:cNvPr id="11290" name="直接连接符 11289"/>
          <p:cNvSpPr/>
          <p:nvPr/>
        </p:nvSpPr>
        <p:spPr>
          <a:xfrm rot="1200000">
            <a:off x="11031855" y="4959350"/>
            <a:ext cx="201295" cy="508635"/>
          </a:xfrm>
          <a:prstGeom prst="line">
            <a:avLst/>
          </a:prstGeom>
          <a:ln w="9525" cap="flat" cmpd="sng">
            <a:solidFill>
              <a:schemeClr val="tx1"/>
            </a:solidFill>
            <a:prstDash val="solid"/>
            <a:headEnd type="none" w="med" len="med"/>
            <a:tailEnd type="triangle" w="med" len="med"/>
          </a:ln>
        </p:spPr>
        <p:txBody>
          <a:bodyPr/>
          <a:lstStyle>
            <a:defPPr/>
          </a:lstStyle>
          <a:p>
            <a:endParaRPr/>
          </a:p>
        </p:txBody>
      </p:sp>
      <p:sp>
        <p:nvSpPr>
          <p:cNvPr id="11283" name="矩形 11282"/>
          <p:cNvSpPr/>
          <p:nvPr/>
        </p:nvSpPr>
        <p:spPr>
          <a:xfrm>
            <a:off x="10523220" y="5547360"/>
            <a:ext cx="1219200" cy="588963"/>
          </a:xfrm>
          <a:prstGeom prst="rect">
            <a:avLst/>
          </a:prstGeom>
          <a:noFill/>
          <a:ln w="9525" cap="flat" cmpd="sng">
            <a:solidFill>
              <a:schemeClr val="tx1"/>
            </a:solidFill>
            <a:prstDash val="solid"/>
            <a:miter/>
            <a:headEnd type="none" w="med" len="med"/>
            <a:tailEnd type="none" w="med" len="med"/>
          </a:ln>
        </p:spPr>
        <p:txBody>
          <a:bodyPr>
            <a:spAutoFit/>
          </a:bodyPr>
          <a:lstStyle>
            <a:defPPr/>
          </a:lstStyle>
          <a:p>
            <a:r>
              <a:rPr lang="zh-CN" altLang="en-US" sz="3200" b="1">
                <a:solidFill>
                  <a:srgbClr val="FF0000"/>
                </a:solidFill>
                <a:latin typeface="Arial" panose="020B0604020202020204" pitchFamily="34" charset="0"/>
              </a:rPr>
              <a:t>危害</a:t>
            </a:r>
          </a:p>
        </p:txBody>
      </p:sp>
      <p:sp>
        <p:nvSpPr>
          <p:cNvPr id="11287" name="直接连接符 11286"/>
          <p:cNvSpPr/>
          <p:nvPr/>
        </p:nvSpPr>
        <p:spPr>
          <a:xfrm>
            <a:off x="8454390" y="4678045"/>
            <a:ext cx="1219200" cy="0"/>
          </a:xfrm>
          <a:prstGeom prst="line">
            <a:avLst/>
          </a:prstGeom>
          <a:ln w="9525" cap="flat" cmpd="sng">
            <a:solidFill>
              <a:schemeClr val="tx1"/>
            </a:solidFill>
            <a:prstDash val="solid"/>
            <a:headEnd type="none" w="med" len="med"/>
            <a:tailEnd type="triangle" w="med" len="med"/>
          </a:ln>
        </p:spPr>
        <p:txBody>
          <a:bodyPr/>
          <a:lstStyle>
            <a:defPPr/>
          </a:lstStyle>
          <a:p>
            <a:endParaRPr/>
          </a:p>
        </p:txBody>
      </p:sp>
      <p:sp>
        <p:nvSpPr>
          <p:cNvPr id="11279" name="右中括号 11278"/>
          <p:cNvSpPr/>
          <p:nvPr/>
        </p:nvSpPr>
        <p:spPr>
          <a:xfrm>
            <a:off x="8058785" y="5154930"/>
            <a:ext cx="76200" cy="914400"/>
          </a:xfrm>
          <a:prstGeom prst="rightBracket">
            <a:avLst>
              <a:gd name="adj" fmla="val 100000"/>
            </a:avLst>
          </a:prstGeom>
          <a:noFill/>
          <a:ln w="9525" cap="flat" cmpd="sng">
            <a:solidFill>
              <a:schemeClr val="tx1"/>
            </a:solidFill>
            <a:prstDash val="solid"/>
            <a:headEnd type="none" w="med" len="med"/>
            <a:tailEnd type="none" w="med" len="med"/>
          </a:ln>
        </p:spPr>
        <p:txBody>
          <a:bodyPr/>
          <a:lstStyle>
            <a:defPPr/>
          </a:lstStyle>
          <a:p>
            <a:endParaRPr lang="zh-CN" altLang="en-US"/>
          </a:p>
        </p:txBody>
      </p:sp>
      <p:sp>
        <p:nvSpPr>
          <p:cNvPr id="11288" name="直接连接符 11287"/>
          <p:cNvSpPr/>
          <p:nvPr/>
        </p:nvSpPr>
        <p:spPr>
          <a:xfrm>
            <a:off x="8530590" y="5716270"/>
            <a:ext cx="1295400" cy="0"/>
          </a:xfrm>
          <a:prstGeom prst="line">
            <a:avLst/>
          </a:prstGeom>
          <a:ln w="9525" cap="flat" cmpd="sng">
            <a:solidFill>
              <a:schemeClr val="tx1"/>
            </a:solidFill>
            <a:prstDash val="solid"/>
            <a:headEnd type="none" w="med" len="med"/>
            <a:tailEnd type="triangle" w="med" len="med"/>
          </a:ln>
        </p:spPr>
        <p:txBody>
          <a:bodyPr/>
          <a:lstStyle>
            <a:defPPr/>
          </a:lstStyle>
          <a:p>
            <a:endParaRPr/>
          </a:p>
        </p:txBody>
      </p:sp>
      <p:sp>
        <p:nvSpPr>
          <p:cNvPr id="11293" name="矩形 11292"/>
          <p:cNvSpPr/>
          <p:nvPr/>
        </p:nvSpPr>
        <p:spPr>
          <a:xfrm>
            <a:off x="1283970" y="6256655"/>
            <a:ext cx="9848850" cy="583565"/>
          </a:xfrm>
          <a:prstGeom prst="rect">
            <a:avLst/>
          </a:prstGeom>
          <a:noFill/>
          <a:ln w="9525">
            <a:noFill/>
          </a:ln>
        </p:spPr>
        <p:txBody>
          <a:bodyPr wrap="square" anchor="t">
            <a:spAutoFit/>
          </a:bodyPr>
          <a:lstStyle>
            <a:defPPr/>
          </a:lstStyle>
          <a:p>
            <a:pPr algn="just"/>
            <a:r>
              <a:rPr lang="en-US" altLang="zh-CN" sz="3200" b="1">
                <a:solidFill>
                  <a:srgbClr val="FF0000"/>
                </a:solidFill>
                <a:latin typeface="Arial" panose="020B0604020202020204" pitchFamily="34" charset="0"/>
              </a:rPr>
              <a:t>      </a:t>
            </a:r>
            <a:r>
              <a:rPr lang="zh-CN" altLang="en-US" sz="2000" b="1">
                <a:solidFill>
                  <a:srgbClr val="FF0000"/>
                </a:solidFill>
                <a:latin typeface="Arial" panose="020B0604020202020204" pitchFamily="34" charset="0"/>
                <a:ea typeface="楷体_GB2312" pitchFamily="49" charset="-122"/>
              </a:rPr>
              <a:t>由表及里，由浅入深，符合人们认识事物的规律，具有严密的逻辑性。</a:t>
            </a:r>
          </a:p>
        </p:txBody>
      </p:sp>
      <p:sp>
        <p:nvSpPr>
          <p:cNvPr id="6" name="文本框 5"/>
          <p:cNvSpPr txBox="1"/>
          <p:nvPr/>
        </p:nvSpPr>
        <p:spPr>
          <a:xfrm>
            <a:off x="7200265" y="153035"/>
            <a:ext cx="2225040" cy="706755"/>
          </a:xfrm>
          <a:prstGeom prst="rect">
            <a:avLst/>
          </a:prstGeom>
          <a:noFill/>
        </p:spPr>
        <p:txBody>
          <a:bodyPr wrap="none" rtlCol="0" anchor="t">
            <a:spAutoFit/>
          </a:bodyPr>
          <a:lstStyle>
            <a:defPPr/>
          </a:lstStyle>
          <a:p>
            <a:r>
              <a:rPr lang="zh-CN" altLang="en-US" sz="4000" b="1">
                <a:solidFill>
                  <a:schemeClr val="accent1"/>
                </a:solidFill>
                <a:effectLst>
                  <a:outerShdw blurRad="38100" dist="25400" dir="5400000" algn="ctr" rotWithShape="0">
                    <a:srgbClr val="6E747A">
                      <a:alpha val="43000"/>
                    </a:srgbClr>
                  </a:outerShdw>
                </a:effectLst>
                <a:latin typeface="黑体" panose="02010609060101010101" pitchFamily="49" charset="-122"/>
                <a:ea typeface="黑体" panose="02010609060101010101" pitchFamily="49" charset="-122"/>
                <a:sym typeface="+mn-ea"/>
              </a:rPr>
              <a:t>一点一练</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219">
                                            <p:txEl>
                                              <p:pRg st="0" end="0"/>
                                            </p:txEl>
                                          </p:spTgt>
                                        </p:tgtEl>
                                        <p:attrNameLst>
                                          <p:attrName>style.visibility</p:attrName>
                                        </p:attrNameLst>
                                      </p:cBhvr>
                                      <p:to>
                                        <p:strVal val="visible"/>
                                      </p:to>
                                    </p:set>
                                    <p:anim calcmode="lin" valueType="num">
                                      <p:cBhvr additive="base">
                                        <p:cTn id="7" dur="500" fill="hold"/>
                                        <p:tgtEl>
                                          <p:spTgt spid="921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21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219">
                                            <p:txEl>
                                              <p:pRg st="2" end="2"/>
                                            </p:txEl>
                                          </p:spTgt>
                                        </p:tgtEl>
                                        <p:attrNameLst>
                                          <p:attrName>style.visibility</p:attrName>
                                        </p:attrNameLst>
                                      </p:cBhvr>
                                      <p:to>
                                        <p:strVal val="visible"/>
                                      </p:to>
                                    </p:set>
                                    <p:anim calcmode="lin" valueType="num">
                                      <p:cBhvr additive="base">
                                        <p:cTn id="13" dur="500" fill="hold"/>
                                        <p:tgtEl>
                                          <p:spTgt spid="9219">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921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219">
                                            <p:txEl>
                                              <p:pRg st="3" end="3"/>
                                            </p:txEl>
                                          </p:spTgt>
                                        </p:tgtEl>
                                        <p:attrNameLst>
                                          <p:attrName>style.visibility</p:attrName>
                                        </p:attrNameLst>
                                      </p:cBhvr>
                                      <p:to>
                                        <p:strVal val="visible"/>
                                      </p:to>
                                    </p:set>
                                    <p:anim calcmode="lin" valueType="num">
                                      <p:cBhvr additive="base">
                                        <p:cTn id="19" dur="500" fill="hold"/>
                                        <p:tgtEl>
                                          <p:spTgt spid="9219">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921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219">
                                            <p:txEl>
                                              <p:pRg st="4" end="4"/>
                                            </p:txEl>
                                          </p:spTgt>
                                        </p:tgtEl>
                                        <p:attrNameLst>
                                          <p:attrName>style.visibility</p:attrName>
                                        </p:attrNameLst>
                                      </p:cBhvr>
                                      <p:to>
                                        <p:strVal val="visible"/>
                                      </p:to>
                                    </p:set>
                                    <p:anim calcmode="lin" valueType="num">
                                      <p:cBhvr additive="base">
                                        <p:cTn id="25" dur="500" fill="hold"/>
                                        <p:tgtEl>
                                          <p:spTgt spid="9219">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9219">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219">
                                            <p:txEl>
                                              <p:pRg st="5" end="5"/>
                                            </p:txEl>
                                          </p:spTgt>
                                        </p:tgtEl>
                                        <p:attrNameLst>
                                          <p:attrName>style.visibility</p:attrName>
                                        </p:attrNameLst>
                                      </p:cBhvr>
                                      <p:to>
                                        <p:strVal val="visible"/>
                                      </p:to>
                                    </p:set>
                                    <p:anim calcmode="lin" valueType="num">
                                      <p:cBhvr additive="base">
                                        <p:cTn id="31" dur="500" fill="hold"/>
                                        <p:tgtEl>
                                          <p:spTgt spid="9219">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9219">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219">
                                            <p:txEl>
                                              <p:pRg st="6" end="6"/>
                                            </p:txEl>
                                          </p:spTgt>
                                        </p:tgtEl>
                                        <p:attrNameLst>
                                          <p:attrName>style.visibility</p:attrName>
                                        </p:attrNameLst>
                                      </p:cBhvr>
                                      <p:to>
                                        <p:strVal val="visible"/>
                                      </p:to>
                                    </p:set>
                                    <p:anim calcmode="lin" valueType="num">
                                      <p:cBhvr additive="base">
                                        <p:cTn id="37" dur="500" fill="hold"/>
                                        <p:tgtEl>
                                          <p:spTgt spid="9219">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9219">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9219">
                                            <p:txEl>
                                              <p:pRg st="7" end="7"/>
                                            </p:txEl>
                                          </p:spTgt>
                                        </p:tgtEl>
                                        <p:attrNameLst>
                                          <p:attrName>style.visibility</p:attrName>
                                        </p:attrNameLst>
                                      </p:cBhvr>
                                      <p:to>
                                        <p:strVal val="visible"/>
                                      </p:to>
                                    </p:set>
                                    <p:anim calcmode="lin" valueType="num">
                                      <p:cBhvr additive="base">
                                        <p:cTn id="43" dur="500" fill="hold"/>
                                        <p:tgtEl>
                                          <p:spTgt spid="9219">
                                            <p:txEl>
                                              <p:pRg st="7" end="7"/>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9219">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9219">
                                            <p:txEl>
                                              <p:pRg st="8" end="8"/>
                                            </p:txEl>
                                          </p:spTgt>
                                        </p:tgtEl>
                                        <p:attrNameLst>
                                          <p:attrName>style.visibility</p:attrName>
                                        </p:attrNameLst>
                                      </p:cBhvr>
                                      <p:to>
                                        <p:strVal val="visible"/>
                                      </p:to>
                                    </p:set>
                                    <p:anim calcmode="lin" valueType="num">
                                      <p:cBhvr additive="base">
                                        <p:cTn id="49" dur="500" fill="hold"/>
                                        <p:tgtEl>
                                          <p:spTgt spid="9219">
                                            <p:txEl>
                                              <p:pRg st="8" end="8"/>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9219">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9219">
                                            <p:txEl>
                                              <p:pRg st="9" end="9"/>
                                            </p:txEl>
                                          </p:spTgt>
                                        </p:tgtEl>
                                        <p:attrNameLst>
                                          <p:attrName>style.visibility</p:attrName>
                                        </p:attrNameLst>
                                      </p:cBhvr>
                                      <p:to>
                                        <p:strVal val="visible"/>
                                      </p:to>
                                    </p:set>
                                    <p:anim calcmode="lin" valueType="num">
                                      <p:cBhvr additive="base">
                                        <p:cTn id="55" dur="500" fill="hold"/>
                                        <p:tgtEl>
                                          <p:spTgt spid="9219">
                                            <p:txEl>
                                              <p:pRg st="9" end="9"/>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9219">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9220"/>
                                        </p:tgtEl>
                                        <p:attrNameLst>
                                          <p:attrName>style.visibility</p:attrName>
                                        </p:attrNameLst>
                                      </p:cBhvr>
                                      <p:to>
                                        <p:strVal val="visible"/>
                                      </p:to>
                                    </p:set>
                                    <p:anim calcmode="lin" valueType="num">
                                      <p:cBhvr additive="base">
                                        <p:cTn id="61" dur="500" fill="hold"/>
                                        <p:tgtEl>
                                          <p:spTgt spid="9220"/>
                                        </p:tgtEl>
                                        <p:attrNameLst>
                                          <p:attrName>ppt_x</p:attrName>
                                        </p:attrNameLst>
                                      </p:cBhvr>
                                      <p:tavLst>
                                        <p:tav tm="0">
                                          <p:val>
                                            <p:strVal val="#ppt_x"/>
                                          </p:val>
                                        </p:tav>
                                        <p:tav tm="100000">
                                          <p:val>
                                            <p:strVal val="#ppt_x"/>
                                          </p:val>
                                        </p:tav>
                                      </p:tavLst>
                                    </p:anim>
                                    <p:anim calcmode="lin" valueType="num">
                                      <p:cBhvr additive="base">
                                        <p:cTn id="62" dur="500" fill="hold"/>
                                        <p:tgtEl>
                                          <p:spTgt spid="9220"/>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afterGroup">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9221"/>
                                        </p:tgtEl>
                                        <p:attrNameLst>
                                          <p:attrName>style.visibility</p:attrName>
                                        </p:attrNameLst>
                                      </p:cBhvr>
                                      <p:to>
                                        <p:strVal val="visible"/>
                                      </p:to>
                                    </p:set>
                                    <p:anim calcmode="lin" valueType="num">
                                      <p:cBhvr additive="base">
                                        <p:cTn id="67" dur="500" fill="hold"/>
                                        <p:tgtEl>
                                          <p:spTgt spid="9221"/>
                                        </p:tgtEl>
                                        <p:attrNameLst>
                                          <p:attrName>ppt_x</p:attrName>
                                        </p:attrNameLst>
                                      </p:cBhvr>
                                      <p:tavLst>
                                        <p:tav tm="0">
                                          <p:val>
                                            <p:strVal val="#ppt_x"/>
                                          </p:val>
                                        </p:tav>
                                        <p:tav tm="100000">
                                          <p:val>
                                            <p:strVal val="#ppt_x"/>
                                          </p:val>
                                        </p:tav>
                                      </p:tavLst>
                                    </p:anim>
                                    <p:anim calcmode="lin" valueType="num">
                                      <p:cBhvr additive="base">
                                        <p:cTn id="68" dur="500" fill="hold"/>
                                        <p:tgtEl>
                                          <p:spTgt spid="9221"/>
                                        </p:tgtEl>
                                        <p:attrNameLst>
                                          <p:attrName>ppt_y</p:attrName>
                                        </p:attrNameLst>
                                      </p:cBhvr>
                                      <p:tavLst>
                                        <p:tav tm="0">
                                          <p:val>
                                            <p:strVal val="1+#ppt_h/2"/>
                                          </p:val>
                                        </p:tav>
                                        <p:tav tm="100000">
                                          <p:val>
                                            <p:strVal val="#ppt_y"/>
                                          </p:val>
                                        </p:tav>
                                      </p:tavLst>
                                    </p:anim>
                                  </p:childTnLst>
                                </p:cTn>
                              </p:par>
                            </p:childTnLst>
                          </p:cTn>
                        </p:par>
                      </p:childTnLst>
                    </p:cTn>
                  </p:par>
                  <p:par>
                    <p:cTn id="69" fill="hold" nodeType="clickPar">
                      <p:stCondLst>
                        <p:cond delay="indefinite"/>
                      </p:stCondLst>
                      <p:childTnLst>
                        <p:par>
                          <p:cTn id="70" fill="hold" nodeType="afterGroup">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9222"/>
                                        </p:tgtEl>
                                        <p:attrNameLst>
                                          <p:attrName>style.visibility</p:attrName>
                                        </p:attrNameLst>
                                      </p:cBhvr>
                                      <p:to>
                                        <p:strVal val="visible"/>
                                      </p:to>
                                    </p:set>
                                    <p:anim calcmode="lin" valueType="num">
                                      <p:cBhvr additive="base">
                                        <p:cTn id="73" dur="500" fill="hold"/>
                                        <p:tgtEl>
                                          <p:spTgt spid="9222"/>
                                        </p:tgtEl>
                                        <p:attrNameLst>
                                          <p:attrName>ppt_x</p:attrName>
                                        </p:attrNameLst>
                                      </p:cBhvr>
                                      <p:tavLst>
                                        <p:tav tm="0">
                                          <p:val>
                                            <p:strVal val="#ppt_x"/>
                                          </p:val>
                                        </p:tav>
                                        <p:tav tm="100000">
                                          <p:val>
                                            <p:strVal val="#ppt_x"/>
                                          </p:val>
                                        </p:tav>
                                      </p:tavLst>
                                    </p:anim>
                                    <p:anim calcmode="lin" valueType="num">
                                      <p:cBhvr additive="base">
                                        <p:cTn id="74" dur="500" fill="hold"/>
                                        <p:tgtEl>
                                          <p:spTgt spid="9222"/>
                                        </p:tgtEl>
                                        <p:attrNameLst>
                                          <p:attrName>ppt_y</p:attrName>
                                        </p:attrNameLst>
                                      </p:cBhvr>
                                      <p:tavLst>
                                        <p:tav tm="0">
                                          <p:val>
                                            <p:strVal val="1+#ppt_h/2"/>
                                          </p:val>
                                        </p:tav>
                                        <p:tav tm="100000">
                                          <p:val>
                                            <p:strVal val="#ppt_y"/>
                                          </p:val>
                                        </p:tav>
                                      </p:tavLst>
                                    </p:anim>
                                  </p:childTnLst>
                                </p:cTn>
                              </p:par>
                            </p:childTnLst>
                          </p:cTn>
                        </p:par>
                      </p:childTnLst>
                    </p:cTn>
                  </p:par>
                  <p:par>
                    <p:cTn id="75" fill="hold" nodeType="clickPar">
                      <p:stCondLst>
                        <p:cond delay="indefinite"/>
                      </p:stCondLst>
                      <p:childTnLst>
                        <p:par>
                          <p:cTn id="76" fill="hold" nodeType="afterGroup">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9223"/>
                                        </p:tgtEl>
                                        <p:attrNameLst>
                                          <p:attrName>style.visibility</p:attrName>
                                        </p:attrNameLst>
                                      </p:cBhvr>
                                      <p:to>
                                        <p:strVal val="visible"/>
                                      </p:to>
                                    </p:set>
                                    <p:anim calcmode="lin" valueType="num">
                                      <p:cBhvr additive="base">
                                        <p:cTn id="79" dur="500" fill="hold"/>
                                        <p:tgtEl>
                                          <p:spTgt spid="9223"/>
                                        </p:tgtEl>
                                        <p:attrNameLst>
                                          <p:attrName>ppt_x</p:attrName>
                                        </p:attrNameLst>
                                      </p:cBhvr>
                                      <p:tavLst>
                                        <p:tav tm="0">
                                          <p:val>
                                            <p:strVal val="#ppt_x"/>
                                          </p:val>
                                        </p:tav>
                                        <p:tav tm="100000">
                                          <p:val>
                                            <p:strVal val="#ppt_x"/>
                                          </p:val>
                                        </p:tav>
                                      </p:tavLst>
                                    </p:anim>
                                    <p:anim calcmode="lin" valueType="num">
                                      <p:cBhvr additive="base">
                                        <p:cTn id="80" dur="500" fill="hold"/>
                                        <p:tgtEl>
                                          <p:spTgt spid="9223"/>
                                        </p:tgtEl>
                                        <p:attrNameLst>
                                          <p:attrName>ppt_y</p:attrName>
                                        </p:attrNameLst>
                                      </p:cBhvr>
                                      <p:tavLst>
                                        <p:tav tm="0">
                                          <p:val>
                                            <p:strVal val="1+#ppt_h/2"/>
                                          </p:val>
                                        </p:tav>
                                        <p:tav tm="100000">
                                          <p:val>
                                            <p:strVal val="#ppt_y"/>
                                          </p:val>
                                        </p:tav>
                                      </p:tavLst>
                                    </p:anim>
                                  </p:childTnLst>
                                </p:cTn>
                              </p:par>
                            </p:childTnLst>
                          </p:cTn>
                        </p:par>
                      </p:childTnLst>
                    </p:cTn>
                  </p:par>
                  <p:par>
                    <p:cTn id="81" fill="hold" nodeType="clickPar">
                      <p:stCondLst>
                        <p:cond delay="indefinite"/>
                      </p:stCondLst>
                      <p:childTnLst>
                        <p:par>
                          <p:cTn id="82" fill="hold" nodeType="afterGroup">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9224"/>
                                        </p:tgtEl>
                                        <p:attrNameLst>
                                          <p:attrName>style.visibility</p:attrName>
                                        </p:attrNameLst>
                                      </p:cBhvr>
                                      <p:to>
                                        <p:strVal val="visible"/>
                                      </p:to>
                                    </p:set>
                                    <p:anim calcmode="lin" valueType="num">
                                      <p:cBhvr additive="base">
                                        <p:cTn id="85" dur="500" fill="hold"/>
                                        <p:tgtEl>
                                          <p:spTgt spid="9224"/>
                                        </p:tgtEl>
                                        <p:attrNameLst>
                                          <p:attrName>ppt_x</p:attrName>
                                        </p:attrNameLst>
                                      </p:cBhvr>
                                      <p:tavLst>
                                        <p:tav tm="0">
                                          <p:val>
                                            <p:strVal val="#ppt_x"/>
                                          </p:val>
                                        </p:tav>
                                        <p:tav tm="100000">
                                          <p:val>
                                            <p:strVal val="#ppt_x"/>
                                          </p:val>
                                        </p:tav>
                                      </p:tavLst>
                                    </p:anim>
                                    <p:anim calcmode="lin" valueType="num">
                                      <p:cBhvr additive="base">
                                        <p:cTn id="86" dur="500" fill="hold"/>
                                        <p:tgtEl>
                                          <p:spTgt spid="9224"/>
                                        </p:tgtEl>
                                        <p:attrNameLst>
                                          <p:attrName>ppt_y</p:attrName>
                                        </p:attrNameLst>
                                      </p:cBhvr>
                                      <p:tavLst>
                                        <p:tav tm="0">
                                          <p:val>
                                            <p:strVal val="1+#ppt_h/2"/>
                                          </p:val>
                                        </p:tav>
                                        <p:tav tm="100000">
                                          <p:val>
                                            <p:strVal val="#ppt_y"/>
                                          </p:val>
                                        </p:tav>
                                      </p:tavLst>
                                    </p:anim>
                                  </p:childTnLst>
                                </p:cTn>
                              </p:par>
                            </p:childTnLst>
                          </p:cTn>
                        </p:par>
                      </p:childTnLst>
                    </p:cTn>
                  </p:par>
                  <p:par>
                    <p:cTn id="87" fill="hold" nodeType="clickPar">
                      <p:stCondLst>
                        <p:cond delay="indefinite"/>
                      </p:stCondLst>
                      <p:childTnLst>
                        <p:par>
                          <p:cTn id="88" fill="hold" nodeType="afterGroup">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9225"/>
                                        </p:tgtEl>
                                        <p:attrNameLst>
                                          <p:attrName>style.visibility</p:attrName>
                                        </p:attrNameLst>
                                      </p:cBhvr>
                                      <p:to>
                                        <p:strVal val="visible"/>
                                      </p:to>
                                    </p:set>
                                    <p:anim calcmode="lin" valueType="num">
                                      <p:cBhvr additive="base">
                                        <p:cTn id="91" dur="500" fill="hold"/>
                                        <p:tgtEl>
                                          <p:spTgt spid="9225"/>
                                        </p:tgtEl>
                                        <p:attrNameLst>
                                          <p:attrName>ppt_x</p:attrName>
                                        </p:attrNameLst>
                                      </p:cBhvr>
                                      <p:tavLst>
                                        <p:tav tm="0">
                                          <p:val>
                                            <p:strVal val="#ppt_x"/>
                                          </p:val>
                                        </p:tav>
                                        <p:tav tm="100000">
                                          <p:val>
                                            <p:strVal val="#ppt_x"/>
                                          </p:val>
                                        </p:tav>
                                      </p:tavLst>
                                    </p:anim>
                                    <p:anim calcmode="lin" valueType="num">
                                      <p:cBhvr additive="base">
                                        <p:cTn id="92" dur="500" fill="hold"/>
                                        <p:tgtEl>
                                          <p:spTgt spid="9225"/>
                                        </p:tgtEl>
                                        <p:attrNameLst>
                                          <p:attrName>ppt_y</p:attrName>
                                        </p:attrNameLst>
                                      </p:cBhvr>
                                      <p:tavLst>
                                        <p:tav tm="0">
                                          <p:val>
                                            <p:strVal val="1+#ppt_h/2"/>
                                          </p:val>
                                        </p:tav>
                                        <p:tav tm="100000">
                                          <p:val>
                                            <p:strVal val="#ppt_y"/>
                                          </p:val>
                                        </p:tav>
                                      </p:tavLst>
                                    </p:anim>
                                  </p:childTnLst>
                                </p:cTn>
                              </p:par>
                            </p:childTnLst>
                          </p:cTn>
                        </p:par>
                      </p:childTnLst>
                    </p:cTn>
                  </p:par>
                  <p:par>
                    <p:cTn id="93" fill="hold" nodeType="clickPar">
                      <p:stCondLst>
                        <p:cond delay="indefinite"/>
                      </p:stCondLst>
                      <p:childTnLst>
                        <p:par>
                          <p:cTn id="94" fill="hold" nodeType="afterGroup">
                            <p:stCondLst>
                              <p:cond delay="0"/>
                            </p:stCondLst>
                            <p:childTnLst>
                              <p:par>
                                <p:cTn id="95" presetID="2" presetClass="entr" presetSubtype="4" fill="hold" grpId="0" nodeType="clickEffect">
                                  <p:stCondLst>
                                    <p:cond delay="0"/>
                                  </p:stCondLst>
                                  <p:childTnLst>
                                    <p:set>
                                      <p:cBhvr>
                                        <p:cTn id="96" dur="1" fill="hold">
                                          <p:stCondLst>
                                            <p:cond delay="0"/>
                                          </p:stCondLst>
                                        </p:cTn>
                                        <p:tgtEl>
                                          <p:spTgt spid="9226"/>
                                        </p:tgtEl>
                                        <p:attrNameLst>
                                          <p:attrName>style.visibility</p:attrName>
                                        </p:attrNameLst>
                                      </p:cBhvr>
                                      <p:to>
                                        <p:strVal val="visible"/>
                                      </p:to>
                                    </p:set>
                                    <p:anim calcmode="lin" valueType="num">
                                      <p:cBhvr additive="base">
                                        <p:cTn id="97" dur="500" fill="hold"/>
                                        <p:tgtEl>
                                          <p:spTgt spid="9226"/>
                                        </p:tgtEl>
                                        <p:attrNameLst>
                                          <p:attrName>ppt_x</p:attrName>
                                        </p:attrNameLst>
                                      </p:cBhvr>
                                      <p:tavLst>
                                        <p:tav tm="0">
                                          <p:val>
                                            <p:strVal val="#ppt_x"/>
                                          </p:val>
                                        </p:tav>
                                        <p:tav tm="100000">
                                          <p:val>
                                            <p:strVal val="#ppt_x"/>
                                          </p:val>
                                        </p:tav>
                                      </p:tavLst>
                                    </p:anim>
                                    <p:anim calcmode="lin" valueType="num">
                                      <p:cBhvr additive="base">
                                        <p:cTn id="98" dur="500" fill="hold"/>
                                        <p:tgtEl>
                                          <p:spTgt spid="9226"/>
                                        </p:tgtEl>
                                        <p:attrNameLst>
                                          <p:attrName>ppt_y</p:attrName>
                                        </p:attrNameLst>
                                      </p:cBhvr>
                                      <p:tavLst>
                                        <p:tav tm="0">
                                          <p:val>
                                            <p:strVal val="1+#ppt_h/2"/>
                                          </p:val>
                                        </p:tav>
                                        <p:tav tm="100000">
                                          <p:val>
                                            <p:strVal val="#ppt_y"/>
                                          </p:val>
                                        </p:tav>
                                      </p:tavLst>
                                    </p:anim>
                                  </p:childTnLst>
                                </p:cTn>
                              </p:par>
                            </p:childTnLst>
                          </p:cTn>
                        </p:par>
                      </p:childTnLst>
                    </p:cTn>
                  </p:par>
                  <p:par>
                    <p:cTn id="99" fill="hold" nodeType="clickPar">
                      <p:stCondLst>
                        <p:cond delay="indefinite"/>
                      </p:stCondLst>
                      <p:childTnLst>
                        <p:par>
                          <p:cTn id="100" fill="hold" nodeType="afterGroup">
                            <p:stCondLst>
                              <p:cond delay="0"/>
                            </p:stCondLst>
                            <p:childTnLst>
                              <p:par>
                                <p:cTn id="101" presetID="2" presetClass="entr" presetSubtype="4" fill="hold" grpId="0" nodeType="clickEffect">
                                  <p:stCondLst>
                                    <p:cond delay="0"/>
                                  </p:stCondLst>
                                  <p:childTnLst>
                                    <p:set>
                                      <p:cBhvr>
                                        <p:cTn id="102" dur="1" fill="hold">
                                          <p:stCondLst>
                                            <p:cond delay="0"/>
                                          </p:stCondLst>
                                        </p:cTn>
                                        <p:tgtEl>
                                          <p:spTgt spid="12"/>
                                        </p:tgtEl>
                                        <p:attrNameLst>
                                          <p:attrName>style.visibility</p:attrName>
                                        </p:attrNameLst>
                                      </p:cBhvr>
                                      <p:to>
                                        <p:strVal val="visible"/>
                                      </p:to>
                                    </p:set>
                                    <p:anim calcmode="lin" valueType="num">
                                      <p:cBhvr additive="base">
                                        <p:cTn id="103" dur="500" fill="hold"/>
                                        <p:tgtEl>
                                          <p:spTgt spid="12"/>
                                        </p:tgtEl>
                                        <p:attrNameLst>
                                          <p:attrName>ppt_x</p:attrName>
                                        </p:attrNameLst>
                                      </p:cBhvr>
                                      <p:tavLst>
                                        <p:tav tm="0">
                                          <p:val>
                                            <p:strVal val="#ppt_x"/>
                                          </p:val>
                                        </p:tav>
                                        <p:tav tm="100000">
                                          <p:val>
                                            <p:strVal val="#ppt_x"/>
                                          </p:val>
                                        </p:tav>
                                      </p:tavLst>
                                    </p:anim>
                                    <p:anim calcmode="lin" valueType="num">
                                      <p:cBhvr additive="base">
                                        <p:cTn id="10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05" fill="hold" nodeType="clickPar">
                      <p:stCondLst>
                        <p:cond delay="indefinite"/>
                      </p:stCondLst>
                      <p:childTnLst>
                        <p:par>
                          <p:cTn id="106" fill="hold" nodeType="afterGroup">
                            <p:stCondLst>
                              <p:cond delay="0"/>
                            </p:stCondLst>
                            <p:childTnLst>
                              <p:par>
                                <p:cTn id="107" presetID="2" presetClass="entr" presetSubtype="4" fill="hold" grpId="0" nodeType="clickEffect">
                                  <p:stCondLst>
                                    <p:cond delay="0"/>
                                  </p:stCondLst>
                                  <p:childTnLst>
                                    <p:set>
                                      <p:cBhvr>
                                        <p:cTn id="108" dur="1" fill="hold">
                                          <p:stCondLst>
                                            <p:cond delay="0"/>
                                          </p:stCondLst>
                                        </p:cTn>
                                        <p:tgtEl>
                                          <p:spTgt spid="11277"/>
                                        </p:tgtEl>
                                        <p:attrNameLst>
                                          <p:attrName>style.visibility</p:attrName>
                                        </p:attrNameLst>
                                      </p:cBhvr>
                                      <p:to>
                                        <p:strVal val="visible"/>
                                      </p:to>
                                    </p:set>
                                    <p:anim calcmode="lin" valueType="num">
                                      <p:cBhvr additive="base">
                                        <p:cTn id="109" dur="500" fill="hold"/>
                                        <p:tgtEl>
                                          <p:spTgt spid="11277"/>
                                        </p:tgtEl>
                                        <p:attrNameLst>
                                          <p:attrName>ppt_x</p:attrName>
                                        </p:attrNameLst>
                                      </p:cBhvr>
                                      <p:tavLst>
                                        <p:tav tm="0">
                                          <p:val>
                                            <p:strVal val="#ppt_x"/>
                                          </p:val>
                                        </p:tav>
                                        <p:tav tm="100000">
                                          <p:val>
                                            <p:strVal val="#ppt_x"/>
                                          </p:val>
                                        </p:tav>
                                      </p:tavLst>
                                    </p:anim>
                                    <p:anim calcmode="lin" valueType="num">
                                      <p:cBhvr additive="base">
                                        <p:cTn id="110" dur="500" fill="hold"/>
                                        <p:tgtEl>
                                          <p:spTgt spid="11277"/>
                                        </p:tgtEl>
                                        <p:attrNameLst>
                                          <p:attrName>ppt_y</p:attrName>
                                        </p:attrNameLst>
                                      </p:cBhvr>
                                      <p:tavLst>
                                        <p:tav tm="0">
                                          <p:val>
                                            <p:strVal val="1+#ppt_h/2"/>
                                          </p:val>
                                        </p:tav>
                                        <p:tav tm="100000">
                                          <p:val>
                                            <p:strVal val="#ppt_y"/>
                                          </p:val>
                                        </p:tav>
                                      </p:tavLst>
                                    </p:anim>
                                  </p:childTnLst>
                                </p:cTn>
                              </p:par>
                            </p:childTnLst>
                          </p:cTn>
                        </p:par>
                      </p:childTnLst>
                    </p:cTn>
                  </p:par>
                  <p:par>
                    <p:cTn id="111" fill="hold" nodeType="clickPar">
                      <p:stCondLst>
                        <p:cond delay="indefinite"/>
                      </p:stCondLst>
                      <p:childTnLst>
                        <p:par>
                          <p:cTn id="112" fill="hold" nodeType="afterGroup">
                            <p:stCondLst>
                              <p:cond delay="0"/>
                            </p:stCondLst>
                            <p:childTnLst>
                              <p:par>
                                <p:cTn id="113" presetID="2" presetClass="entr" presetSubtype="4" fill="hold" grpId="0" nodeType="clickEffect">
                                  <p:stCondLst>
                                    <p:cond delay="0"/>
                                  </p:stCondLst>
                                  <p:childTnLst>
                                    <p:set>
                                      <p:cBhvr>
                                        <p:cTn id="114" dur="1" fill="hold">
                                          <p:stCondLst>
                                            <p:cond delay="0"/>
                                          </p:stCondLst>
                                        </p:cTn>
                                        <p:tgtEl>
                                          <p:spTgt spid="11280"/>
                                        </p:tgtEl>
                                        <p:attrNameLst>
                                          <p:attrName>style.visibility</p:attrName>
                                        </p:attrNameLst>
                                      </p:cBhvr>
                                      <p:to>
                                        <p:strVal val="visible"/>
                                      </p:to>
                                    </p:set>
                                    <p:anim calcmode="lin" valueType="num">
                                      <p:cBhvr additive="base">
                                        <p:cTn id="115" dur="500" fill="hold"/>
                                        <p:tgtEl>
                                          <p:spTgt spid="11280"/>
                                        </p:tgtEl>
                                        <p:attrNameLst>
                                          <p:attrName>ppt_x</p:attrName>
                                        </p:attrNameLst>
                                      </p:cBhvr>
                                      <p:tavLst>
                                        <p:tav tm="0">
                                          <p:val>
                                            <p:strVal val="#ppt_x"/>
                                          </p:val>
                                        </p:tav>
                                        <p:tav tm="100000">
                                          <p:val>
                                            <p:strVal val="#ppt_x"/>
                                          </p:val>
                                        </p:tav>
                                      </p:tavLst>
                                    </p:anim>
                                    <p:anim calcmode="lin" valueType="num">
                                      <p:cBhvr additive="base">
                                        <p:cTn id="116" dur="500" fill="hold"/>
                                        <p:tgtEl>
                                          <p:spTgt spid="11280"/>
                                        </p:tgtEl>
                                        <p:attrNameLst>
                                          <p:attrName>ppt_y</p:attrName>
                                        </p:attrNameLst>
                                      </p:cBhvr>
                                      <p:tavLst>
                                        <p:tav tm="0">
                                          <p:val>
                                            <p:strVal val="1+#ppt_h/2"/>
                                          </p:val>
                                        </p:tav>
                                        <p:tav tm="100000">
                                          <p:val>
                                            <p:strVal val="#ppt_y"/>
                                          </p:val>
                                        </p:tav>
                                      </p:tavLst>
                                    </p:anim>
                                  </p:childTnLst>
                                </p:cTn>
                              </p:par>
                            </p:childTnLst>
                          </p:cTn>
                        </p:par>
                      </p:childTnLst>
                    </p:cTn>
                  </p:par>
                  <p:par>
                    <p:cTn id="117" fill="hold" nodeType="clickPar">
                      <p:stCondLst>
                        <p:cond delay="indefinite"/>
                      </p:stCondLst>
                      <p:childTnLst>
                        <p:par>
                          <p:cTn id="118" fill="hold" nodeType="afterGroup">
                            <p:stCondLst>
                              <p:cond delay="0"/>
                            </p:stCondLst>
                            <p:childTnLst>
                              <p:par>
                                <p:cTn id="119" presetID="2" presetClass="entr" presetSubtype="4" fill="hold" grpId="0" nodeType="clickEffect">
                                  <p:stCondLst>
                                    <p:cond delay="0"/>
                                  </p:stCondLst>
                                  <p:childTnLst>
                                    <p:set>
                                      <p:cBhvr>
                                        <p:cTn id="120" dur="1" fill="hold">
                                          <p:stCondLst>
                                            <p:cond delay="0"/>
                                          </p:stCondLst>
                                        </p:cTn>
                                        <p:tgtEl>
                                          <p:spTgt spid="11278"/>
                                        </p:tgtEl>
                                        <p:attrNameLst>
                                          <p:attrName>style.visibility</p:attrName>
                                        </p:attrNameLst>
                                      </p:cBhvr>
                                      <p:to>
                                        <p:strVal val="visible"/>
                                      </p:to>
                                    </p:set>
                                    <p:anim calcmode="lin" valueType="num">
                                      <p:cBhvr additive="base">
                                        <p:cTn id="121" dur="500" fill="hold"/>
                                        <p:tgtEl>
                                          <p:spTgt spid="11278"/>
                                        </p:tgtEl>
                                        <p:attrNameLst>
                                          <p:attrName>ppt_x</p:attrName>
                                        </p:attrNameLst>
                                      </p:cBhvr>
                                      <p:tavLst>
                                        <p:tav tm="0">
                                          <p:val>
                                            <p:strVal val="#ppt_x"/>
                                          </p:val>
                                        </p:tav>
                                        <p:tav tm="100000">
                                          <p:val>
                                            <p:strVal val="#ppt_x"/>
                                          </p:val>
                                        </p:tav>
                                      </p:tavLst>
                                    </p:anim>
                                    <p:anim calcmode="lin" valueType="num">
                                      <p:cBhvr additive="base">
                                        <p:cTn id="122" dur="500" fill="hold"/>
                                        <p:tgtEl>
                                          <p:spTgt spid="11278"/>
                                        </p:tgtEl>
                                        <p:attrNameLst>
                                          <p:attrName>ppt_y</p:attrName>
                                        </p:attrNameLst>
                                      </p:cBhvr>
                                      <p:tavLst>
                                        <p:tav tm="0">
                                          <p:val>
                                            <p:strVal val="1+#ppt_h/2"/>
                                          </p:val>
                                        </p:tav>
                                        <p:tav tm="100000">
                                          <p:val>
                                            <p:strVal val="#ppt_y"/>
                                          </p:val>
                                        </p:tav>
                                      </p:tavLst>
                                    </p:anim>
                                  </p:childTnLst>
                                </p:cTn>
                              </p:par>
                            </p:childTnLst>
                          </p:cTn>
                        </p:par>
                      </p:childTnLst>
                    </p:cTn>
                  </p:par>
                  <p:par>
                    <p:cTn id="123" fill="hold" nodeType="clickPar">
                      <p:stCondLst>
                        <p:cond delay="indefinite"/>
                      </p:stCondLst>
                      <p:childTnLst>
                        <p:par>
                          <p:cTn id="124" fill="hold" nodeType="afterGroup">
                            <p:stCondLst>
                              <p:cond delay="0"/>
                            </p:stCondLst>
                            <p:childTnLst>
                              <p:par>
                                <p:cTn id="125" presetID="2" presetClass="entr" presetSubtype="4" fill="hold" grpId="0" nodeType="clickEffect">
                                  <p:stCondLst>
                                    <p:cond delay="0"/>
                                  </p:stCondLst>
                                  <p:childTnLst>
                                    <p:set>
                                      <p:cBhvr>
                                        <p:cTn id="126" dur="1" fill="hold">
                                          <p:stCondLst>
                                            <p:cond delay="0"/>
                                          </p:stCondLst>
                                        </p:cTn>
                                        <p:tgtEl>
                                          <p:spTgt spid="11281"/>
                                        </p:tgtEl>
                                        <p:attrNameLst>
                                          <p:attrName>style.visibility</p:attrName>
                                        </p:attrNameLst>
                                      </p:cBhvr>
                                      <p:to>
                                        <p:strVal val="visible"/>
                                      </p:to>
                                    </p:set>
                                    <p:anim calcmode="lin" valueType="num">
                                      <p:cBhvr additive="base">
                                        <p:cTn id="127" dur="500" fill="hold"/>
                                        <p:tgtEl>
                                          <p:spTgt spid="11281"/>
                                        </p:tgtEl>
                                        <p:attrNameLst>
                                          <p:attrName>ppt_x</p:attrName>
                                        </p:attrNameLst>
                                      </p:cBhvr>
                                      <p:tavLst>
                                        <p:tav tm="0">
                                          <p:val>
                                            <p:strVal val="#ppt_x"/>
                                          </p:val>
                                        </p:tav>
                                        <p:tav tm="100000">
                                          <p:val>
                                            <p:strVal val="#ppt_x"/>
                                          </p:val>
                                        </p:tav>
                                      </p:tavLst>
                                    </p:anim>
                                    <p:anim calcmode="lin" valueType="num">
                                      <p:cBhvr additive="base">
                                        <p:cTn id="128" dur="500" fill="hold"/>
                                        <p:tgtEl>
                                          <p:spTgt spid="11281"/>
                                        </p:tgtEl>
                                        <p:attrNameLst>
                                          <p:attrName>ppt_y</p:attrName>
                                        </p:attrNameLst>
                                      </p:cBhvr>
                                      <p:tavLst>
                                        <p:tav tm="0">
                                          <p:val>
                                            <p:strVal val="1+#ppt_h/2"/>
                                          </p:val>
                                        </p:tav>
                                        <p:tav tm="100000">
                                          <p:val>
                                            <p:strVal val="#ppt_y"/>
                                          </p:val>
                                        </p:tav>
                                      </p:tavLst>
                                    </p:anim>
                                  </p:childTnLst>
                                </p:cTn>
                              </p:par>
                            </p:childTnLst>
                          </p:cTn>
                        </p:par>
                      </p:childTnLst>
                    </p:cTn>
                  </p:par>
                  <p:par>
                    <p:cTn id="129" fill="hold" nodeType="clickPar">
                      <p:stCondLst>
                        <p:cond delay="indefinite"/>
                      </p:stCondLst>
                      <p:childTnLst>
                        <p:par>
                          <p:cTn id="130" fill="hold" nodeType="afterGroup">
                            <p:stCondLst>
                              <p:cond delay="0"/>
                            </p:stCondLst>
                            <p:childTnLst>
                              <p:par>
                                <p:cTn id="131" presetID="2" presetClass="entr" presetSubtype="4" fill="hold" grpId="0" nodeType="clickEffect">
                                  <p:stCondLst>
                                    <p:cond delay="0"/>
                                  </p:stCondLst>
                                  <p:childTnLst>
                                    <p:set>
                                      <p:cBhvr>
                                        <p:cTn id="132" dur="1" fill="hold">
                                          <p:stCondLst>
                                            <p:cond delay="0"/>
                                          </p:stCondLst>
                                        </p:cTn>
                                        <p:tgtEl>
                                          <p:spTgt spid="11285"/>
                                        </p:tgtEl>
                                        <p:attrNameLst>
                                          <p:attrName>style.visibility</p:attrName>
                                        </p:attrNameLst>
                                      </p:cBhvr>
                                      <p:to>
                                        <p:strVal val="visible"/>
                                      </p:to>
                                    </p:set>
                                    <p:anim calcmode="lin" valueType="num">
                                      <p:cBhvr additive="base">
                                        <p:cTn id="133" dur="500" fill="hold"/>
                                        <p:tgtEl>
                                          <p:spTgt spid="11285"/>
                                        </p:tgtEl>
                                        <p:attrNameLst>
                                          <p:attrName>ppt_x</p:attrName>
                                        </p:attrNameLst>
                                      </p:cBhvr>
                                      <p:tavLst>
                                        <p:tav tm="0">
                                          <p:val>
                                            <p:strVal val="#ppt_x"/>
                                          </p:val>
                                        </p:tav>
                                        <p:tav tm="100000">
                                          <p:val>
                                            <p:strVal val="#ppt_x"/>
                                          </p:val>
                                        </p:tav>
                                      </p:tavLst>
                                    </p:anim>
                                    <p:anim calcmode="lin" valueType="num">
                                      <p:cBhvr additive="base">
                                        <p:cTn id="134" dur="500" fill="hold"/>
                                        <p:tgtEl>
                                          <p:spTgt spid="11285"/>
                                        </p:tgtEl>
                                        <p:attrNameLst>
                                          <p:attrName>ppt_y</p:attrName>
                                        </p:attrNameLst>
                                      </p:cBhvr>
                                      <p:tavLst>
                                        <p:tav tm="0">
                                          <p:val>
                                            <p:strVal val="1+#ppt_h/2"/>
                                          </p:val>
                                        </p:tav>
                                        <p:tav tm="100000">
                                          <p:val>
                                            <p:strVal val="#ppt_y"/>
                                          </p:val>
                                        </p:tav>
                                      </p:tavLst>
                                    </p:anim>
                                  </p:childTnLst>
                                </p:cTn>
                              </p:par>
                            </p:childTnLst>
                          </p:cTn>
                        </p:par>
                      </p:childTnLst>
                    </p:cTn>
                  </p:par>
                  <p:par>
                    <p:cTn id="135" fill="hold" nodeType="clickPar">
                      <p:stCondLst>
                        <p:cond delay="indefinite"/>
                      </p:stCondLst>
                      <p:childTnLst>
                        <p:par>
                          <p:cTn id="136" fill="hold" nodeType="afterGroup">
                            <p:stCondLst>
                              <p:cond delay="0"/>
                            </p:stCondLst>
                            <p:childTnLst>
                              <p:par>
                                <p:cTn id="137" presetID="2" presetClass="entr" presetSubtype="4" fill="hold" grpId="0" nodeType="clickEffect">
                                  <p:stCondLst>
                                    <p:cond delay="0"/>
                                  </p:stCondLst>
                                  <p:childTnLst>
                                    <p:set>
                                      <p:cBhvr>
                                        <p:cTn id="138" dur="1" fill="hold">
                                          <p:stCondLst>
                                            <p:cond delay="0"/>
                                          </p:stCondLst>
                                        </p:cTn>
                                        <p:tgtEl>
                                          <p:spTgt spid="11286"/>
                                        </p:tgtEl>
                                        <p:attrNameLst>
                                          <p:attrName>style.visibility</p:attrName>
                                        </p:attrNameLst>
                                      </p:cBhvr>
                                      <p:to>
                                        <p:strVal val="visible"/>
                                      </p:to>
                                    </p:set>
                                    <p:anim calcmode="lin" valueType="num">
                                      <p:cBhvr additive="base">
                                        <p:cTn id="139" dur="500" fill="hold"/>
                                        <p:tgtEl>
                                          <p:spTgt spid="11286"/>
                                        </p:tgtEl>
                                        <p:attrNameLst>
                                          <p:attrName>ppt_x</p:attrName>
                                        </p:attrNameLst>
                                      </p:cBhvr>
                                      <p:tavLst>
                                        <p:tav tm="0">
                                          <p:val>
                                            <p:strVal val="#ppt_x"/>
                                          </p:val>
                                        </p:tav>
                                        <p:tav tm="100000">
                                          <p:val>
                                            <p:strVal val="#ppt_x"/>
                                          </p:val>
                                        </p:tav>
                                      </p:tavLst>
                                    </p:anim>
                                    <p:anim calcmode="lin" valueType="num">
                                      <p:cBhvr additive="base">
                                        <p:cTn id="140" dur="500" fill="hold"/>
                                        <p:tgtEl>
                                          <p:spTgt spid="11286"/>
                                        </p:tgtEl>
                                        <p:attrNameLst>
                                          <p:attrName>ppt_y</p:attrName>
                                        </p:attrNameLst>
                                      </p:cBhvr>
                                      <p:tavLst>
                                        <p:tav tm="0">
                                          <p:val>
                                            <p:strVal val="1+#ppt_h/2"/>
                                          </p:val>
                                        </p:tav>
                                        <p:tav tm="100000">
                                          <p:val>
                                            <p:strVal val="#ppt_y"/>
                                          </p:val>
                                        </p:tav>
                                      </p:tavLst>
                                    </p:anim>
                                  </p:childTnLst>
                                </p:cTn>
                              </p:par>
                            </p:childTnLst>
                          </p:cTn>
                        </p:par>
                      </p:childTnLst>
                    </p:cTn>
                  </p:par>
                  <p:par>
                    <p:cTn id="141" fill="hold" nodeType="clickPar">
                      <p:stCondLst>
                        <p:cond delay="indefinite"/>
                      </p:stCondLst>
                      <p:childTnLst>
                        <p:par>
                          <p:cTn id="142" fill="hold" nodeType="afterGroup">
                            <p:stCondLst>
                              <p:cond delay="0"/>
                            </p:stCondLst>
                            <p:childTnLst>
                              <p:par>
                                <p:cTn id="143" presetID="2" presetClass="entr" presetSubtype="4" fill="hold" nodeType="clickEffect">
                                  <p:stCondLst>
                                    <p:cond delay="0"/>
                                  </p:stCondLst>
                                  <p:childTnLst>
                                    <p:set>
                                      <p:cBhvr>
                                        <p:cTn id="144" dur="1" fill="hold">
                                          <p:stCondLst>
                                            <p:cond delay="0"/>
                                          </p:stCondLst>
                                        </p:cTn>
                                        <p:tgtEl>
                                          <p:spTgt spid="11289"/>
                                        </p:tgtEl>
                                        <p:attrNameLst>
                                          <p:attrName>style.visibility</p:attrName>
                                        </p:attrNameLst>
                                      </p:cBhvr>
                                      <p:to>
                                        <p:strVal val="visible"/>
                                      </p:to>
                                    </p:set>
                                    <p:anim calcmode="lin" valueType="num">
                                      <p:cBhvr additive="base">
                                        <p:cTn id="145" dur="500" fill="hold"/>
                                        <p:tgtEl>
                                          <p:spTgt spid="11289"/>
                                        </p:tgtEl>
                                        <p:attrNameLst>
                                          <p:attrName>ppt_x</p:attrName>
                                        </p:attrNameLst>
                                      </p:cBhvr>
                                      <p:tavLst>
                                        <p:tav tm="0">
                                          <p:val>
                                            <p:strVal val="#ppt_x"/>
                                          </p:val>
                                        </p:tav>
                                        <p:tav tm="100000">
                                          <p:val>
                                            <p:strVal val="#ppt_x"/>
                                          </p:val>
                                        </p:tav>
                                      </p:tavLst>
                                    </p:anim>
                                    <p:anim calcmode="lin" valueType="num">
                                      <p:cBhvr additive="base">
                                        <p:cTn id="146" dur="500" fill="hold"/>
                                        <p:tgtEl>
                                          <p:spTgt spid="11289"/>
                                        </p:tgtEl>
                                        <p:attrNameLst>
                                          <p:attrName>ppt_y</p:attrName>
                                        </p:attrNameLst>
                                      </p:cBhvr>
                                      <p:tavLst>
                                        <p:tav tm="0">
                                          <p:val>
                                            <p:strVal val="1+#ppt_h/2"/>
                                          </p:val>
                                        </p:tav>
                                        <p:tav tm="100000">
                                          <p:val>
                                            <p:strVal val="#ppt_y"/>
                                          </p:val>
                                        </p:tav>
                                      </p:tavLst>
                                    </p:anim>
                                  </p:childTnLst>
                                </p:cTn>
                              </p:par>
                            </p:childTnLst>
                          </p:cTn>
                        </p:par>
                      </p:childTnLst>
                    </p:cTn>
                  </p:par>
                  <p:par>
                    <p:cTn id="147" fill="hold" nodeType="clickPar">
                      <p:stCondLst>
                        <p:cond delay="indefinite"/>
                      </p:stCondLst>
                      <p:childTnLst>
                        <p:par>
                          <p:cTn id="148" fill="hold" nodeType="afterGroup">
                            <p:stCondLst>
                              <p:cond delay="0"/>
                            </p:stCondLst>
                            <p:childTnLst>
                              <p:par>
                                <p:cTn id="149" presetID="2" presetClass="entr" presetSubtype="4" fill="hold" nodeType="clickEffect">
                                  <p:stCondLst>
                                    <p:cond delay="0"/>
                                  </p:stCondLst>
                                  <p:childTnLst>
                                    <p:set>
                                      <p:cBhvr>
                                        <p:cTn id="150" dur="1" fill="hold">
                                          <p:stCondLst>
                                            <p:cond delay="0"/>
                                          </p:stCondLst>
                                        </p:cTn>
                                        <p:tgtEl>
                                          <p:spTgt spid="11287"/>
                                        </p:tgtEl>
                                        <p:attrNameLst>
                                          <p:attrName>style.visibility</p:attrName>
                                        </p:attrNameLst>
                                      </p:cBhvr>
                                      <p:to>
                                        <p:strVal val="visible"/>
                                      </p:to>
                                    </p:set>
                                    <p:anim calcmode="lin" valueType="num">
                                      <p:cBhvr additive="base">
                                        <p:cTn id="151" dur="500" fill="hold"/>
                                        <p:tgtEl>
                                          <p:spTgt spid="11287"/>
                                        </p:tgtEl>
                                        <p:attrNameLst>
                                          <p:attrName>ppt_x</p:attrName>
                                        </p:attrNameLst>
                                      </p:cBhvr>
                                      <p:tavLst>
                                        <p:tav tm="0">
                                          <p:val>
                                            <p:strVal val="#ppt_x"/>
                                          </p:val>
                                        </p:tav>
                                        <p:tav tm="100000">
                                          <p:val>
                                            <p:strVal val="#ppt_x"/>
                                          </p:val>
                                        </p:tav>
                                      </p:tavLst>
                                    </p:anim>
                                    <p:anim calcmode="lin" valueType="num">
                                      <p:cBhvr additive="base">
                                        <p:cTn id="152" dur="500" fill="hold"/>
                                        <p:tgtEl>
                                          <p:spTgt spid="11287"/>
                                        </p:tgtEl>
                                        <p:attrNameLst>
                                          <p:attrName>ppt_y</p:attrName>
                                        </p:attrNameLst>
                                      </p:cBhvr>
                                      <p:tavLst>
                                        <p:tav tm="0">
                                          <p:val>
                                            <p:strVal val="1+#ppt_h/2"/>
                                          </p:val>
                                        </p:tav>
                                        <p:tav tm="100000">
                                          <p:val>
                                            <p:strVal val="#ppt_y"/>
                                          </p:val>
                                        </p:tav>
                                      </p:tavLst>
                                    </p:anim>
                                  </p:childTnLst>
                                </p:cTn>
                              </p:par>
                            </p:childTnLst>
                          </p:cTn>
                        </p:par>
                      </p:childTnLst>
                    </p:cTn>
                  </p:par>
                  <p:par>
                    <p:cTn id="153" fill="hold" nodeType="clickPar">
                      <p:stCondLst>
                        <p:cond delay="indefinite"/>
                      </p:stCondLst>
                      <p:childTnLst>
                        <p:par>
                          <p:cTn id="154" fill="hold" nodeType="afterGroup">
                            <p:stCondLst>
                              <p:cond delay="0"/>
                            </p:stCondLst>
                            <p:childTnLst>
                              <p:par>
                                <p:cTn id="155" presetID="2" presetClass="entr" presetSubtype="4" fill="hold" grpId="0" nodeType="clickEffect">
                                  <p:stCondLst>
                                    <p:cond delay="0"/>
                                  </p:stCondLst>
                                  <p:childTnLst>
                                    <p:set>
                                      <p:cBhvr>
                                        <p:cTn id="156" dur="1" fill="hold">
                                          <p:stCondLst>
                                            <p:cond delay="0"/>
                                          </p:stCondLst>
                                        </p:cTn>
                                        <p:tgtEl>
                                          <p:spTgt spid="11282"/>
                                        </p:tgtEl>
                                        <p:attrNameLst>
                                          <p:attrName>style.visibility</p:attrName>
                                        </p:attrNameLst>
                                      </p:cBhvr>
                                      <p:to>
                                        <p:strVal val="visible"/>
                                      </p:to>
                                    </p:set>
                                    <p:anim calcmode="lin" valueType="num">
                                      <p:cBhvr additive="base">
                                        <p:cTn id="157" dur="500" fill="hold"/>
                                        <p:tgtEl>
                                          <p:spTgt spid="11282"/>
                                        </p:tgtEl>
                                        <p:attrNameLst>
                                          <p:attrName>ppt_x</p:attrName>
                                        </p:attrNameLst>
                                      </p:cBhvr>
                                      <p:tavLst>
                                        <p:tav tm="0">
                                          <p:val>
                                            <p:strVal val="#ppt_x"/>
                                          </p:val>
                                        </p:tav>
                                        <p:tav tm="100000">
                                          <p:val>
                                            <p:strVal val="#ppt_x"/>
                                          </p:val>
                                        </p:tav>
                                      </p:tavLst>
                                    </p:anim>
                                    <p:anim calcmode="lin" valueType="num">
                                      <p:cBhvr additive="base">
                                        <p:cTn id="158" dur="500" fill="hold"/>
                                        <p:tgtEl>
                                          <p:spTgt spid="11282"/>
                                        </p:tgtEl>
                                        <p:attrNameLst>
                                          <p:attrName>ppt_y</p:attrName>
                                        </p:attrNameLst>
                                      </p:cBhvr>
                                      <p:tavLst>
                                        <p:tav tm="0">
                                          <p:val>
                                            <p:strVal val="1+#ppt_h/2"/>
                                          </p:val>
                                        </p:tav>
                                        <p:tav tm="100000">
                                          <p:val>
                                            <p:strVal val="#ppt_y"/>
                                          </p:val>
                                        </p:tav>
                                      </p:tavLst>
                                    </p:anim>
                                  </p:childTnLst>
                                </p:cTn>
                              </p:par>
                            </p:childTnLst>
                          </p:cTn>
                        </p:par>
                      </p:childTnLst>
                    </p:cTn>
                  </p:par>
                  <p:par>
                    <p:cTn id="159" fill="hold" nodeType="clickPar">
                      <p:stCondLst>
                        <p:cond delay="indefinite"/>
                      </p:stCondLst>
                      <p:childTnLst>
                        <p:par>
                          <p:cTn id="160" fill="hold" nodeType="afterGroup">
                            <p:stCondLst>
                              <p:cond delay="0"/>
                            </p:stCondLst>
                            <p:childTnLst>
                              <p:par>
                                <p:cTn id="161" presetID="2" presetClass="entr" presetSubtype="4" fill="hold" nodeType="clickEffect">
                                  <p:stCondLst>
                                    <p:cond delay="0"/>
                                  </p:stCondLst>
                                  <p:childTnLst>
                                    <p:set>
                                      <p:cBhvr>
                                        <p:cTn id="162" dur="1" fill="hold">
                                          <p:stCondLst>
                                            <p:cond delay="0"/>
                                          </p:stCondLst>
                                        </p:cTn>
                                        <p:tgtEl>
                                          <p:spTgt spid="11290"/>
                                        </p:tgtEl>
                                        <p:attrNameLst>
                                          <p:attrName>style.visibility</p:attrName>
                                        </p:attrNameLst>
                                      </p:cBhvr>
                                      <p:to>
                                        <p:strVal val="visible"/>
                                      </p:to>
                                    </p:set>
                                    <p:anim calcmode="lin" valueType="num">
                                      <p:cBhvr additive="base">
                                        <p:cTn id="163" dur="500" fill="hold"/>
                                        <p:tgtEl>
                                          <p:spTgt spid="11290"/>
                                        </p:tgtEl>
                                        <p:attrNameLst>
                                          <p:attrName>ppt_x</p:attrName>
                                        </p:attrNameLst>
                                      </p:cBhvr>
                                      <p:tavLst>
                                        <p:tav tm="0">
                                          <p:val>
                                            <p:strVal val="#ppt_x"/>
                                          </p:val>
                                        </p:tav>
                                        <p:tav tm="100000">
                                          <p:val>
                                            <p:strVal val="#ppt_x"/>
                                          </p:val>
                                        </p:tav>
                                      </p:tavLst>
                                    </p:anim>
                                    <p:anim calcmode="lin" valueType="num">
                                      <p:cBhvr additive="base">
                                        <p:cTn id="164" dur="500" fill="hold"/>
                                        <p:tgtEl>
                                          <p:spTgt spid="11290"/>
                                        </p:tgtEl>
                                        <p:attrNameLst>
                                          <p:attrName>ppt_y</p:attrName>
                                        </p:attrNameLst>
                                      </p:cBhvr>
                                      <p:tavLst>
                                        <p:tav tm="0">
                                          <p:val>
                                            <p:strVal val="1+#ppt_h/2"/>
                                          </p:val>
                                        </p:tav>
                                        <p:tav tm="100000">
                                          <p:val>
                                            <p:strVal val="#ppt_y"/>
                                          </p:val>
                                        </p:tav>
                                      </p:tavLst>
                                    </p:anim>
                                  </p:childTnLst>
                                </p:cTn>
                              </p:par>
                            </p:childTnLst>
                          </p:cTn>
                        </p:par>
                      </p:childTnLst>
                    </p:cTn>
                  </p:par>
                  <p:par>
                    <p:cTn id="165" fill="hold" nodeType="clickPar">
                      <p:stCondLst>
                        <p:cond delay="indefinite"/>
                      </p:stCondLst>
                      <p:childTnLst>
                        <p:par>
                          <p:cTn id="166" fill="hold" nodeType="afterGroup">
                            <p:stCondLst>
                              <p:cond delay="0"/>
                            </p:stCondLst>
                            <p:childTnLst>
                              <p:par>
                                <p:cTn id="167" presetID="2" presetClass="entr" presetSubtype="4" fill="hold" grpId="0" nodeType="clickEffect">
                                  <p:stCondLst>
                                    <p:cond delay="0"/>
                                  </p:stCondLst>
                                  <p:childTnLst>
                                    <p:set>
                                      <p:cBhvr>
                                        <p:cTn id="168" dur="1" fill="hold">
                                          <p:stCondLst>
                                            <p:cond delay="0"/>
                                          </p:stCondLst>
                                        </p:cTn>
                                        <p:tgtEl>
                                          <p:spTgt spid="11279"/>
                                        </p:tgtEl>
                                        <p:attrNameLst>
                                          <p:attrName>style.visibility</p:attrName>
                                        </p:attrNameLst>
                                      </p:cBhvr>
                                      <p:to>
                                        <p:strVal val="visible"/>
                                      </p:to>
                                    </p:set>
                                    <p:anim calcmode="lin" valueType="num">
                                      <p:cBhvr additive="base">
                                        <p:cTn id="169" dur="500" fill="hold"/>
                                        <p:tgtEl>
                                          <p:spTgt spid="11279"/>
                                        </p:tgtEl>
                                        <p:attrNameLst>
                                          <p:attrName>ppt_x</p:attrName>
                                        </p:attrNameLst>
                                      </p:cBhvr>
                                      <p:tavLst>
                                        <p:tav tm="0">
                                          <p:val>
                                            <p:strVal val="#ppt_x"/>
                                          </p:val>
                                        </p:tav>
                                        <p:tav tm="100000">
                                          <p:val>
                                            <p:strVal val="#ppt_x"/>
                                          </p:val>
                                        </p:tav>
                                      </p:tavLst>
                                    </p:anim>
                                    <p:anim calcmode="lin" valueType="num">
                                      <p:cBhvr additive="base">
                                        <p:cTn id="170" dur="500" fill="hold"/>
                                        <p:tgtEl>
                                          <p:spTgt spid="11279"/>
                                        </p:tgtEl>
                                        <p:attrNameLst>
                                          <p:attrName>ppt_y</p:attrName>
                                        </p:attrNameLst>
                                      </p:cBhvr>
                                      <p:tavLst>
                                        <p:tav tm="0">
                                          <p:val>
                                            <p:strVal val="1+#ppt_h/2"/>
                                          </p:val>
                                        </p:tav>
                                        <p:tav tm="100000">
                                          <p:val>
                                            <p:strVal val="#ppt_y"/>
                                          </p:val>
                                        </p:tav>
                                      </p:tavLst>
                                    </p:anim>
                                  </p:childTnLst>
                                </p:cTn>
                              </p:par>
                            </p:childTnLst>
                          </p:cTn>
                        </p:par>
                      </p:childTnLst>
                    </p:cTn>
                  </p:par>
                  <p:par>
                    <p:cTn id="171" fill="hold" nodeType="clickPar">
                      <p:stCondLst>
                        <p:cond delay="indefinite"/>
                      </p:stCondLst>
                      <p:childTnLst>
                        <p:par>
                          <p:cTn id="172" fill="hold" nodeType="afterGroup">
                            <p:stCondLst>
                              <p:cond delay="0"/>
                            </p:stCondLst>
                            <p:childTnLst>
                              <p:par>
                                <p:cTn id="173" presetID="2" presetClass="entr" presetSubtype="4" fill="hold" nodeType="clickEffect">
                                  <p:stCondLst>
                                    <p:cond delay="0"/>
                                  </p:stCondLst>
                                  <p:childTnLst>
                                    <p:set>
                                      <p:cBhvr>
                                        <p:cTn id="174" dur="1" fill="hold">
                                          <p:stCondLst>
                                            <p:cond delay="0"/>
                                          </p:stCondLst>
                                        </p:cTn>
                                        <p:tgtEl>
                                          <p:spTgt spid="11288"/>
                                        </p:tgtEl>
                                        <p:attrNameLst>
                                          <p:attrName>style.visibility</p:attrName>
                                        </p:attrNameLst>
                                      </p:cBhvr>
                                      <p:to>
                                        <p:strVal val="visible"/>
                                      </p:to>
                                    </p:set>
                                    <p:anim calcmode="lin" valueType="num">
                                      <p:cBhvr additive="base">
                                        <p:cTn id="175" dur="500" fill="hold"/>
                                        <p:tgtEl>
                                          <p:spTgt spid="11288"/>
                                        </p:tgtEl>
                                        <p:attrNameLst>
                                          <p:attrName>ppt_x</p:attrName>
                                        </p:attrNameLst>
                                      </p:cBhvr>
                                      <p:tavLst>
                                        <p:tav tm="0">
                                          <p:val>
                                            <p:strVal val="#ppt_x"/>
                                          </p:val>
                                        </p:tav>
                                        <p:tav tm="100000">
                                          <p:val>
                                            <p:strVal val="#ppt_x"/>
                                          </p:val>
                                        </p:tav>
                                      </p:tavLst>
                                    </p:anim>
                                    <p:anim calcmode="lin" valueType="num">
                                      <p:cBhvr additive="base">
                                        <p:cTn id="176" dur="500" fill="hold"/>
                                        <p:tgtEl>
                                          <p:spTgt spid="11288"/>
                                        </p:tgtEl>
                                        <p:attrNameLst>
                                          <p:attrName>ppt_y</p:attrName>
                                        </p:attrNameLst>
                                      </p:cBhvr>
                                      <p:tavLst>
                                        <p:tav tm="0">
                                          <p:val>
                                            <p:strVal val="1+#ppt_h/2"/>
                                          </p:val>
                                        </p:tav>
                                        <p:tav tm="100000">
                                          <p:val>
                                            <p:strVal val="#ppt_y"/>
                                          </p:val>
                                        </p:tav>
                                      </p:tavLst>
                                    </p:anim>
                                  </p:childTnLst>
                                </p:cTn>
                              </p:par>
                            </p:childTnLst>
                          </p:cTn>
                        </p:par>
                      </p:childTnLst>
                    </p:cTn>
                  </p:par>
                  <p:par>
                    <p:cTn id="177" fill="hold" nodeType="clickPar">
                      <p:stCondLst>
                        <p:cond delay="indefinite"/>
                      </p:stCondLst>
                      <p:childTnLst>
                        <p:par>
                          <p:cTn id="178" fill="hold" nodeType="afterGroup">
                            <p:stCondLst>
                              <p:cond delay="0"/>
                            </p:stCondLst>
                            <p:childTnLst>
                              <p:par>
                                <p:cTn id="179" presetID="2" presetClass="entr" presetSubtype="4" fill="hold" grpId="0" nodeType="clickEffect">
                                  <p:stCondLst>
                                    <p:cond delay="0"/>
                                  </p:stCondLst>
                                  <p:childTnLst>
                                    <p:set>
                                      <p:cBhvr>
                                        <p:cTn id="180" dur="1" fill="hold">
                                          <p:stCondLst>
                                            <p:cond delay="0"/>
                                          </p:stCondLst>
                                        </p:cTn>
                                        <p:tgtEl>
                                          <p:spTgt spid="11283"/>
                                        </p:tgtEl>
                                        <p:attrNameLst>
                                          <p:attrName>style.visibility</p:attrName>
                                        </p:attrNameLst>
                                      </p:cBhvr>
                                      <p:to>
                                        <p:strVal val="visible"/>
                                      </p:to>
                                    </p:set>
                                    <p:anim calcmode="lin" valueType="num">
                                      <p:cBhvr additive="base">
                                        <p:cTn id="181" dur="500" fill="hold"/>
                                        <p:tgtEl>
                                          <p:spTgt spid="11283"/>
                                        </p:tgtEl>
                                        <p:attrNameLst>
                                          <p:attrName>ppt_x</p:attrName>
                                        </p:attrNameLst>
                                      </p:cBhvr>
                                      <p:tavLst>
                                        <p:tav tm="0">
                                          <p:val>
                                            <p:strVal val="#ppt_x"/>
                                          </p:val>
                                        </p:tav>
                                        <p:tav tm="100000">
                                          <p:val>
                                            <p:strVal val="#ppt_x"/>
                                          </p:val>
                                        </p:tav>
                                      </p:tavLst>
                                    </p:anim>
                                    <p:anim calcmode="lin" valueType="num">
                                      <p:cBhvr additive="base">
                                        <p:cTn id="182" dur="500" fill="hold"/>
                                        <p:tgtEl>
                                          <p:spTgt spid="11283"/>
                                        </p:tgtEl>
                                        <p:attrNameLst>
                                          <p:attrName>ppt_y</p:attrName>
                                        </p:attrNameLst>
                                      </p:cBhvr>
                                      <p:tavLst>
                                        <p:tav tm="0">
                                          <p:val>
                                            <p:strVal val="1+#ppt_h/2"/>
                                          </p:val>
                                        </p:tav>
                                        <p:tav tm="100000">
                                          <p:val>
                                            <p:strVal val="#ppt_y"/>
                                          </p:val>
                                        </p:tav>
                                      </p:tavLst>
                                    </p:anim>
                                  </p:childTnLst>
                                </p:cTn>
                              </p:par>
                            </p:childTnLst>
                          </p:cTn>
                        </p:par>
                      </p:childTnLst>
                    </p:cTn>
                  </p:par>
                  <p:par>
                    <p:cTn id="183" fill="hold" nodeType="clickPar">
                      <p:stCondLst>
                        <p:cond delay="indefinite"/>
                      </p:stCondLst>
                      <p:childTnLst>
                        <p:par>
                          <p:cTn id="184" fill="hold" nodeType="afterGroup">
                            <p:stCondLst>
                              <p:cond delay="0"/>
                            </p:stCondLst>
                            <p:childTnLst>
                              <p:par>
                                <p:cTn id="185" presetID="2" presetClass="entr" presetSubtype="4" fill="hold" grpId="0" nodeType="clickEffect">
                                  <p:stCondLst>
                                    <p:cond delay="0"/>
                                  </p:stCondLst>
                                  <p:childTnLst>
                                    <p:set>
                                      <p:cBhvr>
                                        <p:cTn id="186" dur="1" fill="hold">
                                          <p:stCondLst>
                                            <p:cond delay="0"/>
                                          </p:stCondLst>
                                        </p:cTn>
                                        <p:tgtEl>
                                          <p:spTgt spid="11293"/>
                                        </p:tgtEl>
                                        <p:attrNameLst>
                                          <p:attrName>style.visibility</p:attrName>
                                        </p:attrNameLst>
                                      </p:cBhvr>
                                      <p:to>
                                        <p:strVal val="visible"/>
                                      </p:to>
                                    </p:set>
                                    <p:anim calcmode="lin" valueType="num">
                                      <p:cBhvr additive="base">
                                        <p:cTn id="187" dur="500" fill="hold"/>
                                        <p:tgtEl>
                                          <p:spTgt spid="11293"/>
                                        </p:tgtEl>
                                        <p:attrNameLst>
                                          <p:attrName>ppt_x</p:attrName>
                                        </p:attrNameLst>
                                      </p:cBhvr>
                                      <p:tavLst>
                                        <p:tav tm="0">
                                          <p:val>
                                            <p:strVal val="#ppt_x"/>
                                          </p:val>
                                        </p:tav>
                                        <p:tav tm="100000">
                                          <p:val>
                                            <p:strVal val="#ppt_x"/>
                                          </p:val>
                                        </p:tav>
                                      </p:tavLst>
                                    </p:anim>
                                    <p:anim calcmode="lin" valueType="num">
                                      <p:cBhvr additive="base">
                                        <p:cTn id="188" dur="500" fill="hold"/>
                                        <p:tgtEl>
                                          <p:spTgt spid="1129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uiExpand="1" build="p"/>
      <p:bldP spid="9220" grpId="0"/>
      <p:bldP spid="9221" grpId="0"/>
      <p:bldP spid="9222" grpId="0"/>
      <p:bldP spid="9223" grpId="0"/>
      <p:bldP spid="9224" grpId="0"/>
      <p:bldP spid="9225" grpId="0"/>
      <p:bldP spid="9226" grpId="0"/>
      <p:bldP spid="12" grpId="0"/>
      <p:bldP spid="11277" grpId="0" animBg="1"/>
      <p:bldP spid="11280" grpId="0"/>
      <p:bldP spid="11281" grpId="0"/>
      <p:bldP spid="11278" grpId="0" animBg="1"/>
      <p:bldP spid="11285" grpId="0" animBg="1"/>
      <p:bldP spid="11286" grpId="0" animBg="1"/>
      <p:bldP spid="11282" grpId="0" animBg="1"/>
      <p:bldP spid="11283" grpId="0" animBg="1"/>
      <p:bldP spid="11279" grpId="0" animBg="1"/>
      <p:bldP spid="11293"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4">
            <a:clrChange>
              <a:clrFrom>
                <a:srgbClr val="FFFFFF">
                  <a:alpha val="100000"/>
                </a:srgbClr>
              </a:clrFrom>
              <a:clrTo>
                <a:srgbClr val="FFFFFF">
                  <a:alpha val="100000"/>
                  <a:alpha val="0"/>
                </a:srgbClr>
              </a:clrTo>
            </a:clrChange>
            <a:lum bright="12000" contrast="-12000"/>
          </a:blip>
          <a:stretch>
            <a:fillRect/>
          </a:stretch>
        </p:blipFill>
        <p:spPr>
          <a:xfrm rot="16200000">
            <a:off x="10659745" y="-25400"/>
            <a:ext cx="1556385" cy="1564640"/>
          </a:xfrm>
          <a:prstGeom prst="rect">
            <a:avLst/>
          </a:prstGeom>
          <a:noFill/>
        </p:spPr>
      </p:pic>
      <p:pic>
        <p:nvPicPr>
          <p:cNvPr id="3" name="图片 2"/>
          <p:cNvPicPr>
            <a:picLocks noChangeAspect="1"/>
          </p:cNvPicPr>
          <p:nvPr/>
        </p:nvPicPr>
        <p:blipFill>
          <a:blip r:embed="rId4">
            <a:clrChange>
              <a:clrFrom>
                <a:srgbClr val="FFFFFF">
                  <a:alpha val="100000"/>
                </a:srgbClr>
              </a:clrFrom>
              <a:clrTo>
                <a:srgbClr val="FFFFFF">
                  <a:alpha val="100000"/>
                  <a:alpha val="0"/>
                </a:srgbClr>
              </a:clrTo>
            </a:clrChange>
            <a:lum bright="12000" contrast="-12000"/>
          </a:blip>
          <a:stretch>
            <a:fillRect/>
          </a:stretch>
        </p:blipFill>
        <p:spPr>
          <a:xfrm rot="5400000">
            <a:off x="75883" y="5279708"/>
            <a:ext cx="1556385" cy="1564640"/>
          </a:xfrm>
          <a:prstGeom prst="rect">
            <a:avLst/>
          </a:prstGeom>
          <a:noFill/>
        </p:spPr>
      </p:pic>
      <p:pic>
        <p:nvPicPr>
          <p:cNvPr id="4" name="图片 3"/>
          <p:cNvPicPr>
            <a:picLocks noChangeAspect="1"/>
          </p:cNvPicPr>
          <p:nvPr/>
        </p:nvPicPr>
        <p:blipFill>
          <a:blip r:embed="rId4">
            <a:clrChange>
              <a:clrFrom>
                <a:srgbClr val="FFFFFF">
                  <a:alpha val="100000"/>
                </a:srgbClr>
              </a:clrFrom>
              <a:clrTo>
                <a:srgbClr val="FFFFFF">
                  <a:alpha val="100000"/>
                  <a:alpha val="0"/>
                </a:srgbClr>
              </a:clrTo>
            </a:clrChange>
            <a:lum bright="12000" contrast="-12000"/>
          </a:blip>
          <a:stretch>
            <a:fillRect/>
          </a:stretch>
        </p:blipFill>
        <p:spPr>
          <a:xfrm>
            <a:off x="10655935" y="5274945"/>
            <a:ext cx="1556385" cy="1565275"/>
          </a:xfrm>
          <a:prstGeom prst="rect">
            <a:avLst/>
          </a:prstGeom>
          <a:noFill/>
        </p:spPr>
      </p:pic>
      <p:pic>
        <p:nvPicPr>
          <p:cNvPr id="5" name="图片 4"/>
          <p:cNvPicPr>
            <a:picLocks noChangeAspect="1"/>
          </p:cNvPicPr>
          <p:nvPr/>
        </p:nvPicPr>
        <p:blipFill>
          <a:blip r:embed="rId4">
            <a:clrChange>
              <a:clrFrom>
                <a:srgbClr val="FFFFFF">
                  <a:alpha val="100000"/>
                </a:srgbClr>
              </a:clrFrom>
              <a:clrTo>
                <a:srgbClr val="FFFFFF">
                  <a:alpha val="100000"/>
                  <a:alpha val="0"/>
                </a:srgbClr>
              </a:clrTo>
            </a:clrChange>
            <a:lum bright="12000" contrast="-12000"/>
          </a:blip>
          <a:stretch>
            <a:fillRect/>
          </a:stretch>
        </p:blipFill>
        <p:spPr>
          <a:xfrm rot="10800000">
            <a:off x="71755" y="-27305"/>
            <a:ext cx="1556385" cy="1565275"/>
          </a:xfrm>
          <a:prstGeom prst="rect">
            <a:avLst/>
          </a:prstGeom>
          <a:noFill/>
        </p:spPr>
      </p:pic>
      <p:sp>
        <p:nvSpPr>
          <p:cNvPr id="8" name="文本框 7"/>
          <p:cNvSpPr txBox="1"/>
          <p:nvPr/>
        </p:nvSpPr>
        <p:spPr>
          <a:xfrm>
            <a:off x="628015" y="1370965"/>
            <a:ext cx="10935970" cy="3692525"/>
          </a:xfrm>
          <a:prstGeom prst="rect">
            <a:avLst/>
          </a:prstGeom>
          <a:noFill/>
        </p:spPr>
        <p:txBody>
          <a:bodyPr wrap="square" rtlCol="0">
            <a:spAutoFit/>
          </a:bodyPr>
          <a:lstStyle>
            <a:defPPr/>
          </a:lstStyle>
          <a:p>
            <a:pPr algn="ctr">
              <a:lnSpc>
                <a:spcPct val="150000"/>
              </a:lnSpc>
            </a:pPr>
            <a:r>
              <a:rPr lang="zh-CN" altLang="en-US" sz="4800">
                <a:latin typeface="黑体" panose="02010609060101010101" pitchFamily="49" charset="-122"/>
                <a:ea typeface="黑体" panose="02010609060101010101" pitchFamily="49" charset="-122"/>
              </a:rPr>
              <a:t>   </a:t>
            </a:r>
            <a:r>
              <a:rPr lang="zh-CN" altLang="en-US" sz="4000" b="1" smtClean="0">
                <a:latin typeface="黑体" panose="02010609060101010101" pitchFamily="49" charset="-122"/>
                <a:ea typeface="黑体" panose="02010609060101010101" pitchFamily="49" charset="-122"/>
              </a:rPr>
              <a:t>文章观点</a:t>
            </a:r>
            <a:endParaRPr lang="en-US" altLang="zh-CN" sz="4000" b="1">
              <a:latin typeface="黑体" pitchFamily="49" charset="-122"/>
              <a:ea typeface="黑体" pitchFamily="49" charset="-122"/>
            </a:endParaRPr>
          </a:p>
          <a:p>
            <a:pPr>
              <a:lnSpc>
                <a:spcPct val="150000"/>
              </a:lnSpc>
            </a:pPr>
            <a:r>
              <a:rPr lang="en-US" altLang="zh-CN" sz="3600">
                <a:latin typeface="黑体" panose="02010609060101010101" pitchFamily="49" charset="-122"/>
                <a:ea typeface="黑体" panose="02010609060101010101" pitchFamily="49" charset="-122"/>
              </a:rPr>
              <a:t>   </a:t>
            </a:r>
            <a:r>
              <a:rPr lang="zh-CN" altLang="en-US" sz="3600">
                <a:latin typeface="黑体" panose="02010609060101010101" pitchFamily="49" charset="-122"/>
                <a:ea typeface="黑体" panose="02010609060101010101" pitchFamily="49" charset="-122"/>
              </a:rPr>
              <a:t>要使革命精神获得发展</a:t>
            </a:r>
            <a:r>
              <a:rPr lang="zh-CN" altLang="en-US" sz="3600" smtClean="0">
                <a:latin typeface="黑体" panose="02010609060101010101" pitchFamily="49" charset="-122"/>
                <a:ea typeface="黑体" panose="02010609060101010101" pitchFamily="49" charset="-122"/>
              </a:rPr>
              <a:t>，必须</a:t>
            </a:r>
            <a:r>
              <a:rPr lang="zh-CN" altLang="en-US" sz="3600">
                <a:latin typeface="黑体" panose="02010609060101010101" pitchFamily="49" charset="-122"/>
                <a:ea typeface="黑体" panose="02010609060101010101" pitchFamily="49" charset="-122"/>
              </a:rPr>
              <a:t>抛弃党八股，采取生动活泼新鲜有力的马克思列宁主义的文风。</a:t>
            </a:r>
            <a:endParaRPr lang="en-US" altLang="zh-CN" sz="3600">
              <a:latin typeface="黑体" pitchFamily="49" charset="-122"/>
              <a:ea typeface="黑体" pitchFamily="49" charset="-122"/>
            </a:endParaRPr>
          </a:p>
          <a:p>
            <a:pPr>
              <a:lnSpc>
                <a:spcPct val="150000"/>
              </a:lnSpc>
            </a:pPr>
            <a:endParaRPr lang="en-US" altLang="zh-CN" sz="3600">
              <a:latin typeface="黑体" pitchFamily="49" charset="-122"/>
              <a:ea typeface="黑体" pitchFamily="49" charset="-122"/>
            </a:endParaRPr>
          </a:p>
        </p:txBody>
      </p:sp>
      <p:cxnSp>
        <p:nvCxnSpPr>
          <p:cNvPr id="13" name="直接连接符 12"/>
          <p:cNvCxnSpPr/>
          <p:nvPr/>
        </p:nvCxnSpPr>
        <p:spPr>
          <a:xfrm>
            <a:off x="2057400" y="542290"/>
            <a:ext cx="8077200" cy="0"/>
          </a:xfrm>
          <a:prstGeom prst="line">
            <a:avLst/>
          </a:prstGeom>
          <a:ln w="28575" cmpd="sng">
            <a:solidFill>
              <a:srgbClr val="237C90"/>
            </a:solidFill>
            <a:prstDash val="sysDot"/>
          </a:ln>
        </p:spPr>
        <p:style>
          <a:lnRef idx="1">
            <a:schemeClr val="accent1"/>
          </a:lnRef>
          <a:fillRef idx="0">
            <a:schemeClr val="accent1"/>
          </a:fillRef>
          <a:effectRef idx="0">
            <a:schemeClr val="accent1"/>
          </a:effectRef>
          <a:fontRef idx="minor">
            <a:schemeClr val="tx1"/>
          </a:fontRef>
        </p:style>
      </p:cxnSp>
      <p:sp useBgFill="1">
        <p:nvSpPr>
          <p:cNvPr id="6" name="文本框 5"/>
          <p:cNvSpPr txBox="1"/>
          <p:nvPr/>
        </p:nvSpPr>
        <p:spPr>
          <a:xfrm>
            <a:off x="5061585" y="281305"/>
            <a:ext cx="2068830" cy="521970"/>
          </a:xfrm>
          <a:prstGeom prst="rect">
            <a:avLst/>
          </a:prstGeom>
        </p:spPr>
        <p:txBody>
          <a:bodyPr wrap="square" rtlCol="0">
            <a:spAutoFit/>
          </a:bodyPr>
          <a:lstStyle>
            <a:defPPr/>
          </a:lstStyle>
          <a:p>
            <a:pPr algn="dist"/>
            <a:r>
              <a:rPr lang="zh-CN" altLang="en-US" sz="2800">
                <a:solidFill>
                  <a:srgbClr val="227C8F"/>
                </a:solidFill>
                <a:latin typeface="华康浪漫辉W9" panose="04090909000000000000" charset="-122"/>
                <a:ea typeface="华康浪漫辉W9" panose="04090909000000000000" charset="-122"/>
              </a:rPr>
              <a:t>互动探究</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additive="base">
                                        <p:cTn id="7"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8">
                                            <p:txEl>
                                              <p:pRg st="1" end="1"/>
                                            </p:txEl>
                                          </p:spTgt>
                                        </p:tgtEl>
                                        <p:attrNameLst>
                                          <p:attrName>style.visibility</p:attrName>
                                        </p:attrNameLst>
                                      </p:cBhvr>
                                      <p:to>
                                        <p:strVal val="visible"/>
                                      </p:to>
                                    </p:set>
                                    <p:anim calcmode="lin" valueType="num">
                                      <p:cBhvr additive="base">
                                        <p:cTn id="13" dur="500" fill="hold"/>
                                        <p:tgtEl>
                                          <p:spTgt spid="8">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3" name="直接连接符 12"/>
          <p:cNvCxnSpPr/>
          <p:nvPr/>
        </p:nvCxnSpPr>
        <p:spPr>
          <a:xfrm>
            <a:off x="2057400" y="542290"/>
            <a:ext cx="8077200" cy="0"/>
          </a:xfrm>
          <a:prstGeom prst="line">
            <a:avLst/>
          </a:prstGeom>
          <a:ln w="28575" cmpd="sng">
            <a:solidFill>
              <a:srgbClr val="237C90"/>
            </a:solidFill>
            <a:prstDash val="sysDot"/>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4">
            <a:clrChange>
              <a:clrFrom>
                <a:srgbClr val="FFFFFF">
                  <a:alpha val="100000"/>
                </a:srgbClr>
              </a:clrFrom>
              <a:clrTo>
                <a:srgbClr val="FFFFFF">
                  <a:alpha val="100000"/>
                  <a:alpha val="0"/>
                </a:srgbClr>
              </a:clrTo>
            </a:clrChange>
            <a:lum bright="12000" contrast="-12000"/>
          </a:blip>
          <a:stretch>
            <a:fillRect/>
          </a:stretch>
        </p:blipFill>
        <p:spPr>
          <a:xfrm rot="16200000">
            <a:off x="10659745" y="-25400"/>
            <a:ext cx="1556385" cy="1564640"/>
          </a:xfrm>
          <a:prstGeom prst="rect">
            <a:avLst/>
          </a:prstGeom>
          <a:noFill/>
        </p:spPr>
      </p:pic>
      <p:pic>
        <p:nvPicPr>
          <p:cNvPr id="3" name="图片 2"/>
          <p:cNvPicPr>
            <a:picLocks noChangeAspect="1"/>
          </p:cNvPicPr>
          <p:nvPr/>
        </p:nvPicPr>
        <p:blipFill>
          <a:blip r:embed="rId4">
            <a:clrChange>
              <a:clrFrom>
                <a:srgbClr val="FFFFFF">
                  <a:alpha val="100000"/>
                </a:srgbClr>
              </a:clrFrom>
              <a:clrTo>
                <a:srgbClr val="FFFFFF">
                  <a:alpha val="100000"/>
                  <a:alpha val="0"/>
                </a:srgbClr>
              </a:clrTo>
            </a:clrChange>
            <a:lum bright="12000" contrast="-12000"/>
          </a:blip>
          <a:stretch>
            <a:fillRect/>
          </a:stretch>
        </p:blipFill>
        <p:spPr>
          <a:xfrm rot="5400000">
            <a:off x="75883" y="5279708"/>
            <a:ext cx="1556385" cy="1564640"/>
          </a:xfrm>
          <a:prstGeom prst="rect">
            <a:avLst/>
          </a:prstGeom>
          <a:noFill/>
        </p:spPr>
      </p:pic>
      <p:pic>
        <p:nvPicPr>
          <p:cNvPr id="4" name="图片 3"/>
          <p:cNvPicPr>
            <a:picLocks noChangeAspect="1"/>
          </p:cNvPicPr>
          <p:nvPr/>
        </p:nvPicPr>
        <p:blipFill>
          <a:blip r:embed="rId4">
            <a:clrChange>
              <a:clrFrom>
                <a:srgbClr val="FFFFFF">
                  <a:alpha val="100000"/>
                </a:srgbClr>
              </a:clrFrom>
              <a:clrTo>
                <a:srgbClr val="FFFFFF">
                  <a:alpha val="100000"/>
                  <a:alpha val="0"/>
                </a:srgbClr>
              </a:clrTo>
            </a:clrChange>
            <a:lum bright="12000" contrast="-12000"/>
          </a:blip>
          <a:stretch>
            <a:fillRect/>
          </a:stretch>
        </p:blipFill>
        <p:spPr>
          <a:xfrm>
            <a:off x="10655935" y="5274945"/>
            <a:ext cx="1556385" cy="1565275"/>
          </a:xfrm>
          <a:prstGeom prst="rect">
            <a:avLst/>
          </a:prstGeom>
          <a:noFill/>
        </p:spPr>
      </p:pic>
      <p:pic>
        <p:nvPicPr>
          <p:cNvPr id="5" name="图片 4"/>
          <p:cNvPicPr>
            <a:picLocks noChangeAspect="1"/>
          </p:cNvPicPr>
          <p:nvPr/>
        </p:nvPicPr>
        <p:blipFill>
          <a:blip r:embed="rId4">
            <a:clrChange>
              <a:clrFrom>
                <a:srgbClr val="FFFFFF">
                  <a:alpha val="100000"/>
                </a:srgbClr>
              </a:clrFrom>
              <a:clrTo>
                <a:srgbClr val="FFFFFF">
                  <a:alpha val="100000"/>
                  <a:alpha val="0"/>
                </a:srgbClr>
              </a:clrTo>
            </a:clrChange>
            <a:lum bright="12000" contrast="-12000"/>
          </a:blip>
          <a:stretch>
            <a:fillRect/>
          </a:stretch>
        </p:blipFill>
        <p:spPr>
          <a:xfrm rot="10800000">
            <a:off x="71755" y="-27305"/>
            <a:ext cx="1556385" cy="1565275"/>
          </a:xfrm>
          <a:prstGeom prst="rect">
            <a:avLst/>
          </a:prstGeom>
          <a:noFill/>
        </p:spPr>
      </p:pic>
      <p:sp useBgFill="1">
        <p:nvSpPr>
          <p:cNvPr id="6" name="文本框 5"/>
          <p:cNvSpPr txBox="1"/>
          <p:nvPr/>
        </p:nvSpPr>
        <p:spPr>
          <a:xfrm>
            <a:off x="5061585" y="281305"/>
            <a:ext cx="2068830" cy="521970"/>
          </a:xfrm>
          <a:prstGeom prst="rect">
            <a:avLst/>
          </a:prstGeom>
        </p:spPr>
        <p:txBody>
          <a:bodyPr wrap="square" rtlCol="0">
            <a:spAutoFit/>
          </a:bodyPr>
          <a:lstStyle>
            <a:defPPr/>
          </a:lstStyle>
          <a:p>
            <a:pPr algn="dist"/>
            <a:r>
              <a:rPr lang="zh-CN" altLang="en-US" sz="2800">
                <a:solidFill>
                  <a:srgbClr val="227C8F"/>
                </a:solidFill>
                <a:latin typeface="华康浪漫辉W9" panose="04090909000000000000" charset="-122"/>
                <a:ea typeface="华康浪漫辉W9" panose="04090909000000000000" charset="-122"/>
              </a:rPr>
              <a:t>互动探究</a:t>
            </a:r>
          </a:p>
        </p:txBody>
      </p:sp>
      <p:sp>
        <p:nvSpPr>
          <p:cNvPr id="100" name="文本框 99"/>
          <p:cNvSpPr txBox="1"/>
          <p:nvPr/>
        </p:nvSpPr>
        <p:spPr>
          <a:xfrm>
            <a:off x="1033780" y="969645"/>
            <a:ext cx="9730105" cy="4602480"/>
          </a:xfrm>
          <a:prstGeom prst="rect">
            <a:avLst/>
          </a:prstGeom>
          <a:noFill/>
          <a:ln w="9525">
            <a:noFill/>
          </a:ln>
        </p:spPr>
        <p:txBody>
          <a:bodyPr wrap="square">
            <a:spAutoFit/>
          </a:bodyPr>
          <a:lstStyle>
            <a:defPPr/>
          </a:lstStyle>
          <a:p>
            <a:pPr>
              <a:lnSpc>
                <a:spcPct val="130000"/>
              </a:lnSpc>
            </a:pPr>
            <a:r>
              <a:rPr lang="en-US" sz="2400" b="0">
                <a:latin typeface="楷体" panose="02010609060101010101" charset="-122"/>
                <a:ea typeface="楷体" panose="02010609060101010101" charset="-122"/>
                <a:cs typeface="楷体" panose="02010609060101010101" charset="-122"/>
              </a:rPr>
              <a:t>  </a:t>
            </a:r>
            <a:r>
              <a:rPr lang="zh-CN" altLang="en-US" sz="3200">
                <a:latin typeface="黑体" panose="02010609060101010101" pitchFamily="49" charset="-122"/>
                <a:ea typeface="黑体" panose="02010609060101010101" pitchFamily="49" charset="-122"/>
                <a:sym typeface="+mn-ea"/>
              </a:rPr>
              <a:t>从正面来说，作者认为的</a:t>
            </a:r>
            <a:r>
              <a:rPr lang="zh-CN" altLang="en-US" sz="3200">
                <a:solidFill>
                  <a:srgbClr val="FF0000"/>
                </a:solidFill>
                <a:latin typeface="黑体" panose="02010609060101010101" pitchFamily="49" charset="-122"/>
                <a:ea typeface="黑体" panose="02010609060101010101" pitchFamily="49" charset="-122"/>
                <a:sym typeface="+mn-ea"/>
              </a:rPr>
              <a:t>“马克思列宁主义的文风”</a:t>
            </a:r>
            <a:r>
              <a:rPr lang="zh-CN" altLang="en-US" sz="3200">
                <a:latin typeface="黑体" panose="02010609060101010101" pitchFamily="49" charset="-122"/>
                <a:ea typeface="黑体" panose="02010609060101010101" pitchFamily="49" charset="-122"/>
                <a:sym typeface="+mn-ea"/>
              </a:rPr>
              <a:t>应该是什么样子的？</a:t>
            </a:r>
            <a:endParaRPr lang="zh-CN" altLang="en-US" sz="3200">
              <a:latin typeface="黑体" pitchFamily="49" charset="-122"/>
              <a:ea typeface="黑体" pitchFamily="49" charset="-122"/>
            </a:endParaRPr>
          </a:p>
          <a:p>
            <a:pPr>
              <a:lnSpc>
                <a:spcPct val="150000"/>
              </a:lnSpc>
            </a:pPr>
            <a:r>
              <a:rPr lang="en-US" altLang="zh-CN" sz="3200" b="1" smtClean="0">
                <a:latin typeface="Times New Roman" panose="02020603050405020304" pitchFamily="18" charset="0"/>
                <a:ea typeface="黑体" panose="02010609060101010101" pitchFamily="49" charset="-122"/>
                <a:cs typeface="Times New Roman" panose="02020603050405020304" pitchFamily="18" charset="0"/>
                <a:sym typeface="+mn-ea"/>
              </a:rPr>
              <a:t>    1</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mn-ea"/>
              </a:rPr>
              <a:t>.</a:t>
            </a:r>
            <a:r>
              <a:rPr lang="zh-CN" altLang="en-US" sz="3200">
                <a:latin typeface="黑体" panose="02010609060101010101" pitchFamily="49" charset="-122"/>
                <a:ea typeface="黑体" panose="02010609060101010101" pitchFamily="49" charset="-122"/>
                <a:sym typeface="+mn-ea"/>
              </a:rPr>
              <a:t>内容充实，</a:t>
            </a:r>
            <a:r>
              <a:rPr lang="zh-CN" altLang="en-US" sz="3200" smtClean="0">
                <a:latin typeface="黑体" panose="02010609060101010101" pitchFamily="49" charset="-122"/>
                <a:ea typeface="黑体" panose="02010609060101010101" pitchFamily="49" charset="-122"/>
                <a:sym typeface="+mn-ea"/>
              </a:rPr>
              <a:t>言之有物；</a:t>
            </a:r>
            <a:r>
              <a:rPr lang="en-US" altLang="zh-CN" sz="3200" smtClean="0">
                <a:latin typeface="黑体" panose="02010609060101010101" pitchFamily="49" charset="-122"/>
                <a:ea typeface="黑体" panose="02010609060101010101" pitchFamily="49" charset="-122"/>
                <a:sym typeface="+mn-ea"/>
              </a:rPr>
              <a:t>  </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mn-ea"/>
              </a:rPr>
              <a:t>2.</a:t>
            </a:r>
            <a:r>
              <a:rPr lang="zh-CN" altLang="en-US" sz="3200">
                <a:latin typeface="黑体" panose="02010609060101010101" pitchFamily="49" charset="-122"/>
                <a:ea typeface="黑体" panose="02010609060101010101" pitchFamily="49" charset="-122"/>
                <a:sym typeface="+mn-ea"/>
              </a:rPr>
              <a:t>实事求是，</a:t>
            </a:r>
            <a:r>
              <a:rPr lang="zh-CN" altLang="en-US" sz="3200" smtClean="0">
                <a:latin typeface="黑体" panose="02010609060101010101" pitchFamily="49" charset="-122"/>
                <a:ea typeface="黑体" panose="02010609060101010101" pitchFamily="49" charset="-122"/>
                <a:sym typeface="+mn-ea"/>
              </a:rPr>
              <a:t>以理服人；</a:t>
            </a:r>
            <a:r>
              <a:rPr lang="en-US" altLang="zh-CN" sz="3200" smtClean="0">
                <a:latin typeface="黑体" panose="02010609060101010101" pitchFamily="49" charset="-122"/>
                <a:ea typeface="黑体" panose="02010609060101010101" pitchFamily="49" charset="-122"/>
                <a:sym typeface="+mn-ea"/>
              </a:rPr>
              <a:t> </a:t>
            </a:r>
            <a:endParaRPr lang="en-US" altLang="zh-CN" sz="3200">
              <a:latin typeface="黑体" pitchFamily="49" charset="-122"/>
              <a:ea typeface="黑体" pitchFamily="49" charset="-122"/>
            </a:endParaRPr>
          </a:p>
          <a:p>
            <a:pPr>
              <a:lnSpc>
                <a:spcPct val="150000"/>
              </a:lnSpc>
            </a:pPr>
            <a:r>
              <a:rPr lang="en-US" altLang="zh-CN" sz="3200" b="1" smtClean="0">
                <a:latin typeface="Times New Roman" panose="02020603050405020304" pitchFamily="18" charset="0"/>
                <a:ea typeface="黑体" panose="02010609060101010101" pitchFamily="49" charset="-122"/>
                <a:cs typeface="Times New Roman" panose="02020603050405020304" pitchFamily="18" charset="0"/>
                <a:sym typeface="+mn-ea"/>
              </a:rPr>
              <a:t>    3</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mn-ea"/>
              </a:rPr>
              <a:t>.</a:t>
            </a:r>
            <a:r>
              <a:rPr lang="zh-CN" altLang="en-US" sz="3200">
                <a:latin typeface="黑体" panose="02010609060101010101" pitchFamily="49" charset="-122"/>
                <a:ea typeface="黑体" panose="02010609060101010101" pitchFamily="49" charset="-122"/>
                <a:sym typeface="+mn-ea"/>
              </a:rPr>
              <a:t>有的放矢，看清</a:t>
            </a:r>
            <a:r>
              <a:rPr lang="zh-CN" altLang="en-US" sz="3200" smtClean="0">
                <a:latin typeface="黑体" panose="02010609060101010101" pitchFamily="49" charset="-122"/>
                <a:ea typeface="黑体" panose="02010609060101010101" pitchFamily="49" charset="-122"/>
                <a:sym typeface="+mn-ea"/>
              </a:rPr>
              <a:t>对象；</a:t>
            </a:r>
            <a:r>
              <a:rPr lang="en-US" altLang="zh-CN" sz="3200" smtClean="0">
                <a:latin typeface="黑体" panose="02010609060101010101" pitchFamily="49" charset="-122"/>
                <a:ea typeface="黑体" panose="02010609060101010101" pitchFamily="49" charset="-122"/>
                <a:sym typeface="+mn-ea"/>
              </a:rPr>
              <a:t>  </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mn-ea"/>
              </a:rPr>
              <a:t>4.</a:t>
            </a:r>
            <a:r>
              <a:rPr lang="zh-CN" altLang="en-US" sz="3200" smtClean="0">
                <a:latin typeface="黑体" panose="02010609060101010101" pitchFamily="49" charset="-122"/>
                <a:ea typeface="黑体" panose="02010609060101010101" pitchFamily="49" charset="-122"/>
                <a:sym typeface="+mn-ea"/>
              </a:rPr>
              <a:t>丰富</a:t>
            </a:r>
            <a:r>
              <a:rPr lang="zh-CN" altLang="en-US" sz="3200">
                <a:latin typeface="黑体" panose="02010609060101010101" pitchFamily="49" charset="-122"/>
                <a:ea typeface="黑体" panose="02010609060101010101" pitchFamily="49" charset="-122"/>
                <a:sym typeface="+mn-ea"/>
              </a:rPr>
              <a:t>多彩</a:t>
            </a:r>
            <a:r>
              <a:rPr lang="zh-CN" altLang="en-US" sz="3200" smtClean="0">
                <a:latin typeface="黑体" panose="02010609060101010101" pitchFamily="49" charset="-122"/>
                <a:ea typeface="黑体" panose="02010609060101010101" pitchFamily="49" charset="-122"/>
                <a:sym typeface="+mn-ea"/>
              </a:rPr>
              <a:t>，生动活泼；</a:t>
            </a:r>
            <a:r>
              <a:rPr lang="en-US" altLang="zh-CN" sz="3200" smtClean="0">
                <a:latin typeface="黑体" panose="02010609060101010101" pitchFamily="49" charset="-122"/>
                <a:ea typeface="黑体" panose="02010609060101010101" pitchFamily="49" charset="-122"/>
                <a:sym typeface="+mn-ea"/>
              </a:rPr>
              <a:t> </a:t>
            </a:r>
            <a:endParaRPr lang="en-US" altLang="zh-CN" sz="3200">
              <a:latin typeface="黑体" panose="02010609060101010101" pitchFamily="49" charset="-122"/>
              <a:ea typeface="黑体" panose="02010609060101010101" pitchFamily="49" charset="-122"/>
            </a:endParaRPr>
          </a:p>
          <a:p>
            <a:pPr>
              <a:lnSpc>
                <a:spcPct val="150000"/>
              </a:lnSpc>
            </a:pPr>
            <a:r>
              <a:rPr lang="en-US" altLang="zh-CN" sz="3200" b="1" smtClean="0">
                <a:latin typeface="Times New Roman" panose="02020603050405020304" pitchFamily="18" charset="0"/>
                <a:ea typeface="黑体" panose="02010609060101010101" pitchFamily="49" charset="-122"/>
                <a:cs typeface="Times New Roman" panose="02020603050405020304" pitchFamily="18" charset="0"/>
                <a:sym typeface="+mn-ea"/>
              </a:rPr>
              <a:t>    5</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mn-ea"/>
              </a:rPr>
              <a:t>.</a:t>
            </a:r>
            <a:r>
              <a:rPr lang="zh-CN" altLang="en-US" sz="3200">
                <a:latin typeface="黑体" panose="02010609060101010101" pitchFamily="49" charset="-122"/>
                <a:ea typeface="黑体" panose="02010609060101010101" pitchFamily="49" charset="-122"/>
                <a:sym typeface="+mn-ea"/>
              </a:rPr>
              <a:t>抓住要害，</a:t>
            </a:r>
            <a:r>
              <a:rPr lang="zh-CN" altLang="en-US" sz="3200" smtClean="0">
                <a:latin typeface="黑体" panose="02010609060101010101" pitchFamily="49" charset="-122"/>
                <a:ea typeface="黑体" panose="02010609060101010101" pitchFamily="49" charset="-122"/>
                <a:sym typeface="+mn-ea"/>
              </a:rPr>
              <a:t>解决问题；</a:t>
            </a:r>
            <a:r>
              <a:rPr lang="en-US" altLang="zh-CN" sz="3200" smtClean="0">
                <a:latin typeface="黑体" panose="02010609060101010101" pitchFamily="49" charset="-122"/>
                <a:ea typeface="黑体" panose="02010609060101010101" pitchFamily="49" charset="-122"/>
                <a:sym typeface="+mn-ea"/>
              </a:rPr>
              <a:t>  </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mn-ea"/>
              </a:rPr>
              <a:t>6.</a:t>
            </a:r>
            <a:r>
              <a:rPr lang="zh-CN" altLang="en-US" sz="3200">
                <a:latin typeface="黑体" panose="02010609060101010101" pitchFamily="49" charset="-122"/>
                <a:ea typeface="黑体" panose="02010609060101010101" pitchFamily="49" charset="-122"/>
                <a:sym typeface="+mn-ea"/>
              </a:rPr>
              <a:t>深入研究，认真</a:t>
            </a:r>
            <a:r>
              <a:rPr lang="zh-CN" altLang="en-US" sz="3200" smtClean="0">
                <a:latin typeface="黑体" panose="02010609060101010101" pitchFamily="49" charset="-122"/>
                <a:ea typeface="黑体" panose="02010609060101010101" pitchFamily="49" charset="-122"/>
                <a:sym typeface="+mn-ea"/>
              </a:rPr>
              <a:t>负责；</a:t>
            </a:r>
            <a:r>
              <a:rPr lang="en-US" altLang="zh-CN" sz="3200" smtClean="0">
                <a:latin typeface="黑体" panose="02010609060101010101" pitchFamily="49" charset="-122"/>
                <a:ea typeface="黑体" panose="02010609060101010101" pitchFamily="49" charset="-122"/>
                <a:sym typeface="+mn-ea"/>
              </a:rPr>
              <a:t> </a:t>
            </a:r>
            <a:endParaRPr lang="en-US" altLang="zh-CN" sz="3200">
              <a:latin typeface="黑体" panose="02010609060101010101" pitchFamily="49" charset="-122"/>
              <a:ea typeface="黑体" panose="02010609060101010101" pitchFamily="49" charset="-122"/>
            </a:endParaRPr>
          </a:p>
          <a:p>
            <a:pPr>
              <a:lnSpc>
                <a:spcPct val="150000"/>
              </a:lnSpc>
            </a:pPr>
            <a:r>
              <a:rPr lang="en-US" altLang="zh-CN" sz="3200" b="1" smtClean="0">
                <a:latin typeface="Times New Roman" panose="02020603050405020304" pitchFamily="18" charset="0"/>
                <a:ea typeface="黑体" panose="02010609060101010101" pitchFamily="49" charset="-122"/>
                <a:cs typeface="Times New Roman" panose="02020603050405020304" pitchFamily="18" charset="0"/>
                <a:sym typeface="+mn-ea"/>
              </a:rPr>
              <a:t>    7</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mn-ea"/>
              </a:rPr>
              <a:t>.</a:t>
            </a:r>
            <a:r>
              <a:rPr lang="zh-CN" altLang="en-US" sz="3200">
                <a:latin typeface="黑体" panose="02010609060101010101" pitchFamily="49" charset="-122"/>
                <a:ea typeface="黑体" panose="02010609060101010101" pitchFamily="49" charset="-122"/>
                <a:sym typeface="+mn-ea"/>
              </a:rPr>
              <a:t>端正文风，有益</a:t>
            </a:r>
            <a:r>
              <a:rPr lang="zh-CN" altLang="en-US" sz="3200" smtClean="0">
                <a:latin typeface="黑体" panose="02010609060101010101" pitchFamily="49" charset="-122"/>
                <a:ea typeface="黑体" panose="02010609060101010101" pitchFamily="49" charset="-122"/>
                <a:sym typeface="+mn-ea"/>
              </a:rPr>
              <a:t>革命；</a:t>
            </a:r>
            <a:r>
              <a:rPr lang="en-US" altLang="zh-CN" sz="3200" smtClean="0">
                <a:latin typeface="黑体" panose="02010609060101010101" pitchFamily="49" charset="-122"/>
                <a:ea typeface="黑体" panose="02010609060101010101" pitchFamily="49" charset="-122"/>
                <a:sym typeface="+mn-ea"/>
              </a:rPr>
              <a:t>  </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mn-ea"/>
              </a:rPr>
              <a:t>8.</a:t>
            </a:r>
            <a:r>
              <a:rPr lang="zh-CN" altLang="en-US" sz="3200">
                <a:latin typeface="黑体" panose="02010609060101010101" pitchFamily="49" charset="-122"/>
                <a:ea typeface="黑体" panose="02010609060101010101" pitchFamily="49" charset="-122"/>
                <a:sym typeface="+mn-ea"/>
              </a:rPr>
              <a:t>宣传出去，</a:t>
            </a:r>
            <a:r>
              <a:rPr lang="zh-CN" altLang="en-US" sz="3200" smtClean="0">
                <a:latin typeface="黑体" panose="02010609060101010101" pitchFamily="49" charset="-122"/>
                <a:ea typeface="黑体" panose="02010609060101010101" pitchFamily="49" charset="-122"/>
                <a:sym typeface="+mn-ea"/>
              </a:rPr>
              <a:t>利国利民。</a:t>
            </a:r>
            <a:r>
              <a:rPr lang="en-US" altLang="zh-CN" sz="4400" smtClean="0">
                <a:latin typeface="黑体" panose="02010609060101010101" pitchFamily="49" charset="-122"/>
                <a:ea typeface="黑体" panose="02010609060101010101" pitchFamily="49" charset="-122"/>
                <a:sym typeface="+mn-ea"/>
              </a:rPr>
              <a:t> </a:t>
            </a:r>
            <a:endParaRPr lang="en-US" altLang="zh-CN" sz="4400" b="0" smtClean="0">
              <a:latin typeface="黑体" pitchFamily="49" charset="-122"/>
              <a:ea typeface="黑体" pitchFamily="49" charset="-122"/>
              <a:cs typeface="楷体" panose="02010609060101010101" charset="-122"/>
              <a:sym typeface="+mn-ea"/>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anim calcmode="lin" valueType="num">
                                      <p:cBhvr additive="base">
                                        <p:cTn id="7" dur="500" fill="hold"/>
                                        <p:tgtEl>
                                          <p:spTgt spid="10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00">
                                            <p:txEl>
                                              <p:pRg st="1" end="1"/>
                                            </p:txEl>
                                          </p:spTgt>
                                        </p:tgtEl>
                                        <p:attrNameLst>
                                          <p:attrName>style.visibility</p:attrName>
                                        </p:attrNameLst>
                                      </p:cBhvr>
                                      <p:to>
                                        <p:strVal val="visible"/>
                                      </p:to>
                                    </p:set>
                                    <p:anim calcmode="lin" valueType="num">
                                      <p:cBhvr additive="base">
                                        <p:cTn id="13" dur="500" fill="hold"/>
                                        <p:tgtEl>
                                          <p:spTgt spid="100">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00">
                                            <p:txEl>
                                              <p:pRg st="2" end="2"/>
                                            </p:txEl>
                                          </p:spTgt>
                                        </p:tgtEl>
                                        <p:attrNameLst>
                                          <p:attrName>style.visibility</p:attrName>
                                        </p:attrNameLst>
                                      </p:cBhvr>
                                      <p:to>
                                        <p:strVal val="visible"/>
                                      </p:to>
                                    </p:set>
                                    <p:anim calcmode="lin" valueType="num">
                                      <p:cBhvr additive="base">
                                        <p:cTn id="19" dur="500" fill="hold"/>
                                        <p:tgtEl>
                                          <p:spTgt spid="100">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00">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100">
                                            <p:txEl>
                                              <p:pRg st="3" end="3"/>
                                            </p:txEl>
                                          </p:spTgt>
                                        </p:tgtEl>
                                        <p:attrNameLst>
                                          <p:attrName>style.visibility</p:attrName>
                                        </p:attrNameLst>
                                      </p:cBhvr>
                                      <p:to>
                                        <p:strVal val="visible"/>
                                      </p:to>
                                    </p:set>
                                    <p:anim calcmode="lin" valueType="num">
                                      <p:cBhvr additive="base">
                                        <p:cTn id="25" dur="500" fill="hold"/>
                                        <p:tgtEl>
                                          <p:spTgt spid="100">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00">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nodeType="clickEffect">
                                  <p:stCondLst>
                                    <p:cond delay="0"/>
                                  </p:stCondLst>
                                  <p:childTnLst>
                                    <p:set>
                                      <p:cBhvr>
                                        <p:cTn id="30" dur="1" fill="hold">
                                          <p:stCondLst>
                                            <p:cond delay="0"/>
                                          </p:stCondLst>
                                        </p:cTn>
                                        <p:tgtEl>
                                          <p:spTgt spid="100">
                                            <p:txEl>
                                              <p:pRg st="4" end="4"/>
                                            </p:txEl>
                                          </p:spTgt>
                                        </p:tgtEl>
                                        <p:attrNameLst>
                                          <p:attrName>style.visibility</p:attrName>
                                        </p:attrNameLst>
                                      </p:cBhvr>
                                      <p:to>
                                        <p:strVal val="visible"/>
                                      </p:to>
                                    </p:set>
                                    <p:anim calcmode="lin" valueType="num">
                                      <p:cBhvr additive="base">
                                        <p:cTn id="31" dur="500" fill="hold"/>
                                        <p:tgtEl>
                                          <p:spTgt spid="100">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00">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187308"/>
  <p:tag name="KSO_WM_UNIT_COMPATIBLE" val="0"/>
  <p:tag name="KSO_WM_UNIT_DIAGRAM_ISNUMVISUAL" val="0"/>
  <p:tag name="KSO_WM_UNIT_DIAGRAM_ISREFERUNIT" val="0"/>
  <p:tag name="KSO_WM_UNIT_HIGHLIGHT" val="0"/>
  <p:tag name="KSO_WM_UNIT_ID" val="_0**"/>
  <p:tag name="KSO_WM_UNIT_LAYERLEVEL" val="1"/>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187308"/>
  <p:tag name="KSO_WM_UNIT_COMPATIBLE" val="0"/>
  <p:tag name="KSO_WM_UNIT_DIAGRAM_ISNUMVISUAL" val="0"/>
  <p:tag name="KSO_WM_UNIT_DIAGRAM_ISREFERUNIT" val="0"/>
  <p:tag name="KSO_WM_UNIT_HIGHLIGHT" val="0"/>
  <p:tag name="KSO_WM_UNIT_ID" val="_0**"/>
  <p:tag name="KSO_WM_UNIT_LAYERLEVEL" val="1"/>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187308_1"/>
  <p:tag name="KSO_WM_SLIDE_INDEX" val="1"/>
  <p:tag name="KSO_WM_SLIDE_ITEM_CNT" val="0"/>
  <p:tag name="KSO_WM_SLIDE_LAYOUT" val="a_b"/>
  <p:tag name="KSO_WM_SLIDE_LAYOUT_CNT" val="1_1"/>
  <p:tag name="KSO_WM_SLIDE_MODEL_TYPE" val="cover"/>
  <p:tag name="KSO_WM_SLIDE_SUBTYPE" val="defaultBlank"/>
  <p:tag name="KSO_WM_SLIDE_TYPE" val="title"/>
  <p:tag name="KSO_WM_TAG_VERSION" val="1.0"/>
  <p:tag name="KSO_WM_TEMPLATE_CATEGORY" val="custom"/>
  <p:tag name="KSO_WM_TEMPLATE_INDEX" val="20187308"/>
  <p:tag name="KSO_WM_TEMPLATE_SUBCATEGORY" val="0"/>
  <p:tag name="KSO_WM_TEMPLATE_THUMBS_INDEX" val="1"/>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187308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INDEX" val="20187308"/>
  <p:tag name="KSO_WM_TEMPLATE_SUBCATEGORY" val="0"/>
  <p:tag name="KSO_WM_TEMPLATE_THUMBS_INDEX" val="1"/>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187308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INDEX" val="20187308"/>
  <p:tag name="KSO_WM_TEMPLATE_SUBCATEGORY" val="0"/>
  <p:tag name="KSO_WM_TEMPLATE_THUMBS_INDEX" val="1"/>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187308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INDEX" val="20187308"/>
  <p:tag name="KSO_WM_TEMPLATE_SUBCATEGORY" val="0"/>
  <p:tag name="KSO_WM_TEMPLATE_THUMBS_INDEX" val="1"/>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187308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INDEX" val="20187308"/>
  <p:tag name="KSO_WM_TEMPLATE_SUBCATEGORY" val="0"/>
  <p:tag name="KSO_WM_TEMPLATE_THUMBS_INDEX" val="1"/>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187308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INDEX" val="20187308"/>
  <p:tag name="KSO_WM_TEMPLATE_SUBCATEGORY" val="0"/>
  <p:tag name="KSO_WM_TEMPLATE_THUMBS_INDEX" val="1"/>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187308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INDEX" val="20187308"/>
  <p:tag name="KSO_WM_TEMPLATE_SUBCATEGORY" val="0"/>
  <p:tag name="KSO_WM_TEMPLATE_THUMBS_INDEX" val="1"/>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187308"/>
  <p:tag name="KSO_WM_TEMPLATE_SUBCATEGORY" val="0"/>
  <p:tag name="KSO_WM_TEMPLATE_THUMBS_INDEX" val="1"/>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187308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INDEX" val="20187308"/>
  <p:tag name="KSO_WM_TEMPLATE_SUBCATEGORY" val="0"/>
  <p:tag name="KSO_WM_TEMPLATE_THUMBS_INDEX" val="1"/>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187308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INDEX" val="20187308"/>
  <p:tag name="KSO_WM_TEMPLATE_SUBCATEGORY" val="0"/>
  <p:tag name="KSO_WM_TEMPLATE_THUMBS_INDEX" val="1"/>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187308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INDEX" val="20187308"/>
  <p:tag name="KSO_WM_TEMPLATE_SUBCATEGORY" val="0"/>
  <p:tag name="KSO_WM_TEMPLATE_THUMBS_INDEX" val="1"/>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187308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INDEX" val="20187308"/>
  <p:tag name="KSO_WM_TEMPLATE_SUBCATEGORY" val="0"/>
  <p:tag name="KSO_WM_TEMPLATE_THUMBS_INDEX" val="1"/>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187308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INDEX" val="20187308"/>
  <p:tag name="KSO_WM_TEMPLATE_SUBCATEGORY" val="0"/>
  <p:tag name="KSO_WM_TEMPLATE_THUMBS_INDEX" val="1"/>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187308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INDEX" val="20187308"/>
  <p:tag name="KSO_WM_TEMPLATE_SUBCATEGORY" val="0"/>
  <p:tag name="KSO_WM_TEMPLATE_THUMBS_INDEX" val="1"/>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187308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INDEX" val="20187308"/>
  <p:tag name="KSO_WM_TEMPLATE_SUBCATEGORY" val="0"/>
  <p:tag name="KSO_WM_TEMPLATE_THUMBS_INDEX" val="1"/>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187308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INDEX" val="20187308"/>
  <p:tag name="KSO_WM_TEMPLATE_SUBCATEGORY" val="0"/>
  <p:tag name="KSO_WM_TEMPLATE_THUMBS_INDEX" val="1"/>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187308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INDEX" val="20187308"/>
  <p:tag name="KSO_WM_TEMPLATE_SUBCATEGORY" val="0"/>
  <p:tag name="KSO_WM_TEMPLATE_THUMBS_INDEX" val="1"/>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187308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INDEX" val="20187308"/>
  <p:tag name="KSO_WM_TEMPLATE_SUBCATEGORY" val="0"/>
  <p:tag name="KSO_WM_TEMPLATE_THUMBS_INDEX" val="1"/>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187308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INDEX" val="20187308"/>
  <p:tag name="KSO_WM_TEMPLATE_SUBCATEGORY" val="0"/>
  <p:tag name="KSO_WM_TEMPLATE_THUMBS_INDEX" val="1"/>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187308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INDEX" val="20187308"/>
  <p:tag name="KSO_WM_TEMPLATE_SUBCATEGORY" val="0"/>
  <p:tag name="KSO_WM_TEMPLATE_THUMBS_INDEX" val="1"/>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187308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INDEX" val="20187308"/>
  <p:tag name="KSO_WM_TEMPLATE_SUBCATEGORY" val="0"/>
  <p:tag name="KSO_WM_TEMPLATE_THUMBS_INDEX" val="1"/>
</p:tagLst>
</file>

<file path=ppt/tags/tag83.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187308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INDEX" val="20187308"/>
  <p:tag name="KSO_WM_TEMPLATE_SUBCATEGORY" val="0"/>
  <p:tag name="KSO_WM_TEMPLATE_THUMBS_INDEX" val="1"/>
</p:tagLst>
</file>

<file path=ppt/tags/tag84.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187308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INDEX" val="20187308"/>
  <p:tag name="KSO_WM_TEMPLATE_SUBCATEGORY" val="0"/>
  <p:tag name="KSO_WM_TEMPLATE_THUMBS_INDEX" val="1"/>
</p:tagLst>
</file>

<file path=ppt/tags/tag85.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187308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INDEX" val="20187308"/>
  <p:tag name="KSO_WM_TEMPLATE_SUBCATEGORY" val="0"/>
  <p:tag name="KSO_WM_TEMPLATE_THUMBS_INDEX" val="1"/>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xmlns:r="http://schemas.openxmlformats.org/officeDocument/2006/relationship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xmlns:r="http://schemas.openxmlformats.org/officeDocument/2006/relationship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xmlns:r="http://schemas.openxmlformats.org/officeDocument/2006/relationship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TotalTime>
  <Words>1291</Words>
  <Application>Microsoft Office PowerPoint</Application>
  <PresentationFormat>自定义</PresentationFormat>
  <Paragraphs>127</Paragraphs>
  <Slides>23</Slides>
  <Notes>23</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23</vt:i4>
      </vt:variant>
    </vt:vector>
  </HeadingPairs>
  <TitlesOfParts>
    <vt:vector size="25" baseType="lpstr">
      <vt:lpstr>Office 主题​​</vt:lpstr>
      <vt:lpstr>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hj</cp:lastModifiedBy>
  <cp:revision>48</cp:revision>
  <dcterms:created xsi:type="dcterms:W3CDTF">2019-06-19T02:08:00Z</dcterms:created>
  <dcterms:modified xsi:type="dcterms:W3CDTF">2020-10-23T01:31:13Z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2052-11.1.0.9208</vt:lpwstr>
  </property>
</Properties>
</file>