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7" r:id="rId3"/>
    <p:sldMasterId id="2147483676" r:id="rId4"/>
  </p:sldMasterIdLst>
  <p:notesMasterIdLst>
    <p:notesMasterId r:id="rId5"/>
  </p:notesMasterIdLst>
  <p:sldIdLst>
    <p:sldId id="610" r:id="rId6"/>
    <p:sldId id="498" r:id="rId7"/>
    <p:sldId id="500" r:id="rId8"/>
    <p:sldId id="499" r:id="rId9"/>
    <p:sldId id="815" r:id="rId10"/>
    <p:sldId id="502" r:id="rId11"/>
    <p:sldId id="812" r:id="rId12"/>
    <p:sldId id="442" r:id="rId13"/>
    <p:sldId id="310" r:id="rId14"/>
    <p:sldId id="816" r:id="rId15"/>
    <p:sldId id="817" r:id="rId16"/>
    <p:sldId id="557" r:id="rId17"/>
    <p:sldId id="818" r:id="rId18"/>
    <p:sldId id="558" r:id="rId19"/>
    <p:sldId id="559" r:id="rId20"/>
    <p:sldId id="497" r:id="rId21"/>
    <p:sldId id="381" r:id="rId22"/>
    <p:sldId id="871" r:id="rId23"/>
    <p:sldId id="873" r:id="rId24"/>
    <p:sldId id="562" r:id="rId25"/>
    <p:sldId id="510" r:id="rId26"/>
    <p:sldId id="874" r:id="rId27"/>
    <p:sldId id="392" r:id="rId28"/>
    <p:sldId id="564" r:id="rId29"/>
    <p:sldId id="565" r:id="rId30"/>
    <p:sldId id="673" r:id="rId31"/>
    <p:sldId id="567" r:id="rId32"/>
    <p:sldId id="405" r:id="rId33"/>
    <p:sldId id="717" r:id="rId34"/>
    <p:sldId id="718" r:id="rId35"/>
    <p:sldId id="720" r:id="rId36"/>
    <p:sldId id="721" r:id="rId37"/>
    <p:sldId id="420" r:id="rId38"/>
    <p:sldId id="752" r:id="rId39"/>
    <p:sldId id="753" r:id="rId40"/>
    <p:sldId id="875" r:id="rId41"/>
    <p:sldId id="791" r:id="rId42"/>
    <p:sldId id="757" r:id="rId43"/>
    <p:sldId id="770" r:id="rId44"/>
    <p:sldId id="455" r:id="rId45"/>
    <p:sldId id="792" r:id="rId46"/>
    <p:sldId id="793" r:id="rId47"/>
    <p:sldId id="794" r:id="rId48"/>
    <p:sldId id="876" r:id="rId49"/>
    <p:sldId id="722" r:id="rId50"/>
    <p:sldId id="756" r:id="rId51"/>
    <p:sldId id="612" r:id="rId52"/>
    <p:sldId id="511" r:id="rId53"/>
    <p:sldId id="459" r:id="rId54"/>
    <p:sldId id="494" r:id="rId55"/>
    <p:sldId id="460" r:id="rId56"/>
  </p:sldIdLst>
  <p:sldSz cx="12192000" cy="6858000"/>
  <p:notesSz cx="7104063" cy="10234613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921">
          <p15:clr>
            <a:srgbClr val="A4A3A4"/>
          </p15:clr>
        </p15:guide>
        <p15:guide id="3" pos="67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刘思蜀" initials="刘思蜀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82" y="84"/>
      </p:cViewPr>
      <p:guideLst>
        <p:guide orient="horz" pos="2158"/>
        <p:guide pos="921"/>
        <p:guide pos="676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slide" Target="slides/slide44.xml" /><Relationship Id="rId5" Type="http://schemas.openxmlformats.org/officeDocument/2006/relationships/notesMaster" Target="notesMasters/notesMaster1.xml" /><Relationship Id="rId50" Type="http://schemas.openxmlformats.org/officeDocument/2006/relationships/slide" Target="slides/slide45.xml" /><Relationship Id="rId51" Type="http://schemas.openxmlformats.org/officeDocument/2006/relationships/slide" Target="slides/slide46.xml" /><Relationship Id="rId52" Type="http://schemas.openxmlformats.org/officeDocument/2006/relationships/slide" Target="slides/slide47.xml" /><Relationship Id="rId53" Type="http://schemas.openxmlformats.org/officeDocument/2006/relationships/slide" Target="slides/slide48.xml" /><Relationship Id="rId54" Type="http://schemas.openxmlformats.org/officeDocument/2006/relationships/slide" Target="slides/slide49.xml" /><Relationship Id="rId55" Type="http://schemas.openxmlformats.org/officeDocument/2006/relationships/slide" Target="slides/slide50.xml" /><Relationship Id="rId56" Type="http://schemas.openxmlformats.org/officeDocument/2006/relationships/slide" Target="slides/slide51.xml" /><Relationship Id="rId57" Type="http://schemas.openxmlformats.org/officeDocument/2006/relationships/tags" Target="tags/tag641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1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0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FC2B9-D6F4-41FA-87B0-DAC0D821587C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1E15A-F41D-476A-9545-F57506F30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94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tags" Target="../tags/tag36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5.xml" /><Relationship Id="rId4" Type="http://schemas.openxmlformats.org/officeDocument/2006/relationships/tags" Target="../tags/tag436.xml" /><Relationship Id="rId5" Type="http://schemas.openxmlformats.org/officeDocument/2006/relationships/tags" Target="../tags/tag437.xml" /><Relationship Id="rId6" Type="http://schemas.openxmlformats.org/officeDocument/2006/relationships/tags" Target="../tags/tag43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0.xml" /><Relationship Id="rId4" Type="http://schemas.openxmlformats.org/officeDocument/2006/relationships/tags" Target="../tags/tag461.xml" /><Relationship Id="rId5" Type="http://schemas.openxmlformats.org/officeDocument/2006/relationships/tags" Target="../tags/tag46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733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>
              <a:buSzTx/>
            </a:pPr>
            <a:fld id="{9A0DB2DC-4C9A-4742-B13C-FB6460FD3503}" type="slidenum"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2</a:t>
            </a:fld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546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21506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>
              <a:buSzTx/>
            </a:pPr>
            <a:fld id="{9A0DB2DC-4C9A-4742-B13C-FB6460FD3503}" type="slidenum"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3</a:t>
            </a:fld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5229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23554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>
              <a:buSzTx/>
            </a:pPr>
            <a:fld id="{9A0DB2DC-4C9A-4742-B13C-FB6460FD3503}" type="slidenum"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4</a:t>
            </a:fld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120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82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74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2129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Relationship Id="rId8" Type="http://schemas.openxmlformats.org/officeDocument/2006/relationships/themeOverride" Target="../theme/themeOverride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Relationship Id="rId7" Type="http://schemas.openxmlformats.org/officeDocument/2006/relationships/tags" Target="../tags/tag63.xml" /><Relationship Id="rId8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tags" Target="../tags/tag70.xml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2.xml" /><Relationship Id="rId11" Type="http://schemas.openxmlformats.org/officeDocument/2006/relationships/tags" Target="../tags/tag123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Relationship Id="rId8" Type="http://schemas.openxmlformats.org/officeDocument/2006/relationships/themeOverride" Target="../theme/themeOverride2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2" Type="http://schemas.openxmlformats.org/officeDocument/2006/relationships/tags" Target="../tags/tag130.xml" /><Relationship Id="rId3" Type="http://schemas.openxmlformats.org/officeDocument/2006/relationships/image" Target="../media/image6.png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0.xml" /><Relationship Id="rId10" Type="http://schemas.openxmlformats.org/officeDocument/2006/relationships/tags" Target="../tags/tag169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0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4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tags" Target="../tags/tag196.xml" /><Relationship Id="rId14" Type="http://schemas.openxmlformats.org/officeDocument/2006/relationships/tags" Target="../tags/tag197.xml" /><Relationship Id="rId15" Type="http://schemas.openxmlformats.org/officeDocument/2006/relationships/tags" Target="../tags/tag198.xml" /><Relationship Id="rId16" Type="http://schemas.openxmlformats.org/officeDocument/2006/relationships/tags" Target="../tags/tag199.xml" /><Relationship Id="rId17" Type="http://schemas.openxmlformats.org/officeDocument/2006/relationships/tags" Target="../tags/tag200.xml" /><Relationship Id="rId18" Type="http://schemas.openxmlformats.org/officeDocument/2006/relationships/tags" Target="../tags/tag201.xml" /><Relationship Id="rId19" Type="http://schemas.openxmlformats.org/officeDocument/2006/relationships/tags" Target="../tags/tag202.xml" /><Relationship Id="rId2" Type="http://schemas.openxmlformats.org/officeDocument/2006/relationships/tags" Target="../tags/tag185.xml" /><Relationship Id="rId20" Type="http://schemas.openxmlformats.org/officeDocument/2006/relationships/tags" Target="../tags/tag203.xml" /><Relationship Id="rId21" Type="http://schemas.openxmlformats.org/officeDocument/2006/relationships/tags" Target="../tags/tag204.xml" /><Relationship Id="rId22" Type="http://schemas.openxmlformats.org/officeDocument/2006/relationships/tags" Target="../tags/tag205.xml" /><Relationship Id="rId23" Type="http://schemas.openxmlformats.org/officeDocument/2006/relationships/tags" Target="../tags/tag206.xml" /><Relationship Id="rId24" Type="http://schemas.openxmlformats.org/officeDocument/2006/relationships/tags" Target="../tags/tag207.xml" /><Relationship Id="rId25" Type="http://schemas.openxmlformats.org/officeDocument/2006/relationships/tags" Target="../tags/tag208.xml" /><Relationship Id="rId26" Type="http://schemas.openxmlformats.org/officeDocument/2006/relationships/tags" Target="../tags/tag209.xml" /><Relationship Id="rId27" Type="http://schemas.openxmlformats.org/officeDocument/2006/relationships/tags" Target="../tags/tag210.xml" /><Relationship Id="rId28" Type="http://schemas.openxmlformats.org/officeDocument/2006/relationships/tags" Target="../tags/tag211.xml" /><Relationship Id="rId29" Type="http://schemas.openxmlformats.org/officeDocument/2006/relationships/tags" Target="../tags/tag212.xml" /><Relationship Id="rId3" Type="http://schemas.openxmlformats.org/officeDocument/2006/relationships/tags" Target="../tags/tag186.xml" /><Relationship Id="rId30" Type="http://schemas.openxmlformats.org/officeDocument/2006/relationships/tags" Target="../tags/tag213.xml" /><Relationship Id="rId31" Type="http://schemas.openxmlformats.org/officeDocument/2006/relationships/tags" Target="../tags/tag214.xml" /><Relationship Id="rId32" Type="http://schemas.openxmlformats.org/officeDocument/2006/relationships/tags" Target="../tags/tag215.xml" /><Relationship Id="rId33" Type="http://schemas.openxmlformats.org/officeDocument/2006/relationships/tags" Target="../tags/tag216.xml" /><Relationship Id="rId34" Type="http://schemas.openxmlformats.org/officeDocument/2006/relationships/tags" Target="../tags/tag217.xml" /><Relationship Id="rId35" Type="http://schemas.openxmlformats.org/officeDocument/2006/relationships/tags" Target="../tags/tag218.xml" /><Relationship Id="rId36" Type="http://schemas.openxmlformats.org/officeDocument/2006/relationships/tags" Target="../tags/tag219.xml" /><Relationship Id="rId37" Type="http://schemas.openxmlformats.org/officeDocument/2006/relationships/tags" Target="../tags/tag220.xml" /><Relationship Id="rId38" Type="http://schemas.openxmlformats.org/officeDocument/2006/relationships/tags" Target="../tags/tag221.xml" /><Relationship Id="rId39" Type="http://schemas.openxmlformats.org/officeDocument/2006/relationships/tags" Target="../tags/tag222.xml" /><Relationship Id="rId4" Type="http://schemas.openxmlformats.org/officeDocument/2006/relationships/tags" Target="../tags/tag187.xml" /><Relationship Id="rId40" Type="http://schemas.openxmlformats.org/officeDocument/2006/relationships/tags" Target="../tags/tag223.xml" /><Relationship Id="rId41" Type="http://schemas.openxmlformats.org/officeDocument/2006/relationships/slideMaster" Target="../slideMasters/slideMaster3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4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0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image" Target="../media/image1.jpeg" /><Relationship Id="rId3" Type="http://schemas.openxmlformats.org/officeDocument/2006/relationships/tags" Target="../tags/tag14.xml" /><Relationship Id="rId4" Type="http://schemas.openxmlformats.org/officeDocument/2006/relationships/slideMaster" Target="../slideMasters/slideMaster1.xml" /><Relationship Id="rId5" Type="http://schemas.openxmlformats.org/officeDocument/2006/relationships/themeOverride" Target="../theme/themeOverride3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6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3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ags" Target="../tags/tag250.xml" /><Relationship Id="rId9" Type="http://schemas.openxmlformats.org/officeDocument/2006/relationships/tags" Target="../tags/tag25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2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7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1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tags" Target="../tags/tag273.xml" /><Relationship Id="rId7" Type="http://schemas.openxmlformats.org/officeDocument/2006/relationships/tags" Target="../tags/tag274.xml" /><Relationship Id="rId8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5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Relationship Id="rId7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1.xml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Relationship Id="rId7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7.xml" /><Relationship Id="rId2" Type="http://schemas.openxmlformats.org/officeDocument/2006/relationships/image" Target="../media/image2.jpeg" /><Relationship Id="rId3" Type="http://schemas.openxmlformats.org/officeDocument/2006/relationships/tags" Target="../tags/tag288.xml" /><Relationship Id="rId4" Type="http://schemas.openxmlformats.org/officeDocument/2006/relationships/image" Target="../media/image3.png" /><Relationship Id="rId5" Type="http://schemas.openxmlformats.org/officeDocument/2006/relationships/tags" Target="../tags/tag289.xml" /><Relationship Id="rId6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0.xml" /><Relationship Id="rId2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image" Target="../media/image2.jpeg" /><Relationship Id="rId3" Type="http://schemas.openxmlformats.org/officeDocument/2006/relationships/tags" Target="../tags/tag26.xml" /><Relationship Id="rId4" Type="http://schemas.openxmlformats.org/officeDocument/2006/relationships/image" Target="../media/image3.png" /><Relationship Id="rId5" Type="http://schemas.openxmlformats.org/officeDocument/2006/relationships/tags" Target="../tags/tag27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10" Type="http://schemas.openxmlformats.org/officeDocument/2006/relationships/tags" Target="../tags/tag5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08184" y="4084721"/>
            <a:ext cx="4567816" cy="793459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508179" y="4956280"/>
            <a:ext cx="456781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bg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5237746" y="3998543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24678" y="294859"/>
            <a:ext cx="11542644" cy="6268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9EFD9D74-47D9-4702-A33C-335B63B48DBF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11583670" y="5733415"/>
            <a:ext cx="498475" cy="1082675"/>
            <a:chOff x="17775" y="8015"/>
            <a:chExt cx="1252" cy="2719"/>
          </a:xfrm>
        </p:grpSpPr>
        <p:sp>
          <p:nvSpPr>
            <p:cNvPr id="13" name="椭圆 12"/>
            <p:cNvSpPr/>
            <p:nvPr userDrawn="1">
              <p:custDataLst>
                <p:tags r:id="rId3"/>
              </p:custDataLst>
            </p:nvPr>
          </p:nvSpPr>
          <p:spPr>
            <a:xfrm>
              <a:off x="18152" y="9860"/>
              <a:ext cx="875" cy="8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>
              <p:custDataLst>
                <p:tags r:id="rId4"/>
              </p:custDataLst>
            </p:nvPr>
          </p:nvSpPr>
          <p:spPr>
            <a:xfrm>
              <a:off x="17775" y="9140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 userDrawn="1">
              <p:custDataLst>
                <p:tags r:id="rId5"/>
              </p:custDataLst>
            </p:nvPr>
          </p:nvSpPr>
          <p:spPr>
            <a:xfrm>
              <a:off x="18401" y="8687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 userDrawn="1">
              <p:custDataLst>
                <p:tags r:id="rId6"/>
              </p:custDataLst>
            </p:nvPr>
          </p:nvSpPr>
          <p:spPr>
            <a:xfrm>
              <a:off x="17883" y="8015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744578" y="1880787"/>
            <a:ext cx="9336506" cy="3449203"/>
            <a:chOff x="1744578" y="1880787"/>
            <a:chExt cx="9336506" cy="3449203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 rot="245821">
              <a:off x="1744578" y="1880787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 rot="21380744">
              <a:off x="1756611" y="1900990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1744578" y="1900990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3266167" y="2599827"/>
            <a:ext cx="6371319" cy="117957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3266168" y="3991669"/>
            <a:ext cx="6371318" cy="973138"/>
          </a:xfrm>
        </p:spPr>
        <p:txBody>
          <a:bodyPr lIns="90000" rIns="90000" bIns="46800"/>
          <a:lstStyle>
            <a:lvl1pPr marL="0" indent="0" algn="ctr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5779167" y="3863139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48285" y="273050"/>
            <a:ext cx="11692255" cy="6311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9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1147334"/>
            <a:ext cx="12192000" cy="36933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70144"/>
            <a:ext cx="10976400" cy="648512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2" y="6368643"/>
            <a:ext cx="2700000" cy="279180"/>
          </a:xfrm>
        </p:spPr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68643"/>
            <a:ext cx="3960000" cy="279180"/>
          </a:xfrm>
        </p:spPr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68643"/>
            <a:ext cx="2700000" cy="279180"/>
          </a:xfrm>
        </p:spPr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382991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1980158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6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1046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237490"/>
            <a:ext cx="11037570" cy="565150"/>
          </a:xfrm>
        </p:spPr>
        <p:txBody>
          <a:bodyPr wrap="square" lIns="90000" tIns="46800" rIns="90000" bIns="46800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275" name="Line 2"/>
          <p:cNvSpPr/>
          <p:nvPr>
            <p:custDataLst>
              <p:tags r:id="rId2"/>
            </p:custDataLst>
          </p:nvPr>
        </p:nvSpPr>
        <p:spPr>
          <a:xfrm flipH="1">
            <a:off x="97536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grpSp>
        <p:nvGrpSpPr>
          <p:cNvPr id="10276" name="Group 8"/>
          <p:cNvGrpSpPr/>
          <p:nvPr>
            <p:custDataLst>
              <p:tags r:id="rId3"/>
            </p:custDataLst>
          </p:nvPr>
        </p:nvGrpSpPr>
        <p:grpSpPr>
          <a:xfrm>
            <a:off x="9990667" y="2992438"/>
            <a:ext cx="1784351" cy="2189162"/>
            <a:chOff x="4704" y="1885"/>
            <a:chExt cx="843" cy="1379"/>
          </a:xfrm>
        </p:grpSpPr>
        <p:sp>
          <p:nvSpPr>
            <p:cNvPr id="10277" name="Oval 9"/>
            <p:cNvSpPr/>
            <p:nvPr>
              <p:custDataLst>
                <p:tags r:id="rId4"/>
              </p:custDataLst>
            </p:nvPr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78" name="Oval 10"/>
            <p:cNvSpPr/>
            <p:nvPr>
              <p:custDataLst>
                <p:tags r:id="rId5"/>
              </p:custDataLst>
            </p:nvPr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79" name="Oval 11"/>
            <p:cNvSpPr/>
            <p:nvPr>
              <p:custDataLst>
                <p:tags r:id="rId6"/>
              </p:custDataLst>
            </p:nvPr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0" name="Oval 12"/>
            <p:cNvSpPr/>
            <p:nvPr>
              <p:custDataLst>
                <p:tags r:id="rId7"/>
              </p:custDataLst>
            </p:nvPr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1" name="Oval 13"/>
            <p:cNvSpPr/>
            <p:nvPr>
              <p:custDataLst>
                <p:tags r:id="rId8"/>
              </p:custDataLst>
            </p:nvPr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2" name="Oval 14"/>
            <p:cNvSpPr/>
            <p:nvPr>
              <p:custDataLst>
                <p:tags r:id="rId9"/>
              </p:custDataLst>
            </p:nvPr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3" name="Oval 15"/>
            <p:cNvSpPr/>
            <p:nvPr>
              <p:custDataLst>
                <p:tags r:id="rId10"/>
              </p:custDataLst>
            </p:nvPr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4" name="Oval 16"/>
            <p:cNvSpPr/>
            <p:nvPr>
              <p:custDataLst>
                <p:tags r:id="rId11"/>
              </p:custDataLst>
            </p:nvPr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5" name="Oval 17"/>
            <p:cNvSpPr/>
            <p:nvPr>
              <p:custDataLst>
                <p:tags r:id="rId12"/>
              </p:custDataLst>
            </p:nvPr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6" name="Oval 18"/>
            <p:cNvSpPr/>
            <p:nvPr>
              <p:custDataLst>
                <p:tags r:id="rId13"/>
              </p:custDataLst>
            </p:nvPr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7" name="Oval 19"/>
            <p:cNvSpPr/>
            <p:nvPr>
              <p:custDataLst>
                <p:tags r:id="rId14"/>
              </p:custDataLst>
            </p:nvPr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8" name="Oval 20"/>
            <p:cNvSpPr/>
            <p:nvPr>
              <p:custDataLst>
                <p:tags r:id="rId15"/>
              </p:custDataLst>
            </p:nvPr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89" name="Oval 21"/>
            <p:cNvSpPr/>
            <p:nvPr>
              <p:custDataLst>
                <p:tags r:id="rId16"/>
              </p:custDataLst>
            </p:nvPr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0" name="Oval 22"/>
            <p:cNvSpPr/>
            <p:nvPr>
              <p:custDataLst>
                <p:tags r:id="rId17"/>
              </p:custDataLst>
            </p:nvPr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1" name="Oval 23"/>
            <p:cNvSpPr/>
            <p:nvPr>
              <p:custDataLst>
                <p:tags r:id="rId18"/>
              </p:custDataLst>
            </p:nvPr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2" name="Oval 24"/>
            <p:cNvSpPr/>
            <p:nvPr>
              <p:custDataLst>
                <p:tags r:id="rId19"/>
              </p:custDataLst>
            </p:nvPr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3" name="Oval 25"/>
            <p:cNvSpPr/>
            <p:nvPr>
              <p:custDataLst>
                <p:tags r:id="rId20"/>
              </p:custDataLst>
            </p:nvPr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4" name="Oval 26"/>
            <p:cNvSpPr/>
            <p:nvPr>
              <p:custDataLst>
                <p:tags r:id="rId21"/>
              </p:custDataLst>
            </p:nvPr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5" name="Oval 27"/>
            <p:cNvSpPr/>
            <p:nvPr>
              <p:custDataLst>
                <p:tags r:id="rId22"/>
              </p:custDataLst>
            </p:nvPr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6" name="Oval 28"/>
            <p:cNvSpPr/>
            <p:nvPr>
              <p:custDataLst>
                <p:tags r:id="rId23"/>
              </p:custDataLst>
            </p:nvPr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7" name="Oval 29"/>
            <p:cNvSpPr/>
            <p:nvPr>
              <p:custDataLst>
                <p:tags r:id="rId24"/>
              </p:custDataLst>
            </p:nvPr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8" name="Oval 30"/>
            <p:cNvSpPr/>
            <p:nvPr>
              <p:custDataLst>
                <p:tags r:id="rId25"/>
              </p:custDataLst>
            </p:nvPr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299" name="Oval 31"/>
            <p:cNvSpPr/>
            <p:nvPr>
              <p:custDataLst>
                <p:tags r:id="rId26"/>
              </p:custDataLst>
            </p:nvPr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300" name="Oval 32"/>
            <p:cNvSpPr/>
            <p:nvPr>
              <p:custDataLst>
                <p:tags r:id="rId27"/>
              </p:custDataLst>
            </p:nvPr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301" name="Oval 33"/>
            <p:cNvSpPr/>
            <p:nvPr>
              <p:custDataLst>
                <p:tags r:id="rId28"/>
              </p:custDataLst>
            </p:nvPr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302" name="Oval 34"/>
            <p:cNvSpPr/>
            <p:nvPr>
              <p:custDataLst>
                <p:tags r:id="rId29"/>
              </p:custDataLst>
            </p:nvPr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303" name="Oval 35"/>
            <p:cNvSpPr/>
            <p:nvPr>
              <p:custDataLst>
                <p:tags r:id="rId30"/>
              </p:custDataLst>
            </p:nvPr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304" name="Oval 36"/>
            <p:cNvSpPr/>
            <p:nvPr>
              <p:custDataLst>
                <p:tags r:id="rId31"/>
              </p:custDataLst>
            </p:nvPr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305" name="Oval 37"/>
            <p:cNvSpPr/>
            <p:nvPr>
              <p:custDataLst>
                <p:tags r:id="rId32"/>
              </p:custDataLst>
            </p:nvPr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306" name="Oval 38"/>
            <p:cNvSpPr/>
            <p:nvPr>
              <p:custDataLst>
                <p:tags r:id="rId33"/>
              </p:custDataLst>
            </p:nvPr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10307" name="Oval 39"/>
            <p:cNvSpPr/>
            <p:nvPr>
              <p:custDataLst>
                <p:tags r:id="rId34"/>
              </p:custDataLst>
            </p:nvPr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</p:grpSp>
      <p:sp>
        <p:nvSpPr>
          <p:cNvPr id="10246" name="Line 40"/>
          <p:cNvSpPr>
            <a:spLocks noChangeShapeType="1"/>
          </p:cNvSpPr>
          <p:nvPr>
            <p:custDataLst>
              <p:tags r:id="rId35"/>
            </p:custDataLst>
          </p:nvPr>
        </p:nvSpPr>
        <p:spPr bwMode="auto">
          <a:xfrm>
            <a:off x="406400" y="2819400"/>
            <a:ext cx="10972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ctrTitle"/>
            <p:custDataLst>
              <p:tags r:id="rId36"/>
            </p:custDataLst>
          </p:nvPr>
        </p:nvSpPr>
        <p:spPr>
          <a:xfrm>
            <a:off x="421217" y="466725"/>
            <a:ext cx="90424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kumimoji="0" lang="zh-CN" altLang="en-US" sz="48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subTitle" idx="1"/>
            <p:custDataLst>
              <p:tags r:id="rId37"/>
            </p:custDataLst>
          </p:nvPr>
        </p:nvSpPr>
        <p:spPr>
          <a:xfrm>
            <a:off x="1132417" y="3049588"/>
            <a:ext cx="83312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</a:p>
        </p:txBody>
      </p:sp>
      <p:sp>
        <p:nvSpPr>
          <p:cNvPr id="10309" name="Rectangle 7"/>
          <p:cNvSpPr>
            <a:spLocks noGrp="1"/>
          </p:cNvSpPr>
          <p:nvPr>
            <p:ph type="sldNum" sz="quarter" idx="4"/>
            <p:custDataLst>
              <p:tags r:id="rId38"/>
            </p:custDataLst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10312" name="Rectangle 5"/>
          <p:cNvSpPr>
            <a:spLocks noGrp="1"/>
          </p:cNvSpPr>
          <p:nvPr>
            <p:ph type="dt" sz="half" idx="2"/>
            <p:custDataLst>
              <p:tags r:id="rId39"/>
            </p:custDataLst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en-US" altLang="zh-CN"/>
          </a:p>
        </p:txBody>
      </p:sp>
      <p:sp>
        <p:nvSpPr>
          <p:cNvPr id="10313" name="Rectangle 6"/>
          <p:cNvSpPr>
            <a:spLocks noGrp="1"/>
          </p:cNvSpPr>
          <p:nvPr>
            <p:ph type="ftr" sz="quarter" idx="3"/>
            <p:custDataLst>
              <p:tags r:id="rId40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719263"/>
            <a:ext cx="10972800" cy="4411662"/>
          </a:xfrm>
        </p:spPr>
        <p:txBody>
          <a:bodyPr/>
          <a:lstStyle/>
          <a:p>
            <a:pPr lvl="0"/>
            <a:r>
              <a:rPr kumimoji="0" lang="zh-CN" altLang="en-US" sz="3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6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3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包含 文字&#10;&#10;已生成高可信度的说明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682241" y="-2682241"/>
            <a:ext cx="6858000" cy="12222481"/>
          </a:xfrm>
          <a:prstGeom prst="rect">
            <a:avLst/>
          </a:prstGeom>
        </p:spPr>
      </p:pic>
    </p:spTree>
  </p:cSld>
  <p:clrMapOvr>
    <a:masterClrMapping/>
  </p:clrMapOvr>
  <p:transition spd="slow"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719263"/>
            <a:ext cx="53848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719263"/>
            <a:ext cx="53848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1719263"/>
            <a:ext cx="10972800" cy="4411662"/>
          </a:xfrm>
        </p:spPr>
        <p:txBody>
          <a:bodyPr vert="eaVert"/>
          <a:lstStyle/>
          <a:p>
            <a:pPr lvl="0"/>
            <a:r>
              <a:rPr kumimoji="0" lang="zh-CN" altLang="en-US" sz="3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6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3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122238"/>
            <a:ext cx="2743200" cy="6008687"/>
          </a:xfrm>
        </p:spPr>
        <p:txBody>
          <a:bodyPr vert="eaVert"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122238"/>
            <a:ext cx="8026400" cy="6008687"/>
          </a:xfrm>
        </p:spPr>
        <p:txBody>
          <a:bodyPr vert="eaVert"/>
          <a:lstStyle/>
          <a:p>
            <a:pPr lvl="0"/>
            <a:r>
              <a:rPr kumimoji="0" lang="zh-CN" altLang="en-US" sz="3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6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3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3319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84003"/>
            <a:ext cx="12192000" cy="68697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2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63566" y="2866180"/>
            <a:ext cx="6070803" cy="449751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402167" y="685800"/>
            <a:ext cx="11391900" cy="5181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2021/6/1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3319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84003"/>
            <a:ext cx="12192000" cy="68697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2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63566" y="2866180"/>
            <a:ext cx="6070803" cy="449751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lvl="0"/>
            <a:r>
              <a:t>Click to edit Master title style</a:t>
            </a:r>
            <a:endParaRPr kumimoji="0" lang="en-US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rtl="0"/>
            <a:endParaRPr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rtl="0"/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rtl="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 rot="245821">
            <a:off x="1744345" y="1880870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 rot="21380744">
            <a:off x="1756410" y="1901190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1756410" y="1900057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>
            <p:custDataLst>
              <p:tags r:id="rId5"/>
            </p:custDataLst>
          </p:nvPr>
        </p:nvCxnSpPr>
        <p:spPr>
          <a:xfrm>
            <a:off x="5779167" y="3748839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2426367" y="2438402"/>
            <a:ext cx="7704222" cy="1176155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0"/>
            </p:custDataLst>
          </p:nvPr>
        </p:nvSpPr>
        <p:spPr>
          <a:xfrm>
            <a:off x="2426367" y="3870121"/>
            <a:ext cx="7704222" cy="80111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 spd="slow"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4.xml" /><Relationship Id="rId11" Type="http://schemas.openxmlformats.org/officeDocument/2006/relationships/tags" Target="../tags/tag35.xml" /><Relationship Id="rId12" Type="http://schemas.openxmlformats.org/officeDocument/2006/relationships/tags" Target="../tags/tag36.xml" /><Relationship Id="rId13" Type="http://schemas.openxmlformats.org/officeDocument/2006/relationships/tags" Target="../tags/tag37.xml" /><Relationship Id="rId14" Type="http://schemas.openxmlformats.org/officeDocument/2006/relationships/tags" Target="../tags/tag38.xml" /><Relationship Id="rId15" Type="http://schemas.openxmlformats.org/officeDocument/2006/relationships/image" Target="../media/image4.png" /><Relationship Id="rId16" Type="http://schemas.openxmlformats.org/officeDocument/2006/relationships/tags" Target="../tags/tag39.xml" /><Relationship Id="rId17" Type="http://schemas.openxmlformats.org/officeDocument/2006/relationships/tags" Target="../tags/tag40.xml" /><Relationship Id="rId18" Type="http://schemas.openxmlformats.org/officeDocument/2006/relationships/image" Target="../media/image5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ags" Target="../tags/tag33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8.xml" /><Relationship Id="rId11" Type="http://schemas.openxmlformats.org/officeDocument/2006/relationships/slideLayout" Target="../slideLayouts/slideLayout19.xml" /><Relationship Id="rId12" Type="http://schemas.openxmlformats.org/officeDocument/2006/relationships/slideLayout" Target="../slideLayouts/slideLayout20.xml" /><Relationship Id="rId13" Type="http://schemas.openxmlformats.org/officeDocument/2006/relationships/slideLayout" Target="../slideLayouts/slideLayout21.xml" /><Relationship Id="rId14" Type="http://schemas.openxmlformats.org/officeDocument/2006/relationships/slideLayout" Target="../slideLayouts/slideLayout22.xml" /><Relationship Id="rId15" Type="http://schemas.openxmlformats.org/officeDocument/2006/relationships/slideLayout" Target="../slideLayouts/slideLayout23.xml" /><Relationship Id="rId16" Type="http://schemas.openxmlformats.org/officeDocument/2006/relationships/slideLayout" Target="../slideLayouts/slideLayout24.xml" /><Relationship Id="rId17" Type="http://schemas.openxmlformats.org/officeDocument/2006/relationships/slideLayout" Target="../slideLayouts/slideLayout25.xml" /><Relationship Id="rId18" Type="http://schemas.openxmlformats.org/officeDocument/2006/relationships/slideLayout" Target="../slideLayouts/slideLayout26.xml" /><Relationship Id="rId19" Type="http://schemas.openxmlformats.org/officeDocument/2006/relationships/tags" Target="../tags/tag177.xml" /><Relationship Id="rId2" Type="http://schemas.openxmlformats.org/officeDocument/2006/relationships/slideLayout" Target="../slideLayouts/slideLayout10.xml" /><Relationship Id="rId20" Type="http://schemas.openxmlformats.org/officeDocument/2006/relationships/tags" Target="../tags/tag178.xml" /><Relationship Id="rId21" Type="http://schemas.openxmlformats.org/officeDocument/2006/relationships/tags" Target="../tags/tag179.xml" /><Relationship Id="rId22" Type="http://schemas.openxmlformats.org/officeDocument/2006/relationships/tags" Target="../tags/tag180.xml" /><Relationship Id="rId23" Type="http://schemas.openxmlformats.org/officeDocument/2006/relationships/tags" Target="../tags/tag181.xml" /><Relationship Id="rId24" Type="http://schemas.openxmlformats.org/officeDocument/2006/relationships/tags" Target="../tags/tag182.xml" /><Relationship Id="rId25" Type="http://schemas.openxmlformats.org/officeDocument/2006/relationships/tags" Target="../tags/tag183.xml" /><Relationship Id="rId26" Type="http://schemas.openxmlformats.org/officeDocument/2006/relationships/image" Target="../media/image5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11.xml" /><Relationship Id="rId4" Type="http://schemas.openxmlformats.org/officeDocument/2006/relationships/slideLayout" Target="../slideLayouts/slideLayout12.xml" /><Relationship Id="rId5" Type="http://schemas.openxmlformats.org/officeDocument/2006/relationships/slideLayout" Target="../slideLayouts/slideLayout13.xml" /><Relationship Id="rId6" Type="http://schemas.openxmlformats.org/officeDocument/2006/relationships/slideLayout" Target="../slideLayouts/slideLayout14.xml" /><Relationship Id="rId7" Type="http://schemas.openxmlformats.org/officeDocument/2006/relationships/slideLayout" Target="../slideLayouts/slideLayout15.xml" /><Relationship Id="rId8" Type="http://schemas.openxmlformats.org/officeDocument/2006/relationships/slideLayout" Target="../slideLayouts/slideLayout16.xml" /><Relationship Id="rId9" Type="http://schemas.openxmlformats.org/officeDocument/2006/relationships/slideLayout" Target="../slideLayouts/slideLayout17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10" Type="http://schemas.openxmlformats.org/officeDocument/2006/relationships/slideLayout" Target="../slideLayouts/slideLayout36.xml" /><Relationship Id="rId11" Type="http://schemas.openxmlformats.org/officeDocument/2006/relationships/slideLayout" Target="../slideLayouts/slideLayout37.xml" /><Relationship Id="rId12" Type="http://schemas.openxmlformats.org/officeDocument/2006/relationships/slideLayout" Target="../slideLayouts/slideLayout38.xml" /><Relationship Id="rId13" Type="http://schemas.openxmlformats.org/officeDocument/2006/relationships/slideLayout" Target="../slideLayouts/slideLayout39.xml" /><Relationship Id="rId14" Type="http://schemas.openxmlformats.org/officeDocument/2006/relationships/tags" Target="../tags/tag291.xml" /><Relationship Id="rId15" Type="http://schemas.openxmlformats.org/officeDocument/2006/relationships/tags" Target="../tags/tag292.xml" /><Relationship Id="rId16" Type="http://schemas.openxmlformats.org/officeDocument/2006/relationships/tags" Target="../tags/tag293.xml" /><Relationship Id="rId17" Type="http://schemas.openxmlformats.org/officeDocument/2006/relationships/tags" Target="../tags/tag294.xml" /><Relationship Id="rId18" Type="http://schemas.openxmlformats.org/officeDocument/2006/relationships/tags" Target="../tags/tag295.xml" /><Relationship Id="rId19" Type="http://schemas.openxmlformats.org/officeDocument/2006/relationships/tags" Target="../tags/tag296.xml" /><Relationship Id="rId2" Type="http://schemas.openxmlformats.org/officeDocument/2006/relationships/slideLayout" Target="../slideLayouts/slideLayout28.xml" /><Relationship Id="rId20" Type="http://schemas.openxmlformats.org/officeDocument/2006/relationships/tags" Target="../tags/tag297.xml" /><Relationship Id="rId21" Type="http://schemas.openxmlformats.org/officeDocument/2006/relationships/tags" Target="../tags/tag298.xml" /><Relationship Id="rId22" Type="http://schemas.openxmlformats.org/officeDocument/2006/relationships/tags" Target="../tags/tag299.xml" /><Relationship Id="rId23" Type="http://schemas.openxmlformats.org/officeDocument/2006/relationships/tags" Target="../tags/tag300.xml" /><Relationship Id="rId24" Type="http://schemas.openxmlformats.org/officeDocument/2006/relationships/tags" Target="../tags/tag301.xml" /><Relationship Id="rId25" Type="http://schemas.openxmlformats.org/officeDocument/2006/relationships/tags" Target="../tags/tag302.xml" /><Relationship Id="rId26" Type="http://schemas.openxmlformats.org/officeDocument/2006/relationships/tags" Target="../tags/tag303.xml" /><Relationship Id="rId27" Type="http://schemas.openxmlformats.org/officeDocument/2006/relationships/tags" Target="../tags/tag304.xml" /><Relationship Id="rId28" Type="http://schemas.openxmlformats.org/officeDocument/2006/relationships/tags" Target="../tags/tag305.xml" /><Relationship Id="rId29" Type="http://schemas.openxmlformats.org/officeDocument/2006/relationships/tags" Target="../tags/tag306.xml" /><Relationship Id="rId3" Type="http://schemas.openxmlformats.org/officeDocument/2006/relationships/slideLayout" Target="../slideLayouts/slideLayout29.xml" /><Relationship Id="rId30" Type="http://schemas.openxmlformats.org/officeDocument/2006/relationships/tags" Target="../tags/tag307.xml" /><Relationship Id="rId31" Type="http://schemas.openxmlformats.org/officeDocument/2006/relationships/tags" Target="../tags/tag308.xml" /><Relationship Id="rId32" Type="http://schemas.openxmlformats.org/officeDocument/2006/relationships/tags" Target="../tags/tag309.xml" /><Relationship Id="rId33" Type="http://schemas.openxmlformats.org/officeDocument/2006/relationships/tags" Target="../tags/tag310.xml" /><Relationship Id="rId34" Type="http://schemas.openxmlformats.org/officeDocument/2006/relationships/tags" Target="../tags/tag311.xml" /><Relationship Id="rId35" Type="http://schemas.openxmlformats.org/officeDocument/2006/relationships/tags" Target="../tags/tag312.xml" /><Relationship Id="rId36" Type="http://schemas.openxmlformats.org/officeDocument/2006/relationships/tags" Target="../tags/tag313.xml" /><Relationship Id="rId37" Type="http://schemas.openxmlformats.org/officeDocument/2006/relationships/tags" Target="../tags/tag314.xml" /><Relationship Id="rId38" Type="http://schemas.openxmlformats.org/officeDocument/2006/relationships/tags" Target="../tags/tag315.xml" /><Relationship Id="rId39" Type="http://schemas.openxmlformats.org/officeDocument/2006/relationships/tags" Target="../tags/tag316.xml" /><Relationship Id="rId4" Type="http://schemas.openxmlformats.org/officeDocument/2006/relationships/slideLayout" Target="../slideLayouts/slideLayout30.xml" /><Relationship Id="rId40" Type="http://schemas.openxmlformats.org/officeDocument/2006/relationships/tags" Target="../tags/tag317.xml" /><Relationship Id="rId41" Type="http://schemas.openxmlformats.org/officeDocument/2006/relationships/tags" Target="../tags/tag318.xml" /><Relationship Id="rId42" Type="http://schemas.openxmlformats.org/officeDocument/2006/relationships/tags" Target="../tags/tag319.xml" /><Relationship Id="rId43" Type="http://schemas.openxmlformats.org/officeDocument/2006/relationships/tags" Target="../tags/tag320.xml" /><Relationship Id="rId44" Type="http://schemas.openxmlformats.org/officeDocument/2006/relationships/tags" Target="../tags/tag321.xml" /><Relationship Id="rId45" Type="http://schemas.openxmlformats.org/officeDocument/2006/relationships/tags" Target="../tags/tag322.xml" /><Relationship Id="rId46" Type="http://schemas.openxmlformats.org/officeDocument/2006/relationships/tags" Target="../tags/tag323.xml" /><Relationship Id="rId47" Type="http://schemas.openxmlformats.org/officeDocument/2006/relationships/tags" Target="../tags/tag324.xml" /><Relationship Id="rId48" Type="http://schemas.openxmlformats.org/officeDocument/2006/relationships/tags" Target="../tags/tag325.xml" /><Relationship Id="rId49" Type="http://schemas.openxmlformats.org/officeDocument/2006/relationships/tags" Target="../tags/tag326.xml" /><Relationship Id="rId5" Type="http://schemas.openxmlformats.org/officeDocument/2006/relationships/slideLayout" Target="../slideLayouts/slideLayout31.xml" /><Relationship Id="rId50" Type="http://schemas.openxmlformats.org/officeDocument/2006/relationships/tags" Target="../tags/tag327.xml" /><Relationship Id="rId51" Type="http://schemas.openxmlformats.org/officeDocument/2006/relationships/tags" Target="../tags/tag328.xml" /><Relationship Id="rId52" Type="http://schemas.openxmlformats.org/officeDocument/2006/relationships/tags" Target="../tags/tag329.xml" /><Relationship Id="rId53" Type="http://schemas.openxmlformats.org/officeDocument/2006/relationships/image" Target="../media/image5.png" /><Relationship Id="rId54" Type="http://schemas.openxmlformats.org/officeDocument/2006/relationships/theme" Target="../theme/theme3.xml" /><Relationship Id="rId6" Type="http://schemas.openxmlformats.org/officeDocument/2006/relationships/slideLayout" Target="../slideLayouts/slideLayout32.xml" /><Relationship Id="rId7" Type="http://schemas.openxmlformats.org/officeDocument/2006/relationships/slideLayout" Target="../slideLayouts/slideLayout33.xml" /><Relationship Id="rId8" Type="http://schemas.openxmlformats.org/officeDocument/2006/relationships/slideLayout" Target="../slideLayouts/slideLayout34.xml" /><Relationship Id="rId9" Type="http://schemas.openxmlformats.org/officeDocument/2006/relationships/slideLayout" Target="../slideLayouts/slideLayout3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8">
            <a:alphaModFix amt="6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4" name="图片 23" descr="图片包含 动物&#10;&#10;已生成极高可信度的说明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2417982"/>
            <a:ext cx="12192000" cy="399610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slow"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6">
            <a:alphaModFix amt="6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</p:sldLayoutIdLst>
  <p:transition spd="slow"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3">
            <a:alphaModFix amt="6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050" name="Line 2"/>
          <p:cNvSpPr/>
          <p:nvPr>
            <p:custDataLst>
              <p:tags r:id="rId15"/>
            </p:custDataLst>
          </p:nvPr>
        </p:nvSpPr>
        <p:spPr>
          <a:xfrm flipH="1">
            <a:off x="106172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9600" y="122238"/>
            <a:ext cx="100584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9600" y="1719263"/>
            <a:ext cx="109728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3" name="Rectangle 5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  <p:grpSp>
        <p:nvGrpSpPr>
          <p:cNvPr id="2056" name="Group 8"/>
          <p:cNvGrpSpPr/>
          <p:nvPr>
            <p:custDataLst>
              <p:tags r:id="rId21"/>
            </p:custDataLst>
          </p:nvPr>
        </p:nvGrpSpPr>
        <p:grpSpPr>
          <a:xfrm>
            <a:off x="10871200" y="152400"/>
            <a:ext cx="1056217" cy="1295400"/>
            <a:chOff x="5136" y="960"/>
            <a:chExt cx="528" cy="864"/>
          </a:xfrm>
        </p:grpSpPr>
        <p:sp>
          <p:nvSpPr>
            <p:cNvPr id="2057" name="Oval 9"/>
            <p:cNvSpPr/>
            <p:nvPr>
              <p:custDataLst>
                <p:tags r:id="rId22"/>
              </p:custDataLst>
            </p:nvPr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58" name="Oval 10"/>
            <p:cNvSpPr/>
            <p:nvPr>
              <p:custDataLst>
                <p:tags r:id="rId23"/>
              </p:custDataLst>
            </p:nvPr>
          </p:nvSpPr>
          <p:spPr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59" name="Oval 11"/>
            <p:cNvSpPr/>
            <p:nvPr>
              <p:custDataLst>
                <p:tags r:id="rId24"/>
              </p:custDataLst>
            </p:nvPr>
          </p:nvSpPr>
          <p:spPr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0" name="Oval 12"/>
            <p:cNvSpPr/>
            <p:nvPr>
              <p:custDataLst>
                <p:tags r:id="rId25"/>
              </p:custDataLst>
            </p:nvPr>
          </p:nvSpPr>
          <p:spPr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1" name="Oval 13"/>
            <p:cNvSpPr/>
            <p:nvPr>
              <p:custDataLst>
                <p:tags r:id="rId26"/>
              </p:custDataLst>
            </p:nvPr>
          </p:nvSpPr>
          <p:spPr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2" name="Oval 14"/>
            <p:cNvSpPr/>
            <p:nvPr>
              <p:custDataLst>
                <p:tags r:id="rId27"/>
              </p:custDataLst>
            </p:nvPr>
          </p:nvSpPr>
          <p:spPr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3" name="Oval 15"/>
            <p:cNvSpPr/>
            <p:nvPr>
              <p:custDataLst>
                <p:tags r:id="rId28"/>
              </p:custDataLst>
            </p:nvPr>
          </p:nvSpPr>
          <p:spPr>
            <a:xfrm>
              <a:off x="5472" y="1072"/>
              <a:ext cx="74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4" name="Oval 16"/>
            <p:cNvSpPr/>
            <p:nvPr>
              <p:custDataLst>
                <p:tags r:id="rId29"/>
              </p:custDataLst>
            </p:nvPr>
          </p:nvSpPr>
          <p:spPr>
            <a:xfrm>
              <a:off x="5136" y="1184"/>
              <a:ext cx="80" cy="74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5" name="Oval 17"/>
            <p:cNvSpPr/>
            <p:nvPr>
              <p:custDataLst>
                <p:tags r:id="rId30"/>
              </p:custDataLst>
            </p:nvPr>
          </p:nvSpPr>
          <p:spPr>
            <a:xfrm>
              <a:off x="5248" y="1184"/>
              <a:ext cx="79" cy="74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6" name="Oval 18"/>
            <p:cNvSpPr/>
            <p:nvPr>
              <p:custDataLst>
                <p:tags r:id="rId31"/>
              </p:custDataLst>
            </p:nvPr>
          </p:nvSpPr>
          <p:spPr>
            <a:xfrm>
              <a:off x="5360" y="1184"/>
              <a:ext cx="76" cy="7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7" name="Oval 19"/>
            <p:cNvSpPr/>
            <p:nvPr>
              <p:custDataLst>
                <p:tags r:id="rId32"/>
              </p:custDataLst>
            </p:nvPr>
          </p:nvSpPr>
          <p:spPr>
            <a:xfrm>
              <a:off x="5472" y="1184"/>
              <a:ext cx="74" cy="7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8" name="Oval 20"/>
            <p:cNvSpPr/>
            <p:nvPr>
              <p:custDataLst>
                <p:tags r:id="rId33"/>
              </p:custDataLst>
            </p:nvPr>
          </p:nvSpPr>
          <p:spPr>
            <a:xfrm>
              <a:off x="5584" y="1184"/>
              <a:ext cx="80" cy="74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69" name="Oval 21"/>
            <p:cNvSpPr/>
            <p:nvPr>
              <p:custDataLst>
                <p:tags r:id="rId34"/>
              </p:custDataLst>
            </p:nvPr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0" name="Oval 22"/>
            <p:cNvSpPr/>
            <p:nvPr>
              <p:custDataLst>
                <p:tags r:id="rId35"/>
              </p:custDataLst>
            </p:nvPr>
          </p:nvSpPr>
          <p:spPr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1" name="Oval 23"/>
            <p:cNvSpPr/>
            <p:nvPr>
              <p:custDataLst>
                <p:tags r:id="rId36"/>
              </p:custDataLst>
            </p:nvPr>
          </p:nvSpPr>
          <p:spPr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2" name="Oval 24"/>
            <p:cNvSpPr/>
            <p:nvPr>
              <p:custDataLst>
                <p:tags r:id="rId37"/>
              </p:custDataLst>
            </p:nvPr>
          </p:nvSpPr>
          <p:spPr>
            <a:xfrm>
              <a:off x="5472" y="1296"/>
              <a:ext cx="74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3" name="Oval 25"/>
            <p:cNvSpPr/>
            <p:nvPr>
              <p:custDataLst>
                <p:tags r:id="rId38"/>
              </p:custDataLst>
            </p:nvPr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4" name="Oval 26"/>
            <p:cNvSpPr/>
            <p:nvPr>
              <p:custDataLst>
                <p:tags r:id="rId39"/>
              </p:custDataLst>
            </p:nvPr>
          </p:nvSpPr>
          <p:spPr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5" name="Oval 27"/>
            <p:cNvSpPr/>
            <p:nvPr>
              <p:custDataLst>
                <p:tags r:id="rId40"/>
              </p:custDataLst>
            </p:nvPr>
          </p:nvSpPr>
          <p:spPr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6" name="Oval 28"/>
            <p:cNvSpPr/>
            <p:nvPr>
              <p:custDataLst>
                <p:tags r:id="rId41"/>
              </p:custDataLst>
            </p:nvPr>
          </p:nvSpPr>
          <p:spPr>
            <a:xfrm>
              <a:off x="5472" y="1408"/>
              <a:ext cx="74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7" name="Oval 29"/>
            <p:cNvSpPr/>
            <p:nvPr>
              <p:custDataLst>
                <p:tags r:id="rId42"/>
              </p:custDataLst>
            </p:nvPr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8" name="Oval 30"/>
            <p:cNvSpPr/>
            <p:nvPr>
              <p:custDataLst>
                <p:tags r:id="rId43"/>
              </p:custDataLst>
            </p:nvPr>
          </p:nvSpPr>
          <p:spPr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79" name="Oval 31"/>
            <p:cNvSpPr/>
            <p:nvPr>
              <p:custDataLst>
                <p:tags r:id="rId44"/>
              </p:custDataLst>
            </p:nvPr>
          </p:nvSpPr>
          <p:spPr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80" name="Oval 32"/>
            <p:cNvSpPr/>
            <p:nvPr>
              <p:custDataLst>
                <p:tags r:id="rId45"/>
              </p:custDataLst>
            </p:nvPr>
          </p:nvSpPr>
          <p:spPr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81" name="Oval 33"/>
            <p:cNvSpPr/>
            <p:nvPr>
              <p:custDataLst>
                <p:tags r:id="rId46"/>
              </p:custDataLst>
            </p:nvPr>
          </p:nvSpPr>
          <p:spPr>
            <a:xfrm>
              <a:off x="5472" y="1520"/>
              <a:ext cx="74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82" name="Oval 34"/>
            <p:cNvSpPr/>
            <p:nvPr>
              <p:custDataLst>
                <p:tags r:id="rId47"/>
              </p:custDataLst>
            </p:nvPr>
          </p:nvSpPr>
          <p:spPr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83" name="Oval 35"/>
            <p:cNvSpPr/>
            <p:nvPr>
              <p:custDataLst>
                <p:tags r:id="rId48"/>
              </p:custDataLst>
            </p:nvPr>
          </p:nvSpPr>
          <p:spPr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84" name="Oval 36"/>
            <p:cNvSpPr/>
            <p:nvPr>
              <p:custDataLst>
                <p:tags r:id="rId49"/>
              </p:custDataLst>
            </p:nvPr>
          </p:nvSpPr>
          <p:spPr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85" name="Oval 37"/>
            <p:cNvSpPr/>
            <p:nvPr>
              <p:custDataLst>
                <p:tags r:id="rId50"/>
              </p:custDataLst>
            </p:nvPr>
          </p:nvSpPr>
          <p:spPr>
            <a:xfrm>
              <a:off x="5472" y="1632"/>
              <a:ext cx="74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86" name="Oval 38"/>
            <p:cNvSpPr/>
            <p:nvPr>
              <p:custDataLst>
                <p:tags r:id="rId51"/>
              </p:custDataLst>
            </p:nvPr>
          </p:nvSpPr>
          <p:spPr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  <p:sp>
          <p:nvSpPr>
            <p:cNvPr id="2087" name="Oval 39"/>
            <p:cNvSpPr/>
            <p:nvPr>
              <p:custDataLst>
                <p:tags r:id="rId52"/>
              </p:custDataLst>
            </p:nvPr>
          </p:nvSpPr>
          <p:spPr>
            <a:xfrm>
              <a:off x="5472" y="1744"/>
              <a:ext cx="74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algn="ctr" eaLnBrk="1" hangingPunct="1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ransition spd="slow"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900" b="1" i="0" u="none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kumimoji="0" sz="30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92150" indent="-34798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kumimoji="0" sz="26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987425" indent="-29400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kumimoji="0" sz="23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281430" indent="-2921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1598930" indent="-31623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41.xml" /><Relationship Id="rId4" Type="http://schemas.openxmlformats.org/officeDocument/2006/relationships/image" Target="../media/image7.png" /><Relationship Id="rId5" Type="http://schemas.openxmlformats.org/officeDocument/2006/relationships/tags" Target="../tags/tag342.xml" /><Relationship Id="rId6" Type="http://schemas.openxmlformats.org/officeDocument/2006/relationships/image" Target="../media/image8.png" /><Relationship Id="rId7" Type="http://schemas.openxmlformats.org/officeDocument/2006/relationships/tags" Target="../tags/tag343.xml" /><Relationship Id="rId8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31.xml" /><Relationship Id="rId3" Type="http://schemas.openxmlformats.org/officeDocument/2006/relationships/tags" Target="../tags/tag432.xml" /><Relationship Id="rId4" Type="http://schemas.openxmlformats.org/officeDocument/2006/relationships/tags" Target="../tags/tag433.xml" /><Relationship Id="rId5" Type="http://schemas.openxmlformats.org/officeDocument/2006/relationships/tags" Target="../tags/tag43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47.xml" /><Relationship Id="rId3" Type="http://schemas.openxmlformats.org/officeDocument/2006/relationships/tags" Target="../tags/tag44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49.xml" /><Relationship Id="rId3" Type="http://schemas.openxmlformats.org/officeDocument/2006/relationships/tags" Target="../tags/tag45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51.xml" /><Relationship Id="rId3" Type="http://schemas.openxmlformats.org/officeDocument/2006/relationships/tags" Target="../tags/tag452.xml" /><Relationship Id="rId4" Type="http://schemas.openxmlformats.org/officeDocument/2006/relationships/tags" Target="../tags/tag453.xml" /><Relationship Id="rId5" Type="http://schemas.openxmlformats.org/officeDocument/2006/relationships/tags" Target="../tags/tag45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55.xml" /><Relationship Id="rId3" Type="http://schemas.openxmlformats.org/officeDocument/2006/relationships/tags" Target="../tags/tag456.xml" /><Relationship Id="rId4" Type="http://schemas.openxmlformats.org/officeDocument/2006/relationships/tags" Target="../tags/tag457.xml" /><Relationship Id="rId5" Type="http://schemas.openxmlformats.org/officeDocument/2006/relationships/tags" Target="../tags/tag458.xml" /><Relationship Id="rId6" Type="http://schemas.openxmlformats.org/officeDocument/2006/relationships/tags" Target="../tags/tag45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0.xml" /><Relationship Id="rId11" Type="http://schemas.openxmlformats.org/officeDocument/2006/relationships/tags" Target="../tags/tag47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463.xml" /><Relationship Id="rId4" Type="http://schemas.openxmlformats.org/officeDocument/2006/relationships/tags" Target="../tags/tag464.xml" /><Relationship Id="rId5" Type="http://schemas.openxmlformats.org/officeDocument/2006/relationships/tags" Target="../tags/tag465.xml" /><Relationship Id="rId6" Type="http://schemas.openxmlformats.org/officeDocument/2006/relationships/tags" Target="../tags/tag466.xml" /><Relationship Id="rId7" Type="http://schemas.openxmlformats.org/officeDocument/2006/relationships/tags" Target="../tags/tag467.xml" /><Relationship Id="rId8" Type="http://schemas.openxmlformats.org/officeDocument/2006/relationships/tags" Target="../tags/tag468.xml" /><Relationship Id="rId9" Type="http://schemas.openxmlformats.org/officeDocument/2006/relationships/tags" Target="../tags/tag46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472.xml" /><Relationship Id="rId3" Type="http://schemas.openxmlformats.org/officeDocument/2006/relationships/tags" Target="../tags/tag473.xml" /><Relationship Id="rId4" Type="http://schemas.openxmlformats.org/officeDocument/2006/relationships/tags" Target="../tags/tag474.xml" /><Relationship Id="rId5" Type="http://schemas.openxmlformats.org/officeDocument/2006/relationships/tags" Target="../tags/tag475.xml" /><Relationship Id="rId6" Type="http://schemas.openxmlformats.org/officeDocument/2006/relationships/image" Target="NULL" TargetMode="External" /><Relationship Id="rId7" Type="http://schemas.openxmlformats.org/officeDocument/2006/relationships/image" Target="../media/image12.jpeg" /><Relationship Id="rId8" Type="http://schemas.openxmlformats.org/officeDocument/2006/relationships/tags" Target="../tags/tag47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image" Target="../media/image9.png" /><Relationship Id="rId6" Type="http://schemas.openxmlformats.org/officeDocument/2006/relationships/tags" Target="../tags/tag350.xml" /><Relationship Id="rId7" Type="http://schemas.openxmlformats.org/officeDocument/2006/relationships/tags" Target="../tags/tag351.xml" /><Relationship Id="rId8" Type="http://schemas.openxmlformats.org/officeDocument/2006/relationships/tags" Target="../tags/tag352.xml" /><Relationship Id="rId9" Type="http://schemas.openxmlformats.org/officeDocument/2006/relationships/tags" Target="../tags/tag35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77.xml" /><Relationship Id="rId3" Type="http://schemas.openxmlformats.org/officeDocument/2006/relationships/tags" Target="../tags/tag47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79.xml" /><Relationship Id="rId3" Type="http://schemas.openxmlformats.org/officeDocument/2006/relationships/tags" Target="../tags/tag48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9.xml" /><Relationship Id="rId11" Type="http://schemas.openxmlformats.org/officeDocument/2006/relationships/image" Target="NULL" TargetMode="External" /><Relationship Id="rId12" Type="http://schemas.openxmlformats.org/officeDocument/2006/relationships/image" Target="../media/image13.jpeg" /><Relationship Id="rId13" Type="http://schemas.openxmlformats.org/officeDocument/2006/relationships/tags" Target="../tags/tag490.xml" /><Relationship Id="rId14" Type="http://schemas.openxmlformats.org/officeDocument/2006/relationships/tags" Target="../tags/tag491.xml" /><Relationship Id="rId15" Type="http://schemas.openxmlformats.org/officeDocument/2006/relationships/tags" Target="../tags/tag492.xml" /><Relationship Id="rId2" Type="http://schemas.openxmlformats.org/officeDocument/2006/relationships/tags" Target="../tags/tag481.xml" /><Relationship Id="rId3" Type="http://schemas.openxmlformats.org/officeDocument/2006/relationships/tags" Target="../tags/tag482.xml" /><Relationship Id="rId4" Type="http://schemas.openxmlformats.org/officeDocument/2006/relationships/tags" Target="../tags/tag483.xml" /><Relationship Id="rId5" Type="http://schemas.openxmlformats.org/officeDocument/2006/relationships/tags" Target="../tags/tag484.xml" /><Relationship Id="rId6" Type="http://schemas.openxmlformats.org/officeDocument/2006/relationships/tags" Target="../tags/tag485.xml" /><Relationship Id="rId7" Type="http://schemas.openxmlformats.org/officeDocument/2006/relationships/tags" Target="../tags/tag486.xml" /><Relationship Id="rId8" Type="http://schemas.openxmlformats.org/officeDocument/2006/relationships/tags" Target="../tags/tag487.xml" /><Relationship Id="rId9" Type="http://schemas.openxmlformats.org/officeDocument/2006/relationships/tags" Target="../tags/tag48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93.xml" /><Relationship Id="rId3" Type="http://schemas.openxmlformats.org/officeDocument/2006/relationships/tags" Target="../tags/tag494.xml" /><Relationship Id="rId4" Type="http://schemas.openxmlformats.org/officeDocument/2006/relationships/tags" Target="../tags/tag495.xml" /><Relationship Id="rId5" Type="http://schemas.openxmlformats.org/officeDocument/2006/relationships/tags" Target="../tags/tag496.xml" /><Relationship Id="rId6" Type="http://schemas.openxmlformats.org/officeDocument/2006/relationships/tags" Target="../tags/tag497.xml" /><Relationship Id="rId7" Type="http://schemas.openxmlformats.org/officeDocument/2006/relationships/tags" Target="../tags/tag49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06.xml" /><Relationship Id="rId11" Type="http://schemas.openxmlformats.org/officeDocument/2006/relationships/tags" Target="../tags/tag507.xml" /><Relationship Id="rId12" Type="http://schemas.openxmlformats.org/officeDocument/2006/relationships/tags" Target="../tags/tag508.xml" /><Relationship Id="rId13" Type="http://schemas.openxmlformats.org/officeDocument/2006/relationships/tags" Target="../tags/tag509.xml" /><Relationship Id="rId14" Type="http://schemas.openxmlformats.org/officeDocument/2006/relationships/tags" Target="../tags/tag510.xml" /><Relationship Id="rId15" Type="http://schemas.openxmlformats.org/officeDocument/2006/relationships/tags" Target="../tags/tag511.xml" /><Relationship Id="rId16" Type="http://schemas.openxmlformats.org/officeDocument/2006/relationships/tags" Target="../tags/tag512.xml" /><Relationship Id="rId2" Type="http://schemas.openxmlformats.org/officeDocument/2006/relationships/tags" Target="../tags/tag499.xml" /><Relationship Id="rId3" Type="http://schemas.openxmlformats.org/officeDocument/2006/relationships/image" Target="../media/image14.png" /><Relationship Id="rId4" Type="http://schemas.openxmlformats.org/officeDocument/2006/relationships/tags" Target="../tags/tag500.xml" /><Relationship Id="rId5" Type="http://schemas.openxmlformats.org/officeDocument/2006/relationships/tags" Target="../tags/tag501.xml" /><Relationship Id="rId6" Type="http://schemas.openxmlformats.org/officeDocument/2006/relationships/tags" Target="../tags/tag502.xml" /><Relationship Id="rId7" Type="http://schemas.openxmlformats.org/officeDocument/2006/relationships/tags" Target="../tags/tag503.xml" /><Relationship Id="rId8" Type="http://schemas.openxmlformats.org/officeDocument/2006/relationships/tags" Target="../tags/tag504.xml" /><Relationship Id="rId9" Type="http://schemas.openxmlformats.org/officeDocument/2006/relationships/tags" Target="../tags/tag50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13.xml" /><Relationship Id="rId3" Type="http://schemas.openxmlformats.org/officeDocument/2006/relationships/tags" Target="../tags/tag514.xml" /><Relationship Id="rId4" Type="http://schemas.openxmlformats.org/officeDocument/2006/relationships/tags" Target="../tags/tag51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16.xml" /><Relationship Id="rId3" Type="http://schemas.openxmlformats.org/officeDocument/2006/relationships/tags" Target="../tags/tag51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18.xml" /><Relationship Id="rId3" Type="http://schemas.openxmlformats.org/officeDocument/2006/relationships/tags" Target="../tags/tag519.xml" /><Relationship Id="rId4" Type="http://schemas.openxmlformats.org/officeDocument/2006/relationships/tags" Target="../tags/tag52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529.xml" /><Relationship Id="rId2" Type="http://schemas.openxmlformats.org/officeDocument/2006/relationships/tags" Target="../tags/tag521.xml" /><Relationship Id="rId3" Type="http://schemas.openxmlformats.org/officeDocument/2006/relationships/tags" Target="../tags/tag522.xml" /><Relationship Id="rId4" Type="http://schemas.openxmlformats.org/officeDocument/2006/relationships/tags" Target="../tags/tag523.xml" /><Relationship Id="rId5" Type="http://schemas.openxmlformats.org/officeDocument/2006/relationships/tags" Target="../tags/tag524.xml" /><Relationship Id="rId6" Type="http://schemas.openxmlformats.org/officeDocument/2006/relationships/tags" Target="../tags/tag525.xml" /><Relationship Id="rId7" Type="http://schemas.openxmlformats.org/officeDocument/2006/relationships/tags" Target="../tags/tag526.xml" /><Relationship Id="rId8" Type="http://schemas.openxmlformats.org/officeDocument/2006/relationships/tags" Target="../tags/tag527.xml" /><Relationship Id="rId9" Type="http://schemas.openxmlformats.org/officeDocument/2006/relationships/tags" Target="../tags/tag5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40.xml" /><Relationship Id="rId11" Type="http://schemas.openxmlformats.org/officeDocument/2006/relationships/tags" Target="../tags/tag541.xml" /><Relationship Id="rId12" Type="http://schemas.openxmlformats.org/officeDocument/2006/relationships/tags" Target="../tags/tag542.xml" /><Relationship Id="rId13" Type="http://schemas.openxmlformats.org/officeDocument/2006/relationships/tags" Target="../tags/tag543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534.xml" /><Relationship Id="rId4" Type="http://schemas.openxmlformats.org/officeDocument/2006/relationships/image" Target="../media/image15.png" /><Relationship Id="rId5" Type="http://schemas.openxmlformats.org/officeDocument/2006/relationships/tags" Target="../tags/tag535.xml" /><Relationship Id="rId6" Type="http://schemas.openxmlformats.org/officeDocument/2006/relationships/tags" Target="../tags/tag536.xml" /><Relationship Id="rId7" Type="http://schemas.openxmlformats.org/officeDocument/2006/relationships/tags" Target="../tags/tag537.xml" /><Relationship Id="rId8" Type="http://schemas.openxmlformats.org/officeDocument/2006/relationships/tags" Target="../tags/tag538.xml" /><Relationship Id="rId9" Type="http://schemas.openxmlformats.org/officeDocument/2006/relationships/tags" Target="../tags/tag53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image" Target="../media/image9.png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Relationship Id="rId9" Type="http://schemas.openxmlformats.org/officeDocument/2006/relationships/tags" Target="../tags/tag36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44.xml" /><Relationship Id="rId3" Type="http://schemas.openxmlformats.org/officeDocument/2006/relationships/tags" Target="../tags/tag545.xml" /><Relationship Id="rId4" Type="http://schemas.openxmlformats.org/officeDocument/2006/relationships/image" Target="../media/image16.png" /><Relationship Id="rId5" Type="http://schemas.openxmlformats.org/officeDocument/2006/relationships/tags" Target="../tags/tag54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47.xml" /><Relationship Id="rId3" Type="http://schemas.openxmlformats.org/officeDocument/2006/relationships/tags" Target="../tags/tag548.xml" /><Relationship Id="rId4" Type="http://schemas.openxmlformats.org/officeDocument/2006/relationships/image" Target="../media/image17.jpeg" /><Relationship Id="rId5" Type="http://schemas.openxmlformats.org/officeDocument/2006/relationships/tags" Target="../tags/tag54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50.xml" /><Relationship Id="rId3" Type="http://schemas.openxmlformats.org/officeDocument/2006/relationships/tags" Target="../tags/tag55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52.xml" /><Relationship Id="rId3" Type="http://schemas.openxmlformats.org/officeDocument/2006/relationships/tags" Target="../tags/tag553.xml" /><Relationship Id="rId4" Type="http://schemas.openxmlformats.org/officeDocument/2006/relationships/tags" Target="../tags/tag554.xml" /><Relationship Id="rId5" Type="http://schemas.openxmlformats.org/officeDocument/2006/relationships/tags" Target="../tags/tag555.xml" /><Relationship Id="rId6" Type="http://schemas.openxmlformats.org/officeDocument/2006/relationships/tags" Target="../tags/tag556.xml" /><Relationship Id="rId7" Type="http://schemas.openxmlformats.org/officeDocument/2006/relationships/tags" Target="../tags/tag557.xml" /><Relationship Id="rId8" Type="http://schemas.openxmlformats.org/officeDocument/2006/relationships/tags" Target="../tags/tag558.xml" /><Relationship Id="rId9" Type="http://schemas.openxmlformats.org/officeDocument/2006/relationships/tags" Target="../tags/tag55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568.xml" /><Relationship Id="rId11" Type="http://schemas.openxmlformats.org/officeDocument/2006/relationships/tags" Target="../tags/tag569.xml" /><Relationship Id="rId12" Type="http://schemas.openxmlformats.org/officeDocument/2006/relationships/tags" Target="../tags/tag570.xml" /><Relationship Id="rId13" Type="http://schemas.openxmlformats.org/officeDocument/2006/relationships/tags" Target="../tags/tag571.xml" /><Relationship Id="rId14" Type="http://schemas.openxmlformats.org/officeDocument/2006/relationships/tags" Target="../tags/tag572.xml" /><Relationship Id="rId15" Type="http://schemas.openxmlformats.org/officeDocument/2006/relationships/tags" Target="../tags/tag573.xml" /><Relationship Id="rId16" Type="http://schemas.openxmlformats.org/officeDocument/2006/relationships/tags" Target="../tags/tag574.xml" /><Relationship Id="rId17" Type="http://schemas.openxmlformats.org/officeDocument/2006/relationships/tags" Target="../tags/tag575.xml" /><Relationship Id="rId18" Type="http://schemas.openxmlformats.org/officeDocument/2006/relationships/tags" Target="../tags/tag576.xml" /><Relationship Id="rId19" Type="http://schemas.openxmlformats.org/officeDocument/2006/relationships/tags" Target="../tags/tag577.xml" /><Relationship Id="rId2" Type="http://schemas.openxmlformats.org/officeDocument/2006/relationships/tags" Target="../tags/tag560.xml" /><Relationship Id="rId20" Type="http://schemas.openxmlformats.org/officeDocument/2006/relationships/tags" Target="../tags/tag578.xml" /><Relationship Id="rId3" Type="http://schemas.openxmlformats.org/officeDocument/2006/relationships/tags" Target="../tags/tag561.xml" /><Relationship Id="rId4" Type="http://schemas.openxmlformats.org/officeDocument/2006/relationships/tags" Target="../tags/tag562.xml" /><Relationship Id="rId5" Type="http://schemas.openxmlformats.org/officeDocument/2006/relationships/tags" Target="../tags/tag563.xml" /><Relationship Id="rId6" Type="http://schemas.openxmlformats.org/officeDocument/2006/relationships/tags" Target="../tags/tag564.xml" /><Relationship Id="rId7" Type="http://schemas.openxmlformats.org/officeDocument/2006/relationships/tags" Target="../tags/tag565.xml" /><Relationship Id="rId8" Type="http://schemas.openxmlformats.org/officeDocument/2006/relationships/tags" Target="../tags/tag566.xml" /><Relationship Id="rId9" Type="http://schemas.openxmlformats.org/officeDocument/2006/relationships/tags" Target="../tags/tag56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79.xml" /><Relationship Id="rId3" Type="http://schemas.openxmlformats.org/officeDocument/2006/relationships/tags" Target="../tags/tag580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81.xml" /><Relationship Id="rId3" Type="http://schemas.openxmlformats.org/officeDocument/2006/relationships/tags" Target="../tags/tag58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83.xml" /><Relationship Id="rId3" Type="http://schemas.openxmlformats.org/officeDocument/2006/relationships/tags" Target="../tags/tag58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85.xml" /><Relationship Id="rId3" Type="http://schemas.openxmlformats.org/officeDocument/2006/relationships/tags" Target="../tags/tag58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595.xml" /><Relationship Id="rId11" Type="http://schemas.openxmlformats.org/officeDocument/2006/relationships/tags" Target="../tags/tag596.xml" /><Relationship Id="rId12" Type="http://schemas.openxmlformats.org/officeDocument/2006/relationships/tags" Target="../tags/tag597.xml" /><Relationship Id="rId13" Type="http://schemas.openxmlformats.org/officeDocument/2006/relationships/tags" Target="../tags/tag598.xml" /><Relationship Id="rId14" Type="http://schemas.openxmlformats.org/officeDocument/2006/relationships/tags" Target="../tags/tag599.xml" /><Relationship Id="rId15" Type="http://schemas.openxmlformats.org/officeDocument/2006/relationships/tags" Target="../tags/tag600.xml" /><Relationship Id="rId16" Type="http://schemas.openxmlformats.org/officeDocument/2006/relationships/tags" Target="../tags/tag601.xml" /><Relationship Id="rId17" Type="http://schemas.openxmlformats.org/officeDocument/2006/relationships/tags" Target="../tags/tag602.xml" /><Relationship Id="rId18" Type="http://schemas.openxmlformats.org/officeDocument/2006/relationships/tags" Target="../tags/tag603.xml" /><Relationship Id="rId19" Type="http://schemas.openxmlformats.org/officeDocument/2006/relationships/tags" Target="../tags/tag604.xml" /><Relationship Id="rId2" Type="http://schemas.openxmlformats.org/officeDocument/2006/relationships/tags" Target="../tags/tag587.xml" /><Relationship Id="rId20" Type="http://schemas.openxmlformats.org/officeDocument/2006/relationships/tags" Target="../tags/tag605.xml" /><Relationship Id="rId21" Type="http://schemas.openxmlformats.org/officeDocument/2006/relationships/tags" Target="../tags/tag606.xml" /><Relationship Id="rId22" Type="http://schemas.openxmlformats.org/officeDocument/2006/relationships/tags" Target="../tags/tag607.xml" /><Relationship Id="rId23" Type="http://schemas.openxmlformats.org/officeDocument/2006/relationships/tags" Target="../tags/tag608.xml" /><Relationship Id="rId24" Type="http://schemas.openxmlformats.org/officeDocument/2006/relationships/tags" Target="../tags/tag609.xml" /><Relationship Id="rId3" Type="http://schemas.openxmlformats.org/officeDocument/2006/relationships/tags" Target="../tags/tag588.xml" /><Relationship Id="rId4" Type="http://schemas.openxmlformats.org/officeDocument/2006/relationships/tags" Target="../tags/tag589.xml" /><Relationship Id="rId5" Type="http://schemas.openxmlformats.org/officeDocument/2006/relationships/tags" Target="../tags/tag590.xml" /><Relationship Id="rId6" Type="http://schemas.openxmlformats.org/officeDocument/2006/relationships/tags" Target="../tags/tag591.xml" /><Relationship Id="rId7" Type="http://schemas.openxmlformats.org/officeDocument/2006/relationships/tags" Target="../tags/tag592.xml" /><Relationship Id="rId8" Type="http://schemas.openxmlformats.org/officeDocument/2006/relationships/tags" Target="../tags/tag593.xml" /><Relationship Id="rId9" Type="http://schemas.openxmlformats.org/officeDocument/2006/relationships/tags" Target="../tags/tag59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image" Target="../media/image9.png" /><Relationship Id="rId6" Type="http://schemas.openxmlformats.org/officeDocument/2006/relationships/tags" Target="../tags/tag370.xml" /><Relationship Id="rId7" Type="http://schemas.openxmlformats.org/officeDocument/2006/relationships/tags" Target="../tags/tag371.xml" /><Relationship Id="rId8" Type="http://schemas.openxmlformats.org/officeDocument/2006/relationships/tags" Target="../tags/tag372.xml" /><Relationship Id="rId9" Type="http://schemas.openxmlformats.org/officeDocument/2006/relationships/tags" Target="../tags/tag37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610.xml" /><Relationship Id="rId3" Type="http://schemas.openxmlformats.org/officeDocument/2006/relationships/tags" Target="../tags/tag611.xml" /><Relationship Id="rId4" Type="http://schemas.openxmlformats.org/officeDocument/2006/relationships/tags" Target="../tags/tag61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3.xml" /><Relationship Id="rId3" Type="http://schemas.openxmlformats.org/officeDocument/2006/relationships/tags" Target="../tags/tag61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5.xml" /><Relationship Id="rId3" Type="http://schemas.openxmlformats.org/officeDocument/2006/relationships/tags" Target="../tags/tag616.xml" /><Relationship Id="rId4" Type="http://schemas.openxmlformats.org/officeDocument/2006/relationships/tags" Target="../tags/tag617.xml" /><Relationship Id="rId5" Type="http://schemas.openxmlformats.org/officeDocument/2006/relationships/tags" Target="../tags/tag61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9.xml" /><Relationship Id="rId3" Type="http://schemas.openxmlformats.org/officeDocument/2006/relationships/tags" Target="../tags/tag620.xml" /><Relationship Id="rId4" Type="http://schemas.openxmlformats.org/officeDocument/2006/relationships/tags" Target="../tags/tag621.xml" /><Relationship Id="rId5" Type="http://schemas.openxmlformats.org/officeDocument/2006/relationships/tags" Target="../tags/tag622.xml" /><Relationship Id="rId6" Type="http://schemas.openxmlformats.org/officeDocument/2006/relationships/tags" Target="../tags/tag62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24.xml" /><Relationship Id="rId3" Type="http://schemas.openxmlformats.org/officeDocument/2006/relationships/tags" Target="../tags/tag62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26.xml" /><Relationship Id="rId3" Type="http://schemas.openxmlformats.org/officeDocument/2006/relationships/tags" Target="../tags/tag62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28.xml" /><Relationship Id="rId3" Type="http://schemas.openxmlformats.org/officeDocument/2006/relationships/tags" Target="../tags/tag629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30.xml" /><Relationship Id="rId3" Type="http://schemas.openxmlformats.org/officeDocument/2006/relationships/tags" Target="../tags/tag63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32.xml" /><Relationship Id="rId3" Type="http://schemas.openxmlformats.org/officeDocument/2006/relationships/tags" Target="../tags/tag633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634.xml" /><Relationship Id="rId3" Type="http://schemas.openxmlformats.org/officeDocument/2006/relationships/tags" Target="../tags/tag63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374.xml" /><Relationship Id="rId3" Type="http://schemas.openxmlformats.org/officeDocument/2006/relationships/tags" Target="../tags/tag37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636.xml" /><Relationship Id="rId3" Type="http://schemas.openxmlformats.org/officeDocument/2006/relationships/tags" Target="../tags/tag63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638.xml" /><Relationship Id="rId3" Type="http://schemas.openxmlformats.org/officeDocument/2006/relationships/tags" Target="../tags/tag639.xml" /><Relationship Id="rId4" Type="http://schemas.openxmlformats.org/officeDocument/2006/relationships/image" Target="../media/image18.png" /><Relationship Id="rId5" Type="http://schemas.openxmlformats.org/officeDocument/2006/relationships/tags" Target="../tags/tag64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376.xml" /><Relationship Id="rId3" Type="http://schemas.openxmlformats.org/officeDocument/2006/relationships/tags" Target="../tags/tag377.xml" /><Relationship Id="rId4" Type="http://schemas.openxmlformats.org/officeDocument/2006/relationships/tags" Target="../tags/tag37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tags" Target="../tags/tag379.xml" /><Relationship Id="rId3" Type="http://schemas.openxmlformats.org/officeDocument/2006/relationships/tags" Target="../tags/tag380.xml" /><Relationship Id="rId4" Type="http://schemas.openxmlformats.org/officeDocument/2006/relationships/image" Target="NULL" TargetMode="External" /><Relationship Id="rId5" Type="http://schemas.openxmlformats.org/officeDocument/2006/relationships/image" Target="../media/image10.jpeg" /><Relationship Id="rId6" Type="http://schemas.openxmlformats.org/officeDocument/2006/relationships/tags" Target="../tags/tag381.xml" /><Relationship Id="rId7" Type="http://schemas.openxmlformats.org/officeDocument/2006/relationships/tags" Target="../tags/tag382.xml" /><Relationship Id="rId8" Type="http://schemas.openxmlformats.org/officeDocument/2006/relationships/tags" Target="../tags/tag38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92.xml" /><Relationship Id="rId11" Type="http://schemas.openxmlformats.org/officeDocument/2006/relationships/tags" Target="../tags/tag393.xml" /><Relationship Id="rId12" Type="http://schemas.openxmlformats.org/officeDocument/2006/relationships/tags" Target="../tags/tag394.xml" /><Relationship Id="rId13" Type="http://schemas.openxmlformats.org/officeDocument/2006/relationships/tags" Target="../tags/tag395.xml" /><Relationship Id="rId14" Type="http://schemas.openxmlformats.org/officeDocument/2006/relationships/tags" Target="../tags/tag396.xml" /><Relationship Id="rId15" Type="http://schemas.openxmlformats.org/officeDocument/2006/relationships/tags" Target="../tags/tag397.xml" /><Relationship Id="rId16" Type="http://schemas.openxmlformats.org/officeDocument/2006/relationships/tags" Target="../tags/tag398.xml" /><Relationship Id="rId17" Type="http://schemas.openxmlformats.org/officeDocument/2006/relationships/tags" Target="../tags/tag399.xml" /><Relationship Id="rId18" Type="http://schemas.openxmlformats.org/officeDocument/2006/relationships/tags" Target="../tags/tag400.xml" /><Relationship Id="rId19" Type="http://schemas.openxmlformats.org/officeDocument/2006/relationships/tags" Target="../tags/tag401.xml" /><Relationship Id="rId2" Type="http://schemas.openxmlformats.org/officeDocument/2006/relationships/tags" Target="../tags/tag384.xml" /><Relationship Id="rId20" Type="http://schemas.openxmlformats.org/officeDocument/2006/relationships/tags" Target="../tags/tag402.xml" /><Relationship Id="rId21" Type="http://schemas.openxmlformats.org/officeDocument/2006/relationships/tags" Target="../tags/tag403.xml" /><Relationship Id="rId22" Type="http://schemas.openxmlformats.org/officeDocument/2006/relationships/tags" Target="../tags/tag404.xml" /><Relationship Id="rId23" Type="http://schemas.openxmlformats.org/officeDocument/2006/relationships/tags" Target="../tags/tag405.xml" /><Relationship Id="rId24" Type="http://schemas.openxmlformats.org/officeDocument/2006/relationships/tags" Target="../tags/tag406.xml" /><Relationship Id="rId25" Type="http://schemas.openxmlformats.org/officeDocument/2006/relationships/tags" Target="../tags/tag407.xml" /><Relationship Id="rId26" Type="http://schemas.openxmlformats.org/officeDocument/2006/relationships/tags" Target="../tags/tag408.xml" /><Relationship Id="rId27" Type="http://schemas.openxmlformats.org/officeDocument/2006/relationships/tags" Target="../tags/tag409.xml" /><Relationship Id="rId28" Type="http://schemas.openxmlformats.org/officeDocument/2006/relationships/tags" Target="../tags/tag410.xml" /><Relationship Id="rId29" Type="http://schemas.openxmlformats.org/officeDocument/2006/relationships/tags" Target="../tags/tag411.xml" /><Relationship Id="rId3" Type="http://schemas.openxmlformats.org/officeDocument/2006/relationships/tags" Target="../tags/tag385.xml" /><Relationship Id="rId30" Type="http://schemas.openxmlformats.org/officeDocument/2006/relationships/tags" Target="../tags/tag412.xml" /><Relationship Id="rId31" Type="http://schemas.openxmlformats.org/officeDocument/2006/relationships/tags" Target="../tags/tag413.xml" /><Relationship Id="rId32" Type="http://schemas.openxmlformats.org/officeDocument/2006/relationships/tags" Target="../tags/tag414.xml" /><Relationship Id="rId33" Type="http://schemas.openxmlformats.org/officeDocument/2006/relationships/tags" Target="../tags/tag415.xml" /><Relationship Id="rId34" Type="http://schemas.openxmlformats.org/officeDocument/2006/relationships/tags" Target="../tags/tag416.xml" /><Relationship Id="rId35" Type="http://schemas.openxmlformats.org/officeDocument/2006/relationships/tags" Target="../tags/tag417.xml" /><Relationship Id="rId36" Type="http://schemas.openxmlformats.org/officeDocument/2006/relationships/tags" Target="../tags/tag418.xml" /><Relationship Id="rId37" Type="http://schemas.openxmlformats.org/officeDocument/2006/relationships/tags" Target="../tags/tag419.xml" /><Relationship Id="rId38" Type="http://schemas.openxmlformats.org/officeDocument/2006/relationships/tags" Target="../tags/tag420.xml" /><Relationship Id="rId39" Type="http://schemas.openxmlformats.org/officeDocument/2006/relationships/tags" Target="../tags/tag421.xml" /><Relationship Id="rId4" Type="http://schemas.openxmlformats.org/officeDocument/2006/relationships/tags" Target="../tags/tag386.xml" /><Relationship Id="rId40" Type="http://schemas.openxmlformats.org/officeDocument/2006/relationships/tags" Target="../tags/tag422.xml" /><Relationship Id="rId41" Type="http://schemas.openxmlformats.org/officeDocument/2006/relationships/tags" Target="../tags/tag423.xml" /><Relationship Id="rId42" Type="http://schemas.openxmlformats.org/officeDocument/2006/relationships/tags" Target="../tags/tag424.xml" /><Relationship Id="rId5" Type="http://schemas.openxmlformats.org/officeDocument/2006/relationships/tags" Target="../tags/tag387.xml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25.xml" /><Relationship Id="rId3" Type="http://schemas.openxmlformats.org/officeDocument/2006/relationships/tags" Target="../tags/tag426.xml" /><Relationship Id="rId4" Type="http://schemas.openxmlformats.org/officeDocument/2006/relationships/image" Target="../media/image11.png" /><Relationship Id="rId5" Type="http://schemas.openxmlformats.org/officeDocument/2006/relationships/tags" Target="../tags/tag42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575" y="214630"/>
            <a:ext cx="11880850" cy="1168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78460" y="2068830"/>
            <a:ext cx="11435715" cy="2268855"/>
          </a:xfrm>
          <a:prstGeom prst="rect">
            <a:avLst/>
          </a:prstGeom>
        </p:spPr>
      </p:pic>
    </p:spTree>
  </p:cSld>
  <p:clrMapOvr>
    <a:masterClrMapping/>
  </p:clrMapOvr>
  <p:transition spd="slow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标题 14337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04470" y="141605"/>
            <a:ext cx="2985770" cy="817245"/>
          </a:xfrm>
        </p:spPr>
        <p:txBody>
          <a:bodyPr lIns="91440" tIns="45720" rIns="91440" bIns="45720" anchor="ctr" anchorCtr="0">
            <a:normAutofit fontScale="90000"/>
          </a:bodyPr>
          <a:lstStyle/>
          <a:p>
            <a:r>
              <a:rPr lang="zh-CN" altLang="en-US" sz="6000" b="1">
                <a:solidFill>
                  <a:srgbClr val="211CF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写作背景</a:t>
            </a:r>
            <a:r>
              <a:rPr lang="zh-CN" altLang="en-US" sz="6000">
                <a:solidFill>
                  <a:srgbClr val="211CF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27685" y="1034415"/>
            <a:ext cx="114985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陶渊明四十一岁那年(公元405年)最后一次出仕，做了八十几天的彭泽县令。陶渊明归隐是出于对腐朽现实的不满。当时郡里一位督邮来彭泽巡视，要他束带迎接，以示敬意，他气愤地说：“我怎么能为五斗米而向这乡里小人低三下四！”即日解绶去职，赋《归去来兮辞》。</a:t>
            </a:r>
          </a:p>
        </p:txBody>
      </p:sp>
    </p:spTree>
  </p:cSld>
  <p:clrMapOvr>
    <a:masterClrMapping/>
  </p:clrMapOvr>
  <p:transition spd="slow"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9545" y="134620"/>
            <a:ext cx="11906885" cy="6292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余家贫，耕植不足以自给。幼稚盈室，瓶无储粟，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生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生所资，未见其术。亲故多劝余为长吏，脱然有怀，求之靡途。</a:t>
            </a:r>
            <a:r>
              <a:rPr lang="zh-CN" altLang="en-US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</a:rPr>
              <a:t>会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有四方之事，诸侯以惠爱为德，家叔以余贫苦，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遂见用于小邑。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生：名词作动词，维持</a:t>
            </a:r>
          </a:p>
          <a:p>
            <a:pPr>
              <a:lnSpc>
                <a:spcPct val="9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我家贫穷，种田不能够自给。孩子很多；米缸里没有存粮。维持生活所需的一切，没有办法解决。亲友大都劝我去做官，我心里也有这个念头，可是求官缺乏门路。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恰逢</a:t>
            </a: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有奉使外出的差事，地方大吏以爱惜人才为美德，叔父也因为我家境贫苦</a:t>
            </a: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就加以推荐，于是我被任命为小城的官吏。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箭头连接符 4"/>
          <p:cNvCxnSpPr/>
          <p:nvPr>
            <p:custDataLst>
              <p:tags r:id="rId4"/>
            </p:custDataLst>
          </p:nvPr>
        </p:nvCxnSpPr>
        <p:spPr>
          <a:xfrm>
            <a:off x="1972310" y="1983740"/>
            <a:ext cx="3149600" cy="74295"/>
          </a:xfrm>
          <a:prstGeom prst="straightConnector1">
            <a:avLst/>
          </a:prstGeom>
          <a:ln w="57150"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109210" y="1983740"/>
            <a:ext cx="5411470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被动句，见，表被动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9220" y="68580"/>
            <a:ext cx="11973560" cy="6313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于时风波未静，心惮远役，彭泽去家百里，公田之利，足以为酒。故便求之。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及少日，眷然有归欤之情。何则？质性自然，非矫厉所得。饥冻虽切，违己交病。尝从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人事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皆口腹自役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。于是怅然慷慨，深愧平生之志。</a:t>
            </a:r>
          </a:p>
          <a:p>
            <a:pPr lvl="0"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en-US" altLang="zh-CN" sz="3600" b="1">
                <a:solidFill>
                  <a:srgbClr val="7030A0"/>
                </a:solidFill>
                <a:latin typeface="宋体" panose="02010600030101010101" pitchFamily="2" charset="-122"/>
                <a:cs typeface="黑体" panose="02010609060101010101" charset="-122"/>
                <a:sym typeface="+mn-ea"/>
              </a:rPr>
              <a:t>               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cs typeface="黑体" panose="02010609060101010101" charset="-122"/>
                <a:sym typeface="+mn-ea"/>
              </a:rPr>
              <a:t>人事：古：做官。今：关于工作人员的录用、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培养、调配、奖惩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cs typeface="黑体" panose="02010609060101010101" charset="-122"/>
                <a:sym typeface="+mn-ea"/>
              </a:rPr>
              <a:t>等工作；人与人之间的关系。</a:t>
            </a:r>
            <a:endParaRPr lang="zh-CN" altLang="en-US" sz="3600" b="1">
              <a:latin typeface="宋体" panose="02010600030101010101" pitchFamily="2" charset="-122"/>
              <a:cs typeface="黑体" panose="02010609060101010101" charset="-122"/>
              <a:sym typeface="+mn-ea"/>
            </a:endParaRPr>
          </a:p>
          <a:p>
            <a:pPr lvl="0" indent="457200" algn="l" fontAlgn="auto">
              <a:lnSpc>
                <a:spcPct val="90000"/>
              </a:lnSpc>
              <a:spcBef>
                <a:spcPct val="0"/>
              </a:spcBef>
              <a:buClrTx/>
              <a:buSzTx/>
              <a:buFontTx/>
            </a:pP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那时社会动荡不安，心里</a:t>
            </a:r>
            <a:r>
              <a:rPr lang="en-US" altLang="zh-CN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惧怕</a:t>
            </a: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到远地当差。彭泽县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距离</a:t>
            </a: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家一百里，公田收获的粮食，足够造酒饮用，所以就请求去那里。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等过了一些日子，便产生留恋故园的怀乡感情。那是为什么？本性崇尚自然，不是勉强得来的；饥寒虽然来得急迫，但违背本意去做官，身心都感痛苦。过去为官做事，都是为了吃饭而</a:t>
            </a:r>
            <a:r>
              <a:rPr lang="en-US" altLang="zh-CN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役使自己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。于是惆怅感慨，深深有愧于平生的志愿。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767840" y="2199640"/>
            <a:ext cx="1714500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判断句</a:t>
            </a:r>
          </a:p>
        </p:txBody>
      </p:sp>
      <p:cxnSp>
        <p:nvCxnSpPr>
          <p:cNvPr id="4" name="直接箭头连接符 3"/>
          <p:cNvCxnSpPr/>
          <p:nvPr>
            <p:custDataLst>
              <p:tags r:id="rId6"/>
            </p:custDataLst>
          </p:nvPr>
        </p:nvCxnSpPr>
        <p:spPr>
          <a:xfrm>
            <a:off x="1077595" y="2221230"/>
            <a:ext cx="592455" cy="258445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7000" y="226060"/>
            <a:ext cx="11938635" cy="6404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犹望一稔，当敛裳宵逝。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寻程氏妹丧于武昌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，情在骏奔，自免去职。仲秋至冬，在官八十余日。因事顺心，命篇曰《归去来兮》。乙巳岁十一月也。</a:t>
            </a:r>
          </a:p>
          <a:p>
            <a:pPr lvl="0"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indent="457200" algn="l" fontAlgn="auto">
              <a:lnSpc>
                <a:spcPct val="9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只想着等到秋收以后</a:t>
            </a: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，便收拾行装连夜离去。不久，嫁到程家的妹妹在武昌去世，去吊丧的心情像骏马奔驰一样急迫，自己请求免去官职。自</a:t>
            </a: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立秋的第二个月</a:t>
            </a: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到冬天，在职共八十多天。因辞官而顺随心愿，写了一篇</a:t>
            </a: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文章，</a:t>
            </a: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题叫《归去来兮》 。这时候正是乙巳年（晋安帝义熙元年）十一月</a:t>
            </a: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  <p:cxnSp>
        <p:nvCxnSpPr>
          <p:cNvPr id="3" name="直接箭头连接符 2"/>
          <p:cNvCxnSpPr/>
          <p:nvPr>
            <p:custDataLst>
              <p:tags r:id="rId4"/>
            </p:custDataLst>
          </p:nvPr>
        </p:nvCxnSpPr>
        <p:spPr>
          <a:xfrm flipH="1">
            <a:off x="6445885" y="711835"/>
            <a:ext cx="1250315" cy="1379855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27000" y="1995170"/>
            <a:ext cx="6921500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状语后置，</a:t>
            </a:r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寻程氏妹于武昌丧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98780" y="1663700"/>
            <a:ext cx="1139444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小序讲了哪些内容？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主要介绍了自己做官的原因和离职的理由。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84150" y="182880"/>
            <a:ext cx="1163256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4000" b="1" spc="-10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j-lt"/>
              </a:rPr>
              <a:t>陶渊明为什么要去做官？</a:t>
            </a:r>
          </a:p>
          <a:p>
            <a:pPr fontAlgn="auto"/>
            <a:endParaRPr lang="zh-CN" altLang="en-US" sz="4000" spc="-10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+mj-lt"/>
            </a:endParaRPr>
          </a:p>
          <a:p>
            <a:pPr fontAlgn="auto"/>
            <a:r>
              <a:rPr lang="zh-CN" altLang="en-US" sz="4000" b="1" spc="-1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家贫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：耕植不足以自给。幼稚盈室，瓶无储粟，生生所资，未见其术；</a:t>
            </a:r>
          </a:p>
          <a:p>
            <a:pPr fontAlgn="auto"/>
            <a:r>
              <a:rPr lang="zh-CN" altLang="en-US" sz="4000" b="1" spc="-1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亲劝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：左邻右舍的好言相劝；</a:t>
            </a:r>
          </a:p>
          <a:p>
            <a:pPr fontAlgn="auto"/>
            <a:r>
              <a:rPr lang="zh-CN" altLang="en-US" sz="4000" b="1" spc="-1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吏德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：做官跟有德之人一起做，干一番大事情，当然可以做；</a:t>
            </a:r>
          </a:p>
          <a:p>
            <a:pPr fontAlgn="auto"/>
            <a:r>
              <a:rPr lang="zh-CN" altLang="en-US" sz="4000" b="1" spc="-1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叔情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：叔叔陶夔的帮忙；</a:t>
            </a:r>
          </a:p>
          <a:p>
            <a:pPr fontAlgn="auto"/>
            <a:r>
              <a:rPr lang="zh-CN" altLang="en-US" sz="4000" b="1" spc="-1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美酒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j-lt"/>
              </a:rPr>
              <a:t>：酒是诗人陶渊明的最爱。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4620" y="645160"/>
            <a:ext cx="117786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）“质性自然，非矫厉所得”，也就是说自己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本性自然，不会扭曲自我，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不会强迫自我去做本性不想做的事。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）“饥冻虽切 ，违己交病”，忍饥受冻固然严重，但是违背自我性情会身心“交病”，那比饥冻更难以忍受。 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）“程氏妹丧于武昌”，需要去奔丧。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妹丧固是实情，然亦去志久决，故藉此急求自免，庶有词以对亲友及执事者耳。</a:t>
            </a:r>
            <a:r>
              <a:rPr lang="en-US" altLang="zh-CN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朱自清《陶渊明年谱中之问题》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0180" y="0"/>
            <a:ext cx="118510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90000"/>
              </a:lnSpc>
              <a:spcBef>
                <a:spcPct val="20000"/>
              </a:spcBef>
              <a:buClrTx/>
              <a:buSzTx/>
              <a:buFontTx/>
            </a:pPr>
            <a:r>
              <a:rPr lang="zh-CN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陶渊明辞官归隐的原因是什么？最根本的是哪一点？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8735" y="4700270"/>
            <a:ext cx="11982450" cy="19183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其中第一条是根本的。自己的本性使然，“性本爱丘山”，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崇尚自然随意，任性随情，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做官是“深愧平生之志”。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官场实在有违自我性情与志趣，所以才最终弃官归隐。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21" name="矩形 34820"/>
          <p:cNvSpPr/>
          <p:nvPr>
            <p:custDataLst>
              <p:tags r:id="rId3"/>
            </p:custDataLst>
          </p:nvPr>
        </p:nvSpPr>
        <p:spPr>
          <a:xfrm>
            <a:off x="0" y="0"/>
            <a:ext cx="3956050" cy="67392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归去来兮，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田园将</a:t>
            </a:r>
            <a:r>
              <a:rPr lang="zh-CN" altLang="en-US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胡不归！既自以心为形役，</a:t>
            </a:r>
            <a:r>
              <a:rPr lang="zh-CN" altLang="en-US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奚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惆怅而独悲？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悟已往之不谏，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知来者之可追。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实迷途其未远，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觉今是而昨非。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舟遥遥以</a:t>
            </a:r>
            <a:r>
              <a:rPr lang="zh-CN" altLang="en-US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轻飏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风飘飘而吹衣。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问征夫以前路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恨晨光之熹微。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160010" y="171450"/>
            <a:ext cx="6913880" cy="6567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归去吧，田园快要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荒芜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了，为什么不回去呢？既然自己的内心被形体役使，那么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为什么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还要如此的伤感失意而独自悲哀呢？我认识到过去所做的错事已经无法挽回，但知道未来的事还来得及弥补。我确实已走入迷途，但不算太远，现在已经觉悟到如今归田是对的，以前出仕是错的。船在水里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轻快地飘荡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，微风吹动着我的衣裳。向行人打听前面的路程，只恨晨光朦胧，天还不亮耽误行程。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508375" y="1049655"/>
            <a:ext cx="4413885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被动句，为表被动</a:t>
            </a:r>
          </a:p>
        </p:txBody>
      </p:sp>
      <p:cxnSp>
        <p:nvCxnSpPr>
          <p:cNvPr id="4" name="直接连接符 3"/>
          <p:cNvCxnSpPr/>
          <p:nvPr>
            <p:custDataLst>
              <p:tags r:id="rId6"/>
            </p:custDataLst>
          </p:nvPr>
        </p:nvCxnSpPr>
        <p:spPr>
          <a:xfrm>
            <a:off x="158115" y="1645285"/>
            <a:ext cx="3302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6866" name="矩形 36865"/>
          <p:cNvSpPr/>
          <p:nvPr>
            <p:custDataLst>
              <p:tags r:id="rId4"/>
            </p:custDataLst>
          </p:nvPr>
        </p:nvSpPr>
        <p:spPr>
          <a:xfrm>
            <a:off x="3143250" y="981075"/>
            <a:ext cx="57388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400"/>
              <a:t> </a:t>
            </a:r>
            <a:endParaRPr lang="en-US" altLang="zh-CN" sz="3600" b="1"/>
          </a:p>
        </p:txBody>
      </p:sp>
      <p:sp>
        <p:nvSpPr>
          <p:cNvPr id="36867" name="矩形 36866"/>
          <p:cNvSpPr/>
          <p:nvPr>
            <p:custDataLst>
              <p:tags r:id="rId5"/>
            </p:custDataLst>
          </p:nvPr>
        </p:nvSpPr>
        <p:spPr>
          <a:xfrm>
            <a:off x="109855" y="1423670"/>
            <a:ext cx="11983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“田园将芜”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开篇以直抒胸臆，表达归田之志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“心为形役，惆怅独悲”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3600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回顾当初为谋生而出仕，感到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痛苦悲哀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“已往不谏，来者可追”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3600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反思过去错误无法挽回，未来还可补救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“迷途未远，今是昨非”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3600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自己当初的出仕是“误落尘网中”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600" b="1"/>
          </a:p>
        </p:txBody>
      </p:sp>
      <p:sp>
        <p:nvSpPr>
          <p:cNvPr id="36868" name="矩形 36867"/>
          <p:cNvSpPr/>
          <p:nvPr>
            <p:custDataLst>
              <p:tags r:id="rId6"/>
            </p:custDataLst>
          </p:nvPr>
        </p:nvSpPr>
        <p:spPr>
          <a:xfrm>
            <a:off x="109855" y="101600"/>
            <a:ext cx="118973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作者辞官归田的原因是什么，从中可看出他当时的心境如何？ 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489835" y="1423670"/>
            <a:ext cx="1530350" cy="768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自责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797425" y="3518535"/>
            <a:ext cx="1391285" cy="768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自觉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796790" y="4624705"/>
            <a:ext cx="1390650" cy="768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自醒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4795520" y="2412365"/>
            <a:ext cx="1391920" cy="768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自悔</a:t>
            </a:r>
          </a:p>
        </p:txBody>
      </p:sp>
      <p:sp>
        <p:nvSpPr>
          <p:cNvPr id="37905" name="矩形 37904"/>
          <p:cNvSpPr/>
          <p:nvPr>
            <p:custDataLst>
              <p:tags r:id="rId11"/>
            </p:custDataLst>
          </p:nvPr>
        </p:nvSpPr>
        <p:spPr>
          <a:xfrm>
            <a:off x="995680" y="5946775"/>
            <a:ext cx="9888220" cy="768350"/>
          </a:xfrm>
          <a:prstGeom prst="rect">
            <a:avLst/>
          </a:prstGeom>
          <a:solidFill>
            <a:srgbClr val="5EE1FD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表达对官场的鄙弃，对田园生活的向往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379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标题 3891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3040" y="391160"/>
            <a:ext cx="7292975" cy="4828540"/>
          </a:xfrm>
        </p:spPr>
        <p:txBody>
          <a:bodyPr lIns="91440" tIns="45720" rIns="91440" bIns="45720" anchor="ctr" anchorCtr="0">
            <a:noAutofit/>
          </a:bodyPr>
          <a:lstStyle/>
          <a:p>
            <a:pPr algn="ctr"/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归园田居（其一）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 </a:t>
            </a:r>
            <a:b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少无适俗韵，</a:t>
            </a:r>
            <a:b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从小没有投合世俗的气质，</a:t>
            </a:r>
            <a:br>
              <a:rPr lang="zh-CN" altLang="en-US" sz="4000" b="1">
                <a:solidFill>
                  <a:srgbClr val="211CF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性本爱丘山。</a:t>
            </a:r>
            <a:b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性格本来爱好山野。</a:t>
            </a:r>
            <a:b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误落尘网中，</a:t>
            </a:r>
            <a:b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错误地陷落在人世的罗网中，</a:t>
            </a:r>
            <a:b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</a:b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一去三十年。</a:t>
            </a:r>
            <a:b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一去就是十三年。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</a:p>
        </p:txBody>
      </p:sp>
      <p:sp>
        <p:nvSpPr>
          <p:cNvPr id="38915" name="矩形 38914"/>
          <p:cNvSpPr/>
          <p:nvPr>
            <p:custDataLst>
              <p:tags r:id="rId4"/>
            </p:custDataLst>
          </p:nvPr>
        </p:nvSpPr>
        <p:spPr>
          <a:xfrm>
            <a:off x="2927350" y="981075"/>
            <a:ext cx="5545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400"/>
              <a:t> </a:t>
            </a:r>
            <a:endParaRPr lang="en-US" altLang="zh-CN" sz="3600" b="1"/>
          </a:p>
        </p:txBody>
      </p:sp>
      <p:sp>
        <p:nvSpPr>
          <p:cNvPr id="38916" name="矩形 38915"/>
          <p:cNvSpPr/>
          <p:nvPr>
            <p:custDataLst>
              <p:tags r:id="rId5"/>
            </p:custDataLst>
          </p:nvPr>
        </p:nvSpPr>
        <p:spPr>
          <a:xfrm>
            <a:off x="2351088" y="3213100"/>
            <a:ext cx="60483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/>
          </a:p>
        </p:txBody>
      </p:sp>
      <p:pic>
        <p:nvPicPr>
          <p:cNvPr id="38918" name="图片 38917" descr="C:/Users/Administrator/Desktop/200711508103614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7465060" y="92710"/>
            <a:ext cx="4626610" cy="4560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6" name="组合 55"/>
          <p:cNvGrpSpPr/>
          <p:nvPr>
            <p:custDataLst>
              <p:tags r:id="rId4"/>
            </p:custDataLst>
          </p:nvPr>
        </p:nvGrpSpPr>
        <p:grpSpPr>
          <a:xfrm>
            <a:off x="8937742" y="623095"/>
            <a:ext cx="2239175" cy="2988367"/>
            <a:chOff x="9416247" y="1829962"/>
            <a:chExt cx="1093177" cy="2795667"/>
          </a:xfrm>
        </p:grpSpPr>
        <p:pic>
          <p:nvPicPr>
            <p:cNvPr id="18434" name="图片 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5400000">
              <a:off x="8565002" y="2681207"/>
              <a:ext cx="2795667" cy="10931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9738600" y="2255284"/>
              <a:ext cx="614130" cy="19455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>
              <a:spAutoFit/>
            </a:bodyPr>
            <a:lstStyle/>
            <a:p>
              <a:pPr algn="dist"/>
              <a:r>
                <a:rPr lang="zh-CN" altLang="en-US" sz="6985" b="0">
                  <a:latin typeface="华文行楷" panose="02010800040101010101" pitchFamily="2" charset="-122"/>
                  <a:ea typeface="华文行楷" panose="02010800040101010101" pitchFamily="2" charset="-122"/>
                  <a:sym typeface="宋体" panose="02010600030101010101" pitchFamily="2" charset="-122"/>
                </a:rPr>
                <a:t>饮酒</a:t>
              </a:r>
            </a:p>
          </p:txBody>
        </p:sp>
      </p:grp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1090326" y="3400443"/>
            <a:ext cx="963930" cy="273807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5080">
                <a:latin typeface="黑体" panose="02010609060101010101" charset="-122"/>
                <a:ea typeface="黑体" panose="02010609060101010101" charset="-122"/>
              </a:rPr>
              <a:t>陶渊明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637540" y="622935"/>
            <a:ext cx="879475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结庐在人境，而无车马喧。</a:t>
            </a:r>
          </a:p>
          <a:p>
            <a:pPr algn="dist">
              <a:lnSpc>
                <a:spcPct val="100000"/>
              </a:lnSpc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问君何能尔？心远地自偏。</a:t>
            </a:r>
            <a:b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</a:b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采菊东篱下，悠然见南山。</a:t>
            </a:r>
            <a:b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</a:b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山气日夕佳，飞鸟相与还。</a:t>
            </a:r>
            <a:b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</a:b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此中有真意，欲辨已忘言。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2" name="文本占位符 56321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34620" y="612775"/>
            <a:ext cx="11927205" cy="495109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此段是如何表达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回家途中欣喜和急迫的感情的？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20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舟遥遥以轻飏，风飘飘而吹衣。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于写景中流露出弃官后如释重负的轻松和归途中的喜悦</a:t>
            </a:r>
          </a:p>
          <a:p>
            <a:pPr marL="0" indent="0" eaLnBrk="0" fontAlgn="auto" hangingPunct="0">
              <a:lnSpc>
                <a:spcPct val="100000"/>
              </a:lnSpc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问征夫以前路,恨晨光之熹微。</a:t>
            </a:r>
          </a:p>
          <a:p>
            <a:pPr marL="0" indent="0" eaLnBrk="0" fontAlgn="auto" hangingPunct="0">
              <a:lnSpc>
                <a:spcPct val="10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向行人问路，怨晨光耽误行程，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表达归家的迫不及待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文本占位符 43009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2072005" y="1142365"/>
            <a:ext cx="8318500" cy="4034155"/>
          </a:xfrm>
        </p:spPr>
        <p:txBody>
          <a:bodyPr>
            <a:normAutofit/>
          </a:bodyPr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背</a:t>
            </a:r>
            <a:r>
              <a:rPr lang="en-US" altLang="zh-CN" sz="44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   </a:t>
            </a:r>
            <a:r>
              <a:rPr lang="zh-CN" altLang="en-US" sz="44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诵</a:t>
            </a:r>
          </a:p>
          <a:p>
            <a:pPr lvl="0" indent="0" algn="ctr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归---，田---？既---，奚---？</a:t>
            </a:r>
          </a:p>
          <a:p>
            <a:pPr lvl="0" indent="0" algn="ctr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悟---，知---。实---，觉---。</a:t>
            </a:r>
          </a:p>
          <a:p>
            <a:pPr lvl="0" indent="0" algn="ctr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舟---，风---。问---，恨---。</a:t>
            </a:r>
          </a:p>
          <a:p>
            <a:pPr lvl="0" indent="457200" algn="ctr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endParaRPr lang="en-US" altLang="zh-CN" sz="4400" b="1">
              <a:solidFill>
                <a:schemeClr val="tx1"/>
              </a:solidFill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8" name="矩形 39937"/>
          <p:cNvSpPr/>
          <p:nvPr>
            <p:custDataLst>
              <p:tags r:id="rId3"/>
            </p:custDataLst>
          </p:nvPr>
        </p:nvSpPr>
        <p:spPr>
          <a:xfrm>
            <a:off x="2133600" y="153670"/>
            <a:ext cx="51358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</a:rPr>
              <a:t>乃瞻</a:t>
            </a:r>
            <a:r>
              <a:rPr lang="zh-CN" altLang="en-US" sz="4000" b="1">
                <a:solidFill>
                  <a:srgbClr val="7030A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衡</a:t>
            </a:r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</a:rPr>
              <a:t>宇</a:t>
            </a:r>
            <a:r>
              <a:rPr lang="zh-CN" altLang="en-US" sz="40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，载欣载</a:t>
            </a:r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</a:rPr>
              <a:t>奔。</a:t>
            </a:r>
          </a:p>
        </p:txBody>
      </p:sp>
      <p:sp>
        <p:nvSpPr>
          <p:cNvPr id="39939" name="矩形 39938"/>
          <p:cNvSpPr/>
          <p:nvPr>
            <p:custDataLst>
              <p:tags r:id="rId4"/>
            </p:custDataLst>
          </p:nvPr>
        </p:nvSpPr>
        <p:spPr>
          <a:xfrm>
            <a:off x="812165" y="722630"/>
            <a:ext cx="10568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</a:rPr>
              <a:t>于是看到自己简陋的家门，我高兴地向前飞奔。</a:t>
            </a:r>
          </a:p>
        </p:txBody>
      </p:sp>
      <p:sp>
        <p:nvSpPr>
          <p:cNvPr id="39940" name="矩形 39939"/>
          <p:cNvSpPr/>
          <p:nvPr>
            <p:custDataLst>
              <p:tags r:id="rId5"/>
            </p:custDataLst>
          </p:nvPr>
        </p:nvSpPr>
        <p:spPr>
          <a:xfrm>
            <a:off x="2133600" y="1330960"/>
            <a:ext cx="5135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僮仆欢迎，稚子候门。</a:t>
            </a:r>
          </a:p>
        </p:txBody>
      </p:sp>
      <p:sp>
        <p:nvSpPr>
          <p:cNvPr id="39941" name="矩形 39940"/>
          <p:cNvSpPr/>
          <p:nvPr>
            <p:custDataLst>
              <p:tags r:id="rId6"/>
            </p:custDataLst>
          </p:nvPr>
        </p:nvSpPr>
        <p:spPr>
          <a:xfrm>
            <a:off x="1450975" y="2019300"/>
            <a:ext cx="8592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家僮欢快地迎接，幼儿们守候在门庭。</a:t>
            </a:r>
          </a:p>
        </p:txBody>
      </p:sp>
      <p:sp>
        <p:nvSpPr>
          <p:cNvPr id="39942" name="矩形 39941"/>
          <p:cNvSpPr/>
          <p:nvPr>
            <p:custDataLst>
              <p:tags r:id="rId7"/>
            </p:custDataLst>
          </p:nvPr>
        </p:nvSpPr>
        <p:spPr>
          <a:xfrm>
            <a:off x="2133600" y="2680970"/>
            <a:ext cx="4801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三径就荒，松菊犹存。</a:t>
            </a:r>
          </a:p>
        </p:txBody>
      </p:sp>
      <p:sp>
        <p:nvSpPr>
          <p:cNvPr id="39943" name="矩形 39942"/>
          <p:cNvSpPr/>
          <p:nvPr>
            <p:custDataLst>
              <p:tags r:id="rId8"/>
            </p:custDataLst>
          </p:nvPr>
        </p:nvSpPr>
        <p:spPr>
          <a:xfrm>
            <a:off x="774065" y="3359150"/>
            <a:ext cx="8944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院里的小路已经荒芜了，松和菊还是原样；</a:t>
            </a:r>
          </a:p>
        </p:txBody>
      </p:sp>
      <p:sp>
        <p:nvSpPr>
          <p:cNvPr id="39944" name="矩形 39943"/>
          <p:cNvSpPr/>
          <p:nvPr>
            <p:custDataLst>
              <p:tags r:id="rId9"/>
            </p:custDataLst>
          </p:nvPr>
        </p:nvSpPr>
        <p:spPr>
          <a:xfrm>
            <a:off x="2133600" y="4009390"/>
            <a:ext cx="48666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携</a:t>
            </a:r>
            <a:r>
              <a:rPr lang="zh-CN" altLang="en-US" sz="4000" b="1">
                <a:solidFill>
                  <a:srgbClr val="7030A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幼</a:t>
            </a:r>
            <a:r>
              <a:rPr lang="zh-CN" altLang="en-US" sz="40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入室，有酒盈樽。</a:t>
            </a:r>
          </a:p>
        </p:txBody>
      </p:sp>
      <p:sp>
        <p:nvSpPr>
          <p:cNvPr id="39945" name="矩形 39944"/>
          <p:cNvSpPr/>
          <p:nvPr>
            <p:custDataLst>
              <p:tags r:id="rId10"/>
            </p:custDataLst>
          </p:nvPr>
        </p:nvSpPr>
        <p:spPr>
          <a:xfrm>
            <a:off x="1904365" y="4808855"/>
            <a:ext cx="7319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带着幼儿们进了屋，美酒已经满觞。</a:t>
            </a:r>
          </a:p>
        </p:txBody>
      </p:sp>
      <p:pic>
        <p:nvPicPr>
          <p:cNvPr id="39946" name="图片 39945" descr="C:/Users/Administrator/Desktop/图片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11"/>
          <a:srcRect l="2504" b="5266"/>
          <a:stretch>
            <a:fillRect/>
          </a:stretch>
        </p:blipFill>
        <p:spPr>
          <a:xfrm>
            <a:off x="9718675" y="2781300"/>
            <a:ext cx="2305050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2" name="Text Box 4"/>
          <p:cNvSpPr/>
          <p:nvPr>
            <p:custDataLst>
              <p:tags r:id="rId14"/>
            </p:custDataLst>
          </p:nvPr>
        </p:nvSpPr>
        <p:spPr>
          <a:xfrm>
            <a:off x="7152005" y="153670"/>
            <a:ext cx="4227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衡：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衡”通“横”</a:t>
            </a:r>
          </a:p>
        </p:txBody>
      </p:sp>
      <p:sp>
        <p:nvSpPr>
          <p:cNvPr id="63499" name="Text Box 12"/>
          <p:cNvSpPr/>
          <p:nvPr>
            <p:custDataLst>
              <p:tags r:id="rId15"/>
            </p:custDataLst>
          </p:nvPr>
        </p:nvSpPr>
        <p:spPr>
          <a:xfrm>
            <a:off x="2022793" y="5546408"/>
            <a:ext cx="579882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幼：形容词作名词，儿童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1" grpId="0"/>
      <p:bldP spid="39943" grpId="0"/>
      <p:bldP spid="39945" grpId="0"/>
      <p:bldP spid="63492" grpId="0"/>
      <p:bldP spid="6349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96520" y="76200"/>
            <a:ext cx="349885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引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壶觞以自酌，</a:t>
            </a:r>
          </a:p>
          <a:p>
            <a:pPr eaLnBrk="0" hangingPunct="0"/>
            <a:r>
              <a:rPr lang="en-US" altLang="zh-CN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眄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庭柯以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怡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颜。</a:t>
            </a:r>
          </a:p>
          <a:p>
            <a:pPr eaLnBrk="0" hangingPunct="0"/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倚南窗以寄傲，</a:t>
            </a:r>
          </a:p>
          <a:p>
            <a:pPr eaLnBrk="0" hangingPunct="0"/>
            <a:r>
              <a:rPr lang="en-US" altLang="zh-CN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审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容膝之易安。</a:t>
            </a:r>
          </a:p>
          <a:p>
            <a:pPr eaLnBrk="0" hangingPunct="0"/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园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</a:t>
            </a:r>
            <a:r>
              <a:rPr lang="en-US" altLang="zh-CN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涉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成趣，</a:t>
            </a:r>
          </a:p>
          <a:p>
            <a:pPr eaLnBrk="0" hangingPunct="0"/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门虽设而常关。</a:t>
            </a:r>
          </a:p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策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扶老以流憩，</a:t>
            </a:r>
          </a:p>
          <a:p>
            <a:pPr eaLnBrk="0" hangingPunct="0"/>
            <a:r>
              <a:rPr lang="en-US" altLang="zh-CN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时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矫首而</a:t>
            </a:r>
            <a:r>
              <a:rPr lang="en-US" altLang="zh-CN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遐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观。</a:t>
            </a:r>
          </a:p>
          <a:p>
            <a:pPr eaLnBrk="0" hangingPunct="0"/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云无心以出岫，</a:t>
            </a:r>
          </a:p>
          <a:p>
            <a:pPr eaLnBrk="0" hangingPunct="0"/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鸟倦飞而知还。</a:t>
            </a:r>
          </a:p>
          <a:p>
            <a:pPr eaLnBrk="0" hangingPunct="0"/>
            <a:r>
              <a:rPr lang="en-US" altLang="zh-CN" sz="36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景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翳翳以将入，</a:t>
            </a:r>
          </a:p>
          <a:p>
            <a:pPr eaLnBrk="0" hangingPunct="0"/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抚孤松而盘桓。</a:t>
            </a:r>
            <a:endParaRPr lang="en-US" altLang="zh-CN" sz="3600" b="1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236210" y="76200"/>
            <a:ext cx="685292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端起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酒杯自斟自饮，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看着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院子里的树木，使我感到非常愉快。倚着南窗寄托自己傲然自得的情怀，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深深感到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这简陋狭小之地也可以使人安乐。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小园有门却经常关闭着，每天在园中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游玩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，兴味无穷；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拄着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手杖走走停停，到处游息，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不时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抬头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眺望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远景。云气自然而然从山洞漂浮而出，倦飞的鸟儿也知道回到巢中。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日光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渐渐暗淡，太阳将要落山，我还手抚着孤松，流连徘徊不愿离去。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137535" y="3321685"/>
            <a:ext cx="5288280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策：名词作动词，拄着</a:t>
            </a:r>
          </a:p>
        </p:txBody>
      </p:sp>
      <p:sp>
        <p:nvSpPr>
          <p:cNvPr id="63494" name="Text Box 7"/>
          <p:cNvSpPr txBox="1"/>
          <p:nvPr>
            <p:custDataLst>
              <p:tags r:id="rId6"/>
            </p:custDataLst>
          </p:nvPr>
        </p:nvSpPr>
        <p:spPr>
          <a:xfrm>
            <a:off x="3137535" y="2216468"/>
            <a:ext cx="5288280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日：名词作状语，每天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137535" y="626110"/>
            <a:ext cx="7673340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怡:形容词作使动用法，使…愉快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34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349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7325" y="116205"/>
            <a:ext cx="11817350" cy="132715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199005" y="191770"/>
            <a:ext cx="2252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归途之乐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451985" y="191770"/>
            <a:ext cx="3288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初进家门之乐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7651750" y="191770"/>
            <a:ext cx="22421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居室之乐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9893935" y="191770"/>
            <a:ext cx="22980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庭院之乐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87325" y="1356995"/>
            <a:ext cx="1181798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1.哪些句子表现了归途之乐？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87325" y="1853565"/>
            <a:ext cx="1191831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2.哪些句子表现了初进家门之乐？</a:t>
            </a: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僮仆欢迎、稚子候门。携幼入室，有酒盈樽。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87325" y="2858135"/>
            <a:ext cx="11917680" cy="357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3.哪些句子写到了居室之乐？</a:t>
            </a: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引壶觞以自酌···审容膝之易安。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写尽饮酒自乐和傲然自得的情景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4.哪些句子写到了庭院之乐？</a:t>
            </a: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园日涉以成趣···抚孤松而盘桓。</a:t>
            </a: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随意与轻松同在，闲适与自由共存。 出则无心，归则有意。正是陶渊明无心出仕，有意辞官的真实写照。 </a:t>
            </a: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6029960" y="1356995"/>
            <a:ext cx="4541520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乃瞻衡宇，载欣载奔。</a:t>
            </a: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6029960" y="1239520"/>
            <a:ext cx="2328545" cy="7067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/>
                <a:ea typeface="微软雅黑"/>
              </a:rPr>
              <a:t>归心似箭</a:t>
            </a: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6921500" y="2090420"/>
            <a:ext cx="2477770" cy="7067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微软雅黑"/>
                <a:ea typeface="微软雅黑"/>
                <a:sym typeface="+mn-ea"/>
              </a:rPr>
              <a:t>欣喜若狂</a:t>
            </a: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6104890" y="2858135"/>
            <a:ext cx="2404110" cy="7067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微软雅黑"/>
                <a:ea typeface="微软雅黑"/>
                <a:sym typeface="+mn-ea"/>
              </a:rPr>
              <a:t>舒适安逸</a:t>
            </a: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6029960" y="4293870"/>
            <a:ext cx="2404110" cy="7067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微软雅黑"/>
                <a:ea typeface="微软雅黑"/>
                <a:sym typeface="+mn-ea"/>
              </a:rPr>
              <a:t>流连忘返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2870" y="144145"/>
            <a:ext cx="11986260" cy="4399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如何理解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三径就荒，松菊犹存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？</a:t>
            </a:r>
            <a:endParaRPr lang="zh-CN" altLang="en-US" sz="4000" b="1" noProof="1">
              <a:solidFill>
                <a:schemeClr val="tx1"/>
              </a:solidFill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4000" b="1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“三径”</a:t>
            </a:r>
            <a:r>
              <a:rPr lang="zh-CN" altLang="en-US" sz="40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代指隐士居住的地方。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这里乃</a:t>
            </a:r>
            <a:r>
              <a:rPr lang="zh-CN" altLang="en-US" sz="40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隐士生活的象征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。故荒芜的不只是昔日常踏的小径，还有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自由不受束缚的内心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。此句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既有对久违田园生活的向往，又有恨自己没早些回来的感叹。</a:t>
            </a:r>
            <a:endParaRPr lang="zh-CN" altLang="en-US" sz="4000" b="1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松菊乃</a:t>
            </a:r>
            <a:r>
              <a:rPr lang="zh-CN" altLang="en-US" sz="40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高洁的象征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。犹存的不只是傲然荒径的松树和菊花，更是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自己不与世俗同流合污的高洁本性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4000" b="1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2870" y="4634865"/>
            <a:ext cx="11918950" cy="1938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由居室而庭院，</a:t>
            </a:r>
            <a:r>
              <a:rPr lang="zh-CN" altLang="en-US" sz="40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</a:rPr>
              <a:t>逐层写出种种怡颜悦性的情事和令人流连忘返的景色，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展现了一个与恶浊的官场截然相反的美好境界。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951230" y="1087755"/>
            <a:ext cx="1086929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归去后的陶渊明：</a:t>
            </a:r>
          </a:p>
          <a:p>
            <a:r>
              <a:rPr lang="zh-CN" altLang="en-US" sz="4000" b="1" noProof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有冲破“尘网”、挣脱“樊笼”的欢快，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也有与家人久别重逢，安享天伦的喜悦</a:t>
            </a:r>
            <a:r>
              <a:rPr lang="zh-CN" altLang="en-US" sz="4000" b="1" noProof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有饮酒寄傲，与世隔绝的孤高傲岸，</a:t>
            </a:r>
            <a:endParaRPr lang="zh-CN" altLang="en-US" sz="4000" b="1" noProof="1">
              <a:solidFill>
                <a:srgbClr val="211CF4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也有</a:t>
            </a:r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闲庭信步、触目成趣的宁静安逸</a:t>
            </a:r>
            <a:r>
              <a:rPr lang="zh-CN" altLang="en-US" sz="4000" b="1" noProof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30" name="文本框 48129"/>
          <p:cNvSpPr txBox="1"/>
          <p:nvPr>
            <p:custDataLst>
              <p:tags r:id="rId3"/>
            </p:custDataLst>
          </p:nvPr>
        </p:nvSpPr>
        <p:spPr>
          <a:xfrm>
            <a:off x="5303520" y="274320"/>
            <a:ext cx="1584325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背诵</a:t>
            </a:r>
          </a:p>
        </p:txBody>
      </p:sp>
      <p:sp>
        <p:nvSpPr>
          <p:cNvPr id="48131" name="矩形 48130"/>
          <p:cNvSpPr/>
          <p:nvPr>
            <p:custDataLst>
              <p:tags r:id="rId4"/>
            </p:custDataLst>
          </p:nvPr>
        </p:nvSpPr>
        <p:spPr>
          <a:xfrm>
            <a:off x="779780" y="1470025"/>
            <a:ext cx="1088961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fontAlgn="auto" hangingPunct="0"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乃--，载--。僮--，稚--。三--，松--。</a:t>
            </a:r>
          </a:p>
          <a:p>
            <a:pPr algn="ctr" eaLnBrk="0" fontAlgn="auto" hangingPunct="0"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携--，有--。引--，眄--。倚--，审--。</a:t>
            </a:r>
          </a:p>
          <a:p>
            <a:pPr algn="ctr" eaLnBrk="0" fontAlgn="auto" hangingPunct="0"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园--，门--。策--，时--。</a:t>
            </a:r>
          </a:p>
          <a:p>
            <a:pPr algn="ctr" eaLnBrk="0" fontAlgn="auto" hangingPunct="0"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云--，鸟--。景--，抚--。</a:t>
            </a:r>
          </a:p>
          <a:p>
            <a:pPr algn="ctr" eaLnBrk="0" fontAlgn="auto" hangingPunct="0">
              <a:lnSpc>
                <a:spcPct val="150000"/>
              </a:lnSpc>
            </a:pPr>
            <a:endParaRPr lang="en-US" altLang="zh-CN" sz="4000" b="1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</p:txBody>
      </p:sp>
    </p:spTree>
  </p:cSld>
  <p:clrMapOvr>
    <a:masterClrMapping/>
  </p:clrMapOvr>
  <p:transition spd="slow"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3" name="矩形 61442"/>
          <p:cNvSpPr/>
          <p:nvPr>
            <p:custDataLst>
              <p:tags r:id="rId3"/>
            </p:custDataLst>
          </p:nvPr>
        </p:nvSpPr>
        <p:spPr>
          <a:xfrm>
            <a:off x="118110" y="88900"/>
            <a:ext cx="11998325" cy="6680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归去来兮，请息交以绝游。世与我而相违，复驾言兮焉求？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悦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亲戚之情话，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乐琴书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以消忧。农人告余以春及，将有事于西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畴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。或命巾车，或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棹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孤舟。既窈窕以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寻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壑，亦崎岖而经丘。木欣欣以向荣，泉涓涓而始流。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万物之得时，感吾生之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行休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 eaLnBrk="0" hangingPunct="0">
              <a:lnSpc>
                <a:spcPct val="9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琴书：名词作动词，弹琴读书 </a:t>
            </a:r>
          </a:p>
          <a:p>
            <a:pPr eaLnBrk="0" hangingPunct="0">
              <a:lnSpc>
                <a:spcPct val="9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棹：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名词作动词，划着</a:t>
            </a:r>
            <a:endParaRPr lang="zh-CN" altLang="en-US" sz="36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80000"/>
              </a:lnSpc>
            </a:pP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回去吧，我要与世俗断绝交游。既然世俗的一切都和我的情志相违背，再出游又能追求什么呢？以跟亲人们谈话人为乐，以弹琴读书为乐能消愁解忧。农人告诉我春天到了，将要去西边的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田地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耕作。有时候驾着小蓬车，有时候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划着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孤舟。既要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循着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曲折幽深的沟壑，又要经过高低不平的山丘。树木欣欣向荣的生长，泉水涓涓流淌。我真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羡慕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自然万物各得其时，生机勃勃，感叹自己的一生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将要结束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6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3498" name="Text Box 11"/>
          <p:cNvSpPr/>
          <p:nvPr>
            <p:custDataLst>
              <p:tags r:id="rId4"/>
            </p:custDataLst>
          </p:nvPr>
        </p:nvSpPr>
        <p:spPr>
          <a:xfrm>
            <a:off x="5008563" y="2999423"/>
            <a:ext cx="63093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乐：意动用法，以……为乐</a:t>
            </a:r>
          </a:p>
        </p:txBody>
      </p:sp>
      <p:sp>
        <p:nvSpPr>
          <p:cNvPr id="2" name="Text Box 11"/>
          <p:cNvSpPr/>
          <p:nvPr>
            <p:custDataLst>
              <p:tags r:id="rId5"/>
            </p:custDataLst>
          </p:nvPr>
        </p:nvSpPr>
        <p:spPr>
          <a:xfrm>
            <a:off x="3219133" y="2011998"/>
            <a:ext cx="615124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悦：意动用法，以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为快乐</a:t>
            </a:r>
          </a:p>
        </p:txBody>
      </p: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>
            <a:off x="10730865" y="1063625"/>
            <a:ext cx="1083310" cy="1460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7"/>
            </p:custDataLst>
          </p:nvPr>
        </p:nvCxnSpPr>
        <p:spPr>
          <a:xfrm flipV="1">
            <a:off x="118110" y="1570990"/>
            <a:ext cx="1985010" cy="1460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103120" y="963295"/>
            <a:ext cx="6052820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状语后置，将于西畴有事</a:t>
            </a:r>
          </a:p>
        </p:txBody>
      </p:sp>
      <p:sp>
        <p:nvSpPr>
          <p:cNvPr id="8" name="Text Box 11"/>
          <p:cNvSpPr/>
          <p:nvPr>
            <p:custDataLst>
              <p:tags r:id="rId9"/>
            </p:custDataLst>
          </p:nvPr>
        </p:nvSpPr>
        <p:spPr>
          <a:xfrm>
            <a:off x="3005773" y="88583"/>
            <a:ext cx="5798820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宾语前置，</a:t>
            </a:r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复驾言兮求焉</a:t>
            </a:r>
          </a:p>
        </p:txBody>
      </p:sp>
      <p:cxnSp>
        <p:nvCxnSpPr>
          <p:cNvPr id="6" name="直接连接符 5"/>
          <p:cNvCxnSpPr/>
          <p:nvPr>
            <p:custDataLst>
              <p:tags r:id="rId10"/>
            </p:custDataLst>
          </p:nvPr>
        </p:nvCxnSpPr>
        <p:spPr>
          <a:xfrm flipV="1">
            <a:off x="8804910" y="618490"/>
            <a:ext cx="2889250" cy="3238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634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8" grpId="0"/>
      <p:bldP spid="2" grpId="0"/>
      <p:bldP spid="5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075" y="205740"/>
            <a:ext cx="11753850" cy="1987550"/>
          </a:xfrm>
          <a:prstGeom prst="rect">
            <a:avLst/>
          </a:prstGeom>
        </p:spPr>
      </p:pic>
      <p:sp>
        <p:nvSpPr>
          <p:cNvPr id="14" name="TextBox 1"/>
          <p:cNvSpPr txBox="1"/>
          <p:nvPr>
            <p:custDataLst>
              <p:tags r:id="rId6"/>
            </p:custDataLst>
          </p:nvPr>
        </p:nvSpPr>
        <p:spPr>
          <a:xfrm>
            <a:off x="5122545" y="2329815"/>
            <a:ext cx="6220460" cy="7067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  <a:defRPr/>
            </a:pPr>
            <a:r>
              <a:rPr sz="4000" b="1">
                <a:solidFill>
                  <a:srgbClr val="FF0000"/>
                </a:solidFill>
                <a:latin typeface="微软雅黑"/>
                <a:ea typeface="微软雅黑"/>
                <a:sym typeface="+mn-ea"/>
              </a:rPr>
              <a:t>促膝而谈的家庭之乐</a:t>
            </a:r>
          </a:p>
        </p:txBody>
      </p:sp>
      <p:sp>
        <p:nvSpPr>
          <p:cNvPr id="6" name="TextBox 1"/>
          <p:cNvSpPr txBox="1"/>
          <p:nvPr>
            <p:custDataLst>
              <p:tags r:id="rId7"/>
            </p:custDataLst>
          </p:nvPr>
        </p:nvSpPr>
        <p:spPr>
          <a:xfrm>
            <a:off x="219075" y="2192655"/>
            <a:ext cx="6862445" cy="378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悦亲戚之情话</a:t>
            </a:r>
            <a:r>
              <a:rPr lang="en-US"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——</a:t>
            </a:r>
            <a:endParaRPr sz="4000"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乐琴书以消忧</a:t>
            </a:r>
            <a:r>
              <a:rPr lang="en-US"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——</a:t>
            </a:r>
            <a:endParaRPr sz="4000"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告余春及，有事西畴</a:t>
            </a:r>
            <a:r>
              <a:rPr lang="en-US"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——</a:t>
            </a:r>
            <a:endParaRPr sz="4000"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窈窕寻壑，崎岖经丘</a:t>
            </a:r>
            <a:r>
              <a:rPr lang="en-US"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sz="40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</a:t>
            </a:r>
          </a:p>
        </p:txBody>
      </p:sp>
      <p:sp>
        <p:nvSpPr>
          <p:cNvPr id="3" name="TextBox 1"/>
          <p:cNvSpPr txBox="1"/>
          <p:nvPr>
            <p:custDataLst>
              <p:tags r:id="rId8"/>
            </p:custDataLst>
          </p:nvPr>
        </p:nvSpPr>
        <p:spPr>
          <a:xfrm>
            <a:off x="6435842" y="4286188"/>
            <a:ext cx="3842355" cy="66230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  <a:defRPr/>
            </a:pPr>
            <a:r>
              <a:rPr sz="4000" b="1">
                <a:solidFill>
                  <a:srgbClr val="FF0000"/>
                </a:solidFill>
                <a:latin typeface="微软雅黑"/>
                <a:ea typeface="微软雅黑"/>
                <a:sym typeface="+mn-ea"/>
              </a:rPr>
              <a:t>与乡邻交往之乐</a:t>
            </a:r>
          </a:p>
        </p:txBody>
      </p:sp>
      <p:sp>
        <p:nvSpPr>
          <p:cNvPr id="5" name="TextBox 1"/>
          <p:cNvSpPr txBox="1"/>
          <p:nvPr>
            <p:custDataLst>
              <p:tags r:id="rId9"/>
            </p:custDataLst>
          </p:nvPr>
        </p:nvSpPr>
        <p:spPr>
          <a:xfrm>
            <a:off x="5122545" y="3338195"/>
            <a:ext cx="5355590" cy="7067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  <a:defRPr/>
            </a:pPr>
            <a:r>
              <a:rPr sz="4000" b="1">
                <a:solidFill>
                  <a:srgbClr val="FF0000"/>
                </a:solidFill>
                <a:latin typeface="微软雅黑"/>
                <a:ea typeface="微软雅黑"/>
                <a:sym typeface="+mn-ea"/>
              </a:rPr>
              <a:t>弹琴消忧的本色生活</a:t>
            </a:r>
          </a:p>
        </p:txBody>
      </p:sp>
      <p:sp>
        <p:nvSpPr>
          <p:cNvPr id="12" name="TextBox 1"/>
          <p:cNvSpPr txBox="1"/>
          <p:nvPr>
            <p:custDataLst>
              <p:tags r:id="rId10"/>
            </p:custDataLst>
          </p:nvPr>
        </p:nvSpPr>
        <p:spPr>
          <a:xfrm>
            <a:off x="6506845" y="5189855"/>
            <a:ext cx="4835525" cy="7067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  <a:defRPr/>
            </a:pPr>
            <a:r>
              <a:rPr sz="4000" b="1">
                <a:solidFill>
                  <a:srgbClr val="FF0000"/>
                </a:solidFill>
                <a:latin typeface="微软雅黑"/>
                <a:ea typeface="微软雅黑"/>
                <a:sym typeface="+mn-ea"/>
              </a:rPr>
              <a:t>巾车孤舟出游之乐</a:t>
            </a: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8935720" y="139065"/>
            <a:ext cx="2274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人情之乐</a:t>
            </a: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28905" y="845820"/>
            <a:ext cx="2324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农事之乐</a:t>
            </a: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2764155" y="845820"/>
            <a:ext cx="2480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出游之乐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5" grpId="0"/>
      <p:bldP spid="12" grpId="0"/>
      <p:bldP spid="4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6" name="组合 55"/>
          <p:cNvGrpSpPr/>
          <p:nvPr>
            <p:custDataLst>
              <p:tags r:id="rId4"/>
            </p:custDataLst>
          </p:nvPr>
        </p:nvGrpSpPr>
        <p:grpSpPr>
          <a:xfrm>
            <a:off x="9067569" y="34066"/>
            <a:ext cx="2150146" cy="4913419"/>
            <a:chOff x="9404743" y="1677658"/>
            <a:chExt cx="413462" cy="2795954"/>
          </a:xfrm>
        </p:grpSpPr>
        <p:pic>
          <p:nvPicPr>
            <p:cNvPr id="20482" name="图片 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5400000">
              <a:off x="8213497" y="2868904"/>
              <a:ext cx="2795954" cy="4134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9495102" y="2098924"/>
              <a:ext cx="222968" cy="195380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>
              <a:spAutoFit/>
            </a:bodyPr>
            <a:lstStyle/>
            <a:p>
              <a:pPr algn="dist"/>
              <a:r>
                <a:rPr lang="zh-CN" altLang="en-US" sz="6350" b="0">
                  <a:latin typeface="华文行楷" panose="02010800040101010101" pitchFamily="2" charset="-122"/>
                  <a:ea typeface="华文行楷" panose="02010800040101010101" pitchFamily="2" charset="-122"/>
                  <a:sym typeface="宋体" panose="02010600030101010101" pitchFamily="2" charset="-122"/>
                </a:rPr>
                <a:t>归园田居</a:t>
              </a:r>
            </a:p>
          </p:txBody>
        </p:sp>
      </p:grp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1056730" y="3591941"/>
            <a:ext cx="963930" cy="3265534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5080">
                <a:latin typeface="黑体" panose="02010609060101010101" charset="-122"/>
                <a:ea typeface="黑体" panose="02010609060101010101" charset="-122"/>
              </a:rPr>
              <a:t>陶渊明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987425" y="1090930"/>
            <a:ext cx="808037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种豆南山下，草盛豆苗稀。</a:t>
            </a:r>
          </a:p>
          <a:p>
            <a:pPr lvl="0" algn="dist">
              <a:buClrTx/>
              <a:buSzTx/>
              <a:buFontTx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晨兴理荒秽，带月荷锄归。</a:t>
            </a:r>
          </a:p>
          <a:p>
            <a:pPr lvl="0" algn="dist">
              <a:buClrTx/>
              <a:buSzTx/>
              <a:buFontTx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道狭草木长，夕露沾我衣。</a:t>
            </a:r>
          </a:p>
          <a:p>
            <a:pPr lvl="0" algn="dist">
              <a:buClrTx/>
              <a:buSzTx/>
              <a:buFontTx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衣沾不足惜，但使愿无违。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706" name="文本占位符 72705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07950" y="592455"/>
            <a:ext cx="11976735" cy="6069965"/>
          </a:xfrm>
        </p:spPr>
        <p:txBody>
          <a:bodyPr wrap="square">
            <a:spAutoFit/>
          </a:bodyPr>
          <a:lstStyle/>
          <a:p>
            <a:pPr marL="0" indent="0" fontAlgn="auto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中国士大夫写劳动，都是倡导别人去劳动，自己是旁观者，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王维、孟浩然虽擅长山水田园之作，然而却没有陶渊明这样真正的躬耕农亩。</a:t>
            </a:r>
            <a:r>
              <a:rPr lang="zh-CN" altLang="en-US" sz="36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陶潜是中国士大夫中第一个劳动实践者，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此乃其躬耕田园，诗酒琴书的隐士情怀。</a:t>
            </a: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在这种闲适的田园生活中，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诗人心情自然而宁静，达到了心灵发展的真正和谐的境地，这才是真正的归隐。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lang="zh-CN" altLang="en-US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种豆南山下，草盛豆苗稀。晨兴理荒秽，带月荷锄归。</a:t>
            </a: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</a:t>
            </a:r>
            <a:r>
              <a:rPr lang="zh-CN" altLang="en-US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开春理常业，岁功聊可观。晨出肆（从事,操作）微勤，日入负耒（lěi）还。</a:t>
            </a: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3.</a:t>
            </a:r>
            <a:r>
              <a:rPr lang="zh-CN" altLang="en-US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但愿长如此，躬耕非所叹。</a:t>
            </a:r>
            <a:r>
              <a:rPr lang="en-US" altLang="zh-CN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   </a:t>
            </a: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4.</a:t>
            </a:r>
            <a:r>
              <a:rPr lang="zh-CN" altLang="en-US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时复墟曲（乡野</a:t>
            </a:r>
            <a:r>
              <a:rPr lang="en-US" altLang="zh-CN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r>
              <a:rPr lang="zh-CN" altLang="en-US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中，披草共来往。相见无杂言，但道桑麻长。</a:t>
            </a:r>
            <a:r>
              <a:rPr lang="en-US" altLang="zh-CN" sz="3600" b="1">
                <a:solidFill>
                  <a:srgbClr val="211CF4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  </a:t>
            </a: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0815" y="0"/>
            <a:ext cx="2298700" cy="7112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75055" y="1120140"/>
            <a:ext cx="1004189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noProof="1"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rPr>
              <a:t>归去后的陶渊明：</a:t>
            </a:r>
          </a:p>
          <a:p>
            <a:pPr algn="ctr"/>
            <a:r>
              <a:rPr lang="zh-CN" altLang="en-US" sz="4000">
                <a:solidFill>
                  <a:srgbClr val="C709B7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有与亲朋推心置腹、开怀畅谈的怡然自得，</a:t>
            </a:r>
            <a:endParaRPr lang="zh-CN" altLang="en-US" sz="4000">
              <a:solidFill>
                <a:srgbClr val="C709B7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>
                <a:solidFill>
                  <a:srgbClr val="211CF4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也有与农人谈桑话麻，把酒言欢的闲适自由；</a:t>
            </a:r>
            <a:endParaRPr lang="zh-CN" altLang="en-US" sz="400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有摆脱官场，纵情山水的淡泊逍遥，</a:t>
            </a:r>
            <a:endParaRPr lang="zh-CN" altLang="en-US" sz="40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>
                <a:solidFill>
                  <a:srgbClr val="00B05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也有融身自然，物我相安的旷达洒脱。</a:t>
            </a:r>
            <a:endParaRPr lang="zh-CN" altLang="en-US" sz="4000" noProof="1">
              <a:solidFill>
                <a:srgbClr val="00B05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pic>
        <p:nvPicPr>
          <p:cNvPr id="71683" name="Picture 2" descr="200312151520298386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29636" t="4535" r="5640" b="4697"/>
          <a:stretch>
            <a:fillRect/>
          </a:stretch>
        </p:blipFill>
        <p:spPr>
          <a:xfrm>
            <a:off x="10290175" y="4076065"/>
            <a:ext cx="1901825" cy="2781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3" name="矩形 61442"/>
          <p:cNvSpPr/>
          <p:nvPr>
            <p:custDataLst>
              <p:tags r:id="rId3"/>
            </p:custDataLst>
          </p:nvPr>
        </p:nvSpPr>
        <p:spPr>
          <a:xfrm>
            <a:off x="1049020" y="1536700"/>
            <a:ext cx="100939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4000" b="1">
                <a:solidFill>
                  <a:schemeClr val="hlink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4000" b="1">
                <a:solidFill>
                  <a:srgbClr val="211CF4"/>
                </a:solidFill>
                <a:latin typeface="微软雅黑"/>
                <a:ea typeface="微软雅黑"/>
                <a:cs typeface="微软雅黑" panose="020b0503020204020204" charset="-122"/>
              </a:rPr>
              <a:t>背诵：</a:t>
            </a:r>
            <a:r>
              <a:rPr lang="en-US" altLang="zh-CN" sz="4000" b="1">
                <a:solidFill>
                  <a:schemeClr val="hlink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</a:p>
          <a:p>
            <a:pPr algn="ctr" eaLnBrk="0" hangingPunct="0"/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归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，请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。世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，复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？</a:t>
            </a:r>
          </a:p>
          <a:p>
            <a:pPr algn="ctr" eaLnBrk="0" hangingPunct="0"/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悦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，乐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。</a:t>
            </a:r>
          </a:p>
          <a:p>
            <a:pPr algn="ctr" eaLnBrk="0" hangingPunct="0"/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农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，将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。</a:t>
            </a:r>
          </a:p>
          <a:p>
            <a:pPr algn="ctr" eaLnBrk="0" hangingPunct="0"/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或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，或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。既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，亦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。木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，泉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。</a:t>
            </a:r>
          </a:p>
          <a:p>
            <a:pPr algn="ctr" eaLnBrk="0" hangingPunct="0"/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善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，感</a:t>
            </a:r>
            <a:r>
              <a:rPr lang="en-US" altLang="zh-CN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--</a:t>
            </a:r>
            <a:r>
              <a:rPr lang="zh-CN" altLang="en-US" sz="4000" b="1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。 </a:t>
            </a:r>
          </a:p>
        </p:txBody>
      </p:sp>
    </p:spTree>
  </p:cSld>
  <p:clrMapOvr>
    <a:masterClrMapping/>
  </p:clrMapOvr>
  <p:transition spd="slow"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0" y="59690"/>
            <a:ext cx="12088495" cy="6735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已矣乎！寓形宇内复几时？曷不委心任去留？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胡为乎遑遑欲何之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？富贵非吾愿，帝乡不可期。怀良辰以孤往，或植杖而耘耔。登东皋以舒啸，临清流而赋诗。聊乘化以归尽，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乐夫天命复奚疑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！</a:t>
            </a:r>
          </a:p>
          <a:p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微软雅黑"/>
                <a:sym typeface="+mn-ea"/>
              </a:rPr>
              <a:t>      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了吧，人寄身世上，一生又能有多少时光？为什么不能随着自己的心意任其自然或去或留呢？荣华富贵不是我所追求的，升入仙境也没有希望。爱惜那良辰美景，我独自去游览欣赏。或者放下手杖去除草培苗。登上东边山岗我放声长啸，傍着清澈的溪流我吟咏歌唱。姑且顺其自然了结一生吧，乐天安命，还有什么可犹疑彷徨的呢？</a:t>
            </a:r>
          </a:p>
        </p:txBody>
      </p:sp>
      <p:sp>
        <p:nvSpPr>
          <p:cNvPr id="63498" name="Text Box 11"/>
          <p:cNvSpPr/>
          <p:nvPr>
            <p:custDataLst>
              <p:tags r:id="rId4"/>
            </p:custDataLst>
          </p:nvPr>
        </p:nvSpPr>
        <p:spPr>
          <a:xfrm>
            <a:off x="232728" y="2118043"/>
            <a:ext cx="63093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乐：意动用法，以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为乐</a:t>
            </a: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9926320" y="576580"/>
            <a:ext cx="1863090" cy="101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104775" y="1073785"/>
            <a:ext cx="2011045" cy="2159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11"/>
          <p:cNvSpPr/>
          <p:nvPr>
            <p:custDataLst>
              <p:tags r:id="rId7"/>
            </p:custDataLst>
          </p:nvPr>
        </p:nvSpPr>
        <p:spPr>
          <a:xfrm>
            <a:off x="1915478" y="456248"/>
            <a:ext cx="681990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宾语前置，</a:t>
            </a:r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胡为乎遑遑欲之何</a:t>
            </a:r>
          </a:p>
        </p:txBody>
      </p: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 flipV="1">
            <a:off x="983615" y="2100580"/>
            <a:ext cx="3449955" cy="1778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11"/>
          <p:cNvSpPr/>
          <p:nvPr>
            <p:custDataLst>
              <p:tags r:id="rId9"/>
            </p:custDataLst>
          </p:nvPr>
        </p:nvSpPr>
        <p:spPr>
          <a:xfrm>
            <a:off x="4465638" y="1525588"/>
            <a:ext cx="630936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宾语前置，</a:t>
            </a:r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乐夫天命复疑奚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7458" name="文本框 147457"/>
          <p:cNvSpPr txBox="1"/>
          <p:nvPr>
            <p:custDataLst>
              <p:tags r:id="rId3"/>
            </p:custDataLst>
          </p:nvPr>
        </p:nvSpPr>
        <p:spPr>
          <a:xfrm>
            <a:off x="1992941" y="1197317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承上而问</a:t>
            </a:r>
          </a:p>
        </p:txBody>
      </p:sp>
      <p:sp>
        <p:nvSpPr>
          <p:cNvPr id="147459" name="文本框 147458"/>
          <p:cNvSpPr txBox="1"/>
          <p:nvPr>
            <p:custDataLst>
              <p:tags r:id="rId4"/>
            </p:custDataLst>
          </p:nvPr>
        </p:nvSpPr>
        <p:spPr>
          <a:xfrm>
            <a:off x="5880133" y="621143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委心任去留</a:t>
            </a:r>
          </a:p>
        </p:txBody>
      </p:sp>
      <p:sp>
        <p:nvSpPr>
          <p:cNvPr id="147460" name="文本框 147459"/>
          <p:cNvSpPr txBox="1"/>
          <p:nvPr>
            <p:custDataLst>
              <p:tags r:id="rId5"/>
            </p:custDataLst>
          </p:nvPr>
        </p:nvSpPr>
        <p:spPr>
          <a:xfrm>
            <a:off x="5880133" y="1484610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遑遑欲何之</a:t>
            </a:r>
          </a:p>
        </p:txBody>
      </p:sp>
      <p:sp>
        <p:nvSpPr>
          <p:cNvPr id="147461" name="文本框 147460"/>
          <p:cNvSpPr txBox="1"/>
          <p:nvPr>
            <p:custDataLst>
              <p:tags r:id="rId6"/>
            </p:custDataLst>
          </p:nvPr>
        </p:nvSpPr>
        <p:spPr>
          <a:xfrm>
            <a:off x="2064368" y="3236562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自我解答</a:t>
            </a:r>
          </a:p>
        </p:txBody>
      </p:sp>
      <p:sp>
        <p:nvSpPr>
          <p:cNvPr id="147462" name="文本框 147461"/>
          <p:cNvSpPr txBox="1"/>
          <p:nvPr>
            <p:custDataLst>
              <p:tags r:id="rId7"/>
            </p:custDataLst>
          </p:nvPr>
        </p:nvSpPr>
        <p:spPr>
          <a:xfrm>
            <a:off x="5843905" y="2744470"/>
            <a:ext cx="60356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不求富贵，不求成仙</a:t>
            </a:r>
          </a:p>
        </p:txBody>
      </p:sp>
      <p:sp>
        <p:nvSpPr>
          <p:cNvPr id="147463" name="文本框 147462"/>
          <p:cNvSpPr txBox="1"/>
          <p:nvPr>
            <p:custDataLst>
              <p:tags r:id="rId8"/>
            </p:custDataLst>
          </p:nvPr>
        </p:nvSpPr>
        <p:spPr>
          <a:xfrm>
            <a:off x="5808707" y="4005175"/>
            <a:ext cx="426720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良辰、执杖耕耘、</a:t>
            </a:r>
          </a:p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舒啸、临清赋诗</a:t>
            </a:r>
          </a:p>
        </p:txBody>
      </p:sp>
      <p:sp>
        <p:nvSpPr>
          <p:cNvPr id="147464" name="文本框 147463"/>
          <p:cNvSpPr txBox="1"/>
          <p:nvPr>
            <p:custDataLst>
              <p:tags r:id="rId9"/>
            </p:custDataLst>
          </p:nvPr>
        </p:nvSpPr>
        <p:spPr>
          <a:xfrm>
            <a:off x="2121846" y="5413033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卒章显志</a:t>
            </a:r>
          </a:p>
        </p:txBody>
      </p:sp>
      <p:sp>
        <p:nvSpPr>
          <p:cNvPr id="147465" name="文本框 147464"/>
          <p:cNvSpPr txBox="1"/>
          <p:nvPr>
            <p:custDataLst>
              <p:tags r:id="rId10"/>
            </p:custDataLst>
          </p:nvPr>
        </p:nvSpPr>
        <p:spPr>
          <a:xfrm>
            <a:off x="5735693" y="5444137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乐天安命</a:t>
            </a:r>
          </a:p>
        </p:txBody>
      </p:sp>
      <p:sp>
        <p:nvSpPr>
          <p:cNvPr id="147466" name="左中括号 147465"/>
          <p:cNvSpPr/>
          <p:nvPr>
            <p:custDataLst>
              <p:tags r:id="rId11"/>
            </p:custDataLst>
          </p:nvPr>
        </p:nvSpPr>
        <p:spPr>
          <a:xfrm>
            <a:off x="5575378" y="886846"/>
            <a:ext cx="304754" cy="1295202"/>
          </a:xfrm>
          <a:prstGeom prst="leftBracket">
            <a:avLst>
              <a:gd name="adj" fmla="val 35416"/>
            </a:avLst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67" name="左中括号 147466"/>
          <p:cNvSpPr/>
          <p:nvPr>
            <p:custDataLst>
              <p:tags r:id="rId12"/>
            </p:custDataLst>
          </p:nvPr>
        </p:nvSpPr>
        <p:spPr>
          <a:xfrm>
            <a:off x="5519826" y="3141707"/>
            <a:ext cx="288880" cy="1577733"/>
          </a:xfrm>
          <a:prstGeom prst="leftBracket">
            <a:avLst>
              <a:gd name="adj" fmla="val 45512"/>
            </a:avLst>
          </a:prstGeom>
          <a:noFill/>
          <a:ln w="4445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68" name="右箭头 147467"/>
          <p:cNvSpPr/>
          <p:nvPr>
            <p:custDataLst>
              <p:tags r:id="rId13"/>
            </p:custDataLst>
          </p:nvPr>
        </p:nvSpPr>
        <p:spPr>
          <a:xfrm>
            <a:off x="4583344" y="5644775"/>
            <a:ext cx="914260" cy="304754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69" name="右箭头 147468"/>
          <p:cNvSpPr/>
          <p:nvPr>
            <p:custDataLst>
              <p:tags r:id="rId14"/>
            </p:custDataLst>
          </p:nvPr>
        </p:nvSpPr>
        <p:spPr>
          <a:xfrm>
            <a:off x="4545572" y="3468600"/>
            <a:ext cx="914260" cy="304754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70" name="右箭头 147469"/>
          <p:cNvSpPr/>
          <p:nvPr>
            <p:custDataLst>
              <p:tags r:id="rId15"/>
            </p:custDataLst>
          </p:nvPr>
        </p:nvSpPr>
        <p:spPr>
          <a:xfrm>
            <a:off x="4583344" y="1413184"/>
            <a:ext cx="914260" cy="304754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71" name="文本框 147470"/>
          <p:cNvSpPr txBox="1"/>
          <p:nvPr>
            <p:custDataLst>
              <p:tags r:id="rId16"/>
            </p:custDataLst>
          </p:nvPr>
        </p:nvSpPr>
        <p:spPr>
          <a:xfrm>
            <a:off x="9660979" y="5938454"/>
            <a:ext cx="309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40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72" name="下箭头 147471"/>
          <p:cNvSpPr/>
          <p:nvPr>
            <p:custDataLst>
              <p:tags r:id="rId17"/>
            </p:custDataLst>
          </p:nvPr>
        </p:nvSpPr>
        <p:spPr>
          <a:xfrm>
            <a:off x="3030855" y="2013585"/>
            <a:ext cx="487680" cy="1128395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73" name="下箭头 147472"/>
          <p:cNvSpPr/>
          <p:nvPr>
            <p:custDataLst>
              <p:tags r:id="rId18"/>
            </p:custDataLst>
          </p:nvPr>
        </p:nvSpPr>
        <p:spPr>
          <a:xfrm>
            <a:off x="3050540" y="4006215"/>
            <a:ext cx="562610" cy="13208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74" name="文本框 147473"/>
          <p:cNvSpPr txBox="1"/>
          <p:nvPr>
            <p:custDataLst>
              <p:tags r:id="rId19"/>
            </p:custDataLst>
          </p:nvPr>
        </p:nvSpPr>
        <p:spPr>
          <a:xfrm>
            <a:off x="9660979" y="5860678"/>
            <a:ext cx="309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40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7477" name="文本框 147476"/>
          <p:cNvSpPr txBox="1"/>
          <p:nvPr>
            <p:custDataLst>
              <p:tags r:id="rId20"/>
            </p:custDataLst>
          </p:nvPr>
        </p:nvSpPr>
        <p:spPr>
          <a:xfrm>
            <a:off x="151765" y="104775"/>
            <a:ext cx="2530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charset="-122"/>
              </a:rPr>
              <a:t>本段思路：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474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/>
      <p:bldP spid="147460" grpId="0"/>
      <p:bldP spid="147461" grpId="0"/>
      <p:bldP spid="147462" grpId="0"/>
      <p:bldP spid="147463" grpId="0"/>
      <p:bldP spid="147464" grpId="0"/>
      <p:bldP spid="14746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6018" name="文本占位符 86017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33350" y="117475"/>
            <a:ext cx="11869420" cy="5814695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人认为：结尾一句“聊乘化以归尽，乐夫天命复奚疑？”包含着悲观消极的思想，如何正确理解这两句话，请谈谈你的看法。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</a:p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3333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211CF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陶渊明顺应自然，乐夫天命超生死，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它有别于“立德”“立功”留名于世的儒学家，也有别于炼丹学道求长生的道学家，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“乐天安命”的思想，</a:t>
            </a:r>
            <a:r>
              <a:rPr lang="zh-CN" altLang="en-US" sz="3600" b="1">
                <a:solidFill>
                  <a:srgbClr val="211CF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即弃绝世情，回归自然，顺应自然地生活下去，从任何地方寻求快乐，直至生命终结。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这是作者的处世哲学和人生结论。虽然不免消极，但确乎发自内心，而且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包含着从庸俗险恶的官场引身而退的痛苦反省与深刻体验，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因而不同于那种高谈玄理，自命清高的假隐士。</a:t>
            </a:r>
            <a:endParaRPr lang="zh-CN" altLang="en-US" sz="3600" b="1">
              <a:solidFill>
                <a:srgbClr val="3333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5" name="矩形 54274"/>
          <p:cNvSpPr/>
          <p:nvPr>
            <p:custDataLst>
              <p:tags r:id="rId3"/>
            </p:custDataLst>
          </p:nvPr>
        </p:nvSpPr>
        <p:spPr>
          <a:xfrm>
            <a:off x="360045" y="336550"/>
            <a:ext cx="11513185" cy="61855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en-US" altLang="zh-CN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千百年来，大家都认为陶渊明在逃避，他秉承了老庄的哲学，思想是消极的。其实，</a:t>
            </a:r>
            <a:r>
              <a:rPr lang="zh-CN" altLang="en-US" sz="40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看一个人生活得是否消极，关键看他有没有理想。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陶渊明的弃官归田，是与官场决裂的行动体现。他无法忍受官场对人的本性的扭曲，</a:t>
            </a:r>
            <a:r>
              <a:rPr lang="zh-CN" altLang="en-US" sz="40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追求“本我”、“真我”，以求保存他的社会政治理想和人格价值。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所以断不能说他意志消沉，消极处世。文中“园日涉以成趣”、“乐琴书以消忧”，日子过得多么惬意。</a:t>
            </a:r>
            <a:r>
              <a:rPr lang="zh-CN" altLang="en-US" sz="4000" b="1">
                <a:solidFill>
                  <a:srgbClr val="211CF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虽然物质贫乏，但精神是充实的；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“登东皋而舒啸，临清流而赋诗”多么洒脱、富有诗意的生活啊。可以说，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弃官归田，是他执着追求自己理想的表现。</a:t>
            </a:r>
          </a:p>
        </p:txBody>
      </p:sp>
    </p:spTree>
  </p:cSld>
  <p:clrMapOvr>
    <a:masterClrMapping/>
  </p:clrMapOvr>
  <p:transition spd="slow"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8270" y="118745"/>
            <a:ext cx="1193546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i="1">
                <a:solidFill>
                  <a:srgbClr val="FF0000"/>
                </a:solidFill>
                <a:latin typeface="汉仪闫锐敏行楷简" panose="00020600040101010101" charset="-122"/>
                <a:ea typeface="汉仪闫锐敏行楷简" panose="00020600040101010101" charset="-122"/>
              </a:rPr>
              <a:t>研读拓展、感悟形象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穿过东篱的栏栅，他认清斗米中的污浊；</a:t>
            </a:r>
          </a:p>
          <a:p>
            <a:pPr algn="l"/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背负荷月的草锄，他看透人世间的浮华；</a:t>
            </a:r>
          </a:p>
          <a:p>
            <a:pPr algn="l"/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黑暗现实的无奈苦闷，凸显了他鄙弃官场，向往田园的高尚节操；</a:t>
            </a:r>
          </a:p>
          <a:p>
            <a:pPr algn="l"/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理想抱负的难以实施，坚定了他淡泊明志，纵情山水的无悔追求；</a:t>
            </a:r>
          </a:p>
          <a:p>
            <a:pPr algn="l"/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山水自然的明净安逸，给予了他忘怀得失，乐天安命的人生真悟。</a:t>
            </a:r>
          </a:p>
        </p:txBody>
      </p:sp>
    </p:spTree>
  </p:cSld>
  <p:clrMapOvr>
    <a:masterClrMapping/>
  </p:clrMapOvr>
  <p:transition spd="slow"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6803" name="文本占位符 7680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3885" y="509270"/>
            <a:ext cx="10984230" cy="5373370"/>
          </a:xfrm>
        </p:spPr>
        <p:txBody>
          <a:bodyPr/>
          <a:lstStyle/>
          <a:p>
            <a:pPr algn="ctr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背诵：</a:t>
            </a:r>
            <a:endParaRPr lang="en-US" altLang="zh-CN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ctr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已矣乎！寓--？曷--？胡--？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富--，帝--。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怀--，或--。登--，临--。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聊--，乐--！</a:t>
            </a:r>
          </a:p>
        </p:txBody>
      </p:sp>
    </p:spTree>
  </p:cSld>
  <p:clrMapOvr>
    <a:masterClrMapping/>
  </p:clrMapOvr>
  <p:transition spd="slow"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8483" name="AutoShape 5"/>
          <p:cNvSpPr/>
          <p:nvPr>
            <p:custDataLst>
              <p:tags r:id="rId3"/>
            </p:custDataLst>
          </p:nvPr>
        </p:nvSpPr>
        <p:spPr>
          <a:xfrm>
            <a:off x="4312285" y="1931035"/>
            <a:ext cx="167640" cy="2709545"/>
          </a:xfrm>
          <a:prstGeom prst="leftBrace">
            <a:avLst>
              <a:gd name="adj1" fmla="val 141666"/>
              <a:gd name="adj2" fmla="val 50000"/>
            </a:avLst>
          </a:prstGeom>
          <a:noFill/>
          <a:ln w="349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ctr">
              <a:spcBef>
                <a:spcPct val="50000"/>
              </a:spcBef>
            </a:pPr>
            <a:endParaRPr lang="zh-CN" altLang="en-US" sz="40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48484" name="AutoShape 8"/>
          <p:cNvSpPr/>
          <p:nvPr>
            <p:custDataLst>
              <p:tags r:id="rId4"/>
            </p:custDataLst>
          </p:nvPr>
        </p:nvSpPr>
        <p:spPr>
          <a:xfrm>
            <a:off x="1062355" y="395605"/>
            <a:ext cx="381000" cy="6207760"/>
          </a:xfrm>
          <a:prstGeom prst="leftBrace">
            <a:avLst>
              <a:gd name="adj1" fmla="val 118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ctr">
              <a:spcBef>
                <a:spcPct val="50000"/>
              </a:spcBef>
            </a:pPr>
            <a:endParaRPr lang="zh-CN" altLang="en-US" sz="36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48485" name="Text Box 27"/>
          <p:cNvSpPr txBox="1"/>
          <p:nvPr>
            <p:custDataLst>
              <p:tags r:id="rId5"/>
            </p:custDataLst>
          </p:nvPr>
        </p:nvSpPr>
        <p:spPr>
          <a:xfrm>
            <a:off x="1462857" y="729093"/>
            <a:ext cx="22856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辞官归田</a:t>
            </a:r>
          </a:p>
        </p:txBody>
      </p:sp>
      <p:sp>
        <p:nvSpPr>
          <p:cNvPr id="148486" name="Text Box 28"/>
          <p:cNvSpPr txBox="1"/>
          <p:nvPr>
            <p:custDataLst>
              <p:tags r:id="rId6"/>
            </p:custDataLst>
          </p:nvPr>
        </p:nvSpPr>
        <p:spPr>
          <a:xfrm>
            <a:off x="1529547" y="2406615"/>
            <a:ext cx="2438026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田园生活</a:t>
            </a:r>
          </a:p>
        </p:txBody>
      </p:sp>
      <p:sp>
        <p:nvSpPr>
          <p:cNvPr id="148487" name="Text Box 29"/>
          <p:cNvSpPr txBox="1"/>
          <p:nvPr>
            <p:custDataLst>
              <p:tags r:id="rId7"/>
            </p:custDataLst>
          </p:nvPr>
        </p:nvSpPr>
        <p:spPr>
          <a:xfrm>
            <a:off x="1567635" y="5303794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乐天安命</a:t>
            </a:r>
          </a:p>
        </p:txBody>
      </p:sp>
      <p:sp>
        <p:nvSpPr>
          <p:cNvPr id="148488" name="Text Box 40"/>
          <p:cNvSpPr txBox="1"/>
          <p:nvPr>
            <p:custDataLst>
              <p:tags r:id="rId8"/>
            </p:custDataLst>
          </p:nvPr>
        </p:nvSpPr>
        <p:spPr>
          <a:xfrm flipH="1">
            <a:off x="140832" y="1534429"/>
            <a:ext cx="921385" cy="380941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归去来兮辞</a:t>
            </a:r>
          </a:p>
        </p:txBody>
      </p:sp>
      <p:sp>
        <p:nvSpPr>
          <p:cNvPr id="148489" name="Text Box 47"/>
          <p:cNvSpPr txBox="1"/>
          <p:nvPr>
            <p:custDataLst>
              <p:tags r:id="rId9"/>
            </p:custDataLst>
          </p:nvPr>
        </p:nvSpPr>
        <p:spPr>
          <a:xfrm>
            <a:off x="1672375" y="1283045"/>
            <a:ext cx="24815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（第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节）</a:t>
            </a:r>
          </a:p>
        </p:txBody>
      </p:sp>
      <p:sp>
        <p:nvSpPr>
          <p:cNvPr id="148490" name="Text Box 48"/>
          <p:cNvSpPr txBox="1"/>
          <p:nvPr>
            <p:custDataLst>
              <p:tags r:id="rId10"/>
            </p:custDataLst>
          </p:nvPr>
        </p:nvSpPr>
        <p:spPr>
          <a:xfrm>
            <a:off x="1290955" y="3016250"/>
            <a:ext cx="29140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（第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3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节）</a:t>
            </a:r>
          </a:p>
        </p:txBody>
      </p:sp>
      <p:sp>
        <p:nvSpPr>
          <p:cNvPr id="148491" name="Text Box 49"/>
          <p:cNvSpPr txBox="1"/>
          <p:nvPr>
            <p:custDataLst>
              <p:tags r:id="rId11"/>
            </p:custDataLst>
          </p:nvPr>
        </p:nvSpPr>
        <p:spPr>
          <a:xfrm>
            <a:off x="1673034" y="6010455"/>
            <a:ext cx="24815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（第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4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节）</a:t>
            </a:r>
          </a:p>
        </p:txBody>
      </p:sp>
      <p:sp>
        <p:nvSpPr>
          <p:cNvPr id="148492" name="文本框 148491"/>
          <p:cNvSpPr txBox="1"/>
          <p:nvPr>
            <p:custDataLst>
              <p:tags r:id="rId12"/>
            </p:custDataLst>
          </p:nvPr>
        </p:nvSpPr>
        <p:spPr>
          <a:xfrm>
            <a:off x="7162150" y="730998"/>
            <a:ext cx="2395171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</a:rPr>
              <a:t>自责自醒</a:t>
            </a:r>
          </a:p>
        </p:txBody>
      </p:sp>
      <p:sp>
        <p:nvSpPr>
          <p:cNvPr id="148493" name="下箭头 148492"/>
          <p:cNvSpPr/>
          <p:nvPr>
            <p:custDataLst>
              <p:tags r:id="rId13"/>
            </p:custDataLst>
          </p:nvPr>
        </p:nvSpPr>
        <p:spPr>
          <a:xfrm>
            <a:off x="8298815" y="1369060"/>
            <a:ext cx="498475" cy="143764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/>
          </a:p>
        </p:txBody>
      </p:sp>
      <p:sp>
        <p:nvSpPr>
          <p:cNvPr id="148495" name="文本框 148494"/>
          <p:cNvSpPr txBox="1"/>
          <p:nvPr>
            <p:custDataLst>
              <p:tags r:id="rId14"/>
            </p:custDataLst>
          </p:nvPr>
        </p:nvSpPr>
        <p:spPr>
          <a:xfrm>
            <a:off x="7348855" y="2984500"/>
            <a:ext cx="23431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</a:pP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</a:rPr>
              <a:t>自安自乐</a:t>
            </a:r>
          </a:p>
        </p:txBody>
      </p:sp>
      <p:sp>
        <p:nvSpPr>
          <p:cNvPr id="148496" name="文本框 148495"/>
          <p:cNvSpPr txBox="1"/>
          <p:nvPr>
            <p:custDataLst>
              <p:tags r:id="rId15"/>
            </p:custDataLst>
          </p:nvPr>
        </p:nvSpPr>
        <p:spPr>
          <a:xfrm>
            <a:off x="7432957" y="5238070"/>
            <a:ext cx="223168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</a:rPr>
              <a:t>乐天安命</a:t>
            </a:r>
            <a:endParaRPr lang="zh-CN" altLang="en-US" sz="4000" b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148497" name="文本框 148496"/>
          <p:cNvSpPr txBox="1"/>
          <p:nvPr>
            <p:custDataLst>
              <p:tags r:id="rId16"/>
            </p:custDataLst>
          </p:nvPr>
        </p:nvSpPr>
        <p:spPr>
          <a:xfrm>
            <a:off x="7530725" y="108475"/>
            <a:ext cx="221488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charset="-122"/>
              </a:rPr>
              <a:t>感情线索</a:t>
            </a:r>
          </a:p>
        </p:txBody>
      </p:sp>
      <p:sp>
        <p:nvSpPr>
          <p:cNvPr id="148498" name="AutoShape 5"/>
          <p:cNvSpPr/>
          <p:nvPr>
            <p:custDataLst>
              <p:tags r:id="rId17"/>
            </p:custDataLst>
          </p:nvPr>
        </p:nvSpPr>
        <p:spPr>
          <a:xfrm flipH="1">
            <a:off x="6802120" y="1871980"/>
            <a:ext cx="360045" cy="2827655"/>
          </a:xfrm>
          <a:prstGeom prst="leftBrace">
            <a:avLst>
              <a:gd name="adj1" fmla="val 53304"/>
              <a:gd name="adj2" fmla="val 50000"/>
            </a:avLst>
          </a:prstGeom>
          <a:noFill/>
          <a:ln w="349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ctr">
              <a:spcBef>
                <a:spcPct val="50000"/>
              </a:spcBef>
            </a:pPr>
            <a:endParaRPr lang="zh-CN" altLang="en-US" sz="40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48499" name="文本框 148498"/>
          <p:cNvSpPr txBox="1"/>
          <p:nvPr>
            <p:custDataLst>
              <p:tags r:id="rId18"/>
            </p:custDataLst>
          </p:nvPr>
        </p:nvSpPr>
        <p:spPr>
          <a:xfrm>
            <a:off x="1673383" y="108475"/>
            <a:ext cx="2411523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charset="-122"/>
              </a:rPr>
              <a:t>叙事线索</a:t>
            </a:r>
          </a:p>
        </p:txBody>
      </p:sp>
      <p:sp>
        <p:nvSpPr>
          <p:cNvPr id="148500" name="右箭头 148499"/>
          <p:cNvSpPr/>
          <p:nvPr>
            <p:custDataLst>
              <p:tags r:id="rId19"/>
            </p:custDataLst>
          </p:nvPr>
        </p:nvSpPr>
        <p:spPr>
          <a:xfrm>
            <a:off x="3805520" y="969126"/>
            <a:ext cx="2303109" cy="231740"/>
          </a:xfrm>
          <a:prstGeom prst="rightArrow">
            <a:avLst>
              <a:gd name="adj1" fmla="val 50000"/>
              <a:gd name="adj2" fmla="val 24845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/>
          </a:p>
        </p:txBody>
      </p:sp>
      <p:sp>
        <p:nvSpPr>
          <p:cNvPr id="148501" name="右箭头 148500"/>
          <p:cNvSpPr/>
          <p:nvPr>
            <p:custDataLst>
              <p:tags r:id="rId20"/>
            </p:custDataLst>
          </p:nvPr>
        </p:nvSpPr>
        <p:spPr>
          <a:xfrm>
            <a:off x="3968115" y="5475605"/>
            <a:ext cx="3279140" cy="243840"/>
          </a:xfrm>
          <a:prstGeom prst="rightArrow">
            <a:avLst>
              <a:gd name="adj1" fmla="val 50000"/>
              <a:gd name="adj2" fmla="val 24845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/>
          </a:p>
        </p:txBody>
      </p:sp>
      <p:sp>
        <p:nvSpPr>
          <p:cNvPr id="148503" name="文本框 148502"/>
          <p:cNvSpPr txBox="1"/>
          <p:nvPr>
            <p:custDataLst>
              <p:tags r:id="rId21"/>
            </p:custDataLst>
          </p:nvPr>
        </p:nvSpPr>
        <p:spPr>
          <a:xfrm>
            <a:off x="4587350" y="2932519"/>
            <a:ext cx="2214880" cy="1938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人情之乐</a:t>
            </a:r>
          </a:p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农事之乐</a:t>
            </a:r>
          </a:p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出游之乐</a:t>
            </a:r>
            <a:endParaRPr lang="zh-CN" altLang="en-US" sz="4000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48504" name="文本框 148503"/>
          <p:cNvSpPr txBox="1"/>
          <p:nvPr>
            <p:custDataLst>
              <p:tags r:id="rId22"/>
            </p:custDataLst>
          </p:nvPr>
        </p:nvSpPr>
        <p:spPr>
          <a:xfrm>
            <a:off x="4587350" y="1694356"/>
            <a:ext cx="2214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居室之乐</a:t>
            </a:r>
          </a:p>
          <a:p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庭院之乐</a:t>
            </a:r>
            <a:endParaRPr lang="zh-CN" altLang="en-US" sz="4000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0238105" y="1915795"/>
            <a:ext cx="1483995" cy="29546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indent="0" algn="ctr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4800" b="1">
                <a:solidFill>
                  <a:srgbClr val="211CF4"/>
                </a:solidFill>
                <a:latin typeface="Arial" panose="020b0604020202020204" pitchFamily="34" charset="0"/>
                <a:ea typeface="微软雅黑"/>
                <a:sym typeface="迷你简剪纸"/>
              </a:rPr>
              <a:t>厌恶官场</a:t>
            </a:r>
          </a:p>
          <a:p>
            <a:pPr lvl="0" indent="0" algn="ctr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微软雅黑"/>
                <a:sym typeface="迷你简剪纸"/>
              </a:rPr>
              <a:t>热爱田园</a:t>
            </a:r>
          </a:p>
        </p:txBody>
      </p:sp>
      <p:sp>
        <p:nvSpPr>
          <p:cNvPr id="2" name="下箭头 1"/>
          <p:cNvSpPr/>
          <p:nvPr>
            <p:custDataLst>
              <p:tags r:id="rId24"/>
            </p:custDataLst>
          </p:nvPr>
        </p:nvSpPr>
        <p:spPr>
          <a:xfrm>
            <a:off x="8270875" y="3719830"/>
            <a:ext cx="498475" cy="143764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4000"/>
          </a:p>
        </p:txBody>
      </p:sp>
    </p:spTree>
  </p:cSld>
  <p:clrMapOvr>
    <a:masterClrMapping/>
  </p:clrMapOvr>
  <p:transition spd="slow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6" name="组合 55"/>
          <p:cNvGrpSpPr/>
          <p:nvPr>
            <p:custDataLst>
              <p:tags r:id="rId4"/>
            </p:custDataLst>
          </p:nvPr>
        </p:nvGrpSpPr>
        <p:grpSpPr>
          <a:xfrm>
            <a:off x="10862597" y="200673"/>
            <a:ext cx="1225551" cy="3999230"/>
            <a:chOff x="10023651" y="1679517"/>
            <a:chExt cx="526254" cy="3007926"/>
          </a:xfrm>
        </p:grpSpPr>
        <p:pic>
          <p:nvPicPr>
            <p:cNvPr id="22530" name="图片 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5400000">
              <a:off x="8782815" y="2920353"/>
              <a:ext cx="3007926" cy="5262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10155463" y="2190539"/>
              <a:ext cx="369195" cy="19825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400" b="0" noProof="1">
                  <a:latin typeface="华文行楷" panose="02010800040101010101" pitchFamily="2" charset="-122"/>
                  <a:ea typeface="华文行楷" panose="02010800040101010101" pitchFamily="2" charset="-122"/>
                  <a:cs typeface="+mn-cs"/>
                  <a:sym typeface="+mn-ea"/>
                </a:rPr>
                <a:t>归园田居</a:t>
              </a:r>
              <a:endParaRPr lang="zh-CN" altLang="en-US" sz="4400" b="0" noProof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1243912" y="4102600"/>
            <a:ext cx="768350" cy="231476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810">
                <a:latin typeface="黑体" panose="02010609060101010101" charset="-122"/>
                <a:ea typeface="黑体" panose="02010609060101010101" charset="-122"/>
              </a:rPr>
              <a:t>陶渊明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56515" y="608330"/>
            <a:ext cx="1111313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600" b="1" ker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少无适俗韵，性本爱丘山。误落尘网中，一去三十年。</a:t>
            </a:r>
            <a:endParaRPr lang="zh-CN" altLang="en-US" sz="3600" b="1" kern="0" noProof="1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600" b="1" ker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羁鸟恋旧林，池鱼思故渊。开荒南野际，守拙归园田。</a:t>
            </a:r>
            <a:endParaRPr lang="zh-CN" altLang="en-US" sz="3600" b="1" kern="0" noProof="1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600" b="1" ker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方宅十余亩，草屋八九间。榆柳荫后檐，桃李罗堂前。</a:t>
            </a:r>
            <a:endParaRPr lang="zh-CN" altLang="en-US" sz="3600" b="1" kern="0" noProof="1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600" b="1" ker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暧暧远人村，依依墟里烟。狗吠深巷中，鸡鸣桑树颠。</a:t>
            </a:r>
            <a:endParaRPr lang="zh-CN" altLang="en-US" sz="3600" b="1" kern="0" noProof="1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600" b="1" ker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户庭无尘杂，虚室有余闲。久在樊笼里，复得返自然</a:t>
            </a:r>
            <a:r>
              <a:rPr lang="zh-CN" altLang="en-US" sz="3600" kern="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197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4155" y="488315"/>
            <a:ext cx="10572750" cy="563118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陶渊明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是中国知识分子的脊梁。是一个不阿谀奉承、不谄媚求荣、始终保持着独立思考精神和独立人格的鲜活的生命，是一颗不慕荣利、不受世俗羁绊，敢于追求本真与自我的率真的灵魂。他给我们创造了一笔宝贵的精神财富，那就是永远保持独立思考的精神，不被众说纷纭所困扰；永远保持自己独立的人格，不被世俗世相所牵引；忠于自己、把握自我，真实的面对自己的灵魂，以务本求实的品质，冲破世俗的勇气，追求自己真正倾心的事物。</a:t>
            </a:r>
          </a:p>
        </p:txBody>
      </p:sp>
      <p:sp>
        <p:nvSpPr>
          <p:cNvPr id="211977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135360" y="404495"/>
            <a:ext cx="859790" cy="414147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</a:rPr>
              <a:t>于丹品读陶渊明</a:t>
            </a:r>
          </a:p>
        </p:txBody>
      </p:sp>
    </p:spTree>
  </p:cSld>
  <p:clrMapOvr>
    <a:masterClrMapping/>
  </p:clrMapOvr>
  <p:transition spd="slow"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3731" name="内容占位符 73730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114935" y="59690"/>
            <a:ext cx="11961495" cy="6738620"/>
          </a:xfrm>
        </p:spPr>
        <p:txBody>
          <a:bodyPr anchor="t" anchorCtr="0">
            <a:noAutofit/>
          </a:bodyPr>
          <a:lstStyle/>
          <a:p>
            <a:pPr marL="0" indent="0" fontAlgn="auto"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仕隐经历</a:t>
            </a:r>
          </a:p>
          <a:p>
            <a:pPr marL="0" indent="0" fontAlgn="auto">
              <a:spcBef>
                <a:spcPct val="0"/>
              </a:spcBef>
              <a:buAutoNum type="arabicPeriod"/>
            </a:pP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一起一落：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29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岁江州祭酒，因</a:t>
            </a:r>
            <a:r>
              <a:rPr lang="zh-CN" altLang="en-US" sz="3200" b="1" u="sng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厌恶官场污浊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而辞职归家，后被召为江州主簿，不就。</a:t>
            </a:r>
          </a:p>
          <a:p>
            <a:pPr marL="0" indent="0" fontAlgn="auto">
              <a:spcBef>
                <a:spcPct val="0"/>
              </a:spcBef>
              <a:buAutoNum type="arabicPeriod"/>
            </a:pP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二起二落：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36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岁江陵，任荆州刺史桓玄的幕僚，但桓玄阴谋篡权，陶</a:t>
            </a:r>
            <a:r>
              <a:rPr lang="zh-CN" altLang="en-US" sz="3200" b="1" u="sng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再度失望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，次年，借陶母去世，</a:t>
            </a:r>
            <a:r>
              <a:rPr lang="zh-CN" altLang="en-US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丁忧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归家，闲居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年，田园避世。</a:t>
            </a:r>
          </a:p>
          <a:p>
            <a:pPr marL="0" indent="0" fontAlgn="auto">
              <a:spcBef>
                <a:spcPct val="0"/>
              </a:spcBef>
              <a:buAutoNum type="arabicPeriod"/>
            </a:pP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三起三落：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39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岁任镇军将军刘裕的参军，又改任建威将军刘敬宜的参军。但因</a:t>
            </a:r>
            <a:r>
              <a:rPr lang="zh-CN" altLang="en-US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时局动荡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，再度辞官。</a:t>
            </a:r>
          </a:p>
          <a:p>
            <a:pPr marL="0" indent="0" fontAlgn="auto">
              <a:spcBef>
                <a:spcPct val="0"/>
              </a:spcBef>
              <a:buAutoNum type="arabicPeriod"/>
            </a:pP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四起四落：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40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岁（公元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405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年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8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月）为彭泽令，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11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月弃官归隐，只做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80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天县令。</a:t>
            </a:r>
            <a:r>
              <a:rPr lang="zh-CN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传来了妹妹死于武昌的噩耗。彼时又正逢督邮来县巡视，县吏告诉他</a:t>
            </a:r>
            <a:r>
              <a:rPr lang="en-US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“</a:t>
            </a:r>
            <a:r>
              <a:rPr lang="zh-CN" altLang="zh-CN" sz="32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应束带见之</a:t>
            </a:r>
            <a:r>
              <a:rPr lang="en-US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”</a:t>
            </a:r>
            <a:r>
              <a:rPr lang="zh-CN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</a:t>
            </a:r>
            <a:r>
              <a:rPr lang="en-US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41</a:t>
            </a:r>
            <a:r>
              <a:rPr lang="zh-CN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岁的陶渊明</a:t>
            </a:r>
            <a:r>
              <a:rPr lang="zh-CN" altLang="zh-CN" sz="32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不为五斗米折腰，愤然挂冠归田</a:t>
            </a:r>
            <a:r>
              <a:rPr lang="zh-CN" altLang="zh-CN" sz="32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归去来兮辞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》</a:t>
            </a:r>
          </a:p>
          <a:p>
            <a:pPr marL="0" indent="0" fontAlgn="auto">
              <a:spcBef>
                <a:spcPct val="0"/>
              </a:spcBef>
              <a:buAutoNum type="arabicPeriod"/>
            </a:pP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躬耕生涯：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共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20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多年，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44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岁时家遭火灾，急剧贫困，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427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年秋，深感不久于人世，写三首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挽歌诗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，一篇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自祭文</a:t>
            </a:r>
            <a:r>
              <a:rPr lang="en-US" altLang="zh-CN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。“</a:t>
            </a:r>
            <a:r>
              <a:rPr lang="zh-CN" altLang="en-US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夏日抱长饥，寒夜无被眠</a:t>
            </a:r>
            <a:r>
              <a:rPr lang="zh-CN" altLang="en-US" sz="32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”乃窘迫之写照。</a:t>
            </a:r>
          </a:p>
        </p:txBody>
      </p:sp>
    </p:spTree>
  </p:cSld>
  <p:clrMapOvr>
    <a:masterClrMapping/>
  </p:clrMapOvr>
  <p:transition spd="slow"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7281" name="文本占位符 93185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0" y="66040"/>
            <a:ext cx="12125325" cy="5849620"/>
          </a:xfrm>
        </p:spPr>
        <p:txBody>
          <a:bodyPr anchor="t" anchorCtr="0">
            <a:spAutoFit/>
          </a:bodyPr>
          <a:lstStyle/>
          <a:p>
            <a:pPr marL="0" lvl="1" indent="0" fontAlgn="auto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三个阶段：</a:t>
            </a:r>
          </a:p>
          <a:p>
            <a:pPr marL="0" lvl="1" indent="0" fontAlgn="auto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、少年、青年的闲居阶段（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岁前）：少无适俗韵，性本爱丘山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1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出身望族，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少有壮志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闲静少言，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不慕荣利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 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猛志逸四海，骞翮（hé）思远翥（zhù）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。”（</a:t>
            </a:r>
            <a:r>
              <a:rPr lang="zh-CN" altLang="en-US" sz="3600" b="1">
                <a:solidFill>
                  <a:srgbClr val="001E3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志，主要指政治上的志向。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001E3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猛志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 sz="3600" b="1">
                <a:solidFill>
                  <a:srgbClr val="001E3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突出此志向奋发、凌厉。“逸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 sz="3600" b="1">
                <a:solidFill>
                  <a:srgbClr val="001E3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突出此志向远大、超越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。“</a:t>
            </a:r>
            <a:r>
              <a:rPr lang="zh-CN" altLang="en-US" sz="3600" b="1">
                <a:solidFill>
                  <a:srgbClr val="001E3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骞翮”即展翅，“翥”，飞也。猛志所向，超越四海，如大鹏展翅，志在高飞远举。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对国家与社会抱有极大的热忱和强烈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有参与意识。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</a:p>
          <a:p>
            <a:pPr marL="0" lvl="1" indent="0" fontAlgn="auto">
              <a:lnSpc>
                <a:spcPct val="8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、壮年的辗转出仕阶段（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29-41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岁）。误落尘网中，一去三十年。</a:t>
            </a:r>
          </a:p>
          <a:p>
            <a:pPr marL="0" lvl="1" indent="0" fontAlgn="auto">
              <a:lnSpc>
                <a:spcPct val="8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、中晚年的隐居终老阶段（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41-62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岁）。久在樊笼里，复得返自然。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087880" y="5363210"/>
            <a:ext cx="9244330" cy="13220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211CF4"/>
                </a:solidFill>
                <a:latin typeface="方正兰亭超细黑简体" panose="02000000000000000000" charset="-122"/>
                <a:ea typeface="方正兰亭超细黑简体" panose="02000000000000000000" charset="-122"/>
              </a:rPr>
              <a:t>抱朴含真，任情自得。最真诚的诗人；</a:t>
            </a:r>
          </a:p>
          <a:p>
            <a:r>
              <a:rPr lang="zh-CN" altLang="en-US" sz="4000" b="1">
                <a:solidFill>
                  <a:srgbClr val="211CF4"/>
                </a:solidFill>
                <a:latin typeface="方正兰亭超细黑简体" panose="02000000000000000000" charset="-122"/>
                <a:ea typeface="方正兰亭超细黑简体" panose="02000000000000000000" charset="-122"/>
              </a:rPr>
              <a:t>诗酒自娱，纵浪大化。最艺术的人生。</a:t>
            </a:r>
          </a:p>
        </p:txBody>
      </p:sp>
    </p:spTree>
    <p:custDataLst>
      <p:tags r:id="rId5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707" name="文本占位符 72706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1047750" y="196215"/>
            <a:ext cx="10902950" cy="4876800"/>
          </a:xfrm>
          <a:ln>
            <a:miter/>
          </a:ln>
        </p:spPr>
        <p:txBody>
          <a:bodyPr vert="horz">
            <a:noAutofit/>
          </a:bodyPr>
          <a:lstStyle/>
          <a:p>
            <a:pPr marL="0" marR="0" indent="0" algn="l" defTabSz="9144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陶渊明思想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3300"/>
                </a:solidFill>
                <a:latin typeface="+mn-lt"/>
                <a:ea typeface="+mn-ea"/>
                <a:cs typeface="+mn-cs"/>
              </a:rPr>
              <a:t>（以辞官彭泽令为界分两期）</a:t>
            </a:r>
          </a:p>
          <a:p>
            <a:pPr marL="0" marR="0" indent="0" algn="l" defTabSz="9144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rgbClr val="FF3300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前期：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积极谋仕，有“大济天下苍生”的雄心壮志，又依顺自然，有“遁世以独善其身”的随事行藏。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211CF4"/>
                </a:solidFill>
                <a:latin typeface="+mn-lt"/>
                <a:ea typeface="+mn-ea"/>
                <a:cs typeface="+mn-cs"/>
                <a:sym typeface="+mn-ea"/>
              </a:rPr>
              <a:t>他真诚自然的性格，理想化的气质，成就了他卓著的诗名，也注定了他仕途失意的悲剧结局。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（以儒为主）</a:t>
            </a:r>
          </a:p>
          <a:p>
            <a:pPr marL="0" marR="0" indent="0" algn="l" defTabSz="9144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300" b="1" i="0" u="none" strike="noStrike" kern="1200" cap="none" spc="0" normalizeH="0" baseline="0" noProof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indent="0" algn="l" defTabSz="9144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后期：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一方面以儒家“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211CF4"/>
                </a:solidFill>
                <a:latin typeface="+mn-lt"/>
                <a:ea typeface="+mn-ea"/>
                <a:cs typeface="+mn-cs"/>
              </a:rPr>
              <a:t>安贫乐道、君子固穷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”为精神支柱。一方面以道家“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211CF4"/>
                </a:solidFill>
                <a:latin typeface="+mn-lt"/>
                <a:ea typeface="+mn-ea"/>
                <a:cs typeface="+mn-cs"/>
              </a:rPr>
              <a:t>清静无为、顺应自然、否定现实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”为行动指导。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                  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（以道为主）</a:t>
            </a:r>
            <a:endParaRPr kumimoji="0" lang="zh-CN" altLang="en-US" sz="3600" b="1" i="0" u="none" strike="noStrike" kern="1200" cap="none" spc="0" normalizeH="0" baseline="0" noProof="1">
              <a:solidFill>
                <a:schemeClr val="accent5">
                  <a:lumMod val="1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98306" name="文本框 72707"/>
          <p:cNvSpPr txBox="1"/>
          <p:nvPr>
            <p:custDataLst>
              <p:tags r:id="rId4"/>
            </p:custDataLst>
          </p:nvPr>
        </p:nvSpPr>
        <p:spPr>
          <a:xfrm>
            <a:off x="97790" y="1887855"/>
            <a:ext cx="798195" cy="21513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charset="-122"/>
              </a:rPr>
              <a:t>儒道双修</a:t>
            </a:r>
          </a:p>
        </p:txBody>
      </p:sp>
      <p:sp>
        <p:nvSpPr>
          <p:cNvPr id="98307" name="左大括号 72708"/>
          <p:cNvSpPr/>
          <p:nvPr>
            <p:custDataLst>
              <p:tags r:id="rId5"/>
            </p:custDataLst>
          </p:nvPr>
        </p:nvSpPr>
        <p:spPr>
          <a:xfrm>
            <a:off x="766445" y="890905"/>
            <a:ext cx="410845" cy="3800475"/>
          </a:xfrm>
          <a:prstGeom prst="leftBrace">
            <a:avLst>
              <a:gd name="adj1" fmla="val 79564"/>
              <a:gd name="adj2" fmla="val 50403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zh-CN" sz="2000" baseline="20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7790" y="4763135"/>
            <a:ext cx="1200340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后期诗歌往往儒道调和，将儒家虚构的淳朴“上古之世”与道家宣扬的“小国寡民”社会，合二为一成理想世界《桃花源记》</a:t>
            </a:r>
          </a:p>
        </p:txBody>
      </p:sp>
    </p:spTree>
  </p:cSld>
  <p:clrMapOvr>
    <a:masterClrMapping/>
  </p:clrMapOvr>
  <p:transition spd="slow"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602480" y="2967990"/>
            <a:ext cx="29864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/>
              <a:t>情景默写</a:t>
            </a:r>
          </a:p>
        </p:txBody>
      </p:sp>
    </p:spTree>
  </p:cSld>
  <p:clrMapOvr>
    <a:masterClrMapping/>
  </p:clrMapOvr>
  <p:transition spd="slow"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84455" y="118110"/>
            <a:ext cx="1210754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>
                <a:ea typeface="宋体" panose="02010600030101010101" pitchFamily="2" charset="-122"/>
              </a:rPr>
              <a:t>1《归去》中，陶渊明在劝自己断绝与外界的交往后进一步告诫自己--，--”。</a:t>
            </a:r>
          </a:p>
          <a:p>
            <a:pPr indent="0"/>
            <a:r>
              <a:rPr lang="en-US" altLang="zh-CN" sz="2800" b="1">
                <a:ea typeface="宋体" panose="02010600030101010101" pitchFamily="2" charset="-122"/>
              </a:rPr>
              <a:t>2.在《归去来兮辞》中，表现农人对陶渊明诚恳热情的句子是“--，-- ”。</a:t>
            </a:r>
          </a:p>
          <a:p>
            <a:pPr indent="0"/>
            <a:r>
              <a:rPr lang="en-US" altLang="zh-CN" sz="2800" b="1">
                <a:ea typeface="宋体" panose="02010600030101010101" pitchFamily="2" charset="-122"/>
              </a:rPr>
              <a:t>3.</a:t>
            </a:r>
            <a:r>
              <a:rPr lang="zh-CN" sz="2800" b="1">
                <a:ea typeface="宋体" panose="02010600030101010101" pitchFamily="2" charset="-122"/>
              </a:rPr>
              <a:t>《陋室铭》中刘禹锡说：“谈笑有鸿儒，往来无白丁。可以调素琴，阅金经”，《归去来兮辞》里的陶渊明说：“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charset="0"/>
              </a:rPr>
              <a:t>--</a:t>
            </a:r>
            <a:r>
              <a:rPr lang="zh-CN" sz="2800" b="1">
                <a:ea typeface="宋体" panose="02010600030101010101" pitchFamily="2" charset="-122"/>
              </a:rPr>
              <a:t>，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charset="0"/>
              </a:rPr>
              <a:t>--</a:t>
            </a:r>
            <a:r>
              <a:rPr lang="zh-CN" sz="2800" b="1">
                <a:ea typeface="宋体" panose="02010600030101010101" pitchFamily="2" charset="-122"/>
              </a:rPr>
              <a:t>。”两位隐士都以“琴书”为友，前者来往的都是贤人雅士，后者故友都是乡村故人，大雅，大俗，殊途同归。</a:t>
            </a:r>
            <a:endParaRPr lang="en-US" sz="2800" b="1">
              <a:latin typeface="宋体" panose="02010600030101010101" pitchFamily="2" charset="-122"/>
            </a:endParaRPr>
          </a:p>
          <a:p>
            <a:pPr indent="0"/>
            <a:r>
              <a:rPr lang="en-US" sz="2800" b="1">
                <a:latin typeface="宋体" panose="02010600030101010101" pitchFamily="2" charset="-122"/>
              </a:rPr>
              <a:t>4.</a:t>
            </a:r>
            <a:r>
              <a:rPr lang="zh-CN" sz="2800" b="1">
                <a:ea typeface="宋体" panose="02010600030101010101" pitchFamily="2" charset="-122"/>
              </a:rPr>
              <a:t>古代诗人长于描绘自然景物，有许多描写自然万物欣欣向荣生长的诗句。如陶渊明《归去来兮辞》一文中的</a:t>
            </a:r>
            <a:r>
              <a:rPr lang="en-US" sz="2800" b="1">
                <a:latin typeface="宋体" panose="02010600030101010101" pitchFamily="2" charset="-122"/>
              </a:rPr>
              <a:t>“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charset="0"/>
              </a:rPr>
              <a:t>--</a:t>
            </a:r>
            <a:r>
              <a:rPr lang="zh-CN" sz="2800" b="1">
                <a:ea typeface="宋体" panose="02010600030101010101" pitchFamily="2" charset="-122"/>
              </a:rPr>
              <a:t>，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charset="0"/>
              </a:rPr>
              <a:t>--</a:t>
            </a:r>
            <a:r>
              <a:rPr lang="zh-CN" sz="2800" b="1">
                <a:ea typeface="宋体" panose="02010600030101010101" pitchFamily="2" charset="-122"/>
              </a:rPr>
              <a:t>”两句便赞美了草木滋长繁荣茂盛，溪水漫流，描绘出一幅春水始动、万物欣荣的早春图景。</a:t>
            </a:r>
          </a:p>
          <a:p>
            <a:pPr indent="0"/>
            <a:r>
              <a:rPr lang="en-US" altLang="zh-CN" sz="2800" b="1">
                <a:ea typeface="宋体" panose="02010600030101010101" pitchFamily="2" charset="-122"/>
                <a:sym typeface="+mn-ea"/>
              </a:rPr>
              <a:t>5.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陶渊明《归去来兮辞》中，由春天生机勃勃的景象联想到作者自身的句子是“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--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 ，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--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”。</a:t>
            </a:r>
            <a:endParaRPr lang="zh-CN" sz="2800" b="1">
              <a:ea typeface="宋体" panose="02010600030101010101" pitchFamily="2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1.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世与我而相违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复驾言兮焉求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      2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.农人告余以春及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将有事于西畴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endParaRPr 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.悦亲戚之情话，乐琴书以消忧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   4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.木欣欣以向荣，泉涓涓而始流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endParaRPr 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5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.善万物之得时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感吾生之行休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1125" y="111760"/>
            <a:ext cx="11864975" cy="5539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在《归去来兮辞》中，陶渊明看到春天的万物恰得其时、想到自己的一生行将结束，不由反问并劝告自己道：“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？”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2.在《归去来兮辞》中，陶渊明表示“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，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”，这是他因怀疑自己辞官归隐的决定而心神不定时，再次对自己的劝告。</a:t>
            </a: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.陶渊明《归去来兮辞》中的“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，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”，描写了作者在大自然中用“啸”和“诗”来抒发感怀的情景。</a:t>
            </a: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.陶渊明在《归去来兮辞》的结尾，自抒心志说“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，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”，表现了他乐天安命的决心。</a:t>
            </a:r>
          </a:p>
          <a:p>
            <a:endParaRPr lang="en-US" altLang="zh-CN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1.</a:t>
            </a:r>
            <a:r>
              <a:rPr lang="zh-CN" altLang="en-US" sz="2800" b="1">
                <a:solidFill>
                  <a:srgbClr val="FF0000"/>
                </a:solidFill>
              </a:rPr>
              <a:t>寓形宇内复几时  曷不委心任去留</a:t>
            </a:r>
          </a:p>
          <a:p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.富贵非吾愿  帝乡不可期</a:t>
            </a:r>
          </a:p>
          <a:p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.登东皋以舒啸  临清流而赋诗</a:t>
            </a:r>
          </a:p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r>
              <a:rPr lang="zh-CN" altLang="en-US" sz="2800" b="1">
                <a:solidFill>
                  <a:srgbClr val="FF0000"/>
                </a:solidFill>
              </a:rPr>
              <a:t>.聊乘化以归尽  乐夫天命复奚疑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文本占位符 43009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1755" y="80645"/>
            <a:ext cx="11950700" cy="6777990"/>
          </a:xfrm>
        </p:spPr>
        <p:txBody>
          <a:bodyPr>
            <a:normAutofit fontScale="60000"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.陶渊明《归去来兮辞》中的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僮仆欢迎 </a:t>
            </a:r>
            <a:r>
              <a:rPr 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稚子候门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，表现了作者归家时，家人对自己的热情迎接。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.《归去来兮辞》中的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三径就荒</a:t>
            </a:r>
            <a:r>
              <a:rPr 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松菊犹存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描写陶渊明刚回到家中所看到的庭院中的景象，借以暗中表达归田之志</a:t>
            </a:r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菊前松下才是他孤洁灵魂的栖所。</a:t>
            </a:r>
            <a:endParaRPr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.在《归去来兮辞》中，陶渊明用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引壶觞以自酌</a:t>
            </a:r>
            <a:r>
              <a:rPr 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眄庭柯以怡颜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，描写自己回归田园后在室内酌酒自饮、闲观庭树的自由闲适的生活。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.《归去来兮辞》中的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倚南窗以寄傲</a:t>
            </a:r>
            <a:r>
              <a:rPr 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审容膝之易安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，表现的是陶渊明回归田园后虽身居狭小的居室却安适傲世的情怀。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.在《归去来兮辞》中，陶渊明用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策扶老以流憩</a:t>
            </a:r>
            <a:r>
              <a:rPr 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时矫首而遐观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两句写诗人拄杖或游或息，时时昂首远望，畅享自然风景</a:t>
            </a:r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.在《归去来兮辞》中，陶渊明借助对“云”的描写表现自然恬淡心境的句子是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云无心以出岫  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；借助“鸟”表现对回归田园坚定决心的句子是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鸟倦飞而知还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.在《归去来兮辞》中，陶渊明在庭院中散步时，即使到了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景翳翳以将入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的时候，仍然在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抚孤松而盘桓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，这是他在借助孤松的坚贞品性坚定自己的归隐决心。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marL="0" indent="0" fontAlgn="auto">
              <a:lnSpc>
                <a:spcPct val="100000"/>
              </a:lnSpc>
              <a:buNone/>
            </a:pPr>
            <a:endParaRPr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文本占位符 43009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1755" y="80645"/>
            <a:ext cx="12038330" cy="6776720"/>
          </a:xfrm>
        </p:spPr>
        <p:txBody>
          <a:bodyPr>
            <a:normAutofit fontScale="60000"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1.陶渊明《归去来兮辞》起笔二句“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，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？”既有对对田园生活的向往，又有对当初自己为了谋生而出仕的懊悔。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在《归去来兮辞》中，陶渊明开门见山直接表达心志后，自责道：</a:t>
            </a: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  <a:p>
            <a:pPr fontAlgn="auto">
              <a:lnSpc>
                <a:spcPct val="100000"/>
              </a:lnSpc>
            </a:pP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.“亡羊补牢，犹为未晚”意在告诫人们要决绝过去，放眼未来。《归去来兮辞》中也有相似句子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，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。挽回过去，不太可能；着眼将来，未来可期。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.《归去来兮辞》诗中陶渊明用“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，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”对历史和现状进行对比，否定了过去肯定了现在。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（陶渊明知道未来还可补救，是因为他意识到自己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；而他为过去后悔并想补救，是因为他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.《归去来兮辞》用“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”表现归程的轻松愉快，心灵得到了极大的释放。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《归去来兮辞》中“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，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”两句写陶渊明问道于行人，遗憾晨光微弱，不能照见前路，可见其归心似箭。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1.归去来兮，田园将芜胡不归？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.既自以心为形役 奚惆怅而独悲</a:t>
            </a:r>
          </a:p>
          <a:p>
            <a:pPr fontAlgn="auto">
              <a:lnSpc>
                <a:spcPct val="100000"/>
              </a:lnSpc>
            </a:pP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.悟已往之不谏 知来者之可追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.实迷途其未远  觉今是而昨非  </a:t>
            </a:r>
          </a:p>
          <a:p>
            <a:pPr fontAlgn="auto">
              <a:lnSpc>
                <a:spcPct val="100000"/>
              </a:lnSpc>
            </a:pP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.舟遥遥以轻飏  风飘飘而吹衣  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6.问征夫以前路，恨晨光之熹微。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30810" y="0"/>
            <a:ext cx="12061825" cy="5388610"/>
          </a:xfrm>
        </p:spPr>
        <p:txBody>
          <a:bodyPr/>
          <a:lstStyle/>
          <a:p>
            <a:r>
              <a:rPr lang="zh-CN" altLang="en-US" sz="2400"/>
              <a:t>1、陶渊明《归去来兮辞》起笔二句“</a:t>
            </a:r>
            <a:r>
              <a:rPr lang="en-US" altLang="zh-CN" sz="2400" u="sng"/>
              <a:t>          ,           </a:t>
            </a:r>
            <a:r>
              <a:rPr lang="zh-CN" altLang="en-US" sz="2400"/>
              <a:t>”表达出对田园生活的向往。</a:t>
            </a:r>
          </a:p>
          <a:p>
            <a:r>
              <a:rPr lang="zh-CN" altLang="en-US" sz="2400"/>
              <a:t>2、我们经常用陶渊明《归去来兮辞》中“</a:t>
            </a:r>
            <a:r>
              <a:rPr lang="en-US" altLang="zh-CN" sz="2400"/>
              <a:t> </a:t>
            </a:r>
            <a:r>
              <a:rPr lang="en-US" altLang="zh-CN" sz="2400" u="sng"/>
              <a:t>           ,             </a:t>
            </a:r>
            <a:r>
              <a:rPr lang="zh-CN" altLang="en-US" sz="2400"/>
              <a:t>”两句来表达过去不可挽回，未来则可把握。</a:t>
            </a:r>
          </a:p>
          <a:p>
            <a:r>
              <a:rPr lang="zh-CN" altLang="en-US" sz="2400"/>
              <a:t>3、陶渊明《归去来兮辞》中“</a:t>
            </a:r>
            <a:r>
              <a:rPr lang="en-US" altLang="zh-CN" sz="2400"/>
              <a:t> </a:t>
            </a:r>
            <a:r>
              <a:rPr lang="en-US" altLang="zh-CN" sz="2400" u="sng"/>
              <a:t>          ,           </a:t>
            </a:r>
            <a:r>
              <a:rPr lang="zh-CN" altLang="en-US" sz="2400"/>
              <a:t>”两句写诗人问道于行人，恨晨光微弱，不见前路，见出还家之归心似箭。</a:t>
            </a:r>
          </a:p>
          <a:p>
            <a:r>
              <a:rPr lang="zh-CN" altLang="en-US" sz="2400"/>
              <a:t>4、陶渊明《归去来兮辞》中“</a:t>
            </a:r>
            <a:r>
              <a:rPr lang="en-US" altLang="zh-CN" sz="2400" u="sng"/>
              <a:t>           ,          </a:t>
            </a:r>
            <a:r>
              <a:rPr lang="zh-CN" altLang="en-US" sz="2400"/>
              <a:t>”两句写诗人拄杖或游或息，时时昂首远望，畅享自然风景。</a:t>
            </a:r>
          </a:p>
          <a:p>
            <a:r>
              <a:rPr lang="zh-CN" altLang="en-US" sz="2400"/>
              <a:t>5、陶渊明《归去来兮辞》中“</a:t>
            </a:r>
            <a:r>
              <a:rPr lang="en-US" altLang="zh-CN" sz="2400" u="sng"/>
              <a:t>            ,            </a:t>
            </a:r>
            <a:r>
              <a:rPr lang="zh-CN" altLang="en-US" sz="2400"/>
              <a:t>”两句省察生命之有限，生年无多，何不顺从心愿而行？</a:t>
            </a:r>
          </a:p>
          <a:p>
            <a:r>
              <a:rPr lang="en-US" altLang="zh-CN" sz="2400">
                <a:solidFill>
                  <a:srgbClr val="FF0000"/>
                </a:solidFill>
              </a:rPr>
              <a:t>1.</a:t>
            </a:r>
            <a:r>
              <a:rPr sz="2400">
                <a:solidFill>
                  <a:srgbClr val="FF0000"/>
                </a:solidFill>
                <a:sym typeface="+mn-ea"/>
              </a:rPr>
              <a:t>归去来兮，田园将芜胡不归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2.</a:t>
            </a:r>
            <a:r>
              <a:rPr sz="2400">
                <a:solidFill>
                  <a:srgbClr val="FF0000"/>
                </a:solidFill>
                <a:sym typeface="+mn-ea"/>
              </a:rPr>
              <a:t>悟已往之不谏，知来者之可追</a:t>
            </a:r>
          </a:p>
          <a:p>
            <a:r>
              <a:rPr lang="en-US" altLang="zh-CN" sz="2400">
                <a:solidFill>
                  <a:srgbClr val="FF0000"/>
                </a:solidFill>
                <a:sym typeface="+mn-ea"/>
              </a:rPr>
              <a:t>3.</a:t>
            </a:r>
            <a:r>
              <a:rPr sz="2400">
                <a:solidFill>
                  <a:srgbClr val="FF0000"/>
                </a:solidFill>
                <a:sym typeface="+mn-ea"/>
              </a:rPr>
              <a:t>问征夫以前，恨晨光之熹微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4.</a:t>
            </a:r>
            <a:r>
              <a:rPr sz="2400">
                <a:solidFill>
                  <a:srgbClr val="FF0000"/>
                </a:solidFill>
                <a:sym typeface="+mn-ea"/>
              </a:rPr>
              <a:t>策扶老以流憩，时矫首而遐观</a:t>
            </a:r>
          </a:p>
          <a:p>
            <a:r>
              <a:rPr lang="en-US" altLang="zh-CN" sz="2400">
                <a:solidFill>
                  <a:srgbClr val="FF0000"/>
                </a:solidFill>
                <a:sym typeface="+mn-ea"/>
              </a:rPr>
              <a:t>5.</a:t>
            </a:r>
            <a:r>
              <a:rPr sz="2400">
                <a:solidFill>
                  <a:srgbClr val="FF0000"/>
                </a:solidFill>
                <a:sym typeface="+mn-ea"/>
              </a:rPr>
              <a:t>寓形宇内复几时，曷不委心任去留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7" name="矩形 6146"/>
          <p:cNvSpPr/>
          <p:nvPr>
            <p:custDataLst>
              <p:tags r:id="rId3"/>
            </p:custDataLst>
          </p:nvPr>
        </p:nvSpPr>
        <p:spPr>
          <a:xfrm>
            <a:off x="533400" y="1492885"/>
            <a:ext cx="1103947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    《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桃花源记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中悠闲自得的田园生活正是作者精神追求的形象反映。今天我们学习的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归去来兮辞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正是作者决别官场，同上层社会分道扬镳的宣言书。</a:t>
            </a:r>
          </a:p>
        </p:txBody>
      </p:sp>
    </p:spTree>
  </p:cSld>
  <p:clrMapOvr>
    <a:masterClrMapping/>
  </p:clrMapOvr>
  <p:transition spd="slow"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0" y="0"/>
            <a:ext cx="12061190" cy="5388610"/>
          </a:xfrm>
        </p:spPr>
        <p:txBody>
          <a:bodyPr/>
          <a:lstStyle/>
          <a:p>
            <a:r>
              <a:rPr sz="2400">
                <a:sym typeface="+mn-ea"/>
              </a:rPr>
              <a:t>6、《归去来兮辞》中诗歌正文照应小序中“</a:t>
            </a:r>
            <a:r>
              <a:rPr lang="en-US" altLang="zh-CN" sz="2400" u="sng">
                <a:sym typeface="+mn-ea"/>
              </a:rPr>
              <a:t>                 </a:t>
            </a:r>
            <a:r>
              <a:rPr sz="2400">
                <a:sym typeface="+mn-ea"/>
              </a:rPr>
              <a:t>”的一句是“</a:t>
            </a:r>
            <a:r>
              <a:rPr lang="en-US" altLang="zh-CN" sz="2400">
                <a:sym typeface="+mn-ea"/>
              </a:rPr>
              <a:t> </a:t>
            </a:r>
            <a:r>
              <a:rPr lang="en-US" altLang="zh-CN" sz="2400" u="sng">
                <a:sym typeface="+mn-ea"/>
              </a:rPr>
              <a:t>           </a:t>
            </a:r>
            <a:r>
              <a:rPr sz="2400">
                <a:sym typeface="+mn-ea"/>
              </a:rPr>
              <a:t>”。</a:t>
            </a:r>
            <a:endParaRPr lang="zh-CN" altLang="en-US" sz="2400"/>
          </a:p>
          <a:p>
            <a:r>
              <a:rPr sz="2400">
                <a:sym typeface="+mn-ea"/>
              </a:rPr>
              <a:t>7.《归去来兮辞》诗中对过去进行否定，对未来抱有希望的两句“</a:t>
            </a:r>
            <a:r>
              <a:rPr lang="en-US" altLang="zh-CN" sz="2400" u="sng">
                <a:sym typeface="+mn-ea"/>
              </a:rPr>
              <a:t>           ,             </a:t>
            </a:r>
            <a:r>
              <a:rPr sz="2400">
                <a:sym typeface="+mn-ea"/>
              </a:rPr>
              <a:t>”。</a:t>
            </a:r>
            <a:endParaRPr lang="zh-CN" altLang="en-US" sz="2400"/>
          </a:p>
          <a:p>
            <a:r>
              <a:rPr sz="2400">
                <a:sym typeface="+mn-ea"/>
              </a:rPr>
              <a:t>8、《归去来兮辞》诗中陶渊明用“</a:t>
            </a:r>
            <a:r>
              <a:rPr lang="en-US" altLang="zh-CN" sz="2400">
                <a:sym typeface="+mn-ea"/>
              </a:rPr>
              <a:t> </a:t>
            </a:r>
            <a:r>
              <a:rPr lang="en-US" altLang="zh-CN" sz="2400" u="sng">
                <a:sym typeface="+mn-ea"/>
              </a:rPr>
              <a:t>             ,               </a:t>
            </a:r>
            <a:r>
              <a:rPr sz="2400">
                <a:sym typeface="+mn-ea"/>
              </a:rPr>
              <a:t>”是对历史和现状的对比否定了过去肯定了现在。</a:t>
            </a:r>
            <a:endParaRPr lang="zh-CN" altLang="en-US" sz="2400"/>
          </a:p>
          <a:p>
            <a:r>
              <a:rPr sz="2400">
                <a:sym typeface="+mn-ea"/>
              </a:rPr>
              <a:t>9、《归去来兮辞》用“</a:t>
            </a:r>
            <a:r>
              <a:rPr lang="en-US" altLang="zh-CN" sz="2400" u="sng">
                <a:sym typeface="+mn-ea"/>
              </a:rPr>
              <a:t>               ,             </a:t>
            </a:r>
            <a:r>
              <a:rPr sz="2400">
                <a:sym typeface="+mn-ea"/>
              </a:rPr>
              <a:t>”表现归程的轻松愉快，心灵得到了极大的释放。</a:t>
            </a:r>
            <a:endParaRPr lang="zh-CN" altLang="en-US" sz="2400"/>
          </a:p>
          <a:p>
            <a:r>
              <a:rPr sz="2400">
                <a:sym typeface="+mn-ea"/>
              </a:rPr>
              <a:t>10、《归去来兮辞》写陶渊明回家后看到的自然环境的两句“</a:t>
            </a:r>
            <a:r>
              <a:rPr lang="en-US" altLang="zh-CN" sz="2400" u="sng">
                <a:sym typeface="+mn-ea"/>
              </a:rPr>
              <a:t>              ,              </a:t>
            </a:r>
            <a:r>
              <a:rPr sz="2400">
                <a:sym typeface="+mn-ea"/>
              </a:rPr>
              <a:t>”。</a:t>
            </a:r>
            <a:endParaRPr lang="zh-CN" altLang="en-US" sz="2400"/>
          </a:p>
          <a:p>
            <a:r>
              <a:rPr lang="en-US" altLang="zh-CN" sz="2000">
                <a:solidFill>
                  <a:srgbClr val="FF0000"/>
                </a:solidFill>
              </a:rPr>
              <a:t>6.</a:t>
            </a:r>
            <a:r>
              <a:rPr sz="2000">
                <a:solidFill>
                  <a:srgbClr val="FF0000"/>
                </a:solidFill>
                <a:sym typeface="+mn-ea"/>
              </a:rPr>
              <a:t>皆口腹自役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 </a:t>
            </a:r>
            <a:r>
              <a:rPr sz="2000">
                <a:solidFill>
                  <a:srgbClr val="FF0000"/>
                </a:solidFill>
                <a:sym typeface="+mn-ea"/>
              </a:rPr>
              <a:t>既自以心为形役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7.</a:t>
            </a:r>
            <a:r>
              <a:rPr sz="2000">
                <a:solidFill>
                  <a:srgbClr val="FF0000"/>
                </a:solidFill>
                <a:sym typeface="+mn-ea"/>
              </a:rPr>
              <a:t>悟已往之不谏，知来者之可追</a:t>
            </a: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8.</a:t>
            </a:r>
            <a:r>
              <a:rPr sz="2000">
                <a:solidFill>
                  <a:srgbClr val="FF0000"/>
                </a:solidFill>
                <a:sym typeface="+mn-ea"/>
              </a:rPr>
              <a:t>实迷途其未远，觉今是而昨非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9.</a:t>
            </a:r>
            <a:r>
              <a:rPr sz="2000">
                <a:solidFill>
                  <a:srgbClr val="FF0000"/>
                </a:solidFill>
                <a:sym typeface="+mn-ea"/>
              </a:rPr>
              <a:t>舟遥遥以轻飏，风飘飘而吹衣</a:t>
            </a: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10.</a:t>
            </a:r>
            <a:r>
              <a:rPr sz="2000">
                <a:solidFill>
                  <a:srgbClr val="FF0000"/>
                </a:solidFill>
                <a:sym typeface="+mn-ea"/>
              </a:rPr>
              <a:t>三径就荒，松菊犹存</a:t>
            </a:r>
            <a:endParaRPr lang="en-US" altLang="zh-CN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36507" y="148598"/>
            <a:ext cx="10852237" cy="5388907"/>
          </a:xfrm>
        </p:spPr>
        <p:txBody>
          <a:bodyPr/>
          <a:lstStyle/>
          <a:p>
            <a:r>
              <a:rPr lang="zh-CN" altLang="en-US" sz="2000"/>
              <a:t>11、《归去来兮辞》中写陶渊明回到家中精神得到了自然的寄托.身心得到了得到很大的安慰的两句是“</a:t>
            </a:r>
            <a:r>
              <a:rPr lang="en-US" altLang="zh-CN" sz="2000" u="sng"/>
              <a:t>               ,             </a:t>
            </a:r>
            <a:r>
              <a:rPr lang="zh-CN" altLang="en-US" sz="2000"/>
              <a:t>”。</a:t>
            </a:r>
          </a:p>
          <a:p>
            <a:r>
              <a:rPr lang="zh-CN" altLang="en-US" sz="2000"/>
              <a:t>12、《归去来兮辞》中陶渊明用“</a:t>
            </a:r>
            <a:r>
              <a:rPr lang="en-US" altLang="zh-CN" sz="2000"/>
              <a:t> </a:t>
            </a:r>
            <a:r>
              <a:rPr lang="en-US" altLang="zh-CN" sz="2000" u="sng"/>
              <a:t>                ,               </a:t>
            </a:r>
            <a:r>
              <a:rPr lang="zh-CN" altLang="en-US" sz="2000"/>
              <a:t>”两句自然形象地概括了自己的入世和出世，对仕宦道路做了适当的终结。</a:t>
            </a:r>
          </a:p>
          <a:p>
            <a:r>
              <a:rPr lang="zh-CN" altLang="en-US" sz="2000"/>
              <a:t>13、《归去来兮辞》中陶渊明回到田园中谈及劳动的内容是“</a:t>
            </a:r>
            <a:r>
              <a:rPr lang="en-US" altLang="zh-CN" sz="2000" u="sng"/>
              <a:t>                ,               </a:t>
            </a:r>
            <a:r>
              <a:rPr lang="zh-CN" altLang="en-US" sz="2000"/>
              <a:t>”</a:t>
            </a:r>
          </a:p>
          <a:p>
            <a:r>
              <a:rPr lang="zh-CN" altLang="en-US" sz="2000"/>
              <a:t>14、《归去来兮辞》诗中用“</a:t>
            </a:r>
            <a:r>
              <a:rPr lang="en-US" altLang="zh-CN" sz="2000"/>
              <a:t> </a:t>
            </a:r>
            <a:r>
              <a:rPr lang="en-US" altLang="zh-CN" sz="2000" u="sng"/>
              <a:t>             ,              </a:t>
            </a:r>
            <a:r>
              <a:rPr lang="zh-CN" altLang="en-US" sz="2000"/>
              <a:t>”两句赞美了大自然万物恰逢繁荣滋长而得到精神满足。</a:t>
            </a:r>
          </a:p>
          <a:p>
            <a:r>
              <a:rPr lang="zh-CN" altLang="en-US" sz="2000"/>
              <a:t>15、《归去来兮辞》中陶渊明用“</a:t>
            </a:r>
            <a:r>
              <a:rPr lang="en-US" altLang="zh-CN" sz="2000" u="sng"/>
              <a:t>             ,             </a:t>
            </a:r>
            <a:r>
              <a:rPr lang="zh-CN" altLang="en-US" sz="2000"/>
              <a:t>”两句表达了顺应自然乐天安命的决心。</a:t>
            </a:r>
          </a:p>
          <a:p>
            <a:r>
              <a:rPr lang="zh-CN" altLang="en-US" sz="2000"/>
              <a:t>16、《归去来兮辞》中陶渊明用“</a:t>
            </a:r>
            <a:r>
              <a:rPr lang="en-US" altLang="zh-CN" sz="2000" u="sng"/>
              <a:t>            ,            </a:t>
            </a:r>
            <a:r>
              <a:rPr lang="zh-CN" altLang="en-US" sz="2000"/>
              <a:t>”两句表明人生短暂要随顺自然的人生态度。</a:t>
            </a: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11.</a:t>
            </a:r>
            <a:r>
              <a:rPr sz="2000">
                <a:solidFill>
                  <a:srgbClr val="FF0000"/>
                </a:solidFill>
                <a:sym typeface="+mn-ea"/>
              </a:rPr>
              <a:t>倚南窗以寄傲，审容膝之易安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12.</a:t>
            </a:r>
            <a:r>
              <a:rPr sz="2000">
                <a:solidFill>
                  <a:srgbClr val="FF0000"/>
                </a:solidFill>
                <a:sym typeface="+mn-ea"/>
              </a:rPr>
              <a:t>云无心以出岫，鸟倦飞而知还</a:t>
            </a: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13.</a:t>
            </a:r>
            <a:r>
              <a:rPr sz="2000">
                <a:solidFill>
                  <a:srgbClr val="FF0000"/>
                </a:solidFill>
                <a:sym typeface="+mn-ea"/>
              </a:rPr>
              <a:t>农人告余以春及，将有事于西畴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14.</a:t>
            </a:r>
            <a:r>
              <a:rPr sz="2000">
                <a:solidFill>
                  <a:srgbClr val="FF0000"/>
                </a:solidFill>
                <a:sym typeface="+mn-ea"/>
              </a:rPr>
              <a:t>木欣欣以向荣，泉涓涓而始流</a:t>
            </a:r>
          </a:p>
          <a:p>
            <a:r>
              <a:rPr lang="en-US" altLang="zh-CN" sz="2000">
                <a:solidFill>
                  <a:srgbClr val="FF0000"/>
                </a:solidFill>
                <a:sym typeface="+mn-ea"/>
              </a:rPr>
              <a:t>15.</a:t>
            </a:r>
            <a:r>
              <a:rPr sz="2000">
                <a:solidFill>
                  <a:srgbClr val="FF0000"/>
                </a:solidFill>
                <a:sym typeface="+mn-ea"/>
              </a:rPr>
              <a:t>聊乘化以归尽，乐夫天命复奚疑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16.</a:t>
            </a:r>
            <a:r>
              <a:rPr sz="2000">
                <a:solidFill>
                  <a:srgbClr val="FF0000"/>
                </a:solidFill>
                <a:sym typeface="+mn-ea"/>
              </a:rPr>
              <a:t>寓形宇内复几时，曷不委心任去留</a:t>
            </a:r>
            <a:endParaRPr lang="en-US" altLang="zh-CN" sz="200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4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458700" y="105791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7" name="Rectang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943475" y="476250"/>
            <a:ext cx="3455988" cy="792163"/>
          </a:xfrm>
        </p:spPr>
        <p:txBody>
          <a:bodyPr wrap="square" lIns="91440" tIns="45720" rIns="91440" bIns="45720" anchor="ctr"/>
          <a:lstStyle/>
          <a:p>
            <a:pPr algn="ctr" eaLnBrk="1" hangingPunct="1"/>
            <a:r>
              <a:rPr lang="zh-CN" altLang="en-US" sz="5400">
                <a:solidFill>
                  <a:srgbClr val="FF0066"/>
                </a:solidFill>
                <a:ea typeface="华文楷体" panose="02010600040101010101" pitchFamily="2" charset="-122"/>
              </a:rPr>
              <a:t>教学目标</a:t>
            </a:r>
          </a:p>
        </p:txBody>
      </p:sp>
      <p:sp>
        <p:nvSpPr>
          <p:cNvPr id="16388" name="Rectangle 6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059815" y="1663700"/>
            <a:ext cx="9389745" cy="3123565"/>
          </a:xfrm>
        </p:spPr>
        <p:txBody>
          <a:bodyPr wrap="square" lIns="91440" tIns="45720" rIns="91440" bIns="45720" anchor="t"/>
          <a:lstStyle/>
          <a:p>
            <a:pPr marL="0" indent="0" eaLnBrk="1" hangingPunct="1">
              <a:lnSpc>
                <a:spcPct val="110000"/>
              </a:lnSpc>
              <a:buClr>
                <a:schemeClr val="tx2"/>
              </a:buClr>
              <a:buNone/>
            </a:pPr>
            <a:r>
              <a:rPr lang="en-US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了解作者辞官归田的原因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endParaRPr lang="en-US" altLang="zh-CN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hangingPunct="1">
              <a:lnSpc>
                <a:spcPct val="110000"/>
              </a:lnSpc>
              <a:buClr>
                <a:schemeClr val="tx2"/>
              </a:buClr>
              <a:buNone/>
            </a:pPr>
            <a:r>
              <a:rPr lang="en-US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深刻体味诗人鄙弃官场，热爱田园的无限欣喜之情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endParaRPr lang="en-US" altLang="zh-CN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hangingPunct="1">
              <a:lnSpc>
                <a:spcPct val="110000"/>
              </a:lnSpc>
              <a:buClr>
                <a:schemeClr val="tx2"/>
              </a:buClr>
              <a:buNone/>
            </a:pPr>
            <a:r>
              <a:rPr lang="en-US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通过学习，学会做出正确的选择。</a:t>
            </a:r>
            <a:endParaRPr lang="en-US" altLang="zh-CN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5" name="标题 307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276600" y="0"/>
            <a:ext cx="2332990" cy="914400"/>
          </a:xfrm>
        </p:spPr>
        <p:txBody>
          <a:bodyPr lIns="91440" tIns="45720" rIns="91440" bIns="45720" anchor="ctr" anchorCtr="0"/>
          <a:lstStyle/>
          <a:p>
            <a:r>
              <a:rPr lang="zh-CN" altLang="en-US" sz="4000" b="1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作者简介</a:t>
            </a:r>
          </a:p>
        </p:txBody>
      </p:sp>
      <p:pic>
        <p:nvPicPr>
          <p:cNvPr id="3077" name="图片 3076" descr="C:/Users/Administrator/Desktop/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97155"/>
            <a:ext cx="3276600" cy="4153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内容占位符 3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3276600" y="730250"/>
            <a:ext cx="8721090" cy="3704590"/>
          </a:xfrm>
        </p:spPr>
        <p:txBody>
          <a:bodyPr lIns="91440" tIns="45720" rIns="91440" bIns="45720"/>
          <a:lstStyle/>
          <a:p>
            <a:pPr marL="0" indent="0" defTabSz="914400" latinLnBrk="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陶渊明（</a:t>
            </a:r>
            <a:r>
              <a:rPr lang="en-US" altLang="zh-CN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365-427</a:t>
            </a:r>
            <a:r>
              <a:rPr lang="zh-CN" altLang="en-US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）一名</a:t>
            </a:r>
            <a:r>
              <a:rPr lang="zh-CN" altLang="en-US" sz="3600" b="1" kern="1200" baseline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潜</a:t>
            </a:r>
            <a:r>
              <a:rPr lang="zh-CN" altLang="en-US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，字</a:t>
            </a:r>
            <a:r>
              <a:rPr lang="zh-CN" altLang="en-US" sz="3600" b="1" kern="1200" baseline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元亮</a:t>
            </a:r>
            <a:r>
              <a:rPr lang="zh-CN" altLang="en-US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，自号</a:t>
            </a:r>
            <a:r>
              <a:rPr lang="zh-CN" altLang="en-US" sz="3600" b="1" kern="1200" baseline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五柳先生</a:t>
            </a:r>
            <a:r>
              <a:rPr lang="zh-CN" altLang="en-US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，世称</a:t>
            </a:r>
            <a:r>
              <a:rPr lang="zh-CN" altLang="en-US" sz="3600" b="1" kern="1200" baseline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靖节先生</a:t>
            </a:r>
            <a:r>
              <a:rPr lang="zh-CN" altLang="en-US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。东晋浔阳（现江西省九江市）人，我国</a:t>
            </a:r>
            <a:r>
              <a:rPr lang="zh-CN" altLang="en-US" sz="3600" b="1" kern="1200" baseline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晋代</a:t>
            </a:r>
            <a:r>
              <a:rPr lang="zh-CN" altLang="en-US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著名诗人。他出生于没落的地主家庭，少年时曾怀有“</a:t>
            </a:r>
            <a:r>
              <a:rPr lang="zh-CN" altLang="en-US" sz="3600" b="1" kern="1200" baseline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大志济于苍生</a:t>
            </a:r>
            <a:r>
              <a:rPr lang="zh-CN" altLang="en-US" sz="3600" b="1" kern="1200" baseline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”的志向。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29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岁开始出仕，从此的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13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个年头，时官时隐，历任江州祭酒、建威参军、建威将军、彭泽县令。</a:t>
            </a:r>
            <a:endParaRPr lang="en-US" altLang="zh-CN" sz="3600" b="1" kern="1200" baseline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0" y="4251325"/>
            <a:ext cx="12089765" cy="2582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类的小官。在彭泽县令任上仅83天，就辞官回家，躬耕陇亩，从此不再出仕。他长于诗文辞赋。他的作品有两类题材：一类是描绘田园美景，寄托他洁身自好的高洁志趣；另一类寄寓抱负，多悲愤慷慨之音。散文以</a:t>
            </a:r>
            <a:r>
              <a:rPr lang="en-US" altLang="zh-CN" sz="36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36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桃花源记</a:t>
            </a:r>
            <a:r>
              <a:rPr lang="en-US" altLang="zh-CN" sz="36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36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最有名，辞赋</a:t>
            </a:r>
            <a:r>
              <a:rPr lang="en-US" altLang="zh-CN" sz="36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36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归去来兮辞</a:t>
            </a:r>
            <a:r>
              <a:rPr lang="en-US" altLang="zh-CN" sz="36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36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著称文史。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2276" name="矩形 18227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43405" y="1450975"/>
            <a:ext cx="265620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chóuchàng</a:t>
            </a:r>
          </a:p>
        </p:txBody>
      </p:sp>
      <p:sp>
        <p:nvSpPr>
          <p:cNvPr id="182277" name="矩形 18227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24880" y="1423670"/>
            <a:ext cx="12255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yáng</a:t>
            </a:r>
          </a:p>
        </p:txBody>
      </p:sp>
      <p:sp>
        <p:nvSpPr>
          <p:cNvPr id="182278" name="矩形 18227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88020" y="1414780"/>
            <a:ext cx="12242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熹微</a:t>
            </a:r>
          </a:p>
        </p:txBody>
      </p:sp>
      <p:sp>
        <p:nvSpPr>
          <p:cNvPr id="182279" name="矩形 18227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41730" y="2292350"/>
            <a:ext cx="33578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zūn</a:t>
            </a:r>
          </a:p>
        </p:txBody>
      </p:sp>
      <p:sp>
        <p:nvSpPr>
          <p:cNvPr id="182280" name="矩形 18227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68930" y="2289175"/>
            <a:ext cx="15271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shāng</a:t>
            </a:r>
          </a:p>
        </p:txBody>
      </p:sp>
      <p:sp>
        <p:nvSpPr>
          <p:cNvPr id="182281" name="矩形 18228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70600" y="2352040"/>
            <a:ext cx="13176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miàn</a:t>
            </a:r>
          </a:p>
        </p:txBody>
      </p:sp>
      <p:sp>
        <p:nvSpPr>
          <p:cNvPr id="182282" name="矩形 18228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41730" y="3152775"/>
            <a:ext cx="44716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jiǎo</a:t>
            </a:r>
          </a:p>
        </p:txBody>
      </p:sp>
      <p:sp>
        <p:nvSpPr>
          <p:cNvPr id="182283" name="矩形 18228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86100" y="3176905"/>
            <a:ext cx="105029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xiù</a:t>
            </a:r>
          </a:p>
        </p:txBody>
      </p:sp>
      <p:sp>
        <p:nvSpPr>
          <p:cNvPr id="182284" name="矩形 18228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67755" y="3197860"/>
            <a:ext cx="79946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yì</a:t>
            </a:r>
          </a:p>
        </p:txBody>
      </p:sp>
      <p:sp>
        <p:nvSpPr>
          <p:cNvPr id="182285" name="矩形 18228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653905" y="3128645"/>
            <a:ext cx="129349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huán</a:t>
            </a:r>
          </a:p>
        </p:txBody>
      </p:sp>
      <p:sp>
        <p:nvSpPr>
          <p:cNvPr id="182286" name="矩形 18228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460750" y="3947795"/>
            <a:ext cx="20548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yǎotiǎo</a:t>
            </a:r>
          </a:p>
        </p:txBody>
      </p:sp>
      <p:sp>
        <p:nvSpPr>
          <p:cNvPr id="182287" name="矩形 18228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583680" y="3947795"/>
            <a:ext cx="17303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huáng</a:t>
            </a:r>
          </a:p>
        </p:txBody>
      </p:sp>
      <p:sp>
        <p:nvSpPr>
          <p:cNvPr id="182288" name="矩形 182287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603740" y="3947795"/>
            <a:ext cx="1066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gāo</a:t>
            </a:r>
          </a:p>
        </p:txBody>
      </p:sp>
      <p:sp>
        <p:nvSpPr>
          <p:cNvPr id="182289" name="矩形 18228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68705" y="3947795"/>
            <a:ext cx="12496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zhào</a:t>
            </a:r>
          </a:p>
        </p:txBody>
      </p:sp>
      <p:sp>
        <p:nvSpPr>
          <p:cNvPr id="182290" name="矩形 182289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603740" y="2218690"/>
            <a:ext cx="79946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kē</a:t>
            </a:r>
          </a:p>
        </p:txBody>
      </p:sp>
      <p:sp>
        <p:nvSpPr>
          <p:cNvPr id="182292" name="矩形 18229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3405" y="1449070"/>
            <a:ext cx="133159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惆怅</a:t>
            </a:r>
          </a:p>
        </p:txBody>
      </p:sp>
      <p:sp>
        <p:nvSpPr>
          <p:cNvPr id="182293" name="矩形 182292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68925" y="1501140"/>
            <a:ext cx="7988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飏</a:t>
            </a:r>
          </a:p>
        </p:txBody>
      </p:sp>
      <p:sp>
        <p:nvSpPr>
          <p:cNvPr id="182294" name="矩形 182293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512300" y="1414780"/>
            <a:ext cx="76009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xī</a:t>
            </a:r>
          </a:p>
        </p:txBody>
      </p:sp>
      <p:sp>
        <p:nvSpPr>
          <p:cNvPr id="182295" name="矩形 182294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65150" y="2289175"/>
            <a:ext cx="20453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樽</a:t>
            </a:r>
          </a:p>
        </p:txBody>
      </p:sp>
      <p:sp>
        <p:nvSpPr>
          <p:cNvPr id="182296" name="矩形 182295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221230" y="2289175"/>
            <a:ext cx="20421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觞</a:t>
            </a:r>
          </a:p>
        </p:txBody>
      </p:sp>
      <p:sp>
        <p:nvSpPr>
          <p:cNvPr id="182297" name="矩形 182296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68925" y="2304415"/>
            <a:ext cx="77089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眄</a:t>
            </a:r>
          </a:p>
        </p:txBody>
      </p:sp>
      <p:sp>
        <p:nvSpPr>
          <p:cNvPr id="182298" name="矩形 182297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295005" y="2218690"/>
            <a:ext cx="13589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庭柯</a:t>
            </a:r>
            <a:endParaRPr lang="zh-CN" altLang="en-US" sz="40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82299" name="矩形 182298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65150" y="3155950"/>
            <a:ext cx="20453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矫</a:t>
            </a:r>
          </a:p>
        </p:txBody>
      </p:sp>
      <p:sp>
        <p:nvSpPr>
          <p:cNvPr id="182300" name="矩形 182299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221230" y="3152775"/>
            <a:ext cx="7588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岫</a:t>
            </a:r>
          </a:p>
        </p:txBody>
      </p:sp>
      <p:sp>
        <p:nvSpPr>
          <p:cNvPr id="182301" name="矩形 182300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401945" y="3185160"/>
            <a:ext cx="70548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翳</a:t>
            </a:r>
          </a:p>
        </p:txBody>
      </p:sp>
      <p:sp>
        <p:nvSpPr>
          <p:cNvPr id="182302" name="矩形 182301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8314055" y="3065145"/>
            <a:ext cx="12712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盘桓</a:t>
            </a:r>
            <a:endParaRPr lang="zh-CN" altLang="en-US" sz="4000" b="1">
              <a:solidFill>
                <a:srgbClr val="FF3300"/>
              </a:solidFill>
            </a:endParaRPr>
          </a:p>
        </p:txBody>
      </p:sp>
      <p:sp>
        <p:nvSpPr>
          <p:cNvPr id="182303" name="矩形 182302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65150" y="3947795"/>
            <a:ext cx="57721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棹</a:t>
            </a:r>
          </a:p>
        </p:txBody>
      </p:sp>
      <p:sp>
        <p:nvSpPr>
          <p:cNvPr id="182304" name="矩形 182303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2221230" y="3904615"/>
            <a:ext cx="12712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窈窕</a:t>
            </a:r>
          </a:p>
        </p:txBody>
      </p:sp>
      <p:sp>
        <p:nvSpPr>
          <p:cNvPr id="182305" name="矩形 182304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5462905" y="3958590"/>
            <a:ext cx="126555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遑遑</a:t>
            </a:r>
          </a:p>
        </p:txBody>
      </p:sp>
      <p:sp>
        <p:nvSpPr>
          <p:cNvPr id="182306" name="矩形 182305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8771255" y="3835400"/>
            <a:ext cx="74104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皋</a:t>
            </a:r>
          </a:p>
        </p:txBody>
      </p:sp>
      <p:sp>
        <p:nvSpPr>
          <p:cNvPr id="14340" name="矩形 14339"/>
          <p:cNvSpPr/>
          <p:nvPr>
            <p:custDataLst>
              <p:tags r:id="rId33"/>
            </p:custDataLst>
          </p:nvPr>
        </p:nvSpPr>
        <p:spPr>
          <a:xfrm>
            <a:off x="231140" y="269240"/>
            <a:ext cx="3997960" cy="6165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870"/>
              </a:avLst>
            </a:prstTxWarp>
            <a:normAutofit fontScale="90000"/>
          </a:bodyPr>
          <a:lstStyle/>
          <a:p>
            <a:pPr algn="ctr"/>
            <a:r>
              <a:rPr lang="en-US" alt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读准字音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708660" y="4742815"/>
            <a:ext cx="126555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一稔</a:t>
            </a: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2045335" y="4742815"/>
            <a:ext cx="126555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rěn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3565525" y="4678045"/>
            <a:ext cx="126555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轻飏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4902200" y="4678045"/>
            <a:ext cx="126555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yáng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6107430" y="4697730"/>
            <a:ext cx="72961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曷</a:t>
            </a: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8509000" y="4686935"/>
            <a:ext cx="126555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</a:rPr>
              <a:t>耘耔</a:t>
            </a: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6753860" y="4658995"/>
            <a:ext cx="8032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hé</a:t>
            </a: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9770745" y="4697730"/>
            <a:ext cx="126555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zǐ</a:t>
            </a:r>
          </a:p>
        </p:txBody>
      </p:sp>
    </p:spTree>
    <p:custDataLst>
      <p:tags r:id="rId4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22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22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22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22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22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22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8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22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822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822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822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822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822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822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822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/>
      <p:bldP spid="182277" grpId="0"/>
      <p:bldP spid="182279" grpId="0"/>
      <p:bldP spid="182280" grpId="0"/>
      <p:bldP spid="182281" grpId="0"/>
      <p:bldP spid="182282" grpId="0"/>
      <p:bldP spid="182283" grpId="0"/>
      <p:bldP spid="182284" grpId="0"/>
      <p:bldP spid="182285" grpId="0"/>
      <p:bldP spid="182286" grpId="0"/>
      <p:bldP spid="182287" grpId="0"/>
      <p:bldP spid="182288" grpId="0"/>
      <p:bldP spid="182289" grpId="0"/>
      <p:bldP spid="182290" grpId="0"/>
      <p:bldP spid="182294" grpId="0"/>
      <p:bldP spid="3" grpId="0"/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08280" y="613410"/>
            <a:ext cx="11694795" cy="56311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也作"叙"或称"引"，有如今日的"引言"、"前言"。</a:t>
            </a:r>
            <a:r>
              <a:rPr lang="zh-CN" altLang="en-US" sz="4000" b="1">
                <a:solidFill>
                  <a:srgbClr val="211CF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是说明书籍著作或出版意旨、编次体例和作者情况的文章。也可包括对作家作品的评论和对有关问题的研究阐发。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"序"一般写在书籍或文章前面(也有列在后面的，如《史记·太史公自序》)，列于书后的称为"跋"或"后序"。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4375" y="369570"/>
            <a:ext cx="1150620" cy="1374140"/>
          </a:xfrm>
          <a:prstGeom prst="rect">
            <a:avLst/>
          </a:prstGeom>
        </p:spPr>
      </p:pic>
    </p:spTree>
  </p:cSld>
  <p:clrMapOvr>
    <a:masterClrMapping/>
  </p:clrMapOvr>
  <p:transition spd="slow"/>
  <p:timing/>
</p:sld>
</file>

<file path=ppt/tags/tag1.xml><?xml version="1.0" encoding="utf-8"?>
<p:tagLst xmlns:p="http://schemas.openxmlformats.org/presentationml/2006/main">
  <p:tag name="AS_UNIQUEID" val="1788"/>
</p:tagLst>
</file>

<file path=ppt/tags/tag10.xml><?xml version="1.0" encoding="utf-8"?>
<p:tagLst xmlns:p="http://schemas.openxmlformats.org/presentationml/2006/main">
  <p:tag name="AS_UNIQUEID" val="1421"/>
</p:tagLst>
</file>

<file path=ppt/tags/tag100.xml><?xml version="1.0" encoding="utf-8"?>
<p:tagLst xmlns:p="http://schemas.openxmlformats.org/presentationml/2006/main">
  <p:tag name="AS_UNIQUEID" val="1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1.xml><?xml version="1.0" encoding="utf-8"?>
<p:tagLst xmlns:p="http://schemas.openxmlformats.org/presentationml/2006/main">
  <p:tag name="AS_UNIQUEID" val="15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2.xml><?xml version="1.0" encoding="utf-8"?>
<p:tagLst xmlns:p="http://schemas.openxmlformats.org/presentationml/2006/main">
  <p:tag name="AS_UNIQUEID" val="15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.xml><?xml version="1.0" encoding="utf-8"?>
<p:tagLst xmlns:p="http://schemas.openxmlformats.org/presentationml/2006/main">
  <p:tag name="AS_UNIQUEID" val="15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AS_UNIQUEID" val="15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AS_UNIQUEID" val="15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AS_UNIQUEID" val="15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AS_UNIQUEID" val="15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AS_UNIQUEID" val="1810"/>
</p:tagLst>
</file>

<file path=ppt/tags/tag109.xml><?xml version="1.0" encoding="utf-8"?>
<p:tagLst xmlns:p="http://schemas.openxmlformats.org/presentationml/2006/main">
  <p:tag name="AS_UNIQUEID" val="15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AS_UNIQUEID" val="1422"/>
</p:tagLst>
</file>

<file path=ppt/tags/tag110.xml><?xml version="1.0" encoding="utf-8"?>
<p:tagLst xmlns:p="http://schemas.openxmlformats.org/presentationml/2006/main">
  <p:tag name="AS_UNIQUEID" val="15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AS_UNIQUEID" val="15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AS_UNIQUEID" val="15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3.xml><?xml version="1.0" encoding="utf-8"?>
<p:tagLst xmlns:p="http://schemas.openxmlformats.org/presentationml/2006/main">
  <p:tag name="AS_UNIQUEID" val="1811"/>
</p:tagLst>
</file>

<file path=ppt/tags/tag114.xml><?xml version="1.0" encoding="utf-8"?>
<p:tagLst xmlns:p="http://schemas.openxmlformats.org/presentationml/2006/main">
  <p:tag name="AS_UNIQUEID" val="15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AS_UNIQUEID" val="15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AS_UNIQUEID" val="15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AS_UNIQUEID" val="15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8.xml><?xml version="1.0" encoding="utf-8"?>
<p:tagLst xmlns:p="http://schemas.openxmlformats.org/presentationml/2006/main">
  <p:tag name="AS_UNIQUEID" val="15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AS_UNIQUEID" val="1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p="http://schemas.openxmlformats.org/presentationml/2006/main">
  <p:tag name="AS_UNIQUEID" val="1423"/>
</p:tagLst>
</file>

<file path=ppt/tags/tag120.xml><?xml version="1.0" encoding="utf-8"?>
<p:tagLst xmlns:p="http://schemas.openxmlformats.org/presentationml/2006/main">
  <p:tag name="AS_UNIQUEID" val="1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AS_UNIQUEID" val="1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p="http://schemas.openxmlformats.org/presentationml/2006/main">
  <p:tag name="AS_UNIQUEID" val="1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p="http://schemas.openxmlformats.org/presentationml/2006/main">
  <p:tag name="AS_UNIQUEID" val="15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p="http://schemas.openxmlformats.org/presentationml/2006/main">
  <p:tag name="AS_UNIQUEID" val="1812"/>
</p:tagLst>
</file>

<file path=ppt/tags/tag125.xml><?xml version="1.0" encoding="utf-8"?>
<p:tagLst xmlns:p="http://schemas.openxmlformats.org/presentationml/2006/main">
  <p:tag name="AS_UNIQUEID" val="15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p="http://schemas.openxmlformats.org/presentationml/2006/main">
  <p:tag name="AS_UNIQUEID" val="153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p="http://schemas.openxmlformats.org/presentationml/2006/main">
  <p:tag name="AS_UNIQUEID" val="153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p="http://schemas.openxmlformats.org/presentationml/2006/main">
  <p:tag name="AS_UNIQUEID" val="15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9.xml><?xml version="1.0" encoding="utf-8"?>
<p:tagLst xmlns:p="http://schemas.openxmlformats.org/presentationml/2006/main">
  <p:tag name="AS_UNIQUEID" val="1813"/>
</p:tagLst>
</file>

<file path=ppt/tags/tag13.xml><?xml version="1.0" encoding="utf-8"?>
<p:tagLst xmlns:p="http://schemas.openxmlformats.org/presentationml/2006/main">
  <p:tag name="AS_UNIQUEID" val="1790"/>
</p:tagLst>
</file>

<file path=ppt/tags/tag130.xml><?xml version="1.0" encoding="utf-8"?>
<p:tagLst xmlns:p="http://schemas.openxmlformats.org/presentationml/2006/main">
  <p:tag name="AS_UNIQUEID" val="1534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31.xml><?xml version="1.0" encoding="utf-8"?>
<p:tagLst xmlns:p="http://schemas.openxmlformats.org/presentationml/2006/main">
  <p:tag name="AS_UNIQUEID" val="153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p="http://schemas.openxmlformats.org/presentationml/2006/main">
  <p:tag name="AS_UNIQUEID" val="153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p="http://schemas.openxmlformats.org/presentationml/2006/main">
  <p:tag name="AS_UNIQUEID" val="153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p="http://schemas.openxmlformats.org/presentationml/2006/main">
  <p:tag name="AS_UNIQUEID" val="153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5.xml><?xml version="1.0" encoding="utf-8"?>
<p:tagLst xmlns:p="http://schemas.openxmlformats.org/presentationml/2006/main">
  <p:tag name="AS_UNIQUEID" val="153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6.xml><?xml version="1.0" encoding="utf-8"?>
<p:tagLst xmlns:p="http://schemas.openxmlformats.org/presentationml/2006/main">
  <p:tag name="AS_UNIQUEID" val="1814"/>
</p:tagLst>
</file>

<file path=ppt/tags/tag137.xml><?xml version="1.0" encoding="utf-8"?>
<p:tagLst xmlns:p="http://schemas.openxmlformats.org/presentationml/2006/main">
  <p:tag name="AS_UNIQUEID" val="1541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8.xml><?xml version="1.0" encoding="utf-8"?>
<p:tagLst xmlns:p="http://schemas.openxmlformats.org/presentationml/2006/main">
  <p:tag name="AS_UNIQUEID" val="154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p="http://schemas.openxmlformats.org/presentationml/2006/main">
  <p:tag name="AS_UNIQUEID" val="154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p="http://schemas.openxmlformats.org/presentationml/2006/main">
  <p:tag name="AS_UNIQUEID" val="1425"/>
</p:tagLst>
</file>

<file path=ppt/tags/tag140.xml><?xml version="1.0" encoding="utf-8"?>
<p:tagLst xmlns:p="http://schemas.openxmlformats.org/presentationml/2006/main">
  <p:tag name="AS_UNIQUEID" val="154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p="http://schemas.openxmlformats.org/presentationml/2006/main">
  <p:tag name="AS_UNIQUEID" val="154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2.xml><?xml version="1.0" encoding="utf-8"?>
<p:tagLst xmlns:p="http://schemas.openxmlformats.org/presentationml/2006/main">
  <p:tag name="AS_UNIQUEID" val="154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3.xml><?xml version="1.0" encoding="utf-8"?>
<p:tagLst xmlns:p="http://schemas.openxmlformats.org/presentationml/2006/main">
  <p:tag name="AS_UNIQUEID" val="154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4.xml><?xml version="1.0" encoding="utf-8"?>
<p:tagLst xmlns:p="http://schemas.openxmlformats.org/presentationml/2006/main">
  <p:tag name="AS_UNIQUEID" val="1815"/>
</p:tagLst>
</file>

<file path=ppt/tags/tag145.xml><?xml version="1.0" encoding="utf-8"?>
<p:tagLst xmlns:p="http://schemas.openxmlformats.org/presentationml/2006/main">
  <p:tag name="AS_UNIQUEID" val="154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p="http://schemas.openxmlformats.org/presentationml/2006/main">
  <p:tag name="AS_UNIQUEID" val="155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p="http://schemas.openxmlformats.org/presentationml/2006/main">
  <p:tag name="AS_UNIQUEID" val="155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p="http://schemas.openxmlformats.org/presentationml/2006/main">
  <p:tag name="AS_UNIQUEID" val="155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9.xml><?xml version="1.0" encoding="utf-8"?>
<p:tagLst xmlns:p="http://schemas.openxmlformats.org/presentationml/2006/main">
  <p:tag name="AS_UNIQUEID" val="155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.xml><?xml version="1.0" encoding="utf-8"?>
<p:tagLst xmlns:p="http://schemas.openxmlformats.org/presentationml/2006/main">
  <p:tag name="AS_UNIQUEID" val="1791"/>
</p:tagLst>
</file>

<file path=ppt/tags/tag150.xml><?xml version="1.0" encoding="utf-8"?>
<p:tagLst xmlns:p="http://schemas.openxmlformats.org/presentationml/2006/main">
  <p:tag name="AS_UNIQUEID" val="155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1.xml><?xml version="1.0" encoding="utf-8"?>
<p:tagLst xmlns:p="http://schemas.openxmlformats.org/presentationml/2006/main">
  <p:tag name="AS_UNIQUEID" val="155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2.xml><?xml version="1.0" encoding="utf-8"?>
<p:tagLst xmlns:p="http://schemas.openxmlformats.org/presentationml/2006/main">
  <p:tag name="AS_UNIQUEID" val="1816"/>
</p:tagLst>
</file>

<file path=ppt/tags/tag153.xml><?xml version="1.0" encoding="utf-8"?>
<p:tagLst xmlns:p="http://schemas.openxmlformats.org/presentationml/2006/main">
  <p:tag name="AS_UNIQUEID" val="1557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54.xml><?xml version="1.0" encoding="utf-8"?>
<p:tagLst xmlns:p="http://schemas.openxmlformats.org/presentationml/2006/main">
  <p:tag name="AS_UNIQUEID" val="155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p="http://schemas.openxmlformats.org/presentationml/2006/main">
  <p:tag name="AS_UNIQUEID" val="155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6.xml><?xml version="1.0" encoding="utf-8"?>
<p:tagLst xmlns:p="http://schemas.openxmlformats.org/presentationml/2006/main">
  <p:tag name="AS_UNIQUEID" val="156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7.xml><?xml version="1.0" encoding="utf-8"?>
<p:tagLst xmlns:p="http://schemas.openxmlformats.org/presentationml/2006/main">
  <p:tag name="AS_UNIQUEID" val="156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8.xml><?xml version="1.0" encoding="utf-8"?>
<p:tagLst xmlns:p="http://schemas.openxmlformats.org/presentationml/2006/main">
  <p:tag name="AS_UNIQUEID" val="156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9.xml><?xml version="1.0" encoding="utf-8"?>
<p:tagLst xmlns:p="http://schemas.openxmlformats.org/presentationml/2006/main">
  <p:tag name="AS_UNIQUEID" val="156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.xml><?xml version="1.0" encoding="utf-8"?>
<p:tagLst xmlns:p="http://schemas.openxmlformats.org/presentationml/2006/main">
  <p:tag name="AS_UNIQUEID" val="1427"/>
</p:tagLst>
</file>

<file path=ppt/tags/tag160.xml><?xml version="1.0" encoding="utf-8"?>
<p:tagLst xmlns:p="http://schemas.openxmlformats.org/presentationml/2006/main">
  <p:tag name="AS_UNIQUEID" val="1817"/>
</p:tagLst>
</file>

<file path=ppt/tags/tag161.xml><?xml version="1.0" encoding="utf-8"?>
<p:tagLst xmlns:p="http://schemas.openxmlformats.org/presentationml/2006/main">
  <p:tag name="AS_UNIQUEID" val="1565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62.xml><?xml version="1.0" encoding="utf-8"?>
<p:tagLst xmlns:p="http://schemas.openxmlformats.org/presentationml/2006/main">
  <p:tag name="AS_UNIQUEID" val="156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p="http://schemas.openxmlformats.org/presentationml/2006/main">
  <p:tag name="AS_UNIQUEID" val="156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p="http://schemas.openxmlformats.org/presentationml/2006/main">
  <p:tag name="AS_UNIQUEID" val="156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5.xml><?xml version="1.0" encoding="utf-8"?>
<p:tagLst xmlns:p="http://schemas.openxmlformats.org/presentationml/2006/main">
  <p:tag name="AS_UNIQUEID" val="156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6.xml><?xml version="1.0" encoding="utf-8"?>
<p:tagLst xmlns:p="http://schemas.openxmlformats.org/presentationml/2006/main">
  <p:tag name="AS_UNIQUEID" val="157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7.xml><?xml version="1.0" encoding="utf-8"?>
<p:tagLst xmlns:p="http://schemas.openxmlformats.org/presentationml/2006/main">
  <p:tag name="AS_UNIQUEID" val="157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.xml><?xml version="1.0" encoding="utf-8"?>
<p:tagLst xmlns:p="http://schemas.openxmlformats.org/presentationml/2006/main">
  <p:tag name="AS_UNIQUEID" val="157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9.xml><?xml version="1.0" encoding="utf-8"?>
<p:tagLst xmlns:p="http://schemas.openxmlformats.org/presentationml/2006/main">
  <p:tag name="AS_UNIQUEID" val="157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.xml><?xml version="1.0" encoding="utf-8"?>
<p:tagLst xmlns:p="http://schemas.openxmlformats.org/presentationml/2006/main">
  <p:tag name="AS_UNIQUEID" val="1428"/>
</p:tagLst>
</file>

<file path=ppt/tags/tag170.xml><?xml version="1.0" encoding="utf-8"?>
<p:tagLst xmlns:p="http://schemas.openxmlformats.org/presentationml/2006/main">
  <p:tag name="AS_UNIQUEID" val="1818"/>
</p:tagLst>
</file>

<file path=ppt/tags/tag171.xml><?xml version="1.0" encoding="utf-8"?>
<p:tagLst xmlns:p="http://schemas.openxmlformats.org/presentationml/2006/main">
  <p:tag name="AS_UNIQUEID" val="1575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72.xml><?xml version="1.0" encoding="utf-8"?>
<p:tagLst xmlns:p="http://schemas.openxmlformats.org/presentationml/2006/main">
  <p:tag name="AS_UNIQUEID" val="157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3.xml><?xml version="1.0" encoding="utf-8"?>
<p:tagLst xmlns:p="http://schemas.openxmlformats.org/presentationml/2006/main">
  <p:tag name="AS_UNIQUEID" val="157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4.xml><?xml version="1.0" encoding="utf-8"?>
<p:tagLst xmlns:p="http://schemas.openxmlformats.org/presentationml/2006/main">
  <p:tag name="AS_UNIQUEID" val="157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5.xml><?xml version="1.0" encoding="utf-8"?>
<p:tagLst xmlns:p="http://schemas.openxmlformats.org/presentationml/2006/main">
  <p:tag name="AS_UNIQUEID" val="157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6.xml><?xml version="1.0" encoding="utf-8"?>
<p:tagLst xmlns:p="http://schemas.openxmlformats.org/presentationml/2006/main">
  <p:tag name="AS_UNIQUEID" val="158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7.xml><?xml version="1.0" encoding="utf-8"?>
<p:tagLst xmlns:p="http://schemas.openxmlformats.org/presentationml/2006/main">
  <p:tag name="AS_UNIQUEID" val="1819"/>
</p:tagLst>
</file>

<file path=ppt/tags/tag178.xml><?xml version="1.0" encoding="utf-8"?>
<p:tagLst xmlns:p="http://schemas.openxmlformats.org/presentationml/2006/main">
  <p:tag name="AS_UNIQUEID" val="1582"/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9.xml><?xml version="1.0" encoding="utf-8"?>
<p:tagLst xmlns:p="http://schemas.openxmlformats.org/presentationml/2006/main">
  <p:tag name="AS_UNIQUEID" val="1583"/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AS_UNIQUEID" val="1429"/>
</p:tagLst>
</file>

<file path=ppt/tags/tag180.xml><?xml version="1.0" encoding="utf-8"?>
<p:tagLst xmlns:p="http://schemas.openxmlformats.org/presentationml/2006/main">
  <p:tag name="AS_UNIQUEID" val="1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1.xml><?xml version="1.0" encoding="utf-8"?>
<p:tagLst xmlns:p="http://schemas.openxmlformats.org/presentationml/2006/main">
  <p:tag name="AS_UNIQUEID" val="1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2.xml><?xml version="1.0" encoding="utf-8"?>
<p:tagLst xmlns:p="http://schemas.openxmlformats.org/presentationml/2006/main">
  <p:tag name="AS_UNIQUEID" val="1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3.xml><?xml version="1.0" encoding="utf-8"?>
<p:tagLst xmlns:p="http://schemas.openxmlformats.org/presentationml/2006/main">
  <p:tag name="AS_UNIQUEID" val="1587"/>
  <p:tag name="KSO_WM_BEAUTIFY_FLAG" val="#wm#"/>
  <p:tag name="KSO_WM_TAG_VERSION" val="1.0"/>
  <p:tag name="KSO_WM_TEMPLATE_CATEGORY" val="custom"/>
  <p:tag name="KSO_WM_TEMPLATE_COLOR_TYPE" val="1"/>
  <p:tag name="KSO_WM_TEMPLATE_INDEX" val="20202824"/>
  <p:tag name="KSO_WM_TEMPLATE_MASTER_THUMB_INDEX" val="18"/>
  <p:tag name="KSO_WM_TEMPLATE_MASTER_TYPE" val="1"/>
  <p:tag name="KSO_WM_TEMPLATE_SUBCATEGORY" val="0"/>
  <p:tag name="KSO_WM_TEMPLATE_THUMBS_INDEX" val="1、4、5、6、7、8、9、10、11、12、13"/>
</p:tagLst>
</file>

<file path=ppt/tags/tag184.xml><?xml version="1.0" encoding="utf-8"?>
<p:tagLst xmlns:p="http://schemas.openxmlformats.org/presentationml/2006/main">
  <p:tag name="AS_UNIQUEID" val="1820"/>
</p:tagLst>
</file>

<file path=ppt/tags/tag185.xml><?xml version="1.0" encoding="utf-8"?>
<p:tagLst xmlns:p="http://schemas.openxmlformats.org/presentationml/2006/main">
  <p:tag name="AS_UNIQUEID" val="118"/>
</p:tagLst>
</file>

<file path=ppt/tags/tag186.xml><?xml version="1.0" encoding="utf-8"?>
<p:tagLst xmlns:p="http://schemas.openxmlformats.org/presentationml/2006/main">
  <p:tag name="AS_UNIQUEID" val="696"/>
</p:tagLst>
</file>

<file path=ppt/tags/tag187.xml><?xml version="1.0" encoding="utf-8"?>
<p:tagLst xmlns:p="http://schemas.openxmlformats.org/presentationml/2006/main">
  <p:tag name="AS_UNIQUEID" val="119"/>
</p:tagLst>
</file>

<file path=ppt/tags/tag188.xml><?xml version="1.0" encoding="utf-8"?>
<p:tagLst xmlns:p="http://schemas.openxmlformats.org/presentationml/2006/main">
  <p:tag name="AS_UNIQUEID" val="120"/>
</p:tagLst>
</file>

<file path=ppt/tags/tag189.xml><?xml version="1.0" encoding="utf-8"?>
<p:tagLst xmlns:p="http://schemas.openxmlformats.org/presentationml/2006/main">
  <p:tag name="AS_UNIQUEID" val="121"/>
</p:tagLst>
</file>

<file path=ppt/tags/tag19.xml><?xml version="1.0" encoding="utf-8"?>
<p:tagLst xmlns:p="http://schemas.openxmlformats.org/presentationml/2006/main">
  <p:tag name="AS_UNIQUEID" val="1792"/>
</p:tagLst>
</file>

<file path=ppt/tags/tag190.xml><?xml version="1.0" encoding="utf-8"?>
<p:tagLst xmlns:p="http://schemas.openxmlformats.org/presentationml/2006/main">
  <p:tag name="AS_UNIQUEID" val="122"/>
</p:tagLst>
</file>

<file path=ppt/tags/tag191.xml><?xml version="1.0" encoding="utf-8"?>
<p:tagLst xmlns:p="http://schemas.openxmlformats.org/presentationml/2006/main">
  <p:tag name="AS_UNIQUEID" val="123"/>
</p:tagLst>
</file>

<file path=ppt/tags/tag192.xml><?xml version="1.0" encoding="utf-8"?>
<p:tagLst xmlns:p="http://schemas.openxmlformats.org/presentationml/2006/main">
  <p:tag name="AS_UNIQUEID" val="124"/>
</p:tagLst>
</file>

<file path=ppt/tags/tag193.xml><?xml version="1.0" encoding="utf-8"?>
<p:tagLst xmlns:p="http://schemas.openxmlformats.org/presentationml/2006/main">
  <p:tag name="AS_UNIQUEID" val="125"/>
</p:tagLst>
</file>

<file path=ppt/tags/tag194.xml><?xml version="1.0" encoding="utf-8"?>
<p:tagLst xmlns:p="http://schemas.openxmlformats.org/presentationml/2006/main">
  <p:tag name="AS_UNIQUEID" val="126"/>
</p:tagLst>
</file>

<file path=ppt/tags/tag195.xml><?xml version="1.0" encoding="utf-8"?>
<p:tagLst xmlns:p="http://schemas.openxmlformats.org/presentationml/2006/main">
  <p:tag name="AS_UNIQUEID" val="127"/>
</p:tagLst>
</file>

<file path=ppt/tags/tag196.xml><?xml version="1.0" encoding="utf-8"?>
<p:tagLst xmlns:p="http://schemas.openxmlformats.org/presentationml/2006/main">
  <p:tag name="AS_UNIQUEID" val="128"/>
</p:tagLst>
</file>

<file path=ppt/tags/tag197.xml><?xml version="1.0" encoding="utf-8"?>
<p:tagLst xmlns:p="http://schemas.openxmlformats.org/presentationml/2006/main">
  <p:tag name="AS_UNIQUEID" val="129"/>
</p:tagLst>
</file>

<file path=ppt/tags/tag198.xml><?xml version="1.0" encoding="utf-8"?>
<p:tagLst xmlns:p="http://schemas.openxmlformats.org/presentationml/2006/main">
  <p:tag name="AS_UNIQUEID" val="130"/>
</p:tagLst>
</file>

<file path=ppt/tags/tag199.xml><?xml version="1.0" encoding="utf-8"?>
<p:tagLst xmlns:p="http://schemas.openxmlformats.org/presentationml/2006/main">
  <p:tag name="AS_UNIQUEID" val="131"/>
</p:tagLst>
</file>

<file path=ppt/tags/tag2.xml><?xml version="1.0" encoding="utf-8"?>
<p:tagLst xmlns:p="http://schemas.openxmlformats.org/presentationml/2006/main">
  <p:tag name="AS_UNIQUEID" val="1413"/>
</p:tagLst>
</file>

<file path=ppt/tags/tag20.xml><?xml version="1.0" encoding="utf-8"?>
<p:tagLst xmlns:p="http://schemas.openxmlformats.org/presentationml/2006/main">
  <p:tag name="AS_UNIQUEID" val="1431"/>
</p:tagLst>
</file>

<file path=ppt/tags/tag200.xml><?xml version="1.0" encoding="utf-8"?>
<p:tagLst xmlns:p="http://schemas.openxmlformats.org/presentationml/2006/main">
  <p:tag name="AS_UNIQUEID" val="132"/>
</p:tagLst>
</file>

<file path=ppt/tags/tag201.xml><?xml version="1.0" encoding="utf-8"?>
<p:tagLst xmlns:p="http://schemas.openxmlformats.org/presentationml/2006/main">
  <p:tag name="AS_UNIQUEID" val="133"/>
</p:tagLst>
</file>

<file path=ppt/tags/tag202.xml><?xml version="1.0" encoding="utf-8"?>
<p:tagLst xmlns:p="http://schemas.openxmlformats.org/presentationml/2006/main">
  <p:tag name="AS_UNIQUEID" val="134"/>
</p:tagLst>
</file>

<file path=ppt/tags/tag203.xml><?xml version="1.0" encoding="utf-8"?>
<p:tagLst xmlns:p="http://schemas.openxmlformats.org/presentationml/2006/main">
  <p:tag name="AS_UNIQUEID" val="135"/>
</p:tagLst>
</file>

<file path=ppt/tags/tag204.xml><?xml version="1.0" encoding="utf-8"?>
<p:tagLst xmlns:p="http://schemas.openxmlformats.org/presentationml/2006/main">
  <p:tag name="AS_UNIQUEID" val="136"/>
</p:tagLst>
</file>

<file path=ppt/tags/tag205.xml><?xml version="1.0" encoding="utf-8"?>
<p:tagLst xmlns:p="http://schemas.openxmlformats.org/presentationml/2006/main">
  <p:tag name="AS_UNIQUEID" val="137"/>
</p:tagLst>
</file>

<file path=ppt/tags/tag206.xml><?xml version="1.0" encoding="utf-8"?>
<p:tagLst xmlns:p="http://schemas.openxmlformats.org/presentationml/2006/main">
  <p:tag name="AS_UNIQUEID" val="138"/>
</p:tagLst>
</file>

<file path=ppt/tags/tag207.xml><?xml version="1.0" encoding="utf-8"?>
<p:tagLst xmlns:p="http://schemas.openxmlformats.org/presentationml/2006/main">
  <p:tag name="AS_UNIQUEID" val="139"/>
</p:tagLst>
</file>

<file path=ppt/tags/tag208.xml><?xml version="1.0" encoding="utf-8"?>
<p:tagLst xmlns:p="http://schemas.openxmlformats.org/presentationml/2006/main">
  <p:tag name="AS_UNIQUEID" val="140"/>
</p:tagLst>
</file>

<file path=ppt/tags/tag209.xml><?xml version="1.0" encoding="utf-8"?>
<p:tagLst xmlns:p="http://schemas.openxmlformats.org/presentationml/2006/main">
  <p:tag name="AS_UNIQUEID" val="141"/>
</p:tagLst>
</file>

<file path=ppt/tags/tag21.xml><?xml version="1.0" encoding="utf-8"?>
<p:tagLst xmlns:p="http://schemas.openxmlformats.org/presentationml/2006/main">
  <p:tag name="AS_UNIQUEID" val="1432"/>
</p:tagLst>
</file>

<file path=ppt/tags/tag210.xml><?xml version="1.0" encoding="utf-8"?>
<p:tagLst xmlns:p="http://schemas.openxmlformats.org/presentationml/2006/main">
  <p:tag name="AS_UNIQUEID" val="142"/>
</p:tagLst>
</file>

<file path=ppt/tags/tag211.xml><?xml version="1.0" encoding="utf-8"?>
<p:tagLst xmlns:p="http://schemas.openxmlformats.org/presentationml/2006/main">
  <p:tag name="AS_UNIQUEID" val="143"/>
</p:tagLst>
</file>

<file path=ppt/tags/tag212.xml><?xml version="1.0" encoding="utf-8"?>
<p:tagLst xmlns:p="http://schemas.openxmlformats.org/presentationml/2006/main">
  <p:tag name="AS_UNIQUEID" val="144"/>
</p:tagLst>
</file>

<file path=ppt/tags/tag213.xml><?xml version="1.0" encoding="utf-8"?>
<p:tagLst xmlns:p="http://schemas.openxmlformats.org/presentationml/2006/main">
  <p:tag name="AS_UNIQUEID" val="145"/>
</p:tagLst>
</file>

<file path=ppt/tags/tag214.xml><?xml version="1.0" encoding="utf-8"?>
<p:tagLst xmlns:p="http://schemas.openxmlformats.org/presentationml/2006/main">
  <p:tag name="AS_UNIQUEID" val="146"/>
</p:tagLst>
</file>

<file path=ppt/tags/tag215.xml><?xml version="1.0" encoding="utf-8"?>
<p:tagLst xmlns:p="http://schemas.openxmlformats.org/presentationml/2006/main">
  <p:tag name="AS_UNIQUEID" val="147"/>
</p:tagLst>
</file>

<file path=ppt/tags/tag216.xml><?xml version="1.0" encoding="utf-8"?>
<p:tagLst xmlns:p="http://schemas.openxmlformats.org/presentationml/2006/main">
  <p:tag name="AS_UNIQUEID" val="148"/>
</p:tagLst>
</file>

<file path=ppt/tags/tag217.xml><?xml version="1.0" encoding="utf-8"?>
<p:tagLst xmlns:p="http://schemas.openxmlformats.org/presentationml/2006/main">
  <p:tag name="AS_UNIQUEID" val="149"/>
</p:tagLst>
</file>

<file path=ppt/tags/tag218.xml><?xml version="1.0" encoding="utf-8"?>
<p:tagLst xmlns:p="http://schemas.openxmlformats.org/presentationml/2006/main">
  <p:tag name="AS_UNIQUEID" val="150"/>
</p:tagLst>
</file>

<file path=ppt/tags/tag219.xml><?xml version="1.0" encoding="utf-8"?>
<p:tagLst xmlns:p="http://schemas.openxmlformats.org/presentationml/2006/main">
  <p:tag name="AS_UNIQUEID" val="697"/>
</p:tagLst>
</file>

<file path=ppt/tags/tag22.xml><?xml version="1.0" encoding="utf-8"?>
<p:tagLst xmlns:p="http://schemas.openxmlformats.org/presentationml/2006/main">
  <p:tag name="AS_UNIQUEID" val="1433"/>
</p:tagLst>
</file>

<file path=ppt/tags/tag220.xml><?xml version="1.0" encoding="utf-8"?>
<p:tagLst xmlns:p="http://schemas.openxmlformats.org/presentationml/2006/main">
  <p:tag name="AS_UNIQUEID" val="698"/>
</p:tagLst>
</file>

<file path=ppt/tags/tag221.xml><?xml version="1.0" encoding="utf-8"?>
<p:tagLst xmlns:p="http://schemas.openxmlformats.org/presentationml/2006/main">
  <p:tag name="AS_UNIQUEID" val="151"/>
</p:tagLst>
</file>

<file path=ppt/tags/tag222.xml><?xml version="1.0" encoding="utf-8"?>
<p:tagLst xmlns:p="http://schemas.openxmlformats.org/presentationml/2006/main">
  <p:tag name="AS_UNIQUEID" val="154"/>
</p:tagLst>
</file>

<file path=ppt/tags/tag223.xml><?xml version="1.0" encoding="utf-8"?>
<p:tagLst xmlns:p="http://schemas.openxmlformats.org/presentationml/2006/main">
  <p:tag name="AS_UNIQUEID" val="155"/>
</p:tagLst>
</file>

<file path=ppt/tags/tag224.xml><?xml version="1.0" encoding="utf-8"?>
<p:tagLst xmlns:p="http://schemas.openxmlformats.org/presentationml/2006/main">
  <p:tag name="AS_UNIQUEID" val="1821"/>
</p:tagLst>
</file>

<file path=ppt/tags/tag225.xml><?xml version="1.0" encoding="utf-8"?>
<p:tagLst xmlns:p="http://schemas.openxmlformats.org/presentationml/2006/main">
  <p:tag name="AS_UNIQUEID" val="700"/>
</p:tagLst>
</file>

<file path=ppt/tags/tag226.xml><?xml version="1.0" encoding="utf-8"?>
<p:tagLst xmlns:p="http://schemas.openxmlformats.org/presentationml/2006/main">
  <p:tag name="AS_UNIQUEID" val="701"/>
</p:tagLst>
</file>

<file path=ppt/tags/tag227.xml><?xml version="1.0" encoding="utf-8"?>
<p:tagLst xmlns:p="http://schemas.openxmlformats.org/presentationml/2006/main">
  <p:tag name="AS_UNIQUEID" val="702"/>
</p:tagLst>
</file>

<file path=ppt/tags/tag228.xml><?xml version="1.0" encoding="utf-8"?>
<p:tagLst xmlns:p="http://schemas.openxmlformats.org/presentationml/2006/main">
  <p:tag name="AS_UNIQUEID" val="703"/>
</p:tagLst>
</file>

<file path=ppt/tags/tag229.xml><?xml version="1.0" encoding="utf-8"?>
<p:tagLst xmlns:p="http://schemas.openxmlformats.org/presentationml/2006/main">
  <p:tag name="AS_UNIQUEID" val="704"/>
</p:tagLst>
</file>

<file path=ppt/tags/tag23.xml><?xml version="1.0" encoding="utf-8"?>
<p:tagLst xmlns:p="http://schemas.openxmlformats.org/presentationml/2006/main">
  <p:tag name="AS_UNIQUEID" val="1434"/>
</p:tagLst>
</file>

<file path=ppt/tags/tag230.xml><?xml version="1.0" encoding="utf-8"?>
<p:tagLst xmlns:p="http://schemas.openxmlformats.org/presentationml/2006/main">
  <p:tag name="AS_UNIQUEID" val="1822"/>
</p:tagLst>
</file>

<file path=ppt/tags/tag231.xml><?xml version="1.0" encoding="utf-8"?>
<p:tagLst xmlns:p="http://schemas.openxmlformats.org/presentationml/2006/main">
  <p:tag name="AS_UNIQUEID" val="706"/>
</p:tagLst>
</file>

<file path=ppt/tags/tag232.xml><?xml version="1.0" encoding="utf-8"?>
<p:tagLst xmlns:p="http://schemas.openxmlformats.org/presentationml/2006/main">
  <p:tag name="AS_UNIQUEID" val="707"/>
</p:tagLst>
</file>

<file path=ppt/tags/tag233.xml><?xml version="1.0" encoding="utf-8"?>
<p:tagLst xmlns:p="http://schemas.openxmlformats.org/presentationml/2006/main">
  <p:tag name="AS_UNIQUEID" val="708"/>
</p:tagLst>
</file>

<file path=ppt/tags/tag234.xml><?xml version="1.0" encoding="utf-8"?>
<p:tagLst xmlns:p="http://schemas.openxmlformats.org/presentationml/2006/main">
  <p:tag name="AS_UNIQUEID" val="709"/>
</p:tagLst>
</file>

<file path=ppt/tags/tag235.xml><?xml version="1.0" encoding="utf-8"?>
<p:tagLst xmlns:p="http://schemas.openxmlformats.org/presentationml/2006/main">
  <p:tag name="AS_UNIQUEID" val="710"/>
</p:tagLst>
</file>

<file path=ppt/tags/tag236.xml><?xml version="1.0" encoding="utf-8"?>
<p:tagLst xmlns:p="http://schemas.openxmlformats.org/presentationml/2006/main">
  <p:tag name="AS_UNIQUEID" val="1823"/>
</p:tagLst>
</file>

<file path=ppt/tags/tag237.xml><?xml version="1.0" encoding="utf-8"?>
<p:tagLst xmlns:p="http://schemas.openxmlformats.org/presentationml/2006/main">
  <p:tag name="AS_UNIQUEID" val="712"/>
</p:tagLst>
</file>

<file path=ppt/tags/tag238.xml><?xml version="1.0" encoding="utf-8"?>
<p:tagLst xmlns:p="http://schemas.openxmlformats.org/presentationml/2006/main">
  <p:tag name="AS_UNIQUEID" val="713"/>
</p:tagLst>
</file>

<file path=ppt/tags/tag239.xml><?xml version="1.0" encoding="utf-8"?>
<p:tagLst xmlns:p="http://schemas.openxmlformats.org/presentationml/2006/main">
  <p:tag name="AS_UNIQUEID" val="714"/>
</p:tagLst>
</file>

<file path=ppt/tags/tag24.xml><?xml version="1.0" encoding="utf-8"?>
<p:tagLst xmlns:p="http://schemas.openxmlformats.org/presentationml/2006/main">
  <p:tag name="AS_UNIQUEID" val="1793"/>
</p:tagLst>
</file>

<file path=ppt/tags/tag240.xml><?xml version="1.0" encoding="utf-8"?>
<p:tagLst xmlns:p="http://schemas.openxmlformats.org/presentationml/2006/main">
  <p:tag name="AS_UNIQUEID" val="715"/>
</p:tagLst>
</file>

<file path=ppt/tags/tag241.xml><?xml version="1.0" encoding="utf-8"?>
<p:tagLst xmlns:p="http://schemas.openxmlformats.org/presentationml/2006/main">
  <p:tag name="AS_UNIQUEID" val="716"/>
</p:tagLst>
</file>

<file path=ppt/tags/tag242.xml><?xml version="1.0" encoding="utf-8"?>
<p:tagLst xmlns:p="http://schemas.openxmlformats.org/presentationml/2006/main">
  <p:tag name="AS_UNIQUEID" val="717"/>
</p:tagLst>
</file>

<file path=ppt/tags/tag243.xml><?xml version="1.0" encoding="utf-8"?>
<p:tagLst xmlns:p="http://schemas.openxmlformats.org/presentationml/2006/main">
  <p:tag name="AS_UNIQUEID" val="1824"/>
</p:tagLst>
</file>

<file path=ppt/tags/tag244.xml><?xml version="1.0" encoding="utf-8"?>
<p:tagLst xmlns:p="http://schemas.openxmlformats.org/presentationml/2006/main">
  <p:tag name="AS_UNIQUEID" val="719"/>
</p:tagLst>
</file>

<file path=ppt/tags/tag245.xml><?xml version="1.0" encoding="utf-8"?>
<p:tagLst xmlns:p="http://schemas.openxmlformats.org/presentationml/2006/main">
  <p:tag name="AS_UNIQUEID" val="720"/>
</p:tagLst>
</file>

<file path=ppt/tags/tag246.xml><?xml version="1.0" encoding="utf-8"?>
<p:tagLst xmlns:p="http://schemas.openxmlformats.org/presentationml/2006/main">
  <p:tag name="AS_UNIQUEID" val="721"/>
</p:tagLst>
</file>

<file path=ppt/tags/tag247.xml><?xml version="1.0" encoding="utf-8"?>
<p:tagLst xmlns:p="http://schemas.openxmlformats.org/presentationml/2006/main">
  <p:tag name="AS_UNIQUEID" val="722"/>
</p:tagLst>
</file>

<file path=ppt/tags/tag248.xml><?xml version="1.0" encoding="utf-8"?>
<p:tagLst xmlns:p="http://schemas.openxmlformats.org/presentationml/2006/main">
  <p:tag name="AS_UNIQUEID" val="723"/>
</p:tagLst>
</file>

<file path=ppt/tags/tag249.xml><?xml version="1.0" encoding="utf-8"?>
<p:tagLst xmlns:p="http://schemas.openxmlformats.org/presentationml/2006/main">
  <p:tag name="AS_UNIQUEID" val="724"/>
</p:tagLst>
</file>

<file path=ppt/tags/tag25.xml><?xml version="1.0" encoding="utf-8"?>
<p:tagLst xmlns:p="http://schemas.openxmlformats.org/presentationml/2006/main">
  <p:tag name="AS_UNIQUEID" val="1794"/>
</p:tagLst>
</file>

<file path=ppt/tags/tag250.xml><?xml version="1.0" encoding="utf-8"?>
<p:tagLst xmlns:p="http://schemas.openxmlformats.org/presentationml/2006/main">
  <p:tag name="AS_UNIQUEID" val="725"/>
</p:tagLst>
</file>

<file path=ppt/tags/tag251.xml><?xml version="1.0" encoding="utf-8"?>
<p:tagLst xmlns:p="http://schemas.openxmlformats.org/presentationml/2006/main">
  <p:tag name="AS_UNIQUEID" val="726"/>
</p:tagLst>
</file>

<file path=ppt/tags/tag252.xml><?xml version="1.0" encoding="utf-8"?>
<p:tagLst xmlns:p="http://schemas.openxmlformats.org/presentationml/2006/main">
  <p:tag name="AS_UNIQUEID" val="1825"/>
</p:tagLst>
</file>

<file path=ppt/tags/tag253.xml><?xml version="1.0" encoding="utf-8"?>
<p:tagLst xmlns:p="http://schemas.openxmlformats.org/presentationml/2006/main">
  <p:tag name="AS_UNIQUEID" val="728"/>
</p:tagLst>
</file>

<file path=ppt/tags/tag254.xml><?xml version="1.0" encoding="utf-8"?>
<p:tagLst xmlns:p="http://schemas.openxmlformats.org/presentationml/2006/main">
  <p:tag name="AS_UNIQUEID" val="729"/>
</p:tagLst>
</file>

<file path=ppt/tags/tag255.xml><?xml version="1.0" encoding="utf-8"?>
<p:tagLst xmlns:p="http://schemas.openxmlformats.org/presentationml/2006/main">
  <p:tag name="AS_UNIQUEID" val="730"/>
</p:tagLst>
</file>

<file path=ppt/tags/tag256.xml><?xml version="1.0" encoding="utf-8"?>
<p:tagLst xmlns:p="http://schemas.openxmlformats.org/presentationml/2006/main">
  <p:tag name="AS_UNIQUEID" val="731"/>
</p:tagLst>
</file>

<file path=ppt/tags/tag257.xml><?xml version="1.0" encoding="utf-8"?>
<p:tagLst xmlns:p="http://schemas.openxmlformats.org/presentationml/2006/main">
  <p:tag name="AS_UNIQUEID" val="1826"/>
</p:tagLst>
</file>

<file path=ppt/tags/tag258.xml><?xml version="1.0" encoding="utf-8"?>
<p:tagLst xmlns:p="http://schemas.openxmlformats.org/presentationml/2006/main">
  <p:tag name="AS_UNIQUEID" val="733"/>
</p:tagLst>
</file>

<file path=ppt/tags/tag259.xml><?xml version="1.0" encoding="utf-8"?>
<p:tagLst xmlns:p="http://schemas.openxmlformats.org/presentationml/2006/main">
  <p:tag name="AS_UNIQUEID" val="734"/>
</p:tagLst>
</file>

<file path=ppt/tags/tag26.xml><?xml version="1.0" encoding="utf-8"?>
<p:tagLst xmlns:p="http://schemas.openxmlformats.org/presentationml/2006/main">
  <p:tag name="AS_UNIQUEID" val="529"/>
</p:tagLst>
</file>

<file path=ppt/tags/tag260.xml><?xml version="1.0" encoding="utf-8"?>
<p:tagLst xmlns:p="http://schemas.openxmlformats.org/presentationml/2006/main">
  <p:tag name="AS_UNIQUEID" val="735"/>
</p:tagLst>
</file>

<file path=ppt/tags/tag261.xml><?xml version="1.0" encoding="utf-8"?>
<p:tagLst xmlns:p="http://schemas.openxmlformats.org/presentationml/2006/main">
  <p:tag name="AS_UNIQUEID" val="1827"/>
</p:tagLst>
</file>

<file path=ppt/tags/tag262.xml><?xml version="1.0" encoding="utf-8"?>
<p:tagLst xmlns:p="http://schemas.openxmlformats.org/presentationml/2006/main">
  <p:tag name="AS_UNIQUEID" val="737"/>
</p:tagLst>
</file>

<file path=ppt/tags/tag263.xml><?xml version="1.0" encoding="utf-8"?>
<p:tagLst xmlns:p="http://schemas.openxmlformats.org/presentationml/2006/main">
  <p:tag name="AS_UNIQUEID" val="738"/>
</p:tagLst>
</file>

<file path=ppt/tags/tag264.xml><?xml version="1.0" encoding="utf-8"?>
<p:tagLst xmlns:p="http://schemas.openxmlformats.org/presentationml/2006/main">
  <p:tag name="AS_UNIQUEID" val="739"/>
</p:tagLst>
</file>

<file path=ppt/tags/tag265.xml><?xml version="1.0" encoding="utf-8"?>
<p:tagLst xmlns:p="http://schemas.openxmlformats.org/presentationml/2006/main">
  <p:tag name="AS_UNIQUEID" val="740"/>
</p:tagLst>
</file>

<file path=ppt/tags/tag266.xml><?xml version="1.0" encoding="utf-8"?>
<p:tagLst xmlns:p="http://schemas.openxmlformats.org/presentationml/2006/main">
  <p:tag name="AS_UNIQUEID" val="741"/>
</p:tagLst>
</file>

<file path=ppt/tags/tag267.xml><?xml version="1.0" encoding="utf-8"?>
<p:tagLst xmlns:p="http://schemas.openxmlformats.org/presentationml/2006/main">
  <p:tag name="AS_UNIQUEID" val="742"/>
</p:tagLst>
</file>

<file path=ppt/tags/tag268.xml><?xml version="1.0" encoding="utf-8"?>
<p:tagLst xmlns:p="http://schemas.openxmlformats.org/presentationml/2006/main">
  <p:tag name="AS_UNIQUEID" val="1828"/>
</p:tagLst>
</file>

<file path=ppt/tags/tag269.xml><?xml version="1.0" encoding="utf-8"?>
<p:tagLst xmlns:p="http://schemas.openxmlformats.org/presentationml/2006/main">
  <p:tag name="AS_UNIQUEID" val="744"/>
</p:tagLst>
</file>

<file path=ppt/tags/tag27.xml><?xml version="1.0" encoding="utf-8"?>
<p:tagLst xmlns:p="http://schemas.openxmlformats.org/presentationml/2006/main">
  <p:tag name="AS_UNIQUEID" val="530"/>
</p:tagLst>
</file>

<file path=ppt/tags/tag270.xml><?xml version="1.0" encoding="utf-8"?>
<p:tagLst xmlns:p="http://schemas.openxmlformats.org/presentationml/2006/main">
  <p:tag name="AS_UNIQUEID" val="745"/>
</p:tagLst>
</file>

<file path=ppt/tags/tag271.xml><?xml version="1.0" encoding="utf-8"?>
<p:tagLst xmlns:p="http://schemas.openxmlformats.org/presentationml/2006/main">
  <p:tag name="AS_UNIQUEID" val="746"/>
</p:tagLst>
</file>

<file path=ppt/tags/tag272.xml><?xml version="1.0" encoding="utf-8"?>
<p:tagLst xmlns:p="http://schemas.openxmlformats.org/presentationml/2006/main">
  <p:tag name="AS_UNIQUEID" val="747"/>
</p:tagLst>
</file>

<file path=ppt/tags/tag273.xml><?xml version="1.0" encoding="utf-8"?>
<p:tagLst xmlns:p="http://schemas.openxmlformats.org/presentationml/2006/main">
  <p:tag name="AS_UNIQUEID" val="748"/>
</p:tagLst>
</file>

<file path=ppt/tags/tag274.xml><?xml version="1.0" encoding="utf-8"?>
<p:tagLst xmlns:p="http://schemas.openxmlformats.org/presentationml/2006/main">
  <p:tag name="AS_UNIQUEID" val="749"/>
</p:tagLst>
</file>

<file path=ppt/tags/tag275.xml><?xml version="1.0" encoding="utf-8"?>
<p:tagLst xmlns:p="http://schemas.openxmlformats.org/presentationml/2006/main">
  <p:tag name="AS_UNIQUEID" val="1829"/>
</p:tagLst>
</file>

<file path=ppt/tags/tag276.xml><?xml version="1.0" encoding="utf-8"?>
<p:tagLst xmlns:p="http://schemas.openxmlformats.org/presentationml/2006/main">
  <p:tag name="AS_UNIQUEID" val="751"/>
</p:tagLst>
</file>

<file path=ppt/tags/tag277.xml><?xml version="1.0" encoding="utf-8"?>
<p:tagLst xmlns:p="http://schemas.openxmlformats.org/presentationml/2006/main">
  <p:tag name="AS_UNIQUEID" val="752"/>
</p:tagLst>
</file>

<file path=ppt/tags/tag278.xml><?xml version="1.0" encoding="utf-8"?>
<p:tagLst xmlns:p="http://schemas.openxmlformats.org/presentationml/2006/main">
  <p:tag name="AS_UNIQUEID" val="753"/>
</p:tagLst>
</file>

<file path=ppt/tags/tag279.xml><?xml version="1.0" encoding="utf-8"?>
<p:tagLst xmlns:p="http://schemas.openxmlformats.org/presentationml/2006/main">
  <p:tag name="AS_UNIQUEID" val="754"/>
</p:tagLst>
</file>

<file path=ppt/tags/tag28.xml><?xml version="1.0" encoding="utf-8"?>
<p:tagLst xmlns:p="http://schemas.openxmlformats.org/presentationml/2006/main">
  <p:tag name="AS_UNIQUEID" val="1795"/>
</p:tagLst>
</file>

<file path=ppt/tags/tag280.xml><?xml version="1.0" encoding="utf-8"?>
<p:tagLst xmlns:p="http://schemas.openxmlformats.org/presentationml/2006/main">
  <p:tag name="AS_UNIQUEID" val="755"/>
</p:tagLst>
</file>

<file path=ppt/tags/tag281.xml><?xml version="1.0" encoding="utf-8"?>
<p:tagLst xmlns:p="http://schemas.openxmlformats.org/presentationml/2006/main">
  <p:tag name="AS_UNIQUEID" val="1830"/>
</p:tagLst>
</file>

<file path=ppt/tags/tag282.xml><?xml version="1.0" encoding="utf-8"?>
<p:tagLst xmlns:p="http://schemas.openxmlformats.org/presentationml/2006/main">
  <p:tag name="AS_UNIQUEID" val="757"/>
</p:tagLst>
</file>

<file path=ppt/tags/tag283.xml><?xml version="1.0" encoding="utf-8"?>
<p:tagLst xmlns:p="http://schemas.openxmlformats.org/presentationml/2006/main">
  <p:tag name="AS_UNIQUEID" val="758"/>
</p:tagLst>
</file>

<file path=ppt/tags/tag284.xml><?xml version="1.0" encoding="utf-8"?>
<p:tagLst xmlns:p="http://schemas.openxmlformats.org/presentationml/2006/main">
  <p:tag name="AS_UNIQUEID" val="759"/>
</p:tagLst>
</file>

<file path=ppt/tags/tag285.xml><?xml version="1.0" encoding="utf-8"?>
<p:tagLst xmlns:p="http://schemas.openxmlformats.org/presentationml/2006/main">
  <p:tag name="AS_UNIQUEID" val="760"/>
</p:tagLst>
</file>

<file path=ppt/tags/tag286.xml><?xml version="1.0" encoding="utf-8"?>
<p:tagLst xmlns:p="http://schemas.openxmlformats.org/presentationml/2006/main">
  <p:tag name="AS_UNIQUEID" val="761"/>
</p:tagLst>
</file>

<file path=ppt/tags/tag287.xml><?xml version="1.0" encoding="utf-8"?>
<p:tagLst xmlns:p="http://schemas.openxmlformats.org/presentationml/2006/main">
  <p:tag name="AS_UNIQUEID" val="1831"/>
</p:tagLst>
</file>

<file path=ppt/tags/tag288.xml><?xml version="1.0" encoding="utf-8"?>
<p:tagLst xmlns:p="http://schemas.openxmlformats.org/presentationml/2006/main">
  <p:tag name="AS_UNIQUEID" val="529"/>
</p:tagLst>
</file>

<file path=ppt/tags/tag289.xml><?xml version="1.0" encoding="utf-8"?>
<p:tagLst xmlns:p="http://schemas.openxmlformats.org/presentationml/2006/main">
  <p:tag name="AS_UNIQUEID" val="530"/>
</p:tagLst>
</file>

<file path=ppt/tags/tag29.xml><?xml version="1.0" encoding="utf-8"?>
<p:tagLst xmlns:p="http://schemas.openxmlformats.org/presentationml/2006/main">
  <p:tag name="AS_UNIQUEID" val="1796"/>
</p:tagLst>
</file>

<file path=ppt/tags/tag290.xml><?xml version="1.0" encoding="utf-8"?>
<p:tagLst xmlns:p="http://schemas.openxmlformats.org/presentationml/2006/main">
  <p:tag name="AS_UNIQUEID" val="1832"/>
</p:tagLst>
</file>

<file path=ppt/tags/tag291.xml><?xml version="1.0" encoding="utf-8"?>
<p:tagLst xmlns:p="http://schemas.openxmlformats.org/presentationml/2006/main">
  <p:tag name="AS_UNIQUEID" val="1833"/>
</p:tagLst>
</file>

<file path=ppt/tags/tag292.xml><?xml version="1.0" encoding="utf-8"?>
<p:tagLst xmlns:p="http://schemas.openxmlformats.org/presentationml/2006/main">
  <p:tag name="AS_UNIQUEID" val="763"/>
</p:tagLst>
</file>

<file path=ppt/tags/tag293.xml><?xml version="1.0" encoding="utf-8"?>
<p:tagLst xmlns:p="http://schemas.openxmlformats.org/presentationml/2006/main">
  <p:tag name="AS_UNIQUEID" val="764"/>
</p:tagLst>
</file>

<file path=ppt/tags/tag294.xml><?xml version="1.0" encoding="utf-8"?>
<p:tagLst xmlns:p="http://schemas.openxmlformats.org/presentationml/2006/main">
  <p:tag name="AS_UNIQUEID" val="765"/>
</p:tagLst>
</file>

<file path=ppt/tags/tag295.xml><?xml version="1.0" encoding="utf-8"?>
<p:tagLst xmlns:p="http://schemas.openxmlformats.org/presentationml/2006/main">
  <p:tag name="AS_UNIQUEID" val="766"/>
</p:tagLst>
</file>

<file path=ppt/tags/tag296.xml><?xml version="1.0" encoding="utf-8"?>
<p:tagLst xmlns:p="http://schemas.openxmlformats.org/presentationml/2006/main">
  <p:tag name="AS_UNIQUEID" val="767"/>
</p:tagLst>
</file>

<file path=ppt/tags/tag297.xml><?xml version="1.0" encoding="utf-8"?>
<p:tagLst xmlns:p="http://schemas.openxmlformats.org/presentationml/2006/main">
  <p:tag name="AS_UNIQUEID" val="768"/>
</p:tagLst>
</file>

<file path=ppt/tags/tag298.xml><?xml version="1.0" encoding="utf-8"?>
<p:tagLst xmlns:p="http://schemas.openxmlformats.org/presentationml/2006/main">
  <p:tag name="AS_UNIQUEID" val="769"/>
</p:tagLst>
</file>

<file path=ppt/tags/tag299.xml><?xml version="1.0" encoding="utf-8"?>
<p:tagLst xmlns:p="http://schemas.openxmlformats.org/presentationml/2006/main">
  <p:tag name="AS_UNIQUEID" val="770"/>
</p:tagLst>
</file>

<file path=ppt/tags/tag3.xml><?xml version="1.0" encoding="utf-8"?>
<p:tagLst xmlns:p="http://schemas.openxmlformats.org/presentationml/2006/main">
  <p:tag name="AS_UNIQUEID" val="1414"/>
</p:tagLst>
</file>

<file path=ppt/tags/tag30.xml><?xml version="1.0" encoding="utf-8"?>
<p:tagLst xmlns:p="http://schemas.openxmlformats.org/presentationml/2006/main">
  <p:tag name="AS_UNIQUEID" val="1797"/>
</p:tagLst>
</file>

<file path=ppt/tags/tag300.xml><?xml version="1.0" encoding="utf-8"?>
<p:tagLst xmlns:p="http://schemas.openxmlformats.org/presentationml/2006/main">
  <p:tag name="AS_UNIQUEID" val="771"/>
</p:tagLst>
</file>

<file path=ppt/tags/tag301.xml><?xml version="1.0" encoding="utf-8"?>
<p:tagLst xmlns:p="http://schemas.openxmlformats.org/presentationml/2006/main">
  <p:tag name="AS_UNIQUEID" val="772"/>
</p:tagLst>
</file>

<file path=ppt/tags/tag302.xml><?xml version="1.0" encoding="utf-8"?>
<p:tagLst xmlns:p="http://schemas.openxmlformats.org/presentationml/2006/main">
  <p:tag name="AS_UNIQUEID" val="773"/>
</p:tagLst>
</file>

<file path=ppt/tags/tag303.xml><?xml version="1.0" encoding="utf-8"?>
<p:tagLst xmlns:p="http://schemas.openxmlformats.org/presentationml/2006/main">
  <p:tag name="AS_UNIQUEID" val="774"/>
</p:tagLst>
</file>

<file path=ppt/tags/tag304.xml><?xml version="1.0" encoding="utf-8"?>
<p:tagLst xmlns:p="http://schemas.openxmlformats.org/presentationml/2006/main">
  <p:tag name="AS_UNIQUEID" val="775"/>
</p:tagLst>
</file>

<file path=ppt/tags/tag305.xml><?xml version="1.0" encoding="utf-8"?>
<p:tagLst xmlns:p="http://schemas.openxmlformats.org/presentationml/2006/main">
  <p:tag name="AS_UNIQUEID" val="776"/>
</p:tagLst>
</file>

<file path=ppt/tags/tag306.xml><?xml version="1.0" encoding="utf-8"?>
<p:tagLst xmlns:p="http://schemas.openxmlformats.org/presentationml/2006/main">
  <p:tag name="AS_UNIQUEID" val="777"/>
</p:tagLst>
</file>

<file path=ppt/tags/tag307.xml><?xml version="1.0" encoding="utf-8"?>
<p:tagLst xmlns:p="http://schemas.openxmlformats.org/presentationml/2006/main">
  <p:tag name="AS_UNIQUEID" val="778"/>
</p:tagLst>
</file>

<file path=ppt/tags/tag308.xml><?xml version="1.0" encoding="utf-8"?>
<p:tagLst xmlns:p="http://schemas.openxmlformats.org/presentationml/2006/main">
  <p:tag name="AS_UNIQUEID" val="779"/>
</p:tagLst>
</file>

<file path=ppt/tags/tag309.xml><?xml version="1.0" encoding="utf-8"?>
<p:tagLst xmlns:p="http://schemas.openxmlformats.org/presentationml/2006/main">
  <p:tag name="AS_UNIQUEID" val="780"/>
</p:tagLst>
</file>

<file path=ppt/tags/tag31.xml><?xml version="1.0" encoding="utf-8"?>
<p:tagLst xmlns:p="http://schemas.openxmlformats.org/presentationml/2006/main">
  <p:tag name="AS_UNIQUEID" val="1798"/>
</p:tagLst>
</file>

<file path=ppt/tags/tag310.xml><?xml version="1.0" encoding="utf-8"?>
<p:tagLst xmlns:p="http://schemas.openxmlformats.org/presentationml/2006/main">
  <p:tag name="AS_UNIQUEID" val="781"/>
</p:tagLst>
</file>

<file path=ppt/tags/tag311.xml><?xml version="1.0" encoding="utf-8"?>
<p:tagLst xmlns:p="http://schemas.openxmlformats.org/presentationml/2006/main">
  <p:tag name="AS_UNIQUEID" val="782"/>
</p:tagLst>
</file>

<file path=ppt/tags/tag312.xml><?xml version="1.0" encoding="utf-8"?>
<p:tagLst xmlns:p="http://schemas.openxmlformats.org/presentationml/2006/main">
  <p:tag name="AS_UNIQUEID" val="783"/>
</p:tagLst>
</file>

<file path=ppt/tags/tag313.xml><?xml version="1.0" encoding="utf-8"?>
<p:tagLst xmlns:p="http://schemas.openxmlformats.org/presentationml/2006/main">
  <p:tag name="AS_UNIQUEID" val="784"/>
</p:tagLst>
</file>

<file path=ppt/tags/tag314.xml><?xml version="1.0" encoding="utf-8"?>
<p:tagLst xmlns:p="http://schemas.openxmlformats.org/presentationml/2006/main">
  <p:tag name="AS_UNIQUEID" val="785"/>
</p:tagLst>
</file>

<file path=ppt/tags/tag315.xml><?xml version="1.0" encoding="utf-8"?>
<p:tagLst xmlns:p="http://schemas.openxmlformats.org/presentationml/2006/main">
  <p:tag name="AS_UNIQUEID" val="786"/>
</p:tagLst>
</file>

<file path=ppt/tags/tag316.xml><?xml version="1.0" encoding="utf-8"?>
<p:tagLst xmlns:p="http://schemas.openxmlformats.org/presentationml/2006/main">
  <p:tag name="AS_UNIQUEID" val="787"/>
</p:tagLst>
</file>

<file path=ppt/tags/tag317.xml><?xml version="1.0" encoding="utf-8"?>
<p:tagLst xmlns:p="http://schemas.openxmlformats.org/presentationml/2006/main">
  <p:tag name="AS_UNIQUEID" val="788"/>
</p:tagLst>
</file>

<file path=ppt/tags/tag318.xml><?xml version="1.0" encoding="utf-8"?>
<p:tagLst xmlns:p="http://schemas.openxmlformats.org/presentationml/2006/main">
  <p:tag name="AS_UNIQUEID" val="789"/>
</p:tagLst>
</file>

<file path=ppt/tags/tag319.xml><?xml version="1.0" encoding="utf-8"?>
<p:tagLst xmlns:p="http://schemas.openxmlformats.org/presentationml/2006/main">
  <p:tag name="AS_UNIQUEID" val="790"/>
</p:tagLst>
</file>

<file path=ppt/tags/tag32.xml><?xml version="1.0" encoding="utf-8"?>
<p:tagLst xmlns:p="http://schemas.openxmlformats.org/presentationml/2006/main">
  <p:tag name="AS_UNIQUEID" val="1799"/>
</p:tagLst>
</file>

<file path=ppt/tags/tag320.xml><?xml version="1.0" encoding="utf-8"?>
<p:tagLst xmlns:p="http://schemas.openxmlformats.org/presentationml/2006/main">
  <p:tag name="AS_UNIQUEID" val="791"/>
</p:tagLst>
</file>

<file path=ppt/tags/tag321.xml><?xml version="1.0" encoding="utf-8"?>
<p:tagLst xmlns:p="http://schemas.openxmlformats.org/presentationml/2006/main">
  <p:tag name="AS_UNIQUEID" val="792"/>
</p:tagLst>
</file>

<file path=ppt/tags/tag322.xml><?xml version="1.0" encoding="utf-8"?>
<p:tagLst xmlns:p="http://schemas.openxmlformats.org/presentationml/2006/main">
  <p:tag name="AS_UNIQUEID" val="793"/>
</p:tagLst>
</file>

<file path=ppt/tags/tag323.xml><?xml version="1.0" encoding="utf-8"?>
<p:tagLst xmlns:p="http://schemas.openxmlformats.org/presentationml/2006/main">
  <p:tag name="AS_UNIQUEID" val="794"/>
</p:tagLst>
</file>

<file path=ppt/tags/tag324.xml><?xml version="1.0" encoding="utf-8"?>
<p:tagLst xmlns:p="http://schemas.openxmlformats.org/presentationml/2006/main">
  <p:tag name="AS_UNIQUEID" val="795"/>
</p:tagLst>
</file>

<file path=ppt/tags/tag325.xml><?xml version="1.0" encoding="utf-8"?>
<p:tagLst xmlns:p="http://schemas.openxmlformats.org/presentationml/2006/main">
  <p:tag name="AS_UNIQUEID" val="796"/>
</p:tagLst>
</file>

<file path=ppt/tags/tag326.xml><?xml version="1.0" encoding="utf-8"?>
<p:tagLst xmlns:p="http://schemas.openxmlformats.org/presentationml/2006/main">
  <p:tag name="AS_UNIQUEID" val="797"/>
</p:tagLst>
</file>

<file path=ppt/tags/tag327.xml><?xml version="1.0" encoding="utf-8"?>
<p:tagLst xmlns:p="http://schemas.openxmlformats.org/presentationml/2006/main">
  <p:tag name="AS_UNIQUEID" val="798"/>
</p:tagLst>
</file>

<file path=ppt/tags/tag328.xml><?xml version="1.0" encoding="utf-8"?>
<p:tagLst xmlns:p="http://schemas.openxmlformats.org/presentationml/2006/main">
  <p:tag name="AS_UNIQUEID" val="799"/>
</p:tagLst>
</file>

<file path=ppt/tags/tag329.xml><?xml version="1.0" encoding="utf-8"?>
<p:tagLst xmlns:p="http://schemas.openxmlformats.org/presentationml/2006/main">
  <p:tag name="AS_UNIQUEID" val="800"/>
</p:tagLst>
</file>

<file path=ppt/tags/tag33.xml><?xml version="1.0" encoding="utf-8"?>
<p:tagLst xmlns:p="http://schemas.openxmlformats.org/presentationml/2006/main">
  <p:tag name="AS_UNIQUEID" val="1800"/>
</p:tagLst>
</file>

<file path=ppt/tags/tag330.xml><?xml version="1.0" encoding="utf-8"?>
<p:tagLst xmlns:p="http://schemas.openxmlformats.org/presentationml/2006/main">
  <p:tag name="AS_UNIQUEID" val="1834"/>
</p:tagLst>
</file>

<file path=ppt/tags/tag331.xml><?xml version="1.0" encoding="utf-8"?>
<p:tagLst xmlns:p="http://schemas.openxmlformats.org/presentationml/2006/main">
  <p:tag name="AS_UNIQUEID" val="1615"/>
</p:tagLst>
</file>

<file path=ppt/tags/tag332.xml><?xml version="1.0" encoding="utf-8"?>
<p:tagLst xmlns:p="http://schemas.openxmlformats.org/presentationml/2006/main">
  <p:tag name="AS_UNIQUEID" val="1616"/>
</p:tagLst>
</file>

<file path=ppt/tags/tag333.xml><?xml version="1.0" encoding="utf-8"?>
<p:tagLst xmlns:p="http://schemas.openxmlformats.org/presentationml/2006/main">
  <p:tag name="AS_UNIQUEID" val="1617"/>
</p:tagLst>
</file>

<file path=ppt/tags/tag334.xml><?xml version="1.0" encoding="utf-8"?>
<p:tagLst xmlns:p="http://schemas.openxmlformats.org/presentationml/2006/main">
  <p:tag name="AS_UNIQUEID" val="1618"/>
</p:tagLst>
</file>

<file path=ppt/tags/tag335.xml><?xml version="1.0" encoding="utf-8"?>
<p:tagLst xmlns:p="http://schemas.openxmlformats.org/presentationml/2006/main">
  <p:tag name="AS_UNIQUEID" val="1619"/>
</p:tagLst>
</file>

<file path=ppt/tags/tag336.xml><?xml version="1.0" encoding="utf-8"?>
<p:tagLst xmlns:p="http://schemas.openxmlformats.org/presentationml/2006/main">
  <p:tag name="AS_UNIQUEID" val="1620"/>
</p:tagLst>
</file>

<file path=ppt/tags/tag337.xml><?xml version="1.0" encoding="utf-8"?>
<p:tagLst xmlns:p="http://schemas.openxmlformats.org/presentationml/2006/main">
  <p:tag name="AS_UNIQUEID" val="1835"/>
</p:tagLst>
</file>

<file path=ppt/tags/tag338.xml><?xml version="1.0" encoding="utf-8"?>
<p:tagLst xmlns:p="http://schemas.openxmlformats.org/presentationml/2006/main">
  <p:tag name="AS_UNIQUEID" val="1062"/>
</p:tagLst>
</file>

<file path=ppt/tags/tag339.xml><?xml version="1.0" encoding="utf-8"?>
<p:tagLst xmlns:p="http://schemas.openxmlformats.org/presentationml/2006/main">
  <p:tag name="AS_UNIQUEID" val="1063"/>
</p:tagLst>
</file>

<file path=ppt/tags/tag34.xml><?xml version="1.0" encoding="utf-8"?>
<p:tagLst xmlns:p="http://schemas.openxmlformats.org/presentationml/2006/main">
  <p:tag name="AS_UNIQUEID" val="1438"/>
</p:tagLst>
</file>

<file path=ppt/tags/tag340.xml><?xml version="1.0" encoding="utf-8"?>
<p:tagLst xmlns:p="http://schemas.openxmlformats.org/presentationml/2006/main">
  <p:tag name="AS_UNIQUEID" val="1064"/>
</p:tagLst>
</file>

<file path=ppt/tags/tag341.xml><?xml version="1.0" encoding="utf-8"?>
<p:tagLst xmlns:p="http://schemas.openxmlformats.org/presentationml/2006/main">
  <p:tag name="AS_UNIQUEID" val="1836"/>
</p:tagLst>
</file>

<file path=ppt/tags/tag342.xml><?xml version="1.0" encoding="utf-8"?>
<p:tagLst xmlns:p="http://schemas.openxmlformats.org/presentationml/2006/main">
  <p:tag name="AS_UNIQUEID" val="1837"/>
</p:tagLst>
</file>

<file path=ppt/tags/tag343.xml><?xml version="1.0" encoding="utf-8"?>
<p:tagLst xmlns:p="http://schemas.openxmlformats.org/presentationml/2006/main">
  <p:tag name="AS_UNIQUEID" val="1838"/>
</p:tagLst>
</file>

<file path=ppt/tags/tag344.xml><?xml version="1.0" encoding="utf-8"?>
<p:tagLst xmlns:p="http://schemas.openxmlformats.org/presentationml/2006/main">
  <p:tag name="AS_UNIQUEID" val="1839"/>
</p:tagLst>
</file>

<file path=ppt/tags/tag345.xml><?xml version="1.0" encoding="utf-8"?>
<p:tagLst xmlns:p="http://schemas.openxmlformats.org/presentationml/2006/main">
  <p:tag name="AS_UNIQUEID" val="569"/>
</p:tagLst>
</file>

<file path=ppt/tags/tag346.xml><?xml version="1.0" encoding="utf-8"?>
<p:tagLst xmlns:p="http://schemas.openxmlformats.org/presentationml/2006/main">
  <p:tag name="AS_UNIQUEID" val="570"/>
</p:tagLst>
</file>

<file path=ppt/tags/tag347.xml><?xml version="1.0" encoding="utf-8"?>
<p:tagLst xmlns:p="http://schemas.openxmlformats.org/presentationml/2006/main">
  <p:tag name="AS_UNIQUEID" val="571"/>
</p:tagLst>
</file>

<file path=ppt/tags/tag348.xml><?xml version="1.0" encoding="utf-8"?>
<p:tagLst xmlns:p="http://schemas.openxmlformats.org/presentationml/2006/main">
  <p:tag name="AS_UNIQUEID" val="1840"/>
</p:tagLst>
</file>

<file path=ppt/tags/tag349.xml><?xml version="1.0" encoding="utf-8"?>
<p:tagLst xmlns:p="http://schemas.openxmlformats.org/presentationml/2006/main">
  <p:tag name="AS_UNIQUEID" val="1051"/>
</p:tagLst>
</file>

<file path=ppt/tags/tag35.xml><?xml version="1.0" encoding="utf-8"?>
<p:tagLst xmlns:p="http://schemas.openxmlformats.org/presentationml/2006/main">
  <p:tag name="AS_UNIQUEID" val="1439"/>
</p:tagLst>
</file>

<file path=ppt/tags/tag350.xml><?xml version="1.0" encoding="utf-8"?>
<p:tagLst xmlns:p="http://schemas.openxmlformats.org/presentationml/2006/main">
  <p:tag name="AS_UNIQUEID" val="574"/>
</p:tagLst>
</file>

<file path=ppt/tags/tag351.xml><?xml version="1.0" encoding="utf-8"?>
<p:tagLst xmlns:p="http://schemas.openxmlformats.org/presentationml/2006/main">
  <p:tag name="AS_UNIQUEID" val="575"/>
</p:tagLst>
</file>

<file path=ppt/tags/tag352.xml><?xml version="1.0" encoding="utf-8"?>
<p:tagLst xmlns:p="http://schemas.openxmlformats.org/presentationml/2006/main">
  <p:tag name="AS_UNIQUEID" val="576"/>
</p:tagLst>
</file>

<file path=ppt/tags/tag353.xml><?xml version="1.0" encoding="utf-8"?>
<p:tagLst xmlns:p="http://schemas.openxmlformats.org/presentationml/2006/main">
  <p:tag name="AS_UNIQUEID" val="1625"/>
</p:tagLst>
</file>

<file path=ppt/tags/tag354.xml><?xml version="1.0" encoding="utf-8"?>
<p:tagLst xmlns:p="http://schemas.openxmlformats.org/presentationml/2006/main">
  <p:tag name="AS_UNIQUEID" val="1841"/>
</p:tagLst>
</file>

<file path=ppt/tags/tag355.xml><?xml version="1.0" encoding="utf-8"?>
<p:tagLst xmlns:p="http://schemas.openxmlformats.org/presentationml/2006/main">
  <p:tag name="AS_UNIQUEID" val="579"/>
</p:tagLst>
</file>

<file path=ppt/tags/tag356.xml><?xml version="1.0" encoding="utf-8"?>
<p:tagLst xmlns:p="http://schemas.openxmlformats.org/presentationml/2006/main">
  <p:tag name="AS_UNIQUEID" val="580"/>
</p:tagLst>
</file>

<file path=ppt/tags/tag357.xml><?xml version="1.0" encoding="utf-8"?>
<p:tagLst xmlns:p="http://schemas.openxmlformats.org/presentationml/2006/main">
  <p:tag name="AS_UNIQUEID" val="581"/>
</p:tagLst>
</file>

<file path=ppt/tags/tag358.xml><?xml version="1.0" encoding="utf-8"?>
<p:tagLst xmlns:p="http://schemas.openxmlformats.org/presentationml/2006/main">
  <p:tag name="AS_UNIQUEID" val="1842"/>
</p:tagLst>
</file>

<file path=ppt/tags/tag359.xml><?xml version="1.0" encoding="utf-8"?>
<p:tagLst xmlns:p="http://schemas.openxmlformats.org/presentationml/2006/main">
  <p:tag name="AS_UNIQUEID" val="1054"/>
</p:tagLst>
</file>

<file path=ppt/tags/tag36.xml><?xml version="1.0" encoding="utf-8"?>
<p:tagLst xmlns:p="http://schemas.openxmlformats.org/presentationml/2006/main">
  <p:tag name="AS_UNIQUEID" val="1440"/>
</p:tagLst>
</file>

<file path=ppt/tags/tag360.xml><?xml version="1.0" encoding="utf-8"?>
<p:tagLst xmlns:p="http://schemas.openxmlformats.org/presentationml/2006/main">
  <p:tag name="AS_UNIQUEID" val="584"/>
</p:tagLst>
</file>

<file path=ppt/tags/tag361.xml><?xml version="1.0" encoding="utf-8"?>
<p:tagLst xmlns:p="http://schemas.openxmlformats.org/presentationml/2006/main">
  <p:tag name="AS_UNIQUEID" val="585"/>
</p:tagLst>
</file>

<file path=ppt/tags/tag362.xml><?xml version="1.0" encoding="utf-8"?>
<p:tagLst xmlns:p="http://schemas.openxmlformats.org/presentationml/2006/main">
  <p:tag name="AS_UNIQUEID" val="586"/>
</p:tagLst>
</file>

<file path=ppt/tags/tag363.xml><?xml version="1.0" encoding="utf-8"?>
<p:tagLst xmlns:p="http://schemas.openxmlformats.org/presentationml/2006/main">
  <p:tag name="AS_UNIQUEID" val="1628"/>
</p:tagLst>
</file>

<file path=ppt/tags/tag364.xml><?xml version="1.0" encoding="utf-8"?>
<p:tagLst xmlns:p="http://schemas.openxmlformats.org/presentationml/2006/main">
  <p:tag name="AS_UNIQUEID" val="1843"/>
</p:tagLst>
</file>

<file path=ppt/tags/tag365.xml><?xml version="1.0" encoding="utf-8"?>
<p:tagLst xmlns:p="http://schemas.openxmlformats.org/presentationml/2006/main">
  <p:tag name="AS_UNIQUEID" val="589"/>
</p:tagLst>
</file>

<file path=ppt/tags/tag366.xml><?xml version="1.0" encoding="utf-8"?>
<p:tagLst xmlns:p="http://schemas.openxmlformats.org/presentationml/2006/main">
  <p:tag name="AS_UNIQUEID" val="590"/>
</p:tagLst>
</file>

<file path=ppt/tags/tag367.xml><?xml version="1.0" encoding="utf-8"?>
<p:tagLst xmlns:p="http://schemas.openxmlformats.org/presentationml/2006/main">
  <p:tag name="AS_UNIQUEID" val="591"/>
</p:tagLst>
</file>

<file path=ppt/tags/tag368.xml><?xml version="1.0" encoding="utf-8"?>
<p:tagLst xmlns:p="http://schemas.openxmlformats.org/presentationml/2006/main">
  <p:tag name="AS_UNIQUEID" val="1844"/>
</p:tagLst>
</file>

<file path=ppt/tags/tag369.xml><?xml version="1.0" encoding="utf-8"?>
<p:tagLst xmlns:p="http://schemas.openxmlformats.org/presentationml/2006/main">
  <p:tag name="AS_UNIQUEID" val="1057"/>
</p:tagLst>
</file>

<file path=ppt/tags/tag37.xml><?xml version="1.0" encoding="utf-8"?>
<p:tagLst xmlns:p="http://schemas.openxmlformats.org/presentationml/2006/main">
  <p:tag name="AS_UNIQUEID" val="1441"/>
</p:tagLst>
</file>

<file path=ppt/tags/tag370.xml><?xml version="1.0" encoding="utf-8"?>
<p:tagLst xmlns:p="http://schemas.openxmlformats.org/presentationml/2006/main">
  <p:tag name="AS_UNIQUEID" val="594"/>
</p:tagLst>
</file>

<file path=ppt/tags/tag371.xml><?xml version="1.0" encoding="utf-8"?>
<p:tagLst xmlns:p="http://schemas.openxmlformats.org/presentationml/2006/main">
  <p:tag name="AS_UNIQUEID" val="595"/>
</p:tagLst>
</file>

<file path=ppt/tags/tag372.xml><?xml version="1.0" encoding="utf-8"?>
<p:tagLst xmlns:p="http://schemas.openxmlformats.org/presentationml/2006/main">
  <p:tag name="AS_UNIQUEID" val="596"/>
</p:tagLst>
</file>

<file path=ppt/tags/tag373.xml><?xml version="1.0" encoding="utf-8"?>
<p:tagLst xmlns:p="http://schemas.openxmlformats.org/presentationml/2006/main">
  <p:tag name="AS_UNIQUEID" val="1631"/>
</p:tagLst>
</file>

<file path=ppt/tags/tag374.xml><?xml version="1.0" encoding="utf-8"?>
<p:tagLst xmlns:p="http://schemas.openxmlformats.org/presentationml/2006/main">
  <p:tag name="AS_UNIQUEID" val="1845"/>
</p:tagLst>
</file>

<file path=ppt/tags/tag375.xml><?xml version="1.0" encoding="utf-8"?>
<p:tagLst xmlns:p="http://schemas.openxmlformats.org/presentationml/2006/main">
  <p:tag name="AS_UNIQUEID" val="1846"/>
</p:tagLst>
</file>

<file path=ppt/tags/tag376.xml><?xml version="1.0" encoding="utf-8"?>
<p:tagLst xmlns:p="http://schemas.openxmlformats.org/presentationml/2006/main">
  <p:tag name="AS_UNIQUEID" val="1847"/>
</p:tagLst>
</file>

<file path=ppt/tags/tag377.xml><?xml version="1.0" encoding="utf-8"?>
<p:tagLst xmlns:p="http://schemas.openxmlformats.org/presentationml/2006/main">
  <p:tag name="AS_UNIQUEID" val="374"/>
</p:tagLst>
</file>

<file path=ppt/tags/tag378.xml><?xml version="1.0" encoding="utf-8"?>
<p:tagLst xmlns:p="http://schemas.openxmlformats.org/presentationml/2006/main">
  <p:tag name="AS_UNIQUEID" val="375"/>
</p:tagLst>
</file>

<file path=ppt/tags/tag379.xml><?xml version="1.0" encoding="utf-8"?>
<p:tagLst xmlns:p="http://schemas.openxmlformats.org/presentationml/2006/main">
  <p:tag name="AS_UNIQUEID" val="1848"/>
</p:tagLst>
</file>

<file path=ppt/tags/tag38.xml><?xml version="1.0" encoding="utf-8"?>
<p:tagLst xmlns:p="http://schemas.openxmlformats.org/presentationml/2006/main">
  <p:tag name="AS_UNIQUEID" val="1442"/>
</p:tagLst>
</file>

<file path=ppt/tags/tag380.xml><?xml version="1.0" encoding="utf-8"?>
<p:tagLst xmlns:p="http://schemas.openxmlformats.org/presentationml/2006/main">
  <p:tag name="AS_UNIQUEID" val="1849"/>
</p:tagLst>
</file>

<file path=ppt/tags/tag381.xml><?xml version="1.0" encoding="utf-8"?>
<p:tagLst xmlns:p="http://schemas.openxmlformats.org/presentationml/2006/main">
  <p:tag name="AS_UNIQUEID" val="1850"/>
</p:tagLst>
</file>

<file path=ppt/tags/tag382.xml><?xml version="1.0" encoding="utf-8"?>
<p:tagLst xmlns:p="http://schemas.openxmlformats.org/presentationml/2006/main">
  <p:tag name="AS_UNIQUEID" val="1851"/>
</p:tagLst>
</file>

<file path=ppt/tags/tag383.xml><?xml version="1.0" encoding="utf-8"?>
<p:tagLst xmlns:p="http://schemas.openxmlformats.org/presentationml/2006/main">
  <p:tag name="AS_UNIQUEID" val="1852"/>
</p:tagLst>
</file>

<file path=ppt/tags/tag384.xml><?xml version="1.0" encoding="utf-8"?>
<p:tagLst xmlns:p="http://schemas.openxmlformats.org/presentationml/2006/main">
  <p:tag name="AS_UNIQUEID" val="1853"/>
</p:tagLst>
</file>

<file path=ppt/tags/tag385.xml><?xml version="1.0" encoding="utf-8"?>
<p:tagLst xmlns:p="http://schemas.openxmlformats.org/presentationml/2006/main">
  <p:tag name="AS_UNIQUEID" val="1636"/>
</p:tagLst>
</file>

<file path=ppt/tags/tag386.xml><?xml version="1.0" encoding="utf-8"?>
<p:tagLst xmlns:p="http://schemas.openxmlformats.org/presentationml/2006/main">
  <p:tag name="AS_UNIQUEID" val="1637"/>
</p:tagLst>
</file>

<file path=ppt/tags/tag387.xml><?xml version="1.0" encoding="utf-8"?>
<p:tagLst xmlns:p="http://schemas.openxmlformats.org/presentationml/2006/main">
  <p:tag name="AS_UNIQUEID" val="1638"/>
</p:tagLst>
</file>

<file path=ppt/tags/tag388.xml><?xml version="1.0" encoding="utf-8"?>
<p:tagLst xmlns:p="http://schemas.openxmlformats.org/presentationml/2006/main">
  <p:tag name="AS_UNIQUEID" val="1639"/>
</p:tagLst>
</file>

<file path=ppt/tags/tag389.xml><?xml version="1.0" encoding="utf-8"?>
<p:tagLst xmlns:p="http://schemas.openxmlformats.org/presentationml/2006/main">
  <p:tag name="AS_UNIQUEID" val="1640"/>
</p:tagLst>
</file>

<file path=ppt/tags/tag39.xml><?xml version="1.0" encoding="utf-8"?>
<p:tagLst xmlns:p="http://schemas.openxmlformats.org/presentationml/2006/main">
  <p:tag name="AS_UNIQUEID" val="1443"/>
</p:tagLst>
</file>

<file path=ppt/tags/tag390.xml><?xml version="1.0" encoding="utf-8"?>
<p:tagLst xmlns:p="http://schemas.openxmlformats.org/presentationml/2006/main">
  <p:tag name="AS_UNIQUEID" val="1641"/>
</p:tagLst>
</file>

<file path=ppt/tags/tag391.xml><?xml version="1.0" encoding="utf-8"?>
<p:tagLst xmlns:p="http://schemas.openxmlformats.org/presentationml/2006/main">
  <p:tag name="AS_UNIQUEID" val="1642"/>
</p:tagLst>
</file>

<file path=ppt/tags/tag392.xml><?xml version="1.0" encoding="utf-8"?>
<p:tagLst xmlns:p="http://schemas.openxmlformats.org/presentationml/2006/main">
  <p:tag name="AS_UNIQUEID" val="1643"/>
</p:tagLst>
</file>

<file path=ppt/tags/tag393.xml><?xml version="1.0" encoding="utf-8"?>
<p:tagLst xmlns:p="http://schemas.openxmlformats.org/presentationml/2006/main">
  <p:tag name="AS_UNIQUEID" val="1644"/>
</p:tagLst>
</file>

<file path=ppt/tags/tag394.xml><?xml version="1.0" encoding="utf-8"?>
<p:tagLst xmlns:p="http://schemas.openxmlformats.org/presentationml/2006/main">
  <p:tag name="AS_UNIQUEID" val="1645"/>
</p:tagLst>
</file>

<file path=ppt/tags/tag395.xml><?xml version="1.0" encoding="utf-8"?>
<p:tagLst xmlns:p="http://schemas.openxmlformats.org/presentationml/2006/main">
  <p:tag name="AS_UNIQUEID" val="1646"/>
</p:tagLst>
</file>

<file path=ppt/tags/tag396.xml><?xml version="1.0" encoding="utf-8"?>
<p:tagLst xmlns:p="http://schemas.openxmlformats.org/presentationml/2006/main">
  <p:tag name="AS_UNIQUEID" val="1647"/>
</p:tagLst>
</file>

<file path=ppt/tags/tag397.xml><?xml version="1.0" encoding="utf-8"?>
<p:tagLst xmlns:p="http://schemas.openxmlformats.org/presentationml/2006/main">
  <p:tag name="AS_UNIQUEID" val="1648"/>
</p:tagLst>
</file>

<file path=ppt/tags/tag398.xml><?xml version="1.0" encoding="utf-8"?>
<p:tagLst xmlns:p="http://schemas.openxmlformats.org/presentationml/2006/main">
  <p:tag name="AS_UNIQUEID" val="1649"/>
</p:tagLst>
</file>

<file path=ppt/tags/tag399.xml><?xml version="1.0" encoding="utf-8"?>
<p:tagLst xmlns:p="http://schemas.openxmlformats.org/presentationml/2006/main">
  <p:tag name="AS_UNIQUEID" val="1650"/>
</p:tagLst>
</file>

<file path=ppt/tags/tag4.xml><?xml version="1.0" encoding="utf-8"?>
<p:tagLst xmlns:p="http://schemas.openxmlformats.org/presentationml/2006/main">
  <p:tag name="AS_UNIQUEID" val="1415"/>
</p:tagLst>
</file>

<file path=ppt/tags/tag40.xml><?xml version="1.0" encoding="utf-8"?>
<p:tagLst xmlns:p="http://schemas.openxmlformats.org/presentationml/2006/main">
  <p:tag name="AS_UNIQUEID" val="1444"/>
</p:tagLst>
</file>

<file path=ppt/tags/tag400.xml><?xml version="1.0" encoding="utf-8"?>
<p:tagLst xmlns:p="http://schemas.openxmlformats.org/presentationml/2006/main">
  <p:tag name="AS_UNIQUEID" val="1651"/>
</p:tagLst>
</file>

<file path=ppt/tags/tag401.xml><?xml version="1.0" encoding="utf-8"?>
<p:tagLst xmlns:p="http://schemas.openxmlformats.org/presentationml/2006/main">
  <p:tag name="AS_UNIQUEID" val="1652"/>
</p:tagLst>
</file>

<file path=ppt/tags/tag402.xml><?xml version="1.0" encoding="utf-8"?>
<p:tagLst xmlns:p="http://schemas.openxmlformats.org/presentationml/2006/main">
  <p:tag name="AS_UNIQUEID" val="1653"/>
</p:tagLst>
</file>

<file path=ppt/tags/tag403.xml><?xml version="1.0" encoding="utf-8"?>
<p:tagLst xmlns:p="http://schemas.openxmlformats.org/presentationml/2006/main">
  <p:tag name="AS_UNIQUEID" val="1654"/>
</p:tagLst>
</file>

<file path=ppt/tags/tag404.xml><?xml version="1.0" encoding="utf-8"?>
<p:tagLst xmlns:p="http://schemas.openxmlformats.org/presentationml/2006/main">
  <p:tag name="AS_UNIQUEID" val="1655"/>
</p:tagLst>
</file>

<file path=ppt/tags/tag405.xml><?xml version="1.0" encoding="utf-8"?>
<p:tagLst xmlns:p="http://schemas.openxmlformats.org/presentationml/2006/main">
  <p:tag name="AS_UNIQUEID" val="1656"/>
</p:tagLst>
</file>

<file path=ppt/tags/tag406.xml><?xml version="1.0" encoding="utf-8"?>
<p:tagLst xmlns:p="http://schemas.openxmlformats.org/presentationml/2006/main">
  <p:tag name="AS_UNIQUEID" val="1657"/>
</p:tagLst>
</file>

<file path=ppt/tags/tag407.xml><?xml version="1.0" encoding="utf-8"?>
<p:tagLst xmlns:p="http://schemas.openxmlformats.org/presentationml/2006/main">
  <p:tag name="AS_UNIQUEID" val="1658"/>
</p:tagLst>
</file>

<file path=ppt/tags/tag408.xml><?xml version="1.0" encoding="utf-8"?>
<p:tagLst xmlns:p="http://schemas.openxmlformats.org/presentationml/2006/main">
  <p:tag name="AS_UNIQUEID" val="1659"/>
</p:tagLst>
</file>

<file path=ppt/tags/tag409.xml><?xml version="1.0" encoding="utf-8"?>
<p:tagLst xmlns:p="http://schemas.openxmlformats.org/presentationml/2006/main">
  <p:tag name="AS_UNIQUEID" val="1660"/>
</p:tagLst>
</file>

<file path=ppt/tags/tag41.xml><?xml version="1.0" encoding="utf-8"?>
<p:tagLst xmlns:p="http://schemas.openxmlformats.org/presentationml/2006/main">
  <p:tag name="AS_UNIQUEID" val="1801"/>
</p:tagLst>
</file>

<file path=ppt/tags/tag410.xml><?xml version="1.0" encoding="utf-8"?>
<p:tagLst xmlns:p="http://schemas.openxmlformats.org/presentationml/2006/main">
  <p:tag name="AS_UNIQUEID" val="1661"/>
</p:tagLst>
</file>

<file path=ppt/tags/tag411.xml><?xml version="1.0" encoding="utf-8"?>
<p:tagLst xmlns:p="http://schemas.openxmlformats.org/presentationml/2006/main">
  <p:tag name="AS_UNIQUEID" val="1662"/>
</p:tagLst>
</file>

<file path=ppt/tags/tag412.xml><?xml version="1.0" encoding="utf-8"?>
<p:tagLst xmlns:p="http://schemas.openxmlformats.org/presentationml/2006/main">
  <p:tag name="AS_UNIQUEID" val="1663"/>
</p:tagLst>
</file>

<file path=ppt/tags/tag413.xml><?xml version="1.0" encoding="utf-8"?>
<p:tagLst xmlns:p="http://schemas.openxmlformats.org/presentationml/2006/main">
  <p:tag name="AS_UNIQUEID" val="1664"/>
</p:tagLst>
</file>

<file path=ppt/tags/tag414.xml><?xml version="1.0" encoding="utf-8"?>
<p:tagLst xmlns:p="http://schemas.openxmlformats.org/presentationml/2006/main">
  <p:tag name="AS_UNIQUEID" val="1665"/>
</p:tagLst>
</file>

<file path=ppt/tags/tag415.xml><?xml version="1.0" encoding="utf-8"?>
<p:tagLst xmlns:p="http://schemas.openxmlformats.org/presentationml/2006/main">
  <p:tag name="AS_UNIQUEID" val="1219"/>
</p:tagLst>
</file>

<file path=ppt/tags/tag416.xml><?xml version="1.0" encoding="utf-8"?>
<p:tagLst xmlns:p="http://schemas.openxmlformats.org/presentationml/2006/main">
  <p:tag name="AS_UNIQUEID" val="1664"/>
</p:tagLst>
</file>

<file path=ppt/tags/tag417.xml><?xml version="1.0" encoding="utf-8"?>
<p:tagLst xmlns:p="http://schemas.openxmlformats.org/presentationml/2006/main">
  <p:tag name="AS_UNIQUEID" val="1664"/>
</p:tagLst>
</file>

<file path=ppt/tags/tag418.xml><?xml version="1.0" encoding="utf-8"?>
<p:tagLst xmlns:p="http://schemas.openxmlformats.org/presentationml/2006/main">
  <p:tag name="AS_UNIQUEID" val="1664"/>
</p:tagLst>
</file>

<file path=ppt/tags/tag419.xml><?xml version="1.0" encoding="utf-8"?>
<p:tagLst xmlns:p="http://schemas.openxmlformats.org/presentationml/2006/main">
  <p:tag name="AS_UNIQUEID" val="1664"/>
</p:tagLst>
</file>

<file path=ppt/tags/tag42.xml><?xml version="1.0" encoding="utf-8"?>
<p:tagLst xmlns:p="http://schemas.openxmlformats.org/presentationml/2006/main">
  <p:tag name="AS_UNIQUEID" val="1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420.xml><?xml version="1.0" encoding="utf-8"?>
<p:tagLst xmlns:p="http://schemas.openxmlformats.org/presentationml/2006/main">
  <p:tag name="AS_UNIQUEID" val="1664"/>
</p:tagLst>
</file>

<file path=ppt/tags/tag421.xml><?xml version="1.0" encoding="utf-8"?>
<p:tagLst xmlns:p="http://schemas.openxmlformats.org/presentationml/2006/main">
  <p:tag name="AS_UNIQUEID" val="1664"/>
</p:tagLst>
</file>

<file path=ppt/tags/tag422.xml><?xml version="1.0" encoding="utf-8"?>
<p:tagLst xmlns:p="http://schemas.openxmlformats.org/presentationml/2006/main">
  <p:tag name="AS_UNIQUEID" val="1647"/>
</p:tagLst>
</file>

<file path=ppt/tags/tag423.xml><?xml version="1.0" encoding="utf-8"?>
<p:tagLst xmlns:p="http://schemas.openxmlformats.org/presentationml/2006/main">
  <p:tag name="AS_UNIQUEID" val="1664"/>
</p:tagLst>
</file>

<file path=ppt/tags/tag42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425.xml><?xml version="1.0" encoding="utf-8"?>
<p:tagLst xmlns:p="http://schemas.openxmlformats.org/presentationml/2006/main">
  <p:tag name="AS_UNIQUEID" val="1854"/>
</p:tagLst>
</file>

<file path=ppt/tags/tag426.xml><?xml version="1.0" encoding="utf-8"?>
<p:tagLst xmlns:p="http://schemas.openxmlformats.org/presentationml/2006/main">
  <p:tag name="AS_UNIQUEID" val="1668"/>
</p:tagLst>
</file>

<file path=ppt/tags/tag427.xml><?xml version="1.0" encoding="utf-8"?>
<p:tagLst xmlns:p="http://schemas.openxmlformats.org/presentationml/2006/main">
  <p:tag name="AS_UNIQUEID" val="1675"/>
</p:tagLst>
</file>

<file path=ppt/tags/tag428.xml><?xml version="1.0" encoding="utf-8"?>
<p:tagLst xmlns:p="http://schemas.openxmlformats.org/presentationml/2006/main">
  <p:tag name="AS_UNIQUEID" val="1855"/>
</p:tagLst>
</file>

<file path=ppt/tags/tag429.xml><?xml version="1.0" encoding="utf-8"?>
<p:tagLst xmlns:p="http://schemas.openxmlformats.org/presentationml/2006/main">
  <p:tag name="AS_UNIQUEID" val="1856"/>
</p:tagLst>
</file>

<file path=ppt/tags/tag43.xml><?xml version="1.0" encoding="utf-8"?>
<p:tagLst xmlns:p="http://schemas.openxmlformats.org/presentationml/2006/main">
  <p:tag name="AS_UNIQUEID" val="1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30.xml><?xml version="1.0" encoding="utf-8"?>
<p:tagLst xmlns:p="http://schemas.openxmlformats.org/presentationml/2006/main">
  <p:tag name="AS_UNIQUEID" val="1857"/>
</p:tagLst>
</file>

<file path=ppt/tags/tag431.xml><?xml version="1.0" encoding="utf-8"?>
<p:tagLst xmlns:p="http://schemas.openxmlformats.org/presentationml/2006/main">
  <p:tag name="AS_UNIQUEID" val="1858"/>
</p:tagLst>
</file>

<file path=ppt/tags/tag432.xml><?xml version="1.0" encoding="utf-8"?>
<p:tagLst xmlns:p="http://schemas.openxmlformats.org/presentationml/2006/main">
  <p:tag name="AS_UNIQUEID" val="1859"/>
</p:tagLst>
</file>

<file path=ppt/tags/tag433.xml><?xml version="1.0" encoding="utf-8"?>
<p:tagLst xmlns:p="http://schemas.openxmlformats.org/presentationml/2006/main">
  <p:tag name="AS_UNIQUEID" val="1860"/>
</p:tagLst>
</file>

<file path=ppt/tags/tag434.xml><?xml version="1.0" encoding="utf-8"?>
<p:tagLst xmlns:p="http://schemas.openxmlformats.org/presentationml/2006/main">
  <p:tag name="AS_UNIQUEID" val="1861"/>
</p:tagLst>
</file>

<file path=ppt/tags/tag435.xml><?xml version="1.0" encoding="utf-8"?>
<p:tagLst xmlns:p="http://schemas.openxmlformats.org/presentationml/2006/main">
  <p:tag name="AS_UNIQUEID" val="1862"/>
</p:tagLst>
</file>

<file path=ppt/tags/tag436.xml><?xml version="1.0" encoding="utf-8"?>
<p:tagLst xmlns:p="http://schemas.openxmlformats.org/presentationml/2006/main">
  <p:tag name="AS_UNIQUEID" val="1098"/>
</p:tagLst>
</file>

<file path=ppt/tags/tag437.xml><?xml version="1.0" encoding="utf-8"?>
<p:tagLst xmlns:p="http://schemas.openxmlformats.org/presentationml/2006/main">
  <p:tag name="AS_UNIQUEID" val="1099"/>
</p:tagLst>
</file>

<file path=ppt/tags/tag438.xml><?xml version="1.0" encoding="utf-8"?>
<p:tagLst xmlns:p="http://schemas.openxmlformats.org/presentationml/2006/main">
  <p:tag name="AS_UNIQUEID" val="1100"/>
</p:tagLst>
</file>

<file path=ppt/tags/tag439.xml><?xml version="1.0" encoding="utf-8"?>
<p:tagLst xmlns:p="http://schemas.openxmlformats.org/presentationml/2006/main">
  <p:tag name="AS_UNIQUEID" val="1863"/>
</p:tagLst>
</file>

<file path=ppt/tags/tag44.xml><?xml version="1.0" encoding="utf-8"?>
<p:tagLst xmlns:p="http://schemas.openxmlformats.org/presentationml/2006/main">
  <p:tag name="AS_UNIQUEID" val="1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440.xml><?xml version="1.0" encoding="utf-8"?>
<p:tagLst xmlns:p="http://schemas.openxmlformats.org/presentationml/2006/main">
  <p:tag name="AS_UNIQUEID" val="1109"/>
</p:tagLst>
</file>

<file path=ppt/tags/tag441.xml><?xml version="1.0" encoding="utf-8"?>
<p:tagLst xmlns:p="http://schemas.openxmlformats.org/presentationml/2006/main">
  <p:tag name="AS_UNIQUEID" val="1864"/>
</p:tagLst>
</file>

<file path=ppt/tags/tag442.xml><?xml version="1.0" encoding="utf-8"?>
<p:tagLst xmlns:p="http://schemas.openxmlformats.org/presentationml/2006/main">
  <p:tag name="AS_UNIQUEID" val="1865"/>
</p:tagLst>
</file>

<file path=ppt/tags/tag443.xml><?xml version="1.0" encoding="utf-8"?>
<p:tagLst xmlns:p="http://schemas.openxmlformats.org/presentationml/2006/main">
  <p:tag name="AS_UNIQUEID" val="1866"/>
</p:tagLst>
</file>

<file path=ppt/tags/tag444.xml><?xml version="1.0" encoding="utf-8"?>
<p:tagLst xmlns:p="http://schemas.openxmlformats.org/presentationml/2006/main">
  <p:tag name="AS_UNIQUEID" val="1867"/>
</p:tagLst>
</file>

<file path=ppt/tags/tag445.xml><?xml version="1.0" encoding="utf-8"?>
<p:tagLst xmlns:p="http://schemas.openxmlformats.org/presentationml/2006/main">
  <p:tag name="AS_UNIQUEID" val="1868"/>
</p:tagLst>
</file>

<file path=ppt/tags/tag446.xml><?xml version="1.0" encoding="utf-8"?>
<p:tagLst xmlns:p="http://schemas.openxmlformats.org/presentationml/2006/main">
  <p:tag name="AS_UNIQUEID" val="1869"/>
</p:tagLst>
</file>

<file path=ppt/tags/tag447.xml><?xml version="1.0" encoding="utf-8"?>
<p:tagLst xmlns:p="http://schemas.openxmlformats.org/presentationml/2006/main">
  <p:tag name="AS_UNIQUEID" val="1870"/>
</p:tagLst>
</file>

<file path=ppt/tags/tag448.xml><?xml version="1.0" encoding="utf-8"?>
<p:tagLst xmlns:p="http://schemas.openxmlformats.org/presentationml/2006/main">
  <p:tag name="AS_UNIQUEID" val="1679"/>
</p:tagLst>
</file>

<file path=ppt/tags/tag449.xml><?xml version="1.0" encoding="utf-8"?>
<p:tagLst xmlns:p="http://schemas.openxmlformats.org/presentationml/2006/main">
  <p:tag name="AS_UNIQUEID" val="1871"/>
</p:tagLst>
</file>

<file path=ppt/tags/tag45.xml><?xml version="1.0" encoding="utf-8"?>
<p:tagLst xmlns:p="http://schemas.openxmlformats.org/presentationml/2006/main">
  <p:tag name="AS_UNIQUEID" val="1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450.xml><?xml version="1.0" encoding="utf-8"?>
<p:tagLst xmlns:p="http://schemas.openxmlformats.org/presentationml/2006/main">
  <p:tag name="AS_UNIQUEID" val="1688"/>
</p:tagLst>
</file>

<file path=ppt/tags/tag451.xml><?xml version="1.0" encoding="utf-8"?>
<p:tagLst xmlns:p="http://schemas.openxmlformats.org/presentationml/2006/main">
  <p:tag name="AS_UNIQUEID" val="1872"/>
</p:tagLst>
</file>

<file path=ppt/tags/tag452.xml><?xml version="1.0" encoding="utf-8"?>
<p:tagLst xmlns:p="http://schemas.openxmlformats.org/presentationml/2006/main">
  <p:tag name="AS_UNIQUEID" val="1690"/>
</p:tagLst>
</file>

<file path=ppt/tags/tag453.xml><?xml version="1.0" encoding="utf-8"?>
<p:tagLst xmlns:p="http://schemas.openxmlformats.org/presentationml/2006/main">
  <p:tag name="AS_UNIQUEID" val="1691"/>
</p:tagLst>
</file>

<file path=ppt/tags/tag454.xml><?xml version="1.0" encoding="utf-8"?>
<p:tagLst xmlns:p="http://schemas.openxmlformats.org/presentationml/2006/main">
  <p:tag name="AS_UNIQUEID" val="1873"/>
</p:tagLst>
</file>

<file path=ppt/tags/tag455.xml><?xml version="1.0" encoding="utf-8"?>
<p:tagLst xmlns:p="http://schemas.openxmlformats.org/presentationml/2006/main">
  <p:tag name="AS_UNIQUEID" val="1874"/>
</p:tagLst>
</file>

<file path=ppt/tags/tag456.xml><?xml version="1.0" encoding="utf-8"?>
<p:tagLst xmlns:p="http://schemas.openxmlformats.org/presentationml/2006/main">
  <p:tag name="AS_UNIQUEID" val="1694"/>
</p:tagLst>
</file>

<file path=ppt/tags/tag457.xml><?xml version="1.0" encoding="utf-8"?>
<p:tagLst xmlns:p="http://schemas.openxmlformats.org/presentationml/2006/main">
  <p:tag name="AS_UNIQUEID" val="1875"/>
</p:tagLst>
</file>

<file path=ppt/tags/tag458.xml><?xml version="1.0" encoding="utf-8"?>
<p:tagLst xmlns:p="http://schemas.openxmlformats.org/presentationml/2006/main">
  <p:tag name="AS_UNIQUEID" val="1876"/>
</p:tagLst>
</file>

<file path=ppt/tags/tag459.xml><?xml version="1.0" encoding="utf-8"?>
<p:tagLst xmlns:p="http://schemas.openxmlformats.org/presentationml/2006/main">
  <p:tag name="AS_UNIQUEID" val="1877"/>
</p:tagLst>
</file>

<file path=ppt/tags/tag46.xml><?xml version="1.0" encoding="utf-8"?>
<p:tagLst xmlns:p="http://schemas.openxmlformats.org/presentationml/2006/main">
  <p:tag name="AS_UNIQUEID" val="1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0.xml><?xml version="1.0" encoding="utf-8"?>
<p:tagLst xmlns:p="http://schemas.openxmlformats.org/presentationml/2006/main">
  <p:tag name="AS_UNIQUEID" val="1878"/>
</p:tagLst>
</file>

<file path=ppt/tags/tag461.xml><?xml version="1.0" encoding="utf-8"?>
<p:tagLst xmlns:p="http://schemas.openxmlformats.org/presentationml/2006/main">
  <p:tag name="AS_UNIQUEID" val="1879"/>
</p:tagLst>
</file>

<file path=ppt/tags/tag462.xml><?xml version="1.0" encoding="utf-8"?>
<p:tagLst xmlns:p="http://schemas.openxmlformats.org/presentationml/2006/main">
  <p:tag name="AS_UNIQUEID" val="1880"/>
</p:tagLst>
</file>

<file path=ppt/tags/tag463.xml><?xml version="1.0" encoding="utf-8"?>
<p:tagLst xmlns:p="http://schemas.openxmlformats.org/presentationml/2006/main">
  <p:tag name="AS_UNIQUEID" val="1881"/>
</p:tagLst>
</file>

<file path=ppt/tags/tag464.xml><?xml version="1.0" encoding="utf-8"?>
<p:tagLst xmlns:p="http://schemas.openxmlformats.org/presentationml/2006/main">
  <p:tag name="AS_UNIQUEID" val="1882"/>
</p:tagLst>
</file>

<file path=ppt/tags/tag465.xml><?xml version="1.0" encoding="utf-8"?>
<p:tagLst xmlns:p="http://schemas.openxmlformats.org/presentationml/2006/main">
  <p:tag name="AS_UNIQUEID" val="1883"/>
</p:tagLst>
</file>

<file path=ppt/tags/tag466.xml><?xml version="1.0" encoding="utf-8"?>
<p:tagLst xmlns:p="http://schemas.openxmlformats.org/presentationml/2006/main">
  <p:tag name="AS_UNIQUEID" val="1884"/>
</p:tagLst>
</file>

<file path=ppt/tags/tag467.xml><?xml version="1.0" encoding="utf-8"?>
<p:tagLst xmlns:p="http://schemas.openxmlformats.org/presentationml/2006/main">
  <p:tag name="AS_UNIQUEID" val="1885"/>
</p:tagLst>
</file>

<file path=ppt/tags/tag468.xml><?xml version="1.0" encoding="utf-8"?>
<p:tagLst xmlns:p="http://schemas.openxmlformats.org/presentationml/2006/main">
  <p:tag name="AS_UNIQUEID" val="1886"/>
</p:tagLst>
</file>

<file path=ppt/tags/tag469.xml><?xml version="1.0" encoding="utf-8"?>
<p:tagLst xmlns:p="http://schemas.openxmlformats.org/presentationml/2006/main">
  <p:tag name="AS_UNIQUEID" val="1887"/>
</p:tagLst>
</file>

<file path=ppt/tags/tag47.xml><?xml version="1.0" encoding="utf-8"?>
<p:tagLst xmlns:p="http://schemas.openxmlformats.org/presentationml/2006/main">
  <p:tag name="AS_UNIQUEID" val="1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0.xml><?xml version="1.0" encoding="utf-8"?>
<p:tagLst xmlns:p="http://schemas.openxmlformats.org/presentationml/2006/main">
  <p:tag name="AS_UNIQUEID" val="1888"/>
</p:tagLst>
</file>

<file path=ppt/tags/tag471.xml><?xml version="1.0" encoding="utf-8"?>
<p:tagLst xmlns:p="http://schemas.openxmlformats.org/presentationml/2006/main">
  <p:tag name="AS_UNIQUEID" val="1889"/>
</p:tagLst>
</file>

<file path=ppt/tags/tag472.xml><?xml version="1.0" encoding="utf-8"?>
<p:tagLst xmlns:p="http://schemas.openxmlformats.org/presentationml/2006/main">
  <p:tag name="AS_UNIQUEID" val="1890"/>
</p:tagLst>
</file>

<file path=ppt/tags/tag473.xml><?xml version="1.0" encoding="utf-8"?>
<p:tagLst xmlns:p="http://schemas.openxmlformats.org/presentationml/2006/main">
  <p:tag name="AS_UNIQUEID" val="1891"/>
</p:tagLst>
</file>

<file path=ppt/tags/tag474.xml><?xml version="1.0" encoding="utf-8"?>
<p:tagLst xmlns:p="http://schemas.openxmlformats.org/presentationml/2006/main">
  <p:tag name="AS_UNIQUEID" val="1892"/>
</p:tagLst>
</file>

<file path=ppt/tags/tag475.xml><?xml version="1.0" encoding="utf-8"?>
<p:tagLst xmlns:p="http://schemas.openxmlformats.org/presentationml/2006/main">
  <p:tag name="AS_UNIQUEID" val="1893"/>
</p:tagLst>
</file>

<file path=ppt/tags/tag476.xml><?xml version="1.0" encoding="utf-8"?>
<p:tagLst xmlns:p="http://schemas.openxmlformats.org/presentationml/2006/main">
  <p:tag name="AS_UNIQUEID" val="1894"/>
</p:tagLst>
</file>

<file path=ppt/tags/tag477.xml><?xml version="1.0" encoding="utf-8"?>
<p:tagLst xmlns:p="http://schemas.openxmlformats.org/presentationml/2006/main">
  <p:tag name="AS_UNIQUEID" val="1895"/>
</p:tagLst>
</file>

<file path=ppt/tags/tag478.xml><?xml version="1.0" encoding="utf-8"?>
<p:tagLst xmlns:p="http://schemas.openxmlformats.org/presentationml/2006/main">
  <p:tag name="AS_UNIQUEID" val="1701"/>
</p:tagLst>
</file>

<file path=ppt/tags/tag479.xml><?xml version="1.0" encoding="utf-8"?>
<p:tagLst xmlns:p="http://schemas.openxmlformats.org/presentationml/2006/main">
  <p:tag name="AS_UNIQUEID" val="1896"/>
</p:tagLst>
</file>

<file path=ppt/tags/tag48.xml><?xml version="1.0" encoding="utf-8"?>
<p:tagLst xmlns:p="http://schemas.openxmlformats.org/presentationml/2006/main">
  <p:tag name="AS_UNIQUEID" val="1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0.xml><?xml version="1.0" encoding="utf-8"?>
<p:tagLst xmlns:p="http://schemas.openxmlformats.org/presentationml/2006/main">
  <p:tag name="AS_UNIQUEID" val="1703"/>
</p:tagLst>
</file>

<file path=ppt/tags/tag481.xml><?xml version="1.0" encoding="utf-8"?>
<p:tagLst xmlns:p="http://schemas.openxmlformats.org/presentationml/2006/main">
  <p:tag name="AS_UNIQUEID" val="1897"/>
</p:tagLst>
</file>

<file path=ppt/tags/tag482.xml><?xml version="1.0" encoding="utf-8"?>
<p:tagLst xmlns:p="http://schemas.openxmlformats.org/presentationml/2006/main">
  <p:tag name="AS_UNIQUEID" val="1898"/>
</p:tagLst>
</file>

<file path=ppt/tags/tag483.xml><?xml version="1.0" encoding="utf-8"?>
<p:tagLst xmlns:p="http://schemas.openxmlformats.org/presentationml/2006/main">
  <p:tag name="AS_UNIQUEID" val="1899"/>
</p:tagLst>
</file>

<file path=ppt/tags/tag484.xml><?xml version="1.0" encoding="utf-8"?>
<p:tagLst xmlns:p="http://schemas.openxmlformats.org/presentationml/2006/main">
  <p:tag name="AS_UNIQUEID" val="1900"/>
</p:tagLst>
</file>

<file path=ppt/tags/tag485.xml><?xml version="1.0" encoding="utf-8"?>
<p:tagLst xmlns:p="http://schemas.openxmlformats.org/presentationml/2006/main">
  <p:tag name="AS_UNIQUEID" val="1901"/>
</p:tagLst>
</file>

<file path=ppt/tags/tag486.xml><?xml version="1.0" encoding="utf-8"?>
<p:tagLst xmlns:p="http://schemas.openxmlformats.org/presentationml/2006/main">
  <p:tag name="AS_UNIQUEID" val="1902"/>
</p:tagLst>
</file>

<file path=ppt/tags/tag487.xml><?xml version="1.0" encoding="utf-8"?>
<p:tagLst xmlns:p="http://schemas.openxmlformats.org/presentationml/2006/main">
  <p:tag name="AS_UNIQUEID" val="1903"/>
</p:tagLst>
</file>

<file path=ppt/tags/tag488.xml><?xml version="1.0" encoding="utf-8"?>
<p:tagLst xmlns:p="http://schemas.openxmlformats.org/presentationml/2006/main">
  <p:tag name="AS_UNIQUEID" val="1904"/>
</p:tagLst>
</file>

<file path=ppt/tags/tag489.xml><?xml version="1.0" encoding="utf-8"?>
<p:tagLst xmlns:p="http://schemas.openxmlformats.org/presentationml/2006/main">
  <p:tag name="AS_UNIQUEID" val="1905"/>
</p:tagLst>
</file>

<file path=ppt/tags/tag49.xml><?xml version="1.0" encoding="utf-8"?>
<p:tagLst xmlns:p="http://schemas.openxmlformats.org/presentationml/2006/main">
  <p:tag name="AS_UNIQUEID" val="1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0.xml><?xml version="1.0" encoding="utf-8"?>
<p:tagLst xmlns:p="http://schemas.openxmlformats.org/presentationml/2006/main">
  <p:tag name="AS_UNIQUEID" val="1906"/>
</p:tagLst>
</file>

<file path=ppt/tags/tag491.xml><?xml version="1.0" encoding="utf-8"?>
<p:tagLst xmlns:p="http://schemas.openxmlformats.org/presentationml/2006/main">
  <p:tag name="AS_UNIQUEID" val="1907"/>
</p:tagLst>
</file>

<file path=ppt/tags/tag492.xml><?xml version="1.0" encoding="utf-8"?>
<p:tagLst xmlns:p="http://schemas.openxmlformats.org/presentationml/2006/main">
  <p:tag name="AS_UNIQUEID" val="1908"/>
</p:tagLst>
</file>

<file path=ppt/tags/tag493.xml><?xml version="1.0" encoding="utf-8"?>
<p:tagLst xmlns:p="http://schemas.openxmlformats.org/presentationml/2006/main">
  <p:tag name="AS_UNIQUEID" val="1909"/>
</p:tagLst>
</file>

<file path=ppt/tags/tag494.xml><?xml version="1.0" encoding="utf-8"?>
<p:tagLst xmlns:p="http://schemas.openxmlformats.org/presentationml/2006/main">
  <p:tag name="AS_UNIQUEID" val="1708"/>
</p:tagLst>
</file>

<file path=ppt/tags/tag495.xml><?xml version="1.0" encoding="utf-8"?>
<p:tagLst xmlns:p="http://schemas.openxmlformats.org/presentationml/2006/main">
  <p:tag name="AS_UNIQUEID" val="1910"/>
</p:tagLst>
</file>

<file path=ppt/tags/tag496.xml><?xml version="1.0" encoding="utf-8"?>
<p:tagLst xmlns:p="http://schemas.openxmlformats.org/presentationml/2006/main">
  <p:tag name="AS_UNIQUEID" val="1911"/>
</p:tagLst>
</file>

<file path=ppt/tags/tag497.xml><?xml version="1.0" encoding="utf-8"?>
<p:tagLst xmlns:p="http://schemas.openxmlformats.org/presentationml/2006/main">
  <p:tag name="AS_UNIQUEID" val="1912"/>
</p:tagLst>
</file>

<file path=ppt/tags/tag498.xml><?xml version="1.0" encoding="utf-8"?>
<p:tagLst xmlns:p="http://schemas.openxmlformats.org/presentationml/2006/main">
  <p:tag name="AS_UNIQUEID" val="1913"/>
</p:tagLst>
</file>

<file path=ppt/tags/tag499.xml><?xml version="1.0" encoding="utf-8"?>
<p:tagLst xmlns:p="http://schemas.openxmlformats.org/presentationml/2006/main">
  <p:tag name="AS_UNIQUEID" val="1914"/>
</p:tagLst>
</file>

<file path=ppt/tags/tag5.xml><?xml version="1.0" encoding="utf-8"?>
<p:tagLst xmlns:p="http://schemas.openxmlformats.org/presentationml/2006/main">
  <p:tag name="AS_UNIQUEID" val="1416"/>
</p:tagLst>
</file>

<file path=ppt/tags/tag50.xml><?xml version="1.0" encoding="utf-8"?>
<p:tagLst xmlns:p="http://schemas.openxmlformats.org/presentationml/2006/main">
  <p:tag name="AS_UNIQUEID" val="1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0.xml><?xml version="1.0" encoding="utf-8"?>
<p:tagLst xmlns:p="http://schemas.openxmlformats.org/presentationml/2006/main">
  <p:tag name="AS_UNIQUEID" val="1915"/>
</p:tagLst>
</file>

<file path=ppt/tags/tag501.xml><?xml version="1.0" encoding="utf-8"?>
<p:tagLst xmlns:p="http://schemas.openxmlformats.org/presentationml/2006/main">
  <p:tag name="AS_UNIQUEID" val="1916"/>
</p:tagLst>
</file>

<file path=ppt/tags/tag502.xml><?xml version="1.0" encoding="utf-8"?>
<p:tagLst xmlns:p="http://schemas.openxmlformats.org/presentationml/2006/main">
  <p:tag name="AS_UNIQUEID" val="1917"/>
</p:tagLst>
</file>

<file path=ppt/tags/tag503.xml><?xml version="1.0" encoding="utf-8"?>
<p:tagLst xmlns:p="http://schemas.openxmlformats.org/presentationml/2006/main">
  <p:tag name="AS_UNIQUEID" val="1918"/>
</p:tagLst>
</file>

<file path=ppt/tags/tag504.xml><?xml version="1.0" encoding="utf-8"?>
<p:tagLst xmlns:p="http://schemas.openxmlformats.org/presentationml/2006/main">
  <p:tag name="AS_UNIQUEID" val="1919"/>
</p:tagLst>
</file>

<file path=ppt/tags/tag505.xml><?xml version="1.0" encoding="utf-8"?>
<p:tagLst xmlns:p="http://schemas.openxmlformats.org/presentationml/2006/main">
  <p:tag name="AS_UNIQUEID" val="1920"/>
</p:tagLst>
</file>

<file path=ppt/tags/tag506.xml><?xml version="1.0" encoding="utf-8"?>
<p:tagLst xmlns:p="http://schemas.openxmlformats.org/presentationml/2006/main">
  <p:tag name="AS_UNIQUEID" val="1921"/>
</p:tagLst>
</file>

<file path=ppt/tags/tag507.xml><?xml version="1.0" encoding="utf-8"?>
<p:tagLst xmlns:p="http://schemas.openxmlformats.org/presentationml/2006/main">
  <p:tag name="AS_UNIQUEID" val="1922"/>
</p:tagLst>
</file>

<file path=ppt/tags/tag508.xml><?xml version="1.0" encoding="utf-8"?>
<p:tagLst xmlns:p="http://schemas.openxmlformats.org/presentationml/2006/main">
  <p:tag name="AS_UNIQUEID" val="1923"/>
</p:tagLst>
</file>

<file path=ppt/tags/tag509.xml><?xml version="1.0" encoding="utf-8"?>
<p:tagLst xmlns:p="http://schemas.openxmlformats.org/presentationml/2006/main">
  <p:tag name="AS_UNIQUEID" val="1924"/>
</p:tagLst>
</file>

<file path=ppt/tags/tag51.xml><?xml version="1.0" encoding="utf-8"?>
<p:tagLst xmlns:p="http://schemas.openxmlformats.org/presentationml/2006/main">
  <p:tag name="AS_UNIQUEID" val="1802"/>
</p:tagLst>
</file>

<file path=ppt/tags/tag510.xml><?xml version="1.0" encoding="utf-8"?>
<p:tagLst xmlns:p="http://schemas.openxmlformats.org/presentationml/2006/main">
  <p:tag name="AS_UNIQUEID" val="1925"/>
</p:tagLst>
</file>

<file path=ppt/tags/tag511.xml><?xml version="1.0" encoding="utf-8"?>
<p:tagLst xmlns:p="http://schemas.openxmlformats.org/presentationml/2006/main">
  <p:tag name="AS_UNIQUEID" val="1926"/>
</p:tagLst>
</file>

<file path=ppt/tags/tag512.xml><?xml version="1.0" encoding="utf-8"?>
<p:tagLst xmlns:p="http://schemas.openxmlformats.org/presentationml/2006/main">
  <p:tag name="AS_UNIQUEID" val="1927"/>
</p:tagLst>
</file>

<file path=ppt/tags/tag513.xml><?xml version="1.0" encoding="utf-8"?>
<p:tagLst xmlns:p="http://schemas.openxmlformats.org/presentationml/2006/main">
  <p:tag name="AS_UNIQUEID" val="1928"/>
</p:tagLst>
</file>

<file path=ppt/tags/tag514.xml><?xml version="1.0" encoding="utf-8"?>
<p:tagLst xmlns:p="http://schemas.openxmlformats.org/presentationml/2006/main">
  <p:tag name="AS_UNIQUEID" val="852"/>
</p:tagLst>
</file>

<file path=ppt/tags/tag515.xml><?xml version="1.0" encoding="utf-8"?>
<p:tagLst xmlns:p="http://schemas.openxmlformats.org/presentationml/2006/main">
  <p:tag name="AS_UNIQUEID" val="1713"/>
</p:tagLst>
</file>

<file path=ppt/tags/tag516.xml><?xml version="1.0" encoding="utf-8"?>
<p:tagLst xmlns:p="http://schemas.openxmlformats.org/presentationml/2006/main">
  <p:tag name="AS_UNIQUEID" val="1929"/>
</p:tagLst>
</file>

<file path=ppt/tags/tag517.xml><?xml version="1.0" encoding="utf-8"?>
<p:tagLst xmlns:p="http://schemas.openxmlformats.org/presentationml/2006/main">
  <p:tag name="AS_UNIQUEID" val="852"/>
</p:tagLst>
</file>

<file path=ppt/tags/tag518.xml><?xml version="1.0" encoding="utf-8"?>
<p:tagLst xmlns:p="http://schemas.openxmlformats.org/presentationml/2006/main">
  <p:tag name="AS_UNIQUEID" val="1930"/>
</p:tagLst>
</file>

<file path=ppt/tags/tag519.xml><?xml version="1.0" encoding="utf-8"?>
<p:tagLst xmlns:p="http://schemas.openxmlformats.org/presentationml/2006/main">
  <p:tag name="AS_UNIQUEID" val="1716"/>
</p:tagLst>
</file>

<file path=ppt/tags/tag52.xml><?xml version="1.0" encoding="utf-8"?>
<p:tagLst xmlns:p="http://schemas.openxmlformats.org/presentationml/2006/main">
  <p:tag name="AS_UNIQUEID" val="1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0.xml><?xml version="1.0" encoding="utf-8"?>
<p:tagLst xmlns:p="http://schemas.openxmlformats.org/presentationml/2006/main">
  <p:tag name="AS_UNIQUEID" val="1717"/>
</p:tagLst>
</file>

<file path=ppt/tags/tag521.xml><?xml version="1.0" encoding="utf-8"?>
<p:tagLst xmlns:p="http://schemas.openxmlformats.org/presentationml/2006/main">
  <p:tag name="AS_UNIQUEID" val="1931"/>
</p:tagLst>
</file>

<file path=ppt/tags/tag522.xml><?xml version="1.0" encoding="utf-8"?>
<p:tagLst xmlns:p="http://schemas.openxmlformats.org/presentationml/2006/main">
  <p:tag name="AS_UNIQUEID" val="1724"/>
</p:tagLst>
</file>

<file path=ppt/tags/tag523.xml><?xml version="1.0" encoding="utf-8"?>
<p:tagLst xmlns:p="http://schemas.openxmlformats.org/presentationml/2006/main">
  <p:tag name="AS_UNIQUEID" val="1932"/>
</p:tagLst>
</file>

<file path=ppt/tags/tag524.xml><?xml version="1.0" encoding="utf-8"?>
<p:tagLst xmlns:p="http://schemas.openxmlformats.org/presentationml/2006/main">
  <p:tag name="AS_UNIQUEID" val="1933"/>
</p:tagLst>
</file>

<file path=ppt/tags/tag525.xml><?xml version="1.0" encoding="utf-8"?>
<p:tagLst xmlns:p="http://schemas.openxmlformats.org/presentationml/2006/main">
  <p:tag name="AS_UNIQUEID" val="1934"/>
</p:tagLst>
</file>

<file path=ppt/tags/tag526.xml><?xml version="1.0" encoding="utf-8"?>
<p:tagLst xmlns:p="http://schemas.openxmlformats.org/presentationml/2006/main">
  <p:tag name="AS_UNIQUEID" val="1935"/>
</p:tagLst>
</file>

<file path=ppt/tags/tag527.xml><?xml version="1.0" encoding="utf-8"?>
<p:tagLst xmlns:p="http://schemas.openxmlformats.org/presentationml/2006/main">
  <p:tag name="AS_UNIQUEID" val="1936"/>
</p:tagLst>
</file>

<file path=ppt/tags/tag528.xml><?xml version="1.0" encoding="utf-8"?>
<p:tagLst xmlns:p="http://schemas.openxmlformats.org/presentationml/2006/main">
  <p:tag name="AS_UNIQUEID" val="1937"/>
</p:tagLst>
</file>

<file path=ppt/tags/tag529.xml><?xml version="1.0" encoding="utf-8"?>
<p:tagLst xmlns:p="http://schemas.openxmlformats.org/presentationml/2006/main">
  <p:tag name="AS_UNIQUEID" val="1938"/>
</p:tagLst>
</file>

<file path=ppt/tags/tag53.xml><?xml version="1.0" encoding="utf-8"?>
<p:tagLst xmlns:p="http://schemas.openxmlformats.org/presentationml/2006/main">
  <p:tag name="AS_UNIQUEID" val="1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30.xml><?xml version="1.0" encoding="utf-8"?>
<p:tagLst xmlns:p="http://schemas.openxmlformats.org/presentationml/2006/main">
  <p:tag name="AS_UNIQUEID" val="1939"/>
</p:tagLst>
</file>

<file path=ppt/tags/tag531.xml><?xml version="1.0" encoding="utf-8"?>
<p:tagLst xmlns:p="http://schemas.openxmlformats.org/presentationml/2006/main">
  <p:tag name="AS_UNIQUEID" val="1318"/>
</p:tagLst>
</file>

<file path=ppt/tags/tag532.xml><?xml version="1.0" encoding="utf-8"?>
<p:tagLst xmlns:p="http://schemas.openxmlformats.org/presentationml/2006/main">
  <p:tag name="AS_UNIQUEID" val="1319"/>
</p:tagLst>
</file>

<file path=ppt/tags/tag533.xml><?xml version="1.0" encoding="utf-8"?>
<p:tagLst xmlns:p="http://schemas.openxmlformats.org/presentationml/2006/main">
  <p:tag name="AS_UNIQUEID" val="1320"/>
</p:tagLst>
</file>

<file path=ppt/tags/tag534.xml><?xml version="1.0" encoding="utf-8"?>
<p:tagLst xmlns:p="http://schemas.openxmlformats.org/presentationml/2006/main">
  <p:tag name="AS_UNIQUEID" val="1940"/>
</p:tagLst>
</file>

<file path=ppt/tags/tag535.xml><?xml version="1.0" encoding="utf-8"?>
<p:tagLst xmlns:p="http://schemas.openxmlformats.org/presentationml/2006/main">
  <p:tag name="AS_UNIQUEID" val="1941"/>
</p:tagLst>
</file>

<file path=ppt/tags/tag536.xml><?xml version="1.0" encoding="utf-8"?>
<p:tagLst xmlns:p="http://schemas.openxmlformats.org/presentationml/2006/main">
  <p:tag name="AS_UNIQUEID" val="1328"/>
</p:tagLst>
</file>

<file path=ppt/tags/tag537.xml><?xml version="1.0" encoding="utf-8"?>
<p:tagLst xmlns:p="http://schemas.openxmlformats.org/presentationml/2006/main">
  <p:tag name="AS_UNIQUEID" val="1330"/>
</p:tagLst>
</file>

<file path=ppt/tags/tag538.xml><?xml version="1.0" encoding="utf-8"?>
<p:tagLst xmlns:p="http://schemas.openxmlformats.org/presentationml/2006/main">
  <p:tag name="AS_UNIQUEID" val="1331"/>
</p:tagLst>
</file>

<file path=ppt/tags/tag539.xml><?xml version="1.0" encoding="utf-8"?>
<p:tagLst xmlns:p="http://schemas.openxmlformats.org/presentationml/2006/main">
  <p:tag name="AS_UNIQUEID" val="1332"/>
</p:tagLst>
</file>

<file path=ppt/tags/tag54.xml><?xml version="1.0" encoding="utf-8"?>
<p:tagLst xmlns:p="http://schemas.openxmlformats.org/presentationml/2006/main">
  <p:tag name="AS_UNIQUEID" val="1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40.xml><?xml version="1.0" encoding="utf-8"?>
<p:tagLst xmlns:p="http://schemas.openxmlformats.org/presentationml/2006/main">
  <p:tag name="AS_UNIQUEID" val="1333"/>
</p:tagLst>
</file>

<file path=ppt/tags/tag541.xml><?xml version="1.0" encoding="utf-8"?>
<p:tagLst xmlns:p="http://schemas.openxmlformats.org/presentationml/2006/main">
  <p:tag name="AS_UNIQUEID" val="1942"/>
</p:tagLst>
</file>

<file path=ppt/tags/tag542.xml><?xml version="1.0" encoding="utf-8"?>
<p:tagLst xmlns:p="http://schemas.openxmlformats.org/presentationml/2006/main">
  <p:tag name="AS_UNIQUEID" val="1943"/>
</p:tagLst>
</file>

<file path=ppt/tags/tag543.xml><?xml version="1.0" encoding="utf-8"?>
<p:tagLst xmlns:p="http://schemas.openxmlformats.org/presentationml/2006/main">
  <p:tag name="AS_UNIQUEID" val="1944"/>
</p:tagLst>
</file>

<file path=ppt/tags/tag544.xml><?xml version="1.0" encoding="utf-8"?>
<p:tagLst xmlns:p="http://schemas.openxmlformats.org/presentationml/2006/main">
  <p:tag name="AS_UNIQUEID" val="1945"/>
</p:tagLst>
</file>

<file path=ppt/tags/tag545.xml><?xml version="1.0" encoding="utf-8"?>
<p:tagLst xmlns:p="http://schemas.openxmlformats.org/presentationml/2006/main">
  <p:tag name="AS_UNIQUEID" val="1730"/>
</p:tagLst>
</file>

<file path=ppt/tags/tag546.xml><?xml version="1.0" encoding="utf-8"?>
<p:tagLst xmlns:p="http://schemas.openxmlformats.org/presentationml/2006/main">
  <p:tag name="AS_UNIQUEID" val="1946"/>
</p:tagLst>
</file>

<file path=ppt/tags/tag547.xml><?xml version="1.0" encoding="utf-8"?>
<p:tagLst xmlns:p="http://schemas.openxmlformats.org/presentationml/2006/main">
  <p:tag name="AS_UNIQUEID" val="1947"/>
</p:tagLst>
</file>

<file path=ppt/tags/tag548.xml><?xml version="1.0" encoding="utf-8"?>
<p:tagLst xmlns:p="http://schemas.openxmlformats.org/presentationml/2006/main">
  <p:tag name="AS_UNIQUEID" val="852"/>
</p:tagLst>
</file>

<file path=ppt/tags/tag549.xml><?xml version="1.0" encoding="utf-8"?>
<p:tagLst xmlns:p="http://schemas.openxmlformats.org/presentationml/2006/main">
  <p:tag name="AS_UNIQUEID" val="854"/>
</p:tagLst>
</file>

<file path=ppt/tags/tag55.xml><?xml version="1.0" encoding="utf-8"?>
<p:tagLst xmlns:p="http://schemas.openxmlformats.org/presentationml/2006/main">
  <p:tag name="AS_UNIQUEID" val="1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0.xml><?xml version="1.0" encoding="utf-8"?>
<p:tagLst xmlns:p="http://schemas.openxmlformats.org/presentationml/2006/main">
  <p:tag name="AS_UNIQUEID" val="1948"/>
</p:tagLst>
</file>

<file path=ppt/tags/tag551.xml><?xml version="1.0" encoding="utf-8"?>
<p:tagLst xmlns:p="http://schemas.openxmlformats.org/presentationml/2006/main">
  <p:tag name="AS_UNIQUEID" val="1734"/>
</p:tagLst>
</file>

<file path=ppt/tags/tag552.xml><?xml version="1.0" encoding="utf-8"?>
<p:tagLst xmlns:p="http://schemas.openxmlformats.org/presentationml/2006/main">
  <p:tag name="AS_UNIQUEID" val="1949"/>
</p:tagLst>
</file>

<file path=ppt/tags/tag553.xml><?xml version="1.0" encoding="utf-8"?>
<p:tagLst xmlns:p="http://schemas.openxmlformats.org/presentationml/2006/main">
  <p:tag name="AS_UNIQUEID" val="1950"/>
</p:tagLst>
</file>

<file path=ppt/tags/tag554.xml><?xml version="1.0" encoding="utf-8"?>
<p:tagLst xmlns:p="http://schemas.openxmlformats.org/presentationml/2006/main">
  <p:tag name="AS_UNIQUEID" val="1951"/>
</p:tagLst>
</file>

<file path=ppt/tags/tag555.xml><?xml version="1.0" encoding="utf-8"?>
<p:tagLst xmlns:p="http://schemas.openxmlformats.org/presentationml/2006/main">
  <p:tag name="AS_UNIQUEID" val="1952"/>
</p:tagLst>
</file>

<file path=ppt/tags/tag556.xml><?xml version="1.0" encoding="utf-8"?>
<p:tagLst xmlns:p="http://schemas.openxmlformats.org/presentationml/2006/main">
  <p:tag name="AS_UNIQUEID" val="1953"/>
</p:tagLst>
</file>

<file path=ppt/tags/tag557.xml><?xml version="1.0" encoding="utf-8"?>
<p:tagLst xmlns:p="http://schemas.openxmlformats.org/presentationml/2006/main">
  <p:tag name="AS_UNIQUEID" val="1954"/>
</p:tagLst>
</file>

<file path=ppt/tags/tag558.xml><?xml version="1.0" encoding="utf-8"?>
<p:tagLst xmlns:p="http://schemas.openxmlformats.org/presentationml/2006/main">
  <p:tag name="AS_UNIQUEID" val="1955"/>
</p:tagLst>
</file>

<file path=ppt/tags/tag559.xml><?xml version="1.0" encoding="utf-8"?>
<p:tagLst xmlns:p="http://schemas.openxmlformats.org/presentationml/2006/main">
  <p:tag name="AS_UNIQUEID" val="1956"/>
</p:tagLst>
</file>

<file path=ppt/tags/tag56.xml><?xml version="1.0" encoding="utf-8"?>
<p:tagLst xmlns:p="http://schemas.openxmlformats.org/presentationml/2006/main">
  <p:tag name="AS_UNIQUEID" val="1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0.xml><?xml version="1.0" encoding="utf-8"?>
<p:tagLst xmlns:p="http://schemas.openxmlformats.org/presentationml/2006/main">
  <p:tag name="AS_UNIQUEID" val="1957"/>
</p:tagLst>
</file>

<file path=ppt/tags/tag561.xml><?xml version="1.0" encoding="utf-8"?>
<p:tagLst xmlns:p="http://schemas.openxmlformats.org/presentationml/2006/main">
  <p:tag name="AS_UNIQUEID" val="1365"/>
</p:tagLst>
</file>

<file path=ppt/tags/tag562.xml><?xml version="1.0" encoding="utf-8"?>
<p:tagLst xmlns:p="http://schemas.openxmlformats.org/presentationml/2006/main">
  <p:tag name="AS_UNIQUEID" val="1366"/>
</p:tagLst>
</file>

<file path=ppt/tags/tag563.xml><?xml version="1.0" encoding="utf-8"?>
<p:tagLst xmlns:p="http://schemas.openxmlformats.org/presentationml/2006/main">
  <p:tag name="AS_UNIQUEID" val="1367"/>
</p:tagLst>
</file>

<file path=ppt/tags/tag564.xml><?xml version="1.0" encoding="utf-8"?>
<p:tagLst xmlns:p="http://schemas.openxmlformats.org/presentationml/2006/main">
  <p:tag name="AS_UNIQUEID" val="1368"/>
</p:tagLst>
</file>

<file path=ppt/tags/tag565.xml><?xml version="1.0" encoding="utf-8"?>
<p:tagLst xmlns:p="http://schemas.openxmlformats.org/presentationml/2006/main">
  <p:tag name="AS_UNIQUEID" val="1369"/>
</p:tagLst>
</file>

<file path=ppt/tags/tag566.xml><?xml version="1.0" encoding="utf-8"?>
<p:tagLst xmlns:p="http://schemas.openxmlformats.org/presentationml/2006/main">
  <p:tag name="AS_UNIQUEID" val="1370"/>
</p:tagLst>
</file>

<file path=ppt/tags/tag567.xml><?xml version="1.0" encoding="utf-8"?>
<p:tagLst xmlns:p="http://schemas.openxmlformats.org/presentationml/2006/main">
  <p:tag name="AS_UNIQUEID" val="1371"/>
</p:tagLst>
</file>

<file path=ppt/tags/tag568.xml><?xml version="1.0" encoding="utf-8"?>
<p:tagLst xmlns:p="http://schemas.openxmlformats.org/presentationml/2006/main">
  <p:tag name="AS_UNIQUEID" val="1372"/>
</p:tagLst>
</file>

<file path=ppt/tags/tag569.xml><?xml version="1.0" encoding="utf-8"?>
<p:tagLst xmlns:p="http://schemas.openxmlformats.org/presentationml/2006/main">
  <p:tag name="AS_UNIQUEID" val="1373"/>
</p:tagLst>
</file>

<file path=ppt/tags/tag57.xml><?xml version="1.0" encoding="utf-8"?>
<p:tagLst xmlns:p="http://schemas.openxmlformats.org/presentationml/2006/main">
  <p:tag name="AS_UNIQUEID" val="1803"/>
</p:tagLst>
</file>

<file path=ppt/tags/tag570.xml><?xml version="1.0" encoding="utf-8"?>
<p:tagLst xmlns:p="http://schemas.openxmlformats.org/presentationml/2006/main">
  <p:tag name="AS_UNIQUEID" val="1374"/>
</p:tagLst>
</file>

<file path=ppt/tags/tag571.xml><?xml version="1.0" encoding="utf-8"?>
<p:tagLst xmlns:p="http://schemas.openxmlformats.org/presentationml/2006/main">
  <p:tag name="AS_UNIQUEID" val="1375"/>
</p:tagLst>
</file>

<file path=ppt/tags/tag572.xml><?xml version="1.0" encoding="utf-8"?>
<p:tagLst xmlns:p="http://schemas.openxmlformats.org/presentationml/2006/main">
  <p:tag name="AS_UNIQUEID" val="1376"/>
</p:tagLst>
</file>

<file path=ppt/tags/tag573.xml><?xml version="1.0" encoding="utf-8"?>
<p:tagLst xmlns:p="http://schemas.openxmlformats.org/presentationml/2006/main">
  <p:tag name="AS_UNIQUEID" val="1377"/>
</p:tagLst>
</file>

<file path=ppt/tags/tag574.xml><?xml version="1.0" encoding="utf-8"?>
<p:tagLst xmlns:p="http://schemas.openxmlformats.org/presentationml/2006/main">
  <p:tag name="AS_UNIQUEID" val="1378"/>
</p:tagLst>
</file>

<file path=ppt/tags/tag575.xml><?xml version="1.0" encoding="utf-8"?>
<p:tagLst xmlns:p="http://schemas.openxmlformats.org/presentationml/2006/main">
  <p:tag name="AS_UNIQUEID" val="1379"/>
</p:tagLst>
</file>

<file path=ppt/tags/tag576.xml><?xml version="1.0" encoding="utf-8"?>
<p:tagLst xmlns:p="http://schemas.openxmlformats.org/presentationml/2006/main">
  <p:tag name="AS_UNIQUEID" val="1380"/>
</p:tagLst>
</file>

<file path=ppt/tags/tag577.xml><?xml version="1.0" encoding="utf-8"?>
<p:tagLst xmlns:p="http://schemas.openxmlformats.org/presentationml/2006/main">
  <p:tag name="AS_UNIQUEID" val="1381"/>
</p:tagLst>
</file>

<file path=ppt/tags/tag578.xml><?xml version="1.0" encoding="utf-8"?>
<p:tagLst xmlns:p="http://schemas.openxmlformats.org/presentationml/2006/main">
  <p:tag name="AS_UNIQUEID" val="1384"/>
</p:tagLst>
</file>

<file path=ppt/tags/tag579.xml><?xml version="1.0" encoding="utf-8"?>
<p:tagLst xmlns:p="http://schemas.openxmlformats.org/presentationml/2006/main">
  <p:tag name="AS_UNIQUEID" val="1958"/>
</p:tagLst>
</file>

<file path=ppt/tags/tag58.xml><?xml version="1.0" encoding="utf-8"?>
<p:tagLst xmlns:p="http://schemas.openxmlformats.org/presentationml/2006/main">
  <p:tag name="AS_UNIQUEID" val="1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0.xml><?xml version="1.0" encoding="utf-8"?>
<p:tagLst xmlns:p="http://schemas.openxmlformats.org/presentationml/2006/main">
  <p:tag name="AS_UNIQUEID" val="1743"/>
</p:tagLst>
</file>

<file path=ppt/tags/tag581.xml><?xml version="1.0" encoding="utf-8"?>
<p:tagLst xmlns:p="http://schemas.openxmlformats.org/presentationml/2006/main">
  <p:tag name="AS_UNIQUEID" val="1959"/>
</p:tagLst>
</file>

<file path=ppt/tags/tag582.xml><?xml version="1.0" encoding="utf-8"?>
<p:tagLst xmlns:p="http://schemas.openxmlformats.org/presentationml/2006/main">
  <p:tag name="AS_UNIQUEID" val="1960"/>
</p:tagLst>
</file>

<file path=ppt/tags/tag583.xml><?xml version="1.0" encoding="utf-8"?>
<p:tagLst xmlns:p="http://schemas.openxmlformats.org/presentationml/2006/main">
  <p:tag name="AS_UNIQUEID" val="1961"/>
</p:tagLst>
</file>

<file path=ppt/tags/tag584.xml><?xml version="1.0" encoding="utf-8"?>
<p:tagLst xmlns:p="http://schemas.openxmlformats.org/presentationml/2006/main">
  <p:tag name="AS_UNIQUEID" val="1746"/>
</p:tagLst>
</file>

<file path=ppt/tags/tag585.xml><?xml version="1.0" encoding="utf-8"?>
<p:tagLst xmlns:p="http://schemas.openxmlformats.org/presentationml/2006/main">
  <p:tag name="AS_UNIQUEID" val="1962"/>
</p:tagLst>
</file>

<file path=ppt/tags/tag586.xml><?xml version="1.0" encoding="utf-8"?>
<p:tagLst xmlns:p="http://schemas.openxmlformats.org/presentationml/2006/main">
  <p:tag name="AS_UNIQUEID" val="1748"/>
</p:tagLst>
</file>

<file path=ppt/tags/tag587.xml><?xml version="1.0" encoding="utf-8"?>
<p:tagLst xmlns:p="http://schemas.openxmlformats.org/presentationml/2006/main">
  <p:tag name="AS_UNIQUEID" val="1963"/>
</p:tagLst>
</file>

<file path=ppt/tags/tag588.xml><?xml version="1.0" encoding="utf-8"?>
<p:tagLst xmlns:p="http://schemas.openxmlformats.org/presentationml/2006/main">
  <p:tag name="AS_UNIQUEID" val="1389"/>
</p:tagLst>
</file>

<file path=ppt/tags/tag589.xml><?xml version="1.0" encoding="utf-8"?>
<p:tagLst xmlns:p="http://schemas.openxmlformats.org/presentationml/2006/main">
  <p:tag name="AS_UNIQUEID" val="1390"/>
</p:tagLst>
</file>

<file path=ppt/tags/tag59.xml><?xml version="1.0" encoding="utf-8"?>
<p:tagLst xmlns:p="http://schemas.openxmlformats.org/presentationml/2006/main">
  <p:tag name="AS_UNIQUEID" val="1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90.xml><?xml version="1.0" encoding="utf-8"?>
<p:tagLst xmlns:p="http://schemas.openxmlformats.org/presentationml/2006/main">
  <p:tag name="AS_UNIQUEID" val="1391"/>
</p:tagLst>
</file>

<file path=ppt/tags/tag591.xml><?xml version="1.0" encoding="utf-8"?>
<p:tagLst xmlns:p="http://schemas.openxmlformats.org/presentationml/2006/main">
  <p:tag name="AS_UNIQUEID" val="1392"/>
</p:tagLst>
</file>

<file path=ppt/tags/tag592.xml><?xml version="1.0" encoding="utf-8"?>
<p:tagLst xmlns:p="http://schemas.openxmlformats.org/presentationml/2006/main">
  <p:tag name="AS_UNIQUEID" val="1393"/>
</p:tagLst>
</file>

<file path=ppt/tags/tag593.xml><?xml version="1.0" encoding="utf-8"?>
<p:tagLst xmlns:p="http://schemas.openxmlformats.org/presentationml/2006/main">
  <p:tag name="AS_UNIQUEID" val="1394"/>
</p:tagLst>
</file>

<file path=ppt/tags/tag594.xml><?xml version="1.0" encoding="utf-8"?>
<p:tagLst xmlns:p="http://schemas.openxmlformats.org/presentationml/2006/main">
  <p:tag name="AS_UNIQUEID" val="1395"/>
</p:tagLst>
</file>

<file path=ppt/tags/tag595.xml><?xml version="1.0" encoding="utf-8"?>
<p:tagLst xmlns:p="http://schemas.openxmlformats.org/presentationml/2006/main">
  <p:tag name="AS_UNIQUEID" val="1396"/>
</p:tagLst>
</file>

<file path=ppt/tags/tag596.xml><?xml version="1.0" encoding="utf-8"?>
<p:tagLst xmlns:p="http://schemas.openxmlformats.org/presentationml/2006/main">
  <p:tag name="AS_UNIQUEID" val="1397"/>
</p:tagLst>
</file>

<file path=ppt/tags/tag597.xml><?xml version="1.0" encoding="utf-8"?>
<p:tagLst xmlns:p="http://schemas.openxmlformats.org/presentationml/2006/main">
  <p:tag name="AS_UNIQUEID" val="1398"/>
</p:tagLst>
</file>

<file path=ppt/tags/tag598.xml><?xml version="1.0" encoding="utf-8"?>
<p:tagLst xmlns:p="http://schemas.openxmlformats.org/presentationml/2006/main">
  <p:tag name="AS_UNIQUEID" val="1399"/>
</p:tagLst>
</file>

<file path=ppt/tags/tag599.xml><?xml version="1.0" encoding="utf-8"?>
<p:tagLst xmlns:p="http://schemas.openxmlformats.org/presentationml/2006/main">
  <p:tag name="AS_UNIQUEID" val="1401"/>
</p:tagLst>
</file>

<file path=ppt/tags/tag6.xml><?xml version="1.0" encoding="utf-8"?>
<p:tagLst xmlns:p="http://schemas.openxmlformats.org/presentationml/2006/main">
  <p:tag name="AS_UNIQUEID" val="1417"/>
</p:tagLst>
</file>

<file path=ppt/tags/tag60.xml><?xml version="1.0" encoding="utf-8"?>
<p:tagLst xmlns:p="http://schemas.openxmlformats.org/presentationml/2006/main">
  <p:tag name="AS_UNIQUEID" val="1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0.xml><?xml version="1.0" encoding="utf-8"?>
<p:tagLst xmlns:p="http://schemas.openxmlformats.org/presentationml/2006/main">
  <p:tag name="AS_UNIQUEID" val="1402"/>
</p:tagLst>
</file>

<file path=ppt/tags/tag601.xml><?xml version="1.0" encoding="utf-8"?>
<p:tagLst xmlns:p="http://schemas.openxmlformats.org/presentationml/2006/main">
  <p:tag name="AS_UNIQUEID" val="1403"/>
</p:tagLst>
</file>

<file path=ppt/tags/tag602.xml><?xml version="1.0" encoding="utf-8"?>
<p:tagLst xmlns:p="http://schemas.openxmlformats.org/presentationml/2006/main">
  <p:tag name="AS_UNIQUEID" val="1404"/>
</p:tagLst>
</file>

<file path=ppt/tags/tag603.xml><?xml version="1.0" encoding="utf-8"?>
<p:tagLst xmlns:p="http://schemas.openxmlformats.org/presentationml/2006/main">
  <p:tag name="AS_UNIQUEID" val="1405"/>
</p:tagLst>
</file>

<file path=ppt/tags/tag604.xml><?xml version="1.0" encoding="utf-8"?>
<p:tagLst xmlns:p="http://schemas.openxmlformats.org/presentationml/2006/main">
  <p:tag name="AS_UNIQUEID" val="1406"/>
</p:tagLst>
</file>

<file path=ppt/tags/tag605.xml><?xml version="1.0" encoding="utf-8"?>
<p:tagLst xmlns:p="http://schemas.openxmlformats.org/presentationml/2006/main">
  <p:tag name="AS_UNIQUEID" val="1407"/>
</p:tagLst>
</file>

<file path=ppt/tags/tag606.xml><?xml version="1.0" encoding="utf-8"?>
<p:tagLst xmlns:p="http://schemas.openxmlformats.org/presentationml/2006/main">
  <p:tag name="AS_UNIQUEID" val="1409"/>
</p:tagLst>
</file>

<file path=ppt/tags/tag607.xml><?xml version="1.0" encoding="utf-8"?>
<p:tagLst xmlns:p="http://schemas.openxmlformats.org/presentationml/2006/main">
  <p:tag name="AS_UNIQUEID" val="1410"/>
</p:tagLst>
</file>

<file path=ppt/tags/tag608.xml><?xml version="1.0" encoding="utf-8"?>
<p:tagLst xmlns:p="http://schemas.openxmlformats.org/presentationml/2006/main">
  <p:tag name="AS_UNIQUEID" val="1411"/>
</p:tagLst>
</file>

<file path=ppt/tags/tag609.xml><?xml version="1.0" encoding="utf-8"?>
<p:tagLst xmlns:p="http://schemas.openxmlformats.org/presentationml/2006/main">
  <p:tag name="AS_UNIQUEID" val="1399"/>
</p:tagLst>
</file>

<file path=ppt/tags/tag61.xml><?xml version="1.0" encoding="utf-8"?>
<p:tagLst xmlns:p="http://schemas.openxmlformats.org/presentationml/2006/main">
  <p:tag name="AS_UNIQUEID" val="1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0.xml><?xml version="1.0" encoding="utf-8"?>
<p:tagLst xmlns:p="http://schemas.openxmlformats.org/presentationml/2006/main">
  <p:tag name="AS_UNIQUEID" val="1964"/>
</p:tagLst>
</file>

<file path=ppt/tags/tag611.xml><?xml version="1.0" encoding="utf-8"?>
<p:tagLst xmlns:p="http://schemas.openxmlformats.org/presentationml/2006/main">
  <p:tag name="AS_UNIQUEID" val="1772"/>
</p:tagLst>
</file>

<file path=ppt/tags/tag612.xml><?xml version="1.0" encoding="utf-8"?>
<p:tagLst xmlns:p="http://schemas.openxmlformats.org/presentationml/2006/main">
  <p:tag name="AS_UNIQUEID" val="1773"/>
</p:tagLst>
</file>

<file path=ppt/tags/tag613.xml><?xml version="1.0" encoding="utf-8"?>
<p:tagLst xmlns:p="http://schemas.openxmlformats.org/presentationml/2006/main">
  <p:tag name="AS_UNIQUEID" val="1965"/>
</p:tagLst>
</file>

<file path=ppt/tags/tag614.xml><?xml version="1.0" encoding="utf-8"?>
<p:tagLst xmlns:p="http://schemas.openxmlformats.org/presentationml/2006/main">
  <p:tag name="AS_UNIQUEID" val="1755"/>
</p:tagLst>
</file>

<file path=ppt/tags/tag615.xml><?xml version="1.0" encoding="utf-8"?>
<p:tagLst xmlns:p="http://schemas.openxmlformats.org/presentationml/2006/main">
  <p:tag name="AS_UNIQUEID" val="1966"/>
</p:tagLst>
</file>

<file path=ppt/tags/tag616.xml><?xml version="1.0" encoding="utf-8"?>
<p:tagLst xmlns:p="http://schemas.openxmlformats.org/presentationml/2006/main">
  <p:tag name="AS_UNIQUEID" val="1757"/>
</p:tagLst>
</file>

<file path=ppt/tags/tag617.xml><?xml version="1.0" encoding="utf-8"?>
<p:tagLst xmlns:p="http://schemas.openxmlformats.org/presentationml/2006/main">
  <p:tag name="AS_UNIQUEID" val="1967"/>
</p:tagLst>
</file>

<file path=ppt/tags/tag618.xml><?xml version="1.0" encoding="utf-8"?>
<p:tagLst xmlns:p="http://schemas.openxmlformats.org/presentationml/2006/main">
  <p:tag name="POWER3D IMAGE0" val="PWRTRANS.TGA"/>
  <p:tag name="POWER3D OPTIONS" val="Medium "/>
  <p:tag name="POWER3D SOUND" val="Swing"/>
  <p:tag name="POWER3D TRANSITION" val="DemoSwing.p3d 7"/>
</p:tagLst>
</file>

<file path=ppt/tags/tag619.xml><?xml version="1.0" encoding="utf-8"?>
<p:tagLst xmlns:p="http://schemas.openxmlformats.org/presentationml/2006/main">
  <p:tag name="AS_UNIQUEID" val="1968"/>
</p:tagLst>
</file>

<file path=ppt/tags/tag62.xml><?xml version="1.0" encoding="utf-8"?>
<p:tagLst xmlns:p="http://schemas.openxmlformats.org/presentationml/2006/main">
  <p:tag name="AS_UNIQUEID" val="14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0.xml><?xml version="1.0" encoding="utf-8"?>
<p:tagLst xmlns:p="http://schemas.openxmlformats.org/presentationml/2006/main">
  <p:tag name="AS_UNIQUEID" val="1759"/>
</p:tagLst>
</file>

<file path=ppt/tags/tag621.xml><?xml version="1.0" encoding="utf-8"?>
<p:tagLst xmlns:p="http://schemas.openxmlformats.org/presentationml/2006/main">
  <p:tag name="AS_UNIQUEID" val="1760"/>
</p:tagLst>
</file>

<file path=ppt/tags/tag622.xml><?xml version="1.0" encoding="utf-8"?>
<p:tagLst xmlns:p="http://schemas.openxmlformats.org/presentationml/2006/main">
  <p:tag name="AS_UNIQUEID" val="1761"/>
</p:tagLst>
</file>

<file path=ppt/tags/tag623.xml><?xml version="1.0" encoding="utf-8"?>
<p:tagLst xmlns:p="http://schemas.openxmlformats.org/presentationml/2006/main">
  <p:tag name="AS_UNIQUEID" val="1969"/>
</p:tagLst>
</file>

<file path=ppt/tags/tag624.xml><?xml version="1.0" encoding="utf-8"?>
<p:tagLst xmlns:p="http://schemas.openxmlformats.org/presentationml/2006/main">
  <p:tag name="AS_UNIQUEID" val="1970"/>
</p:tagLst>
</file>

<file path=ppt/tags/tag625.xml><?xml version="1.0" encoding="utf-8"?>
<p:tagLst xmlns:p="http://schemas.openxmlformats.org/presentationml/2006/main">
  <p:tag name="AS_UNIQUEID" val="1971"/>
</p:tagLst>
</file>

<file path=ppt/tags/tag626.xml><?xml version="1.0" encoding="utf-8"?>
<p:tagLst xmlns:p="http://schemas.openxmlformats.org/presentationml/2006/main">
  <p:tag name="AS_UNIQUEID" val="1972"/>
</p:tagLst>
</file>

<file path=ppt/tags/tag627.xml><?xml version="1.0" encoding="utf-8"?>
<p:tagLst xmlns:p="http://schemas.openxmlformats.org/presentationml/2006/main">
  <p:tag name="AS_UNIQUEID" val="1736"/>
</p:tagLst>
</file>

<file path=ppt/tags/tag628.xml><?xml version="1.0" encoding="utf-8"?>
<p:tagLst xmlns:p="http://schemas.openxmlformats.org/presentationml/2006/main">
  <p:tag name="AS_UNIQUEID" val="1973"/>
</p:tagLst>
</file>

<file path=ppt/tags/tag629.xml><?xml version="1.0" encoding="utf-8"?>
<p:tagLst xmlns:p="http://schemas.openxmlformats.org/presentationml/2006/main">
  <p:tag name="AS_UNIQUEID" val="1750"/>
</p:tagLst>
</file>

<file path=ppt/tags/tag63.xml><?xml version="1.0" encoding="utf-8"?>
<p:tagLst xmlns:p="http://schemas.openxmlformats.org/presentationml/2006/main">
  <p:tag name="AS_UNIQUEID" val="1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30.xml><?xml version="1.0" encoding="utf-8"?>
<p:tagLst xmlns:p="http://schemas.openxmlformats.org/presentationml/2006/main">
  <p:tag name="AS_UNIQUEID" val="1974"/>
</p:tagLst>
</file>

<file path=ppt/tags/tag631.xml><?xml version="1.0" encoding="utf-8"?>
<p:tagLst xmlns:p="http://schemas.openxmlformats.org/presentationml/2006/main">
  <p:tag name="AS_UNIQUEID" val="1721"/>
</p:tagLst>
</file>

<file path=ppt/tags/tag632.xml><?xml version="1.0" encoding="utf-8"?>
<p:tagLst xmlns:p="http://schemas.openxmlformats.org/presentationml/2006/main">
  <p:tag name="AS_UNIQUEID" val="1975"/>
</p:tagLst>
</file>

<file path=ppt/tags/tag633.xml><?xml version="1.0" encoding="utf-8"?>
<p:tagLst xmlns:p="http://schemas.openxmlformats.org/presentationml/2006/main">
  <p:tag name="AS_UNIQUEID" val="1705"/>
</p:tagLst>
</file>

<file path=ppt/tags/tag634.xml><?xml version="1.0" encoding="utf-8"?>
<p:tagLst xmlns:p="http://schemas.openxmlformats.org/presentationml/2006/main">
  <p:tag name="AS_UNIQUEID" val="1976"/>
</p:tagLst>
</file>

<file path=ppt/tags/tag635.xml><?xml version="1.0" encoding="utf-8"?>
<p:tagLst xmlns:p="http://schemas.openxmlformats.org/presentationml/2006/main">
  <p:tag name="AS_UNIQUEID" val="1783"/>
</p:tagLst>
</file>

<file path=ppt/tags/tag636.xml><?xml version="1.0" encoding="utf-8"?>
<p:tagLst xmlns:p="http://schemas.openxmlformats.org/presentationml/2006/main">
  <p:tag name="AS_UNIQUEID" val="1977"/>
</p:tagLst>
</file>

<file path=ppt/tags/tag637.xml><?xml version="1.0" encoding="utf-8"?>
<p:tagLst xmlns:p="http://schemas.openxmlformats.org/presentationml/2006/main">
  <p:tag name="AS_UNIQUEID" val="1785"/>
</p:tagLst>
</file>

<file path=ppt/tags/tag638.xml><?xml version="1.0" encoding="utf-8"?>
<p:tagLst xmlns:p="http://schemas.openxmlformats.org/presentationml/2006/main">
  <p:tag name="AS_UNIQUEID" val="1978"/>
</p:tagLst>
</file>

<file path=ppt/tags/tag639.xml><?xml version="1.0" encoding="utf-8"?>
<p:tagLst xmlns:p="http://schemas.openxmlformats.org/presentationml/2006/main">
  <p:tag name="AS_UNIQUEID" val="1787"/>
</p:tagLst>
</file>

<file path=ppt/tags/tag64.xml><?xml version="1.0" encoding="utf-8"?>
<p:tagLst xmlns:p="http://schemas.openxmlformats.org/presentationml/2006/main">
  <p:tag name="AS_UNIQUEID" val="1804"/>
</p:tagLst>
</file>

<file path=ppt/tags/tag640.xml><?xml version="1.0" encoding="utf-8"?>
<p:tagLst xmlns:p="http://schemas.openxmlformats.org/presentationml/2006/main">
  <p:tag name="AS_UNIQUEID" val="1979"/>
</p:tagLst>
</file>

<file path=ppt/tags/tag64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5.xml><?xml version="1.0" encoding="utf-8"?>
<p:tagLst xmlns:p="http://schemas.openxmlformats.org/presentationml/2006/main">
  <p:tag name="AS_UNIQUEID" val="14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6.xml><?xml version="1.0" encoding="utf-8"?>
<p:tagLst xmlns:p="http://schemas.openxmlformats.org/presentationml/2006/main">
  <p:tag name="AS_UNIQUEID" val="14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7.xml><?xml version="1.0" encoding="utf-8"?>
<p:tagLst xmlns:p="http://schemas.openxmlformats.org/presentationml/2006/main">
  <p:tag name="AS_UNIQUEID" val="1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.xml><?xml version="1.0" encoding="utf-8"?>
<p:tagLst xmlns:p="http://schemas.openxmlformats.org/presentationml/2006/main">
  <p:tag name="AS_UNIQUEID" val="1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9.xml><?xml version="1.0" encoding="utf-8"?>
<p:tagLst xmlns:p="http://schemas.openxmlformats.org/presentationml/2006/main">
  <p:tag name="AS_UNIQUEID" val="14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.xml><?xml version="1.0" encoding="utf-8"?>
<p:tagLst xmlns:p="http://schemas.openxmlformats.org/presentationml/2006/main">
  <p:tag name="AS_UNIQUEID" val="1789"/>
</p:tagLst>
</file>

<file path=ppt/tags/tag70.xml><?xml version="1.0" encoding="utf-8"?>
<p:tagLst xmlns:p="http://schemas.openxmlformats.org/presentationml/2006/main">
  <p:tag name="AS_UNIQUEID" val="1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.xml><?xml version="1.0" encoding="utf-8"?>
<p:tagLst xmlns:p="http://schemas.openxmlformats.org/presentationml/2006/main">
  <p:tag name="AS_UNIQUEID" val="1805"/>
</p:tagLst>
</file>

<file path=ppt/tags/tag72.xml><?xml version="1.0" encoding="utf-8"?>
<p:tagLst xmlns:p="http://schemas.openxmlformats.org/presentationml/2006/main">
  <p:tag name="AS_UNIQUEID" val="14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3.xml><?xml version="1.0" encoding="utf-8"?>
<p:tagLst xmlns:p="http://schemas.openxmlformats.org/presentationml/2006/main">
  <p:tag name="AS_UNIQUEID" val="14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4.xml><?xml version="1.0" encoding="utf-8"?>
<p:tagLst xmlns:p="http://schemas.openxmlformats.org/presentationml/2006/main">
  <p:tag name="AS_UNIQUEID" val="14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.xml><?xml version="1.0" encoding="utf-8"?>
<p:tagLst xmlns:p="http://schemas.openxmlformats.org/presentationml/2006/main">
  <p:tag name="AS_UNIQUEID" val="14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.xml><?xml version="1.0" encoding="utf-8"?>
<p:tagLst xmlns:p="http://schemas.openxmlformats.org/presentationml/2006/main">
  <p:tag name="AS_UNIQUEID" val="14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7.xml><?xml version="1.0" encoding="utf-8"?>
<p:tagLst xmlns:p="http://schemas.openxmlformats.org/presentationml/2006/main">
  <p:tag name="AS_UNIQUEID" val="14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8.xml><?xml version="1.0" encoding="utf-8"?>
<p:tagLst xmlns:p="http://schemas.openxmlformats.org/presentationml/2006/main">
  <p:tag name="AS_UNIQUEID" val="14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9.xml><?xml version="1.0" encoding="utf-8"?>
<p:tagLst xmlns:p="http://schemas.openxmlformats.org/presentationml/2006/main">
  <p:tag name="AS_UNIQUEID" val="14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.xml><?xml version="1.0" encoding="utf-8"?>
<p:tagLst xmlns:p="http://schemas.openxmlformats.org/presentationml/2006/main">
  <p:tag name="AS_UNIQUEID" val="1419"/>
</p:tagLst>
</file>

<file path=ppt/tags/tag80.xml><?xml version="1.0" encoding="utf-8"?>
<p:tagLst xmlns:p="http://schemas.openxmlformats.org/presentationml/2006/main">
  <p:tag name="AS_UNIQUEID" val="1806"/>
</p:tagLst>
</file>

<file path=ppt/tags/tag81.xml><?xml version="1.0" encoding="utf-8"?>
<p:tagLst xmlns:p="http://schemas.openxmlformats.org/presentationml/2006/main">
  <p:tag name="AS_UNIQUEID" val="14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.xml><?xml version="1.0" encoding="utf-8"?>
<p:tagLst xmlns:p="http://schemas.openxmlformats.org/presentationml/2006/main">
  <p:tag name="AS_UNIQUEID" val="1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.xml><?xml version="1.0" encoding="utf-8"?>
<p:tagLst xmlns:p="http://schemas.openxmlformats.org/presentationml/2006/main">
  <p:tag name="AS_UNIQUEID" val="14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.xml><?xml version="1.0" encoding="utf-8"?>
<p:tagLst xmlns:p="http://schemas.openxmlformats.org/presentationml/2006/main">
  <p:tag name="AS_UNIQUEID" val="14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.xml><?xml version="1.0" encoding="utf-8"?>
<p:tagLst xmlns:p="http://schemas.openxmlformats.org/presentationml/2006/main">
  <p:tag name="AS_UNIQUEID" val="1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6.xml><?xml version="1.0" encoding="utf-8"?>
<p:tagLst xmlns:p="http://schemas.openxmlformats.org/presentationml/2006/main">
  <p:tag name="AS_UNIQUEID" val="1807"/>
</p:tagLst>
</file>

<file path=ppt/tags/tag87.xml><?xml version="1.0" encoding="utf-8"?>
<p:tagLst xmlns:p="http://schemas.openxmlformats.org/presentationml/2006/main">
  <p:tag name="AS_UNIQUEID" val="14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8.xml><?xml version="1.0" encoding="utf-8"?>
<p:tagLst xmlns:p="http://schemas.openxmlformats.org/presentationml/2006/main">
  <p:tag name="AS_UNIQUEID" val="14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9.xml><?xml version="1.0" encoding="utf-8"?>
<p:tagLst xmlns:p="http://schemas.openxmlformats.org/presentationml/2006/main">
  <p:tag name="AS_UNIQUEID" val="14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.xml><?xml version="1.0" encoding="utf-8"?>
<p:tagLst xmlns:p="http://schemas.openxmlformats.org/presentationml/2006/main">
  <p:tag name="AS_UNIQUEID" val="1420"/>
</p:tagLst>
</file>

<file path=ppt/tags/tag90.xml><?xml version="1.0" encoding="utf-8"?>
<p:tagLst xmlns:p="http://schemas.openxmlformats.org/presentationml/2006/main">
  <p:tag name="AS_UNIQUEID" val="1808"/>
</p:tagLst>
</file>

<file path=ppt/tags/tag91.xml><?xml version="1.0" encoding="utf-8"?>
<p:tagLst xmlns:p="http://schemas.openxmlformats.org/presentationml/2006/main">
  <p:tag name="AS_UNIQUEID" val="14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.xml><?xml version="1.0" encoding="utf-8"?>
<p:tagLst xmlns:p="http://schemas.openxmlformats.org/presentationml/2006/main">
  <p:tag name="AS_UNIQUEID" val="14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3.xml><?xml version="1.0" encoding="utf-8"?>
<p:tagLst xmlns:p="http://schemas.openxmlformats.org/presentationml/2006/main">
  <p:tag name="AS_UNIQUEID" val="14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4.xml><?xml version="1.0" encoding="utf-8"?>
<p:tagLst xmlns:p="http://schemas.openxmlformats.org/presentationml/2006/main">
  <p:tag name="AS_UNIQUEID" val="14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5.xml><?xml version="1.0" encoding="utf-8"?>
<p:tagLst xmlns:p="http://schemas.openxmlformats.org/presentationml/2006/main">
  <p:tag name="AS_UNIQUEID" val="14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.xml><?xml version="1.0" encoding="utf-8"?>
<p:tagLst xmlns:p="http://schemas.openxmlformats.org/presentationml/2006/main">
  <p:tag name="AS_UNIQUEID" val="15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7.xml><?xml version="1.0" encoding="utf-8"?>
<p:tagLst xmlns:p="http://schemas.openxmlformats.org/presentationml/2006/main">
  <p:tag name="AS_UNIQUEID" val="1809"/>
</p:tagLst>
</file>

<file path=ppt/tags/tag98.xml><?xml version="1.0" encoding="utf-8"?>
<p:tagLst xmlns:p="http://schemas.openxmlformats.org/presentationml/2006/main">
  <p:tag name="AS_UNIQUEID" val="1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9.xml><?xml version="1.0" encoding="utf-8"?>
<p:tagLst xmlns:p="http://schemas.openxmlformats.org/presentationml/2006/main">
  <p:tag name="AS_UNIQUEID" val="15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Arial"/>
      </a:majorFont>
      <a:minorFont>
        <a:latin typeface="微软雅黑 Light"/>
        <a:ea typeface="微软雅黑 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WPS主题色">
      <a:dk1>
        <a:srgbClr val="000000"/>
      </a:dk1>
      <a:lt1>
        <a:srgbClr val="FFFFFF"/>
      </a:lt1>
      <a:dk2>
        <a:srgbClr val="E5EAF2"/>
      </a:dk2>
      <a:lt2>
        <a:srgbClr val="FFFFFF"/>
      </a:lt2>
      <a:accent1>
        <a:srgbClr val="5F769F"/>
      </a:accent1>
      <a:accent2>
        <a:srgbClr val="71729B"/>
      </a:accent2>
      <a:accent3>
        <a:srgbClr val="7E6B95"/>
      </a:accent3>
      <a:accent4>
        <a:srgbClr val="8A668D"/>
      </a:accent4>
      <a:accent5>
        <a:srgbClr val="955F82"/>
      </a:accent5>
      <a:accent6>
        <a:srgbClr val="9B5B75"/>
      </a:accent6>
      <a:hlink>
        <a:srgbClr val="292BBB"/>
      </a:hlink>
      <a:folHlink>
        <a:srgbClr val="580C6F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BD811F"/>
    </a:accent1>
    <a:accent2>
      <a:srgbClr val="9D411F"/>
    </a:accent2>
    <a:accent3>
      <a:srgbClr val="ED7D31"/>
    </a:accent3>
    <a:accent4>
      <a:srgbClr val="C55A11"/>
    </a:accent4>
    <a:accent5>
      <a:srgbClr val="BD811F"/>
    </a:accent5>
    <a:accent6>
      <a:srgbClr val="9D411F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BD811F"/>
    </a:accent1>
    <a:accent2>
      <a:srgbClr val="9D411F"/>
    </a:accent2>
    <a:accent3>
      <a:srgbClr val="ED7D31"/>
    </a:accent3>
    <a:accent4>
      <a:srgbClr val="C55A11"/>
    </a:accent4>
    <a:accent5>
      <a:srgbClr val="BD811F"/>
    </a:accent5>
    <a:accent6>
      <a:srgbClr val="9D411F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BD811F"/>
    </a:accent1>
    <a:accent2>
      <a:srgbClr val="9D411F"/>
    </a:accent2>
    <a:accent3>
      <a:srgbClr val="ED7D31"/>
    </a:accent3>
    <a:accent4>
      <a:srgbClr val="C55A11"/>
    </a:accent4>
    <a:accent5>
      <a:srgbClr val="BD811F"/>
    </a:accent5>
    <a:accent6>
      <a:srgbClr val="9D411F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350</Paragraphs>
  <Slides>51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75">
      <vt:lpstr>Arial</vt:lpstr>
      <vt:lpstr>微软雅黑</vt:lpstr>
      <vt:lpstr>微软雅黑 Light</vt:lpstr>
      <vt:lpstr>Verdana</vt:lpstr>
      <vt:lpstr>宋体</vt:lpstr>
      <vt:lpstr>汉仪旗黑-85S</vt:lpstr>
      <vt:lpstr>Wingdings</vt:lpstr>
      <vt:lpstr>等线 Light</vt:lpstr>
      <vt:lpstr>等线</vt:lpstr>
      <vt:lpstr>华文行楷</vt:lpstr>
      <vt:lpstr>黑体</vt:lpstr>
      <vt:lpstr>楷体</vt:lpstr>
      <vt:lpstr>华文楷体</vt:lpstr>
      <vt:lpstr>Calibri</vt:lpstr>
      <vt:lpstr>Times New Roman</vt:lpstr>
      <vt:lpstr>方正粗黑宋简体</vt:lpstr>
      <vt:lpstr>仿宋</vt:lpstr>
      <vt:lpstr>汉仪闫锐敏行楷简</vt:lpstr>
      <vt:lpstr>隶书</vt:lpstr>
      <vt:lpstr>华文隶书</vt:lpstr>
      <vt:lpstr>迷你简剪纸</vt:lpstr>
      <vt:lpstr>新宋体</vt:lpstr>
      <vt:lpstr>方正兰亭超细黑简体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教学目标</vt:lpstr>
      <vt:lpstr>作者简介</vt:lpstr>
      <vt:lpstr>PowerPoint Presentation</vt:lpstr>
      <vt:lpstr>PowerPoint Presentation</vt:lpstr>
      <vt:lpstr>写作背景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《归园田居（其一）》 少无适俗韵，从小没有投合世俗的气质，性本爱丘山。 性格本来爱好山野。误落尘网中，错误地陷落在人世的罗网中，一去三十年。一去就是十三年。 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2021-06-01T16:38:08.408</cp:lastPrinted>
  <dcterms:created xsi:type="dcterms:W3CDTF">2021-06-01T16:38:08Z</dcterms:created>
  <dcterms:modified xsi:type="dcterms:W3CDTF">2021-06-01T08:38:09Z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