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png" ContentType="image/png"/>
  <Default Extension="emf" ContentType="image/x-emf"/>
  <Default Extension="gif" ContentType="image/gif"/>
  <Default Extension="mp4" ContentType="video/mp4"/>
  <Override PartName="/customXml/item1.xml" ContentType="application/xml"/>
  <Override PartName="/customXml/itemProps1.xml" ContentType="application/vnd.openxmlformats-officedocument.customXmlProperties+xml"/>
  <Override PartName="/customXml/itemProps2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527" r:id="rId4"/>
    <p:sldId id="466" r:id="rId5"/>
    <p:sldId id="529" r:id="rId6"/>
    <p:sldId id="468" r:id="rId7"/>
    <p:sldId id="469" r:id="rId8"/>
    <p:sldId id="528" r:id="rId9"/>
    <p:sldId id="471" r:id="rId10"/>
    <p:sldId id="530" r:id="rId11"/>
    <p:sldId id="474" r:id="rId12"/>
    <p:sldId id="475" r:id="rId13"/>
    <p:sldId id="516" r:id="rId14"/>
    <p:sldId id="476" r:id="rId15"/>
    <p:sldId id="477" r:id="rId16"/>
    <p:sldId id="478" r:id="rId17"/>
    <p:sldId id="483" r:id="rId18"/>
    <p:sldId id="517" r:id="rId19"/>
    <p:sldId id="484" r:id="rId20"/>
    <p:sldId id="485" r:id="rId21"/>
    <p:sldId id="518" r:id="rId22"/>
    <p:sldId id="486" r:id="rId23"/>
    <p:sldId id="487" r:id="rId24"/>
    <p:sldId id="522" r:id="rId25"/>
    <p:sldId id="488" r:id="rId26"/>
    <p:sldId id="489" r:id="rId27"/>
    <p:sldId id="523" r:id="rId28"/>
    <p:sldId id="490" r:id="rId29"/>
    <p:sldId id="532" r:id="rId30"/>
    <p:sldId id="493" r:id="rId31"/>
    <p:sldId id="494" r:id="rId32"/>
    <p:sldId id="495" r:id="rId33"/>
    <p:sldId id="496" r:id="rId34"/>
    <p:sldId id="524" r:id="rId35"/>
    <p:sldId id="498" r:id="rId36"/>
    <p:sldId id="525" r:id="rId37"/>
    <p:sldId id="499" r:id="rId38"/>
    <p:sldId id="537" r:id="rId39"/>
    <p:sldId id="536" r:id="rId40"/>
    <p:sldId id="500" r:id="rId41"/>
    <p:sldId id="501" r:id="rId42"/>
    <p:sldId id="502" r:id="rId43"/>
    <p:sldId id="526" r:id="rId44"/>
    <p:sldId id="504" r:id="rId45"/>
    <p:sldId id="553" r:id="rId46"/>
    <p:sldId id="507" r:id="rId47"/>
    <p:sldId id="508" r:id="rId48"/>
    <p:sldId id="509" r:id="rId49"/>
    <p:sldId id="538" r:id="rId50"/>
    <p:sldId id="554" r:id="rId51"/>
    <p:sldId id="533" r:id="rId52"/>
    <p:sldId id="540" r:id="rId53"/>
    <p:sldId id="542" r:id="rId54"/>
    <p:sldId id="543" r:id="rId55"/>
    <p:sldId id="544" r:id="rId56"/>
    <p:sldId id="545" r:id="rId57"/>
    <p:sldId id="546" r:id="rId58"/>
    <p:sldId id="547" r:id="rId59"/>
    <p:sldId id="548" r:id="rId60"/>
    <p:sldId id="549" r:id="rId61"/>
  </p:sldIdLst>
  <p:sldSz cx="12190095" cy="6859270"/>
  <p:notesSz cx="6858000" cy="9144000"/>
  <p:embeddedFontLst>
    <p:embeddedFont>
      <p:font typeface="微软雅黑" panose="020B0503020204020204" pitchFamily="34" charset="-122"/>
      <p:regular r:id="rId63"/>
    </p:embeddedFont>
    <p:embeddedFont>
      <p:font typeface="楷体" panose="02010609060101010101" pitchFamily="49" charset="-122"/>
      <p:regular r:id="rId64"/>
    </p:embeddedFont>
    <p:embeddedFont>
      <p:font typeface="黑体" panose="02010609060101010101" charset="-122"/>
      <p:regular r:id="rId66"/>
    </p:embeddedFont>
    <p:embeddedFont>
      <p:font typeface="Calibri" panose="020F0502020204030204" charset="0"/>
      <p:regular r:id="rId67"/>
      <p:bold r:id="rId68"/>
      <p:italic r:id="rId69"/>
      <p:boldItalic r:id="rId70"/>
    </p:embeddedFont>
    <p:embeddedFont>
      <p:font typeface="Calibri Light" panose="020F0302020204030204" charset="0"/>
      <p:regular r:id="rId71"/>
      <p:italic r:id="rId72"/>
    </p:embeddedFont>
    <p:embeddedFont>
      <p:font typeface="方正姚体" panose="02010601030101010101" pitchFamily="2" charset="-122"/>
      <p:regular r:id="rId73"/>
    </p:embeddedFont>
    <p:embeddedFont>
      <p:font typeface="Comic Sans MS" panose="030F0702030302020204" pitchFamily="66" charset="0"/>
      <p:regular r:id="rId74"/>
      <p:bold r:id="rId75"/>
    </p:embeddedFont>
  </p:embeddedFontLst>
  <p:custDataLst>
    <p:tags r:id="rId62"/>
  </p:custDataLst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558" y="108"/>
      </p:cViewPr>
      <p:guideLst>
        <p:guide orient="horz" pos="219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tags" Target="tags/tag600.xml" /><Relationship Id="rId63" Type="http://schemas.openxmlformats.org/officeDocument/2006/relationships/font" Target="fonts/font1.fntdata" /><Relationship Id="rId64" Type="http://schemas.openxmlformats.org/officeDocument/2006/relationships/font" Target="fonts/font2.fntdata" /><Relationship Id="rId65" Type="http://schemas.openxmlformats.org/officeDocument/2006/relationships/customXmlProps" Target="../customXml/itemProps21.xml" /><Relationship Id="rId66" Type="http://schemas.openxmlformats.org/officeDocument/2006/relationships/font" Target="fonts/font3.fntdata" /><Relationship Id="rId67" Type="http://schemas.openxmlformats.org/officeDocument/2006/relationships/font" Target="fonts/font4.fntdata" /><Relationship Id="rId68" Type="http://schemas.openxmlformats.org/officeDocument/2006/relationships/font" Target="fonts/font5.fntdata" /><Relationship Id="rId69" Type="http://schemas.openxmlformats.org/officeDocument/2006/relationships/font" Target="fonts/font6.fntdata" /><Relationship Id="rId7" Type="http://schemas.openxmlformats.org/officeDocument/2006/relationships/slide" Target="slides/slide4.xml" /><Relationship Id="rId70" Type="http://schemas.openxmlformats.org/officeDocument/2006/relationships/font" Target="fonts/font7.fntdata" /><Relationship Id="rId71" Type="http://schemas.openxmlformats.org/officeDocument/2006/relationships/font" Target="fonts/font8.fntdata" /><Relationship Id="rId72" Type="http://schemas.openxmlformats.org/officeDocument/2006/relationships/font" Target="fonts/font9.fntdata" /><Relationship Id="rId73" Type="http://schemas.openxmlformats.org/officeDocument/2006/relationships/font" Target="fonts/font10.fntdata" /><Relationship Id="rId74" Type="http://schemas.openxmlformats.org/officeDocument/2006/relationships/font" Target="fonts/font11.fntdata" /><Relationship Id="rId75" Type="http://schemas.openxmlformats.org/officeDocument/2006/relationships/font" Target="fonts/font12.fntdata" /><Relationship Id="rId76" Type="http://schemas.openxmlformats.org/officeDocument/2006/relationships/presProps" Target="presProps.xml" /><Relationship Id="rId77" Type="http://schemas.openxmlformats.org/officeDocument/2006/relationships/viewProps" Target="viewProps.xml" /><Relationship Id="rId78" Type="http://schemas.openxmlformats.org/officeDocument/2006/relationships/theme" Target="theme/theme1.xml" /><Relationship Id="rId79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5DBAE-BFAE-4E9B-A262-C9C9400CBBC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4B99D-4DE3-44AE-864D-26137A3E42C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字魂59号-创粗黑"/>
            </a:endParaRPr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algn="r" eaLnBrk="1" hangingPunct="1"/>
            <a:fld id="{9A0DB2DC-4C9A-4742-B13C-FB6460FD3503}" type="slidenum">
              <a:rPr lang="zh-CN" altLang="en-US" sz="1200">
                <a:latin typeface="字魂59号-创粗黑"/>
                <a:ea typeface="字魂59号-创粗黑"/>
              </a:rPr>
              <a:t>1</a:t>
            </a:fld>
            <a:endParaRPr lang="zh-CN" altLang="en-US" sz="1200">
              <a:latin typeface="字魂59号-创粗黑"/>
              <a:ea typeface="字魂59号-创粗黑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字魂59号-创粗黑"/>
            </a:endParaRPr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algn="r" eaLnBrk="1" hangingPunct="1"/>
            <a:fld id="{9A0DB2DC-4C9A-4742-B13C-FB6460FD3503}" type="slidenum">
              <a:rPr lang="zh-CN" altLang="en-US" sz="1200">
                <a:latin typeface="字魂59号-创粗黑"/>
                <a:ea typeface="字魂59号-创粗黑"/>
              </a:rPr>
              <a:t>6</a:t>
            </a:fld>
            <a:endParaRPr lang="zh-CN" altLang="en-US" sz="1200">
              <a:latin typeface="字魂59号-创粗黑"/>
              <a:ea typeface="字魂59号-创粗黑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644B99D-4DE3-44AE-864D-26137A3E42CB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image" Target="../media/image1.png" /><Relationship Id="rId3" Type="http://schemas.openxmlformats.org/officeDocument/2006/relationships/tags" Target="../tags/tag68.xml" /><Relationship Id="rId4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1537913"/>
            <a:ext cx="12190413" cy="377026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defTabSz="914400"/>
            <a:endParaRPr lang="zh-CN" altLang="en-US" sz="23900">
              <a:ln w="38100">
                <a:solidFill>
                  <a:prstClr val="white"/>
                </a:solidFill>
              </a:ln>
              <a:solidFill>
                <a:srgbClr val="D92525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1537913"/>
            <a:ext cx="12190413" cy="377026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defTabSz="914400"/>
            <a:endParaRPr lang="zh-CN" altLang="en-US" sz="23900">
              <a:ln w="38100">
                <a:solidFill>
                  <a:prstClr val="white"/>
                </a:solidFill>
              </a:ln>
              <a:solidFill>
                <a:srgbClr val="D92525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0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823" y="5613618"/>
            <a:ext cx="2285906" cy="12348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window dir="vert"/>
      </p:transition>
    </mc:Choice>
    <mc:Fallback>
      <p:transition spd="slow" advClick="0" advTm="2000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402104" y="609713"/>
            <a:ext cx="11385888" cy="549059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eaLnBrk="0" hangingPunct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eaLnBrk="0" hangingPunct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ags" Target="../tags/tag78.xml" /><Relationship Id="rId18" Type="http://schemas.openxmlformats.org/officeDocument/2006/relationships/tags" Target="../tags/tag79.xml" /><Relationship Id="rId19" Type="http://schemas.openxmlformats.org/officeDocument/2006/relationships/tags" Target="../tags/tag80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1.xml" /><Relationship Id="rId21" Type="http://schemas.openxmlformats.org/officeDocument/2006/relationships/tags" Target="../tags/tag82.xml" /><Relationship Id="rId22" Type="http://schemas.openxmlformats.org/officeDocument/2006/relationships/tags" Target="../tags/tag83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7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5D32D1A-BD93-4573-A6C8-843A7C053B8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BB9E16D-80D8-41D4-BEA7-E82F5507870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tags" Target="../tags/tag101.xml" /><Relationship Id="rId13" Type="http://schemas.openxmlformats.org/officeDocument/2006/relationships/tags" Target="../tags/tag102.xml" /><Relationship Id="rId14" Type="http://schemas.openxmlformats.org/officeDocument/2006/relationships/tags" Target="../tags/tag103.xml" /><Relationship Id="rId15" Type="http://schemas.openxmlformats.org/officeDocument/2006/relationships/image" Target="../media/image5.png" /><Relationship Id="rId16" Type="http://schemas.openxmlformats.org/officeDocument/2006/relationships/tags" Target="../tags/tag104.xml" /><Relationship Id="rId17" Type="http://schemas.openxmlformats.org/officeDocument/2006/relationships/tags" Target="../tags/tag105.xml" /><Relationship Id="rId18" Type="http://schemas.openxmlformats.org/officeDocument/2006/relationships/tags" Target="../tags/tag106.xml" /><Relationship Id="rId19" Type="http://schemas.openxmlformats.org/officeDocument/2006/relationships/image" Target="../media/image6.png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07.xml" /><Relationship Id="rId21" Type="http://schemas.openxmlformats.org/officeDocument/2006/relationships/tags" Target="../tags/tag108.xml" /><Relationship Id="rId3" Type="http://schemas.openxmlformats.org/officeDocument/2006/relationships/tags" Target="../tags/tag95.xml" /><Relationship Id="rId4" Type="http://schemas.openxmlformats.org/officeDocument/2006/relationships/image" Target="../media/image2.png" /><Relationship Id="rId5" Type="http://schemas.openxmlformats.org/officeDocument/2006/relationships/tags" Target="../tags/tag96.xml" /><Relationship Id="rId6" Type="http://schemas.openxmlformats.org/officeDocument/2006/relationships/image" Target="../media/image3.png" /><Relationship Id="rId7" Type="http://schemas.openxmlformats.org/officeDocument/2006/relationships/tags" Target="../tags/tag97.xml" /><Relationship Id="rId8" Type="http://schemas.openxmlformats.org/officeDocument/2006/relationships/image" Target="../media/image4.png" /><Relationship Id="rId9" Type="http://schemas.openxmlformats.org/officeDocument/2006/relationships/tags" Target="../tags/tag9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0.xml" /><Relationship Id="rId11" Type="http://schemas.openxmlformats.org/officeDocument/2006/relationships/image" Target="../media/image20.png" /><Relationship Id="rId12" Type="http://schemas.openxmlformats.org/officeDocument/2006/relationships/tags" Target="../tags/tag171.xml" /><Relationship Id="rId13" Type="http://schemas.openxmlformats.org/officeDocument/2006/relationships/tags" Target="../tags/tag172.xml" /><Relationship Id="rId2" Type="http://schemas.openxmlformats.org/officeDocument/2006/relationships/tags" Target="../tags/tag164.xml" /><Relationship Id="rId3" Type="http://schemas.openxmlformats.org/officeDocument/2006/relationships/image" Target="../media/image9.png" /><Relationship Id="rId4" Type="http://schemas.openxmlformats.org/officeDocument/2006/relationships/tags" Target="../tags/tag165.xml" /><Relationship Id="rId5" Type="http://schemas.openxmlformats.org/officeDocument/2006/relationships/image" Target="../media/image18.png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Relationship Id="rId3" Type="http://schemas.openxmlformats.org/officeDocument/2006/relationships/image" Target="../media/image21.jpe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image" Target="../media/image11.png" /><Relationship Id="rId13" Type="http://schemas.openxmlformats.org/officeDocument/2006/relationships/tags" Target="../tags/tag185.xml" /><Relationship Id="rId14" Type="http://schemas.openxmlformats.org/officeDocument/2006/relationships/tags" Target="../tags/tag186.xml" /><Relationship Id="rId2" Type="http://schemas.openxmlformats.org/officeDocument/2006/relationships/tags" Target="../tags/tag177.xml" /><Relationship Id="rId3" Type="http://schemas.openxmlformats.org/officeDocument/2006/relationships/image" Target="../media/image22.png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image" Target="../media/image2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image" Target="../media/image24.png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2" Type="http://schemas.openxmlformats.org/officeDocument/2006/relationships/tags" Target="../tags/tag187.xml" /><Relationship Id="rId3" Type="http://schemas.openxmlformats.org/officeDocument/2006/relationships/image" Target="../media/image9.png" /><Relationship Id="rId4" Type="http://schemas.openxmlformats.org/officeDocument/2006/relationships/tags" Target="../tags/tag188.xml" /><Relationship Id="rId5" Type="http://schemas.openxmlformats.org/officeDocument/2006/relationships/image" Target="../media/image18.png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12" Type="http://schemas.openxmlformats.org/officeDocument/2006/relationships/tags" Target="../tags/tag205.xml" /><Relationship Id="rId13" Type="http://schemas.openxmlformats.org/officeDocument/2006/relationships/image" Target="../media/image24.png" /><Relationship Id="rId14" Type="http://schemas.openxmlformats.org/officeDocument/2006/relationships/tags" Target="../tags/tag206.xml" /><Relationship Id="rId15" Type="http://schemas.openxmlformats.org/officeDocument/2006/relationships/tags" Target="../tags/tag207.xml" /><Relationship Id="rId2" Type="http://schemas.openxmlformats.org/officeDocument/2006/relationships/tags" Target="../tags/tag198.xml" /><Relationship Id="rId3" Type="http://schemas.openxmlformats.org/officeDocument/2006/relationships/image" Target="../media/image9.png" /><Relationship Id="rId4" Type="http://schemas.openxmlformats.org/officeDocument/2006/relationships/tags" Target="../tags/tag199.xml" /><Relationship Id="rId5" Type="http://schemas.openxmlformats.org/officeDocument/2006/relationships/image" Target="../media/image18.png" /><Relationship Id="rId6" Type="http://schemas.openxmlformats.org/officeDocument/2006/relationships/tags" Target="../tags/tag200.xml" /><Relationship Id="rId7" Type="http://schemas.openxmlformats.org/officeDocument/2006/relationships/image" Target="../media/image25.png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tags" Target="../tags/tag215.xml" /><Relationship Id="rId13" Type="http://schemas.openxmlformats.org/officeDocument/2006/relationships/tags" Target="../tags/tag216.xml" /><Relationship Id="rId14" Type="http://schemas.openxmlformats.org/officeDocument/2006/relationships/tags" Target="../tags/tag217.xml" /><Relationship Id="rId15" Type="http://schemas.openxmlformats.org/officeDocument/2006/relationships/image" Target="../media/image24.png" /><Relationship Id="rId16" Type="http://schemas.openxmlformats.org/officeDocument/2006/relationships/tags" Target="../tags/tag218.xml" /><Relationship Id="rId2" Type="http://schemas.openxmlformats.org/officeDocument/2006/relationships/tags" Target="../tags/tag208.xml" /><Relationship Id="rId3" Type="http://schemas.openxmlformats.org/officeDocument/2006/relationships/image" Target="../media/image9.png" /><Relationship Id="rId4" Type="http://schemas.openxmlformats.org/officeDocument/2006/relationships/tags" Target="../tags/tag209.xml" /><Relationship Id="rId5" Type="http://schemas.openxmlformats.org/officeDocument/2006/relationships/image" Target="../media/image18.png" /><Relationship Id="rId6" Type="http://schemas.openxmlformats.org/officeDocument/2006/relationships/tags" Target="../tags/tag210.xml" /><Relationship Id="rId7" Type="http://schemas.openxmlformats.org/officeDocument/2006/relationships/image" Target="../media/image25.png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.xml" /><Relationship Id="rId3" Type="http://schemas.openxmlformats.org/officeDocument/2006/relationships/image" Target="../media/image21.jpeg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29.xml" /><Relationship Id="rId11" Type="http://schemas.openxmlformats.org/officeDocument/2006/relationships/tags" Target="../tags/tag230.xml" /><Relationship Id="rId12" Type="http://schemas.openxmlformats.org/officeDocument/2006/relationships/tags" Target="../tags/tag231.xml" /><Relationship Id="rId2" Type="http://schemas.openxmlformats.org/officeDocument/2006/relationships/tags" Target="../tags/tag223.xml" /><Relationship Id="rId3" Type="http://schemas.openxmlformats.org/officeDocument/2006/relationships/image" Target="../media/image22.png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image" Target="../media/image23.png" /><Relationship Id="rId9" Type="http://schemas.openxmlformats.org/officeDocument/2006/relationships/tags" Target="../tags/tag2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36.xml" /><Relationship Id="rId4" Type="http://schemas.openxmlformats.org/officeDocument/2006/relationships/image" Target="../media/image23.png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tags" Target="../tags/tag24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47.xml" /><Relationship Id="rId11" Type="http://schemas.openxmlformats.org/officeDocument/2006/relationships/tags" Target="../tags/tag248.xml" /><Relationship Id="rId12" Type="http://schemas.openxmlformats.org/officeDocument/2006/relationships/image" Target="../media/image11.png" /><Relationship Id="rId13" Type="http://schemas.openxmlformats.org/officeDocument/2006/relationships/tags" Target="../tags/tag249.xml" /><Relationship Id="rId14" Type="http://schemas.openxmlformats.org/officeDocument/2006/relationships/tags" Target="../tags/tag250.xml" /><Relationship Id="rId15" Type="http://schemas.openxmlformats.org/officeDocument/2006/relationships/tags" Target="../tags/tag251.xml" /><Relationship Id="rId2" Type="http://schemas.openxmlformats.org/officeDocument/2006/relationships/tags" Target="../tags/tag241.xml" /><Relationship Id="rId3" Type="http://schemas.openxmlformats.org/officeDocument/2006/relationships/image" Target="../media/image22.png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image" Target="../media/image23.png" /><Relationship Id="rId9" Type="http://schemas.openxmlformats.org/officeDocument/2006/relationships/tags" Target="../tags/tag24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16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image" Target="../media/image7.png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image" Target="../media/image26.png" /><Relationship Id="rId13" Type="http://schemas.openxmlformats.org/officeDocument/2006/relationships/tags" Target="../tags/tag259.xml" /><Relationship Id="rId14" Type="http://schemas.openxmlformats.org/officeDocument/2006/relationships/tags" Target="../tags/tag260.xml" /><Relationship Id="rId15" Type="http://schemas.openxmlformats.org/officeDocument/2006/relationships/tags" Target="../tags/tag261.xml" /><Relationship Id="rId2" Type="http://schemas.openxmlformats.org/officeDocument/2006/relationships/tags" Target="../tags/tag252.xml" /><Relationship Id="rId3" Type="http://schemas.openxmlformats.org/officeDocument/2006/relationships/image" Target="../media/image9.png" /><Relationship Id="rId4" Type="http://schemas.openxmlformats.org/officeDocument/2006/relationships/tags" Target="../tags/tag253.xml" /><Relationship Id="rId5" Type="http://schemas.openxmlformats.org/officeDocument/2006/relationships/image" Target="../media/image18.png" /><Relationship Id="rId6" Type="http://schemas.openxmlformats.org/officeDocument/2006/relationships/tags" Target="../tags/tag254.xml" /><Relationship Id="rId7" Type="http://schemas.openxmlformats.org/officeDocument/2006/relationships/image" Target="../media/image25.png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7.xml" /><Relationship Id="rId11" Type="http://schemas.openxmlformats.org/officeDocument/2006/relationships/tags" Target="../tags/tag268.xml" /><Relationship Id="rId12" Type="http://schemas.openxmlformats.org/officeDocument/2006/relationships/tags" Target="../tags/tag269.xml" /><Relationship Id="rId13" Type="http://schemas.openxmlformats.org/officeDocument/2006/relationships/tags" Target="../tags/tag270.xml" /><Relationship Id="rId14" Type="http://schemas.openxmlformats.org/officeDocument/2006/relationships/tags" Target="../tags/tag271.xml" /><Relationship Id="rId15" Type="http://schemas.openxmlformats.org/officeDocument/2006/relationships/tags" Target="../tags/tag272.xml" /><Relationship Id="rId16" Type="http://schemas.openxmlformats.org/officeDocument/2006/relationships/image" Target="../media/image26.png" /><Relationship Id="rId17" Type="http://schemas.openxmlformats.org/officeDocument/2006/relationships/tags" Target="../tags/tag273.xml" /><Relationship Id="rId2" Type="http://schemas.openxmlformats.org/officeDocument/2006/relationships/tags" Target="../tags/tag262.xml" /><Relationship Id="rId3" Type="http://schemas.openxmlformats.org/officeDocument/2006/relationships/image" Target="../media/image9.png" /><Relationship Id="rId4" Type="http://schemas.openxmlformats.org/officeDocument/2006/relationships/tags" Target="../tags/tag263.xml" /><Relationship Id="rId5" Type="http://schemas.openxmlformats.org/officeDocument/2006/relationships/image" Target="../media/image18.png" /><Relationship Id="rId6" Type="http://schemas.openxmlformats.org/officeDocument/2006/relationships/tags" Target="../tags/tag264.xml" /><Relationship Id="rId7" Type="http://schemas.openxmlformats.org/officeDocument/2006/relationships/image" Target="../media/image25.png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4.xml" /><Relationship Id="rId3" Type="http://schemas.openxmlformats.org/officeDocument/2006/relationships/image" Target="../media/image21.jpeg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3.xml" /><Relationship Id="rId11" Type="http://schemas.openxmlformats.org/officeDocument/2006/relationships/tags" Target="../tags/tag284.xml" /><Relationship Id="rId12" Type="http://schemas.openxmlformats.org/officeDocument/2006/relationships/tags" Target="../tags/tag285.xml" /><Relationship Id="rId13" Type="http://schemas.openxmlformats.org/officeDocument/2006/relationships/tags" Target="../tags/tag286.xml" /><Relationship Id="rId14" Type="http://schemas.openxmlformats.org/officeDocument/2006/relationships/image" Target="../media/image27.png" /><Relationship Id="rId15" Type="http://schemas.openxmlformats.org/officeDocument/2006/relationships/tags" Target="../tags/tag287.xml" /><Relationship Id="rId2" Type="http://schemas.openxmlformats.org/officeDocument/2006/relationships/tags" Target="../tags/tag278.xml" /><Relationship Id="rId3" Type="http://schemas.openxmlformats.org/officeDocument/2006/relationships/image" Target="../media/image9.png" /><Relationship Id="rId4" Type="http://schemas.openxmlformats.org/officeDocument/2006/relationships/tags" Target="../tags/tag279.xml" /><Relationship Id="rId5" Type="http://schemas.openxmlformats.org/officeDocument/2006/relationships/image" Target="../media/image18.png" /><Relationship Id="rId6" Type="http://schemas.openxmlformats.org/officeDocument/2006/relationships/tags" Target="../tags/tag280.xml" /><Relationship Id="rId7" Type="http://schemas.openxmlformats.org/officeDocument/2006/relationships/image" Target="../media/image25.png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3.xml" /><Relationship Id="rId11" Type="http://schemas.openxmlformats.org/officeDocument/2006/relationships/tags" Target="../tags/tag294.xml" /><Relationship Id="rId12" Type="http://schemas.openxmlformats.org/officeDocument/2006/relationships/tags" Target="../tags/tag295.xml" /><Relationship Id="rId13" Type="http://schemas.openxmlformats.org/officeDocument/2006/relationships/image" Target="../media/image27.png" /><Relationship Id="rId14" Type="http://schemas.openxmlformats.org/officeDocument/2006/relationships/tags" Target="../tags/tag296.xml" /><Relationship Id="rId15" Type="http://schemas.openxmlformats.org/officeDocument/2006/relationships/tags" Target="../tags/tag297.xml" /><Relationship Id="rId2" Type="http://schemas.openxmlformats.org/officeDocument/2006/relationships/tags" Target="../tags/tag288.xml" /><Relationship Id="rId3" Type="http://schemas.openxmlformats.org/officeDocument/2006/relationships/image" Target="../media/image9.png" /><Relationship Id="rId4" Type="http://schemas.openxmlformats.org/officeDocument/2006/relationships/tags" Target="../tags/tag289.xml" /><Relationship Id="rId5" Type="http://schemas.openxmlformats.org/officeDocument/2006/relationships/image" Target="../media/image18.png" /><Relationship Id="rId6" Type="http://schemas.openxmlformats.org/officeDocument/2006/relationships/tags" Target="../tags/tag290.xml" /><Relationship Id="rId7" Type="http://schemas.openxmlformats.org/officeDocument/2006/relationships/image" Target="../media/image25.png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8.xml" /><Relationship Id="rId3" Type="http://schemas.openxmlformats.org/officeDocument/2006/relationships/image" Target="../media/image21.jpeg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12" Type="http://schemas.openxmlformats.org/officeDocument/2006/relationships/tags" Target="../tags/tag310.xml" /><Relationship Id="rId13" Type="http://schemas.openxmlformats.org/officeDocument/2006/relationships/tags" Target="../tags/tag311.xml" /><Relationship Id="rId2" Type="http://schemas.openxmlformats.org/officeDocument/2006/relationships/tags" Target="../tags/tag302.xml" /><Relationship Id="rId3" Type="http://schemas.openxmlformats.org/officeDocument/2006/relationships/image" Target="../media/image22.png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image" Target="../media/image23.png" /><Relationship Id="rId9" Type="http://schemas.openxmlformats.org/officeDocument/2006/relationships/tags" Target="../tags/tag30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20.xml" /><Relationship Id="rId11" Type="http://schemas.openxmlformats.org/officeDocument/2006/relationships/tags" Target="../tags/tag321.xml" /><Relationship Id="rId12" Type="http://schemas.openxmlformats.org/officeDocument/2006/relationships/tags" Target="../tags/tag322.xml" /><Relationship Id="rId13" Type="http://schemas.openxmlformats.org/officeDocument/2006/relationships/tags" Target="../tags/tag323.xml" /><Relationship Id="rId14" Type="http://schemas.openxmlformats.org/officeDocument/2006/relationships/image" Target="../media/image28.gif" /><Relationship Id="rId15" Type="http://schemas.openxmlformats.org/officeDocument/2006/relationships/tags" Target="../tags/tag324.xml" /><Relationship Id="rId16" Type="http://schemas.openxmlformats.org/officeDocument/2006/relationships/tags" Target="../tags/tag325.xml" /><Relationship Id="rId17" Type="http://schemas.openxmlformats.org/officeDocument/2006/relationships/tags" Target="../tags/tag326.xml" /><Relationship Id="rId18" Type="http://schemas.openxmlformats.org/officeDocument/2006/relationships/tags" Target="../tags/tag327.xml" /><Relationship Id="rId19" Type="http://schemas.openxmlformats.org/officeDocument/2006/relationships/tags" Target="../tags/tag328.xml" /><Relationship Id="rId2" Type="http://schemas.openxmlformats.org/officeDocument/2006/relationships/tags" Target="../tags/tag312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4.xml" /><Relationship Id="rId11" Type="http://schemas.openxmlformats.org/officeDocument/2006/relationships/tags" Target="../tags/tag335.xml" /><Relationship Id="rId12" Type="http://schemas.openxmlformats.org/officeDocument/2006/relationships/tags" Target="../tags/tag336.xml" /><Relationship Id="rId13" Type="http://schemas.openxmlformats.org/officeDocument/2006/relationships/image" Target="../media/image29.png" /><Relationship Id="rId14" Type="http://schemas.openxmlformats.org/officeDocument/2006/relationships/tags" Target="../tags/tag337.xml" /><Relationship Id="rId15" Type="http://schemas.openxmlformats.org/officeDocument/2006/relationships/tags" Target="../tags/tag338.xml" /><Relationship Id="rId16" Type="http://schemas.openxmlformats.org/officeDocument/2006/relationships/image" Target="../media/image30.png" /><Relationship Id="rId17" Type="http://schemas.openxmlformats.org/officeDocument/2006/relationships/tags" Target="../tags/tag339.xml" /><Relationship Id="rId2" Type="http://schemas.openxmlformats.org/officeDocument/2006/relationships/tags" Target="../tags/tag329.xml" /><Relationship Id="rId3" Type="http://schemas.openxmlformats.org/officeDocument/2006/relationships/image" Target="../media/image9.png" /><Relationship Id="rId4" Type="http://schemas.openxmlformats.org/officeDocument/2006/relationships/tags" Target="../tags/tag330.xml" /><Relationship Id="rId5" Type="http://schemas.openxmlformats.org/officeDocument/2006/relationships/image" Target="../media/image18.png" /><Relationship Id="rId6" Type="http://schemas.openxmlformats.org/officeDocument/2006/relationships/tags" Target="../tags/tag331.xml" /><Relationship Id="rId7" Type="http://schemas.openxmlformats.org/officeDocument/2006/relationships/image" Target="../media/image25.png" /><Relationship Id="rId8" Type="http://schemas.openxmlformats.org/officeDocument/2006/relationships/tags" Target="../tags/tag332.xml" /><Relationship Id="rId9" Type="http://schemas.openxmlformats.org/officeDocument/2006/relationships/tags" Target="../tags/tag33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5.xml" /><Relationship Id="rId11" Type="http://schemas.openxmlformats.org/officeDocument/2006/relationships/tags" Target="../tags/tag346.xml" /><Relationship Id="rId12" Type="http://schemas.openxmlformats.org/officeDocument/2006/relationships/image" Target="../media/image29.png" /><Relationship Id="rId13" Type="http://schemas.openxmlformats.org/officeDocument/2006/relationships/tags" Target="../tags/tag347.xml" /><Relationship Id="rId14" Type="http://schemas.openxmlformats.org/officeDocument/2006/relationships/tags" Target="../tags/tag348.xml" /><Relationship Id="rId15" Type="http://schemas.openxmlformats.org/officeDocument/2006/relationships/tags" Target="../tags/tag349.xml" /><Relationship Id="rId2" Type="http://schemas.openxmlformats.org/officeDocument/2006/relationships/tags" Target="../tags/tag340.xml" /><Relationship Id="rId3" Type="http://schemas.openxmlformats.org/officeDocument/2006/relationships/image" Target="../media/image9.png" /><Relationship Id="rId4" Type="http://schemas.openxmlformats.org/officeDocument/2006/relationships/tags" Target="../tags/tag341.xml" /><Relationship Id="rId5" Type="http://schemas.openxmlformats.org/officeDocument/2006/relationships/image" Target="../media/image18.png" /><Relationship Id="rId6" Type="http://schemas.openxmlformats.org/officeDocument/2006/relationships/tags" Target="../tags/tag342.xml" /><Relationship Id="rId7" Type="http://schemas.openxmlformats.org/officeDocument/2006/relationships/image" Target="../media/image25.png" /><Relationship Id="rId8" Type="http://schemas.openxmlformats.org/officeDocument/2006/relationships/tags" Target="../tags/tag343.xml" /><Relationship Id="rId9" Type="http://schemas.openxmlformats.org/officeDocument/2006/relationships/tags" Target="../tags/tag34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media" Target="../media/media1.mp4" /><Relationship Id="rId2" Type="http://schemas.openxmlformats.org/officeDocument/2006/relationships/tags" Target="../tags/tag117.xml" /><Relationship Id="rId3" Type="http://schemas.openxmlformats.org/officeDocument/2006/relationships/image" Target="../media/image9.png" /><Relationship Id="rId4" Type="http://schemas.openxmlformats.org/officeDocument/2006/relationships/tags" Target="../tags/tag118.xml" /><Relationship Id="rId5" Type="http://schemas.openxmlformats.org/officeDocument/2006/relationships/image" Target="../media/image8.png" /><Relationship Id="rId6" Type="http://schemas.openxmlformats.org/officeDocument/2006/relationships/tags" Target="../tags/tag119.xml" /><Relationship Id="rId7" Type="http://schemas.openxmlformats.org/officeDocument/2006/relationships/image" Target="../media/image10.png" /><Relationship Id="rId8" Type="http://schemas.openxmlformats.org/officeDocument/2006/relationships/tags" Target="../tags/tag120.xml" /><Relationship Id="rId9" Type="http://schemas.openxmlformats.org/officeDocument/2006/relationships/video" Target="../media/media1.mp4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5.xml" /><Relationship Id="rId11" Type="http://schemas.openxmlformats.org/officeDocument/2006/relationships/tags" Target="../tags/tag356.xml" /><Relationship Id="rId12" Type="http://schemas.openxmlformats.org/officeDocument/2006/relationships/image" Target="../media/image29.png" /><Relationship Id="rId13" Type="http://schemas.openxmlformats.org/officeDocument/2006/relationships/tags" Target="../tags/tag357.xml" /><Relationship Id="rId14" Type="http://schemas.openxmlformats.org/officeDocument/2006/relationships/tags" Target="../tags/tag358.xml" /><Relationship Id="rId15" Type="http://schemas.openxmlformats.org/officeDocument/2006/relationships/tags" Target="../tags/tag359.xml" /><Relationship Id="rId2" Type="http://schemas.openxmlformats.org/officeDocument/2006/relationships/tags" Target="../tags/tag350.xml" /><Relationship Id="rId3" Type="http://schemas.openxmlformats.org/officeDocument/2006/relationships/image" Target="../media/image9.png" /><Relationship Id="rId4" Type="http://schemas.openxmlformats.org/officeDocument/2006/relationships/tags" Target="../tags/tag351.xml" /><Relationship Id="rId5" Type="http://schemas.openxmlformats.org/officeDocument/2006/relationships/image" Target="../media/image18.png" /><Relationship Id="rId6" Type="http://schemas.openxmlformats.org/officeDocument/2006/relationships/tags" Target="../tags/tag352.xml" /><Relationship Id="rId7" Type="http://schemas.openxmlformats.org/officeDocument/2006/relationships/image" Target="../media/image25.png" /><Relationship Id="rId8" Type="http://schemas.openxmlformats.org/officeDocument/2006/relationships/tags" Target="../tags/tag353.xml" /><Relationship Id="rId9" Type="http://schemas.openxmlformats.org/officeDocument/2006/relationships/tags" Target="../tags/tag35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5.xml" /><Relationship Id="rId11" Type="http://schemas.openxmlformats.org/officeDocument/2006/relationships/tags" Target="../tags/tag366.xml" /><Relationship Id="rId12" Type="http://schemas.openxmlformats.org/officeDocument/2006/relationships/tags" Target="../tags/tag367.xml" /><Relationship Id="rId13" Type="http://schemas.openxmlformats.org/officeDocument/2006/relationships/image" Target="../media/image29.png" /><Relationship Id="rId14" Type="http://schemas.openxmlformats.org/officeDocument/2006/relationships/tags" Target="../tags/tag368.xml" /><Relationship Id="rId15" Type="http://schemas.openxmlformats.org/officeDocument/2006/relationships/tags" Target="../tags/tag369.xml" /><Relationship Id="rId2" Type="http://schemas.openxmlformats.org/officeDocument/2006/relationships/tags" Target="../tags/tag360.xml" /><Relationship Id="rId3" Type="http://schemas.openxmlformats.org/officeDocument/2006/relationships/image" Target="../media/image9.png" /><Relationship Id="rId4" Type="http://schemas.openxmlformats.org/officeDocument/2006/relationships/tags" Target="../tags/tag361.xml" /><Relationship Id="rId5" Type="http://schemas.openxmlformats.org/officeDocument/2006/relationships/image" Target="../media/image18.png" /><Relationship Id="rId6" Type="http://schemas.openxmlformats.org/officeDocument/2006/relationships/tags" Target="../tags/tag362.xml" /><Relationship Id="rId7" Type="http://schemas.openxmlformats.org/officeDocument/2006/relationships/image" Target="../media/image25.png" /><Relationship Id="rId8" Type="http://schemas.openxmlformats.org/officeDocument/2006/relationships/tags" Target="../tags/tag363.xml" /><Relationship Id="rId9" Type="http://schemas.openxmlformats.org/officeDocument/2006/relationships/tags" Target="../tags/tag36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0.xml" /><Relationship Id="rId3" Type="http://schemas.openxmlformats.org/officeDocument/2006/relationships/image" Target="../media/image21.jpeg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79.xml" /><Relationship Id="rId11" Type="http://schemas.openxmlformats.org/officeDocument/2006/relationships/tags" Target="../tags/tag380.xml" /><Relationship Id="rId12" Type="http://schemas.openxmlformats.org/officeDocument/2006/relationships/tags" Target="../tags/tag381.xml" /><Relationship Id="rId13" Type="http://schemas.openxmlformats.org/officeDocument/2006/relationships/image" Target="../media/image31.png" /><Relationship Id="rId14" Type="http://schemas.openxmlformats.org/officeDocument/2006/relationships/tags" Target="../tags/tag382.xml" /><Relationship Id="rId15" Type="http://schemas.openxmlformats.org/officeDocument/2006/relationships/tags" Target="../tags/tag383.xml" /><Relationship Id="rId2" Type="http://schemas.openxmlformats.org/officeDocument/2006/relationships/tags" Target="../tags/tag374.xml" /><Relationship Id="rId3" Type="http://schemas.openxmlformats.org/officeDocument/2006/relationships/image" Target="../media/image9.png" /><Relationship Id="rId4" Type="http://schemas.openxmlformats.org/officeDocument/2006/relationships/tags" Target="../tags/tag375.xml" /><Relationship Id="rId5" Type="http://schemas.openxmlformats.org/officeDocument/2006/relationships/image" Target="../media/image18.png" /><Relationship Id="rId6" Type="http://schemas.openxmlformats.org/officeDocument/2006/relationships/tags" Target="../tags/tag376.xml" /><Relationship Id="rId7" Type="http://schemas.openxmlformats.org/officeDocument/2006/relationships/image" Target="../media/image25.png" /><Relationship Id="rId8" Type="http://schemas.openxmlformats.org/officeDocument/2006/relationships/tags" Target="../tags/tag377.xml" /><Relationship Id="rId9" Type="http://schemas.openxmlformats.org/officeDocument/2006/relationships/tags" Target="../tags/tag37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4.xml" /><Relationship Id="rId3" Type="http://schemas.openxmlformats.org/officeDocument/2006/relationships/image" Target="../media/image21.jpeg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394.xml" /><Relationship Id="rId11" Type="http://schemas.openxmlformats.org/officeDocument/2006/relationships/tags" Target="../tags/tag395.xml" /><Relationship Id="rId12" Type="http://schemas.openxmlformats.org/officeDocument/2006/relationships/tags" Target="../tags/tag396.xml" /><Relationship Id="rId13" Type="http://schemas.openxmlformats.org/officeDocument/2006/relationships/image" Target="../media/image11.png" /><Relationship Id="rId14" Type="http://schemas.openxmlformats.org/officeDocument/2006/relationships/tags" Target="../tags/tag397.xml" /><Relationship Id="rId15" Type="http://schemas.openxmlformats.org/officeDocument/2006/relationships/tags" Target="../tags/tag398.xml" /><Relationship Id="rId2" Type="http://schemas.openxmlformats.org/officeDocument/2006/relationships/tags" Target="../tags/tag388.xml" /><Relationship Id="rId3" Type="http://schemas.openxmlformats.org/officeDocument/2006/relationships/image" Target="../media/image22.png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image" Target="../media/image23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07.xml" /><Relationship Id="rId11" Type="http://schemas.openxmlformats.org/officeDocument/2006/relationships/tags" Target="../tags/tag408.xml" /><Relationship Id="rId2" Type="http://schemas.openxmlformats.org/officeDocument/2006/relationships/tags" Target="../tags/tag399.xml" /><Relationship Id="rId3" Type="http://schemas.openxmlformats.org/officeDocument/2006/relationships/tags" Target="../tags/tag400.xml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09.xml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tags" Target="../tags/tag415.xml" /><Relationship Id="rId9" Type="http://schemas.openxmlformats.org/officeDocument/2006/relationships/tags" Target="../tags/tag41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22.xml" /><Relationship Id="rId11" Type="http://schemas.openxmlformats.org/officeDocument/2006/relationships/tags" Target="../tags/tag423.xml" /><Relationship Id="rId12" Type="http://schemas.openxmlformats.org/officeDocument/2006/relationships/tags" Target="../tags/tag424.xml" /><Relationship Id="rId13" Type="http://schemas.openxmlformats.org/officeDocument/2006/relationships/tags" Target="../tags/tag425.xml" /><Relationship Id="rId14" Type="http://schemas.openxmlformats.org/officeDocument/2006/relationships/image" Target="../media/image32.png" /><Relationship Id="rId15" Type="http://schemas.openxmlformats.org/officeDocument/2006/relationships/tags" Target="../tags/tag426.xml" /><Relationship Id="rId2" Type="http://schemas.openxmlformats.org/officeDocument/2006/relationships/tags" Target="../tags/tag417.xml" /><Relationship Id="rId3" Type="http://schemas.openxmlformats.org/officeDocument/2006/relationships/image" Target="../media/image9.png" /><Relationship Id="rId4" Type="http://schemas.openxmlformats.org/officeDocument/2006/relationships/tags" Target="../tags/tag418.xml" /><Relationship Id="rId5" Type="http://schemas.openxmlformats.org/officeDocument/2006/relationships/image" Target="../media/image18.png" /><Relationship Id="rId6" Type="http://schemas.openxmlformats.org/officeDocument/2006/relationships/tags" Target="../tags/tag419.xml" /><Relationship Id="rId7" Type="http://schemas.openxmlformats.org/officeDocument/2006/relationships/image" Target="../media/image25.png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14" Type="http://schemas.openxmlformats.org/officeDocument/2006/relationships/image" Target="../media/image32.png" /><Relationship Id="rId15" Type="http://schemas.openxmlformats.org/officeDocument/2006/relationships/tags" Target="../tags/tag436.xml" /><Relationship Id="rId2" Type="http://schemas.openxmlformats.org/officeDocument/2006/relationships/tags" Target="../tags/tag427.xml" /><Relationship Id="rId3" Type="http://schemas.openxmlformats.org/officeDocument/2006/relationships/image" Target="../media/image9.png" /><Relationship Id="rId4" Type="http://schemas.openxmlformats.org/officeDocument/2006/relationships/tags" Target="../tags/tag428.xml" /><Relationship Id="rId5" Type="http://schemas.openxmlformats.org/officeDocument/2006/relationships/image" Target="../media/image18.png" /><Relationship Id="rId6" Type="http://schemas.openxmlformats.org/officeDocument/2006/relationships/tags" Target="../tags/tag429.xml" /><Relationship Id="rId7" Type="http://schemas.openxmlformats.org/officeDocument/2006/relationships/image" Target="../media/image25.png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image" Target="../media/image11.png" /><Relationship Id="rId5" Type="http://schemas.openxmlformats.org/officeDocument/2006/relationships/tags" Target="../tags/tag123.xml" /><Relationship Id="rId6" Type="http://schemas.openxmlformats.org/officeDocument/2006/relationships/tags" Target="../tags/tag12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13" Type="http://schemas.openxmlformats.org/officeDocument/2006/relationships/tags" Target="../tags/tag445.xml" /><Relationship Id="rId14" Type="http://schemas.openxmlformats.org/officeDocument/2006/relationships/image" Target="../media/image32.png" /><Relationship Id="rId15" Type="http://schemas.openxmlformats.org/officeDocument/2006/relationships/tags" Target="../tags/tag446.xml" /><Relationship Id="rId2" Type="http://schemas.openxmlformats.org/officeDocument/2006/relationships/tags" Target="../tags/tag437.xml" /><Relationship Id="rId3" Type="http://schemas.openxmlformats.org/officeDocument/2006/relationships/image" Target="../media/image9.png" /><Relationship Id="rId4" Type="http://schemas.openxmlformats.org/officeDocument/2006/relationships/tags" Target="../tags/tag438.xml" /><Relationship Id="rId5" Type="http://schemas.openxmlformats.org/officeDocument/2006/relationships/image" Target="../media/image18.png" /><Relationship Id="rId6" Type="http://schemas.openxmlformats.org/officeDocument/2006/relationships/tags" Target="../tags/tag439.xml" /><Relationship Id="rId7" Type="http://schemas.openxmlformats.org/officeDocument/2006/relationships/image" Target="../media/image25.png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7.xml" /><Relationship Id="rId3" Type="http://schemas.openxmlformats.org/officeDocument/2006/relationships/image" Target="../media/image21.jpeg" /><Relationship Id="rId4" Type="http://schemas.openxmlformats.org/officeDocument/2006/relationships/tags" Target="../tags/tag448.xml" /><Relationship Id="rId5" Type="http://schemas.openxmlformats.org/officeDocument/2006/relationships/tags" Target="../tags/tag449.xml" /><Relationship Id="rId6" Type="http://schemas.openxmlformats.org/officeDocument/2006/relationships/tags" Target="../tags/tag45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56.xml" /><Relationship Id="rId11" Type="http://schemas.openxmlformats.org/officeDocument/2006/relationships/tags" Target="../tags/tag457.xml" /><Relationship Id="rId12" Type="http://schemas.openxmlformats.org/officeDocument/2006/relationships/tags" Target="../tags/tag458.xml" /><Relationship Id="rId13" Type="http://schemas.openxmlformats.org/officeDocument/2006/relationships/tags" Target="../tags/tag459.xml" /><Relationship Id="rId14" Type="http://schemas.openxmlformats.org/officeDocument/2006/relationships/tags" Target="../tags/tag460.xml" /><Relationship Id="rId15" Type="http://schemas.openxmlformats.org/officeDocument/2006/relationships/tags" Target="../tags/tag461.xml" /><Relationship Id="rId2" Type="http://schemas.openxmlformats.org/officeDocument/2006/relationships/tags" Target="../tags/tag451.xml" /><Relationship Id="rId3" Type="http://schemas.openxmlformats.org/officeDocument/2006/relationships/image" Target="../media/image9.png" /><Relationship Id="rId4" Type="http://schemas.openxmlformats.org/officeDocument/2006/relationships/tags" Target="../tags/tag452.xml" /><Relationship Id="rId5" Type="http://schemas.openxmlformats.org/officeDocument/2006/relationships/image" Target="../media/image18.png" /><Relationship Id="rId6" Type="http://schemas.openxmlformats.org/officeDocument/2006/relationships/tags" Target="../tags/tag453.xml" /><Relationship Id="rId7" Type="http://schemas.openxmlformats.org/officeDocument/2006/relationships/image" Target="../media/image25.png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62.xml" /><Relationship Id="rId3" Type="http://schemas.openxmlformats.org/officeDocument/2006/relationships/image" Target="../media/image33.gif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tags" Target="../tags/tag466.xml" /><Relationship Id="rId8" Type="http://schemas.openxmlformats.org/officeDocument/2006/relationships/tags" Target="../tags/tag46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73.xml" /><Relationship Id="rId11" Type="http://schemas.openxmlformats.org/officeDocument/2006/relationships/tags" Target="../tags/tag474.xml" /><Relationship Id="rId12" Type="http://schemas.openxmlformats.org/officeDocument/2006/relationships/tags" Target="../tags/tag475.xml" /><Relationship Id="rId13" Type="http://schemas.openxmlformats.org/officeDocument/2006/relationships/tags" Target="../tags/tag476.xml" /><Relationship Id="rId2" Type="http://schemas.openxmlformats.org/officeDocument/2006/relationships/tags" Target="../tags/tag468.xml" /><Relationship Id="rId3" Type="http://schemas.openxmlformats.org/officeDocument/2006/relationships/image" Target="../media/image22.png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image" Target="../media/image23.png" /><Relationship Id="rId7" Type="http://schemas.openxmlformats.org/officeDocument/2006/relationships/tags" Target="../tags/tag471.xml" /><Relationship Id="rId8" Type="http://schemas.openxmlformats.org/officeDocument/2006/relationships/tags" Target="../tags/tag472.xml" /><Relationship Id="rId9" Type="http://schemas.openxmlformats.org/officeDocument/2006/relationships/image" Target="../media/image11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485.xml" /><Relationship Id="rId11" Type="http://schemas.openxmlformats.org/officeDocument/2006/relationships/tags" Target="../tags/tag486.xml" /><Relationship Id="rId12" Type="http://schemas.openxmlformats.org/officeDocument/2006/relationships/tags" Target="../tags/tag487.xml" /><Relationship Id="rId13" Type="http://schemas.openxmlformats.org/officeDocument/2006/relationships/tags" Target="../tags/tag488.xml" /><Relationship Id="rId14" Type="http://schemas.openxmlformats.org/officeDocument/2006/relationships/tags" Target="../tags/tag489.xml" /><Relationship Id="rId15" Type="http://schemas.openxmlformats.org/officeDocument/2006/relationships/tags" Target="../tags/tag490.xml" /><Relationship Id="rId16" Type="http://schemas.openxmlformats.org/officeDocument/2006/relationships/image" Target="../media/image23.png" /><Relationship Id="rId17" Type="http://schemas.openxmlformats.org/officeDocument/2006/relationships/tags" Target="../tags/tag491.xml" /><Relationship Id="rId18" Type="http://schemas.openxmlformats.org/officeDocument/2006/relationships/tags" Target="../tags/tag492.xml" /><Relationship Id="rId2" Type="http://schemas.openxmlformats.org/officeDocument/2006/relationships/tags" Target="../tags/tag477.xml" /><Relationship Id="rId3" Type="http://schemas.openxmlformats.org/officeDocument/2006/relationships/tags" Target="../tags/tag478.xml" /><Relationship Id="rId4" Type="http://schemas.openxmlformats.org/officeDocument/2006/relationships/tags" Target="../tags/tag479.xml" /><Relationship Id="rId5" Type="http://schemas.openxmlformats.org/officeDocument/2006/relationships/tags" Target="../tags/tag480.xml" /><Relationship Id="rId6" Type="http://schemas.openxmlformats.org/officeDocument/2006/relationships/tags" Target="../tags/tag481.xml" /><Relationship Id="rId7" Type="http://schemas.openxmlformats.org/officeDocument/2006/relationships/tags" Target="../tags/tag482.xml" /><Relationship Id="rId8" Type="http://schemas.openxmlformats.org/officeDocument/2006/relationships/tags" Target="../tags/tag483.xml" /><Relationship Id="rId9" Type="http://schemas.openxmlformats.org/officeDocument/2006/relationships/tags" Target="../tags/tag48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00.xml" /><Relationship Id="rId11" Type="http://schemas.openxmlformats.org/officeDocument/2006/relationships/tags" Target="../tags/tag501.xml" /><Relationship Id="rId2" Type="http://schemas.openxmlformats.org/officeDocument/2006/relationships/tags" Target="../tags/tag493.xml" /><Relationship Id="rId3" Type="http://schemas.openxmlformats.org/officeDocument/2006/relationships/tags" Target="../tags/tag494.xml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tags" Target="../tags/tag497.xml" /><Relationship Id="rId7" Type="http://schemas.openxmlformats.org/officeDocument/2006/relationships/tags" Target="../tags/tag498.xml" /><Relationship Id="rId8" Type="http://schemas.openxmlformats.org/officeDocument/2006/relationships/tags" Target="../tags/tag499.xml" /><Relationship Id="rId9" Type="http://schemas.openxmlformats.org/officeDocument/2006/relationships/image" Target="../media/image23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tags" Target="../tags/tag508.xml" /><Relationship Id="rId11" Type="http://schemas.openxmlformats.org/officeDocument/2006/relationships/tags" Target="../tags/tag509.xml" /><Relationship Id="rId2" Type="http://schemas.openxmlformats.org/officeDocument/2006/relationships/tags" Target="../tags/tag502.xml" /><Relationship Id="rId3" Type="http://schemas.openxmlformats.org/officeDocument/2006/relationships/image" Target="../media/image34.png" /><Relationship Id="rId4" Type="http://schemas.openxmlformats.org/officeDocument/2006/relationships/tags" Target="../tags/tag503.xml" /><Relationship Id="rId5" Type="http://schemas.openxmlformats.org/officeDocument/2006/relationships/tags" Target="../tags/tag504.xml" /><Relationship Id="rId6" Type="http://schemas.openxmlformats.org/officeDocument/2006/relationships/tags" Target="../tags/tag505.xml" /><Relationship Id="rId7" Type="http://schemas.openxmlformats.org/officeDocument/2006/relationships/image" Target="../media/image35.png" /><Relationship Id="rId8" Type="http://schemas.openxmlformats.org/officeDocument/2006/relationships/tags" Target="../tags/tag506.xml" /><Relationship Id="rId9" Type="http://schemas.openxmlformats.org/officeDocument/2006/relationships/tags" Target="../tags/tag50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518.xml" /><Relationship Id="rId11" Type="http://schemas.openxmlformats.org/officeDocument/2006/relationships/tags" Target="../tags/tag519.xml" /><Relationship Id="rId12" Type="http://schemas.openxmlformats.org/officeDocument/2006/relationships/tags" Target="../tags/tag520.xml" /><Relationship Id="rId13" Type="http://schemas.openxmlformats.org/officeDocument/2006/relationships/tags" Target="../tags/tag521.xml" /><Relationship Id="rId14" Type="http://schemas.openxmlformats.org/officeDocument/2006/relationships/tags" Target="../tags/tag522.xml" /><Relationship Id="rId15" Type="http://schemas.openxmlformats.org/officeDocument/2006/relationships/tags" Target="../tags/tag523.xml" /><Relationship Id="rId16" Type="http://schemas.openxmlformats.org/officeDocument/2006/relationships/tags" Target="../tags/tag524.xml" /><Relationship Id="rId17" Type="http://schemas.openxmlformats.org/officeDocument/2006/relationships/tags" Target="../tags/tag525.xml" /><Relationship Id="rId18" Type="http://schemas.openxmlformats.org/officeDocument/2006/relationships/tags" Target="../tags/tag526.xml" /><Relationship Id="rId2" Type="http://schemas.openxmlformats.org/officeDocument/2006/relationships/tags" Target="../tags/tag510.xml" /><Relationship Id="rId3" Type="http://schemas.openxmlformats.org/officeDocument/2006/relationships/tags" Target="../tags/tag511.xml" /><Relationship Id="rId4" Type="http://schemas.openxmlformats.org/officeDocument/2006/relationships/tags" Target="../tags/tag512.xml" /><Relationship Id="rId5" Type="http://schemas.openxmlformats.org/officeDocument/2006/relationships/tags" Target="../tags/tag513.xml" /><Relationship Id="rId6" Type="http://schemas.openxmlformats.org/officeDocument/2006/relationships/tags" Target="../tags/tag514.xml" /><Relationship Id="rId7" Type="http://schemas.openxmlformats.org/officeDocument/2006/relationships/tags" Target="../tags/tag515.xml" /><Relationship Id="rId8" Type="http://schemas.openxmlformats.org/officeDocument/2006/relationships/tags" Target="../tags/tag516.xml" /><Relationship Id="rId9" Type="http://schemas.openxmlformats.org/officeDocument/2006/relationships/tags" Target="../tags/tag51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27.xml" /><Relationship Id="rId3" Type="http://schemas.openxmlformats.org/officeDocument/2006/relationships/image" Target="../media/image36.png" /><Relationship Id="rId4" Type="http://schemas.openxmlformats.org/officeDocument/2006/relationships/tags" Target="../tags/tag528.xml" /><Relationship Id="rId5" Type="http://schemas.openxmlformats.org/officeDocument/2006/relationships/image" Target="../media/image37.png" /><Relationship Id="rId6" Type="http://schemas.openxmlformats.org/officeDocument/2006/relationships/tags" Target="../tags/tag529.xml" /><Relationship Id="rId7" Type="http://schemas.openxmlformats.org/officeDocument/2006/relationships/tags" Target="../tags/tag530.xml" /><Relationship Id="rId8" Type="http://schemas.openxmlformats.org/officeDocument/2006/relationships/tags" Target="../tags/tag531.xml" /><Relationship Id="rId9" Type="http://schemas.openxmlformats.org/officeDocument/2006/relationships/tags" Target="../tags/tag53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25.xml" /><Relationship Id="rId3" Type="http://schemas.openxmlformats.org/officeDocument/2006/relationships/image" Target="../media/image12.jpeg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oleObject" Target="../embeddings/oleObject1.bin" TargetMode="Internal" /><Relationship Id="rId7" Type="http://schemas.openxmlformats.org/officeDocument/2006/relationships/image" Target="../media/image13.emf" /><Relationship Id="rId8" Type="http://schemas.openxmlformats.org/officeDocument/2006/relationships/vmlDrawing" Target="../drawings/vmlDrawing1.v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image" Target="../media/image38.jpeg" /><Relationship Id="rId5" Type="http://schemas.openxmlformats.org/officeDocument/2006/relationships/tags" Target="../tags/tag535.xml" /><Relationship Id="rId6" Type="http://schemas.openxmlformats.org/officeDocument/2006/relationships/tags" Target="../tags/tag536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5.xml" /><Relationship Id="rId11" Type="http://schemas.openxmlformats.org/officeDocument/2006/relationships/tags" Target="../tags/tag546.xml" /><Relationship Id="rId2" Type="http://schemas.openxmlformats.org/officeDocument/2006/relationships/tags" Target="../tags/tag537.xml" /><Relationship Id="rId3" Type="http://schemas.openxmlformats.org/officeDocument/2006/relationships/tags" Target="../tags/tag538.xml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tags" Target="../tags/tag541.xml" /><Relationship Id="rId7" Type="http://schemas.openxmlformats.org/officeDocument/2006/relationships/tags" Target="../tags/tag542.xml" /><Relationship Id="rId8" Type="http://schemas.openxmlformats.org/officeDocument/2006/relationships/tags" Target="../tags/tag543.xml" /><Relationship Id="rId9" Type="http://schemas.openxmlformats.org/officeDocument/2006/relationships/tags" Target="../tags/tag544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5.xml" /><Relationship Id="rId11" Type="http://schemas.openxmlformats.org/officeDocument/2006/relationships/tags" Target="../tags/tag556.xml" /><Relationship Id="rId2" Type="http://schemas.openxmlformats.org/officeDocument/2006/relationships/tags" Target="../tags/tag547.xml" /><Relationship Id="rId3" Type="http://schemas.openxmlformats.org/officeDocument/2006/relationships/tags" Target="../tags/tag548.xml" /><Relationship Id="rId4" Type="http://schemas.openxmlformats.org/officeDocument/2006/relationships/tags" Target="../tags/tag549.xml" /><Relationship Id="rId5" Type="http://schemas.openxmlformats.org/officeDocument/2006/relationships/tags" Target="../tags/tag550.xml" /><Relationship Id="rId6" Type="http://schemas.openxmlformats.org/officeDocument/2006/relationships/tags" Target="../tags/tag551.xml" /><Relationship Id="rId7" Type="http://schemas.openxmlformats.org/officeDocument/2006/relationships/tags" Target="../tags/tag552.xml" /><Relationship Id="rId8" Type="http://schemas.openxmlformats.org/officeDocument/2006/relationships/tags" Target="../tags/tag553.xml" /><Relationship Id="rId9" Type="http://schemas.openxmlformats.org/officeDocument/2006/relationships/tags" Target="../tags/tag554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65.xml" /><Relationship Id="rId11" Type="http://schemas.openxmlformats.org/officeDocument/2006/relationships/tags" Target="../tags/tag566.xml" /><Relationship Id="rId12" Type="http://schemas.openxmlformats.org/officeDocument/2006/relationships/tags" Target="../tags/tag567.xml" /><Relationship Id="rId13" Type="http://schemas.openxmlformats.org/officeDocument/2006/relationships/tags" Target="../tags/tag568.xml" /><Relationship Id="rId14" Type="http://schemas.openxmlformats.org/officeDocument/2006/relationships/tags" Target="../tags/tag569.xml" /><Relationship Id="rId2" Type="http://schemas.openxmlformats.org/officeDocument/2006/relationships/tags" Target="../tags/tag557.xml" /><Relationship Id="rId3" Type="http://schemas.openxmlformats.org/officeDocument/2006/relationships/tags" Target="../tags/tag558.xml" /><Relationship Id="rId4" Type="http://schemas.openxmlformats.org/officeDocument/2006/relationships/tags" Target="../tags/tag559.xml" /><Relationship Id="rId5" Type="http://schemas.openxmlformats.org/officeDocument/2006/relationships/tags" Target="../tags/tag560.xml" /><Relationship Id="rId6" Type="http://schemas.openxmlformats.org/officeDocument/2006/relationships/tags" Target="../tags/tag561.xml" /><Relationship Id="rId7" Type="http://schemas.openxmlformats.org/officeDocument/2006/relationships/tags" Target="../tags/tag562.xml" /><Relationship Id="rId8" Type="http://schemas.openxmlformats.org/officeDocument/2006/relationships/tags" Target="../tags/tag563.xml" /><Relationship Id="rId9" Type="http://schemas.openxmlformats.org/officeDocument/2006/relationships/tags" Target="../tags/tag564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78.xml" /><Relationship Id="rId11" Type="http://schemas.openxmlformats.org/officeDocument/2006/relationships/tags" Target="../tags/tag579.xml" /><Relationship Id="rId12" Type="http://schemas.openxmlformats.org/officeDocument/2006/relationships/tags" Target="../tags/tag580.xml" /><Relationship Id="rId13" Type="http://schemas.openxmlformats.org/officeDocument/2006/relationships/tags" Target="../tags/tag581.xml" /><Relationship Id="rId14" Type="http://schemas.openxmlformats.org/officeDocument/2006/relationships/tags" Target="../tags/tag582.xml" /><Relationship Id="rId15" Type="http://schemas.openxmlformats.org/officeDocument/2006/relationships/tags" Target="../tags/tag583.xml" /><Relationship Id="rId16" Type="http://schemas.openxmlformats.org/officeDocument/2006/relationships/tags" Target="../tags/tag584.xml" /><Relationship Id="rId17" Type="http://schemas.openxmlformats.org/officeDocument/2006/relationships/tags" Target="../tags/tag585.xml" /><Relationship Id="rId18" Type="http://schemas.openxmlformats.org/officeDocument/2006/relationships/tags" Target="../tags/tag586.xml" /><Relationship Id="rId19" Type="http://schemas.openxmlformats.org/officeDocument/2006/relationships/tags" Target="../tags/tag587.xml" /><Relationship Id="rId2" Type="http://schemas.openxmlformats.org/officeDocument/2006/relationships/tags" Target="../tags/tag570.xml" /><Relationship Id="rId20" Type="http://schemas.openxmlformats.org/officeDocument/2006/relationships/tags" Target="../tags/tag588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Relationship Id="rId6" Type="http://schemas.openxmlformats.org/officeDocument/2006/relationships/tags" Target="../tags/tag574.xml" /><Relationship Id="rId7" Type="http://schemas.openxmlformats.org/officeDocument/2006/relationships/tags" Target="../tags/tag575.xml" /><Relationship Id="rId8" Type="http://schemas.openxmlformats.org/officeDocument/2006/relationships/tags" Target="../tags/tag576.xml" /><Relationship Id="rId9" Type="http://schemas.openxmlformats.org/officeDocument/2006/relationships/tags" Target="../tags/tag57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89.xml" /><Relationship Id="rId3" Type="http://schemas.openxmlformats.org/officeDocument/2006/relationships/tags" Target="../tags/tag590.xml" /><Relationship Id="rId4" Type="http://schemas.openxmlformats.org/officeDocument/2006/relationships/tags" Target="../tags/tag591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92.xml" /><Relationship Id="rId3" Type="http://schemas.openxmlformats.org/officeDocument/2006/relationships/tags" Target="../tags/tag593.xml" /><Relationship Id="rId4" Type="http://schemas.openxmlformats.org/officeDocument/2006/relationships/tags" Target="../tags/tag59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95.xml" /><Relationship Id="rId3" Type="http://schemas.openxmlformats.org/officeDocument/2006/relationships/tags" Target="../tags/tag596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597.xml" /><Relationship Id="rId3" Type="http://schemas.openxmlformats.org/officeDocument/2006/relationships/tags" Target="../tags/tag598.xml" /><Relationship Id="rId4" Type="http://schemas.openxmlformats.org/officeDocument/2006/relationships/tags" Target="../tags/tag59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tags" Target="../tags/tag140.xml" /><Relationship Id="rId14" Type="http://schemas.openxmlformats.org/officeDocument/2006/relationships/tags" Target="../tags/tag141.xml" /><Relationship Id="rId15" Type="http://schemas.openxmlformats.org/officeDocument/2006/relationships/tags" Target="../tags/tag142.xml" /><Relationship Id="rId16" Type="http://schemas.openxmlformats.org/officeDocument/2006/relationships/tags" Target="../tags/tag143.xml" /><Relationship Id="rId17" Type="http://schemas.openxmlformats.org/officeDocument/2006/relationships/tags" Target="../tags/tag14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image" Target="../media/image14.png" /><Relationship Id="rId8" Type="http://schemas.openxmlformats.org/officeDocument/2006/relationships/tags" Target="../tags/tag136.xml" /><Relationship Id="rId9" Type="http://schemas.openxmlformats.org/officeDocument/2006/relationships/image" Target="../media/image1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image" Target="../media/image16.jpeg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1.xml" /><Relationship Id="rId3" Type="http://schemas.openxmlformats.org/officeDocument/2006/relationships/image" Target="../media/image9.png" /><Relationship Id="rId4" Type="http://schemas.openxmlformats.org/officeDocument/2006/relationships/tags" Target="../tags/tag152.xml" /><Relationship Id="rId5" Type="http://schemas.openxmlformats.org/officeDocument/2006/relationships/image" Target="../media/image17.png" /><Relationship Id="rId6" Type="http://schemas.openxmlformats.org/officeDocument/2006/relationships/tags" Target="../tags/tag153.xml" /><Relationship Id="rId7" Type="http://schemas.openxmlformats.org/officeDocument/2006/relationships/video" Target="../media/media2.mp4" /><Relationship Id="rId8" Type="http://schemas.microsoft.com/office/2007/relationships/media" Target="../media/media2.mp4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0.xml" /><Relationship Id="rId11" Type="http://schemas.openxmlformats.org/officeDocument/2006/relationships/image" Target="../media/image19.png" /><Relationship Id="rId12" Type="http://schemas.openxmlformats.org/officeDocument/2006/relationships/tags" Target="../tags/tag161.xml" /><Relationship Id="rId13" Type="http://schemas.openxmlformats.org/officeDocument/2006/relationships/image" Target="../media/image20.png" /><Relationship Id="rId14" Type="http://schemas.openxmlformats.org/officeDocument/2006/relationships/tags" Target="../tags/tag162.xml" /><Relationship Id="rId15" Type="http://schemas.openxmlformats.org/officeDocument/2006/relationships/tags" Target="../tags/tag163.xml" /><Relationship Id="rId2" Type="http://schemas.openxmlformats.org/officeDocument/2006/relationships/tags" Target="../tags/tag154.xml" /><Relationship Id="rId3" Type="http://schemas.openxmlformats.org/officeDocument/2006/relationships/image" Target="../media/image9.png" /><Relationship Id="rId4" Type="http://schemas.openxmlformats.org/officeDocument/2006/relationships/tags" Target="../tags/tag155.xml" /><Relationship Id="rId5" Type="http://schemas.openxmlformats.org/officeDocument/2006/relationships/image" Target="../media/image18.png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8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63403" y="3280433"/>
            <a:ext cx="3431639" cy="28919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69755" y="2639184"/>
            <a:ext cx="6190283" cy="6190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147614" y="-111524"/>
            <a:ext cx="4130030" cy="68569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3"/>
          <p:cNvSpPr/>
          <p:nvPr>
            <p:custDataLst>
              <p:tags r:id="rId10"/>
            </p:custDataLst>
          </p:nvPr>
        </p:nvSpPr>
        <p:spPr>
          <a:xfrm>
            <a:off x="4153839" y="886857"/>
            <a:ext cx="2538015" cy="5034763"/>
          </a:xfrm>
          <a:prstGeom prst="rect">
            <a:avLst/>
          </a:prstGeom>
          <a:noFill/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defTabSz="457200">
              <a:buClrTx/>
              <a:buSzTx/>
              <a:buFontTx/>
              <a:buNone/>
            </a:pPr>
            <a:endParaRPr lang="zh-CN" altLang="en-US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  <p:sp>
        <p:nvSpPr>
          <p:cNvPr id="4102" name="文本框 4"/>
          <p:cNvSpPr/>
          <p:nvPr>
            <p:custDataLst>
              <p:tags r:id="rId11"/>
            </p:custDataLst>
          </p:nvPr>
        </p:nvSpPr>
        <p:spPr>
          <a:xfrm>
            <a:off x="4872863" y="1088439"/>
            <a:ext cx="174597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buClrTx/>
              <a:buSzTx/>
              <a:buFontTx/>
              <a:buNone/>
            </a:pPr>
            <a:r>
              <a:rPr lang="zh-CN" altLang="en-US" sz="9600" b="1">
                <a:latin typeface="TypeLand 康熙字典體試用版" pitchFamily="50" charset="-120"/>
                <a:ea typeface="TypeLand 康熙字典體試用版" pitchFamily="50" charset="-120"/>
                <a:sym typeface="字魂59号-创粗黑"/>
              </a:rPr>
              <a:t>与</a:t>
            </a:r>
            <a:endParaRPr lang="zh-CN" altLang="en-US" sz="9600" b="1">
              <a:latin typeface="TypeLand 康熙字典體試用版" pitchFamily="50" charset="-120"/>
              <a:ea typeface="TypeLand 康熙字典體試用版" pitchFamily="50" charset="-120"/>
              <a:sym typeface="字魂59号-创粗黑"/>
            </a:endParaRPr>
          </a:p>
        </p:txBody>
      </p:sp>
      <p:sp>
        <p:nvSpPr>
          <p:cNvPr id="4103" name="文本框 5"/>
          <p:cNvSpPr/>
          <p:nvPr>
            <p:custDataLst>
              <p:tags r:id="rId12"/>
            </p:custDataLst>
          </p:nvPr>
        </p:nvSpPr>
        <p:spPr>
          <a:xfrm>
            <a:off x="4431607" y="2280465"/>
            <a:ext cx="1745977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buClrTx/>
              <a:buSzTx/>
              <a:buFontTx/>
              <a:buNone/>
            </a:pPr>
            <a:r>
              <a:rPr lang="zh-CN" altLang="en-US" sz="8800" b="1">
                <a:latin typeface="TypeLand 康熙字典體試用版" pitchFamily="50" charset="-120"/>
                <a:ea typeface="TypeLand 康熙字典體試用版" pitchFamily="50" charset="-120"/>
                <a:sym typeface="字魂59号-创粗黑"/>
              </a:rPr>
              <a:t>妻</a:t>
            </a:r>
            <a:endParaRPr lang="zh-CN" altLang="en-US" sz="8800" b="1">
              <a:latin typeface="TypeLand 康熙字典體試用版" pitchFamily="50" charset="-120"/>
              <a:ea typeface="TypeLand 康熙字典體試用版" pitchFamily="50" charset="-120"/>
              <a:sym typeface="字魂59号-创粗黑"/>
            </a:endParaRPr>
          </a:p>
        </p:txBody>
      </p:sp>
      <p:sp>
        <p:nvSpPr>
          <p:cNvPr id="4104" name="文本框 6"/>
          <p:cNvSpPr/>
          <p:nvPr>
            <p:custDataLst>
              <p:tags r:id="rId13"/>
            </p:custDataLst>
          </p:nvPr>
        </p:nvSpPr>
        <p:spPr>
          <a:xfrm>
            <a:off x="5304596" y="2986792"/>
            <a:ext cx="1745977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buClrTx/>
              <a:buSzTx/>
              <a:buFontTx/>
              <a:buNone/>
            </a:pPr>
            <a:r>
              <a:rPr lang="zh-CN" altLang="en-US" sz="6600" b="1">
                <a:latin typeface="TypeLand 康熙字典體試用版" pitchFamily="50" charset="-120"/>
                <a:ea typeface="TypeLand 康熙字典體試用版" pitchFamily="50" charset="-120"/>
                <a:sym typeface="字魂59号-创粗黑"/>
              </a:rPr>
              <a:t>书</a:t>
            </a:r>
            <a:endParaRPr lang="zh-CN" altLang="en-US" sz="6600" b="1">
              <a:latin typeface="TypeLand 康熙字典體試用版" pitchFamily="50" charset="-120"/>
              <a:ea typeface="TypeLand 康熙字典體試用版" pitchFamily="50" charset="-120"/>
              <a:sym typeface="字魂59号-创粗黑"/>
            </a:endParaRPr>
          </a:p>
        </p:txBody>
      </p:sp>
      <p:sp>
        <p:nvSpPr>
          <p:cNvPr id="4105" name="矩形 8"/>
          <p:cNvSpPr/>
          <p:nvPr>
            <p:custDataLst>
              <p:tags r:id="rId14"/>
            </p:custDataLst>
          </p:nvPr>
        </p:nvSpPr>
        <p:spPr>
          <a:xfrm>
            <a:off x="4306215" y="1039234"/>
            <a:ext cx="2538015" cy="5034763"/>
          </a:xfrm>
          <a:prstGeom prst="rect">
            <a:avLst/>
          </a:prstGeom>
          <a:noFill/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defTabSz="457200">
              <a:buClrTx/>
              <a:buSzTx/>
              <a:buFontTx/>
              <a:buNone/>
            </a:pPr>
            <a:endParaRPr lang="zh-CN" altLang="en-US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  <p:pic>
        <p:nvPicPr>
          <p:cNvPr id="4106" name="图片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69624" y="1936031"/>
            <a:ext cx="5191901" cy="51919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矩形 17"/>
          <p:cNvSpPr/>
          <p:nvPr>
            <p:custDataLst>
              <p:tags r:id="rId17"/>
            </p:custDataLst>
          </p:nvPr>
        </p:nvSpPr>
        <p:spPr>
          <a:xfrm>
            <a:off x="8379104" y="940824"/>
            <a:ext cx="492048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buClrTx/>
              <a:buSzTx/>
              <a:buFontTx/>
              <a:buNone/>
            </a:pPr>
            <a:r>
              <a:rPr lang="zh-CN" altLang="en-US" sz="2800" b="1">
                <a:latin typeface="汉仪全唐诗简" pitchFamily="18" charset="-122"/>
                <a:ea typeface="汉仪全唐诗简" pitchFamily="18" charset="-122"/>
                <a:sym typeface="字魂59号-创粗黑"/>
              </a:rPr>
              <a:t>不负苍生</a:t>
            </a:r>
            <a:endParaRPr lang="en-US" altLang="zh-CN" sz="2800" b="1">
              <a:latin typeface="汉仪全唐诗简" pitchFamily="18" charset="-122"/>
              <a:ea typeface="汉仪全唐诗简" pitchFamily="18" charset="-122"/>
              <a:sym typeface="字魂59号-创粗黑"/>
            </a:endParaRPr>
          </a:p>
        </p:txBody>
      </p:sp>
      <p:sp>
        <p:nvSpPr>
          <p:cNvPr id="4108" name="矩形 18"/>
          <p:cNvSpPr/>
          <p:nvPr>
            <p:custDataLst>
              <p:tags r:id="rId18"/>
            </p:custDataLst>
          </p:nvPr>
        </p:nvSpPr>
        <p:spPr>
          <a:xfrm>
            <a:off x="7679125" y="2816956"/>
            <a:ext cx="495223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defTabSz="457200">
              <a:buClrTx/>
              <a:buSzTx/>
              <a:buFontTx/>
              <a:buNone/>
            </a:pPr>
            <a:r>
              <a:rPr lang="zh-CN" altLang="en-US" sz="2800" b="1">
                <a:latin typeface="汉仪全唐诗简" pitchFamily="18" charset="-122"/>
                <a:ea typeface="汉仪全唐诗简" pitchFamily="18" charset="-122"/>
                <a:sym typeface="字魂59号-创粗黑"/>
              </a:rPr>
              <a:t>独负卿</a:t>
            </a:r>
            <a:endParaRPr lang="en-US" altLang="zh-CN" sz="2800" b="1">
              <a:latin typeface="汉仪全唐诗简" pitchFamily="18" charset="-122"/>
              <a:ea typeface="汉仪全唐诗简" pitchFamily="18" charset="-122"/>
              <a:sym typeface="字魂59号-创粗黑"/>
            </a:endParaRPr>
          </a:p>
        </p:txBody>
      </p:sp>
      <p:pic>
        <p:nvPicPr>
          <p:cNvPr id="4109" name="图片 1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264821" y="2912191"/>
            <a:ext cx="1633282" cy="255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文本框 20"/>
          <p:cNvSpPr/>
          <p:nvPr>
            <p:custDataLst>
              <p:tags r:id="rId21"/>
            </p:custDataLst>
          </p:nvPr>
        </p:nvSpPr>
        <p:spPr>
          <a:xfrm>
            <a:off x="8871152" y="3534394"/>
            <a:ext cx="49046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FFFF"/>
                </a:solidFill>
                <a:latin typeface="字魂59号-创粗黑"/>
                <a:ea typeface="字魂59号-创粗黑"/>
                <a:sym typeface="字魂59号-创粗黑"/>
              </a:rPr>
              <a:t>林觉民</a:t>
            </a:r>
            <a:endParaRPr lang="zh-CN" altLang="en-US" sz="2400" b="1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  <p:bldP spid="4104" grpId="0"/>
      <p:bldP spid="4105" grpId="0"/>
      <p:bldP spid="4107" grpId="0"/>
      <p:bldP spid="4108" grpId="0"/>
      <p:bldP spid="4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7649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0750" y="3933850"/>
            <a:ext cx="9145693" cy="27363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200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13"/>
          <p:cNvSpPr txBox="1"/>
          <p:nvPr>
            <p:custDataLst>
              <p:tags r:id="rId7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653" name="矩形 11"/>
          <p:cNvSpPr/>
          <p:nvPr>
            <p:custDataLst>
              <p:tags r:id="rId8"/>
            </p:custDataLst>
          </p:nvPr>
        </p:nvSpPr>
        <p:spPr>
          <a:xfrm>
            <a:off x="2795612" y="1711642"/>
            <a:ext cx="6995820" cy="1969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吾作此书，泪珠和笔墨齐下，不能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书而欲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搁笔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吾忍舍汝而死，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吾不知汝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不欲吾死也，故遂忍悲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汝言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9" name="矩形 12"/>
          <p:cNvSpPr/>
          <p:nvPr>
            <p:custDataLst>
              <p:tags r:id="rId9"/>
            </p:custDataLst>
          </p:nvPr>
        </p:nvSpPr>
        <p:spPr>
          <a:xfrm>
            <a:off x="2798787" y="3148596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613" name="Picture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163161" y="1250257"/>
            <a:ext cx="1505229" cy="7494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>
            <p:custDataLst>
              <p:tags r:id="rId13"/>
            </p:custDataLst>
          </p:nvPr>
        </p:nvSpPr>
        <p:spPr>
          <a:xfrm>
            <a:off x="2795612" y="3933850"/>
            <a:ext cx="6092825" cy="2491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落下，名词作动词。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完毕。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搁笔：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停笔，放笔。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担心。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知道，体察。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衷：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内心。        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介词，对，跟，向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21" name="图片 143363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标题 14336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091" y="333460"/>
            <a:ext cx="10514231" cy="1325870"/>
          </a:xfrm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>
                <a:solidFill>
                  <a:srgbClr val="FF0000"/>
                </a:solidFill>
              </a:rPr>
              <a:t>第一段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723" name="文本占位符 14336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2208128" y="2259431"/>
            <a:ext cx="7773839" cy="3837698"/>
          </a:xfrm>
          <a:ln w="76200">
            <a:solidFill>
              <a:srgbClr val="FF3399"/>
            </a:solidFill>
            <a:prstDash val="lgDashDot"/>
            <a:miter/>
          </a:ln>
        </p:spPr>
        <p:txBody>
          <a:bodyPr anchor="t" anchorCtr="0"/>
          <a:lstStyle/>
          <a:p>
            <a:r>
              <a:rPr lang="zh-CN" altLang="en-US" sz="3600" b="1">
                <a:ea typeface="黑体" panose="02010609060101010101" charset="-122"/>
              </a:rPr>
              <a:t>重点词语：</a:t>
            </a:r>
            <a:r>
              <a:rPr lang="zh-CN" altLang="en-US" sz="3600" b="1"/>
              <a:t> 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             晤、下、竟、书、衷 </a:t>
            </a:r>
            <a:endParaRPr lang="zh-CN" altLang="en-US" sz="3600" b="1"/>
          </a:p>
        </p:txBody>
      </p:sp>
    </p:spTree>
  </p:cSld>
  <p:clrMapOvr>
    <a:masterClrMapping/>
  </p:clrMapOvr>
  <p:transition spd="med">
    <p:strips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5" name="图片 9" descr="图形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2868" y="226561"/>
            <a:ext cx="592045" cy="5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972955" y="3004251"/>
            <a:ext cx="8242599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写遗书的原因：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表死别之意   恐汝不察吾衷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矩形 15"/>
          <p:cNvSpPr/>
          <p:nvPr>
            <p:custDataLst>
              <p:tags r:id="rId6"/>
            </p:custDataLst>
          </p:nvPr>
        </p:nvSpPr>
        <p:spPr>
          <a:xfrm>
            <a:off x="1974541" y="1642389"/>
            <a:ext cx="8085461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第一段：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作者写作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与妻书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的原因和当时的心情是什么？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974541" y="3813750"/>
            <a:ext cx="461414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写遗书时的心情：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30" name="Group 19"/>
          <p:cNvGrpSpPr/>
          <p:nvPr>
            <p:custDataLst>
              <p:tags r:id="rId8"/>
            </p:custDataLst>
          </p:nvPr>
        </p:nvGrpSpPr>
        <p:grpSpPr>
          <a:xfrm>
            <a:off x="1625346" y="420205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" name="图片 1" descr="作者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141652" y="3813538"/>
            <a:ext cx="3505756" cy="2291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697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13"/>
          <p:cNvSpPr txBox="1"/>
          <p:nvPr>
            <p:custDataLst>
              <p:tags r:id="rId7"/>
            </p:custDataLst>
          </p:nvPr>
        </p:nvSpPr>
        <p:spPr>
          <a:xfrm>
            <a:off x="12081031" y="244996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701" name="矩形 11"/>
          <p:cNvSpPr/>
          <p:nvPr>
            <p:custDataLst>
              <p:tags r:id="rId8"/>
            </p:custDataLst>
          </p:nvPr>
        </p:nvSpPr>
        <p:spPr>
          <a:xfrm>
            <a:off x="2590787" y="1821200"/>
            <a:ext cx="6995820" cy="1969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爱汝，即此爱汝一念，使吾勇于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死也。吾自遇汝以来，常愿天下有情人都成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；然遍地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腥云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，满街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狼犬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称心快意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，几家能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9"/>
            </p:custDataLst>
          </p:nvPr>
        </p:nvSpPr>
        <p:spPr>
          <a:xfrm>
            <a:off x="2598420" y="3787140"/>
            <a:ext cx="7442835" cy="248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很，非常。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眷属：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夫妻。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狼犬：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狼和狗，喻指坏人的帮凶。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称心快意：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称，使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满足；快，使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愉快。使动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彀：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同“够”。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7" name="矩形 12"/>
          <p:cNvSpPr/>
          <p:nvPr>
            <p:custDataLst>
              <p:tags r:id="rId10"/>
            </p:custDataLst>
          </p:nvPr>
        </p:nvSpPr>
        <p:spPr>
          <a:xfrm>
            <a:off x="2593962" y="3258153"/>
            <a:ext cx="1046356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5890223" y="3831347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就：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接近。</a:t>
            </a:r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5890223" y="4293395"/>
            <a:ext cx="264050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腥云：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带血腥的云。</a:t>
            </a:r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29710" name="Picture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22753" y="1282938"/>
            <a:ext cx="1619550" cy="7764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charRg st="3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0">
                                            <p:txEl>
                                              <p:charRg st="3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0">
                                            <p:txEl>
                                              <p:charRg st="3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charRg st="5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0">
                                            <p:txEl>
                                              <p:charRg st="5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0">
                                            <p:txEl>
                                              <p:charRg st="5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1745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749" name="矩形 11"/>
          <p:cNvSpPr/>
          <p:nvPr>
            <p:custDataLst>
              <p:tags r:id="rId10"/>
            </p:custDataLst>
          </p:nvPr>
        </p:nvSpPr>
        <p:spPr>
          <a:xfrm>
            <a:off x="2795612" y="1808498"/>
            <a:ext cx="6995820" cy="2009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司马春衫，吾不能学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太上之忘情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也。语云：仁者“老吾老以及人之老，幼吾幼以及人之幼”。吾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吾爱汝之心，助天下人爱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所爱，所以敢先汝而死，不顾汝也。</a:t>
            </a: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5" name="矩形 12"/>
          <p:cNvSpPr/>
          <p:nvPr>
            <p:custDataLst>
              <p:tags r:id="rId11"/>
            </p:custDataLst>
          </p:nvPr>
        </p:nvSpPr>
        <p:spPr>
          <a:xfrm>
            <a:off x="2798787" y="3804354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710" name="Picture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22753" y="1282938"/>
            <a:ext cx="1619550" cy="7764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2798787" y="4730535"/>
            <a:ext cx="6092825" cy="8915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太上之忘情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修养最高的人，忘了喜怒哀乐之情。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扩充，发扬。  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人称代词，他们。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07911" y="4761795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797" name="矩形 11"/>
          <p:cNvSpPr/>
          <p:nvPr>
            <p:custDataLst>
              <p:tags r:id="rId10"/>
            </p:custDataLst>
          </p:nvPr>
        </p:nvSpPr>
        <p:spPr>
          <a:xfrm>
            <a:off x="2795612" y="1575092"/>
            <a:ext cx="6995820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吾此心，于啼泣之余，亦以天下人为念，当亦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牺牲吾身与汝身之福利，为天下人谋永福也。汝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勿悲！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901994" y="4329915"/>
            <a:ext cx="7149836" cy="530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200" b="1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3" name="矩形 12"/>
          <p:cNvSpPr/>
          <p:nvPr>
            <p:custDataLst>
              <p:tags r:id="rId12"/>
            </p:custDataLst>
          </p:nvPr>
        </p:nvSpPr>
        <p:spPr>
          <a:xfrm>
            <a:off x="2798787" y="2985053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4"/>
            </p:custDataLst>
          </p:nvPr>
        </p:nvSpPr>
        <p:spPr>
          <a:xfrm>
            <a:off x="3070870" y="3841622"/>
            <a:ext cx="6614160" cy="1050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领会，体谅。</a:t>
            </a:r>
            <a:r>
              <a:rPr lang="en-US" altLang="zh-CN" sz="24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乐：</a:t>
            </a:r>
            <a:r>
              <a:rPr lang="en-US" altLang="zh-CN" sz="2400" b="1" err="1">
                <a:latin typeface="楷体" panose="02010609060101010101" pitchFamily="49" charset="-122"/>
                <a:ea typeface="楷体" panose="02010609060101010101" pitchFamily="49" charset="-122"/>
              </a:rPr>
              <a:t>以......为乐，意动用法</a:t>
            </a:r>
            <a:endParaRPr lang="en-US" altLang="zh-CN" sz="2400" b="1" err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语气词，表祈使。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9710" name="Picture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34195" y="1163320"/>
            <a:ext cx="1680845" cy="80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3" name="图片 148483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标题 14848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>
                <a:solidFill>
                  <a:srgbClr val="FF0000"/>
                </a:solidFill>
              </a:rPr>
              <a:t>第二段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795" name="文本占位符 14848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214789" y="1981567"/>
            <a:ext cx="6767178" cy="4115562"/>
          </a:xfrm>
        </p:spPr>
        <p:txBody>
          <a:bodyPr anchor="t" anchorCtr="0"/>
          <a:lstStyle/>
          <a:p>
            <a:r>
              <a:rPr lang="zh-CN" altLang="en-US" sz="40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重点词语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： 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至、就、彀、老、幼、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充、其、所以、乐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strips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5" name="图片 9" descr="图形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2868" y="226561"/>
            <a:ext cx="592045" cy="5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815465" y="3277870"/>
            <a:ext cx="89046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吾至爱汝，即此爱汝一念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使吾勇于就死也。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矩形 15"/>
          <p:cNvSpPr/>
          <p:nvPr>
            <p:custDataLst>
              <p:tags r:id="rId6"/>
            </p:custDataLst>
          </p:nvPr>
        </p:nvSpPr>
        <p:spPr>
          <a:xfrm>
            <a:off x="1974541" y="1642389"/>
            <a:ext cx="808546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30" name="Group 19"/>
          <p:cNvGrpSpPr/>
          <p:nvPr>
            <p:custDataLst>
              <p:tags r:id="rId7"/>
            </p:custDataLst>
          </p:nvPr>
        </p:nvGrpSpPr>
        <p:grpSpPr>
          <a:xfrm>
            <a:off x="1625346" y="420205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1400175" y="1807210"/>
            <a:ext cx="86607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第二段：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林觉民说深怕妻子不能体会“</a:t>
            </a:r>
            <a:r>
              <a:rPr 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吾衷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      吾衷即我的心意，林觉民有怎样的吾衷呢？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Picture 18" descr="未标题-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25346" y="420205"/>
            <a:ext cx="2318976" cy="6999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2128314" y="477806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rPr>
              <a:t>细读感悟</a:t>
            </a:r>
            <a:endParaRPr lang="zh-CN" altLang="en-US" sz="3200" b="1">
              <a:solidFill>
                <a:srgbClr val="0099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1187432" y="1269554"/>
            <a:ext cx="106684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/>
            <a:r>
              <a:rPr lang="zh-CN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第二段：</a:t>
            </a:r>
            <a:endParaRPr lang="en-US" altLang="zh-CN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既然“至爱汝”，又为什么能“勇于就死”呢？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2350790" y="3141762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+mn-ea"/>
                <a:sym typeface="+mn-ea"/>
              </a:rPr>
              <a:t>吾自遇汝以来，常愿天下</a:t>
            </a:r>
            <a:r>
              <a:rPr lang="zh-CN" altLang="en-US" sz="3200" b="1">
                <a:solidFill>
                  <a:srgbClr val="C00000"/>
                </a:solidFill>
                <a:latin typeface="+mn-ea"/>
                <a:sym typeface="+mn-ea"/>
              </a:rPr>
              <a:t>有情人都成眷属</a:t>
            </a:r>
            <a:endParaRPr lang="zh-CN" altLang="en-US" sz="3200" b="1">
              <a:solidFill>
                <a:schemeClr val="tx1"/>
              </a:solidFill>
              <a:latin typeface="+mn-ea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吾充吾爱汝之心，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助天下人爱其所爱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，所以敢先汝而死，不顾汝也。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以天下人为念，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为天下人谋永福也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5" name="图片 9" descr="图形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2868" y="226561"/>
            <a:ext cx="592045" cy="5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3430905" y="449580"/>
            <a:ext cx="8340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课文中所用典故的意义？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矩形 15"/>
          <p:cNvSpPr/>
          <p:nvPr>
            <p:custDataLst>
              <p:tags r:id="rId6"/>
            </p:custDataLst>
          </p:nvPr>
        </p:nvSpPr>
        <p:spPr>
          <a:xfrm>
            <a:off x="1974541" y="1642389"/>
            <a:ext cx="808546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30" name="Group 19"/>
          <p:cNvGrpSpPr/>
          <p:nvPr>
            <p:custDataLst>
              <p:tags r:id="rId7"/>
            </p:custDataLst>
          </p:nvPr>
        </p:nvGrpSpPr>
        <p:grpSpPr>
          <a:xfrm>
            <a:off x="622046" y="333210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793750" y="1193800"/>
            <a:ext cx="104476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3200" b="0">
                <a:ea typeface="宋体" panose="02010600030101010101" pitchFamily="2" charset="-122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司马春衫，吾不能学太上之忘情也。语云：仁者“老吾老，以及人之老；幼吾幼，以及人之幼”。</a:t>
            </a:r>
            <a:endParaRPr lang="zh-CN" altLang="en-US" sz="3200"/>
          </a:p>
        </p:txBody>
      </p:sp>
      <p:pic>
        <p:nvPicPr>
          <p:cNvPr id="2" name="图片 1" descr="作者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87752" y="3861163"/>
            <a:ext cx="3505756" cy="2291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 Box 10"/>
          <p:cNvSpPr txBox="1"/>
          <p:nvPr>
            <p:custDataLst>
              <p:tags r:id="rId14"/>
            </p:custDataLst>
          </p:nvPr>
        </p:nvSpPr>
        <p:spPr>
          <a:xfrm>
            <a:off x="550545" y="2565400"/>
            <a:ext cx="88741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司马青衫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”的典故，表达对“天下人”不幸遭遇的深切同情。用“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太上之忘情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”的典故，意在表达作者关心民众的痛苦，无法做到不动感情。用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“老吾老”“幼吾幼”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的典故，表示自己要把爱妻子的感情推广到爱“天下人”，为了“天下人”的幸福，宁可牺牲自己的一切。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>
            <a:off x="1914386" y="3100962"/>
            <a:ext cx="8458179" cy="476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TextBox 5"/>
          <p:cNvSpPr txBox="1"/>
          <p:nvPr>
            <p:custDataLst>
              <p:tags r:id="rId4"/>
            </p:custDataLst>
          </p:nvPr>
        </p:nvSpPr>
        <p:spPr>
          <a:xfrm>
            <a:off x="1651000" y="3825240"/>
            <a:ext cx="89198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积累文言基础知识，理清思路，理解文中有深刻内涵的句子。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学习本文综合运用排比、用典等多种修辞格的写法。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体悟作者为天下人谋永福的革命豪情。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1" name="组合 4"/>
          <p:cNvGrpSpPr/>
          <p:nvPr>
            <p:custDataLst>
              <p:tags r:id="rId5"/>
            </p:custDataLst>
          </p:nvPr>
        </p:nvGrpSpPr>
        <p:grpSpPr>
          <a:xfrm>
            <a:off x="1871516" y="3312138"/>
            <a:ext cx="1938697" cy="512858"/>
            <a:chOff x="466235" y="3272474"/>
            <a:chExt cx="2583451" cy="684439"/>
          </a:xfrm>
        </p:grpSpPr>
        <p:pic>
          <p:nvPicPr>
            <p:cNvPr id="2052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>
              <p:custDataLst>
                <p:tags r:id="rId8"/>
              </p:custDataLst>
            </p:nvPr>
          </p:nvSpPr>
          <p:spPr>
            <a:xfrm>
              <a:off x="1115164" y="3318048"/>
              <a:ext cx="1880732" cy="552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zh-CN" altLang="en-US" b="1" strike="noStrike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学习目标</a:t>
              </a:r>
              <a:endParaRPr lang="zh-CN" altLang="en-US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54" name="标题 1"/>
          <p:cNvSpPr txBox="1"/>
          <p:nvPr>
            <p:custDataLst>
              <p:tags r:id="rId9"/>
            </p:custDataLst>
          </p:nvPr>
        </p:nvSpPr>
        <p:spPr>
          <a:xfrm>
            <a:off x="5558438" y="1552539"/>
            <a:ext cx="3520140" cy="1251182"/>
          </a:xfrm>
          <a:prstGeom prst="rect">
            <a:avLst/>
          </a:prstGeom>
          <a:noFill/>
          <a:ln w="9525">
            <a:noFill/>
          </a:ln>
        </p:spPr>
        <p:txBody>
          <a:bodyPr lIns="68592" tIns="34296" rIns="68592" bIns="34296" anchor="ctr"/>
          <a:lstStyle/>
          <a:p>
            <a:pPr algn="ctr">
              <a:lnSpc>
                <a:spcPct val="150000"/>
              </a:lnSpc>
            </a:pPr>
            <a:r>
              <a:rPr lang="zh-CN" altLang="en-US" sz="4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与妻书</a:t>
            </a:r>
            <a:endParaRPr lang="zh-CN" altLang="en-US" sz="4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5" name="Picture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035059" y="1130509"/>
            <a:ext cx="3734491" cy="18243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4817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184731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000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821" name="矩形 11"/>
          <p:cNvSpPr/>
          <p:nvPr>
            <p:custDataLst>
              <p:tags r:id="rId10"/>
            </p:custDataLst>
          </p:nvPr>
        </p:nvSpPr>
        <p:spPr>
          <a:xfrm>
            <a:off x="2673352" y="2040316"/>
            <a:ext cx="6995820" cy="1944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汝忆否？四五年前某夕，吾尝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曰：“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吾先死也，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汝先吾而死。”汝初闻言而怒，后经吾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虽不谓吾言为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，而亦无词相答。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7" name="矩形 12"/>
          <p:cNvSpPr/>
          <p:nvPr>
            <p:custDataLst>
              <p:tags r:id="rId11"/>
            </p:custDataLst>
          </p:nvPr>
        </p:nvSpPr>
        <p:spPr>
          <a:xfrm>
            <a:off x="2676528" y="3516964"/>
            <a:ext cx="1046356" cy="50436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4828" name="Pictur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73563" y="1433778"/>
            <a:ext cx="1568740" cy="7494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144135" y="29337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3045598" y="4141361"/>
            <a:ext cx="6092825" cy="19447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动词，告诉。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与其。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无宁：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宁可，不如。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婉转，温和而曲折。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正确，对。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5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07911" y="4761795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200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869" name="矩形 11"/>
          <p:cNvSpPr/>
          <p:nvPr>
            <p:custDataLst>
              <p:tags r:id="rId10"/>
            </p:custDataLst>
          </p:nvPr>
        </p:nvSpPr>
        <p:spPr>
          <a:xfrm>
            <a:off x="2795612" y="1452832"/>
            <a:ext cx="6995820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吾之意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谓以汝之弱，必不能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失吾之悲，吾先死留苦与汝，吾心不忍，故宁请汝先死，吾担 悲也。嗟夫！谁知吾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先汝而死乎？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751153" y="4147318"/>
            <a:ext cx="714983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卒：</a:t>
            </a:r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终于，最终。</a:t>
            </a:r>
            <a:endParaRPr lang="zh-CN" altLang="en-US" sz="2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875" name="矩形 12"/>
          <p:cNvSpPr/>
          <p:nvPr>
            <p:custDataLst>
              <p:tags r:id="rId12"/>
            </p:custDataLst>
          </p:nvPr>
        </p:nvSpPr>
        <p:spPr>
          <a:xfrm>
            <a:off x="2798787" y="2862793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6"/>
          <p:cNvSpPr/>
          <p:nvPr>
            <p:custDataLst>
              <p:tags r:id="rId13"/>
            </p:custDataLst>
          </p:nvPr>
        </p:nvSpPr>
        <p:spPr>
          <a:xfrm>
            <a:off x="2848009" y="3256566"/>
            <a:ext cx="7148249" cy="530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原来，原本。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>
            <a:off x="6095048" y="3313727"/>
            <a:ext cx="186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禁：</a:t>
            </a: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经受住。</a:t>
            </a:r>
            <a:endParaRPr lang="zh-CN" altLang="en-US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200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4828" name="Picture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516868" y="1360753"/>
            <a:ext cx="1568740" cy="74943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7889" name="图片 151555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836" y="-2667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标题 15155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>
                <a:solidFill>
                  <a:srgbClr val="FF0000"/>
                </a:solidFill>
              </a:rPr>
              <a:t>第三段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891" name="文本占位符 151554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1270635" y="2133600"/>
            <a:ext cx="9775190" cy="4067175"/>
          </a:xfrm>
          <a:ln w="76200">
            <a:solidFill>
              <a:srgbClr val="FF3399"/>
            </a:solidFill>
            <a:prstDash val="lgDashDot"/>
            <a:miter/>
          </a:ln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重点词语：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4400" b="1">
                <a:latin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</a:rPr>
              <a:t>语、与使、无宁、为、是、</a:t>
            </a:r>
            <a:endParaRPr lang="zh-CN" altLang="en-US" sz="4400" b="1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4400" b="1">
                <a:latin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</a:rPr>
              <a:t>而、相、禁、卒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strips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7889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893" name="矩形 11"/>
          <p:cNvSpPr/>
          <p:nvPr>
            <p:custDataLst>
              <p:tags r:id="rId10"/>
            </p:custDataLst>
          </p:nvPr>
        </p:nvSpPr>
        <p:spPr>
          <a:xfrm>
            <a:off x="2795612" y="1467122"/>
            <a:ext cx="6995820" cy="3888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吾真真不能忘汝也！回忆后街之屋，入门穿廊，过前后厅，又三四折，有小厅，厅旁一室，为吾与汝双栖之所。初婚三四个月，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冬之望日前后，窗外疏梅筛月影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依稀掩映；吾与（汝）并肩携手，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低低切切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，何事不语？何情不诉？及今思之，空余泪痕。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803551" y="4660176"/>
            <a:ext cx="7149836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恰逢。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低低：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低声，轻声。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形容声音轻细。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9" name="矩形 12"/>
          <p:cNvSpPr/>
          <p:nvPr>
            <p:custDataLst>
              <p:tags r:id="rId12"/>
            </p:custDataLst>
          </p:nvPr>
        </p:nvSpPr>
        <p:spPr>
          <a:xfrm>
            <a:off x="2798787" y="4282281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997" name="Picture 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34195" y="1306195"/>
            <a:ext cx="1731963" cy="858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9937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942" name="矩形 11"/>
          <p:cNvSpPr/>
          <p:nvPr>
            <p:custDataLst>
              <p:tags r:id="rId10"/>
            </p:custDataLst>
          </p:nvPr>
        </p:nvSpPr>
        <p:spPr>
          <a:xfrm>
            <a:off x="2393010" y="1313274"/>
            <a:ext cx="6995820" cy="485363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又回忆六七年前，吾之逃家复归也，汝泣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我：“望今后有远行，必以告妾，妾愿随君行。”吾亦既许汝矣。前十余日回家，即欲乘便以此行之事语汝，及与汝相对，又不能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，且以汝之有身也，更恐不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悲，故惟日日呼酒买醉。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嗟夫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！当时余心之悲，盖不能以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形容之。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8" name="矩形 12"/>
          <p:cNvSpPr/>
          <p:nvPr>
            <p:custDataLst>
              <p:tags r:id="rId11"/>
            </p:custDataLst>
          </p:nvPr>
        </p:nvSpPr>
        <p:spPr>
          <a:xfrm>
            <a:off x="2798787" y="4282281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997" name="Picture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653905" y="1137920"/>
            <a:ext cx="1731963" cy="85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4427061" y="4302177"/>
            <a:ext cx="6092825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启口：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开口         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能承受。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嗟夫：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表示感叹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smtClean="0">
                <a:latin typeface="Calibri"/>
                <a:ea typeface="宋体" panose="02010600030101010101" pitchFamily="2" charset="-122"/>
              </a:rPr>
              <a:t>    </a:t>
            </a:r>
            <a:endParaRPr lang="en-US" altLang="zh-CN" sz="2400" smtClean="0">
              <a:latin typeface="Calibri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指毛笔。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9937" name="图片 153603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标题 15360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>
                <a:solidFill>
                  <a:srgbClr val="FF0000"/>
                </a:solidFill>
              </a:rPr>
              <a:t>第四段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939" name="文本占位符 15360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2208128" y="2397569"/>
            <a:ext cx="7773839" cy="3699560"/>
          </a:xfrm>
        </p:spPr>
        <p:txBody>
          <a:bodyPr anchor="t" anchorCtr="0"/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重点词语：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</a:rPr>
              <a:t>适、语、以、乘便、胜、寸管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strips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5" name="图片 9" descr="图形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2868" y="226561"/>
            <a:ext cx="592045" cy="5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560840" y="2842961"/>
            <a:ext cx="8242599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矩形 15"/>
          <p:cNvSpPr/>
          <p:nvPr>
            <p:custDataLst>
              <p:tags r:id="rId6"/>
            </p:custDataLst>
          </p:nvPr>
        </p:nvSpPr>
        <p:spPr>
          <a:xfrm>
            <a:off x="1972636" y="1630959"/>
            <a:ext cx="808546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30" name="Group 19"/>
          <p:cNvGrpSpPr/>
          <p:nvPr>
            <p:custDataLst>
              <p:tags r:id="rId7"/>
            </p:custDataLst>
          </p:nvPr>
        </p:nvGrpSpPr>
        <p:grpSpPr>
          <a:xfrm>
            <a:off x="1625346" y="420205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1528445" y="2214245"/>
            <a:ext cx="91332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第三、四段：</a:t>
            </a:r>
            <a:r>
              <a:rPr lang="zh-CN" sz="3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追忆了夫妻恩爱的三件事，作 者追忆这三件事的目的是什么呢？</a:t>
            </a:r>
            <a:endParaRPr lang="zh-CN" sz="3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27" name="文本框 39947"/>
          <p:cNvSpPr/>
          <p:nvPr>
            <p:custDataLst>
              <p:tags r:id="rId12"/>
            </p:custDataLst>
          </p:nvPr>
        </p:nvSpPr>
        <p:spPr>
          <a:xfrm>
            <a:off x="2638108" y="3717925"/>
            <a:ext cx="4824412" cy="2554288"/>
          </a:xfrm>
          <a:prstGeom prst="rect">
            <a:avLst/>
          </a:prstGeom>
          <a:solidFill>
            <a:srgbClr val="66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汝忆否</a:t>
            </a:r>
            <a:endParaRPr lang="en-US" altLang="zh-CN" sz="40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回忆</a:t>
            </a:r>
            <a:endParaRPr lang="en-US" altLang="zh-CN" sz="40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又回忆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266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矩形 154625"/>
          <p:cNvSpPr/>
          <p:nvPr>
            <p:custDataLst>
              <p:tags r:id="rId3"/>
            </p:custDataLst>
          </p:nvPr>
        </p:nvSpPr>
        <p:spPr>
          <a:xfrm>
            <a:off x="2422481" y="2492936"/>
            <a:ext cx="576369" cy="1076325"/>
          </a:xfrm>
          <a:prstGeom prst="rect">
            <a:avLst/>
          </a:prstGeom>
          <a:noFill/>
          <a:ln>
            <a:solidFill>
              <a:schemeClr val="hlink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CC3300"/>
                </a:solidFill>
                <a:ea typeface="黑体" panose="02010609060101010101" charset="-122"/>
              </a:rPr>
              <a:t>三忆</a:t>
            </a:r>
            <a:endParaRPr lang="zh-CN" altLang="en-US" sz="3200" b="1">
              <a:solidFill>
                <a:srgbClr val="CC3300"/>
              </a:solidFill>
              <a:ea typeface="黑体" panose="02010609060101010101" charset="-122"/>
            </a:endParaRPr>
          </a:p>
        </p:txBody>
      </p:sp>
      <p:sp>
        <p:nvSpPr>
          <p:cNvPr id="27651" name="矩形 154626"/>
          <p:cNvSpPr/>
          <p:nvPr>
            <p:custDataLst>
              <p:tags r:id="rId4"/>
            </p:custDataLst>
          </p:nvPr>
        </p:nvSpPr>
        <p:spPr>
          <a:xfrm>
            <a:off x="4342123" y="1054066"/>
            <a:ext cx="1981567" cy="953135"/>
          </a:xfrm>
          <a:prstGeom prst="rect">
            <a:avLst/>
          </a:prstGeom>
          <a:noFill/>
          <a:ln>
            <a:solidFill>
              <a:schemeClr val="hlink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/>
              <a:t>夫妻谁先死的谈话</a:t>
            </a:r>
            <a:endParaRPr lang="zh-CN" altLang="en-US" sz="2800" b="1"/>
          </a:p>
        </p:txBody>
      </p:sp>
      <p:sp>
        <p:nvSpPr>
          <p:cNvPr id="27652" name="矩形 154627"/>
          <p:cNvSpPr/>
          <p:nvPr>
            <p:custDataLst>
              <p:tags r:id="rId5"/>
            </p:custDataLst>
          </p:nvPr>
        </p:nvSpPr>
        <p:spPr>
          <a:xfrm>
            <a:off x="4365940" y="2813342"/>
            <a:ext cx="2110178" cy="953135"/>
          </a:xfrm>
          <a:prstGeom prst="rect">
            <a:avLst/>
          </a:prstGeom>
          <a:noFill/>
          <a:ln>
            <a:solidFill>
              <a:schemeClr val="hlink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/>
              <a:t>新婚的甜蜜生活情景</a:t>
            </a:r>
            <a:endParaRPr lang="zh-CN" altLang="en-US" sz="2800" b="1"/>
          </a:p>
        </p:txBody>
      </p:sp>
      <p:sp>
        <p:nvSpPr>
          <p:cNvPr id="27653" name="矩形 154628"/>
          <p:cNvSpPr/>
          <p:nvPr>
            <p:custDataLst>
              <p:tags r:id="rId6"/>
            </p:custDataLst>
          </p:nvPr>
        </p:nvSpPr>
        <p:spPr>
          <a:xfrm>
            <a:off x="4365940" y="4440275"/>
            <a:ext cx="2186392" cy="1814830"/>
          </a:xfrm>
          <a:prstGeom prst="rect">
            <a:avLst/>
          </a:prstGeom>
          <a:noFill/>
          <a:ln>
            <a:solidFill>
              <a:schemeClr val="hlink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/>
              <a:t>两次离家未能将实情告诉妻子的原因和心情</a:t>
            </a:r>
            <a:endParaRPr lang="zh-CN" altLang="en-US" sz="2800" b="1"/>
          </a:p>
        </p:txBody>
      </p:sp>
      <p:sp>
        <p:nvSpPr>
          <p:cNvPr id="27654" name="矩形 154629"/>
          <p:cNvSpPr/>
          <p:nvPr>
            <p:custDataLst>
              <p:tags r:id="rId7"/>
            </p:custDataLst>
          </p:nvPr>
        </p:nvSpPr>
        <p:spPr>
          <a:xfrm>
            <a:off x="7847972" y="1571728"/>
            <a:ext cx="2438852" cy="3107690"/>
          </a:xfrm>
          <a:prstGeom prst="rect">
            <a:avLst/>
          </a:prstGeom>
          <a:noFill/>
          <a:ln>
            <a:solidFill>
              <a:schemeClr val="hlink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ea typeface="黑体" panose="02010609060101010101" charset="-122"/>
              </a:rPr>
              <a:t>对妻子</a:t>
            </a:r>
            <a:r>
              <a:rPr lang="zh-CN" altLang="en-US" sz="2800" b="1">
                <a:solidFill>
                  <a:srgbClr val="CC3300"/>
                </a:solidFill>
                <a:ea typeface="黑体" panose="02010609060101010101" charset="-122"/>
              </a:rPr>
              <a:t>眷念之深</a:t>
            </a:r>
            <a:r>
              <a:rPr lang="zh-CN" altLang="en-US" sz="2800" b="1">
                <a:ea typeface="黑体" panose="02010609060101010101" charset="-122"/>
              </a:rPr>
              <a:t>，为妻子</a:t>
            </a:r>
            <a:r>
              <a:rPr lang="zh-CN" altLang="en-US" sz="2800" b="1">
                <a:solidFill>
                  <a:srgbClr val="CC3300"/>
                </a:solidFill>
                <a:ea typeface="黑体" panose="02010609060101010101" charset="-122"/>
              </a:rPr>
              <a:t>着想“</a:t>
            </a:r>
            <a:r>
              <a:rPr lang="zh-CN" altLang="en-US" sz="2800" b="1">
                <a:ea typeface="黑体" panose="02010609060101010101" charset="-122"/>
              </a:rPr>
              <a:t>无所不至”，用</a:t>
            </a:r>
            <a:r>
              <a:rPr lang="zh-CN" altLang="en-US" sz="2800" b="1">
                <a:solidFill>
                  <a:srgbClr val="CC3300"/>
                </a:solidFill>
                <a:ea typeface="黑体" panose="02010609060101010101" charset="-122"/>
              </a:rPr>
              <a:t>事实说明自己绝不是一个无情的人</a:t>
            </a:r>
            <a:r>
              <a:rPr lang="zh-CN" altLang="en-US" sz="2800" b="1">
                <a:ea typeface="黑体" panose="02010609060101010101" charset="-122"/>
              </a:rPr>
              <a:t>。</a:t>
            </a:r>
            <a:endParaRPr lang="zh-CN" altLang="en-US" sz="2800" b="1">
              <a:ea typeface="黑体" panose="02010609060101010101" charset="-122"/>
            </a:endParaRPr>
          </a:p>
        </p:txBody>
      </p:sp>
      <p:sp>
        <p:nvSpPr>
          <p:cNvPr id="27655" name="任意多边形 154630"/>
          <p:cNvSpPr/>
          <p:nvPr>
            <p:custDataLst>
              <p:tags r:id="rId8"/>
            </p:custDataLst>
          </p:nvPr>
        </p:nvSpPr>
        <p:spPr>
          <a:xfrm>
            <a:off x="3275125" y="1143212"/>
            <a:ext cx="719271" cy="1152738"/>
          </a:xfrm>
          <a:custGeom>
            <a:gdLst>
              <a:gd name="GT0" fmla="+- l w 0"/>
              <a:gd name="GT1" fmla="+- t h 0"/>
            </a:gdLst>
            <a:cxnLst>
              <a:cxn ang="0">
                <a:pos x="23942567" y="17307138"/>
              </a:cxn>
              <a:cxn ang="0">
                <a:pos x="16766434" y="0"/>
              </a:cxn>
              <a:cxn ang="0">
                <a:pos x="16766434" y="8290550"/>
              </a:cxn>
              <a:cxn ang="0">
                <a:pos x="13774721" y="8290550"/>
              </a:cxn>
              <a:cxn ang="0">
                <a:pos x="0" y="34614275"/>
              </a:cxn>
              <a:cxn ang="0">
                <a:pos x="0" y="61496017"/>
              </a:cxn>
              <a:cxn ang="0">
                <a:pos x="7176131" y="61496017"/>
              </a:cxn>
              <a:cxn ang="0">
                <a:pos x="7176131" y="34614275"/>
              </a:cxn>
              <a:cxn ang="0">
                <a:pos x="13774721" y="26323722"/>
              </a:cxn>
              <a:cxn ang="0">
                <a:pos x="16766434" y="26323722"/>
              </a:cxn>
              <a:cxn ang="0">
                <a:pos x="16766434" y="34614275"/>
              </a:cxn>
            </a:cxnLst>
            <a:rect l="l" t="t" r="GT0" b="GT1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7656" name="右箭头 154631"/>
          <p:cNvSpPr/>
          <p:nvPr>
            <p:custDataLst>
              <p:tags r:id="rId9"/>
            </p:custDataLst>
          </p:nvPr>
        </p:nvSpPr>
        <p:spPr>
          <a:xfrm>
            <a:off x="3275125" y="3124779"/>
            <a:ext cx="503331" cy="50491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7657" name="任意多边形 154632"/>
          <p:cNvSpPr/>
          <p:nvPr>
            <p:custDataLst>
              <p:tags r:id="rId10"/>
            </p:custDataLst>
          </p:nvPr>
        </p:nvSpPr>
        <p:spPr>
          <a:xfrm rot="5220000">
            <a:off x="3270363" y="4425181"/>
            <a:ext cx="649408" cy="792310"/>
          </a:xfrm>
          <a:custGeom>
            <a:gdLst>
              <a:gd name="GT0" fmla="+- l w 0"/>
              <a:gd name="GT1" fmla="+- t h 0"/>
            </a:gdLst>
            <a:cxnLst>
              <a:cxn ang="0">
                <a:pos x="13940453" y="0"/>
              </a:cxn>
              <a:cxn ang="0">
                <a:pos x="8364453" y="9683974"/>
              </a:cxn>
              <a:cxn ang="0">
                <a:pos x="11152904" y="9683974"/>
              </a:cxn>
              <a:cxn ang="0">
                <a:pos x="11152904" y="19367984"/>
              </a:cxn>
              <a:cxn ang="0">
                <a:pos x="0" y="19367984"/>
              </a:cxn>
              <a:cxn ang="0">
                <a:pos x="0" y="29051953"/>
              </a:cxn>
              <a:cxn ang="0">
                <a:pos x="16728907" y="29051953"/>
              </a:cxn>
              <a:cxn ang="0">
                <a:pos x="16728907" y="9683974"/>
              </a:cxn>
              <a:cxn ang="0">
                <a:pos x="19517357" y="9683974"/>
              </a:cxn>
            </a:cxnLst>
            <a:rect l="l" t="t" r="GT0" b="GT1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7658" name="右箭头 154633"/>
          <p:cNvSpPr/>
          <p:nvPr>
            <p:custDataLst>
              <p:tags r:id="rId11"/>
            </p:custDataLst>
          </p:nvPr>
        </p:nvSpPr>
        <p:spPr>
          <a:xfrm>
            <a:off x="6933403" y="1371854"/>
            <a:ext cx="503331" cy="57637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7659" name="右箭头 154634"/>
          <p:cNvSpPr/>
          <p:nvPr>
            <p:custDataLst>
              <p:tags r:id="rId12"/>
            </p:custDataLst>
          </p:nvPr>
        </p:nvSpPr>
        <p:spPr>
          <a:xfrm>
            <a:off x="6857189" y="2972350"/>
            <a:ext cx="503331" cy="57637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7660" name="右箭头 154635"/>
          <p:cNvSpPr/>
          <p:nvPr>
            <p:custDataLst>
              <p:tags r:id="rId13"/>
            </p:custDataLst>
          </p:nvPr>
        </p:nvSpPr>
        <p:spPr>
          <a:xfrm>
            <a:off x="6857189" y="4801489"/>
            <a:ext cx="503331" cy="57637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pic>
        <p:nvPicPr>
          <p:cNvPr id="27661" name="内容占位符 154636" descr="0609"/>
          <p:cNvPicPr>
            <a:picLocks noGrp="1"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773072" y="5374683"/>
            <a:ext cx="1429015" cy="1133685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27662" name="文本框 154637"/>
          <p:cNvSpPr/>
          <p:nvPr>
            <p:custDataLst>
              <p:tags r:id="rId16"/>
            </p:custDataLst>
          </p:nvPr>
        </p:nvSpPr>
        <p:spPr>
          <a:xfrm>
            <a:off x="7924186" y="5030131"/>
            <a:ext cx="2057781" cy="1076325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ea typeface="黑体" panose="02010609060101010101" charset="-122"/>
              </a:rPr>
              <a:t>论说“吾至爱汝”</a:t>
            </a:r>
            <a:endParaRPr lang="zh-CN" altLang="en-US" sz="3200" b="1">
              <a:ea typeface="黑体" panose="02010609060101010101" charset="-122"/>
            </a:endParaRPr>
          </a:p>
        </p:txBody>
      </p:sp>
      <p:sp>
        <p:nvSpPr>
          <p:cNvPr id="27663" name="文本框 154638"/>
          <p:cNvSpPr/>
          <p:nvPr>
            <p:custDataLst>
              <p:tags r:id="rId17"/>
            </p:custDataLst>
          </p:nvPr>
        </p:nvSpPr>
        <p:spPr>
          <a:xfrm>
            <a:off x="4371666" y="0"/>
            <a:ext cx="3535680" cy="768350"/>
          </a:xfrm>
          <a:prstGeom prst="rect">
            <a:avLst/>
          </a:prstGeom>
          <a:solidFill>
            <a:srgbClr val="00FFFF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/>
            <a:r>
              <a:rPr lang="zh-CN" altLang="en-US" sz="4400" b="1">
                <a:solidFill>
                  <a:srgbClr val="FF3300"/>
                </a:solidFill>
              </a:rPr>
              <a:t>（寄情于事）</a:t>
            </a:r>
            <a:endParaRPr lang="zh-CN" altLang="en-US" sz="3600">
              <a:solidFill>
                <a:srgbClr val="FF3300"/>
              </a:solidFill>
            </a:endParaRPr>
          </a:p>
        </p:txBody>
      </p:sp>
      <p:sp>
        <p:nvSpPr>
          <p:cNvPr id="27664" name="矩形 154639"/>
          <p:cNvSpPr/>
          <p:nvPr>
            <p:custDataLst>
              <p:tags r:id="rId18"/>
            </p:custDataLst>
          </p:nvPr>
        </p:nvSpPr>
        <p:spPr>
          <a:xfrm>
            <a:off x="2062051" y="4293395"/>
            <a:ext cx="7773839" cy="1143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/>
            <a:endParaRPr lang="zh-CN" altLang="zh-CN" sz="4400">
              <a:solidFill>
                <a:srgbClr val="0000FF"/>
              </a:solidFill>
            </a:endParaRPr>
          </a:p>
        </p:txBody>
      </p:sp>
      <p:sp>
        <p:nvSpPr>
          <p:cNvPr id="27665" name="文本框 154640"/>
          <p:cNvSpPr/>
          <p:nvPr>
            <p:custDataLst>
              <p:tags r:id="rId19"/>
            </p:custDataLst>
          </p:nvPr>
        </p:nvSpPr>
        <p:spPr>
          <a:xfrm>
            <a:off x="1647444" y="620828"/>
            <a:ext cx="675005" cy="4537915"/>
          </a:xfrm>
          <a:prstGeom prst="rect">
            <a:avLst/>
          </a:prstGeom>
          <a:solidFill>
            <a:srgbClr val="FFFFCC"/>
          </a:solidFill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  </a:t>
            </a:r>
            <a:r>
              <a:rPr lang="zh-CN" altLang="en-US" sz="3200" b="1">
                <a:solidFill>
                  <a:srgbClr val="0000FF"/>
                </a:solidFill>
              </a:rPr>
              <a:t>忆往事  抒爱妻之至情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 fill="hold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62" grpId="0"/>
      <p:bldP spid="27663" grpId="0"/>
      <p:bldP spid="27664" grpId="0"/>
      <p:bldP spid="2766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985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6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1990" name="矩形 11"/>
          <p:cNvSpPr/>
          <p:nvPr>
            <p:custDataLst>
              <p:tags r:id="rId10"/>
            </p:custDataLst>
          </p:nvPr>
        </p:nvSpPr>
        <p:spPr>
          <a:xfrm>
            <a:off x="2795612" y="1765627"/>
            <a:ext cx="6995820" cy="2929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愿与汝相守以死，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以今日事势观之，天灾可以死，盗贼可以死，瓜分之日可以死，奸官污吏虐民可以死，吾辈处今日之中国，国中无地无时不可以死，到那时使吾眼睁睁看汝死，或使汝眼睁睁看我死，吾能之乎？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汝能之乎？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803551" y="4714161"/>
            <a:ext cx="7149836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的确。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是。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6" name="矩形 12"/>
          <p:cNvSpPr/>
          <p:nvPr>
            <p:custDataLst>
              <p:tags r:id="rId12"/>
            </p:custDataLst>
          </p:nvPr>
        </p:nvSpPr>
        <p:spPr>
          <a:xfrm>
            <a:off x="2798787" y="4214005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189" name="Picture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627428" y="1306513"/>
            <a:ext cx="1733550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190" name="New picture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2509500" y="11595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4033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2352" y="4567933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4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038" name="矩形 11"/>
          <p:cNvSpPr/>
          <p:nvPr>
            <p:custDataLst>
              <p:tags r:id="rId10"/>
            </p:custDataLst>
          </p:nvPr>
        </p:nvSpPr>
        <p:spPr>
          <a:xfrm>
            <a:off x="2795612" y="1916468"/>
            <a:ext cx="6995820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可不死，而离散不相见，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使两地眼成穿而骨化石，试问古来几曾见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能重圆？则较死为苦也，将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奈之何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？今日吾与汝幸双健。</a:t>
            </a: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4" name="矩形 12"/>
          <p:cNvSpPr/>
          <p:nvPr>
            <p:custDataLst>
              <p:tags r:id="rId11"/>
            </p:custDataLst>
          </p:nvPr>
        </p:nvSpPr>
        <p:spPr>
          <a:xfrm>
            <a:off x="2798787" y="3435986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189" name="Pictur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52168" y="1378268"/>
            <a:ext cx="1733550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2798787" y="4078565"/>
            <a:ext cx="6092825" cy="248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即使。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白白的。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破镜：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比喻夫妻分离。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奈之何：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奈何，怎么办？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1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185" y="-92075"/>
            <a:ext cx="12143105" cy="6951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97790" y="4027170"/>
            <a:ext cx="3734435" cy="2595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与妻书翻译版">
            <a:hlinkClick action="ppaction://media"/>
          </p:cNvPr>
          <p:cNvPicPr/>
          <p:nvPr>
            <a:vide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39415" y="0"/>
            <a:ext cx="6482715" cy="68586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6081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2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200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086" name="矩形 11"/>
          <p:cNvSpPr/>
          <p:nvPr>
            <p:custDataLst>
              <p:tags r:id="rId10"/>
            </p:custDataLst>
          </p:nvPr>
        </p:nvSpPr>
        <p:spPr>
          <a:xfrm>
            <a:off x="2795612" y="1916468"/>
            <a:ext cx="6995820" cy="2009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天下人之不当死而死与不愿离而离者，不可数计，钟情如我辈者，能忍之乎？此吾所以敢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率性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就死不顾汝也。吾今死无余憾，国事成不成自有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同志者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在。</a:t>
            </a: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2" name="矩形 12"/>
          <p:cNvSpPr/>
          <p:nvPr>
            <p:custDataLst>
              <p:tags r:id="rId11"/>
            </p:custDataLst>
          </p:nvPr>
        </p:nvSpPr>
        <p:spPr>
          <a:xfrm>
            <a:off x="2798787" y="3872630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189" name="Picture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97278" y="1306513"/>
            <a:ext cx="1733550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3247109" y="4502801"/>
            <a:ext cx="6092825" cy="18503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率性：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任性。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同志者：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志同道合的人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8129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568084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0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200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134" name="矩形 11"/>
          <p:cNvSpPr/>
          <p:nvPr>
            <p:custDataLst>
              <p:tags r:id="rId10"/>
            </p:custDataLst>
          </p:nvPr>
        </p:nvSpPr>
        <p:spPr>
          <a:xfrm>
            <a:off x="2795612" y="1560802"/>
            <a:ext cx="6995820" cy="2929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依新已五岁，转眼成人，汝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抚之，使之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我。汝腹中之物，吾疑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女也，女必像汝，吾心甚慰。或又是男，则亦教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以父志为志，则我死后尚有二意洞在也。甚幸，甚幸！吾家后日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甚贫，贫无所苦，清静过日而已。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803551" y="4550618"/>
            <a:ext cx="7149836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语气词，表祈使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肖：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像，似。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代词，她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其：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代词，他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0" name="矩形 12"/>
          <p:cNvSpPr/>
          <p:nvPr>
            <p:custDataLst>
              <p:tags r:id="rId12"/>
            </p:custDataLst>
          </p:nvPr>
        </p:nvSpPr>
        <p:spPr>
          <a:xfrm>
            <a:off x="2798787" y="3994890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0189" name="Picture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863648" y="1212533"/>
            <a:ext cx="1733550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3009" name="图片 155651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标题 15564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/>
              <a:t>第五段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3011" name="文本占位符 155650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2208128" y="2119705"/>
            <a:ext cx="7773839" cy="3977423"/>
          </a:xfrm>
          <a:ln w="76200">
            <a:solidFill>
              <a:srgbClr val="FF3399"/>
            </a:solidFill>
            <a:prstDash val="lgDashDot"/>
            <a:miter/>
          </a:ln>
        </p:spPr>
        <p:txBody>
          <a:bodyPr anchor="t" anchorCtr="0"/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重点词语：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</a:rPr>
              <a:t>诚、以、第、可以、之、</a:t>
            </a:r>
            <a:endParaRPr lang="zh-CN" altLang="en-US" sz="4000" b="1">
              <a:latin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</a:rPr>
              <a:t>    抑、奈之何、健、所以、率性 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trips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0177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568084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200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182" name="矩形 11"/>
          <p:cNvSpPr/>
          <p:nvPr>
            <p:custDataLst>
              <p:tags r:id="rId10"/>
            </p:custDataLst>
          </p:nvPr>
        </p:nvSpPr>
        <p:spPr>
          <a:xfrm>
            <a:off x="2686054" y="1860895"/>
            <a:ext cx="6995820" cy="2929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吾今与汝无言矣。吾居九泉之下遥闻汝哭声，当哭相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也。吾平日不信有鬼，今则又望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真有。今人又言心电感应有道，吾亦望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言是实，则吾之死，吾灵尚依依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汝也，汝不必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8" name="矩形 12"/>
          <p:cNvSpPr/>
          <p:nvPr>
            <p:custDataLst>
              <p:tags r:id="rId11"/>
            </p:custDataLst>
          </p:nvPr>
        </p:nvSpPr>
        <p:spPr>
          <a:xfrm>
            <a:off x="2689230" y="3788476"/>
            <a:ext cx="1046356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2237" name="Picture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221104" y="1255946"/>
            <a:ext cx="1732283" cy="8574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3341354" y="4359341"/>
            <a:ext cx="6092825" cy="20916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以声相应。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其：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代词，它。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指示代词，那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傍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，依傍，靠近。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因为。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侣：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伴侣。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7105" name="图片 159747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标题 15974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>
                <a:solidFill>
                  <a:srgbClr val="FF0000"/>
                </a:solidFill>
              </a:rPr>
              <a:t>第六段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107" name="文本占位符 159746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2208128" y="2119705"/>
            <a:ext cx="7773839" cy="3977423"/>
          </a:xfrm>
        </p:spPr>
        <p:txBody>
          <a:bodyPr anchor="t" anchorCtr="0"/>
          <a:lstStyle/>
          <a:p>
            <a:r>
              <a:rPr lang="zh-CN" altLang="en-US" sz="36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重点词语：</a:t>
            </a:r>
            <a:endParaRPr lang="zh-CN" altLang="en-US" sz="3600" b="1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600" b="1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400">
                <a:latin typeface="黑体" panose="02010609060101010101" charset="-122"/>
                <a:ea typeface="黑体" panose="02010609060101010101" charset="-122"/>
              </a:rPr>
              <a:t>相和、是实、旁、以 </a:t>
            </a:r>
            <a:endParaRPr lang="zh-CN" altLang="en-US" sz="4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strips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5" name="图片 9" descr="图形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2868" y="226561"/>
            <a:ext cx="592045" cy="5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972955" y="3004251"/>
            <a:ext cx="8242599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一愿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哭相和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矩形 15"/>
          <p:cNvSpPr/>
          <p:nvPr>
            <p:custDataLst>
              <p:tags r:id="rId6"/>
            </p:custDataLst>
          </p:nvPr>
        </p:nvSpPr>
        <p:spPr>
          <a:xfrm>
            <a:off x="1974541" y="1642389"/>
            <a:ext cx="8085461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第六段：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作者死后的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三愿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974850" y="3761740"/>
            <a:ext cx="7922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二愿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真有鬼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30" name="Group 19"/>
          <p:cNvGrpSpPr/>
          <p:nvPr>
            <p:custDataLst>
              <p:tags r:id="rId8"/>
            </p:custDataLst>
          </p:nvPr>
        </p:nvGrpSpPr>
        <p:grpSpPr>
          <a:xfrm>
            <a:off x="1625346" y="420205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细读感悟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974850" y="4528820"/>
            <a:ext cx="3457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</a:rPr>
              <a:t>三愿</a:t>
            </a:r>
            <a:r>
              <a:rPr lang="zh-CN" altLang="en-US" sz="3200" b="1">
                <a:solidFill>
                  <a:srgbClr val="C00000"/>
                </a:solidFill>
              </a:rPr>
              <a:t>心电感应是实 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pic>
        <p:nvPicPr>
          <p:cNvPr id="4" name="图片 3" descr="作者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797165" y="3479165"/>
            <a:ext cx="3505835" cy="19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Text Box 2"/>
          <p:cNvSpPr txBox="1"/>
          <p:nvPr>
            <p:custDataLst>
              <p:tags r:id="rId3"/>
            </p:custDataLst>
          </p:nvPr>
        </p:nvSpPr>
        <p:spPr>
          <a:xfrm>
            <a:off x="2955463" y="3445508"/>
            <a:ext cx="873623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三忆六七年前远行欲告又止的情景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Rectangle 3"/>
          <p:cNvSpPr/>
          <p:nvPr>
            <p:custDataLst>
              <p:tags r:id="rId4"/>
            </p:custDataLst>
          </p:nvPr>
        </p:nvSpPr>
        <p:spPr>
          <a:xfrm>
            <a:off x="2955463" y="2223324"/>
            <a:ext cx="433002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一忆生死之争论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Rectangle 4"/>
          <p:cNvSpPr/>
          <p:nvPr>
            <p:custDataLst>
              <p:tags r:id="rId5"/>
            </p:custDataLst>
          </p:nvPr>
        </p:nvSpPr>
        <p:spPr>
          <a:xfrm>
            <a:off x="2825308" y="2804258"/>
            <a:ext cx="8025146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二忆新婚燕尔，两人双栖之所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Text Box 5"/>
          <p:cNvSpPr txBox="1"/>
          <p:nvPr>
            <p:custDataLst>
              <p:tags r:id="rId6"/>
            </p:custDataLst>
          </p:nvPr>
        </p:nvSpPr>
        <p:spPr>
          <a:xfrm>
            <a:off x="1876632" y="2577281"/>
            <a:ext cx="859790" cy="1447574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400">
                <a:solidFill>
                  <a:srgbClr val="36366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三忆</a:t>
            </a:r>
            <a:endParaRPr lang="zh-CN" altLang="en-US" sz="4400">
              <a:solidFill>
                <a:srgbClr val="36366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27654" name="AutoShape 6"/>
          <p:cNvSpPr/>
          <p:nvPr>
            <p:custDataLst>
              <p:tags r:id="rId7"/>
            </p:custDataLst>
          </p:nvPr>
        </p:nvSpPr>
        <p:spPr>
          <a:xfrm>
            <a:off x="2664997" y="2461411"/>
            <a:ext cx="223803" cy="1447574"/>
          </a:xfrm>
          <a:prstGeom prst="leftBrace">
            <a:avLst>
              <a:gd name="adj1" fmla="val 1757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 anchorCtr="0"/>
          <a:lstStyle/>
          <a:p>
            <a:pPr fontAlgn="base">
              <a:buFontTx/>
            </a:pPr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Text Box 13"/>
          <p:cNvSpPr txBox="1"/>
          <p:nvPr>
            <p:custDataLst>
              <p:tags r:id="rId8"/>
            </p:custDataLst>
          </p:nvPr>
        </p:nvSpPr>
        <p:spPr>
          <a:xfrm>
            <a:off x="1779310" y="832891"/>
            <a:ext cx="8431482" cy="119888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再次阅读文章的第三段到第六段找到作者的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一嘱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三忆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三愿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endParaRPr lang="en-US" altLang="zh-CN" sz="3600" b="1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2" name="Text Box 5"/>
          <p:cNvSpPr txBox="1"/>
          <p:nvPr>
            <p:custDataLst>
              <p:tags r:id="rId9"/>
            </p:custDataLst>
          </p:nvPr>
        </p:nvSpPr>
        <p:spPr>
          <a:xfrm>
            <a:off x="1965518" y="4783561"/>
            <a:ext cx="859790" cy="1447574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400">
                <a:solidFill>
                  <a:srgbClr val="36366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一嘱</a:t>
            </a:r>
            <a:endParaRPr lang="zh-CN" altLang="en-US" sz="4400">
              <a:solidFill>
                <a:srgbClr val="36366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3" name="AutoShape 6"/>
          <p:cNvSpPr/>
          <p:nvPr>
            <p:custDataLst>
              <p:tags r:id="rId10"/>
            </p:custDataLst>
          </p:nvPr>
        </p:nvSpPr>
        <p:spPr>
          <a:xfrm>
            <a:off x="2825308" y="5020061"/>
            <a:ext cx="265072" cy="977747"/>
          </a:xfrm>
          <a:prstGeom prst="leftBrace">
            <a:avLst>
              <a:gd name="adj1" fmla="val 1757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 anchorCtr="0"/>
          <a:lstStyle/>
          <a:p>
            <a:pPr fontAlgn="base">
              <a:buFontTx/>
            </a:pPr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/>
          <p:nvPr>
            <p:custDataLst>
              <p:tags r:id="rId11"/>
            </p:custDataLst>
          </p:nvPr>
        </p:nvSpPr>
        <p:spPr>
          <a:xfrm>
            <a:off x="3149108" y="4970857"/>
            <a:ext cx="76362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Tx/>
            </a:pP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子女之托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——“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使之肖我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家庭日后之况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——“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贫无所苦，清静过日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6" name="Text Box 8"/>
          <p:cNvSpPr txBox="1"/>
          <p:nvPr>
            <p:custDataLst>
              <p:tags r:id="rId3"/>
            </p:custDataLst>
          </p:nvPr>
        </p:nvSpPr>
        <p:spPr>
          <a:xfrm>
            <a:off x="1641719" y="2972506"/>
            <a:ext cx="859790" cy="159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400">
                <a:solidFill>
                  <a:srgbClr val="36366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三愿</a:t>
            </a:r>
            <a:endParaRPr lang="zh-CN" altLang="en-US" sz="4400">
              <a:solidFill>
                <a:srgbClr val="36366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27657" name="AutoShape 9"/>
          <p:cNvSpPr/>
          <p:nvPr>
            <p:custDataLst>
              <p:tags r:id="rId4"/>
            </p:custDataLst>
          </p:nvPr>
        </p:nvSpPr>
        <p:spPr>
          <a:xfrm>
            <a:off x="2688805" y="2705848"/>
            <a:ext cx="239676" cy="2133267"/>
          </a:xfrm>
          <a:prstGeom prst="leftBrace">
            <a:avLst>
              <a:gd name="adj1" fmla="val 4662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 anchorCtr="0"/>
          <a:lstStyle/>
          <a:p>
            <a:pPr fontAlgn="base">
              <a:buFontTx/>
            </a:pPr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Text Box 10"/>
          <p:cNvSpPr txBox="1"/>
          <p:nvPr>
            <p:custDataLst>
              <p:tags r:id="rId5"/>
            </p:custDataLst>
          </p:nvPr>
        </p:nvSpPr>
        <p:spPr>
          <a:xfrm>
            <a:off x="3115776" y="2536013"/>
            <a:ext cx="59934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一愿九泉之下“哭相和”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9" name="Text Box 11"/>
          <p:cNvSpPr txBox="1"/>
          <p:nvPr>
            <p:custDataLst>
              <p:tags r:id="rId6"/>
            </p:custDataLst>
          </p:nvPr>
        </p:nvSpPr>
        <p:spPr>
          <a:xfrm>
            <a:off x="3234819" y="3470904"/>
            <a:ext cx="558712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  <a:buFontTx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二愿真有鬼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0" name="Text Box 12"/>
          <p:cNvSpPr txBox="1"/>
          <p:nvPr>
            <p:custDataLst>
              <p:tags r:id="rId7"/>
            </p:custDataLst>
          </p:nvPr>
        </p:nvSpPr>
        <p:spPr>
          <a:xfrm>
            <a:off x="3234819" y="4405795"/>
            <a:ext cx="7618809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50000"/>
              </a:spcBef>
              <a:buFontTx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三愿心电感应有道，是实，灵魂常相依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0" name="Text Box 13"/>
          <p:cNvSpPr txBox="1"/>
          <p:nvPr>
            <p:custDataLst>
              <p:tags r:id="rId8"/>
            </p:custDataLst>
          </p:nvPr>
        </p:nvSpPr>
        <p:spPr>
          <a:xfrm>
            <a:off x="1812642" y="775750"/>
            <a:ext cx="8431482" cy="119888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再次阅读文章的第三段到第六段找到作者的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一嘱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三忆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、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“</a:t>
            </a:r>
            <a:r>
              <a:rPr lang="zh-CN" altLang="en-US" sz="3600" b="1">
                <a:latin typeface="Times New Roman" panose="02020603050405020304" pitchFamily="18" charset="0"/>
                <a:ea typeface="华文隶书" pitchFamily="2" charset="-122"/>
              </a:rPr>
              <a:t>三愿</a:t>
            </a:r>
            <a:r>
              <a:rPr lang="en-US" altLang="zh-CN" sz="3600" b="1">
                <a:latin typeface="Times New Roman" panose="02020603050405020304" pitchFamily="18" charset="0"/>
                <a:ea typeface="华文隶书" pitchFamily="2" charset="-122"/>
              </a:rPr>
              <a:t>”</a:t>
            </a:r>
            <a:endParaRPr lang="en-US" altLang="zh-CN" sz="3600" b="1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23781" y="5196247"/>
            <a:ext cx="10377453" cy="1585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三忆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三愿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的共同之处是都反映了烈士生前对妻子的眷念之深，为妻子着想无所不至，用事实说明自己绝不是一个无情的人，即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吾至爱汝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  <p:bldP spid="27656" grpId="0"/>
      <p:bldP spid="27657" grpId="0"/>
      <p:bldP spid="27658" grpId="0"/>
      <p:bldP spid="27659" grpId="0"/>
      <p:bldP spid="27660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2225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568084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6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2230" name="矩形 11"/>
          <p:cNvSpPr/>
          <p:nvPr>
            <p:custDataLst>
              <p:tags r:id="rId10"/>
            </p:custDataLst>
          </p:nvPr>
        </p:nvSpPr>
        <p:spPr>
          <a:xfrm>
            <a:off x="2686054" y="1806910"/>
            <a:ext cx="6995820" cy="2929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吾平生未尝以吾所志语汝，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是吾不是处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；然语之，又恐汝日日为吾担忧。吾牺牲百死而不辞，而使汝担忧，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非吾所忍。吾爱汝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，所以为汝谋者惟恐未尽。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693993" y="4155257"/>
            <a:ext cx="7149837" cy="2009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是吾不是处：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前一个“是”是判断动词，后一个“是”为形容词，“正确”的意思。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的的：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真实，确实。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极，到了极点。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6" name="矩形 12"/>
          <p:cNvSpPr/>
          <p:nvPr>
            <p:custDataLst>
              <p:tags r:id="rId12"/>
            </p:custDataLst>
          </p:nvPr>
        </p:nvSpPr>
        <p:spPr>
          <a:xfrm>
            <a:off x="2757505" y="3734491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7359" name="Picture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855168" y="1306113"/>
            <a:ext cx="1732284" cy="8589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273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07911" y="4761795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4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4278" name="矩形 11"/>
          <p:cNvSpPr/>
          <p:nvPr>
            <p:custDataLst>
              <p:tags r:id="rId10"/>
            </p:custDataLst>
          </p:nvPr>
        </p:nvSpPr>
        <p:spPr>
          <a:xfrm>
            <a:off x="2795612" y="1562389"/>
            <a:ext cx="6995820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汝幸而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我，又何不幸而生今日之中国！吾幸而得汝，又何不幸而生今日之中国！卒不忍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独善其身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4" name="矩形 12"/>
          <p:cNvSpPr/>
          <p:nvPr>
            <p:custDataLst>
              <p:tags r:id="rId11"/>
            </p:custDataLst>
          </p:nvPr>
        </p:nvSpPr>
        <p:spPr>
          <a:xfrm>
            <a:off x="2798787" y="2972350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6"/>
          <p:cNvSpPr/>
          <p:nvPr>
            <p:custDataLst>
              <p:tags r:id="rId12"/>
            </p:custDataLst>
          </p:nvPr>
        </p:nvSpPr>
        <p:spPr>
          <a:xfrm>
            <a:off x="2848009" y="3475682"/>
            <a:ext cx="7148249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配偶。这里是“嫁给（我）”的意思。名词作动词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7359" name="Picture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516838" y="1305478"/>
            <a:ext cx="1732284" cy="8589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5392" y="62112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走进作者</a:t>
            </a:r>
            <a:endParaRPr lang="en-US" altLang="zh-CN" sz="20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作者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317" y="2565128"/>
            <a:ext cx="3505756" cy="2291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内容占位符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65430" y="1269365"/>
            <a:ext cx="7845425" cy="522541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ts val="13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林觉民，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字意洞，号抖飞，又号天外生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1887年出生于福建闽县。清代末期封建朝廷昏聩无能，帝国主义列强一步步瓜分中国。1907年，在日本留学的林觉民接受资产阶级革命的思想，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加入同盟会，主张推翻帝制，拯救国家于危难。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1911年3月26日。在准备参加广州起义的前夕，他给妻子写了这封信。4月27日。广州起义失败，林觉民英勇牺牲，年仅24岁，遗体葬在广州黄花岗。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5297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568084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8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9025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5302" name="矩形 11"/>
          <p:cNvSpPr/>
          <p:nvPr>
            <p:custDataLst>
              <p:tags r:id="rId10"/>
            </p:custDataLst>
          </p:nvPr>
        </p:nvSpPr>
        <p:spPr>
          <a:xfrm>
            <a:off x="2795612" y="1684650"/>
            <a:ext cx="6995820" cy="3408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嗟夫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巾短情长，所未尽者，尚有万千，汝可以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得之。吾今不能见汝矣！汝不能舍吾，其时时于梦中得我乎！一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恸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六夜四鼓，意洞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书。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803551" y="4032997"/>
            <a:ext cx="7149836" cy="248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拟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揣摩，想象。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恸：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极其悲痛。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辛未：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应为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辛亥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1911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念：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廿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，二十。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亲手，名词作状语。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5308" name="矩形 12"/>
          <p:cNvSpPr/>
          <p:nvPr>
            <p:custDataLst>
              <p:tags r:id="rId12"/>
            </p:custDataLst>
          </p:nvPr>
        </p:nvSpPr>
        <p:spPr>
          <a:xfrm>
            <a:off x="2798787" y="3612232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7359" name="Picture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349833" y="1416603"/>
            <a:ext cx="1732284" cy="8589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0177" name="图片 162819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0"/>
            <a:ext cx="914569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标题 16281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solidFill>
            <a:srgbClr val="00FFFF"/>
          </a:solidFill>
        </p:spPr>
        <p:txBody>
          <a:bodyPr anchor="ctr" anchorCtr="0"/>
          <a:lstStyle/>
          <a:p>
            <a:r>
              <a:rPr lang="zh-CN" altLang="en-US" b="1">
                <a:solidFill>
                  <a:srgbClr val="FF0000"/>
                </a:solidFill>
              </a:rPr>
              <a:t>第七段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179" name="文本占位符 162818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 anchor="t" anchorCtr="0"/>
          <a:lstStyle/>
          <a:p>
            <a:r>
              <a:rPr lang="zh-CN" altLang="en-US" sz="40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重点词语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  以、是、语、辞、而、的的、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  至、所以、体、偶、善、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   模拟、其、念、手、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strips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7345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07911" y="4761795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6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763500" y="0"/>
            <a:ext cx="9145693" cy="34709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Picture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34179" y="6195572"/>
            <a:ext cx="1219426" cy="67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文本框 13"/>
          <p:cNvSpPr txBox="1"/>
          <p:nvPr>
            <p:custDataLst>
              <p:tags r:id="rId9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7350" name="矩形 11"/>
          <p:cNvSpPr/>
          <p:nvPr>
            <p:custDataLst>
              <p:tags r:id="rId10"/>
            </p:custDataLst>
          </p:nvPr>
        </p:nvSpPr>
        <p:spPr>
          <a:xfrm>
            <a:off x="2468526" y="1835490"/>
            <a:ext cx="699582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家中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皆通文，有不解处，望请其指教，当尽吾意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为幸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11"/>
            </p:custDataLst>
          </p:nvPr>
        </p:nvSpPr>
        <p:spPr>
          <a:xfrm>
            <a:off x="2560618" y="5020605"/>
            <a:ext cx="7245104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200" b="1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6" name="矩形 12"/>
          <p:cNvSpPr/>
          <p:nvPr>
            <p:custDataLst>
              <p:tags r:id="rId12"/>
            </p:custDataLst>
          </p:nvPr>
        </p:nvSpPr>
        <p:spPr>
          <a:xfrm>
            <a:off x="2478053" y="2745296"/>
            <a:ext cx="1046357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6"/>
          <p:cNvSpPr/>
          <p:nvPr>
            <p:custDataLst>
              <p:tags r:id="rId13"/>
            </p:custDataLst>
          </p:nvPr>
        </p:nvSpPr>
        <p:spPr>
          <a:xfrm>
            <a:off x="2520924" y="3188290"/>
            <a:ext cx="7148249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指伯母、叔母。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为幸：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旧时书信中表示希望的常用语，意思是，对方这样做是自己的幸事。幸作名词，幸事。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9713595" y="1576705"/>
            <a:ext cx="1494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第八段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2" name="图片 78850" descr="img49">
            <a:hlinkClick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1184" y="6424214"/>
            <a:ext cx="1616374" cy="435056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3" name="文本框 78852"/>
          <p:cNvSpPr txBox="1"/>
          <p:nvPr>
            <p:custDataLst>
              <p:tags r:id="rId5"/>
            </p:custDataLst>
          </p:nvPr>
        </p:nvSpPr>
        <p:spPr>
          <a:xfrm>
            <a:off x="1522201" y="2072072"/>
            <a:ext cx="9145693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marR="0" lvl="0" indent="0" eaLnBrk="1" hangingPunct="1">
              <a:lnSpc>
                <a:spcPct val="140000"/>
              </a:lnSpc>
            </a:pPr>
            <a:r>
              <a:rPr lang="en-US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第一部分（</a:t>
            </a:r>
            <a:r>
              <a:rPr lang="en-US" altLang="zh-CN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）：</a:t>
            </a:r>
            <a:r>
              <a:rPr lang="en-US" altLang="en-US" sz="3200" b="1" spc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说明与妻书的原因和心情：</a:t>
            </a:r>
            <a:endParaRPr lang="en-US" altLang="en-US" sz="32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eaLnBrk="1" hangingPunct="1">
              <a:lnSpc>
                <a:spcPct val="140000"/>
              </a:lnSpc>
            </a:pPr>
            <a:r>
              <a:rPr lang="en-US" altLang="en-US" sz="3200" b="1" spc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“</a:t>
            </a:r>
            <a:r>
              <a:rPr lang="en-US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与汝永别”，“忍悲为汝言之</a:t>
            </a:r>
            <a:r>
              <a:rPr lang="en-US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”。</a:t>
            </a:r>
            <a:endParaRPr lang="en-US" altLang="en-US" sz="32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4" name="文本框 78853"/>
          <p:cNvSpPr txBox="1"/>
          <p:nvPr>
            <p:custDataLst>
              <p:tags r:id="rId6"/>
            </p:custDataLst>
          </p:nvPr>
        </p:nvSpPr>
        <p:spPr>
          <a:xfrm>
            <a:off x="1236398" y="3501086"/>
            <a:ext cx="9431496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marR="0" lvl="0" indent="0" eaLnBrk="1" hangingPunct="1">
              <a:lnSpc>
                <a:spcPct val="140000"/>
              </a:lnSpc>
            </a:pPr>
            <a:r>
              <a:rPr lang="en-US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第二部分（</a:t>
            </a:r>
            <a:r>
              <a:rPr lang="en-US" altLang="zh-CN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2-6</a:t>
            </a:r>
            <a:r>
              <a:rPr lang="en-US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）：</a:t>
            </a:r>
            <a:r>
              <a:rPr lang="en-US" altLang="en-US" sz="3200" b="1" spc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阐述</a:t>
            </a:r>
            <a:r>
              <a:rPr lang="en-US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“吾至爱汝，即此爱</a:t>
            </a:r>
            <a:endParaRPr lang="en-US" altLang="en-US" sz="32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eaLnBrk="1" hangingPunct="1">
              <a:lnSpc>
                <a:spcPct val="140000"/>
              </a:lnSpc>
            </a:pPr>
            <a:r>
              <a:rPr lang="en-US" altLang="en-US" sz="3200" b="1" spc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汝一念，使吾勇于就死也</a:t>
            </a:r>
            <a:r>
              <a:rPr lang="en-US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”的情感。</a:t>
            </a:r>
            <a:endParaRPr lang="en-US" altLang="en-US" sz="32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5" name="文本框 78854"/>
          <p:cNvSpPr txBox="1"/>
          <p:nvPr>
            <p:custDataLst>
              <p:tags r:id="rId7"/>
            </p:custDataLst>
          </p:nvPr>
        </p:nvSpPr>
        <p:spPr>
          <a:xfrm>
            <a:off x="1773072" y="5150804"/>
            <a:ext cx="8513751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华文行楷" pitchFamily="2" charset="-122"/>
              </a:defRPr>
            </a:lvl5pPr>
          </a:lstStyle>
          <a:p>
            <a:pPr marL="0" marR="0" lvl="0" indent="0" eaLnBrk="1" hangingPunct="1">
              <a:lnSpc>
                <a:spcPct val="140000"/>
              </a:lnSpc>
            </a:pPr>
            <a:r>
              <a:rPr lang="en-US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第三部分（</a:t>
            </a:r>
            <a:r>
              <a:rPr lang="en-US" altLang="zh-CN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7-8</a:t>
            </a:r>
            <a:r>
              <a:rPr lang="en-US" altLang="en-US" sz="3200" b="1" spc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）：</a:t>
            </a:r>
            <a:r>
              <a:rPr lang="en-US" altLang="en-US" sz="3200" b="1" spc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再诉</a:t>
            </a:r>
            <a:r>
              <a:rPr lang="en-US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“吾不能舍汝”的永别的哀痛。</a:t>
            </a:r>
            <a:endParaRPr lang="en-US" altLang="en-US" sz="32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标题 78857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1486641" y="477520"/>
            <a:ext cx="8542332" cy="1143212"/>
          </a:xfrm>
          <a:prstGeom prst="rect">
            <a:avLst/>
          </a:prstGeom>
          <a:solidFill>
            <a:srgbClr val="00FFFF"/>
          </a:solidFill>
        </p:spPr>
        <p:txBody>
          <a:bodyPr vert="horz" wrap="square" lIns="91456" tIns="45728" rIns="91456" bIns="45728" numCol="1" anchor="ctr" anchorCtr="0" compatLnSpc="1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/>
            <a:r>
              <a:rPr lang="en-US" altLang="en-US" u="sng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charset="-122"/>
              </a:rPr>
              <a:t>课文</a:t>
            </a:r>
            <a:r>
              <a:rPr u="sng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charset="-122"/>
              </a:rPr>
              <a:t>基本结构</a:t>
            </a:r>
            <a:endParaRPr u="sng" spc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6625" name="图片 9" descr="图形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02868" y="226561"/>
            <a:ext cx="592045" cy="5920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0" name="Group 19"/>
          <p:cNvGrpSpPr/>
          <p:nvPr>
            <p:custDataLst>
              <p:tags r:id="rId5"/>
            </p:custDataLst>
          </p:nvPr>
        </p:nvGrpSpPr>
        <p:grpSpPr>
          <a:xfrm>
            <a:off x="1625346" y="420205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探究升华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4" name="图片 3" descr="作者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97165" y="3479165"/>
            <a:ext cx="3505835" cy="19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156970" y="2952115"/>
            <a:ext cx="7940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吾至爱汝，即此爱汝一念，使吾勇于就死也。</a:t>
            </a:r>
            <a:endParaRPr lang="zh-CN" altLang="en-US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2"/>
            </p:custDataLst>
          </p:nvPr>
        </p:nvSpPr>
        <p:spPr>
          <a:xfrm>
            <a:off x="984885" y="1675130"/>
            <a:ext cx="83546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这封信通篇抒爱妻之情，写报国之志。信中哪一句话最能将这两层意思统一在一起呢？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文本框 11265"/>
          <p:cNvSpPr txBox="1"/>
          <p:nvPr>
            <p:custDataLst>
              <p:tags r:id="rId3"/>
            </p:custDataLst>
          </p:nvPr>
        </p:nvSpPr>
        <p:spPr>
          <a:xfrm>
            <a:off x="3671610" y="2918674"/>
            <a:ext cx="6628364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三忆六七年前远行欲告又止的情景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矩形 11266"/>
          <p:cNvSpPr/>
          <p:nvPr>
            <p:custDataLst>
              <p:tags r:id="rId4"/>
            </p:custDataLst>
          </p:nvPr>
        </p:nvSpPr>
        <p:spPr>
          <a:xfrm>
            <a:off x="3740825" y="1499041"/>
            <a:ext cx="3704646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一忆生死之争论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矩形 11267"/>
          <p:cNvSpPr/>
          <p:nvPr>
            <p:custDataLst>
              <p:tags r:id="rId5"/>
            </p:custDataLst>
          </p:nvPr>
        </p:nvSpPr>
        <p:spPr>
          <a:xfrm>
            <a:off x="3740825" y="2222198"/>
            <a:ext cx="554427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二忆新婚燕尔，两人双栖之所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文本框 11268"/>
          <p:cNvSpPr txBox="1"/>
          <p:nvPr>
            <p:custDataLst>
              <p:tags r:id="rId6"/>
            </p:custDataLst>
          </p:nvPr>
        </p:nvSpPr>
        <p:spPr>
          <a:xfrm>
            <a:off x="1846161" y="2097786"/>
            <a:ext cx="675005" cy="1447574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三忆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0" name="左大括号 11269"/>
          <p:cNvSpPr/>
          <p:nvPr>
            <p:custDataLst>
              <p:tags r:id="rId7"/>
            </p:custDataLst>
          </p:nvPr>
        </p:nvSpPr>
        <p:spPr>
          <a:xfrm>
            <a:off x="2666571" y="1759343"/>
            <a:ext cx="838069" cy="1447574"/>
          </a:xfrm>
          <a:prstGeom prst="leftBrace">
            <a:avLst>
              <a:gd name="adj1" fmla="val 14345"/>
              <a:gd name="adj2" fmla="val 50000"/>
            </a:avLst>
          </a:prstGeom>
          <a:noFill/>
          <a:ln w="444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71" name="文本框 11270"/>
          <p:cNvSpPr txBox="1"/>
          <p:nvPr>
            <p:custDataLst>
              <p:tags r:id="rId8"/>
            </p:custDataLst>
          </p:nvPr>
        </p:nvSpPr>
        <p:spPr>
          <a:xfrm>
            <a:off x="3504652" y="3734387"/>
            <a:ext cx="5942671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文本框 11271"/>
          <p:cNvSpPr txBox="1"/>
          <p:nvPr>
            <p:custDataLst>
              <p:tags r:id="rId9"/>
            </p:custDataLst>
          </p:nvPr>
        </p:nvSpPr>
        <p:spPr>
          <a:xfrm>
            <a:off x="1914741" y="4180181"/>
            <a:ext cx="675005" cy="1599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三愿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3" name="左大括号 11272"/>
          <p:cNvSpPr/>
          <p:nvPr>
            <p:custDataLst>
              <p:tags r:id="rId10"/>
            </p:custDataLst>
          </p:nvPr>
        </p:nvSpPr>
        <p:spPr>
          <a:xfrm>
            <a:off x="2742565" y="3839210"/>
            <a:ext cx="762000" cy="1562100"/>
          </a:xfrm>
          <a:prstGeom prst="leftBrace">
            <a:avLst>
              <a:gd name="adj1" fmla="val 23255"/>
              <a:gd name="adj2" fmla="val 50000"/>
            </a:avLst>
          </a:prstGeom>
          <a:noFill/>
          <a:ln w="444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74" name="文本框 11273"/>
          <p:cNvSpPr txBox="1"/>
          <p:nvPr>
            <p:custDataLst>
              <p:tags r:id="rId11"/>
            </p:custDataLst>
          </p:nvPr>
        </p:nvSpPr>
        <p:spPr>
          <a:xfrm>
            <a:off x="3740825" y="3658306"/>
            <a:ext cx="4418909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一愿九泉之下“哭相和”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275" name="文本框 11274"/>
          <p:cNvSpPr txBox="1"/>
          <p:nvPr>
            <p:custDataLst>
              <p:tags r:id="rId12"/>
            </p:custDataLst>
          </p:nvPr>
        </p:nvSpPr>
        <p:spPr>
          <a:xfrm>
            <a:off x="3740825" y="4457636"/>
            <a:ext cx="47236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二愿真有鬼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6" name="文本框 11275"/>
          <p:cNvSpPr txBox="1"/>
          <p:nvPr>
            <p:custDataLst>
              <p:tags r:id="rId13"/>
            </p:custDataLst>
          </p:nvPr>
        </p:nvSpPr>
        <p:spPr>
          <a:xfrm>
            <a:off x="3671610" y="5151239"/>
            <a:ext cx="596171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三愿心电感应有道，是实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2929255" y="468630"/>
            <a:ext cx="58991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文章是如何表现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至爱汝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的？</a:t>
            </a:r>
            <a:endParaRPr lang="zh-CN" altLang="en-US" sz="3200" b="1"/>
          </a:p>
        </p:txBody>
      </p:sp>
      <p:grpSp>
        <p:nvGrpSpPr>
          <p:cNvPr id="26630" name="Group 19"/>
          <p:cNvGrpSpPr/>
          <p:nvPr>
            <p:custDataLst>
              <p:tags r:id="rId15"/>
            </p:custDataLst>
          </p:nvPr>
        </p:nvGrpSpPr>
        <p:grpSpPr>
          <a:xfrm>
            <a:off x="270256" y="127470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8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探究升华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1" grpId="0"/>
      <p:bldP spid="11272" grpId="0"/>
      <p:bldP spid="11274" grpId="0"/>
      <p:bldP spid="11275" grpId="0"/>
      <p:bldP spid="1127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Text Box 2"/>
          <p:cNvSpPr txBox="1"/>
          <p:nvPr>
            <p:custDataLst>
              <p:tags r:id="rId3"/>
            </p:custDataLst>
          </p:nvPr>
        </p:nvSpPr>
        <p:spPr>
          <a:xfrm>
            <a:off x="2474526" y="62654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/>
          <p:nvPr>
            <p:custDataLst>
              <p:tags r:id="rId4"/>
            </p:custDataLst>
          </p:nvPr>
        </p:nvSpPr>
        <p:spPr>
          <a:xfrm>
            <a:off x="1414542" y="2493620"/>
            <a:ext cx="10999656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、“遍地腥云，满街狼犬，称心快意，几家能彀？”</a:t>
            </a:r>
            <a:r>
              <a:rPr lang="en-US" altLang="zh-CN" sz="3600" b="1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b="1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>
            <p:custDataLst>
              <p:tags r:id="rId5"/>
            </p:custDataLst>
          </p:nvPr>
        </p:nvSpPr>
        <p:spPr>
          <a:xfrm>
            <a:off x="1558046" y="3301545"/>
            <a:ext cx="9326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、“天灾可以死，盗贼可以死，瓜分之日可以死，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奸官污吏虐民可以死，吾辈处今日之中国，国中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无地无时不可以死！ ”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461" name="Text Box 5"/>
          <p:cNvSpPr txBox="1"/>
          <p:nvPr>
            <p:custDataLst>
              <p:tags r:id="rId6"/>
            </p:custDataLst>
          </p:nvPr>
        </p:nvSpPr>
        <p:spPr>
          <a:xfrm>
            <a:off x="1524052" y="4869714"/>
            <a:ext cx="85140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、“离散不相见，”“天下人人不当死而死，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与不愿离而离者，不可数计，”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Text Box 6"/>
          <p:cNvSpPr txBox="1"/>
          <p:nvPr>
            <p:custDataLst>
              <p:tags r:id="rId7"/>
            </p:custDataLst>
          </p:nvPr>
        </p:nvSpPr>
        <p:spPr>
          <a:xfrm>
            <a:off x="1702435" y="1053465"/>
            <a:ext cx="87649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既然如此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“至爱汝”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，又为何忍舍妻而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“勇于就死”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呢？当时国事如何？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6630" name="Group 19"/>
          <p:cNvGrpSpPr/>
          <p:nvPr>
            <p:custDataLst>
              <p:tags r:id="rId8"/>
            </p:custDataLst>
          </p:nvPr>
        </p:nvGrpSpPr>
        <p:grpSpPr>
          <a:xfrm>
            <a:off x="155321" y="295110"/>
            <a:ext cx="2318976" cy="699979"/>
            <a:chOff x="138" y="461"/>
            <a:chExt cx="1461" cy="441"/>
          </a:xfrm>
        </p:grpSpPr>
        <p:pic>
          <p:nvPicPr>
            <p:cNvPr id="26631" name="Picture 18" descr="未标题-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2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探究升华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22" name="图片 1" descr="组48325同意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337" y="659881"/>
            <a:ext cx="2388815" cy="6079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7"/>
          <p:cNvSpPr/>
          <p:nvPr>
            <p:custDataLst>
              <p:tags r:id="rId5"/>
            </p:custDataLst>
          </p:nvPr>
        </p:nvSpPr>
        <p:spPr>
          <a:xfrm>
            <a:off x="1060284" y="753528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合作探究</a:t>
            </a: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30724" name="矩形 4"/>
          <p:cNvSpPr/>
          <p:nvPr>
            <p:custDataLst>
              <p:tags r:id="rId6"/>
            </p:custDataLst>
          </p:nvPr>
        </p:nvSpPr>
        <p:spPr>
          <a:xfrm>
            <a:off x="839657" y="1683658"/>
            <a:ext cx="10337771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、有人说，这是千百年来最感人的情书，感人的原因在哪里？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5" name="Picture 8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07812" y="3396303"/>
            <a:ext cx="2944352" cy="24713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矩形 2"/>
          <p:cNvSpPr/>
          <p:nvPr>
            <p:custDataLst>
              <p:tags r:id="rId9"/>
            </p:custDataLst>
          </p:nvPr>
        </p:nvSpPr>
        <p:spPr>
          <a:xfrm>
            <a:off x="1060284" y="3432810"/>
            <a:ext cx="3047524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对妻子的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爱恋和怀念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对死别的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悲哀和伤痛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矩形 3"/>
          <p:cNvSpPr/>
          <p:nvPr>
            <p:custDataLst>
              <p:tags r:id="rId10"/>
            </p:custDataLst>
          </p:nvPr>
        </p:nvSpPr>
        <p:spPr>
          <a:xfrm>
            <a:off x="7785471" y="3521696"/>
            <a:ext cx="2385639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对黑暗现实的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愤懑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对献身革命的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豪迈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8" name="矩形 5"/>
          <p:cNvSpPr/>
          <p:nvPr>
            <p:custDataLst>
              <p:tags r:id="rId11"/>
            </p:custDataLst>
          </p:nvPr>
        </p:nvSpPr>
        <p:spPr>
          <a:xfrm>
            <a:off x="3764962" y="2655056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儿女情长，英雄志坚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fill="hold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Text Box 2"/>
          <p:cNvSpPr txBox="1"/>
          <p:nvPr>
            <p:custDataLst>
              <p:tags r:id="rId3"/>
            </p:custDataLst>
          </p:nvPr>
        </p:nvSpPr>
        <p:spPr>
          <a:xfrm>
            <a:off x="1422178" y="405921"/>
            <a:ext cx="9664778" cy="101473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6000" b="1">
                <a:latin typeface="Arial" panose="020b0604020202020204" pitchFamily="34" charset="0"/>
                <a:ea typeface="华文楷体" pitchFamily="2" charset="-122"/>
              </a:rPr>
              <a:t>   </a:t>
            </a:r>
            <a:r>
              <a:rPr lang="en-US" altLang="zh-CN" sz="440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“</a:t>
            </a:r>
            <a:r>
              <a:rPr lang="zh-CN" altLang="en-US" sz="4400">
                <a:solidFill>
                  <a:srgbClr val="0000CC"/>
                </a:solidFill>
                <a:latin typeface="Comic Sans MS" panose="030f0702030302020204" pitchFamily="66" charset="0"/>
                <a:ea typeface="华文行楷" pitchFamily="2" charset="-122"/>
              </a:rPr>
              <a:t>爱亲人</a:t>
            </a:r>
            <a:r>
              <a:rPr lang="zh-CN" altLang="en-US" sz="440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”</a:t>
            </a:r>
            <a:r>
              <a:rPr lang="zh-CN" altLang="en-US" sz="4400">
                <a:solidFill>
                  <a:srgbClr val="0000CC"/>
                </a:solidFill>
                <a:latin typeface="Comic Sans MS" panose="030f0702030302020204" pitchFamily="66" charset="0"/>
                <a:ea typeface="华文行楷" pitchFamily="2" charset="-122"/>
              </a:rPr>
              <a:t>、</a:t>
            </a:r>
            <a:r>
              <a:rPr lang="zh-CN" altLang="en-US" sz="440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“</a:t>
            </a:r>
            <a:r>
              <a:rPr lang="zh-CN" altLang="en-US" sz="4400">
                <a:solidFill>
                  <a:srgbClr val="0000CC"/>
                </a:solidFill>
                <a:latin typeface="Comic Sans MS" panose="030f0702030302020204" pitchFamily="66" charset="0"/>
                <a:ea typeface="华文行楷" pitchFamily="2" charset="-122"/>
              </a:rPr>
              <a:t>爱国家</a:t>
            </a:r>
            <a:r>
              <a:rPr lang="zh-CN" altLang="en-US" sz="440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”</a:t>
            </a:r>
            <a:r>
              <a:rPr lang="zh-CN" altLang="en-US" sz="4400">
                <a:solidFill>
                  <a:srgbClr val="0000CC"/>
                </a:solidFill>
                <a:latin typeface="Comic Sans MS" panose="030f0702030302020204" pitchFamily="66" charset="0"/>
                <a:ea typeface="华文行楷" pitchFamily="2" charset="-122"/>
              </a:rPr>
              <a:t>的统一</a:t>
            </a:r>
            <a:endParaRPr lang="zh-CN" altLang="en-US" sz="4400">
              <a:solidFill>
                <a:srgbClr val="0000CC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sp>
        <p:nvSpPr>
          <p:cNvPr id="40962" name="AutoShape 3"/>
          <p:cNvSpPr/>
          <p:nvPr>
            <p:custDataLst>
              <p:tags r:id="rId4"/>
            </p:custDataLst>
          </p:nvPr>
        </p:nvSpPr>
        <p:spPr>
          <a:xfrm>
            <a:off x="4672870" y="1753497"/>
            <a:ext cx="2017398" cy="761881"/>
          </a:xfrm>
          <a:custGeom>
            <a:cxnLst>
              <a:cxn ang="17694720">
                <a:pos x="2147483646" y="0"/>
              </a:cxn>
              <a:cxn ang="11796480">
                <a:pos x="0" y="2147483646"/>
              </a:cxn>
              <a:cxn ang="589824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3" name="Text Box 4"/>
          <p:cNvSpPr txBox="1"/>
          <p:nvPr>
            <p:custDataLst>
              <p:tags r:id="rId5"/>
            </p:custDataLst>
          </p:nvPr>
        </p:nvSpPr>
        <p:spPr>
          <a:xfrm>
            <a:off x="1625346" y="1753497"/>
            <a:ext cx="2742771" cy="70675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000" b="1">
                <a:solidFill>
                  <a:srgbClr val="D60093"/>
                </a:solidFill>
                <a:latin typeface="Arial" panose="020b0604020202020204" pitchFamily="34" charset="0"/>
                <a:ea typeface="黑体" panose="02010609060101010101" charset="-122"/>
              </a:rPr>
              <a:t>爱妻子</a:t>
            </a:r>
            <a:endParaRPr lang="zh-CN" altLang="en-US" sz="4000" b="1">
              <a:solidFill>
                <a:srgbClr val="D60093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0964" name="Text Box 5"/>
          <p:cNvSpPr txBox="1"/>
          <p:nvPr>
            <p:custDataLst>
              <p:tags r:id="rId6"/>
            </p:custDataLst>
          </p:nvPr>
        </p:nvSpPr>
        <p:spPr>
          <a:xfrm>
            <a:off x="7212473" y="1829685"/>
            <a:ext cx="3047524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D60093"/>
                </a:solidFill>
                <a:latin typeface="Arial" panose="020b0604020202020204" pitchFamily="34" charset="0"/>
                <a:ea typeface="黑体" panose="02010609060101010101" charset="-122"/>
              </a:rPr>
              <a:t>勇于就死</a:t>
            </a:r>
            <a:endParaRPr lang="zh-CN" altLang="en-US" sz="3600" b="1">
              <a:solidFill>
                <a:srgbClr val="D60093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5846" name="Text Box 6"/>
          <p:cNvSpPr txBox="1"/>
          <p:nvPr>
            <p:custDataLst>
              <p:tags r:id="rId7"/>
            </p:custDataLst>
          </p:nvPr>
        </p:nvSpPr>
        <p:spPr>
          <a:xfrm>
            <a:off x="1015841" y="3810575"/>
            <a:ext cx="3961781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D60093"/>
                </a:solidFill>
                <a:latin typeface="Arial" panose="020b0604020202020204" pitchFamily="34" charset="0"/>
                <a:ea typeface="黑体" panose="02010609060101010101" charset="-122"/>
              </a:rPr>
              <a:t>自己享受幸福</a:t>
            </a:r>
            <a:endParaRPr lang="zh-CN" altLang="en-US" sz="3600" b="1">
              <a:solidFill>
                <a:srgbClr val="D60093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5847" name="Text Box 7"/>
          <p:cNvSpPr txBox="1"/>
          <p:nvPr>
            <p:custDataLst>
              <p:tags r:id="rId8"/>
            </p:custDataLst>
          </p:nvPr>
        </p:nvSpPr>
        <p:spPr>
          <a:xfrm>
            <a:off x="6907721" y="3734387"/>
            <a:ext cx="4672870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rgbClr val="D60093"/>
                </a:solidFill>
                <a:latin typeface="Arial" panose="020b0604020202020204" pitchFamily="34" charset="0"/>
                <a:ea typeface="黑体" panose="02010609060101010101" charset="-122"/>
              </a:rPr>
              <a:t>为天下人谋永福</a:t>
            </a:r>
            <a:endParaRPr lang="zh-CN" altLang="en-US" sz="3600" b="1">
              <a:solidFill>
                <a:srgbClr val="D60093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5848" name="AutoShape 8"/>
          <p:cNvSpPr/>
          <p:nvPr>
            <p:custDataLst>
              <p:tags r:id="rId9"/>
            </p:custDataLst>
          </p:nvPr>
        </p:nvSpPr>
        <p:spPr>
          <a:xfrm>
            <a:off x="5079206" y="3810575"/>
            <a:ext cx="1909465" cy="304752"/>
          </a:xfrm>
          <a:custGeom>
            <a:cxnLst>
              <a:cxn ang="17694720">
                <a:pos x="2147483646" y="0"/>
              </a:cxn>
              <a:cxn ang="11796480">
                <a:pos x="0" y="2147483646"/>
              </a:cxn>
              <a:cxn ang="589824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9" name="AutoShape 9"/>
          <p:cNvSpPr/>
          <p:nvPr>
            <p:custDataLst>
              <p:tags r:id="rId10"/>
            </p:custDataLst>
          </p:nvPr>
        </p:nvSpPr>
        <p:spPr>
          <a:xfrm>
            <a:off x="2336435" y="2515378"/>
            <a:ext cx="711089" cy="1219010"/>
          </a:xfrm>
          <a:prstGeom prst="upDownArrow">
            <a:avLst>
              <a:gd name="adj1" fmla="val 50000"/>
              <a:gd name="adj2" fmla="val 456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AutoShape 10"/>
          <p:cNvSpPr/>
          <p:nvPr>
            <p:custDataLst>
              <p:tags r:id="rId11"/>
            </p:custDataLst>
          </p:nvPr>
        </p:nvSpPr>
        <p:spPr>
          <a:xfrm>
            <a:off x="8431482" y="2439190"/>
            <a:ext cx="653948" cy="1261866"/>
          </a:xfrm>
          <a:prstGeom prst="upDownArrow">
            <a:avLst>
              <a:gd name="adj1" fmla="val 50000"/>
              <a:gd name="adj2" fmla="val 513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pPr>
              <a:buFontTx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Text Box 11"/>
          <p:cNvSpPr txBox="1"/>
          <p:nvPr>
            <p:custDataLst>
              <p:tags r:id="rId12"/>
            </p:custDataLst>
          </p:nvPr>
        </p:nvSpPr>
        <p:spPr>
          <a:xfrm>
            <a:off x="5180790" y="3124883"/>
            <a:ext cx="172693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200" b="1">
                <a:latin typeface="Comic Sans MS" panose="030f0702030302020204" pitchFamily="66" charset="0"/>
                <a:ea typeface="楷体_GB2312" pitchFamily="49" charset="-122"/>
              </a:rPr>
              <a:t>升华</a:t>
            </a:r>
            <a:endParaRPr lang="zh-CN" altLang="en-US" sz="3200" b="1"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35852" name="Text Box 12"/>
          <p:cNvSpPr txBox="1"/>
          <p:nvPr>
            <p:custDataLst>
              <p:tags r:id="rId13"/>
            </p:custDataLst>
          </p:nvPr>
        </p:nvSpPr>
        <p:spPr>
          <a:xfrm>
            <a:off x="0" y="2591566"/>
            <a:ext cx="1320594" cy="101473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600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爱</a:t>
            </a:r>
            <a:endParaRPr lang="zh-CN" altLang="en-US" sz="600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53" name="Text Box 13"/>
          <p:cNvSpPr txBox="1"/>
          <p:nvPr>
            <p:custDataLst>
              <p:tags r:id="rId14"/>
            </p:custDataLst>
          </p:nvPr>
        </p:nvSpPr>
        <p:spPr>
          <a:xfrm>
            <a:off x="9040987" y="4801021"/>
            <a:ext cx="2130092" cy="64516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爱国之情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54" name="Text Box 14"/>
          <p:cNvSpPr txBox="1"/>
          <p:nvPr>
            <p:custDataLst>
              <p:tags r:id="rId15"/>
            </p:custDataLst>
          </p:nvPr>
        </p:nvSpPr>
        <p:spPr>
          <a:xfrm>
            <a:off x="1828514" y="4801021"/>
            <a:ext cx="1015841" cy="132207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400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爱    情</a:t>
            </a:r>
            <a:endParaRPr lang="zh-CN" altLang="en-US" sz="400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55" name="Text Box 15"/>
          <p:cNvSpPr txBox="1"/>
          <p:nvPr>
            <p:custDataLst>
              <p:tags r:id="rId16"/>
            </p:custDataLst>
          </p:nvPr>
        </p:nvSpPr>
        <p:spPr>
          <a:xfrm>
            <a:off x="3250692" y="5105773"/>
            <a:ext cx="5180790" cy="119888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吾至爱汝，即此爱汝一念，使吾勇于就死也。</a:t>
            </a: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6" name="AutoShape 16"/>
          <p:cNvSpPr/>
          <p:nvPr>
            <p:custDataLst>
              <p:tags r:id="rId17"/>
            </p:custDataLst>
          </p:nvPr>
        </p:nvSpPr>
        <p:spPr>
          <a:xfrm rot="10783366">
            <a:off x="5077619" y="4113741"/>
            <a:ext cx="1803118" cy="304752"/>
          </a:xfrm>
          <a:custGeom>
            <a:cxnLst>
              <a:cxn ang="17694720">
                <a:pos x="2147483646" y="0"/>
              </a:cxn>
              <a:cxn ang="11796480">
                <a:pos x="0" y="2147483646"/>
              </a:cxn>
              <a:cxn ang="589824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7" name="Text Box 17"/>
          <p:cNvSpPr txBox="1"/>
          <p:nvPr>
            <p:custDataLst>
              <p:tags r:id="rId18"/>
            </p:custDataLst>
          </p:nvPr>
        </p:nvSpPr>
        <p:spPr>
          <a:xfrm>
            <a:off x="5282375" y="4420080"/>
            <a:ext cx="15237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3200" b="1">
                <a:latin typeface="Comic Sans MS" panose="030f0702030302020204" pitchFamily="66" charset="0"/>
                <a:ea typeface="楷体_GB2312" pitchFamily="49" charset="-122"/>
              </a:rPr>
              <a:t>融合</a:t>
            </a:r>
            <a:endParaRPr lang="zh-CN" altLang="en-US" sz="3200" b="1">
              <a:latin typeface="Comic Sans MS" panose="030f0702030302020204" pitchFamily="66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52" grpId="0"/>
      <p:bldP spid="40963" grpId="0"/>
      <p:bldP spid="35846" grpId="0"/>
      <p:bldP spid="40964" grpId="0"/>
      <p:bldP spid="35847" grpId="0"/>
      <p:bldP spid="40962" grpId="0"/>
      <p:bldP spid="35849" grpId="0"/>
      <p:bldP spid="35850" grpId="0"/>
      <p:bldP spid="35848" grpId="0"/>
      <p:bldP spid="35856" grpId="0"/>
      <p:bldP spid="35851" grpId="0"/>
      <p:bldP spid="35857" grpId="0"/>
      <p:bldP spid="35854" grpId="0"/>
      <p:bldP spid="35855" grpId="0"/>
      <p:bldP spid="3585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C9F754DE-2CAD-44b6-B708-469DEB6407EB-1" descr="wp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8714" y="1380175"/>
            <a:ext cx="7130571" cy="5121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2" y="61486"/>
            <a:ext cx="2140885" cy="92949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422209" y="601787"/>
            <a:ext cx="11346312" cy="6057588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26006" y="665277"/>
            <a:ext cx="546776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小结</a:t>
            </a:r>
            <a:endParaRPr lang="zh-CN" altLang="en-US" sz="3200" b="1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7692390" y="665480"/>
            <a:ext cx="385508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主题：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这封遗书表达了作者对妻子的挚爱和对天下之大爱，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阐发了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个人幸福与全民幸福的关系以及个人的亲人之爱要服从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革命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需要的观点，表现了作者为全国同胞争取自由、幸福而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不惜牺牲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个人幸福的崇高革命精神。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烈士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89492" y="1625963"/>
            <a:ext cx="2964522" cy="3950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1682" name="对象 7168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62255" y="833120"/>
          <a:ext cx="8396605" cy="497903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6" imgW="8398510" imgH="4151630" progId="Word.Document.8">
                  <p:embed/>
                </p:oleObj>
              </mc:Choice>
              <mc:Fallback>
                <p:oleObj r:id="rId6" imgW="8398510" imgH="41516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255" y="833120"/>
                        <a:ext cx="8396605" cy="4979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Text Box 2"/>
          <p:cNvSpPr txBox="1"/>
          <p:nvPr>
            <p:custDataLst>
              <p:tags r:id="rId3"/>
            </p:custDataLst>
          </p:nvPr>
        </p:nvSpPr>
        <p:spPr>
          <a:xfrm>
            <a:off x="417448" y="1029710"/>
            <a:ext cx="10226665" cy="53130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457200">
              <a:spcBef>
                <a:spcPts val="200"/>
              </a:spcBef>
              <a:spcAft>
                <a:spcPct val="0"/>
              </a:spcAft>
              <a:buFontTx/>
            </a:pP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spcBef>
                <a:spcPts val="200"/>
              </a:spcBef>
              <a:spcAft>
                <a:spcPct val="0"/>
              </a:spcAft>
              <a:buFontTx/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人皆知，林觉民是爱极了陈意映的。正如他在《与妻书》中说道，因为至爱陈意映，便想以同样的爱来助天下有情人爱其所爱；因为愿与陈意映相守以死，才会怀抱着对天下人不再分散两相离的希冀，他所以敢率性就死，以成全他心中的小爱，也成就他理想的大义。可曾想她读到他的绝笔时，轰然坍塌的信念里翻涌着的是多少颠倒错乱的思绪，混淆的虚妄与现实堪堪扼杀了她仰望他的心，比之他的粉饰太平，只当为她用心绸缪，难道对她来说不是更残忍么？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ts val="200"/>
              </a:spcBef>
              <a:spcAft>
                <a:spcPct val="0"/>
              </a:spcAft>
              <a:buFontTx/>
            </a:pPr>
            <a:r>
              <a:rPr lang="zh-CN" altLang="en-US" sz="2800" b="1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你认为陈意映面对突如其来的噩耗，在看完丈夫情真意切、字字泣血的诀别书之后会有怎样的感想？请从陈意映的角度出发，写一封回信。</a:t>
            </a:r>
            <a:endParaRPr lang="zh-CN" altLang="en-US" sz="2800" b="1" noProof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8130" name="Picture 4" descr="JKS31_0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73334" t="64615" r="6667" b="10770"/>
          <a:stretch>
            <a:fillRect/>
          </a:stretch>
        </p:blipFill>
        <p:spPr>
          <a:xfrm>
            <a:off x="10475863" y="763052"/>
            <a:ext cx="1714232" cy="13713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1"/>
          <p:cNvSpPr txBox="1"/>
          <p:nvPr>
            <p:custDataLst>
              <p:tags r:id="rId6"/>
            </p:custDataLst>
          </p:nvPr>
        </p:nvSpPr>
        <p:spPr>
          <a:xfrm>
            <a:off x="444431" y="690038"/>
            <a:ext cx="413955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课堂小练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58719" y="621787"/>
            <a:ext cx="10799662" cy="576172"/>
          </a:xfrm>
        </p:spPr>
        <p:txBody>
          <a:bodyPr vert="horz" wrap="square" lIns="91425" tIns="45712" rIns="91425" bIns="45712" anchor="ctr" anchorCtr="0"/>
          <a:lstStyle/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字词积累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07921" y="2583630"/>
            <a:ext cx="2111045" cy="1439637"/>
          </a:xfrm>
        </p:spPr>
        <p:txBody>
          <a:bodyPr vert="horz" wrap="square" lIns="91425" tIns="45712" rIns="91425" bIns="45712" anchor="t" anchorCtr="0">
            <a:normAutofit fontScale="90000" lnSpcReduction="20000"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</a:rPr>
              <a:t>福利 </a:t>
            </a:r>
            <a:endParaRPr lang="zh-CN" altLang="en-US" sz="3200" b="1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3200" b="1">
                <a:solidFill>
                  <a:srgbClr val="000000"/>
                </a:solidFill>
              </a:rPr>
              <a:t>钟情 </a:t>
            </a:r>
            <a:endParaRPr lang="zh-CN" altLang="en-US" sz="3200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sz="3200" b="1">
                <a:solidFill>
                  <a:srgbClr val="FF3300"/>
                </a:solidFill>
              </a:rPr>
              <a:t>模拟 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26627" name="TextBox 15"/>
          <p:cNvSpPr txBox="1"/>
          <p:nvPr>
            <p:custDataLst>
              <p:tags r:id="rId5"/>
            </p:custDataLst>
          </p:nvPr>
        </p:nvSpPr>
        <p:spPr>
          <a:xfrm>
            <a:off x="633314" y="1437634"/>
            <a:ext cx="700771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古今异义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2276119" y="2585217"/>
            <a:ext cx="25935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幸福和利益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4415735" y="2501093"/>
            <a:ext cx="643154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特指单位对职工，社会对民众的经济照顾。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8"/>
            </p:custDataLst>
          </p:nvPr>
        </p:nvSpPr>
        <p:spPr>
          <a:xfrm>
            <a:off x="2409448" y="3197896"/>
            <a:ext cx="25935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感情真挚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9"/>
            </p:custDataLst>
          </p:nvPr>
        </p:nvSpPr>
        <p:spPr>
          <a:xfrm>
            <a:off x="4415735" y="3197896"/>
            <a:ext cx="556808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感情集中，专一。多作动词。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2276119" y="3812163"/>
            <a:ext cx="2399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想象、设想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11"/>
            </p:custDataLst>
          </p:nvPr>
        </p:nvSpPr>
        <p:spPr>
          <a:xfrm>
            <a:off x="4417323" y="3812163"/>
            <a:ext cx="566331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模仿，比照现在的样子。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99962" y="693213"/>
            <a:ext cx="10799662" cy="576173"/>
          </a:xfrm>
        </p:spPr>
        <p:txBody>
          <a:bodyPr vert="horz" wrap="square" lIns="91425" tIns="45712" rIns="91425" bIns="45712" anchor="ctr" anchorCtr="0"/>
          <a:lstStyle/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字词积累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16388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07905" y="1126533"/>
            <a:ext cx="4704615" cy="647599"/>
          </a:xfrm>
        </p:spPr>
        <p:txBody>
          <a:bodyPr vert="horz" wrap="square" lIns="91425" tIns="45712" rIns="91425" bIns="45712" anchor="t" anchorCtr="0"/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书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" name="Rectangle 3"/>
          <p:cNvSpPr txBox="1"/>
          <p:nvPr>
            <p:custDataLst>
              <p:tags r:id="rId5"/>
            </p:custDataLst>
          </p:nvPr>
        </p:nvSpPr>
        <p:spPr>
          <a:xfrm>
            <a:off x="1199962" y="1774132"/>
            <a:ext cx="5855373" cy="194279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与妻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书 </a:t>
            </a:r>
            <a:endParaRPr lang="en-US" altLang="zh-CN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吾今以此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书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与汝永别矣 </a:t>
            </a:r>
            <a:r>
              <a:rPr lang="en-US" altLang="zh-CN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endParaRPr lang="en-US" altLang="zh-CN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不能竟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书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而欲搁笔</a:t>
            </a:r>
            <a:r>
              <a:rPr lang="zh-CN" altLang="en-US" sz="2400" b="1">
                <a:solidFill>
                  <a:srgbClr val="FF3300"/>
                </a:solidFill>
                <a:latin typeface="Calibri"/>
                <a:ea typeface="宋体" panose="02010600030101010101" pitchFamily="2" charset="-122"/>
              </a:rPr>
              <a:t> </a:t>
            </a:r>
            <a:endParaRPr lang="en-US" altLang="zh-CN" sz="2400" b="1"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意洞手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书</a:t>
            </a:r>
            <a:endParaRPr lang="zh-CN" altLang="en-US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>
            <p:custDataLst>
              <p:tags r:id="rId6"/>
            </p:custDataLst>
          </p:nvPr>
        </p:nvSpPr>
        <p:spPr>
          <a:xfrm>
            <a:off x="7631507" y="1701118"/>
            <a:ext cx="355068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名词，书信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>
            <p:custDataLst>
              <p:tags r:id="rId7"/>
            </p:custDataLst>
          </p:nvPr>
        </p:nvSpPr>
        <p:spPr>
          <a:xfrm>
            <a:off x="4823659" y="5504174"/>
            <a:ext cx="35522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动词，到了极点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Rectangle 3"/>
          <p:cNvSpPr txBox="1"/>
          <p:nvPr>
            <p:custDataLst>
              <p:tags r:id="rId8"/>
            </p:custDataLst>
          </p:nvPr>
        </p:nvSpPr>
        <p:spPr>
          <a:xfrm>
            <a:off x="1382497" y="4394684"/>
            <a:ext cx="3550682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至</a:t>
            </a:r>
            <a:endParaRPr lang="zh-CN" altLang="en-US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endParaRPr lang="zh-CN" altLang="en-US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Rectangle 3"/>
          <p:cNvSpPr txBox="1"/>
          <p:nvPr>
            <p:custDataLst>
              <p:tags r:id="rId9"/>
            </p:custDataLst>
          </p:nvPr>
        </p:nvSpPr>
        <p:spPr>
          <a:xfrm>
            <a:off x="1276151" y="5040696"/>
            <a:ext cx="4318913" cy="1223771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吾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至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爱汝</a:t>
            </a:r>
            <a:r>
              <a:rPr lang="en-US" altLang="zh-CN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吾爱汝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至</a:t>
            </a:r>
            <a:endParaRPr lang="zh-CN" altLang="en-US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10"/>
            </p:custDataLst>
          </p:nvPr>
        </p:nvSpPr>
        <p:spPr>
          <a:xfrm>
            <a:off x="4823659" y="4934350"/>
            <a:ext cx="35522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副词，最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>
            <p:custDataLst>
              <p:tags r:id="rId11"/>
            </p:custDataLst>
          </p:nvPr>
        </p:nvSpPr>
        <p:spPr>
          <a:xfrm>
            <a:off x="7737854" y="2934412"/>
            <a:ext cx="35522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动词，写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/>
      <p:bldP spid="18" grpId="0"/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95216" y="726545"/>
            <a:ext cx="10799662" cy="576172"/>
          </a:xfrm>
        </p:spPr>
        <p:txBody>
          <a:bodyPr vert="horz" wrap="square" lIns="91425" tIns="45712" rIns="91425" bIns="45712" anchor="ctr" anchorCtr="0"/>
          <a:lstStyle/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字词积累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17412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07905" y="1126533"/>
            <a:ext cx="4704615" cy="647599"/>
          </a:xfrm>
        </p:spPr>
        <p:txBody>
          <a:bodyPr vert="horz" wrap="square" lIns="91425" tIns="45712" rIns="91425" bIns="45712" anchor="t" anchorCtr="0"/>
          <a:lstStyle/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顾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18" name="Rectangle 3"/>
          <p:cNvSpPr txBox="1"/>
          <p:nvPr>
            <p:custDataLst>
              <p:tags r:id="rId5"/>
            </p:custDataLst>
          </p:nvPr>
        </p:nvSpPr>
        <p:spPr>
          <a:xfrm>
            <a:off x="623791" y="1774132"/>
            <a:ext cx="5856960" cy="719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所以敢先汝而死，不顾汝也</a:t>
            </a:r>
            <a:endParaRPr lang="zh-CN" altLang="en-US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>
            <p:custDataLst>
              <p:tags r:id="rId6"/>
            </p:custDataLst>
          </p:nvPr>
        </p:nvSpPr>
        <p:spPr>
          <a:xfrm>
            <a:off x="6001400" y="1650326"/>
            <a:ext cx="355068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动词，顾念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>
            <p:custDataLst>
              <p:tags r:id="rId7"/>
            </p:custDataLst>
          </p:nvPr>
        </p:nvSpPr>
        <p:spPr>
          <a:xfrm>
            <a:off x="5902991" y="3594709"/>
            <a:ext cx="355068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形容词，幸运地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Rectangle 3"/>
          <p:cNvSpPr txBox="1"/>
          <p:nvPr>
            <p:custDataLst>
              <p:tags r:id="rId8"/>
            </p:custDataLst>
          </p:nvPr>
        </p:nvSpPr>
        <p:spPr>
          <a:xfrm>
            <a:off x="1007905" y="2493156"/>
            <a:ext cx="3358625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幸</a:t>
            </a:r>
            <a:endParaRPr lang="zh-CN" altLang="en-US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Rectangle 3"/>
          <p:cNvSpPr txBox="1"/>
          <p:nvPr>
            <p:custDataLst>
              <p:tags r:id="rId9"/>
            </p:custDataLst>
          </p:nvPr>
        </p:nvSpPr>
        <p:spPr>
          <a:xfrm>
            <a:off x="719026" y="3213769"/>
            <a:ext cx="8448942" cy="122377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幸甚，幸甚！</a:t>
            </a:r>
            <a:endParaRPr lang="en-US" altLang="zh-CN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吾幸而得汝，又何不幸而生今日之中国</a:t>
            </a:r>
            <a:endParaRPr lang="zh-CN" altLang="en-US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10"/>
            </p:custDataLst>
          </p:nvPr>
        </p:nvSpPr>
        <p:spPr>
          <a:xfrm>
            <a:off x="5902991" y="3142343"/>
            <a:ext cx="35522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名词，幸运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 txBox="1"/>
          <p:nvPr>
            <p:custDataLst>
              <p:tags r:id="rId11"/>
            </p:custDataLst>
          </p:nvPr>
        </p:nvSpPr>
        <p:spPr>
          <a:xfrm>
            <a:off x="1007905" y="4437540"/>
            <a:ext cx="3358625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志</a:t>
            </a:r>
            <a:endParaRPr lang="zh-CN" altLang="en-US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Rectangle 3"/>
          <p:cNvSpPr txBox="1"/>
          <p:nvPr>
            <p:custDataLst>
              <p:tags r:id="rId12"/>
            </p:custDataLst>
          </p:nvPr>
        </p:nvSpPr>
        <p:spPr>
          <a:xfrm>
            <a:off x="623791" y="4869273"/>
            <a:ext cx="5377610" cy="108091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吾平生未尝以吾所志语汝</a:t>
            </a:r>
            <a:endParaRPr lang="en-US" altLang="zh-CN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0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则亦教其以父志为志</a:t>
            </a:r>
            <a:endParaRPr lang="zh-CN" altLang="en-US" sz="20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13"/>
            </p:custDataLst>
          </p:nvPr>
        </p:nvSpPr>
        <p:spPr>
          <a:xfrm>
            <a:off x="6095048" y="4842289"/>
            <a:ext cx="355068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动词，追求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>
            <p:custDataLst>
              <p:tags r:id="rId14"/>
            </p:custDataLst>
          </p:nvPr>
        </p:nvSpPr>
        <p:spPr>
          <a:xfrm>
            <a:off x="6095048" y="5301006"/>
            <a:ext cx="355068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名词，志向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  <p:bldP spid="18" grpId="0"/>
      <p:bldP spid="21" grpId="0"/>
      <p:bldP spid="22" grpId="0"/>
      <p:bldP spid="23" grpId="0"/>
      <p:bldP spid="24" grpId="0"/>
      <p:bldP spid="26" grpId="0"/>
      <p:bldP spid="12" grpId="0"/>
      <p:bldP spid="13" grpId="0"/>
      <p:bldP spid="14" grpId="0"/>
      <p:bldP spid="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12689" y="477346"/>
            <a:ext cx="10799662" cy="576173"/>
          </a:xfrm>
        </p:spPr>
        <p:txBody>
          <a:bodyPr vert="horz" wrap="square" lIns="91425" tIns="45712" rIns="91425" bIns="45712" anchor="ctr" anchorCtr="0"/>
          <a:lstStyle/>
          <a:p>
            <a:pPr eaLnBrk="1" hangingPunct="1"/>
            <a:r>
              <a:rPr lang="zh-CN" altLang="en-US" sz="2400" b="1">
                <a:solidFill>
                  <a:srgbClr val="FF3300"/>
                </a:solidFill>
              </a:rPr>
              <a:t>字词积累</a:t>
            </a:r>
            <a:endParaRPr lang="zh-CN" altLang="en-US" sz="2400" b="1">
              <a:solidFill>
                <a:srgbClr val="FF3300"/>
              </a:solidFill>
            </a:endParaRPr>
          </a:p>
        </p:txBody>
      </p:sp>
      <p:sp>
        <p:nvSpPr>
          <p:cNvPr id="29698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103141" y="693213"/>
            <a:ext cx="4704615" cy="647599"/>
          </a:xfrm>
        </p:spPr>
        <p:txBody>
          <a:bodyPr vert="horz" wrap="square" lIns="91425" tIns="45712" rIns="91425" bIns="45712" anchor="t" anchorCtr="0"/>
          <a:lstStyle/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过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" name="Rectangle 3"/>
          <p:cNvSpPr txBox="1"/>
          <p:nvPr>
            <p:custDataLst>
              <p:tags r:id="rId5"/>
            </p:custDataLst>
          </p:nvPr>
        </p:nvSpPr>
        <p:spPr>
          <a:xfrm>
            <a:off x="1007905" y="1053519"/>
            <a:ext cx="4510970" cy="934891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过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前后厅，又三四折</a:t>
            </a:r>
            <a:endParaRPr lang="en-US" altLang="zh-CN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清静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过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日而已</a:t>
            </a: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>
            <p:custDataLst>
              <p:tags r:id="rId6"/>
            </p:custDataLst>
          </p:nvPr>
        </p:nvSpPr>
        <p:spPr>
          <a:xfrm>
            <a:off x="6190283" y="1126533"/>
            <a:ext cx="355068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动词，经过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>
            <p:custDataLst>
              <p:tags r:id="rId7"/>
            </p:custDataLst>
          </p:nvPr>
        </p:nvSpPr>
        <p:spPr>
          <a:xfrm>
            <a:off x="6190283" y="2421731"/>
            <a:ext cx="355068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农历十五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Rectangle 3"/>
          <p:cNvSpPr txBox="1"/>
          <p:nvPr>
            <p:custDataLst>
              <p:tags r:id="rId8"/>
            </p:custDataLst>
          </p:nvPr>
        </p:nvSpPr>
        <p:spPr>
          <a:xfrm>
            <a:off x="1295198" y="2061424"/>
            <a:ext cx="3358625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望</a:t>
            </a:r>
            <a:endParaRPr lang="zh-CN" altLang="en-US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Rectangle 3"/>
          <p:cNvSpPr txBox="1"/>
          <p:nvPr>
            <p:custDataLst>
              <p:tags r:id="rId9"/>
            </p:custDataLst>
          </p:nvPr>
        </p:nvSpPr>
        <p:spPr>
          <a:xfrm>
            <a:off x="1103141" y="2421731"/>
            <a:ext cx="5279200" cy="158407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适冬之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望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日前后</a:t>
            </a:r>
            <a:endParaRPr lang="en-US" altLang="zh-CN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望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今后有远行</a:t>
            </a:r>
            <a:endParaRPr lang="en-US" altLang="zh-CN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今则又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望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其真有</a:t>
            </a: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10"/>
            </p:custDataLst>
          </p:nvPr>
        </p:nvSpPr>
        <p:spPr>
          <a:xfrm>
            <a:off x="5999812" y="1558265"/>
            <a:ext cx="355385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动词，度过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 txBox="1"/>
          <p:nvPr>
            <p:custDataLst>
              <p:tags r:id="rId11"/>
            </p:custDataLst>
          </p:nvPr>
        </p:nvSpPr>
        <p:spPr>
          <a:xfrm>
            <a:off x="1103141" y="3789942"/>
            <a:ext cx="3358625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禁</a:t>
            </a:r>
            <a:endParaRPr lang="zh-CN" altLang="en-US" sz="24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12"/>
            </p:custDataLst>
          </p:nvPr>
        </p:nvSpPr>
        <p:spPr>
          <a:xfrm>
            <a:off x="5614111" y="4150247"/>
            <a:ext cx="355385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动词，禁受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Rectangle 3"/>
          <p:cNvSpPr txBox="1"/>
          <p:nvPr>
            <p:custDataLst>
              <p:tags r:id="rId13"/>
            </p:custDataLst>
          </p:nvPr>
        </p:nvSpPr>
        <p:spPr>
          <a:xfrm>
            <a:off x="623791" y="4221674"/>
            <a:ext cx="5566492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必不能禁失吾之悲</a:t>
            </a: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>
            <p:custDataLst>
              <p:tags r:id="rId14"/>
            </p:custDataLst>
          </p:nvPr>
        </p:nvSpPr>
        <p:spPr>
          <a:xfrm>
            <a:off x="5807755" y="3069329"/>
            <a:ext cx="355068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动词，希望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Rectangle 3"/>
          <p:cNvSpPr txBox="1"/>
          <p:nvPr>
            <p:custDataLst>
              <p:tags r:id="rId15"/>
            </p:custDataLst>
          </p:nvPr>
        </p:nvSpPr>
        <p:spPr>
          <a:xfrm>
            <a:off x="719026" y="6237484"/>
            <a:ext cx="4130030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不能</a:t>
            </a:r>
            <a:r>
              <a:rPr lang="zh-CN" alt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竟</a:t>
            </a: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书而欲搁笔   </a:t>
            </a: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>
            <p:custDataLst>
              <p:tags r:id="rId16"/>
            </p:custDataLst>
          </p:nvPr>
        </p:nvSpPr>
        <p:spPr>
          <a:xfrm>
            <a:off x="814261" y="5732738"/>
            <a:ext cx="182534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>
            <p:custDataLst>
              <p:tags r:id="rId17"/>
            </p:custDataLst>
          </p:nvPr>
        </p:nvSpPr>
        <p:spPr>
          <a:xfrm>
            <a:off x="5134761" y="6166057"/>
            <a:ext cx="3841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动词，完毕，终了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>
            <p:custDataLst>
              <p:tags r:id="rId18"/>
            </p:custDataLst>
          </p:nvPr>
        </p:nvSpPr>
        <p:spPr>
          <a:xfrm>
            <a:off x="912670" y="4724833"/>
            <a:ext cx="182216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抚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Rectangle 3"/>
          <p:cNvSpPr txBox="1"/>
          <p:nvPr>
            <p:custDataLst>
              <p:tags r:id="rId19"/>
            </p:custDataLst>
          </p:nvPr>
        </p:nvSpPr>
        <p:spPr>
          <a:xfrm>
            <a:off x="912670" y="5229579"/>
            <a:ext cx="5182377" cy="43173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Tx/>
              <a:buFontTx/>
            </a:pPr>
            <a:r>
              <a:rPr lang="zh-CN" altLang="en-US" sz="2400" b="1">
                <a:solidFill>
                  <a:srgbClr val="000000"/>
                </a:solidFill>
                <a:latin typeface="Calibri"/>
                <a:ea typeface="宋体" panose="02010600030101010101" pitchFamily="2" charset="-122"/>
              </a:rPr>
              <a:t>汝其善抚之，使之肖我</a:t>
            </a:r>
            <a:endParaRPr lang="zh-CN" altLang="en-US" sz="2400" b="1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>
            <p:custDataLst>
              <p:tags r:id="rId20"/>
            </p:custDataLst>
          </p:nvPr>
        </p:nvSpPr>
        <p:spPr>
          <a:xfrm>
            <a:off x="5712520" y="5229579"/>
            <a:ext cx="35522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动词，抚养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6" grpId="0"/>
      <p:bldP spid="12" grpId="0"/>
      <p:bldP spid="14" grpId="0"/>
      <p:bldP spid="16" grpId="0"/>
      <p:bldP spid="17" grpId="0"/>
      <p:bldP spid="19" grpId="0"/>
      <p:bldP spid="20" grpId="0"/>
      <p:bldP spid="25" grpId="0"/>
      <p:bldP spid="28" grpId="0"/>
      <p:bldP spid="29" grpId="0"/>
      <p:bldP spid="3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1" name="Text Box 4"/>
          <p:cNvSpPr txBox="1"/>
          <p:nvPr>
            <p:custDataLst>
              <p:tags r:id="rId3"/>
            </p:custDataLst>
          </p:nvPr>
        </p:nvSpPr>
        <p:spPr>
          <a:xfrm>
            <a:off x="0" y="261480"/>
            <a:ext cx="1219009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>
            <p:custDataLst>
              <p:tags r:id="rId4"/>
            </p:custDataLst>
          </p:nvPr>
        </p:nvSpPr>
        <p:spPr>
          <a:xfrm>
            <a:off x="0" y="759877"/>
            <a:ext cx="12190095" cy="76320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吾今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此书与汝永别矣 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介词，拿。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 汝不必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无侣悲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介词，因为。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 吾平生未尝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吾所志语汝 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介词，把。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当时余心之悲，盖不能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寸管形容之 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介词，用。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吾诚愿与汝相守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死，第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今日事势观之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…… 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第一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，连词，相当于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，用在状语和中心语之间，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表修饰，可译成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第二个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，介词，从。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吾之意盖谓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汝之弱，必不能禁失吾之悲  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介词，凭着。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Tx/>
            </a:pPr>
            <a:endParaRPr lang="en-US" altLang="zh-CN" sz="20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3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3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3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5" name="Text Box 4"/>
          <p:cNvSpPr txBox="1"/>
          <p:nvPr>
            <p:custDataLst>
              <p:tags r:id="rId3"/>
            </p:custDataLst>
          </p:nvPr>
        </p:nvSpPr>
        <p:spPr>
          <a:xfrm>
            <a:off x="0" y="261480"/>
            <a:ext cx="1219009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>
            <p:custDataLst>
              <p:tags r:id="rId4"/>
            </p:custDataLst>
          </p:nvPr>
        </p:nvSpPr>
        <p:spPr>
          <a:xfrm>
            <a:off x="0" y="759877"/>
            <a:ext cx="12190095" cy="28301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或又是男，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亦教其以父志为志，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我死后，尚有二意洞在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第一个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则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，连词，表推测，含有假设性，相当于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就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那就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第二个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则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，连词，表承接，相当于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那么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FontTx/>
            </a:pP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buFontTx/>
            </a:pPr>
            <a:endParaRPr lang="en-US" altLang="zh-CN" sz="2000" b="1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338" end="3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>
                                            <p:txEl>
                                              <p:charRg st="338" end="3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376" end="4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>
                                            <p:txEl>
                                              <p:charRg st="376" end="4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814261" y="766226"/>
            <a:ext cx="10175872" cy="56311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汝幸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偶我，又何不幸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生今日之中国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连词，连接状语，表修饰，可译为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地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，也可不译。</a:t>
            </a:r>
            <a:endParaRPr lang="en-US" altLang="zh-CN" sz="2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不能竟书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欲搁笔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连词，表承接，可译为“就”。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Tx/>
            </a:pP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虽不谓吾言为是，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亦无词相答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连词，表转折，可是。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此爱汝一念，使吾勇于就死也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副词，就，就是。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可不死，而离散不相见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连词，即使，纵使。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3" name="Text Box 4"/>
          <p:cNvSpPr txBox="1"/>
          <p:nvPr>
            <p:custDataLst>
              <p:tags r:id="rId3"/>
            </p:custDataLst>
          </p:nvPr>
        </p:nvSpPr>
        <p:spPr>
          <a:xfrm>
            <a:off x="0" y="261480"/>
            <a:ext cx="12190095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0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</a:pP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4" name="矩形 2"/>
          <p:cNvSpPr/>
          <p:nvPr>
            <p:custDataLst>
              <p:tags r:id="rId4"/>
            </p:custDataLst>
          </p:nvPr>
        </p:nvSpPr>
        <p:spPr>
          <a:xfrm>
            <a:off x="1495191" y="1469379"/>
            <a:ext cx="6095048" cy="39001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汝幸而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偶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我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名词的意动用法，以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为配偶。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卒不忍独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其身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形容词的使动用法，使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完善、好。</a:t>
            </a:r>
            <a:endParaRPr lang="zh-CN" altLang="en-US" sz="2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意洞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手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书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名词作状语，用手，亲手。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146" name="矩形 1"/>
          <p:cNvSpPr/>
          <p:nvPr>
            <p:custDataLst>
              <p:tags r:id="rId4"/>
            </p:custDataLst>
          </p:nvPr>
        </p:nvSpPr>
        <p:spPr>
          <a:xfrm>
            <a:off x="533317" y="401158"/>
            <a:ext cx="11085368" cy="5961718"/>
          </a:xfrm>
          <a:prstGeom prst="rect">
            <a:avLst/>
          </a:prstGeom>
          <a:noFill/>
          <a:ln w="12700" cap="flat" cmpd="sng">
            <a:solidFill>
              <a:srgbClr val="D7D0C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defTabSz="457200">
              <a:buClrTx/>
              <a:buSzTx/>
              <a:buFontTx/>
              <a:buNone/>
            </a:pPr>
            <a:endParaRPr lang="zh-CN" altLang="en-US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  <p:sp>
        <p:nvSpPr>
          <p:cNvPr id="6147" name="矩形 2"/>
          <p:cNvSpPr/>
          <p:nvPr>
            <p:custDataLst>
              <p:tags r:id="rId5"/>
            </p:custDataLst>
          </p:nvPr>
        </p:nvSpPr>
        <p:spPr>
          <a:xfrm>
            <a:off x="209517" y="1848732"/>
            <a:ext cx="647599" cy="2761818"/>
          </a:xfrm>
          <a:prstGeom prst="rect">
            <a:avLst/>
          </a:prstGeom>
          <a:solidFill>
            <a:srgbClr val="D7D0CE"/>
          </a:solidFill>
          <a:ln w="12700">
            <a:noFill/>
          </a:ln>
        </p:spPr>
        <p:txBody>
          <a:bodyPr anchor="ctr" anchorCtr="0"/>
          <a:lstStyle/>
          <a:p>
            <a:pPr algn="ctr" defTabSz="457200">
              <a:buClrTx/>
              <a:buSzTx/>
              <a:buFontTx/>
              <a:buNone/>
            </a:pPr>
            <a:endParaRPr lang="zh-CN" altLang="en-US">
              <a:solidFill>
                <a:srgbClr val="FFFFFF"/>
              </a:solidFill>
              <a:latin typeface="字魂59号-创粗黑"/>
              <a:ea typeface="字魂59号-创粗黑"/>
              <a:sym typeface="字魂59号-创粗黑"/>
            </a:endParaRPr>
          </a:p>
        </p:txBody>
      </p:sp>
      <p:sp>
        <p:nvSpPr>
          <p:cNvPr id="6148" name="文本框 3"/>
          <p:cNvSpPr/>
          <p:nvPr>
            <p:custDataLst>
              <p:tags r:id="rId6"/>
            </p:custDataLst>
          </p:nvPr>
        </p:nvSpPr>
        <p:spPr>
          <a:xfrm>
            <a:off x="209517" y="2228086"/>
            <a:ext cx="62855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457200">
              <a:buClrTx/>
              <a:buSzTx/>
              <a:buFontTx/>
              <a:buNone/>
            </a:pPr>
            <a:r>
              <a:rPr lang="zh-CN" altLang="en-US" sz="3600" b="1">
                <a:latin typeface="字魂59号-创粗黑"/>
                <a:ea typeface="字魂59号-创粗黑"/>
                <a:sym typeface="字魂59号-创粗黑"/>
              </a:rPr>
              <a:t>解题</a:t>
            </a:r>
            <a:endParaRPr lang="zh-CN" altLang="en-US" sz="3600" b="1">
              <a:latin typeface="字魂59号-创粗黑"/>
              <a:ea typeface="字魂59号-创粗黑"/>
              <a:sym typeface="字魂59号-创粗黑"/>
            </a:endParaRPr>
          </a:p>
        </p:txBody>
      </p:sp>
      <p:pic>
        <p:nvPicPr>
          <p:cNvPr id="6149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615822" y="1177325"/>
            <a:ext cx="2753883" cy="27253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41112" y="1177325"/>
            <a:ext cx="2753883" cy="27253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460053" y="1177325"/>
            <a:ext cx="2755469" cy="27253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矩形 14"/>
          <p:cNvSpPr/>
          <p:nvPr>
            <p:custDataLst>
              <p:tags r:id="rId12"/>
            </p:custDataLst>
          </p:nvPr>
        </p:nvSpPr>
        <p:spPr>
          <a:xfrm>
            <a:off x="3257871" y="453538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457200">
              <a:buClrTx/>
              <a:buSzTx/>
              <a:buFontTx/>
              <a:buNone/>
            </a:pPr>
            <a:r>
              <a:rPr lang="zh-CN" altLang="en-US" sz="3600" b="1">
                <a:latin typeface="字魂59号-创粗黑"/>
                <a:ea typeface="字魂59号-创粗黑"/>
              </a:rPr>
              <a:t>与妻书</a:t>
            </a:r>
            <a:endParaRPr lang="zh-CN" altLang="en-US" sz="3600" b="1">
              <a:latin typeface="字魂59号-创粗黑"/>
              <a:ea typeface="字魂59号-创粗黑"/>
            </a:endParaRPr>
          </a:p>
        </p:txBody>
      </p:sp>
      <p:sp>
        <p:nvSpPr>
          <p:cNvPr id="6153" name="矩形 15"/>
          <p:cNvSpPr/>
          <p:nvPr>
            <p:custDataLst>
              <p:tags r:id="rId13"/>
            </p:custDataLst>
          </p:nvPr>
        </p:nvSpPr>
        <p:spPr>
          <a:xfrm>
            <a:off x="6865112" y="42338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457200">
              <a:buClrTx/>
              <a:buSzTx/>
              <a:buFontTx/>
              <a:buNone/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字魂59号-创粗黑"/>
                <a:ea typeface="字魂59号-创粗黑"/>
              </a:rPr>
              <a:t>写给妻子的信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字魂59号-创粗黑"/>
              <a:ea typeface="字魂59号-创粗黑"/>
            </a:endParaRPr>
          </a:p>
        </p:txBody>
      </p:sp>
      <p:sp>
        <p:nvSpPr>
          <p:cNvPr id="6154" name="右箭头 16"/>
          <p:cNvSpPr/>
          <p:nvPr>
            <p:custDataLst>
              <p:tags r:id="rId14"/>
            </p:custDataLst>
          </p:nvPr>
        </p:nvSpPr>
        <p:spPr>
          <a:xfrm>
            <a:off x="5317294" y="610676"/>
            <a:ext cx="1158694" cy="411099"/>
          </a:xfrm>
          <a:prstGeom prst="rightArrow">
            <a:avLst>
              <a:gd name="adj1" fmla="val 50000"/>
              <a:gd name="adj2" fmla="val 50002"/>
            </a:avLst>
          </a:prstGeom>
          <a:solidFill>
            <a:schemeClr val="accent1"/>
          </a:soli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>
              <a:solidFill>
                <a:srgbClr val="FFFFFF"/>
              </a:solidFill>
              <a:latin typeface="字魂59号-创粗黑"/>
              <a:ea typeface="字魂59号-创粗黑"/>
            </a:endParaRPr>
          </a:p>
        </p:txBody>
      </p:sp>
      <p:sp>
        <p:nvSpPr>
          <p:cNvPr id="6155" name="矩形 17"/>
          <p:cNvSpPr/>
          <p:nvPr>
            <p:custDataLst>
              <p:tags r:id="rId15"/>
            </p:custDataLst>
          </p:nvPr>
        </p:nvSpPr>
        <p:spPr>
          <a:xfrm>
            <a:off x="1828975" y="4140724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457200">
              <a:buClrTx/>
              <a:buSzTx/>
              <a:buFontTx/>
              <a:buNone/>
            </a:pPr>
            <a:r>
              <a:rPr lang="zh-CN" altLang="en-US" sz="3200" b="1">
                <a:latin typeface="字魂59号-创粗黑"/>
                <a:ea typeface="字魂59号-创粗黑"/>
              </a:rPr>
              <a:t>谁在写信？</a:t>
            </a:r>
            <a:endParaRPr lang="zh-CN" altLang="en-US" sz="3200" b="1">
              <a:latin typeface="字魂59号-创粗黑"/>
              <a:ea typeface="字魂59号-创粗黑"/>
            </a:endParaRPr>
          </a:p>
        </p:txBody>
      </p:sp>
      <p:sp>
        <p:nvSpPr>
          <p:cNvPr id="6156" name="矩形 18"/>
          <p:cNvSpPr/>
          <p:nvPr>
            <p:custDataLst>
              <p:tags r:id="rId16"/>
            </p:custDataLst>
          </p:nvPr>
        </p:nvSpPr>
        <p:spPr>
          <a:xfrm>
            <a:off x="5303470" y="4140724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457200">
              <a:buClrTx/>
              <a:buSzTx/>
              <a:buFontTx/>
              <a:buNone/>
            </a:pPr>
            <a:r>
              <a:rPr lang="zh-CN" altLang="en-US" sz="3200" b="1">
                <a:latin typeface="字魂59号-创粗黑"/>
                <a:ea typeface="字魂59号-创粗黑"/>
              </a:rPr>
              <a:t>为何写信？</a:t>
            </a:r>
            <a:endParaRPr lang="zh-CN" altLang="en-US" sz="3200" b="1">
              <a:latin typeface="字魂59号-创粗黑"/>
              <a:ea typeface="字魂59号-创粗黑"/>
            </a:endParaRPr>
          </a:p>
        </p:txBody>
      </p:sp>
      <p:sp>
        <p:nvSpPr>
          <p:cNvPr id="6157" name="矩形 19"/>
          <p:cNvSpPr/>
          <p:nvPr>
            <p:custDataLst>
              <p:tags r:id="rId17"/>
            </p:custDataLst>
          </p:nvPr>
        </p:nvSpPr>
        <p:spPr>
          <a:xfrm>
            <a:off x="8776378" y="4140724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457200">
              <a:buClrTx/>
              <a:buSzTx/>
              <a:buFontTx/>
              <a:buNone/>
            </a:pPr>
            <a:r>
              <a:rPr lang="zh-CN" altLang="en-US" sz="3200" b="1">
                <a:latin typeface="字魂59号-创粗黑"/>
                <a:ea typeface="字魂59号-创粗黑"/>
              </a:rPr>
              <a:t>如何写信？</a:t>
            </a:r>
            <a:endParaRPr lang="zh-CN" altLang="en-US" sz="3200" b="1">
              <a:latin typeface="字魂59号-创粗黑"/>
              <a:ea typeface="字魂59号-创粗黑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1075" y="1011837"/>
            <a:ext cx="2011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3600" b="1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铭记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776484" y="2646883"/>
            <a:ext cx="4080588" cy="20566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10"/>
          <p:cNvSpPr/>
          <p:nvPr>
            <p:custDataLst>
              <p:tags r:id="rId6"/>
            </p:custDataLst>
          </p:nvPr>
        </p:nvSpPr>
        <p:spPr>
          <a:xfrm>
            <a:off x="1709491" y="2332864"/>
            <a:ext cx="386143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要求：①听准读音</a:t>
            </a:r>
            <a:b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      ②听准节奏</a:t>
            </a:r>
            <a:b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      ③听出感情</a:t>
            </a:r>
            <a:b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36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5236" name="Text Box 4"/>
          <p:cNvSpPr txBox="1"/>
          <p:nvPr>
            <p:custDataLst>
              <p:tags r:id="rId7"/>
            </p:custDataLst>
          </p:nvPr>
        </p:nvSpPr>
        <p:spPr>
          <a:xfrm>
            <a:off x="2921273" y="4653407"/>
            <a:ext cx="6918960" cy="768350"/>
          </a:xfrm>
          <a:prstGeom prst="rect">
            <a:avLst/>
          </a:prstGeom>
          <a:noFill/>
          <a:ln w="12700">
            <a:noFill/>
          </a:ln>
          <a:effectLst>
            <a:outerShdw dist="45791" dir="2021404" algn="ctr" rotWithShape="0">
              <a:srgbClr val="9999FF"/>
            </a:outerShdw>
          </a:effectLst>
        </p:spPr>
        <p:txBody>
          <a:bodyPr wrap="none" anchor="t" anchorCtr="0">
            <a:spAutoFit/>
          </a:bodyPr>
          <a:lstStyle/>
          <a:p>
            <a:pPr algn="ctr">
              <a:buFontTx/>
            </a:pP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看翻译，了解课文大体内容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238" name="Line 6"/>
          <p:cNvSpPr/>
          <p:nvPr>
            <p:custDataLst>
              <p:tags r:id="rId8"/>
            </p:custDataLst>
          </p:nvPr>
        </p:nvSpPr>
        <p:spPr>
          <a:xfrm flipH="1">
            <a:off x="7631507" y="1413825"/>
            <a:ext cx="0" cy="2950702"/>
          </a:xfrm>
          <a:prstGeom prst="line">
            <a:avLst/>
          </a:prstGeom>
          <a:ln w="635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  <a:effectLst>
            <a:outerShdw dist="45791" dir="2021404" algn="ctr" rotWithShape="0">
              <a:srgbClr val="9999FF"/>
            </a:outerShdw>
          </a:effectLst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1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955" y="60960"/>
            <a:ext cx="12138025" cy="6798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《与妻书》完整版朗诵，">
            <a:hlinkClick action="ppaction://media"/>
          </p:cNvPr>
          <p:cNvPicPr/>
          <p:nvPr>
            <a:vide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270"/>
            <a:ext cx="12189460" cy="68560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1" name="图片 18" descr="山底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201" y="4752268"/>
            <a:ext cx="9145693" cy="21070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18920" y="0"/>
            <a:ext cx="9145905" cy="3470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13"/>
          <p:cNvSpPr txBox="1"/>
          <p:nvPr>
            <p:custDataLst>
              <p:tags r:id="rId7"/>
            </p:custDataLst>
          </p:nvPr>
        </p:nvSpPr>
        <p:spPr>
          <a:xfrm>
            <a:off x="12285857" y="2340408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605" name="矩形 11"/>
          <p:cNvSpPr/>
          <p:nvPr>
            <p:custDataLst>
              <p:tags r:id="rId8"/>
            </p:custDataLst>
          </p:nvPr>
        </p:nvSpPr>
        <p:spPr>
          <a:xfrm>
            <a:off x="2605076" y="2149873"/>
            <a:ext cx="7449929" cy="1969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原文：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意映卿卿如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，吾今以此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与汝永别矣！吾作此书时，尚是世中一人；汝看此书时，吾已成为阴间一鬼。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>
            <p:custDataLst>
              <p:tags r:id="rId9"/>
            </p:custDataLst>
          </p:nvPr>
        </p:nvSpPr>
        <p:spPr>
          <a:xfrm>
            <a:off x="2613016" y="4155257"/>
            <a:ext cx="7613472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晤：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见面。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信。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1" name="矩形 12"/>
          <p:cNvSpPr/>
          <p:nvPr>
            <p:custDataLst>
              <p:tags r:id="rId10"/>
            </p:custDataLst>
          </p:nvPr>
        </p:nvSpPr>
        <p:spPr>
          <a:xfrm>
            <a:off x="2608252" y="3626521"/>
            <a:ext cx="1101090" cy="5708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注释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612" name="Picture 16" descr="C:\Users\Administrator\Desktop\图片1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351029" y="1384556"/>
            <a:ext cx="2140346" cy="8907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3" name="Picture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06876" y="1398847"/>
            <a:ext cx="1505229" cy="7494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5144135" y="2933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精读品味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00"/>
</p:tagLst>
</file>

<file path=ppt/tags/tag10.xml><?xml version="1.0" encoding="utf-8"?>
<p:tagLst xmlns:p="http://schemas.openxmlformats.org/presentationml/2006/main">
  <p:tag name="AS_UNIQUEID" val="409"/>
</p:tagLst>
</file>

<file path=ppt/tags/tag100.xml><?xml version="1.0" encoding="utf-8"?>
<p:tagLst xmlns:p="http://schemas.openxmlformats.org/presentationml/2006/main">
  <p:tag name="AS_UNIQUEID" val="499"/>
</p:tagLst>
</file>

<file path=ppt/tags/tag101.xml><?xml version="1.0" encoding="utf-8"?>
<p:tagLst xmlns:p="http://schemas.openxmlformats.org/presentationml/2006/main">
  <p:tag name="AS_UNIQUEID" val="500"/>
</p:tagLst>
</file>

<file path=ppt/tags/tag102.xml><?xml version="1.0" encoding="utf-8"?>
<p:tagLst xmlns:p="http://schemas.openxmlformats.org/presentationml/2006/main">
  <p:tag name="AS_UNIQUEID" val="501"/>
</p:tagLst>
</file>

<file path=ppt/tags/tag103.xml><?xml version="1.0" encoding="utf-8"?>
<p:tagLst xmlns:p="http://schemas.openxmlformats.org/presentationml/2006/main">
  <p:tag name="AS_UNIQUEID" val="502"/>
</p:tagLst>
</file>

<file path=ppt/tags/tag104.xml><?xml version="1.0" encoding="utf-8"?>
<p:tagLst xmlns:p="http://schemas.openxmlformats.org/presentationml/2006/main">
  <p:tag name="AS_UNIQUEID" val="503"/>
</p:tagLst>
</file>

<file path=ppt/tags/tag105.xml><?xml version="1.0" encoding="utf-8"?>
<p:tagLst xmlns:p="http://schemas.openxmlformats.org/presentationml/2006/main">
  <p:tag name="AS_UNIQUEID" val="504"/>
</p:tagLst>
</file>

<file path=ppt/tags/tag106.xml><?xml version="1.0" encoding="utf-8"?>
<p:tagLst xmlns:p="http://schemas.openxmlformats.org/presentationml/2006/main">
  <p:tag name="AS_UNIQUEID" val="505"/>
</p:tagLst>
</file>

<file path=ppt/tags/tag107.xml><?xml version="1.0" encoding="utf-8"?>
<p:tagLst xmlns:p="http://schemas.openxmlformats.org/presentationml/2006/main">
  <p:tag name="AS_UNIQUEID" val="506"/>
</p:tagLst>
</file>

<file path=ppt/tags/tag108.xml><?xml version="1.0" encoding="utf-8"?>
<p:tagLst xmlns:p="http://schemas.openxmlformats.org/presentationml/2006/main">
  <p:tag name="AS_UNIQUEID" val="507"/>
</p:tagLst>
</file>

<file path=ppt/tags/tag109.xml><?xml version="1.0" encoding="utf-8"?>
<p:tagLst xmlns:p="http://schemas.openxmlformats.org/presentationml/2006/main">
  <p:tag name="AS_UNIQUEID" val="508"/>
</p:tagLst>
</file>

<file path=ppt/tags/tag11.xml><?xml version="1.0" encoding="utf-8"?>
<p:tagLst xmlns:p="http://schemas.openxmlformats.org/presentationml/2006/main">
  <p:tag name="AS_UNIQUEID" val="410"/>
</p:tagLst>
</file>

<file path=ppt/tags/tag110.xml><?xml version="1.0" encoding="utf-8"?>
<p:tagLst xmlns:p="http://schemas.openxmlformats.org/presentationml/2006/main">
  <p:tag name="AS_UNIQUEID" val="509"/>
</p:tagLst>
</file>

<file path=ppt/tags/tag111.xml><?xml version="1.0" encoding="utf-8"?>
<p:tagLst xmlns:p="http://schemas.openxmlformats.org/presentationml/2006/main">
  <p:tag name="AS_UNIQUEID" val="510"/>
</p:tagLst>
</file>

<file path=ppt/tags/tag112.xml><?xml version="1.0" encoding="utf-8"?>
<p:tagLst xmlns:p="http://schemas.openxmlformats.org/presentationml/2006/main">
  <p:tag name="AS_UNIQUEID" val="511"/>
</p:tagLst>
</file>

<file path=ppt/tags/tag113.xml><?xml version="1.0" encoding="utf-8"?>
<p:tagLst xmlns:p="http://schemas.openxmlformats.org/presentationml/2006/main">
  <p:tag name="AS_UNIQUEID" val="512"/>
</p:tagLst>
</file>

<file path=ppt/tags/tag114.xml><?xml version="1.0" encoding="utf-8"?>
<p:tagLst xmlns:p="http://schemas.openxmlformats.org/presentationml/2006/main">
  <p:tag name="AS_UNIQUEID" val="513"/>
</p:tagLst>
</file>

<file path=ppt/tags/tag115.xml><?xml version="1.0" encoding="utf-8"?>
<p:tagLst xmlns:p="http://schemas.openxmlformats.org/presentationml/2006/main">
  <p:tag name="AS_UNIQUEID" val="514"/>
</p:tagLst>
</file>

<file path=ppt/tags/tag116.xml><?xml version="1.0" encoding="utf-8"?>
<p:tagLst xmlns:p="http://schemas.openxmlformats.org/presentationml/2006/main">
  <p:tag name="AS_UNIQUEID" val="515"/>
</p:tagLst>
</file>

<file path=ppt/tags/tag117.xml><?xml version="1.0" encoding="utf-8"?>
<p:tagLst xmlns:p="http://schemas.openxmlformats.org/presentationml/2006/main">
  <p:tag name="AS_UNIQUEID" val="516"/>
</p:tagLst>
</file>

<file path=ppt/tags/tag118.xml><?xml version="1.0" encoding="utf-8"?>
<p:tagLst xmlns:p="http://schemas.openxmlformats.org/presentationml/2006/main">
  <p:tag name="AS_UNIQUEID" val="517"/>
</p:tagLst>
</file>

<file path=ppt/tags/tag119.xml><?xml version="1.0" encoding="utf-8"?>
<p:tagLst xmlns:p="http://schemas.openxmlformats.org/presentationml/2006/main">
  <p:tag name="AS_UNIQUEID" val="518"/>
</p:tagLst>
</file>

<file path=ppt/tags/tag12.xml><?xml version="1.0" encoding="utf-8"?>
<p:tagLst xmlns:p="http://schemas.openxmlformats.org/presentationml/2006/main">
  <p:tag name="AS_UNIQUEID" val="411"/>
</p:tagLst>
</file>

<file path=ppt/tags/tag120.xml><?xml version="1.0" encoding="utf-8"?>
<p:tagLst xmlns:p="http://schemas.openxmlformats.org/presentationml/2006/main">
  <p:tag name="AS_UNIQUEID" val="519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742*5038*723*72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21.xml><?xml version="1.0" encoding="utf-8"?>
<p:tagLst xmlns:p="http://schemas.openxmlformats.org/presentationml/2006/main">
  <p:tag name="AS_UNIQUEID" val="520"/>
</p:tagLst>
</file>

<file path=ppt/tags/tag122.xml><?xml version="1.0" encoding="utf-8"?>
<p:tagLst xmlns:p="http://schemas.openxmlformats.org/presentationml/2006/main">
  <p:tag name="AS_UNIQUEID" val="521"/>
</p:tagLst>
</file>

<file path=ppt/tags/tag123.xml><?xml version="1.0" encoding="utf-8"?>
<p:tagLst xmlns:p="http://schemas.openxmlformats.org/presentationml/2006/main">
  <p:tag name="AS_UNIQUEID" val="522"/>
</p:tagLst>
</file>

<file path=ppt/tags/tag124.xml><?xml version="1.0" encoding="utf-8"?>
<p:tagLst xmlns:p="http://schemas.openxmlformats.org/presentationml/2006/main">
  <p:tag name="AS_UNIQUEID" val="523"/>
</p:tagLst>
</file>

<file path=ppt/tags/tag125.xml><?xml version="1.0" encoding="utf-8"?>
<p:tagLst xmlns:p="http://schemas.openxmlformats.org/presentationml/2006/main">
  <p:tag name="AS_UNIQUEID" val="524"/>
</p:tagLst>
</file>

<file path=ppt/tags/tag126.xml><?xml version="1.0" encoding="utf-8"?>
<p:tagLst xmlns:p="http://schemas.openxmlformats.org/presentationml/2006/main">
  <p:tag name="AS_UNIQUEID" val="525"/>
</p:tagLst>
</file>

<file path=ppt/tags/tag127.xml><?xml version="1.0" encoding="utf-8"?>
<p:tagLst xmlns:p="http://schemas.openxmlformats.org/presentationml/2006/main">
  <p:tag name="AS_UNIQUEID" val="526"/>
</p:tagLst>
</file>

<file path=ppt/tags/tag128.xml><?xml version="1.0" encoding="utf-8"?>
<p:tagLst xmlns:p="http://schemas.openxmlformats.org/presentationml/2006/main">
  <p:tag name="AS_UNIQUEID" val="527"/>
</p:tagLst>
</file>

<file path=ppt/tags/tag129.xml><?xml version="1.0" encoding="utf-8"?>
<p:tagLst xmlns:p="http://schemas.openxmlformats.org/presentationml/2006/main">
  <p:tag name="AS_UNIQUEID" val="528"/>
</p:tagLst>
</file>

<file path=ppt/tags/tag13.xml><?xml version="1.0" encoding="utf-8"?>
<p:tagLst xmlns:p="http://schemas.openxmlformats.org/presentationml/2006/main">
  <p:tag name="AS_UNIQUEID" val="412"/>
</p:tagLst>
</file>

<file path=ppt/tags/tag130.xml><?xml version="1.0" encoding="utf-8"?>
<p:tagLst xmlns:p="http://schemas.openxmlformats.org/presentationml/2006/main">
  <p:tag name="AS_UNIQUEID" val="529"/>
</p:tagLst>
</file>

<file path=ppt/tags/tag131.xml><?xml version="1.0" encoding="utf-8"?>
<p:tagLst xmlns:p="http://schemas.openxmlformats.org/presentationml/2006/main">
  <p:tag name="AS_UNIQUEID" val="530"/>
</p:tagLst>
</file>

<file path=ppt/tags/tag132.xml><?xml version="1.0" encoding="utf-8"?>
<p:tagLst xmlns:p="http://schemas.openxmlformats.org/presentationml/2006/main">
  <p:tag name="AS_UNIQUEID" val="531"/>
</p:tagLst>
</file>

<file path=ppt/tags/tag133.xml><?xml version="1.0" encoding="utf-8"?>
<p:tagLst xmlns:p="http://schemas.openxmlformats.org/presentationml/2006/main">
  <p:tag name="AS_UNIQUEID" val="532"/>
</p:tagLst>
</file>

<file path=ppt/tags/tag134.xml><?xml version="1.0" encoding="utf-8"?>
<p:tagLst xmlns:p="http://schemas.openxmlformats.org/presentationml/2006/main">
  <p:tag name="AS_UNIQUEID" val="533"/>
</p:tagLst>
</file>

<file path=ppt/tags/tag135.xml><?xml version="1.0" encoding="utf-8"?>
<p:tagLst xmlns:p="http://schemas.openxmlformats.org/presentationml/2006/main">
  <p:tag name="AS_UNIQUEID" val="534"/>
</p:tagLst>
</file>

<file path=ppt/tags/tag136.xml><?xml version="1.0" encoding="utf-8"?>
<p:tagLst xmlns:p="http://schemas.openxmlformats.org/presentationml/2006/main">
  <p:tag name="AS_UNIQUEID" val="535"/>
</p:tagLst>
</file>

<file path=ppt/tags/tag137.xml><?xml version="1.0" encoding="utf-8"?>
<p:tagLst xmlns:p="http://schemas.openxmlformats.org/presentationml/2006/main">
  <p:tag name="AS_UNIQUEID" val="536"/>
</p:tagLst>
</file>

<file path=ppt/tags/tag138.xml><?xml version="1.0" encoding="utf-8"?>
<p:tagLst xmlns:p="http://schemas.openxmlformats.org/presentationml/2006/main">
  <p:tag name="AS_UNIQUEID" val="537"/>
</p:tagLst>
</file>

<file path=ppt/tags/tag139.xml><?xml version="1.0" encoding="utf-8"?>
<p:tagLst xmlns:p="http://schemas.openxmlformats.org/presentationml/2006/main">
  <p:tag name="AS_UNIQUEID" val="538"/>
</p:tagLst>
</file>

<file path=ppt/tags/tag14.xml><?xml version="1.0" encoding="utf-8"?>
<p:tagLst xmlns:p="http://schemas.openxmlformats.org/presentationml/2006/main">
  <p:tag name="AS_UNIQUEID" val="413"/>
</p:tagLst>
</file>

<file path=ppt/tags/tag140.xml><?xml version="1.0" encoding="utf-8"?>
<p:tagLst xmlns:p="http://schemas.openxmlformats.org/presentationml/2006/main">
  <p:tag name="AS_UNIQUEID" val="539"/>
</p:tagLst>
</file>

<file path=ppt/tags/tag141.xml><?xml version="1.0" encoding="utf-8"?>
<p:tagLst xmlns:p="http://schemas.openxmlformats.org/presentationml/2006/main">
  <p:tag name="AS_UNIQUEID" val="540"/>
</p:tagLst>
</file>

<file path=ppt/tags/tag142.xml><?xml version="1.0" encoding="utf-8"?>
<p:tagLst xmlns:p="http://schemas.openxmlformats.org/presentationml/2006/main">
  <p:tag name="AS_UNIQUEID" val="541"/>
</p:tagLst>
</file>

<file path=ppt/tags/tag143.xml><?xml version="1.0" encoding="utf-8"?>
<p:tagLst xmlns:p="http://schemas.openxmlformats.org/presentationml/2006/main">
  <p:tag name="AS_UNIQUEID" val="542"/>
</p:tagLst>
</file>

<file path=ppt/tags/tag144.xml><?xml version="1.0" encoding="utf-8"?>
<p:tagLst xmlns:p="http://schemas.openxmlformats.org/presentationml/2006/main">
  <p:tag name="AS_UNIQUEID" val="543"/>
</p:tagLst>
</file>

<file path=ppt/tags/tag145.xml><?xml version="1.0" encoding="utf-8"?>
<p:tagLst xmlns:p="http://schemas.openxmlformats.org/presentationml/2006/main">
  <p:tag name="AS_UNIQUEID" val="544"/>
</p:tagLst>
</file>

<file path=ppt/tags/tag146.xml><?xml version="1.0" encoding="utf-8"?>
<p:tagLst xmlns:p="http://schemas.openxmlformats.org/presentationml/2006/main">
  <p:tag name="AS_UNIQUEID" val="545"/>
</p:tagLst>
</file>

<file path=ppt/tags/tag147.xml><?xml version="1.0" encoding="utf-8"?>
<p:tagLst xmlns:p="http://schemas.openxmlformats.org/presentationml/2006/main">
  <p:tag name="AS_UNIQUEID" val="546"/>
</p:tagLst>
</file>

<file path=ppt/tags/tag148.xml><?xml version="1.0" encoding="utf-8"?>
<p:tagLst xmlns:p="http://schemas.openxmlformats.org/presentationml/2006/main">
  <p:tag name="AS_UNIQUEID" val="547"/>
</p:tagLst>
</file>

<file path=ppt/tags/tag149.xml><?xml version="1.0" encoding="utf-8"?>
<p:tagLst xmlns:p="http://schemas.openxmlformats.org/presentationml/2006/main">
  <p:tag name="AS_UNIQUEID" val="548"/>
</p:tagLst>
</file>

<file path=ppt/tags/tag15.xml><?xml version="1.0" encoding="utf-8"?>
<p:tagLst xmlns:p="http://schemas.openxmlformats.org/presentationml/2006/main">
  <p:tag name="AS_UNIQUEID" val="414"/>
</p:tagLst>
</file>

<file path=ppt/tags/tag150.xml><?xml version="1.0" encoding="utf-8"?>
<p:tagLst xmlns:p="http://schemas.openxmlformats.org/presentationml/2006/main">
  <p:tag name="AS_UNIQUEID" val="549"/>
</p:tagLst>
</file>

<file path=ppt/tags/tag151.xml><?xml version="1.0" encoding="utf-8"?>
<p:tagLst xmlns:p="http://schemas.openxmlformats.org/presentationml/2006/main">
  <p:tag name="AS_UNIQUEID" val="550"/>
</p:tagLst>
</file>

<file path=ppt/tags/tag152.xml><?xml version="1.0" encoding="utf-8"?>
<p:tagLst xmlns:p="http://schemas.openxmlformats.org/presentationml/2006/main">
  <p:tag name="AS_UNIQUEID" val="551"/>
</p:tagLst>
</file>

<file path=ppt/tags/tag153.xml><?xml version="1.0" encoding="utf-8"?>
<p:tagLst xmlns:p="http://schemas.openxmlformats.org/presentationml/2006/main">
  <p:tag name="AS_UNIQUEID" val="552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9236*5036*723*72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54.xml><?xml version="1.0" encoding="utf-8"?>
<p:tagLst xmlns:p="http://schemas.openxmlformats.org/presentationml/2006/main">
  <p:tag name="AS_UNIQUEID" val="553"/>
</p:tagLst>
</file>

<file path=ppt/tags/tag155.xml><?xml version="1.0" encoding="utf-8"?>
<p:tagLst xmlns:p="http://schemas.openxmlformats.org/presentationml/2006/main">
  <p:tag name="AS_UNIQUEID" val="554"/>
</p:tagLst>
</file>

<file path=ppt/tags/tag156.xml><?xml version="1.0" encoding="utf-8"?>
<p:tagLst xmlns:p="http://schemas.openxmlformats.org/presentationml/2006/main">
  <p:tag name="AS_UNIQUEID" val="555"/>
</p:tagLst>
</file>

<file path=ppt/tags/tag157.xml><?xml version="1.0" encoding="utf-8"?>
<p:tagLst xmlns:p="http://schemas.openxmlformats.org/presentationml/2006/main">
  <p:tag name="AS_UNIQUEID" val="556"/>
</p:tagLst>
</file>

<file path=ppt/tags/tag158.xml><?xml version="1.0" encoding="utf-8"?>
<p:tagLst xmlns:p="http://schemas.openxmlformats.org/presentationml/2006/main">
  <p:tag name="AS_UNIQUEID" val="557"/>
</p:tagLst>
</file>

<file path=ppt/tags/tag159.xml><?xml version="1.0" encoding="utf-8"?>
<p:tagLst xmlns:p="http://schemas.openxmlformats.org/presentationml/2006/main">
  <p:tag name="AS_UNIQUEID" val="558"/>
</p:tagLst>
</file>

<file path=ppt/tags/tag16.xml><?xml version="1.0" encoding="utf-8"?>
<p:tagLst xmlns:p="http://schemas.openxmlformats.org/presentationml/2006/main">
  <p:tag name="AS_UNIQUEID" val="415"/>
</p:tagLst>
</file>

<file path=ppt/tags/tag160.xml><?xml version="1.0" encoding="utf-8"?>
<p:tagLst xmlns:p="http://schemas.openxmlformats.org/presentationml/2006/main">
  <p:tag name="AS_UNIQUEID" val="559"/>
</p:tagLst>
</file>

<file path=ppt/tags/tag161.xml><?xml version="1.0" encoding="utf-8"?>
<p:tagLst xmlns:p="http://schemas.openxmlformats.org/presentationml/2006/main">
  <p:tag name="AS_UNIQUEID" val="560"/>
</p:tagLst>
</file>

<file path=ppt/tags/tag162.xml><?xml version="1.0" encoding="utf-8"?>
<p:tagLst xmlns:p="http://schemas.openxmlformats.org/presentationml/2006/main">
  <p:tag name="AS_UNIQUEID" val="561"/>
</p:tagLst>
</file>

<file path=ppt/tags/tag163.xml><?xml version="1.0" encoding="utf-8"?>
<p:tagLst xmlns:p="http://schemas.openxmlformats.org/presentationml/2006/main">
  <p:tag name="AS_UNIQUEID" val="562"/>
</p:tagLst>
</file>

<file path=ppt/tags/tag164.xml><?xml version="1.0" encoding="utf-8"?>
<p:tagLst xmlns:p="http://schemas.openxmlformats.org/presentationml/2006/main">
  <p:tag name="AS_UNIQUEID" val="563"/>
</p:tagLst>
</file>

<file path=ppt/tags/tag165.xml><?xml version="1.0" encoding="utf-8"?>
<p:tagLst xmlns:p="http://schemas.openxmlformats.org/presentationml/2006/main">
  <p:tag name="AS_UNIQUEID" val="564"/>
</p:tagLst>
</file>

<file path=ppt/tags/tag166.xml><?xml version="1.0" encoding="utf-8"?>
<p:tagLst xmlns:p="http://schemas.openxmlformats.org/presentationml/2006/main">
  <p:tag name="AS_UNIQUEID" val="565"/>
</p:tagLst>
</file>

<file path=ppt/tags/tag167.xml><?xml version="1.0" encoding="utf-8"?>
<p:tagLst xmlns:p="http://schemas.openxmlformats.org/presentationml/2006/main">
  <p:tag name="AS_UNIQUEID" val="566"/>
</p:tagLst>
</file>

<file path=ppt/tags/tag168.xml><?xml version="1.0" encoding="utf-8"?>
<p:tagLst xmlns:p="http://schemas.openxmlformats.org/presentationml/2006/main">
  <p:tag name="AS_UNIQUEID" val="567"/>
</p:tagLst>
</file>

<file path=ppt/tags/tag169.xml><?xml version="1.0" encoding="utf-8"?>
<p:tagLst xmlns:p="http://schemas.openxmlformats.org/presentationml/2006/main">
  <p:tag name="AS_UNIQUEID" val="568"/>
</p:tagLst>
</file>

<file path=ppt/tags/tag17.xml><?xml version="1.0" encoding="utf-8"?>
<p:tagLst xmlns:p="http://schemas.openxmlformats.org/presentationml/2006/main">
  <p:tag name="AS_UNIQUEID" val="416"/>
</p:tagLst>
</file>

<file path=ppt/tags/tag170.xml><?xml version="1.0" encoding="utf-8"?>
<p:tagLst xmlns:p="http://schemas.openxmlformats.org/presentationml/2006/main">
  <p:tag name="AS_UNIQUEID" val="569"/>
</p:tagLst>
</file>

<file path=ppt/tags/tag171.xml><?xml version="1.0" encoding="utf-8"?>
<p:tagLst xmlns:p="http://schemas.openxmlformats.org/presentationml/2006/main">
  <p:tag name="AS_UNIQUEID" val="570"/>
</p:tagLst>
</file>

<file path=ppt/tags/tag172.xml><?xml version="1.0" encoding="utf-8"?>
<p:tagLst xmlns:p="http://schemas.openxmlformats.org/presentationml/2006/main">
  <p:tag name="AS_UNIQUEID" val="571"/>
</p:tagLst>
</file>

<file path=ppt/tags/tag173.xml><?xml version="1.0" encoding="utf-8"?>
<p:tagLst xmlns:p="http://schemas.openxmlformats.org/presentationml/2006/main">
  <p:tag name="AS_UNIQUEID" val="572"/>
</p:tagLst>
</file>

<file path=ppt/tags/tag174.xml><?xml version="1.0" encoding="utf-8"?>
<p:tagLst xmlns:p="http://schemas.openxmlformats.org/presentationml/2006/main">
  <p:tag name="AS_UNIQUEID" val="573"/>
</p:tagLst>
</file>

<file path=ppt/tags/tag175.xml><?xml version="1.0" encoding="utf-8"?>
<p:tagLst xmlns:p="http://schemas.openxmlformats.org/presentationml/2006/main">
  <p:tag name="AS_UNIQUEID" val="574"/>
</p:tagLst>
</file>

<file path=ppt/tags/tag176.xml><?xml version="1.0" encoding="utf-8"?>
<p:tagLst xmlns:p="http://schemas.openxmlformats.org/presentationml/2006/main">
  <p:tag name="AS_UNIQUEID" val="575"/>
</p:tagLst>
</file>

<file path=ppt/tags/tag177.xml><?xml version="1.0" encoding="utf-8"?>
<p:tagLst xmlns:p="http://schemas.openxmlformats.org/presentationml/2006/main">
  <p:tag name="AS_UNIQUEID" val="576"/>
</p:tagLst>
</file>

<file path=ppt/tags/tag178.xml><?xml version="1.0" encoding="utf-8"?>
<p:tagLst xmlns:p="http://schemas.openxmlformats.org/presentationml/2006/main">
  <p:tag name="AS_UNIQUEID" val="577"/>
</p:tagLst>
</file>

<file path=ppt/tags/tag179.xml><?xml version="1.0" encoding="utf-8"?>
<p:tagLst xmlns:p="http://schemas.openxmlformats.org/presentationml/2006/main">
  <p:tag name="AS_UNIQUEID" val="578"/>
</p:tagLst>
</file>

<file path=ppt/tags/tag18.xml><?xml version="1.0" encoding="utf-8"?>
<p:tagLst xmlns:p="http://schemas.openxmlformats.org/presentationml/2006/main">
  <p:tag name="AS_UNIQUEID" val="417"/>
</p:tagLst>
</file>

<file path=ppt/tags/tag180.xml><?xml version="1.0" encoding="utf-8"?>
<p:tagLst xmlns:p="http://schemas.openxmlformats.org/presentationml/2006/main">
  <p:tag name="AS_UNIQUEID" val="579"/>
</p:tagLst>
</file>

<file path=ppt/tags/tag181.xml><?xml version="1.0" encoding="utf-8"?>
<p:tagLst xmlns:p="http://schemas.openxmlformats.org/presentationml/2006/main">
  <p:tag name="AS_UNIQUEID" val="580"/>
</p:tagLst>
</file>

<file path=ppt/tags/tag182.xml><?xml version="1.0" encoding="utf-8"?>
<p:tagLst xmlns:p="http://schemas.openxmlformats.org/presentationml/2006/main">
  <p:tag name="AS_UNIQUEID" val="581"/>
</p:tagLst>
</file>

<file path=ppt/tags/tag183.xml><?xml version="1.0" encoding="utf-8"?>
<p:tagLst xmlns:p="http://schemas.openxmlformats.org/presentationml/2006/main">
  <p:tag name="AS_UNIQUEID" val="582"/>
</p:tagLst>
</file>

<file path=ppt/tags/tag184.xml><?xml version="1.0" encoding="utf-8"?>
<p:tagLst xmlns:p="http://schemas.openxmlformats.org/presentationml/2006/main">
  <p:tag name="AS_UNIQUEID" val="583"/>
</p:tagLst>
</file>

<file path=ppt/tags/tag185.xml><?xml version="1.0" encoding="utf-8"?>
<p:tagLst xmlns:p="http://schemas.openxmlformats.org/presentationml/2006/main">
  <p:tag name="AS_UNIQUEID" val="584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7.xml><?xml version="1.0" encoding="utf-8"?>
<p:tagLst xmlns:p="http://schemas.openxmlformats.org/presentationml/2006/main">
  <p:tag name="AS_UNIQUEID" val="585"/>
</p:tagLst>
</file>

<file path=ppt/tags/tag188.xml><?xml version="1.0" encoding="utf-8"?>
<p:tagLst xmlns:p="http://schemas.openxmlformats.org/presentationml/2006/main">
  <p:tag name="AS_UNIQUEID" val="586"/>
</p:tagLst>
</file>

<file path=ppt/tags/tag189.xml><?xml version="1.0" encoding="utf-8"?>
<p:tagLst xmlns:p="http://schemas.openxmlformats.org/presentationml/2006/main">
  <p:tag name="AS_UNIQUEID" val="587"/>
</p:tagLst>
</file>

<file path=ppt/tags/tag19.xml><?xml version="1.0" encoding="utf-8"?>
<p:tagLst xmlns:p="http://schemas.openxmlformats.org/presentationml/2006/main">
  <p:tag name="AS_UNIQUEID" val="418"/>
</p:tagLst>
</file>

<file path=ppt/tags/tag190.xml><?xml version="1.0" encoding="utf-8"?>
<p:tagLst xmlns:p="http://schemas.openxmlformats.org/presentationml/2006/main">
  <p:tag name="AS_UNIQUEID" val="588"/>
</p:tagLst>
</file>

<file path=ppt/tags/tag191.xml><?xml version="1.0" encoding="utf-8"?>
<p:tagLst xmlns:p="http://schemas.openxmlformats.org/presentationml/2006/main">
  <p:tag name="AS_UNIQUEID" val="589"/>
</p:tagLst>
</file>

<file path=ppt/tags/tag192.xml><?xml version="1.0" encoding="utf-8"?>
<p:tagLst xmlns:p="http://schemas.openxmlformats.org/presentationml/2006/main">
  <p:tag name="AS_UNIQUEID" val="590"/>
</p:tagLst>
</file>

<file path=ppt/tags/tag193.xml><?xml version="1.0" encoding="utf-8"?>
<p:tagLst xmlns:p="http://schemas.openxmlformats.org/presentationml/2006/main">
  <p:tag name="AS_UNIQUEID" val="591"/>
</p:tagLst>
</file>

<file path=ppt/tags/tag194.xml><?xml version="1.0" encoding="utf-8"?>
<p:tagLst xmlns:p="http://schemas.openxmlformats.org/presentationml/2006/main">
  <p:tag name="AS_UNIQUEID" val="592"/>
</p:tagLst>
</file>

<file path=ppt/tags/tag195.xml><?xml version="1.0" encoding="utf-8"?>
<p:tagLst xmlns:p="http://schemas.openxmlformats.org/presentationml/2006/main">
  <p:tag name="AS_UNIQUEID" val="593"/>
</p:tagLst>
</file>

<file path=ppt/tags/tag196.xml><?xml version="1.0" encoding="utf-8"?>
<p:tagLst xmlns:p="http://schemas.openxmlformats.org/presentationml/2006/main">
  <p:tag name="AS_UNIQUEID" val="594"/>
</p:tagLst>
</file>

<file path=ppt/tags/tag197.xml><?xml version="1.0" encoding="utf-8"?>
<p:tagLst xmlns:p="http://schemas.openxmlformats.org/presentationml/2006/main">
  <p:tag name="AS_UNIQUEID" val="595"/>
</p:tagLst>
</file>

<file path=ppt/tags/tag198.xml><?xml version="1.0" encoding="utf-8"?>
<p:tagLst xmlns:p="http://schemas.openxmlformats.org/presentationml/2006/main">
  <p:tag name="AS_UNIQUEID" val="596"/>
</p:tagLst>
</file>

<file path=ppt/tags/tag199.xml><?xml version="1.0" encoding="utf-8"?>
<p:tagLst xmlns:p="http://schemas.openxmlformats.org/presentationml/2006/main">
  <p:tag name="AS_UNIQUEID" val="597"/>
</p:tagLst>
</file>

<file path=ppt/tags/tag2.xml><?xml version="1.0" encoding="utf-8"?>
<p:tagLst xmlns:p="http://schemas.openxmlformats.org/presentationml/2006/main">
  <p:tag name="AS_UNIQUEID" val="401"/>
</p:tagLst>
</file>

<file path=ppt/tags/tag20.xml><?xml version="1.0" encoding="utf-8"?>
<p:tagLst xmlns:p="http://schemas.openxmlformats.org/presentationml/2006/main">
  <p:tag name="AS_UNIQUEID" val="419"/>
</p:tagLst>
</file>

<file path=ppt/tags/tag200.xml><?xml version="1.0" encoding="utf-8"?>
<p:tagLst xmlns:p="http://schemas.openxmlformats.org/presentationml/2006/main">
  <p:tag name="AS_UNIQUEID" val="598"/>
</p:tagLst>
</file>

<file path=ppt/tags/tag201.xml><?xml version="1.0" encoding="utf-8"?>
<p:tagLst xmlns:p="http://schemas.openxmlformats.org/presentationml/2006/main">
  <p:tag name="AS_UNIQUEID" val="599"/>
</p:tagLst>
</file>

<file path=ppt/tags/tag202.xml><?xml version="1.0" encoding="utf-8"?>
<p:tagLst xmlns:p="http://schemas.openxmlformats.org/presentationml/2006/main">
  <p:tag name="AS_UNIQUEID" val="600"/>
</p:tagLst>
</file>

<file path=ppt/tags/tag203.xml><?xml version="1.0" encoding="utf-8"?>
<p:tagLst xmlns:p="http://schemas.openxmlformats.org/presentationml/2006/main">
  <p:tag name="AS_UNIQUEID" val="601"/>
</p:tagLst>
</file>

<file path=ppt/tags/tag204.xml><?xml version="1.0" encoding="utf-8"?>
<p:tagLst xmlns:p="http://schemas.openxmlformats.org/presentationml/2006/main">
  <p:tag name="AS_UNIQUEID" val="602"/>
</p:tagLst>
</file>

<file path=ppt/tags/tag205.xml><?xml version="1.0" encoding="utf-8"?>
<p:tagLst xmlns:p="http://schemas.openxmlformats.org/presentationml/2006/main">
  <p:tag name="AS_UNIQUEID" val="603"/>
</p:tagLst>
</file>

<file path=ppt/tags/tag206.xml><?xml version="1.0" encoding="utf-8"?>
<p:tagLst xmlns:p="http://schemas.openxmlformats.org/presentationml/2006/main">
  <p:tag name="AS_UNIQUEID" val="604"/>
</p:tagLst>
</file>

<file path=ppt/tags/tag207.xml><?xml version="1.0" encoding="utf-8"?>
<p:tagLst xmlns:p="http://schemas.openxmlformats.org/presentationml/2006/main">
  <p:tag name="AS_UNIQUEID" val="605"/>
</p:tagLst>
</file>

<file path=ppt/tags/tag208.xml><?xml version="1.0" encoding="utf-8"?>
<p:tagLst xmlns:p="http://schemas.openxmlformats.org/presentationml/2006/main">
  <p:tag name="AS_UNIQUEID" val="606"/>
</p:tagLst>
</file>

<file path=ppt/tags/tag209.xml><?xml version="1.0" encoding="utf-8"?>
<p:tagLst xmlns:p="http://schemas.openxmlformats.org/presentationml/2006/main">
  <p:tag name="AS_UNIQUEID" val="607"/>
</p:tagLst>
</file>

<file path=ppt/tags/tag21.xml><?xml version="1.0" encoding="utf-8"?>
<p:tagLst xmlns:p="http://schemas.openxmlformats.org/presentationml/2006/main">
  <p:tag name="AS_UNIQUEID" val="420"/>
</p:tagLst>
</file>

<file path=ppt/tags/tag210.xml><?xml version="1.0" encoding="utf-8"?>
<p:tagLst xmlns:p="http://schemas.openxmlformats.org/presentationml/2006/main">
  <p:tag name="AS_UNIQUEID" val="608"/>
</p:tagLst>
</file>

<file path=ppt/tags/tag211.xml><?xml version="1.0" encoding="utf-8"?>
<p:tagLst xmlns:p="http://schemas.openxmlformats.org/presentationml/2006/main">
  <p:tag name="AS_UNIQUEID" val="609"/>
</p:tagLst>
</file>

<file path=ppt/tags/tag212.xml><?xml version="1.0" encoding="utf-8"?>
<p:tagLst xmlns:p="http://schemas.openxmlformats.org/presentationml/2006/main">
  <p:tag name="AS_UNIQUEID" val="610"/>
</p:tagLst>
</file>

<file path=ppt/tags/tag213.xml><?xml version="1.0" encoding="utf-8"?>
<p:tagLst xmlns:p="http://schemas.openxmlformats.org/presentationml/2006/main">
  <p:tag name="AS_UNIQUEID" val="611"/>
</p:tagLst>
</file>

<file path=ppt/tags/tag214.xml><?xml version="1.0" encoding="utf-8"?>
<p:tagLst xmlns:p="http://schemas.openxmlformats.org/presentationml/2006/main">
  <p:tag name="AS_UNIQUEID" val="612"/>
</p:tagLst>
</file>

<file path=ppt/tags/tag215.xml><?xml version="1.0" encoding="utf-8"?>
<p:tagLst xmlns:p="http://schemas.openxmlformats.org/presentationml/2006/main">
  <p:tag name="AS_UNIQUEID" val="613"/>
</p:tagLst>
</file>

<file path=ppt/tags/tag216.xml><?xml version="1.0" encoding="utf-8"?>
<p:tagLst xmlns:p="http://schemas.openxmlformats.org/presentationml/2006/main">
  <p:tag name="AS_UNIQUEID" val="614"/>
</p:tagLst>
</file>

<file path=ppt/tags/tag217.xml><?xml version="1.0" encoding="utf-8"?>
<p:tagLst xmlns:p="http://schemas.openxmlformats.org/presentationml/2006/main">
  <p:tag name="AS_UNIQUEID" val="615"/>
</p:tagLst>
</file>

<file path=ppt/tags/tag218.xml><?xml version="1.0" encoding="utf-8"?>
<p:tagLst xmlns:p="http://schemas.openxmlformats.org/presentationml/2006/main">
  <p:tag name="AS_UNIQUEID" val="616"/>
</p:tagLst>
</file>

<file path=ppt/tags/tag219.xml><?xml version="1.0" encoding="utf-8"?>
<p:tagLst xmlns:p="http://schemas.openxmlformats.org/presentationml/2006/main">
  <p:tag name="AS_UNIQUEID" val="617"/>
</p:tagLst>
</file>

<file path=ppt/tags/tag22.xml><?xml version="1.0" encoding="utf-8"?>
<p:tagLst xmlns:p="http://schemas.openxmlformats.org/presentationml/2006/main">
  <p:tag name="AS_UNIQUEID" val="421"/>
</p:tagLst>
</file>

<file path=ppt/tags/tag220.xml><?xml version="1.0" encoding="utf-8"?>
<p:tagLst xmlns:p="http://schemas.openxmlformats.org/presentationml/2006/main">
  <p:tag name="AS_UNIQUEID" val="618"/>
</p:tagLst>
</file>

<file path=ppt/tags/tag221.xml><?xml version="1.0" encoding="utf-8"?>
<p:tagLst xmlns:p="http://schemas.openxmlformats.org/presentationml/2006/main">
  <p:tag name="AS_UNIQUEID" val="619"/>
</p:tagLst>
</file>

<file path=ppt/tags/tag222.xml><?xml version="1.0" encoding="utf-8"?>
<p:tagLst xmlns:p="http://schemas.openxmlformats.org/presentationml/2006/main">
  <p:tag name="AS_UNIQUEID" val="620"/>
</p:tagLst>
</file>

<file path=ppt/tags/tag223.xml><?xml version="1.0" encoding="utf-8"?>
<p:tagLst xmlns:p="http://schemas.openxmlformats.org/presentationml/2006/main">
  <p:tag name="AS_UNIQUEID" val="621"/>
</p:tagLst>
</file>

<file path=ppt/tags/tag224.xml><?xml version="1.0" encoding="utf-8"?>
<p:tagLst xmlns:p="http://schemas.openxmlformats.org/presentationml/2006/main">
  <p:tag name="AS_UNIQUEID" val="622"/>
</p:tagLst>
</file>

<file path=ppt/tags/tag225.xml><?xml version="1.0" encoding="utf-8"?>
<p:tagLst xmlns:p="http://schemas.openxmlformats.org/presentationml/2006/main">
  <p:tag name="AS_UNIQUEID" val="623"/>
</p:tagLst>
</file>

<file path=ppt/tags/tag226.xml><?xml version="1.0" encoding="utf-8"?>
<p:tagLst xmlns:p="http://schemas.openxmlformats.org/presentationml/2006/main">
  <p:tag name="AS_UNIQUEID" val="624"/>
</p:tagLst>
</file>

<file path=ppt/tags/tag227.xml><?xml version="1.0" encoding="utf-8"?>
<p:tagLst xmlns:p="http://schemas.openxmlformats.org/presentationml/2006/main">
  <p:tag name="AS_UNIQUEID" val="625"/>
</p:tagLst>
</file>

<file path=ppt/tags/tag228.xml><?xml version="1.0" encoding="utf-8"?>
<p:tagLst xmlns:p="http://schemas.openxmlformats.org/presentationml/2006/main">
  <p:tag name="AS_UNIQUEID" val="626"/>
</p:tagLst>
</file>

<file path=ppt/tags/tag229.xml><?xml version="1.0" encoding="utf-8"?>
<p:tagLst xmlns:p="http://schemas.openxmlformats.org/presentationml/2006/main">
  <p:tag name="AS_UNIQUEID" val="627"/>
</p:tagLst>
</file>

<file path=ppt/tags/tag23.xml><?xml version="1.0" encoding="utf-8"?>
<p:tagLst xmlns:p="http://schemas.openxmlformats.org/presentationml/2006/main">
  <p:tag name="AS_UNIQUEID" val="422"/>
</p:tagLst>
</file>

<file path=ppt/tags/tag230.xml><?xml version="1.0" encoding="utf-8"?>
<p:tagLst xmlns:p="http://schemas.openxmlformats.org/presentationml/2006/main">
  <p:tag name="AS_UNIQUEID" val="628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32.xml><?xml version="1.0" encoding="utf-8"?>
<p:tagLst xmlns:p="http://schemas.openxmlformats.org/presentationml/2006/main">
  <p:tag name="AS_UNIQUEID" val="629"/>
</p:tagLst>
</file>

<file path=ppt/tags/tag233.xml><?xml version="1.0" encoding="utf-8"?>
<p:tagLst xmlns:p="http://schemas.openxmlformats.org/presentationml/2006/main">
  <p:tag name="AS_UNIQUEID" val="630"/>
</p:tagLst>
</file>

<file path=ppt/tags/tag234.xml><?xml version="1.0" encoding="utf-8"?>
<p:tagLst xmlns:p="http://schemas.openxmlformats.org/presentationml/2006/main">
  <p:tag name="AS_UNIQUEID" val="631"/>
</p:tagLst>
</file>

<file path=ppt/tags/tag235.xml><?xml version="1.0" encoding="utf-8"?>
<p:tagLst xmlns:p="http://schemas.openxmlformats.org/presentationml/2006/main">
  <p:tag name="AS_UNIQUEID" val="632"/>
</p:tagLst>
</file>

<file path=ppt/tags/tag236.xml><?xml version="1.0" encoding="utf-8"?>
<p:tagLst xmlns:p="http://schemas.openxmlformats.org/presentationml/2006/main">
  <p:tag name="AS_UNIQUEID" val="633"/>
</p:tagLst>
</file>

<file path=ppt/tags/tag237.xml><?xml version="1.0" encoding="utf-8"?>
<p:tagLst xmlns:p="http://schemas.openxmlformats.org/presentationml/2006/main">
  <p:tag name="AS_UNIQUEID" val="634"/>
</p:tagLst>
</file>

<file path=ppt/tags/tag238.xml><?xml version="1.0" encoding="utf-8"?>
<p:tagLst xmlns:p="http://schemas.openxmlformats.org/presentationml/2006/main">
  <p:tag name="AS_UNIQUEID" val="635"/>
</p:tagLst>
</file>

<file path=ppt/tags/tag239.xml><?xml version="1.0" encoding="utf-8"?>
<p:tagLst xmlns:p="http://schemas.openxmlformats.org/presentationml/2006/main">
  <p:tag name="AS_UNIQUEID" val="636"/>
</p:tagLst>
</file>

<file path=ppt/tags/tag24.xml><?xml version="1.0" encoding="utf-8"?>
<p:tagLst xmlns:p="http://schemas.openxmlformats.org/presentationml/2006/main">
  <p:tag name="AS_UNIQUEID" val="423"/>
</p:tagLst>
</file>

<file path=ppt/tags/tag240.xml><?xml version="1.0" encoding="utf-8"?>
<p:tagLst xmlns:p="http://schemas.openxmlformats.org/presentationml/2006/main">
  <p:tag name="AS_UNIQUEID" val="637"/>
</p:tagLst>
</file>

<file path=ppt/tags/tag241.xml><?xml version="1.0" encoding="utf-8"?>
<p:tagLst xmlns:p="http://schemas.openxmlformats.org/presentationml/2006/main">
  <p:tag name="AS_UNIQUEID" val="638"/>
</p:tagLst>
</file>

<file path=ppt/tags/tag242.xml><?xml version="1.0" encoding="utf-8"?>
<p:tagLst xmlns:p="http://schemas.openxmlformats.org/presentationml/2006/main">
  <p:tag name="AS_UNIQUEID" val="639"/>
</p:tagLst>
</file>

<file path=ppt/tags/tag243.xml><?xml version="1.0" encoding="utf-8"?>
<p:tagLst xmlns:p="http://schemas.openxmlformats.org/presentationml/2006/main">
  <p:tag name="AS_UNIQUEID" val="640"/>
</p:tagLst>
</file>

<file path=ppt/tags/tag244.xml><?xml version="1.0" encoding="utf-8"?>
<p:tagLst xmlns:p="http://schemas.openxmlformats.org/presentationml/2006/main">
  <p:tag name="AS_UNIQUEID" val="641"/>
</p:tagLst>
</file>

<file path=ppt/tags/tag245.xml><?xml version="1.0" encoding="utf-8"?>
<p:tagLst xmlns:p="http://schemas.openxmlformats.org/presentationml/2006/main">
  <p:tag name="AS_UNIQUEID" val="642"/>
</p:tagLst>
</file>

<file path=ppt/tags/tag246.xml><?xml version="1.0" encoding="utf-8"?>
<p:tagLst xmlns:p="http://schemas.openxmlformats.org/presentationml/2006/main">
  <p:tag name="AS_UNIQUEID" val="643"/>
</p:tagLst>
</file>

<file path=ppt/tags/tag247.xml><?xml version="1.0" encoding="utf-8"?>
<p:tagLst xmlns:p="http://schemas.openxmlformats.org/presentationml/2006/main">
  <p:tag name="AS_UNIQUEID" val="644"/>
</p:tagLst>
</file>

<file path=ppt/tags/tag248.xml><?xml version="1.0" encoding="utf-8"?>
<p:tagLst xmlns:p="http://schemas.openxmlformats.org/presentationml/2006/main">
  <p:tag name="AS_UNIQUEID" val="645"/>
</p:tagLst>
</file>

<file path=ppt/tags/tag249.xml><?xml version="1.0" encoding="utf-8"?>
<p:tagLst xmlns:p="http://schemas.openxmlformats.org/presentationml/2006/main">
  <p:tag name="AS_UNIQUEID" val="646"/>
</p:tagLst>
</file>

<file path=ppt/tags/tag25.xml><?xml version="1.0" encoding="utf-8"?>
<p:tagLst xmlns:p="http://schemas.openxmlformats.org/presentationml/2006/main">
  <p:tag name="AS_UNIQUEID" val="424"/>
</p:tagLst>
</file>

<file path=ppt/tags/tag250.xml><?xml version="1.0" encoding="utf-8"?>
<p:tagLst xmlns:p="http://schemas.openxmlformats.org/presentationml/2006/main">
  <p:tag name="AS_UNIQUEID" val="647"/>
</p:tagLst>
</file>

<file path=ppt/tags/tag25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52.xml><?xml version="1.0" encoding="utf-8"?>
<p:tagLst xmlns:p="http://schemas.openxmlformats.org/presentationml/2006/main">
  <p:tag name="AS_UNIQUEID" val="648"/>
</p:tagLst>
</file>

<file path=ppt/tags/tag253.xml><?xml version="1.0" encoding="utf-8"?>
<p:tagLst xmlns:p="http://schemas.openxmlformats.org/presentationml/2006/main">
  <p:tag name="AS_UNIQUEID" val="649"/>
</p:tagLst>
</file>

<file path=ppt/tags/tag254.xml><?xml version="1.0" encoding="utf-8"?>
<p:tagLst xmlns:p="http://schemas.openxmlformats.org/presentationml/2006/main">
  <p:tag name="AS_UNIQUEID" val="650"/>
</p:tagLst>
</file>

<file path=ppt/tags/tag255.xml><?xml version="1.0" encoding="utf-8"?>
<p:tagLst xmlns:p="http://schemas.openxmlformats.org/presentationml/2006/main">
  <p:tag name="AS_UNIQUEID" val="651"/>
</p:tagLst>
</file>

<file path=ppt/tags/tag256.xml><?xml version="1.0" encoding="utf-8"?>
<p:tagLst xmlns:p="http://schemas.openxmlformats.org/presentationml/2006/main">
  <p:tag name="AS_UNIQUEID" val="652"/>
</p:tagLst>
</file>

<file path=ppt/tags/tag257.xml><?xml version="1.0" encoding="utf-8"?>
<p:tagLst xmlns:p="http://schemas.openxmlformats.org/presentationml/2006/main">
  <p:tag name="AS_UNIQUEID" val="653"/>
</p:tagLst>
</file>

<file path=ppt/tags/tag258.xml><?xml version="1.0" encoding="utf-8"?>
<p:tagLst xmlns:p="http://schemas.openxmlformats.org/presentationml/2006/main">
  <p:tag name="AS_UNIQUEID" val="654"/>
</p:tagLst>
</file>

<file path=ppt/tags/tag259.xml><?xml version="1.0" encoding="utf-8"?>
<p:tagLst xmlns:p="http://schemas.openxmlformats.org/presentationml/2006/main">
  <p:tag name="AS_UNIQUEID" val="655"/>
</p:tagLst>
</file>

<file path=ppt/tags/tag26.xml><?xml version="1.0" encoding="utf-8"?>
<p:tagLst xmlns:p="http://schemas.openxmlformats.org/presentationml/2006/main">
  <p:tag name="AS_UNIQUEID" val="425"/>
</p:tagLst>
</file>

<file path=ppt/tags/tag260.xml><?xml version="1.0" encoding="utf-8"?>
<p:tagLst xmlns:p="http://schemas.openxmlformats.org/presentationml/2006/main">
  <p:tag name="AS_UNIQUEID" val="656"/>
</p:tagLst>
</file>

<file path=ppt/tags/tag261.xml><?xml version="1.0" encoding="utf-8"?>
<p:tagLst xmlns:p="http://schemas.openxmlformats.org/presentationml/2006/main">
  <p:tag name="AS_UNIQUEID" val="657"/>
</p:tagLst>
</file>

<file path=ppt/tags/tag262.xml><?xml version="1.0" encoding="utf-8"?>
<p:tagLst xmlns:p="http://schemas.openxmlformats.org/presentationml/2006/main">
  <p:tag name="AS_UNIQUEID" val="658"/>
</p:tagLst>
</file>

<file path=ppt/tags/tag263.xml><?xml version="1.0" encoding="utf-8"?>
<p:tagLst xmlns:p="http://schemas.openxmlformats.org/presentationml/2006/main">
  <p:tag name="AS_UNIQUEID" val="659"/>
</p:tagLst>
</file>

<file path=ppt/tags/tag264.xml><?xml version="1.0" encoding="utf-8"?>
<p:tagLst xmlns:p="http://schemas.openxmlformats.org/presentationml/2006/main">
  <p:tag name="AS_UNIQUEID" val="660"/>
</p:tagLst>
</file>

<file path=ppt/tags/tag265.xml><?xml version="1.0" encoding="utf-8"?>
<p:tagLst xmlns:p="http://schemas.openxmlformats.org/presentationml/2006/main">
  <p:tag name="AS_UNIQUEID" val="661"/>
</p:tagLst>
</file>

<file path=ppt/tags/tag266.xml><?xml version="1.0" encoding="utf-8"?>
<p:tagLst xmlns:p="http://schemas.openxmlformats.org/presentationml/2006/main">
  <p:tag name="AS_UNIQUEID" val="662"/>
</p:tagLst>
</file>

<file path=ppt/tags/tag267.xml><?xml version="1.0" encoding="utf-8"?>
<p:tagLst xmlns:p="http://schemas.openxmlformats.org/presentationml/2006/main">
  <p:tag name="AS_UNIQUEID" val="663"/>
</p:tagLst>
</file>

<file path=ppt/tags/tag268.xml><?xml version="1.0" encoding="utf-8"?>
<p:tagLst xmlns:p="http://schemas.openxmlformats.org/presentationml/2006/main">
  <p:tag name="AS_UNIQUEID" val="664"/>
</p:tagLst>
</file>

<file path=ppt/tags/tag269.xml><?xml version="1.0" encoding="utf-8"?>
<p:tagLst xmlns:p="http://schemas.openxmlformats.org/presentationml/2006/main">
  <p:tag name="AS_UNIQUEID" val="665"/>
</p:tagLst>
</file>

<file path=ppt/tags/tag27.xml><?xml version="1.0" encoding="utf-8"?>
<p:tagLst xmlns:p="http://schemas.openxmlformats.org/presentationml/2006/main">
  <p:tag name="AS_UNIQUEID" val="426"/>
</p:tagLst>
</file>

<file path=ppt/tags/tag270.xml><?xml version="1.0" encoding="utf-8"?>
<p:tagLst xmlns:p="http://schemas.openxmlformats.org/presentationml/2006/main">
  <p:tag name="AS_UNIQUEID" val="666"/>
</p:tagLst>
</file>

<file path=ppt/tags/tag271.xml><?xml version="1.0" encoding="utf-8"?>
<p:tagLst xmlns:p="http://schemas.openxmlformats.org/presentationml/2006/main">
  <p:tag name="AS_UNIQUEID" val="667"/>
</p:tagLst>
</file>

<file path=ppt/tags/tag272.xml><?xml version="1.0" encoding="utf-8"?>
<p:tagLst xmlns:p="http://schemas.openxmlformats.org/presentationml/2006/main">
  <p:tag name="AS_UNIQUEID" val="668"/>
</p:tagLst>
</file>

<file path=ppt/tags/tag273.xml><?xml version="1.0" encoding="utf-8"?>
<p:tagLst xmlns:p="http://schemas.openxmlformats.org/presentationml/2006/main">
  <p:tag name="AS_UNIQUEID" val="669"/>
</p:tagLst>
</file>

<file path=ppt/tags/tag274.xml><?xml version="1.0" encoding="utf-8"?>
<p:tagLst xmlns:p="http://schemas.openxmlformats.org/presentationml/2006/main">
  <p:tag name="AS_UNIQUEID" val="670"/>
</p:tagLst>
</file>

<file path=ppt/tags/tag275.xml><?xml version="1.0" encoding="utf-8"?>
<p:tagLst xmlns:p="http://schemas.openxmlformats.org/presentationml/2006/main">
  <p:tag name="AS_UNIQUEID" val="671"/>
</p:tagLst>
</file>

<file path=ppt/tags/tag276.xml><?xml version="1.0" encoding="utf-8"?>
<p:tagLst xmlns:p="http://schemas.openxmlformats.org/presentationml/2006/main">
  <p:tag name="AS_UNIQUEID" val="672"/>
</p:tagLst>
</file>

<file path=ppt/tags/tag277.xml><?xml version="1.0" encoding="utf-8"?>
<p:tagLst xmlns:p="http://schemas.openxmlformats.org/presentationml/2006/main">
  <p:tag name="AS_UNIQUEID" val="673"/>
</p:tagLst>
</file>

<file path=ppt/tags/tag278.xml><?xml version="1.0" encoding="utf-8"?>
<p:tagLst xmlns:p="http://schemas.openxmlformats.org/presentationml/2006/main">
  <p:tag name="AS_UNIQUEID" val="674"/>
</p:tagLst>
</file>

<file path=ppt/tags/tag279.xml><?xml version="1.0" encoding="utf-8"?>
<p:tagLst xmlns:p="http://schemas.openxmlformats.org/presentationml/2006/main">
  <p:tag name="AS_UNIQUEID" val="675"/>
</p:tagLst>
</file>

<file path=ppt/tags/tag28.xml><?xml version="1.0" encoding="utf-8"?>
<p:tagLst xmlns:p="http://schemas.openxmlformats.org/presentationml/2006/main">
  <p:tag name="AS_UNIQUEID" val="427"/>
</p:tagLst>
</file>

<file path=ppt/tags/tag280.xml><?xml version="1.0" encoding="utf-8"?>
<p:tagLst xmlns:p="http://schemas.openxmlformats.org/presentationml/2006/main">
  <p:tag name="AS_UNIQUEID" val="676"/>
</p:tagLst>
</file>

<file path=ppt/tags/tag281.xml><?xml version="1.0" encoding="utf-8"?>
<p:tagLst xmlns:p="http://schemas.openxmlformats.org/presentationml/2006/main">
  <p:tag name="AS_UNIQUEID" val="677"/>
</p:tagLst>
</file>

<file path=ppt/tags/tag282.xml><?xml version="1.0" encoding="utf-8"?>
<p:tagLst xmlns:p="http://schemas.openxmlformats.org/presentationml/2006/main">
  <p:tag name="AS_UNIQUEID" val="678"/>
</p:tagLst>
</file>

<file path=ppt/tags/tag283.xml><?xml version="1.0" encoding="utf-8"?>
<p:tagLst xmlns:p="http://schemas.openxmlformats.org/presentationml/2006/main">
  <p:tag name="AS_UNIQUEID" val="679"/>
</p:tagLst>
</file>

<file path=ppt/tags/tag284.xml><?xml version="1.0" encoding="utf-8"?>
<p:tagLst xmlns:p="http://schemas.openxmlformats.org/presentationml/2006/main">
  <p:tag name="AS_UNIQUEID" val="680"/>
</p:tagLst>
</file>

<file path=ppt/tags/tag285.xml><?xml version="1.0" encoding="utf-8"?>
<p:tagLst xmlns:p="http://schemas.openxmlformats.org/presentationml/2006/main">
  <p:tag name="AS_UNIQUEID" val="681"/>
</p:tagLst>
</file>

<file path=ppt/tags/tag286.xml><?xml version="1.0" encoding="utf-8"?>
<p:tagLst xmlns:p="http://schemas.openxmlformats.org/presentationml/2006/main">
  <p:tag name="AS_UNIQUEID" val="682"/>
</p:tagLst>
</file>

<file path=ppt/tags/tag287.xml><?xml version="1.0" encoding="utf-8"?>
<p:tagLst xmlns:p="http://schemas.openxmlformats.org/presentationml/2006/main">
  <p:tag name="AS_UNIQUEID" val="683"/>
</p:tagLst>
</file>

<file path=ppt/tags/tag288.xml><?xml version="1.0" encoding="utf-8"?>
<p:tagLst xmlns:p="http://schemas.openxmlformats.org/presentationml/2006/main">
  <p:tag name="AS_UNIQUEID" val="684"/>
</p:tagLst>
</file>

<file path=ppt/tags/tag289.xml><?xml version="1.0" encoding="utf-8"?>
<p:tagLst xmlns:p="http://schemas.openxmlformats.org/presentationml/2006/main">
  <p:tag name="AS_UNIQUEID" val="685"/>
</p:tagLst>
</file>

<file path=ppt/tags/tag29.xml><?xml version="1.0" encoding="utf-8"?>
<p:tagLst xmlns:p="http://schemas.openxmlformats.org/presentationml/2006/main">
  <p:tag name="AS_UNIQUEID" val="428"/>
</p:tagLst>
</file>

<file path=ppt/tags/tag290.xml><?xml version="1.0" encoding="utf-8"?>
<p:tagLst xmlns:p="http://schemas.openxmlformats.org/presentationml/2006/main">
  <p:tag name="AS_UNIQUEID" val="686"/>
</p:tagLst>
</file>

<file path=ppt/tags/tag291.xml><?xml version="1.0" encoding="utf-8"?>
<p:tagLst xmlns:p="http://schemas.openxmlformats.org/presentationml/2006/main">
  <p:tag name="AS_UNIQUEID" val="687"/>
</p:tagLst>
</file>

<file path=ppt/tags/tag292.xml><?xml version="1.0" encoding="utf-8"?>
<p:tagLst xmlns:p="http://schemas.openxmlformats.org/presentationml/2006/main">
  <p:tag name="AS_UNIQUEID" val="688"/>
</p:tagLst>
</file>

<file path=ppt/tags/tag293.xml><?xml version="1.0" encoding="utf-8"?>
<p:tagLst xmlns:p="http://schemas.openxmlformats.org/presentationml/2006/main">
  <p:tag name="AS_UNIQUEID" val="689"/>
</p:tagLst>
</file>

<file path=ppt/tags/tag294.xml><?xml version="1.0" encoding="utf-8"?>
<p:tagLst xmlns:p="http://schemas.openxmlformats.org/presentationml/2006/main">
  <p:tag name="AS_UNIQUEID" val="690"/>
</p:tagLst>
</file>

<file path=ppt/tags/tag295.xml><?xml version="1.0" encoding="utf-8"?>
<p:tagLst xmlns:p="http://schemas.openxmlformats.org/presentationml/2006/main">
  <p:tag name="AS_UNIQUEID" val="691"/>
</p:tagLst>
</file>

<file path=ppt/tags/tag296.xml><?xml version="1.0" encoding="utf-8"?>
<p:tagLst xmlns:p="http://schemas.openxmlformats.org/presentationml/2006/main">
  <p:tag name="AS_UNIQUEID" val="692"/>
</p:tagLst>
</file>

<file path=ppt/tags/tag297.xml><?xml version="1.0" encoding="utf-8"?>
<p:tagLst xmlns:p="http://schemas.openxmlformats.org/presentationml/2006/main">
  <p:tag name="AS_UNIQUEID" val="693"/>
</p:tagLst>
</file>

<file path=ppt/tags/tag298.xml><?xml version="1.0" encoding="utf-8"?>
<p:tagLst xmlns:p="http://schemas.openxmlformats.org/presentationml/2006/main">
  <p:tag name="AS_UNIQUEID" val="694"/>
</p:tagLst>
</file>

<file path=ppt/tags/tag299.xml><?xml version="1.0" encoding="utf-8"?>
<p:tagLst xmlns:p="http://schemas.openxmlformats.org/presentationml/2006/main">
  <p:tag name="AS_UNIQUEID" val="695"/>
</p:tagLst>
</file>

<file path=ppt/tags/tag3.xml><?xml version="1.0" encoding="utf-8"?>
<p:tagLst xmlns:p="http://schemas.openxmlformats.org/presentationml/2006/main">
  <p:tag name="AS_UNIQUEID" val="402"/>
</p:tagLst>
</file>

<file path=ppt/tags/tag30.xml><?xml version="1.0" encoding="utf-8"?>
<p:tagLst xmlns:p="http://schemas.openxmlformats.org/presentationml/2006/main">
  <p:tag name="AS_UNIQUEID" val="429"/>
</p:tagLst>
</file>

<file path=ppt/tags/tag300.xml><?xml version="1.0" encoding="utf-8"?>
<p:tagLst xmlns:p="http://schemas.openxmlformats.org/presentationml/2006/main">
  <p:tag name="AS_UNIQUEID" val="696"/>
</p:tagLst>
</file>

<file path=ppt/tags/tag301.xml><?xml version="1.0" encoding="utf-8"?>
<p:tagLst xmlns:p="http://schemas.openxmlformats.org/presentationml/2006/main">
  <p:tag name="AS_UNIQUEID" val="697"/>
</p:tagLst>
</file>

<file path=ppt/tags/tag302.xml><?xml version="1.0" encoding="utf-8"?>
<p:tagLst xmlns:p="http://schemas.openxmlformats.org/presentationml/2006/main">
  <p:tag name="AS_UNIQUEID" val="698"/>
</p:tagLst>
</file>

<file path=ppt/tags/tag303.xml><?xml version="1.0" encoding="utf-8"?>
<p:tagLst xmlns:p="http://schemas.openxmlformats.org/presentationml/2006/main">
  <p:tag name="AS_UNIQUEID" val="699"/>
</p:tagLst>
</file>

<file path=ppt/tags/tag304.xml><?xml version="1.0" encoding="utf-8"?>
<p:tagLst xmlns:p="http://schemas.openxmlformats.org/presentationml/2006/main">
  <p:tag name="AS_UNIQUEID" val="700"/>
</p:tagLst>
</file>

<file path=ppt/tags/tag305.xml><?xml version="1.0" encoding="utf-8"?>
<p:tagLst xmlns:p="http://schemas.openxmlformats.org/presentationml/2006/main">
  <p:tag name="AS_UNIQUEID" val="701"/>
</p:tagLst>
</file>

<file path=ppt/tags/tag306.xml><?xml version="1.0" encoding="utf-8"?>
<p:tagLst xmlns:p="http://schemas.openxmlformats.org/presentationml/2006/main">
  <p:tag name="AS_UNIQUEID" val="702"/>
</p:tagLst>
</file>

<file path=ppt/tags/tag307.xml><?xml version="1.0" encoding="utf-8"?>
<p:tagLst xmlns:p="http://schemas.openxmlformats.org/presentationml/2006/main">
  <p:tag name="AS_UNIQUEID" val="703"/>
</p:tagLst>
</file>

<file path=ppt/tags/tag308.xml><?xml version="1.0" encoding="utf-8"?>
<p:tagLst xmlns:p="http://schemas.openxmlformats.org/presentationml/2006/main">
  <p:tag name="AS_UNIQUEID" val="704"/>
</p:tagLst>
</file>

<file path=ppt/tags/tag309.xml><?xml version="1.0" encoding="utf-8"?>
<p:tagLst xmlns:p="http://schemas.openxmlformats.org/presentationml/2006/main">
  <p:tag name="AS_UNIQUEID" val="705"/>
</p:tagLst>
</file>

<file path=ppt/tags/tag31.xml><?xml version="1.0" encoding="utf-8"?>
<p:tagLst xmlns:p="http://schemas.openxmlformats.org/presentationml/2006/main">
  <p:tag name="AS_UNIQUEID" val="430"/>
</p:tagLst>
</file>

<file path=ppt/tags/tag310.xml><?xml version="1.0" encoding="utf-8"?>
<p:tagLst xmlns:p="http://schemas.openxmlformats.org/presentationml/2006/main">
  <p:tag name="AS_UNIQUEID" val="706"/>
</p:tagLst>
</file>

<file path=ppt/tags/tag3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12.xml><?xml version="1.0" encoding="utf-8"?>
<p:tagLst xmlns:p="http://schemas.openxmlformats.org/presentationml/2006/main">
  <p:tag name="AS_UNIQUEID" val="707"/>
</p:tagLst>
</file>

<file path=ppt/tags/tag313.xml><?xml version="1.0" encoding="utf-8"?>
<p:tagLst xmlns:p="http://schemas.openxmlformats.org/presentationml/2006/main">
  <p:tag name="AS_UNIQUEID" val="708"/>
</p:tagLst>
</file>

<file path=ppt/tags/tag314.xml><?xml version="1.0" encoding="utf-8"?>
<p:tagLst xmlns:p="http://schemas.openxmlformats.org/presentationml/2006/main">
  <p:tag name="AS_UNIQUEID" val="709"/>
</p:tagLst>
</file>

<file path=ppt/tags/tag315.xml><?xml version="1.0" encoding="utf-8"?>
<p:tagLst xmlns:p="http://schemas.openxmlformats.org/presentationml/2006/main">
  <p:tag name="AS_UNIQUEID" val="710"/>
</p:tagLst>
</file>

<file path=ppt/tags/tag316.xml><?xml version="1.0" encoding="utf-8"?>
<p:tagLst xmlns:p="http://schemas.openxmlformats.org/presentationml/2006/main">
  <p:tag name="AS_UNIQUEID" val="711"/>
</p:tagLst>
</file>

<file path=ppt/tags/tag317.xml><?xml version="1.0" encoding="utf-8"?>
<p:tagLst xmlns:p="http://schemas.openxmlformats.org/presentationml/2006/main">
  <p:tag name="AS_UNIQUEID" val="712"/>
</p:tagLst>
</file>

<file path=ppt/tags/tag318.xml><?xml version="1.0" encoding="utf-8"?>
<p:tagLst xmlns:p="http://schemas.openxmlformats.org/presentationml/2006/main">
  <p:tag name="AS_UNIQUEID" val="713"/>
</p:tagLst>
</file>

<file path=ppt/tags/tag319.xml><?xml version="1.0" encoding="utf-8"?>
<p:tagLst xmlns:p="http://schemas.openxmlformats.org/presentationml/2006/main">
  <p:tag name="AS_UNIQUEID" val="714"/>
</p:tagLst>
</file>

<file path=ppt/tags/tag32.xml><?xml version="1.0" encoding="utf-8"?>
<p:tagLst xmlns:p="http://schemas.openxmlformats.org/presentationml/2006/main">
  <p:tag name="AS_UNIQUEID" val="431"/>
</p:tagLst>
</file>

<file path=ppt/tags/tag320.xml><?xml version="1.0" encoding="utf-8"?>
<p:tagLst xmlns:p="http://schemas.openxmlformats.org/presentationml/2006/main">
  <p:tag name="AS_UNIQUEID" val="715"/>
</p:tagLst>
</file>

<file path=ppt/tags/tag321.xml><?xml version="1.0" encoding="utf-8"?>
<p:tagLst xmlns:p="http://schemas.openxmlformats.org/presentationml/2006/main">
  <p:tag name="AS_UNIQUEID" val="716"/>
</p:tagLst>
</file>

<file path=ppt/tags/tag322.xml><?xml version="1.0" encoding="utf-8"?>
<p:tagLst xmlns:p="http://schemas.openxmlformats.org/presentationml/2006/main">
  <p:tag name="AS_UNIQUEID" val="717"/>
</p:tagLst>
</file>

<file path=ppt/tags/tag323.xml><?xml version="1.0" encoding="utf-8"?>
<p:tagLst xmlns:p="http://schemas.openxmlformats.org/presentationml/2006/main">
  <p:tag name="AS_UNIQUEID" val="718"/>
</p:tagLst>
</file>

<file path=ppt/tags/tag324.xml><?xml version="1.0" encoding="utf-8"?>
<p:tagLst xmlns:p="http://schemas.openxmlformats.org/presentationml/2006/main">
  <p:tag name="AS_UNIQUEID" val="719"/>
</p:tagLst>
</file>

<file path=ppt/tags/tag325.xml><?xml version="1.0" encoding="utf-8"?>
<p:tagLst xmlns:p="http://schemas.openxmlformats.org/presentationml/2006/main">
  <p:tag name="AS_UNIQUEID" val="720"/>
</p:tagLst>
</file>

<file path=ppt/tags/tag326.xml><?xml version="1.0" encoding="utf-8"?>
<p:tagLst xmlns:p="http://schemas.openxmlformats.org/presentationml/2006/main">
  <p:tag name="AS_UNIQUEID" val="721"/>
</p:tagLst>
</file>

<file path=ppt/tags/tag327.xml><?xml version="1.0" encoding="utf-8"?>
<p:tagLst xmlns:p="http://schemas.openxmlformats.org/presentationml/2006/main">
  <p:tag name="AS_UNIQUEID" val="722"/>
</p:tagLst>
</file>

<file path=ppt/tags/tag328.xml><?xml version="1.0" encoding="utf-8"?>
<p:tagLst xmlns:p="http://schemas.openxmlformats.org/presentationml/2006/main">
  <p:tag name="AS_UNIQUEID" val="723"/>
</p:tagLst>
</file>

<file path=ppt/tags/tag329.xml><?xml version="1.0" encoding="utf-8"?>
<p:tagLst xmlns:p="http://schemas.openxmlformats.org/presentationml/2006/main">
  <p:tag name="AS_UNIQUEID" val="724"/>
</p:tagLst>
</file>

<file path=ppt/tags/tag33.xml><?xml version="1.0" encoding="utf-8"?>
<p:tagLst xmlns:p="http://schemas.openxmlformats.org/presentationml/2006/main">
  <p:tag name="AS_UNIQUEID" val="432"/>
</p:tagLst>
</file>

<file path=ppt/tags/tag330.xml><?xml version="1.0" encoding="utf-8"?>
<p:tagLst xmlns:p="http://schemas.openxmlformats.org/presentationml/2006/main">
  <p:tag name="AS_UNIQUEID" val="725"/>
</p:tagLst>
</file>

<file path=ppt/tags/tag331.xml><?xml version="1.0" encoding="utf-8"?>
<p:tagLst xmlns:p="http://schemas.openxmlformats.org/presentationml/2006/main">
  <p:tag name="AS_UNIQUEID" val="726"/>
</p:tagLst>
</file>

<file path=ppt/tags/tag332.xml><?xml version="1.0" encoding="utf-8"?>
<p:tagLst xmlns:p="http://schemas.openxmlformats.org/presentationml/2006/main">
  <p:tag name="AS_UNIQUEID" val="727"/>
</p:tagLst>
</file>

<file path=ppt/tags/tag333.xml><?xml version="1.0" encoding="utf-8"?>
<p:tagLst xmlns:p="http://schemas.openxmlformats.org/presentationml/2006/main">
  <p:tag name="AS_UNIQUEID" val="728"/>
</p:tagLst>
</file>

<file path=ppt/tags/tag334.xml><?xml version="1.0" encoding="utf-8"?>
<p:tagLst xmlns:p="http://schemas.openxmlformats.org/presentationml/2006/main">
  <p:tag name="AS_UNIQUEID" val="729"/>
</p:tagLst>
</file>

<file path=ppt/tags/tag335.xml><?xml version="1.0" encoding="utf-8"?>
<p:tagLst xmlns:p="http://schemas.openxmlformats.org/presentationml/2006/main">
  <p:tag name="AS_UNIQUEID" val="730"/>
</p:tagLst>
</file>

<file path=ppt/tags/tag336.xml><?xml version="1.0" encoding="utf-8"?>
<p:tagLst xmlns:p="http://schemas.openxmlformats.org/presentationml/2006/main">
  <p:tag name="AS_UNIQUEID" val="731"/>
</p:tagLst>
</file>

<file path=ppt/tags/tag337.xml><?xml version="1.0" encoding="utf-8"?>
<p:tagLst xmlns:p="http://schemas.openxmlformats.org/presentationml/2006/main">
  <p:tag name="AS_UNIQUEID" val="732"/>
</p:tagLst>
</file>

<file path=ppt/tags/tag338.xml><?xml version="1.0" encoding="utf-8"?>
<p:tagLst xmlns:p="http://schemas.openxmlformats.org/presentationml/2006/main">
  <p:tag name="AS_UNIQUEID" val="733"/>
</p:tagLst>
</file>

<file path=ppt/tags/tag339.xml><?xml version="1.0" encoding="utf-8"?>
<p:tagLst xmlns:p="http://schemas.openxmlformats.org/presentationml/2006/main">
  <p:tag name="AS_UNIQUEID" val="734"/>
</p:tagLst>
</file>

<file path=ppt/tags/tag34.xml><?xml version="1.0" encoding="utf-8"?>
<p:tagLst xmlns:p="http://schemas.openxmlformats.org/presentationml/2006/main">
  <p:tag name="AS_UNIQUEID" val="433"/>
</p:tagLst>
</file>

<file path=ppt/tags/tag340.xml><?xml version="1.0" encoding="utf-8"?>
<p:tagLst xmlns:p="http://schemas.openxmlformats.org/presentationml/2006/main">
  <p:tag name="AS_UNIQUEID" val="735"/>
</p:tagLst>
</file>

<file path=ppt/tags/tag341.xml><?xml version="1.0" encoding="utf-8"?>
<p:tagLst xmlns:p="http://schemas.openxmlformats.org/presentationml/2006/main">
  <p:tag name="AS_UNIQUEID" val="736"/>
</p:tagLst>
</file>

<file path=ppt/tags/tag342.xml><?xml version="1.0" encoding="utf-8"?>
<p:tagLst xmlns:p="http://schemas.openxmlformats.org/presentationml/2006/main">
  <p:tag name="AS_UNIQUEID" val="737"/>
</p:tagLst>
</file>

<file path=ppt/tags/tag343.xml><?xml version="1.0" encoding="utf-8"?>
<p:tagLst xmlns:p="http://schemas.openxmlformats.org/presentationml/2006/main">
  <p:tag name="AS_UNIQUEID" val="738"/>
</p:tagLst>
</file>

<file path=ppt/tags/tag344.xml><?xml version="1.0" encoding="utf-8"?>
<p:tagLst xmlns:p="http://schemas.openxmlformats.org/presentationml/2006/main">
  <p:tag name="AS_UNIQUEID" val="739"/>
</p:tagLst>
</file>

<file path=ppt/tags/tag345.xml><?xml version="1.0" encoding="utf-8"?>
<p:tagLst xmlns:p="http://schemas.openxmlformats.org/presentationml/2006/main">
  <p:tag name="AS_UNIQUEID" val="740"/>
</p:tagLst>
</file>

<file path=ppt/tags/tag346.xml><?xml version="1.0" encoding="utf-8"?>
<p:tagLst xmlns:p="http://schemas.openxmlformats.org/presentationml/2006/main">
  <p:tag name="AS_UNIQUEID" val="741"/>
</p:tagLst>
</file>

<file path=ppt/tags/tag347.xml><?xml version="1.0" encoding="utf-8"?>
<p:tagLst xmlns:p="http://schemas.openxmlformats.org/presentationml/2006/main">
  <p:tag name="AS_UNIQUEID" val="742"/>
</p:tagLst>
</file>

<file path=ppt/tags/tag348.xml><?xml version="1.0" encoding="utf-8"?>
<p:tagLst xmlns:p="http://schemas.openxmlformats.org/presentationml/2006/main">
  <p:tag name="AS_UNIQUEID" val="743"/>
</p:tagLst>
</file>

<file path=ppt/tags/tag349.xml><?xml version="1.0" encoding="utf-8"?>
<p:tagLst xmlns:p="http://schemas.openxmlformats.org/presentationml/2006/main">
  <p:tag name="AS_UNIQUEID" val="744"/>
</p:tagLst>
</file>

<file path=ppt/tags/tag35.xml><?xml version="1.0" encoding="utf-8"?>
<p:tagLst xmlns:p="http://schemas.openxmlformats.org/presentationml/2006/main">
  <p:tag name="AS_UNIQUEID" val="434"/>
</p:tagLst>
</file>

<file path=ppt/tags/tag350.xml><?xml version="1.0" encoding="utf-8"?>
<p:tagLst xmlns:p="http://schemas.openxmlformats.org/presentationml/2006/main">
  <p:tag name="AS_UNIQUEID" val="745"/>
</p:tagLst>
</file>

<file path=ppt/tags/tag351.xml><?xml version="1.0" encoding="utf-8"?>
<p:tagLst xmlns:p="http://schemas.openxmlformats.org/presentationml/2006/main">
  <p:tag name="AS_UNIQUEID" val="746"/>
</p:tagLst>
</file>

<file path=ppt/tags/tag352.xml><?xml version="1.0" encoding="utf-8"?>
<p:tagLst xmlns:p="http://schemas.openxmlformats.org/presentationml/2006/main">
  <p:tag name="AS_UNIQUEID" val="747"/>
</p:tagLst>
</file>

<file path=ppt/tags/tag353.xml><?xml version="1.0" encoding="utf-8"?>
<p:tagLst xmlns:p="http://schemas.openxmlformats.org/presentationml/2006/main">
  <p:tag name="AS_UNIQUEID" val="748"/>
</p:tagLst>
</file>

<file path=ppt/tags/tag354.xml><?xml version="1.0" encoding="utf-8"?>
<p:tagLst xmlns:p="http://schemas.openxmlformats.org/presentationml/2006/main">
  <p:tag name="AS_UNIQUEID" val="749"/>
</p:tagLst>
</file>

<file path=ppt/tags/tag355.xml><?xml version="1.0" encoding="utf-8"?>
<p:tagLst xmlns:p="http://schemas.openxmlformats.org/presentationml/2006/main">
  <p:tag name="AS_UNIQUEID" val="750"/>
</p:tagLst>
</file>

<file path=ppt/tags/tag356.xml><?xml version="1.0" encoding="utf-8"?>
<p:tagLst xmlns:p="http://schemas.openxmlformats.org/presentationml/2006/main">
  <p:tag name="AS_UNIQUEID" val="751"/>
</p:tagLst>
</file>

<file path=ppt/tags/tag357.xml><?xml version="1.0" encoding="utf-8"?>
<p:tagLst xmlns:p="http://schemas.openxmlformats.org/presentationml/2006/main">
  <p:tag name="AS_UNIQUEID" val="752"/>
</p:tagLst>
</file>

<file path=ppt/tags/tag358.xml><?xml version="1.0" encoding="utf-8"?>
<p:tagLst xmlns:p="http://schemas.openxmlformats.org/presentationml/2006/main">
  <p:tag name="AS_UNIQUEID" val="753"/>
</p:tagLst>
</file>

<file path=ppt/tags/tag359.xml><?xml version="1.0" encoding="utf-8"?>
<p:tagLst xmlns:p="http://schemas.openxmlformats.org/presentationml/2006/main">
  <p:tag name="AS_UNIQUEID" val="754"/>
</p:tagLst>
</file>

<file path=ppt/tags/tag36.xml><?xml version="1.0" encoding="utf-8"?>
<p:tagLst xmlns:p="http://schemas.openxmlformats.org/presentationml/2006/main">
  <p:tag name="AS_UNIQUEID" val="435"/>
</p:tagLst>
</file>

<file path=ppt/tags/tag360.xml><?xml version="1.0" encoding="utf-8"?>
<p:tagLst xmlns:p="http://schemas.openxmlformats.org/presentationml/2006/main">
  <p:tag name="AS_UNIQUEID" val="755"/>
</p:tagLst>
</file>

<file path=ppt/tags/tag361.xml><?xml version="1.0" encoding="utf-8"?>
<p:tagLst xmlns:p="http://schemas.openxmlformats.org/presentationml/2006/main">
  <p:tag name="AS_UNIQUEID" val="756"/>
</p:tagLst>
</file>

<file path=ppt/tags/tag362.xml><?xml version="1.0" encoding="utf-8"?>
<p:tagLst xmlns:p="http://schemas.openxmlformats.org/presentationml/2006/main">
  <p:tag name="AS_UNIQUEID" val="757"/>
</p:tagLst>
</file>

<file path=ppt/tags/tag363.xml><?xml version="1.0" encoding="utf-8"?>
<p:tagLst xmlns:p="http://schemas.openxmlformats.org/presentationml/2006/main">
  <p:tag name="AS_UNIQUEID" val="758"/>
</p:tagLst>
</file>

<file path=ppt/tags/tag364.xml><?xml version="1.0" encoding="utf-8"?>
<p:tagLst xmlns:p="http://schemas.openxmlformats.org/presentationml/2006/main">
  <p:tag name="AS_UNIQUEID" val="759"/>
</p:tagLst>
</file>

<file path=ppt/tags/tag365.xml><?xml version="1.0" encoding="utf-8"?>
<p:tagLst xmlns:p="http://schemas.openxmlformats.org/presentationml/2006/main">
  <p:tag name="AS_UNIQUEID" val="760"/>
</p:tagLst>
</file>

<file path=ppt/tags/tag366.xml><?xml version="1.0" encoding="utf-8"?>
<p:tagLst xmlns:p="http://schemas.openxmlformats.org/presentationml/2006/main">
  <p:tag name="AS_UNIQUEID" val="761"/>
</p:tagLst>
</file>

<file path=ppt/tags/tag367.xml><?xml version="1.0" encoding="utf-8"?>
<p:tagLst xmlns:p="http://schemas.openxmlformats.org/presentationml/2006/main">
  <p:tag name="AS_UNIQUEID" val="762"/>
</p:tagLst>
</file>

<file path=ppt/tags/tag368.xml><?xml version="1.0" encoding="utf-8"?>
<p:tagLst xmlns:p="http://schemas.openxmlformats.org/presentationml/2006/main">
  <p:tag name="AS_UNIQUEID" val="763"/>
</p:tagLst>
</file>

<file path=ppt/tags/tag369.xml><?xml version="1.0" encoding="utf-8"?>
<p:tagLst xmlns:p="http://schemas.openxmlformats.org/presentationml/2006/main">
  <p:tag name="AS_UNIQUEID" val="764"/>
</p:tagLst>
</file>

<file path=ppt/tags/tag37.xml><?xml version="1.0" encoding="utf-8"?>
<p:tagLst xmlns:p="http://schemas.openxmlformats.org/presentationml/2006/main">
  <p:tag name="AS_UNIQUEID" val="436"/>
</p:tagLst>
</file>

<file path=ppt/tags/tag370.xml><?xml version="1.0" encoding="utf-8"?>
<p:tagLst xmlns:p="http://schemas.openxmlformats.org/presentationml/2006/main">
  <p:tag name="AS_UNIQUEID" val="765"/>
</p:tagLst>
</file>

<file path=ppt/tags/tag371.xml><?xml version="1.0" encoding="utf-8"?>
<p:tagLst xmlns:p="http://schemas.openxmlformats.org/presentationml/2006/main">
  <p:tag name="AS_UNIQUEID" val="766"/>
</p:tagLst>
</file>

<file path=ppt/tags/tag372.xml><?xml version="1.0" encoding="utf-8"?>
<p:tagLst xmlns:p="http://schemas.openxmlformats.org/presentationml/2006/main">
  <p:tag name="AS_UNIQUEID" val="767"/>
</p:tagLst>
</file>

<file path=ppt/tags/tag373.xml><?xml version="1.0" encoding="utf-8"?>
<p:tagLst xmlns:p="http://schemas.openxmlformats.org/presentationml/2006/main">
  <p:tag name="AS_UNIQUEID" val="768"/>
</p:tagLst>
</file>

<file path=ppt/tags/tag374.xml><?xml version="1.0" encoding="utf-8"?>
<p:tagLst xmlns:p="http://schemas.openxmlformats.org/presentationml/2006/main">
  <p:tag name="AS_UNIQUEID" val="769"/>
</p:tagLst>
</file>

<file path=ppt/tags/tag375.xml><?xml version="1.0" encoding="utf-8"?>
<p:tagLst xmlns:p="http://schemas.openxmlformats.org/presentationml/2006/main">
  <p:tag name="AS_UNIQUEID" val="770"/>
</p:tagLst>
</file>

<file path=ppt/tags/tag376.xml><?xml version="1.0" encoding="utf-8"?>
<p:tagLst xmlns:p="http://schemas.openxmlformats.org/presentationml/2006/main">
  <p:tag name="AS_UNIQUEID" val="771"/>
</p:tagLst>
</file>

<file path=ppt/tags/tag377.xml><?xml version="1.0" encoding="utf-8"?>
<p:tagLst xmlns:p="http://schemas.openxmlformats.org/presentationml/2006/main">
  <p:tag name="AS_UNIQUEID" val="772"/>
</p:tagLst>
</file>

<file path=ppt/tags/tag378.xml><?xml version="1.0" encoding="utf-8"?>
<p:tagLst xmlns:p="http://schemas.openxmlformats.org/presentationml/2006/main">
  <p:tag name="AS_UNIQUEID" val="773"/>
</p:tagLst>
</file>

<file path=ppt/tags/tag379.xml><?xml version="1.0" encoding="utf-8"?>
<p:tagLst xmlns:p="http://schemas.openxmlformats.org/presentationml/2006/main">
  <p:tag name="AS_UNIQUEID" val="774"/>
</p:tagLst>
</file>

<file path=ppt/tags/tag38.xml><?xml version="1.0" encoding="utf-8"?>
<p:tagLst xmlns:p="http://schemas.openxmlformats.org/presentationml/2006/main">
  <p:tag name="AS_UNIQUEID" val="437"/>
</p:tagLst>
</file>

<file path=ppt/tags/tag380.xml><?xml version="1.0" encoding="utf-8"?>
<p:tagLst xmlns:p="http://schemas.openxmlformats.org/presentationml/2006/main">
  <p:tag name="AS_UNIQUEID" val="775"/>
</p:tagLst>
</file>

<file path=ppt/tags/tag381.xml><?xml version="1.0" encoding="utf-8"?>
<p:tagLst xmlns:p="http://schemas.openxmlformats.org/presentationml/2006/main">
  <p:tag name="AS_UNIQUEID" val="776"/>
</p:tagLst>
</file>

<file path=ppt/tags/tag382.xml><?xml version="1.0" encoding="utf-8"?>
<p:tagLst xmlns:p="http://schemas.openxmlformats.org/presentationml/2006/main">
  <p:tag name="AS_UNIQUEID" val="777"/>
</p:tagLst>
</file>

<file path=ppt/tags/tag383.xml><?xml version="1.0" encoding="utf-8"?>
<p:tagLst xmlns:p="http://schemas.openxmlformats.org/presentationml/2006/main">
  <p:tag name="AS_UNIQUEID" val="778"/>
</p:tagLst>
</file>

<file path=ppt/tags/tag384.xml><?xml version="1.0" encoding="utf-8"?>
<p:tagLst xmlns:p="http://schemas.openxmlformats.org/presentationml/2006/main">
  <p:tag name="AS_UNIQUEID" val="779"/>
</p:tagLst>
</file>

<file path=ppt/tags/tag385.xml><?xml version="1.0" encoding="utf-8"?>
<p:tagLst xmlns:p="http://schemas.openxmlformats.org/presentationml/2006/main">
  <p:tag name="AS_UNIQUEID" val="780"/>
</p:tagLst>
</file>

<file path=ppt/tags/tag386.xml><?xml version="1.0" encoding="utf-8"?>
<p:tagLst xmlns:p="http://schemas.openxmlformats.org/presentationml/2006/main">
  <p:tag name="AS_UNIQUEID" val="781"/>
</p:tagLst>
</file>

<file path=ppt/tags/tag387.xml><?xml version="1.0" encoding="utf-8"?>
<p:tagLst xmlns:p="http://schemas.openxmlformats.org/presentationml/2006/main">
  <p:tag name="AS_UNIQUEID" val="782"/>
</p:tagLst>
</file>

<file path=ppt/tags/tag388.xml><?xml version="1.0" encoding="utf-8"?>
<p:tagLst xmlns:p="http://schemas.openxmlformats.org/presentationml/2006/main">
  <p:tag name="AS_UNIQUEID" val="783"/>
</p:tagLst>
</file>

<file path=ppt/tags/tag389.xml><?xml version="1.0" encoding="utf-8"?>
<p:tagLst xmlns:p="http://schemas.openxmlformats.org/presentationml/2006/main">
  <p:tag name="AS_UNIQUEID" val="784"/>
</p:tagLst>
</file>

<file path=ppt/tags/tag39.xml><?xml version="1.0" encoding="utf-8"?>
<p:tagLst xmlns:p="http://schemas.openxmlformats.org/presentationml/2006/main">
  <p:tag name="AS_UNIQUEID" val="438"/>
</p:tagLst>
</file>

<file path=ppt/tags/tag390.xml><?xml version="1.0" encoding="utf-8"?>
<p:tagLst xmlns:p="http://schemas.openxmlformats.org/presentationml/2006/main">
  <p:tag name="AS_UNIQUEID" val="785"/>
</p:tagLst>
</file>

<file path=ppt/tags/tag391.xml><?xml version="1.0" encoding="utf-8"?>
<p:tagLst xmlns:p="http://schemas.openxmlformats.org/presentationml/2006/main">
  <p:tag name="AS_UNIQUEID" val="786"/>
</p:tagLst>
</file>

<file path=ppt/tags/tag392.xml><?xml version="1.0" encoding="utf-8"?>
<p:tagLst xmlns:p="http://schemas.openxmlformats.org/presentationml/2006/main">
  <p:tag name="AS_UNIQUEID" val="787"/>
</p:tagLst>
</file>

<file path=ppt/tags/tag393.xml><?xml version="1.0" encoding="utf-8"?>
<p:tagLst xmlns:p="http://schemas.openxmlformats.org/presentationml/2006/main">
  <p:tag name="AS_UNIQUEID" val="788"/>
</p:tagLst>
</file>

<file path=ppt/tags/tag394.xml><?xml version="1.0" encoding="utf-8"?>
<p:tagLst xmlns:p="http://schemas.openxmlformats.org/presentationml/2006/main">
  <p:tag name="AS_UNIQUEID" val="789"/>
</p:tagLst>
</file>

<file path=ppt/tags/tag395.xml><?xml version="1.0" encoding="utf-8"?>
<p:tagLst xmlns:p="http://schemas.openxmlformats.org/presentationml/2006/main">
  <p:tag name="AS_UNIQUEID" val="790"/>
</p:tagLst>
</file>

<file path=ppt/tags/tag396.xml><?xml version="1.0" encoding="utf-8"?>
<p:tagLst xmlns:p="http://schemas.openxmlformats.org/presentationml/2006/main">
  <p:tag name="AS_UNIQUEID" val="791"/>
</p:tagLst>
</file>

<file path=ppt/tags/tag397.xml><?xml version="1.0" encoding="utf-8"?>
<p:tagLst xmlns:p="http://schemas.openxmlformats.org/presentationml/2006/main">
  <p:tag name="AS_UNIQUEID" val="792"/>
</p:tagLst>
</file>

<file path=ppt/tags/tag39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99.xml><?xml version="1.0" encoding="utf-8"?>
<p:tagLst xmlns:p="http://schemas.openxmlformats.org/presentationml/2006/main">
  <p:tag name="AS_UNIQUEID" val="793"/>
</p:tagLst>
</file>

<file path=ppt/tags/tag4.xml><?xml version="1.0" encoding="utf-8"?>
<p:tagLst xmlns:p="http://schemas.openxmlformats.org/presentationml/2006/main">
  <p:tag name="AS_UNIQUEID" val="403"/>
</p:tagLst>
</file>

<file path=ppt/tags/tag40.xml><?xml version="1.0" encoding="utf-8"?>
<p:tagLst xmlns:p="http://schemas.openxmlformats.org/presentationml/2006/main">
  <p:tag name="AS_UNIQUEID" val="439"/>
</p:tagLst>
</file>

<file path=ppt/tags/tag400.xml><?xml version="1.0" encoding="utf-8"?>
<p:tagLst xmlns:p="http://schemas.openxmlformats.org/presentationml/2006/main">
  <p:tag name="AS_UNIQUEID" val="794"/>
</p:tagLst>
</file>

<file path=ppt/tags/tag401.xml><?xml version="1.0" encoding="utf-8"?>
<p:tagLst xmlns:p="http://schemas.openxmlformats.org/presentationml/2006/main">
  <p:tag name="AS_UNIQUEID" val="795"/>
</p:tagLst>
</file>

<file path=ppt/tags/tag402.xml><?xml version="1.0" encoding="utf-8"?>
<p:tagLst xmlns:p="http://schemas.openxmlformats.org/presentationml/2006/main">
  <p:tag name="AS_UNIQUEID" val="796"/>
</p:tagLst>
</file>

<file path=ppt/tags/tag403.xml><?xml version="1.0" encoding="utf-8"?>
<p:tagLst xmlns:p="http://schemas.openxmlformats.org/presentationml/2006/main">
  <p:tag name="AS_UNIQUEID" val="797"/>
</p:tagLst>
</file>

<file path=ppt/tags/tag404.xml><?xml version="1.0" encoding="utf-8"?>
<p:tagLst xmlns:p="http://schemas.openxmlformats.org/presentationml/2006/main">
  <p:tag name="AS_UNIQUEID" val="798"/>
</p:tagLst>
</file>

<file path=ppt/tags/tag405.xml><?xml version="1.0" encoding="utf-8"?>
<p:tagLst xmlns:p="http://schemas.openxmlformats.org/presentationml/2006/main">
  <p:tag name="AS_UNIQUEID" val="799"/>
</p:tagLst>
</file>

<file path=ppt/tags/tag406.xml><?xml version="1.0" encoding="utf-8"?>
<p:tagLst xmlns:p="http://schemas.openxmlformats.org/presentationml/2006/main">
  <p:tag name="AS_UNIQUEID" val="800"/>
</p:tagLst>
</file>

<file path=ppt/tags/tag407.xml><?xml version="1.0" encoding="utf-8"?>
<p:tagLst xmlns:p="http://schemas.openxmlformats.org/presentationml/2006/main">
  <p:tag name="AS_UNIQUEID" val="801"/>
</p:tagLst>
</file>

<file path=ppt/tags/tag408.xml><?xml version="1.0" encoding="utf-8"?>
<p:tagLst xmlns:p="http://schemas.openxmlformats.org/presentationml/2006/main">
  <p:tag name="AS_UNIQUEID" val="802"/>
</p:tagLst>
</file>

<file path=ppt/tags/tag409.xml><?xml version="1.0" encoding="utf-8"?>
<p:tagLst xmlns:p="http://schemas.openxmlformats.org/presentationml/2006/main">
  <p:tag name="AS_UNIQUEID" val="803"/>
</p:tagLst>
</file>

<file path=ppt/tags/tag41.xml><?xml version="1.0" encoding="utf-8"?>
<p:tagLst xmlns:p="http://schemas.openxmlformats.org/presentationml/2006/main">
  <p:tag name="AS_UNIQUEID" val="440"/>
</p:tagLst>
</file>

<file path=ppt/tags/tag410.xml><?xml version="1.0" encoding="utf-8"?>
<p:tagLst xmlns:p="http://schemas.openxmlformats.org/presentationml/2006/main">
  <p:tag name="AS_UNIQUEID" val="804"/>
</p:tagLst>
</file>

<file path=ppt/tags/tag411.xml><?xml version="1.0" encoding="utf-8"?>
<p:tagLst xmlns:p="http://schemas.openxmlformats.org/presentationml/2006/main">
  <p:tag name="AS_UNIQUEID" val="805"/>
</p:tagLst>
</file>

<file path=ppt/tags/tag412.xml><?xml version="1.0" encoding="utf-8"?>
<p:tagLst xmlns:p="http://schemas.openxmlformats.org/presentationml/2006/main">
  <p:tag name="AS_UNIQUEID" val="806"/>
</p:tagLst>
</file>

<file path=ppt/tags/tag413.xml><?xml version="1.0" encoding="utf-8"?>
<p:tagLst xmlns:p="http://schemas.openxmlformats.org/presentationml/2006/main">
  <p:tag name="AS_UNIQUEID" val="807"/>
</p:tagLst>
</file>

<file path=ppt/tags/tag414.xml><?xml version="1.0" encoding="utf-8"?>
<p:tagLst xmlns:p="http://schemas.openxmlformats.org/presentationml/2006/main">
  <p:tag name="AS_UNIQUEID" val="808"/>
</p:tagLst>
</file>

<file path=ppt/tags/tag415.xml><?xml version="1.0" encoding="utf-8"?>
<p:tagLst xmlns:p="http://schemas.openxmlformats.org/presentationml/2006/main">
  <p:tag name="AS_UNIQUEID" val="809"/>
</p:tagLst>
</file>

<file path=ppt/tags/tag416.xml><?xml version="1.0" encoding="utf-8"?>
<p:tagLst xmlns:p="http://schemas.openxmlformats.org/presentationml/2006/main">
  <p:tag name="AS_UNIQUEID" val="810"/>
</p:tagLst>
</file>

<file path=ppt/tags/tag417.xml><?xml version="1.0" encoding="utf-8"?>
<p:tagLst xmlns:p="http://schemas.openxmlformats.org/presentationml/2006/main">
  <p:tag name="AS_UNIQUEID" val="811"/>
</p:tagLst>
</file>

<file path=ppt/tags/tag418.xml><?xml version="1.0" encoding="utf-8"?>
<p:tagLst xmlns:p="http://schemas.openxmlformats.org/presentationml/2006/main">
  <p:tag name="AS_UNIQUEID" val="812"/>
</p:tagLst>
</file>

<file path=ppt/tags/tag419.xml><?xml version="1.0" encoding="utf-8"?>
<p:tagLst xmlns:p="http://schemas.openxmlformats.org/presentationml/2006/main">
  <p:tag name="AS_UNIQUEID" val="813"/>
</p:tagLst>
</file>

<file path=ppt/tags/tag42.xml><?xml version="1.0" encoding="utf-8"?>
<p:tagLst xmlns:p="http://schemas.openxmlformats.org/presentationml/2006/main">
  <p:tag name="AS_UNIQUEID" val="441"/>
</p:tagLst>
</file>

<file path=ppt/tags/tag420.xml><?xml version="1.0" encoding="utf-8"?>
<p:tagLst xmlns:p="http://schemas.openxmlformats.org/presentationml/2006/main">
  <p:tag name="AS_UNIQUEID" val="814"/>
</p:tagLst>
</file>

<file path=ppt/tags/tag421.xml><?xml version="1.0" encoding="utf-8"?>
<p:tagLst xmlns:p="http://schemas.openxmlformats.org/presentationml/2006/main">
  <p:tag name="AS_UNIQUEID" val="815"/>
</p:tagLst>
</file>

<file path=ppt/tags/tag422.xml><?xml version="1.0" encoding="utf-8"?>
<p:tagLst xmlns:p="http://schemas.openxmlformats.org/presentationml/2006/main">
  <p:tag name="AS_UNIQUEID" val="816"/>
</p:tagLst>
</file>

<file path=ppt/tags/tag423.xml><?xml version="1.0" encoding="utf-8"?>
<p:tagLst xmlns:p="http://schemas.openxmlformats.org/presentationml/2006/main">
  <p:tag name="AS_UNIQUEID" val="817"/>
</p:tagLst>
</file>

<file path=ppt/tags/tag424.xml><?xml version="1.0" encoding="utf-8"?>
<p:tagLst xmlns:p="http://schemas.openxmlformats.org/presentationml/2006/main">
  <p:tag name="AS_UNIQUEID" val="818"/>
</p:tagLst>
</file>

<file path=ppt/tags/tag425.xml><?xml version="1.0" encoding="utf-8"?>
<p:tagLst xmlns:p="http://schemas.openxmlformats.org/presentationml/2006/main">
  <p:tag name="AS_UNIQUEID" val="819"/>
</p:tagLst>
</file>

<file path=ppt/tags/tag426.xml><?xml version="1.0" encoding="utf-8"?>
<p:tagLst xmlns:p="http://schemas.openxmlformats.org/presentationml/2006/main">
  <p:tag name="AS_UNIQUEID" val="820"/>
</p:tagLst>
</file>

<file path=ppt/tags/tag427.xml><?xml version="1.0" encoding="utf-8"?>
<p:tagLst xmlns:p="http://schemas.openxmlformats.org/presentationml/2006/main">
  <p:tag name="AS_UNIQUEID" val="821"/>
</p:tagLst>
</file>

<file path=ppt/tags/tag428.xml><?xml version="1.0" encoding="utf-8"?>
<p:tagLst xmlns:p="http://schemas.openxmlformats.org/presentationml/2006/main">
  <p:tag name="AS_UNIQUEID" val="822"/>
</p:tagLst>
</file>

<file path=ppt/tags/tag429.xml><?xml version="1.0" encoding="utf-8"?>
<p:tagLst xmlns:p="http://schemas.openxmlformats.org/presentationml/2006/main">
  <p:tag name="AS_UNIQUEID" val="823"/>
</p:tagLst>
</file>

<file path=ppt/tags/tag43.xml><?xml version="1.0" encoding="utf-8"?>
<p:tagLst xmlns:p="http://schemas.openxmlformats.org/presentationml/2006/main">
  <p:tag name="AS_UNIQUEID" val="442"/>
</p:tagLst>
</file>

<file path=ppt/tags/tag430.xml><?xml version="1.0" encoding="utf-8"?>
<p:tagLst xmlns:p="http://schemas.openxmlformats.org/presentationml/2006/main">
  <p:tag name="AS_UNIQUEID" val="824"/>
</p:tagLst>
</file>

<file path=ppt/tags/tag431.xml><?xml version="1.0" encoding="utf-8"?>
<p:tagLst xmlns:p="http://schemas.openxmlformats.org/presentationml/2006/main">
  <p:tag name="AS_UNIQUEID" val="825"/>
</p:tagLst>
</file>

<file path=ppt/tags/tag432.xml><?xml version="1.0" encoding="utf-8"?>
<p:tagLst xmlns:p="http://schemas.openxmlformats.org/presentationml/2006/main">
  <p:tag name="AS_UNIQUEID" val="826"/>
</p:tagLst>
</file>

<file path=ppt/tags/tag433.xml><?xml version="1.0" encoding="utf-8"?>
<p:tagLst xmlns:p="http://schemas.openxmlformats.org/presentationml/2006/main">
  <p:tag name="AS_UNIQUEID" val="827"/>
</p:tagLst>
</file>

<file path=ppt/tags/tag434.xml><?xml version="1.0" encoding="utf-8"?>
<p:tagLst xmlns:p="http://schemas.openxmlformats.org/presentationml/2006/main">
  <p:tag name="AS_UNIQUEID" val="828"/>
</p:tagLst>
</file>

<file path=ppt/tags/tag435.xml><?xml version="1.0" encoding="utf-8"?>
<p:tagLst xmlns:p="http://schemas.openxmlformats.org/presentationml/2006/main">
  <p:tag name="AS_UNIQUEID" val="829"/>
</p:tagLst>
</file>

<file path=ppt/tags/tag436.xml><?xml version="1.0" encoding="utf-8"?>
<p:tagLst xmlns:p="http://schemas.openxmlformats.org/presentationml/2006/main">
  <p:tag name="AS_UNIQUEID" val="830"/>
</p:tagLst>
</file>

<file path=ppt/tags/tag437.xml><?xml version="1.0" encoding="utf-8"?>
<p:tagLst xmlns:p="http://schemas.openxmlformats.org/presentationml/2006/main">
  <p:tag name="AS_UNIQUEID" val="831"/>
</p:tagLst>
</file>

<file path=ppt/tags/tag438.xml><?xml version="1.0" encoding="utf-8"?>
<p:tagLst xmlns:p="http://schemas.openxmlformats.org/presentationml/2006/main">
  <p:tag name="AS_UNIQUEID" val="832"/>
</p:tagLst>
</file>

<file path=ppt/tags/tag439.xml><?xml version="1.0" encoding="utf-8"?>
<p:tagLst xmlns:p="http://schemas.openxmlformats.org/presentationml/2006/main">
  <p:tag name="AS_UNIQUEID" val="833"/>
</p:tagLst>
</file>

<file path=ppt/tags/tag44.xml><?xml version="1.0" encoding="utf-8"?>
<p:tagLst xmlns:p="http://schemas.openxmlformats.org/presentationml/2006/main">
  <p:tag name="AS_UNIQUEID" val="443"/>
</p:tagLst>
</file>

<file path=ppt/tags/tag440.xml><?xml version="1.0" encoding="utf-8"?>
<p:tagLst xmlns:p="http://schemas.openxmlformats.org/presentationml/2006/main">
  <p:tag name="AS_UNIQUEID" val="834"/>
</p:tagLst>
</file>

<file path=ppt/tags/tag441.xml><?xml version="1.0" encoding="utf-8"?>
<p:tagLst xmlns:p="http://schemas.openxmlformats.org/presentationml/2006/main">
  <p:tag name="AS_UNIQUEID" val="835"/>
</p:tagLst>
</file>

<file path=ppt/tags/tag442.xml><?xml version="1.0" encoding="utf-8"?>
<p:tagLst xmlns:p="http://schemas.openxmlformats.org/presentationml/2006/main">
  <p:tag name="AS_UNIQUEID" val="836"/>
</p:tagLst>
</file>

<file path=ppt/tags/tag443.xml><?xml version="1.0" encoding="utf-8"?>
<p:tagLst xmlns:p="http://schemas.openxmlformats.org/presentationml/2006/main">
  <p:tag name="AS_UNIQUEID" val="837"/>
</p:tagLst>
</file>

<file path=ppt/tags/tag444.xml><?xml version="1.0" encoding="utf-8"?>
<p:tagLst xmlns:p="http://schemas.openxmlformats.org/presentationml/2006/main">
  <p:tag name="AS_UNIQUEID" val="838"/>
</p:tagLst>
</file>

<file path=ppt/tags/tag445.xml><?xml version="1.0" encoding="utf-8"?>
<p:tagLst xmlns:p="http://schemas.openxmlformats.org/presentationml/2006/main">
  <p:tag name="AS_UNIQUEID" val="839"/>
</p:tagLst>
</file>

<file path=ppt/tags/tag446.xml><?xml version="1.0" encoding="utf-8"?>
<p:tagLst xmlns:p="http://schemas.openxmlformats.org/presentationml/2006/main">
  <p:tag name="AS_UNIQUEID" val="840"/>
</p:tagLst>
</file>

<file path=ppt/tags/tag447.xml><?xml version="1.0" encoding="utf-8"?>
<p:tagLst xmlns:p="http://schemas.openxmlformats.org/presentationml/2006/main">
  <p:tag name="AS_UNIQUEID" val="841"/>
</p:tagLst>
</file>

<file path=ppt/tags/tag448.xml><?xml version="1.0" encoding="utf-8"?>
<p:tagLst xmlns:p="http://schemas.openxmlformats.org/presentationml/2006/main">
  <p:tag name="AS_UNIQUEID" val="842"/>
</p:tagLst>
</file>

<file path=ppt/tags/tag449.xml><?xml version="1.0" encoding="utf-8"?>
<p:tagLst xmlns:p="http://schemas.openxmlformats.org/presentationml/2006/main">
  <p:tag name="AS_UNIQUEID" val="843"/>
</p:tagLst>
</file>

<file path=ppt/tags/tag45.xml><?xml version="1.0" encoding="utf-8"?>
<p:tagLst xmlns:p="http://schemas.openxmlformats.org/presentationml/2006/main">
  <p:tag name="AS_UNIQUEID" val="444"/>
</p:tagLst>
</file>

<file path=ppt/tags/tag450.xml><?xml version="1.0" encoding="utf-8"?>
<p:tagLst xmlns:p="http://schemas.openxmlformats.org/presentationml/2006/main">
  <p:tag name="AS_UNIQUEID" val="844"/>
</p:tagLst>
</file>

<file path=ppt/tags/tag451.xml><?xml version="1.0" encoding="utf-8"?>
<p:tagLst xmlns:p="http://schemas.openxmlformats.org/presentationml/2006/main">
  <p:tag name="AS_UNIQUEID" val="845"/>
</p:tagLst>
</file>

<file path=ppt/tags/tag452.xml><?xml version="1.0" encoding="utf-8"?>
<p:tagLst xmlns:p="http://schemas.openxmlformats.org/presentationml/2006/main">
  <p:tag name="AS_UNIQUEID" val="846"/>
</p:tagLst>
</file>

<file path=ppt/tags/tag453.xml><?xml version="1.0" encoding="utf-8"?>
<p:tagLst xmlns:p="http://schemas.openxmlformats.org/presentationml/2006/main">
  <p:tag name="AS_UNIQUEID" val="847"/>
</p:tagLst>
</file>

<file path=ppt/tags/tag454.xml><?xml version="1.0" encoding="utf-8"?>
<p:tagLst xmlns:p="http://schemas.openxmlformats.org/presentationml/2006/main">
  <p:tag name="AS_UNIQUEID" val="848"/>
</p:tagLst>
</file>

<file path=ppt/tags/tag455.xml><?xml version="1.0" encoding="utf-8"?>
<p:tagLst xmlns:p="http://schemas.openxmlformats.org/presentationml/2006/main">
  <p:tag name="AS_UNIQUEID" val="849"/>
</p:tagLst>
</file>

<file path=ppt/tags/tag456.xml><?xml version="1.0" encoding="utf-8"?>
<p:tagLst xmlns:p="http://schemas.openxmlformats.org/presentationml/2006/main">
  <p:tag name="AS_UNIQUEID" val="850"/>
</p:tagLst>
</file>

<file path=ppt/tags/tag457.xml><?xml version="1.0" encoding="utf-8"?>
<p:tagLst xmlns:p="http://schemas.openxmlformats.org/presentationml/2006/main">
  <p:tag name="AS_UNIQUEID" val="851"/>
</p:tagLst>
</file>

<file path=ppt/tags/tag458.xml><?xml version="1.0" encoding="utf-8"?>
<p:tagLst xmlns:p="http://schemas.openxmlformats.org/presentationml/2006/main">
  <p:tag name="AS_UNIQUEID" val="852"/>
</p:tagLst>
</file>

<file path=ppt/tags/tag459.xml><?xml version="1.0" encoding="utf-8"?>
<p:tagLst xmlns:p="http://schemas.openxmlformats.org/presentationml/2006/main">
  <p:tag name="AS_UNIQUEID" val="853"/>
</p:tagLst>
</file>

<file path=ppt/tags/tag46.xml><?xml version="1.0" encoding="utf-8"?>
<p:tagLst xmlns:p="http://schemas.openxmlformats.org/presentationml/2006/main">
  <p:tag name="AS_UNIQUEID" val="445"/>
</p:tagLst>
</file>

<file path=ppt/tags/tag460.xml><?xml version="1.0" encoding="utf-8"?>
<p:tagLst xmlns:p="http://schemas.openxmlformats.org/presentationml/2006/main">
  <p:tag name="AS_UNIQUEID" val="854"/>
</p:tagLst>
</file>

<file path=ppt/tags/tag461.xml><?xml version="1.0" encoding="utf-8"?>
<p:tagLst xmlns:p="http://schemas.openxmlformats.org/presentationml/2006/main">
  <p:tag name="AS_UNIQUEID" val="855"/>
</p:tagLst>
</file>

<file path=ppt/tags/tag462.xml><?xml version="1.0" encoding="utf-8"?>
<p:tagLst xmlns:p="http://schemas.openxmlformats.org/presentationml/2006/main">
  <p:tag name="AS_UNIQUEID" val="856"/>
</p:tagLst>
</file>

<file path=ppt/tags/tag463.xml><?xml version="1.0" encoding="utf-8"?>
<p:tagLst xmlns:p="http://schemas.openxmlformats.org/presentationml/2006/main">
  <p:tag name="AS_UNIQUEID" val="857"/>
</p:tagLst>
</file>

<file path=ppt/tags/tag464.xml><?xml version="1.0" encoding="utf-8"?>
<p:tagLst xmlns:p="http://schemas.openxmlformats.org/presentationml/2006/main">
  <p:tag name="AS_UNIQUEID" val="858"/>
</p:tagLst>
</file>

<file path=ppt/tags/tag465.xml><?xml version="1.0" encoding="utf-8"?>
<p:tagLst xmlns:p="http://schemas.openxmlformats.org/presentationml/2006/main">
  <p:tag name="AS_UNIQUEID" val="859"/>
</p:tagLst>
</file>

<file path=ppt/tags/tag466.xml><?xml version="1.0" encoding="utf-8"?>
<p:tagLst xmlns:p="http://schemas.openxmlformats.org/presentationml/2006/main">
  <p:tag name="AS_UNIQUEID" val="860"/>
</p:tagLst>
</file>

<file path=ppt/tags/tag467.xml><?xml version="1.0" encoding="utf-8"?>
<p:tagLst xmlns:p="http://schemas.openxmlformats.org/presentationml/2006/main">
  <p:tag name="AS_UNIQUEID" val="861"/>
</p:tagLst>
</file>

<file path=ppt/tags/tag468.xml><?xml version="1.0" encoding="utf-8"?>
<p:tagLst xmlns:p="http://schemas.openxmlformats.org/presentationml/2006/main">
  <p:tag name="AS_UNIQUEID" val="862"/>
</p:tagLst>
</file>

<file path=ppt/tags/tag469.xml><?xml version="1.0" encoding="utf-8"?>
<p:tagLst xmlns:p="http://schemas.openxmlformats.org/presentationml/2006/main">
  <p:tag name="AS_UNIQUEID" val="863"/>
</p:tagLst>
</file>

<file path=ppt/tags/tag47.xml><?xml version="1.0" encoding="utf-8"?>
<p:tagLst xmlns:p="http://schemas.openxmlformats.org/presentationml/2006/main">
  <p:tag name="AS_UNIQUEID" val="446"/>
</p:tagLst>
</file>

<file path=ppt/tags/tag470.xml><?xml version="1.0" encoding="utf-8"?>
<p:tagLst xmlns:p="http://schemas.openxmlformats.org/presentationml/2006/main">
  <p:tag name="AS_UNIQUEID" val="864"/>
</p:tagLst>
</file>

<file path=ppt/tags/tag471.xml><?xml version="1.0" encoding="utf-8"?>
<p:tagLst xmlns:p="http://schemas.openxmlformats.org/presentationml/2006/main">
  <p:tag name="AS_UNIQUEID" val="865"/>
</p:tagLst>
</file>

<file path=ppt/tags/tag472.xml><?xml version="1.0" encoding="utf-8"?>
<p:tagLst xmlns:p="http://schemas.openxmlformats.org/presentationml/2006/main">
  <p:tag name="AS_UNIQUEID" val="866"/>
</p:tagLst>
</file>

<file path=ppt/tags/tag473.xml><?xml version="1.0" encoding="utf-8"?>
<p:tagLst xmlns:p="http://schemas.openxmlformats.org/presentationml/2006/main">
  <p:tag name="AS_UNIQUEID" val="867"/>
</p:tagLst>
</file>

<file path=ppt/tags/tag474.xml><?xml version="1.0" encoding="utf-8"?>
<p:tagLst xmlns:p="http://schemas.openxmlformats.org/presentationml/2006/main">
  <p:tag name="AS_UNIQUEID" val="868"/>
</p:tagLst>
</file>

<file path=ppt/tags/tag475.xml><?xml version="1.0" encoding="utf-8"?>
<p:tagLst xmlns:p="http://schemas.openxmlformats.org/presentationml/2006/main">
  <p:tag name="AS_UNIQUEID" val="869"/>
</p:tagLst>
</file>

<file path=ppt/tags/tag47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477.xml><?xml version="1.0" encoding="utf-8"?>
<p:tagLst xmlns:p="http://schemas.openxmlformats.org/presentationml/2006/main">
  <p:tag name="AS_UNIQUEID" val="870"/>
</p:tagLst>
</file>

<file path=ppt/tags/tag478.xml><?xml version="1.0" encoding="utf-8"?>
<p:tagLst xmlns:p="http://schemas.openxmlformats.org/presentationml/2006/main">
  <p:tag name="AS_UNIQUEID" val="871"/>
</p:tagLst>
</file>

<file path=ppt/tags/tag479.xml><?xml version="1.0" encoding="utf-8"?>
<p:tagLst xmlns:p="http://schemas.openxmlformats.org/presentationml/2006/main">
  <p:tag name="AS_UNIQUEID" val="872"/>
</p:tagLst>
</file>

<file path=ppt/tags/tag48.xml><?xml version="1.0" encoding="utf-8"?>
<p:tagLst xmlns:p="http://schemas.openxmlformats.org/presentationml/2006/main">
  <p:tag name="AS_UNIQUEID" val="447"/>
</p:tagLst>
</file>

<file path=ppt/tags/tag480.xml><?xml version="1.0" encoding="utf-8"?>
<p:tagLst xmlns:p="http://schemas.openxmlformats.org/presentationml/2006/main">
  <p:tag name="AS_UNIQUEID" val="873"/>
</p:tagLst>
</file>

<file path=ppt/tags/tag481.xml><?xml version="1.0" encoding="utf-8"?>
<p:tagLst xmlns:p="http://schemas.openxmlformats.org/presentationml/2006/main">
  <p:tag name="AS_UNIQUEID" val="874"/>
</p:tagLst>
</file>

<file path=ppt/tags/tag482.xml><?xml version="1.0" encoding="utf-8"?>
<p:tagLst xmlns:p="http://schemas.openxmlformats.org/presentationml/2006/main">
  <p:tag name="AS_UNIQUEID" val="875"/>
</p:tagLst>
</file>

<file path=ppt/tags/tag483.xml><?xml version="1.0" encoding="utf-8"?>
<p:tagLst xmlns:p="http://schemas.openxmlformats.org/presentationml/2006/main">
  <p:tag name="AS_UNIQUEID" val="876"/>
</p:tagLst>
</file>

<file path=ppt/tags/tag484.xml><?xml version="1.0" encoding="utf-8"?>
<p:tagLst xmlns:p="http://schemas.openxmlformats.org/presentationml/2006/main">
  <p:tag name="AS_UNIQUEID" val="877"/>
</p:tagLst>
</file>

<file path=ppt/tags/tag485.xml><?xml version="1.0" encoding="utf-8"?>
<p:tagLst xmlns:p="http://schemas.openxmlformats.org/presentationml/2006/main">
  <p:tag name="AS_UNIQUEID" val="878"/>
</p:tagLst>
</file>

<file path=ppt/tags/tag486.xml><?xml version="1.0" encoding="utf-8"?>
<p:tagLst xmlns:p="http://schemas.openxmlformats.org/presentationml/2006/main">
  <p:tag name="AS_UNIQUEID" val="879"/>
</p:tagLst>
</file>

<file path=ppt/tags/tag487.xml><?xml version="1.0" encoding="utf-8"?>
<p:tagLst xmlns:p="http://schemas.openxmlformats.org/presentationml/2006/main">
  <p:tag name="AS_UNIQUEID" val="880"/>
</p:tagLst>
</file>

<file path=ppt/tags/tag488.xml><?xml version="1.0" encoding="utf-8"?>
<p:tagLst xmlns:p="http://schemas.openxmlformats.org/presentationml/2006/main">
  <p:tag name="AS_UNIQUEID" val="881"/>
</p:tagLst>
</file>

<file path=ppt/tags/tag489.xml><?xml version="1.0" encoding="utf-8"?>
<p:tagLst xmlns:p="http://schemas.openxmlformats.org/presentationml/2006/main">
  <p:tag name="AS_UNIQUEID" val="882"/>
</p:tagLst>
</file>

<file path=ppt/tags/tag49.xml><?xml version="1.0" encoding="utf-8"?>
<p:tagLst xmlns:p="http://schemas.openxmlformats.org/presentationml/2006/main">
  <p:tag name="AS_UNIQUEID" val="448"/>
</p:tagLst>
</file>

<file path=ppt/tags/tag490.xml><?xml version="1.0" encoding="utf-8"?>
<p:tagLst xmlns:p="http://schemas.openxmlformats.org/presentationml/2006/main">
  <p:tag name="AS_UNIQUEID" val="883"/>
</p:tagLst>
</file>

<file path=ppt/tags/tag491.xml><?xml version="1.0" encoding="utf-8"?>
<p:tagLst xmlns:p="http://schemas.openxmlformats.org/presentationml/2006/main">
  <p:tag name="AS_UNIQUEID" val="884"/>
</p:tagLst>
</file>

<file path=ppt/tags/tag492.xml><?xml version="1.0" encoding="utf-8"?>
<p:tagLst xmlns:p="http://schemas.openxmlformats.org/presentationml/2006/main">
  <p:tag name="AS_UNIQUEID" val="885"/>
</p:tagLst>
</file>

<file path=ppt/tags/tag493.xml><?xml version="1.0" encoding="utf-8"?>
<p:tagLst xmlns:p="http://schemas.openxmlformats.org/presentationml/2006/main">
  <p:tag name="AS_UNIQUEID" val="886"/>
</p:tagLst>
</file>

<file path=ppt/tags/tag494.xml><?xml version="1.0" encoding="utf-8"?>
<p:tagLst xmlns:p="http://schemas.openxmlformats.org/presentationml/2006/main">
  <p:tag name="AS_UNIQUEID" val="887"/>
</p:tagLst>
</file>

<file path=ppt/tags/tag495.xml><?xml version="1.0" encoding="utf-8"?>
<p:tagLst xmlns:p="http://schemas.openxmlformats.org/presentationml/2006/main">
  <p:tag name="AS_UNIQUEID" val="888"/>
</p:tagLst>
</file>

<file path=ppt/tags/tag496.xml><?xml version="1.0" encoding="utf-8"?>
<p:tagLst xmlns:p="http://schemas.openxmlformats.org/presentationml/2006/main">
  <p:tag name="AS_UNIQUEID" val="889"/>
</p:tagLst>
</file>

<file path=ppt/tags/tag497.xml><?xml version="1.0" encoding="utf-8"?>
<p:tagLst xmlns:p="http://schemas.openxmlformats.org/presentationml/2006/main">
  <p:tag name="AS_UNIQUEID" val="890"/>
</p:tagLst>
</file>

<file path=ppt/tags/tag498.xml><?xml version="1.0" encoding="utf-8"?>
<p:tagLst xmlns:p="http://schemas.openxmlformats.org/presentationml/2006/main">
  <p:tag name="AS_UNIQUEID" val="891"/>
</p:tagLst>
</file>

<file path=ppt/tags/tag499.xml><?xml version="1.0" encoding="utf-8"?>
<p:tagLst xmlns:p="http://schemas.openxmlformats.org/presentationml/2006/main">
  <p:tag name="AS_UNIQUEID" val="892"/>
</p:tagLst>
</file>

<file path=ppt/tags/tag5.xml><?xml version="1.0" encoding="utf-8"?>
<p:tagLst xmlns:p="http://schemas.openxmlformats.org/presentationml/2006/main">
  <p:tag name="AS_UNIQUEID" val="404"/>
</p:tagLst>
</file>

<file path=ppt/tags/tag50.xml><?xml version="1.0" encoding="utf-8"?>
<p:tagLst xmlns:p="http://schemas.openxmlformats.org/presentationml/2006/main">
  <p:tag name="AS_UNIQUEID" val="449"/>
</p:tagLst>
</file>

<file path=ppt/tags/tag500.xml><?xml version="1.0" encoding="utf-8"?>
<p:tagLst xmlns:p="http://schemas.openxmlformats.org/presentationml/2006/main">
  <p:tag name="AS_UNIQUEID" val="893"/>
</p:tagLst>
</file>

<file path=ppt/tags/tag501.xml><?xml version="1.0" encoding="utf-8"?>
<p:tagLst xmlns:p="http://schemas.openxmlformats.org/presentationml/2006/main">
  <p:tag name="AS_UNIQUEID" val="894"/>
</p:tagLst>
</file>

<file path=ppt/tags/tag502.xml><?xml version="1.0" encoding="utf-8"?>
<p:tagLst xmlns:p="http://schemas.openxmlformats.org/presentationml/2006/main">
  <p:tag name="AS_UNIQUEID" val="895"/>
</p:tagLst>
</file>

<file path=ppt/tags/tag503.xml><?xml version="1.0" encoding="utf-8"?>
<p:tagLst xmlns:p="http://schemas.openxmlformats.org/presentationml/2006/main">
  <p:tag name="AS_UNIQUEID" val="69"/>
</p:tagLst>
</file>

<file path=ppt/tags/tag504.xml><?xml version="1.0" encoding="utf-8"?>
<p:tagLst xmlns:p="http://schemas.openxmlformats.org/presentationml/2006/main">
  <p:tag name="AS_UNIQUEID" val="70"/>
</p:tagLst>
</file>

<file path=ppt/tags/tag505.xml><?xml version="1.0" encoding="utf-8"?>
<p:tagLst xmlns:p="http://schemas.openxmlformats.org/presentationml/2006/main">
  <p:tag name="AS_UNIQUEID" val="71"/>
</p:tagLst>
</file>

<file path=ppt/tags/tag506.xml><?xml version="1.0" encoding="utf-8"?>
<p:tagLst xmlns:p="http://schemas.openxmlformats.org/presentationml/2006/main">
  <p:tag name="AS_UNIQUEID" val="72"/>
</p:tagLst>
</file>

<file path=ppt/tags/tag507.xml><?xml version="1.0" encoding="utf-8"?>
<p:tagLst xmlns:p="http://schemas.openxmlformats.org/presentationml/2006/main">
  <p:tag name="AS_UNIQUEID" val="73"/>
</p:tagLst>
</file>

<file path=ppt/tags/tag508.xml><?xml version="1.0" encoding="utf-8"?>
<p:tagLst xmlns:p="http://schemas.openxmlformats.org/presentationml/2006/main">
  <p:tag name="AS_UNIQUEID" val="74"/>
</p:tagLst>
</file>

<file path=ppt/tags/tag509.xml><?xml version="1.0" encoding="utf-8"?>
<p:tagLst xmlns:p="http://schemas.openxmlformats.org/presentationml/2006/main">
  <p:tag name="AS_UNIQUEID" val="75"/>
</p:tagLst>
</file>

<file path=ppt/tags/tag51.xml><?xml version="1.0" encoding="utf-8"?>
<p:tagLst xmlns:p="http://schemas.openxmlformats.org/presentationml/2006/main">
  <p:tag name="AS_UNIQUEID" val="450"/>
</p:tagLst>
</file>

<file path=ppt/tags/tag510.xml><?xml version="1.0" encoding="utf-8"?>
<p:tagLst xmlns:p="http://schemas.openxmlformats.org/presentationml/2006/main">
  <p:tag name="AS_UNIQUEID" val="896"/>
</p:tagLst>
</file>

<file path=ppt/tags/tag511.xml><?xml version="1.0" encoding="utf-8"?>
<p:tagLst xmlns:p="http://schemas.openxmlformats.org/presentationml/2006/main">
  <p:tag name="AS_UNIQUEID" val="897"/>
</p:tagLst>
</file>

<file path=ppt/tags/tag512.xml><?xml version="1.0" encoding="utf-8"?>
<p:tagLst xmlns:p="http://schemas.openxmlformats.org/presentationml/2006/main">
  <p:tag name="AS_UNIQUEID" val="898"/>
</p:tagLst>
</file>

<file path=ppt/tags/tag513.xml><?xml version="1.0" encoding="utf-8"?>
<p:tagLst xmlns:p="http://schemas.openxmlformats.org/presentationml/2006/main">
  <p:tag name="AS_UNIQUEID" val="899"/>
</p:tagLst>
</file>

<file path=ppt/tags/tag514.xml><?xml version="1.0" encoding="utf-8"?>
<p:tagLst xmlns:p="http://schemas.openxmlformats.org/presentationml/2006/main">
  <p:tag name="AS_UNIQUEID" val="900"/>
</p:tagLst>
</file>

<file path=ppt/tags/tag515.xml><?xml version="1.0" encoding="utf-8"?>
<p:tagLst xmlns:p="http://schemas.openxmlformats.org/presentationml/2006/main">
  <p:tag name="AS_UNIQUEID" val="901"/>
</p:tagLst>
</file>

<file path=ppt/tags/tag516.xml><?xml version="1.0" encoding="utf-8"?>
<p:tagLst xmlns:p="http://schemas.openxmlformats.org/presentationml/2006/main">
  <p:tag name="AS_UNIQUEID" val="902"/>
</p:tagLst>
</file>

<file path=ppt/tags/tag517.xml><?xml version="1.0" encoding="utf-8"?>
<p:tagLst xmlns:p="http://schemas.openxmlformats.org/presentationml/2006/main">
  <p:tag name="AS_UNIQUEID" val="903"/>
</p:tagLst>
</file>

<file path=ppt/tags/tag518.xml><?xml version="1.0" encoding="utf-8"?>
<p:tagLst xmlns:p="http://schemas.openxmlformats.org/presentationml/2006/main">
  <p:tag name="AS_UNIQUEID" val="904"/>
</p:tagLst>
</file>

<file path=ppt/tags/tag519.xml><?xml version="1.0" encoding="utf-8"?>
<p:tagLst xmlns:p="http://schemas.openxmlformats.org/presentationml/2006/main">
  <p:tag name="AS_UNIQUEID" val="905"/>
</p:tagLst>
</file>

<file path=ppt/tags/tag52.xml><?xml version="1.0" encoding="utf-8"?>
<p:tagLst xmlns:p="http://schemas.openxmlformats.org/presentationml/2006/main">
  <p:tag name="AS_UNIQUEID" val="451"/>
</p:tagLst>
</file>

<file path=ppt/tags/tag520.xml><?xml version="1.0" encoding="utf-8"?>
<p:tagLst xmlns:p="http://schemas.openxmlformats.org/presentationml/2006/main">
  <p:tag name="AS_UNIQUEID" val="906"/>
</p:tagLst>
</file>

<file path=ppt/tags/tag521.xml><?xml version="1.0" encoding="utf-8"?>
<p:tagLst xmlns:p="http://schemas.openxmlformats.org/presentationml/2006/main">
  <p:tag name="AS_UNIQUEID" val="907"/>
</p:tagLst>
</file>

<file path=ppt/tags/tag522.xml><?xml version="1.0" encoding="utf-8"?>
<p:tagLst xmlns:p="http://schemas.openxmlformats.org/presentationml/2006/main">
  <p:tag name="AS_UNIQUEID" val="908"/>
</p:tagLst>
</file>

<file path=ppt/tags/tag523.xml><?xml version="1.0" encoding="utf-8"?>
<p:tagLst xmlns:p="http://schemas.openxmlformats.org/presentationml/2006/main">
  <p:tag name="AS_UNIQUEID" val="909"/>
</p:tagLst>
</file>

<file path=ppt/tags/tag524.xml><?xml version="1.0" encoding="utf-8"?>
<p:tagLst xmlns:p="http://schemas.openxmlformats.org/presentationml/2006/main">
  <p:tag name="AS_UNIQUEID" val="910"/>
</p:tagLst>
</file>

<file path=ppt/tags/tag525.xml><?xml version="1.0" encoding="utf-8"?>
<p:tagLst xmlns:p="http://schemas.openxmlformats.org/presentationml/2006/main">
  <p:tag name="AS_UNIQUEID" val="911"/>
</p:tagLst>
</file>

<file path=ppt/tags/tag526.xml><?xml version="1.0" encoding="utf-8"?>
<p:tagLst xmlns:p="http://schemas.openxmlformats.org/presentationml/2006/main">
  <p:tag name="AS_UNIQUEID" val="912"/>
</p:tagLst>
</file>

<file path=ppt/tags/tag527.xml><?xml version="1.0" encoding="utf-8"?>
<p:tagLst xmlns:p="http://schemas.openxmlformats.org/presentationml/2006/main">
  <p:tag name="AS_UNIQUEID" val="913"/>
</p:tagLst>
</file>

<file path=ppt/tags/tag528.xml><?xml version="1.0" encoding="utf-8"?>
<p:tagLst xmlns:p="http://schemas.openxmlformats.org/presentationml/2006/main">
  <p:tag name="AS_UNIQUEID" val="395"/>
</p:tagLst>
</file>

<file path=ppt/tags/tag529.xml><?xml version="1.0" encoding="utf-8"?>
<p:tagLst xmlns:p="http://schemas.openxmlformats.org/presentationml/2006/main">
  <p:tag name="AS_UNIQUEID" val="396"/>
  <p:tag name="KSO_WM_UNIT_PLACING_PICTURE_USER_VIEWPORT" val="{&quot;height&quot;:2580.592125984252,&quot;width&quot;:5945.31653543307}"/>
</p:tagLst>
</file>

<file path=ppt/tags/tag53.xml><?xml version="1.0" encoding="utf-8"?>
<p:tagLst xmlns:p="http://schemas.openxmlformats.org/presentationml/2006/main">
  <p:tag name="AS_UNIQUEID" val="452"/>
</p:tagLst>
</file>

<file path=ppt/tags/tag530.xml><?xml version="1.0" encoding="utf-8"?>
<p:tagLst xmlns:p="http://schemas.openxmlformats.org/presentationml/2006/main">
  <p:tag name="AS_UNIQUEID" val="397"/>
</p:tagLst>
</file>

<file path=ppt/tags/tag531.xml><?xml version="1.0" encoding="utf-8"?>
<p:tagLst xmlns:p="http://schemas.openxmlformats.org/presentationml/2006/main">
  <p:tag name="AS_UNIQUEID" val="398"/>
</p:tagLst>
</file>

<file path=ppt/tags/tag532.xml><?xml version="1.0" encoding="utf-8"?>
<p:tagLst xmlns:p="http://schemas.openxmlformats.org/presentationml/2006/main">
  <p:tag name="AS_UNIQUEID" val="399"/>
</p:tagLst>
</file>

<file path=ppt/tags/tag533.xml><?xml version="1.0" encoding="utf-8"?>
<p:tagLst xmlns:p="http://schemas.openxmlformats.org/presentationml/2006/main">
  <p:tag name="AS_UNIQUEID" val="914"/>
</p:tagLst>
</file>

<file path=ppt/tags/tag534.xml><?xml version="1.0" encoding="utf-8"?>
<p:tagLst xmlns:p="http://schemas.openxmlformats.org/presentationml/2006/main">
  <p:tag name="AS_UNIQUEID" val="915"/>
</p:tagLst>
</file>

<file path=ppt/tags/tag535.xml><?xml version="1.0" encoding="utf-8"?>
<p:tagLst xmlns:p="http://schemas.openxmlformats.org/presentationml/2006/main">
  <p:tag name="AS_UNIQUEID" val="916"/>
</p:tagLst>
</file>

<file path=ppt/tags/tag536.xml><?xml version="1.0" encoding="utf-8"?>
<p:tagLst xmlns:p="http://schemas.openxmlformats.org/presentationml/2006/main">
  <p:tag name="AS_UNIQUEID" val="917"/>
</p:tagLst>
</file>

<file path=ppt/tags/tag537.xml><?xml version="1.0" encoding="utf-8"?>
<p:tagLst xmlns:p="http://schemas.openxmlformats.org/presentationml/2006/main">
  <p:tag name="AS_UNIQUEID" val="918"/>
</p:tagLst>
</file>

<file path=ppt/tags/tag538.xml><?xml version="1.0" encoding="utf-8"?>
<p:tagLst xmlns:p="http://schemas.openxmlformats.org/presentationml/2006/main">
  <p:tag name="AS_UNIQUEID" val="919"/>
</p:tagLst>
</file>

<file path=ppt/tags/tag539.xml><?xml version="1.0" encoding="utf-8"?>
<p:tagLst xmlns:p="http://schemas.openxmlformats.org/presentationml/2006/main">
  <p:tag name="AS_UNIQUEID" val="920"/>
</p:tagLst>
</file>

<file path=ppt/tags/tag54.xml><?xml version="1.0" encoding="utf-8"?>
<p:tagLst xmlns:p="http://schemas.openxmlformats.org/presentationml/2006/main">
  <p:tag name="AS_UNIQUEID" val="453"/>
</p:tagLst>
</file>

<file path=ppt/tags/tag540.xml><?xml version="1.0" encoding="utf-8"?>
<p:tagLst xmlns:p="http://schemas.openxmlformats.org/presentationml/2006/main">
  <p:tag name="AS_UNIQUEID" val="921"/>
</p:tagLst>
</file>

<file path=ppt/tags/tag541.xml><?xml version="1.0" encoding="utf-8"?>
<p:tagLst xmlns:p="http://schemas.openxmlformats.org/presentationml/2006/main">
  <p:tag name="AS_UNIQUEID" val="922"/>
</p:tagLst>
</file>

<file path=ppt/tags/tag542.xml><?xml version="1.0" encoding="utf-8"?>
<p:tagLst xmlns:p="http://schemas.openxmlformats.org/presentationml/2006/main">
  <p:tag name="AS_UNIQUEID" val="923"/>
</p:tagLst>
</file>

<file path=ppt/tags/tag543.xml><?xml version="1.0" encoding="utf-8"?>
<p:tagLst xmlns:p="http://schemas.openxmlformats.org/presentationml/2006/main">
  <p:tag name="AS_UNIQUEID" val="924"/>
</p:tagLst>
</file>

<file path=ppt/tags/tag544.xml><?xml version="1.0" encoding="utf-8"?>
<p:tagLst xmlns:p="http://schemas.openxmlformats.org/presentationml/2006/main">
  <p:tag name="AS_UNIQUEID" val="925"/>
</p:tagLst>
</file>

<file path=ppt/tags/tag545.xml><?xml version="1.0" encoding="utf-8"?>
<p:tagLst xmlns:p="http://schemas.openxmlformats.org/presentationml/2006/main">
  <p:tag name="AS_UNIQUEID" val="926"/>
</p:tagLst>
</file>

<file path=ppt/tags/tag546.xml><?xml version="1.0" encoding="utf-8"?>
<p:tagLst xmlns:p="http://schemas.openxmlformats.org/presentationml/2006/main">
  <p:tag name="AS_UNIQUEID" val="927"/>
</p:tagLst>
</file>

<file path=ppt/tags/tag547.xml><?xml version="1.0" encoding="utf-8"?>
<p:tagLst xmlns:p="http://schemas.openxmlformats.org/presentationml/2006/main">
  <p:tag name="AS_UNIQUEID" val="928"/>
</p:tagLst>
</file>

<file path=ppt/tags/tag548.xml><?xml version="1.0" encoding="utf-8"?>
<p:tagLst xmlns:p="http://schemas.openxmlformats.org/presentationml/2006/main">
  <p:tag name="AS_UNIQUEID" val="929"/>
</p:tagLst>
</file>

<file path=ppt/tags/tag549.xml><?xml version="1.0" encoding="utf-8"?>
<p:tagLst xmlns:p="http://schemas.openxmlformats.org/presentationml/2006/main">
  <p:tag name="AS_UNIQUEID" val="930"/>
</p:tagLst>
</file>

<file path=ppt/tags/tag55.xml><?xml version="1.0" encoding="utf-8"?>
<p:tagLst xmlns:p="http://schemas.openxmlformats.org/presentationml/2006/main">
  <p:tag name="AS_UNIQUEID" val="454"/>
</p:tagLst>
</file>

<file path=ppt/tags/tag550.xml><?xml version="1.0" encoding="utf-8"?>
<p:tagLst xmlns:p="http://schemas.openxmlformats.org/presentationml/2006/main">
  <p:tag name="AS_UNIQUEID" val="931"/>
</p:tagLst>
</file>

<file path=ppt/tags/tag551.xml><?xml version="1.0" encoding="utf-8"?>
<p:tagLst xmlns:p="http://schemas.openxmlformats.org/presentationml/2006/main">
  <p:tag name="AS_UNIQUEID" val="932"/>
</p:tagLst>
</file>

<file path=ppt/tags/tag552.xml><?xml version="1.0" encoding="utf-8"?>
<p:tagLst xmlns:p="http://schemas.openxmlformats.org/presentationml/2006/main">
  <p:tag name="AS_UNIQUEID" val="933"/>
</p:tagLst>
</file>

<file path=ppt/tags/tag553.xml><?xml version="1.0" encoding="utf-8"?>
<p:tagLst xmlns:p="http://schemas.openxmlformats.org/presentationml/2006/main">
  <p:tag name="AS_UNIQUEID" val="934"/>
</p:tagLst>
</file>

<file path=ppt/tags/tag554.xml><?xml version="1.0" encoding="utf-8"?>
<p:tagLst xmlns:p="http://schemas.openxmlformats.org/presentationml/2006/main">
  <p:tag name="AS_UNIQUEID" val="935"/>
</p:tagLst>
</file>

<file path=ppt/tags/tag555.xml><?xml version="1.0" encoding="utf-8"?>
<p:tagLst xmlns:p="http://schemas.openxmlformats.org/presentationml/2006/main">
  <p:tag name="AS_UNIQUEID" val="936"/>
</p:tagLst>
</file>

<file path=ppt/tags/tag556.xml><?xml version="1.0" encoding="utf-8"?>
<p:tagLst xmlns:p="http://schemas.openxmlformats.org/presentationml/2006/main">
  <p:tag name="AS_UNIQUEID" val="937"/>
</p:tagLst>
</file>

<file path=ppt/tags/tag557.xml><?xml version="1.0" encoding="utf-8"?>
<p:tagLst xmlns:p="http://schemas.openxmlformats.org/presentationml/2006/main">
  <p:tag name="AS_UNIQUEID" val="938"/>
</p:tagLst>
</file>

<file path=ppt/tags/tag558.xml><?xml version="1.0" encoding="utf-8"?>
<p:tagLst xmlns:p="http://schemas.openxmlformats.org/presentationml/2006/main">
  <p:tag name="AS_UNIQUEID" val="939"/>
</p:tagLst>
</file>

<file path=ppt/tags/tag559.xml><?xml version="1.0" encoding="utf-8"?>
<p:tagLst xmlns:p="http://schemas.openxmlformats.org/presentationml/2006/main">
  <p:tag name="AS_UNIQUEID" val="940"/>
</p:tagLst>
</file>

<file path=ppt/tags/tag56.xml><?xml version="1.0" encoding="utf-8"?>
<p:tagLst xmlns:p="http://schemas.openxmlformats.org/presentationml/2006/main">
  <p:tag name="AS_UNIQUEID" val="455"/>
</p:tagLst>
</file>

<file path=ppt/tags/tag560.xml><?xml version="1.0" encoding="utf-8"?>
<p:tagLst xmlns:p="http://schemas.openxmlformats.org/presentationml/2006/main">
  <p:tag name="AS_UNIQUEID" val="941"/>
</p:tagLst>
</file>

<file path=ppt/tags/tag561.xml><?xml version="1.0" encoding="utf-8"?>
<p:tagLst xmlns:p="http://schemas.openxmlformats.org/presentationml/2006/main">
  <p:tag name="AS_UNIQUEID" val="942"/>
</p:tagLst>
</file>

<file path=ppt/tags/tag562.xml><?xml version="1.0" encoding="utf-8"?>
<p:tagLst xmlns:p="http://schemas.openxmlformats.org/presentationml/2006/main">
  <p:tag name="AS_UNIQUEID" val="943"/>
</p:tagLst>
</file>

<file path=ppt/tags/tag563.xml><?xml version="1.0" encoding="utf-8"?>
<p:tagLst xmlns:p="http://schemas.openxmlformats.org/presentationml/2006/main">
  <p:tag name="AS_UNIQUEID" val="944"/>
</p:tagLst>
</file>

<file path=ppt/tags/tag564.xml><?xml version="1.0" encoding="utf-8"?>
<p:tagLst xmlns:p="http://schemas.openxmlformats.org/presentationml/2006/main">
  <p:tag name="AS_UNIQUEID" val="945"/>
</p:tagLst>
</file>

<file path=ppt/tags/tag565.xml><?xml version="1.0" encoding="utf-8"?>
<p:tagLst xmlns:p="http://schemas.openxmlformats.org/presentationml/2006/main">
  <p:tag name="AS_UNIQUEID" val="946"/>
</p:tagLst>
</file>

<file path=ppt/tags/tag566.xml><?xml version="1.0" encoding="utf-8"?>
<p:tagLst xmlns:p="http://schemas.openxmlformats.org/presentationml/2006/main">
  <p:tag name="AS_UNIQUEID" val="947"/>
</p:tagLst>
</file>

<file path=ppt/tags/tag567.xml><?xml version="1.0" encoding="utf-8"?>
<p:tagLst xmlns:p="http://schemas.openxmlformats.org/presentationml/2006/main">
  <p:tag name="AS_UNIQUEID" val="948"/>
</p:tagLst>
</file>

<file path=ppt/tags/tag568.xml><?xml version="1.0" encoding="utf-8"?>
<p:tagLst xmlns:p="http://schemas.openxmlformats.org/presentationml/2006/main">
  <p:tag name="AS_UNIQUEID" val="949"/>
</p:tagLst>
</file>

<file path=ppt/tags/tag569.xml><?xml version="1.0" encoding="utf-8"?>
<p:tagLst xmlns:p="http://schemas.openxmlformats.org/presentationml/2006/main">
  <p:tag name="AS_UNIQUEID" val="950"/>
</p:tagLst>
</file>

<file path=ppt/tags/tag57.xml><?xml version="1.0" encoding="utf-8"?>
<p:tagLst xmlns:p="http://schemas.openxmlformats.org/presentationml/2006/main">
  <p:tag name="AS_UNIQUEID" val="456"/>
</p:tagLst>
</file>

<file path=ppt/tags/tag570.xml><?xml version="1.0" encoding="utf-8"?>
<p:tagLst xmlns:p="http://schemas.openxmlformats.org/presentationml/2006/main">
  <p:tag name="AS_UNIQUEID" val="951"/>
</p:tagLst>
</file>

<file path=ppt/tags/tag571.xml><?xml version="1.0" encoding="utf-8"?>
<p:tagLst xmlns:p="http://schemas.openxmlformats.org/presentationml/2006/main">
  <p:tag name="AS_UNIQUEID" val="952"/>
</p:tagLst>
</file>

<file path=ppt/tags/tag572.xml><?xml version="1.0" encoding="utf-8"?>
<p:tagLst xmlns:p="http://schemas.openxmlformats.org/presentationml/2006/main">
  <p:tag name="AS_UNIQUEID" val="953"/>
</p:tagLst>
</file>

<file path=ppt/tags/tag573.xml><?xml version="1.0" encoding="utf-8"?>
<p:tagLst xmlns:p="http://schemas.openxmlformats.org/presentationml/2006/main">
  <p:tag name="AS_UNIQUEID" val="954"/>
</p:tagLst>
</file>

<file path=ppt/tags/tag574.xml><?xml version="1.0" encoding="utf-8"?>
<p:tagLst xmlns:p="http://schemas.openxmlformats.org/presentationml/2006/main">
  <p:tag name="AS_UNIQUEID" val="955"/>
</p:tagLst>
</file>

<file path=ppt/tags/tag575.xml><?xml version="1.0" encoding="utf-8"?>
<p:tagLst xmlns:p="http://schemas.openxmlformats.org/presentationml/2006/main">
  <p:tag name="AS_UNIQUEID" val="956"/>
</p:tagLst>
</file>

<file path=ppt/tags/tag576.xml><?xml version="1.0" encoding="utf-8"?>
<p:tagLst xmlns:p="http://schemas.openxmlformats.org/presentationml/2006/main">
  <p:tag name="AS_UNIQUEID" val="957"/>
</p:tagLst>
</file>

<file path=ppt/tags/tag577.xml><?xml version="1.0" encoding="utf-8"?>
<p:tagLst xmlns:p="http://schemas.openxmlformats.org/presentationml/2006/main">
  <p:tag name="AS_UNIQUEID" val="958"/>
</p:tagLst>
</file>

<file path=ppt/tags/tag578.xml><?xml version="1.0" encoding="utf-8"?>
<p:tagLst xmlns:p="http://schemas.openxmlformats.org/presentationml/2006/main">
  <p:tag name="AS_UNIQUEID" val="959"/>
</p:tagLst>
</file>

<file path=ppt/tags/tag579.xml><?xml version="1.0" encoding="utf-8"?>
<p:tagLst xmlns:p="http://schemas.openxmlformats.org/presentationml/2006/main">
  <p:tag name="AS_UNIQUEID" val="960"/>
</p:tagLst>
</file>

<file path=ppt/tags/tag58.xml><?xml version="1.0" encoding="utf-8"?>
<p:tagLst xmlns:p="http://schemas.openxmlformats.org/presentationml/2006/main">
  <p:tag name="AS_UNIQUEID" val="457"/>
</p:tagLst>
</file>

<file path=ppt/tags/tag580.xml><?xml version="1.0" encoding="utf-8"?>
<p:tagLst xmlns:p="http://schemas.openxmlformats.org/presentationml/2006/main">
  <p:tag name="AS_UNIQUEID" val="961"/>
</p:tagLst>
</file>

<file path=ppt/tags/tag581.xml><?xml version="1.0" encoding="utf-8"?>
<p:tagLst xmlns:p="http://schemas.openxmlformats.org/presentationml/2006/main">
  <p:tag name="AS_UNIQUEID" val="962"/>
</p:tagLst>
</file>

<file path=ppt/tags/tag582.xml><?xml version="1.0" encoding="utf-8"?>
<p:tagLst xmlns:p="http://schemas.openxmlformats.org/presentationml/2006/main">
  <p:tag name="AS_UNIQUEID" val="963"/>
</p:tagLst>
</file>

<file path=ppt/tags/tag583.xml><?xml version="1.0" encoding="utf-8"?>
<p:tagLst xmlns:p="http://schemas.openxmlformats.org/presentationml/2006/main">
  <p:tag name="AS_UNIQUEID" val="964"/>
</p:tagLst>
</file>

<file path=ppt/tags/tag584.xml><?xml version="1.0" encoding="utf-8"?>
<p:tagLst xmlns:p="http://schemas.openxmlformats.org/presentationml/2006/main">
  <p:tag name="AS_UNIQUEID" val="965"/>
</p:tagLst>
</file>

<file path=ppt/tags/tag585.xml><?xml version="1.0" encoding="utf-8"?>
<p:tagLst xmlns:p="http://schemas.openxmlformats.org/presentationml/2006/main">
  <p:tag name="AS_UNIQUEID" val="966"/>
</p:tagLst>
</file>

<file path=ppt/tags/tag586.xml><?xml version="1.0" encoding="utf-8"?>
<p:tagLst xmlns:p="http://schemas.openxmlformats.org/presentationml/2006/main">
  <p:tag name="AS_UNIQUEID" val="967"/>
</p:tagLst>
</file>

<file path=ppt/tags/tag587.xml><?xml version="1.0" encoding="utf-8"?>
<p:tagLst xmlns:p="http://schemas.openxmlformats.org/presentationml/2006/main">
  <p:tag name="AS_UNIQUEID" val="968"/>
</p:tagLst>
</file>

<file path=ppt/tags/tag588.xml><?xml version="1.0" encoding="utf-8"?>
<p:tagLst xmlns:p="http://schemas.openxmlformats.org/presentationml/2006/main">
  <p:tag name="AS_UNIQUEID" val="969"/>
</p:tagLst>
</file>

<file path=ppt/tags/tag589.xml><?xml version="1.0" encoding="utf-8"?>
<p:tagLst xmlns:p="http://schemas.openxmlformats.org/presentationml/2006/main">
  <p:tag name="AS_UNIQUEID" val="970"/>
</p:tagLst>
</file>

<file path=ppt/tags/tag59.xml><?xml version="1.0" encoding="utf-8"?>
<p:tagLst xmlns:p="http://schemas.openxmlformats.org/presentationml/2006/main">
  <p:tag name="AS_UNIQUEID" val="458"/>
</p:tagLst>
</file>

<file path=ppt/tags/tag590.xml><?xml version="1.0" encoding="utf-8"?>
<p:tagLst xmlns:p="http://schemas.openxmlformats.org/presentationml/2006/main">
  <p:tag name="AS_UNIQUEID" val="971"/>
</p:tagLst>
</file>

<file path=ppt/tags/tag591.xml><?xml version="1.0" encoding="utf-8"?>
<p:tagLst xmlns:p="http://schemas.openxmlformats.org/presentationml/2006/main">
  <p:tag name="AS_UNIQUEID" val="972"/>
</p:tagLst>
</file>

<file path=ppt/tags/tag592.xml><?xml version="1.0" encoding="utf-8"?>
<p:tagLst xmlns:p="http://schemas.openxmlformats.org/presentationml/2006/main">
  <p:tag name="AS_UNIQUEID" val="973"/>
</p:tagLst>
</file>

<file path=ppt/tags/tag593.xml><?xml version="1.0" encoding="utf-8"?>
<p:tagLst xmlns:p="http://schemas.openxmlformats.org/presentationml/2006/main">
  <p:tag name="AS_UNIQUEID" val="974"/>
</p:tagLst>
</file>

<file path=ppt/tags/tag594.xml><?xml version="1.0" encoding="utf-8"?>
<p:tagLst xmlns:p="http://schemas.openxmlformats.org/presentationml/2006/main">
  <p:tag name="AS_UNIQUEID" val="975"/>
</p:tagLst>
</file>

<file path=ppt/tags/tag595.xml><?xml version="1.0" encoding="utf-8"?>
<p:tagLst xmlns:p="http://schemas.openxmlformats.org/presentationml/2006/main">
  <p:tag name="AS_UNIQUEID" val="976"/>
</p:tagLst>
</file>

<file path=ppt/tags/tag596.xml><?xml version="1.0" encoding="utf-8"?>
<p:tagLst xmlns:p="http://schemas.openxmlformats.org/presentationml/2006/main">
  <p:tag name="AS_UNIQUEID" val="977"/>
</p:tagLst>
</file>

<file path=ppt/tags/tag597.xml><?xml version="1.0" encoding="utf-8"?>
<p:tagLst xmlns:p="http://schemas.openxmlformats.org/presentationml/2006/main">
  <p:tag name="AS_UNIQUEID" val="978"/>
</p:tagLst>
</file>

<file path=ppt/tags/tag598.xml><?xml version="1.0" encoding="utf-8"?>
<p:tagLst xmlns:p="http://schemas.openxmlformats.org/presentationml/2006/main">
  <p:tag name="AS_UNIQUEID" val="979"/>
</p:tagLst>
</file>

<file path=ppt/tags/tag599.xml><?xml version="1.0" encoding="utf-8"?>
<p:tagLst xmlns:p="http://schemas.openxmlformats.org/presentationml/2006/main">
  <p:tag name="AS_UNIQUEID" val="980"/>
</p:tagLst>
</file>

<file path=ppt/tags/tag6.xml><?xml version="1.0" encoding="utf-8"?>
<p:tagLst xmlns:p="http://schemas.openxmlformats.org/presentationml/2006/main">
  <p:tag name="AS_UNIQUEID" val="405"/>
</p:tagLst>
</file>

<file path=ppt/tags/tag60.xml><?xml version="1.0" encoding="utf-8"?>
<p:tagLst xmlns:p="http://schemas.openxmlformats.org/presentationml/2006/main">
  <p:tag name="AS_UNIQUEID" val="459"/>
</p:tagLst>
</file>

<file path=ppt/tags/tag60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1.xml><?xml version="1.0" encoding="utf-8"?>
<p:tagLst xmlns:p="http://schemas.openxmlformats.org/presentationml/2006/main">
  <p:tag name="AS_UNIQUEID" val="460"/>
</p:tagLst>
</file>

<file path=ppt/tags/tag62.xml><?xml version="1.0" encoding="utf-8"?>
<p:tagLst xmlns:p="http://schemas.openxmlformats.org/presentationml/2006/main">
  <p:tag name="AS_UNIQUEID" val="461"/>
</p:tagLst>
</file>

<file path=ppt/tags/tag63.xml><?xml version="1.0" encoding="utf-8"?>
<p:tagLst xmlns:p="http://schemas.openxmlformats.org/presentationml/2006/main">
  <p:tag name="AS_UNIQUEID" val="462"/>
</p:tagLst>
</file>

<file path=ppt/tags/tag64.xml><?xml version="1.0" encoding="utf-8"?>
<p:tagLst xmlns:p="http://schemas.openxmlformats.org/presentationml/2006/main">
  <p:tag name="AS_UNIQUEID" val="463"/>
</p:tagLst>
</file>

<file path=ppt/tags/tag65.xml><?xml version="1.0" encoding="utf-8"?>
<p:tagLst xmlns:p="http://schemas.openxmlformats.org/presentationml/2006/main">
  <p:tag name="AS_UNIQUEID" val="464"/>
</p:tagLst>
</file>

<file path=ppt/tags/tag66.xml><?xml version="1.0" encoding="utf-8"?>
<p:tagLst xmlns:p="http://schemas.openxmlformats.org/presentationml/2006/main">
  <p:tag name="AS_UNIQUEID" val="465"/>
</p:tagLst>
</file>

<file path=ppt/tags/tag67.xml><?xml version="1.0" encoding="utf-8"?>
<p:tagLst xmlns:p="http://schemas.openxmlformats.org/presentationml/2006/main">
  <p:tag name="AS_UNIQUEID" val="466"/>
</p:tagLst>
</file>

<file path=ppt/tags/tag68.xml><?xml version="1.0" encoding="utf-8"?>
<p:tagLst xmlns:p="http://schemas.openxmlformats.org/presentationml/2006/main">
  <p:tag name="AS_UNIQUEID" val="467"/>
</p:tagLst>
</file>

<file path=ppt/tags/tag69.xml><?xml version="1.0" encoding="utf-8"?>
<p:tagLst xmlns:p="http://schemas.openxmlformats.org/presentationml/2006/main">
  <p:tag name="AS_UNIQUEID" val="468"/>
</p:tagLst>
</file>

<file path=ppt/tags/tag7.xml><?xml version="1.0" encoding="utf-8"?>
<p:tagLst xmlns:p="http://schemas.openxmlformats.org/presentationml/2006/main">
  <p:tag name="AS_UNIQUEID" val="406"/>
</p:tagLst>
</file>

<file path=ppt/tags/tag70.xml><?xml version="1.0" encoding="utf-8"?>
<p:tagLst xmlns:p="http://schemas.openxmlformats.org/presentationml/2006/main">
  <p:tag name="AS_UNIQUEID" val="469"/>
</p:tagLst>
</file>

<file path=ppt/tags/tag71.xml><?xml version="1.0" encoding="utf-8"?>
<p:tagLst xmlns:p="http://schemas.openxmlformats.org/presentationml/2006/main">
  <p:tag name="AS_UNIQUEID" val="470"/>
</p:tagLst>
</file>

<file path=ppt/tags/tag72.xml><?xml version="1.0" encoding="utf-8"?>
<p:tagLst xmlns:p="http://schemas.openxmlformats.org/presentationml/2006/main">
  <p:tag name="AS_UNIQUEID" val="471"/>
</p:tagLst>
</file>

<file path=ppt/tags/tag73.xml><?xml version="1.0" encoding="utf-8"?>
<p:tagLst xmlns:p="http://schemas.openxmlformats.org/presentationml/2006/main">
  <p:tag name="AS_UNIQUEID" val="472"/>
</p:tagLst>
</file>

<file path=ppt/tags/tag74.xml><?xml version="1.0" encoding="utf-8"?>
<p:tagLst xmlns:p="http://schemas.openxmlformats.org/presentationml/2006/main">
  <p:tag name="AS_UNIQUEID" val="473"/>
</p:tagLst>
</file>

<file path=ppt/tags/tag75.xml><?xml version="1.0" encoding="utf-8"?>
<p:tagLst xmlns:p="http://schemas.openxmlformats.org/presentationml/2006/main">
  <p:tag name="AS_UNIQUEID" val="474"/>
</p:tagLst>
</file>

<file path=ppt/tags/tag76.xml><?xml version="1.0" encoding="utf-8"?>
<p:tagLst xmlns:p="http://schemas.openxmlformats.org/presentationml/2006/main">
  <p:tag name="AS_UNIQUEID" val="475"/>
</p:tagLst>
</file>

<file path=ppt/tags/tag77.xml><?xml version="1.0" encoding="utf-8"?>
<p:tagLst xmlns:p="http://schemas.openxmlformats.org/presentationml/2006/main">
  <p:tag name="AS_UNIQUEID" val="476"/>
</p:tagLst>
</file>

<file path=ppt/tags/tag78.xml><?xml version="1.0" encoding="utf-8"?>
<p:tagLst xmlns:p="http://schemas.openxmlformats.org/presentationml/2006/main">
  <p:tag name="AS_UNIQUEID" val="477"/>
</p:tagLst>
</file>

<file path=ppt/tags/tag79.xml><?xml version="1.0" encoding="utf-8"?>
<p:tagLst xmlns:p="http://schemas.openxmlformats.org/presentationml/2006/main">
  <p:tag name="AS_UNIQUEID" val="478"/>
</p:tagLst>
</file>

<file path=ppt/tags/tag8.xml><?xml version="1.0" encoding="utf-8"?>
<p:tagLst xmlns:p="http://schemas.openxmlformats.org/presentationml/2006/main">
  <p:tag name="AS_UNIQUEID" val="407"/>
</p:tagLst>
</file>

<file path=ppt/tags/tag80.xml><?xml version="1.0" encoding="utf-8"?>
<p:tagLst xmlns:p="http://schemas.openxmlformats.org/presentationml/2006/main">
  <p:tag name="AS_UNIQUEID" val="479"/>
</p:tagLst>
</file>

<file path=ppt/tags/tag81.xml><?xml version="1.0" encoding="utf-8"?>
<p:tagLst xmlns:p="http://schemas.openxmlformats.org/presentationml/2006/main">
  <p:tag name="AS_UNIQUEID" val="480"/>
</p:tagLst>
</file>

<file path=ppt/tags/tag82.xml><?xml version="1.0" encoding="utf-8"?>
<p:tagLst xmlns:p="http://schemas.openxmlformats.org/presentationml/2006/main">
  <p:tag name="AS_UNIQUEID" val="481"/>
</p:tagLst>
</file>

<file path=ppt/tags/tag83.xml><?xml version="1.0" encoding="utf-8"?>
<p:tagLst xmlns:p="http://schemas.openxmlformats.org/presentationml/2006/main">
  <p:tag name="AS_UNIQUEID" val="482"/>
</p:tagLst>
</file>

<file path=ppt/tags/tag84.xml><?xml version="1.0" encoding="utf-8"?>
<p:tagLst xmlns:p="http://schemas.openxmlformats.org/presentationml/2006/main">
  <p:tag name="AS_UNIQUEID" val="483"/>
</p:tagLst>
</file>

<file path=ppt/tags/tag85.xml><?xml version="1.0" encoding="utf-8"?>
<p:tagLst xmlns:p="http://schemas.openxmlformats.org/presentationml/2006/main">
  <p:tag name="AS_UNIQUEID" val="484"/>
</p:tagLst>
</file>

<file path=ppt/tags/tag86.xml><?xml version="1.0" encoding="utf-8"?>
<p:tagLst xmlns:p="http://schemas.openxmlformats.org/presentationml/2006/main">
  <p:tag name="AS_UNIQUEID" val="485"/>
</p:tagLst>
</file>

<file path=ppt/tags/tag87.xml><?xml version="1.0" encoding="utf-8"?>
<p:tagLst xmlns:p="http://schemas.openxmlformats.org/presentationml/2006/main">
  <p:tag name="AS_UNIQUEID" val="486"/>
</p:tagLst>
</file>

<file path=ppt/tags/tag88.xml><?xml version="1.0" encoding="utf-8"?>
<p:tagLst xmlns:p="http://schemas.openxmlformats.org/presentationml/2006/main">
  <p:tag name="AS_UNIQUEID" val="487"/>
</p:tagLst>
</file>

<file path=ppt/tags/tag89.xml><?xml version="1.0" encoding="utf-8"?>
<p:tagLst xmlns:p="http://schemas.openxmlformats.org/presentationml/2006/main">
  <p:tag name="AS_UNIQUEID" val="488"/>
</p:tagLst>
</file>

<file path=ppt/tags/tag9.xml><?xml version="1.0" encoding="utf-8"?>
<p:tagLst xmlns:p="http://schemas.openxmlformats.org/presentationml/2006/main">
  <p:tag name="AS_UNIQUEID" val="408"/>
</p:tagLst>
</file>

<file path=ppt/tags/tag90.xml><?xml version="1.0" encoding="utf-8"?>
<p:tagLst xmlns:p="http://schemas.openxmlformats.org/presentationml/2006/main">
  <p:tag name="AS_UNIQUEID" val="489"/>
</p:tagLst>
</file>

<file path=ppt/tags/tag91.xml><?xml version="1.0" encoding="utf-8"?>
<p:tagLst xmlns:p="http://schemas.openxmlformats.org/presentationml/2006/main">
  <p:tag name="AS_UNIQUEID" val="490"/>
</p:tagLst>
</file>

<file path=ppt/tags/tag92.xml><?xml version="1.0" encoding="utf-8"?>
<p:tagLst xmlns:p="http://schemas.openxmlformats.org/presentationml/2006/main">
  <p:tag name="AS_UNIQUEID" val="491"/>
</p:tagLst>
</file>

<file path=ppt/tags/tag93.xml><?xml version="1.0" encoding="utf-8"?>
<p:tagLst xmlns:p="http://schemas.openxmlformats.org/presentationml/2006/main">
  <p:tag name="AS_UNIQUEID" val="492"/>
</p:tagLst>
</file>

<file path=ppt/tags/tag94.xml><?xml version="1.0" encoding="utf-8"?>
<p:tagLst xmlns:p="http://schemas.openxmlformats.org/presentationml/2006/main">
  <p:tag name="AS_UNIQUEID" val="493"/>
</p:tagLst>
</file>

<file path=ppt/tags/tag95.xml><?xml version="1.0" encoding="utf-8"?>
<p:tagLst xmlns:p="http://schemas.openxmlformats.org/presentationml/2006/main">
  <p:tag name="AS_UNIQUEID" val="494"/>
</p:tagLst>
</file>

<file path=ppt/tags/tag96.xml><?xml version="1.0" encoding="utf-8"?>
<p:tagLst xmlns:p="http://schemas.openxmlformats.org/presentationml/2006/main">
  <p:tag name="AS_UNIQUEID" val="495"/>
</p:tagLst>
</file>

<file path=ppt/tags/tag97.xml><?xml version="1.0" encoding="utf-8"?>
<p:tagLst xmlns:p="http://schemas.openxmlformats.org/presentationml/2006/main">
  <p:tag name="AS_UNIQUEID" val="496"/>
</p:tagLst>
</file>

<file path=ppt/tags/tag98.xml><?xml version="1.0" encoding="utf-8"?>
<p:tagLst xmlns:p="http://schemas.openxmlformats.org/presentationml/2006/main">
  <p:tag name="AS_UNIQUEID" val="497"/>
</p:tagLst>
</file>

<file path=ppt/tags/tag99.xml><?xml version="1.0" encoding="utf-8"?>
<p:tagLst xmlns:p="http://schemas.openxmlformats.org/presentationml/2006/main">
  <p:tag name="AS_UNIQUEID" val="49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gICAiRmlsZUlkIiA6ICIxMTIxODE5ODg5ODciLAogICAiR3JvdXBJZCIgOiAiMTQ4NDM5MjExIiwKICAgIkltYWdlIiA6ICJpVkJPUncwS0dnb0FBQUFOU1VoRVVnQUFBN1FBQUFNM0NBWUFBQUFONHh6WUFBQUFDWEJJV1hNQUFBc1RBQUFMRXdFQW1wd1lBQUFnQUVsRVFWUjRuT3pkZDNoVXhlTEc4WGMzUFNFa3BKRFFRbStoRTNwdjBrRkFFQkFWdTRMdGVyMTZMWmVmQmIzcXRTSXFWZ1FWcElPQVNKY2VhbWloaHc3U0FpR2tKMXQrZndSV2x0MVVBbUhoKzNrZUhqaHpadWJNd2tiMzNUTm54bUMxV3EwQ0FBQUFBT0FXWlRBWURNN0tqVGQ3SUFBQUFBQUFGQVVDTFFBQUFBREFKUkZvQVFBQUFBQXVpVUFMQUFBQUFIQkpCRm9BQUFBQWdFc2kwQUlBQUFBQVhCS0JGZ0FBQUFEZ2tnaTBBQUFBQUFDWFJLQUZBQUFBQUxna0FpMEFBQUFBd0NVUmFBRUFBQUFBTG9sQUN3QUFBQUJ3U1FSYUFBQUFBSUJMSXRBQ0FBQUFBRndTZ1JZQUFBQUE0SklJdEFBQUFBQUFsMFNnQlFBQUFBQzRKQUl0QUFBQUFNQWxFV2dCQUFBQUFDNkpRQXNBQUFBQWNFa0VXZ0FBQUFDQVN5TFFBZ0FBQUFCY0VvRVdBQUFBQU9DU0NMUUFBQUFBQUpkRW9BVUFBQUFBdUNRQ0xRQUFBQURBSlJGb0FRQUFBQUF1aVVBTEFBQUFBSEJKQkZvQUFBQUFnRXNpMEFJQUFBQUFYQktCRmdBQUFBRGdrZ2kwQUFBQUFBQ1hSS0FGQUFBQUFMZ2tBaTBBQUFBQXdDVVJhQUVBQUFBQUxvbEFDd0FBQUFCd1NRUmFBQUFBQUlCTEl0QUNBQUFBQUZ3U2dSWUFBQUFBNEpJSXRBQUFBQUFBbDBTZ0JRQUFBQUM0SkFJdEFBQUFBTUFsRVdnQkFBQUFBQzZKUUFzQUFBQUFjRW51eFQwQUFBQ3VTRXhNTE80aElKL2k0dUlVRlJWVjNNTW9OTjVyUU9HNCtzOCtiai9jb1FVQUFBQUF1Q1FDTFFBQUFBREFKUkZvQVFBQUFBQXVpVUFMQUFBQUFIQkpCRm9BQUFBQWdFc2kwQUlBQUFBQVhCS0JGZ0FBQUFEZ2tnaTBBQUFBQUFDWFJLQUZBQUFBQUxna0FpMEFBQUFBd0NVUmFBRUF0N1VaMzMrc1BkdlcyNDZQN0kvVjVDL2ZWVXBTNG5YM2ZmckVZU1hFbjdudWZqTFNVclZ5d1RTZFBMdy8zMjBzRnJQU1VwS3UrOXE0TlJURis3RXdOdno1dTBZL002aFlyaTFKU1lrSlNrM08rWDJjbnBhaWkrZlB5V0l4MzhSUjVTdzlMVVVyZjUrcWkrZlBGdmRRQUZ6bVh0d0RBQURnUnRxemJiM0N5bGV5SFNjbFh0REJQZHVVbFpsNVhmMm1wU2JyMTNIdnlkM2RRNCsrOUw1OFMvZ1h1cS8wOUZSRkw1MnIzVEhyOU1Tckg4bk5MZS8vUFMrZU9WRjd0a2FyNy8xUHEycGtRMG5TbVpOSGRPSHM2UUpkdTNhakZvVWFNNHJPM3UwYk5YdkNHSFVmOUlnYXRlcHNLOSt5Wm5HKyt5aFRvWXJLVnF5V3I3cHJGODlSdFRxTkZGYXVZcjc3dDFqTVNyd1FyL05uLzlMcDQ0ZjExOUdET25YOG9OcjFHR1EzNW9MNDYyaWNmdmp3VmJYdk5WanRlZ3gwV21mS3VQZDE4Y0paUGZmMlY3bjJGWC9tcE1hTi9rZWh4aUZKSTBaOXBwQ3djbm5XeTh4STEvcmw4M1htNUZIZCs4VExoYjRlZ0tKRG9BVUF1RHl6MlZUZ082VUo4YWRsTWptRzJoSWxBK1h0NDJjN1RreUlWMVptaHRNK092VzVUMHRtVGRTQlhWdFVybEoxcDNXOGZmeFVvbVJncm1NSktCV2lkajBHYXRsdms3UnU4UnkxemVIRC9kV2kybmJWNGIwN05IbmNmOVdpWXk5MXZ2dCtiWXYrVXh0WExNaXo3ZFZHZlRHOVFQVlJjS2FzTEgzOHlpUHFOdkJoTld6WlNYTW1mcTZVcEVRTmUyYVVKS2x5amJxS3FGWmI4eWQvcmRNbkRxdmJ3SWRsTkxwcHdaVHY4bjJOTnQwR3FHekZhanAvOXBUK09uckFhWjE2VGRzcDhjSTVMWjg3U2U0ZUh2a0t0REZybDJyZGtqbEt2QkJ2dTB2cTVlT3IwbVVqVkxOK001VUtDWk1rSFQrNE45ZCsvQU9ERkJoYzJxNXMyVytUWkRTNnFWS05Pb28vYzlMdW5JOXZDWjA3ZFZ6SEQrMVZrM2JkZE9HYzR4YzFQcjRsNU9jZllGZjI3NDkvVnN6YXBZby9kVngzM2ZPUURBYURUaHplcjBsZmpOWVRyMzZrVWlGaE1tVmxhc1lQbjZoeXpYcHEzckdYUG5qeEFWdjdqUFEwSGRxelBkZlhVcUZLTFowOGNrQzd0cXlWMGVpV1k3MUtOZXZLeDdkRWtkMEJOeGlOK3MvblV5VkozNzMvc3RMVGt2WHNXMTlwL2ZMNVdqSnJvaDU2WWJRcVZLMVZKTmNDWEFtQkZnRGc4czZmK1V2Zi9QZkZBclg1WmV6YlRzdDdEbmxjVVcyNjJvNS8rMm1zamg3WW5XdGZjMy8rTXNkempWcDJVdTloSS9JY1QvT092WFRtNUZGVnFWVS96N3FTRkJwZVhvKys5SjdtL0RSVzY1ZlBWMUppZ3UzRC9ZaFJuK1haZnUzaTJkcXhZV1crcm9YcmMzamZUbVZtcEt0OGxacXlXTXc2c0N0R3pUcjB0SjMzOHZIVjBCR3ZhdjdrcjdWNTFTSjVlZnVxVTkvN0pFbXQ3dXFuem5jUHk3WC9xd1BUb1QzYnRYRDZEMDdyMVd2YVRvZjN4MHFTS3Rlc2w2K3hsNmxRV1RYcU5WRlFhTGpjUFR3MWI5STQ5UnJ5aE9wRXRiYXJOK0hUVWJuMjA2eERUM1ViK0xEdE9HYnRVaDI1UEphSm4vNmZRLzNHcmJ2b3hPVXArSnRYTGRMbVZZc2M2alJwMTEwOTduM1Vyc3pUeTF0aDVTSzBZdjRVcGFlbHF2OUR6OG5EdzFPUzVPSHBKYk1wUzlPKy9WQm5UeDFUKzU2RDVPbmxiZGMrOGNJNXpmamg0MXhmeXhXemZzejk1K3lSRjk5VnVjbzExS2hscDF6cmJZMWVMaThmWDBVMnpIMjJoTUdZL2FSZ1prYTZ6dngxVkUzYmRaY2tIVCswVjM3K0FTcGZwV2EreGczY2JnaTBBQUNYVjdwc1JJNTNHbk82Ty9Mc1cxOHBNRGpVNmJuRUMrZDA3dFJ4VmF2VFdKSVVIRlpXSTBlTnVhNHhXaXhtdmZ2Y2tEenJ4VzVlaytPNWExK2pwN2VQN24zOEphMWFPRk4xR3JkU3pOb2xNaGlOdHFtVE96ZXRVcmxLTlJRVUdpNUoycko2c1dvMWJDNC8vd0NWREF5V2oxL2hwMGtqLy9idjNDUWZQMytGbEM2ckl3ZDJLVDAxUlJXcTJOOUpNeHJkMUhmWVNJV1hyNnlHZVFTZzNEUnQzMTFOMjJjSG5kSFBESEw0Z2lZdU5rYVNITDRBdXZibnBOL3daMVd2YVR1VmlhaXFNaEZWSmNucFhkS3IxV25jU3MwNzluSW9ILy94NjNiSEo0OGMwS0laNDFXNVpuME5lL3AxeFc1WnEyTnh1OVZqOEdPMk81NkxaMDNVMmIrT2FjaFRyNmhxN1lhYStzMEhxbEs3Z2RQK3IxVzVabjBOZWVvVnhXNWVJNFBCZnJtWWhQZ3p5c3hJMDhNdnZxdlE4UElPYlVQRHkrdkY5OGZianBmTytVazdONjNXc0tmL285SmxuZC9SWHIxd2hqYXVXS0EyM1Fhb2VjZmV0bkp2WDE5Snl2TUxyYTNSeTFXaVpHQyt2dmlTcEpOSDlzdHFzYWhtL2FhU3N1K09WNjhiSllQQmtLLzJ3TzJHUUFzQXdEVU83dDZteGJNbTZsOGYvR2hYWHRDcGcxY0hZYVBCcUM3OUg4aWpoYU45T3picCtNRzl0bEFxWlU5aFBiaG5xMnJXYnlZWkRMYm5EKzhhTUZ4M0RSaXU5TFFVTFp6MmczWnVXcTNHcmJ1bzE5QW5sWFR4Z3RZc25xVS81MDlSdDRFUHFXT2ZvZXJZWjJpQng0TUNzbHExZitkbWxhOWNReklZdEcvSEpoa01CcFcvYW9wNjBzVUw4ZzhNa2d3R3V6dTNSUzB6STEwSGRzV29adjFtdGpCMGFPOTJ4VzVlbzc3M1AyMVh0M3psZ3QvdDh5c1pxSEtWYStSYTUvU0p3NXI4NWJzS0RDcXRleDc1eCtVdllNcnFqNm5mS1MwMVdRTWYrYWNPNzQvVmh1WHoxYVJkZDFXdkd5VkpxdCtpZzJaUEdDTXZIMTgxYk5FeHgvNnYvUm5kdW02WjdjOWZ2dldzN2M5ZnYvT0MwL1lHbzlIdWVmaXU5enlrSS90M2FmN2tyL1hRUDk5eGVIeGc4NnBGMnJoaWdhclhqVktIM2tOdVNxZzhmbkNmdkgzOUZGR3R0aExpenlnbEtkSDI3d25jaVFpMEFJRGJ3cFN2MzlPQnkzZWY4bVBzR3lNZHl0emNQZlRhWjVOVnNYb2RaV1ZtNk1pQldMdnpJMFo5SmxOV3B0WXZtNjlhRFpzckpOeCtFWm5NOURTdFhqaFQrM2R1VnBrS1ZkUnQwTjlUTEdVd3FHWG52Z1Y2VFZ1amwrdkVvWDBLQ2czWGc4Ky9aU3ZmdVhtMTVrOGFwNGhxa2VvOTlFa0ZoNVcxbmR1MVphMFd6NXlnbEtSRWRlZzlSRzI3RFpDVS9RempFNjk4cURrVHgyck94TEhhdjJPemVnMTlVdDYrZmc3WFJkRTVlZVNBa2k5ZFZJWEwwMEgzNzl5azBtVWo1T250STBrNmNXaWZmaHJ6cHBxMjc2NU9kdzl6V0JBc0lmNjBEc1J1S1pLeDdJcFpKMU5XcHRwMDYyOWJRQ285TFVXeG05ZW9RWXNPVHR0ODhlWXpEcytuei9yeE03dnB0Z1Y1RHJ0VWNKZ2lvMXFwUTYvQnRoa0NaU0txYXREai81SXB5eVFaRENwZnVZYTZEM3BVbFd2VzA2bGpoNVNSbmlvM281c2F0ZXlrbEV1SjJyMDFXcEdOV3RyMTYrWGxvNXIxbTZydkEwODdYUFBrNFFPYS9OVzdldnlWL3prOHh5dGxQekxnNWVYamRMemVQbjY2OTRtWE5QSFQvOVBQWTk3VTBKR3ZLekE0VkZhclZTdm1UOUdhUmJOVXNYb2REWHowbjljZFppK2NPNjJTZ2NGeTkvREl0ZDd4UTN0VnZVNlVqRVkzSFQrNFZ4NmVYdmwrVkFHNEhSRm9BUUMzaFo1RG5sQm1ScnBEZVU0cm45Ny83UDlsM3hXN3lwWHBpY0ZoWmVYdDY2ZkQrM2JhblE4Sks2ZGpjYnQxL05BZTdkeTBTbUhsS3FsQjgvYXEwNlNONG5iRmFQbmN5WktrWGtPZlZLTlduYS9yQSs3R0ZRdTBhT1lFQllXRTY4SG4zN1FiYTZPV25lVHU3cTc1azcvUnQrLy9TeDM3M0tjV0hYdHB3ZFR2dFdYTll2a0hsTkw5ei82Zkt0V29LeW43cmxXTHpuMTBWLzhITlhURXExbzY1eGRGTDV1cmhQTm45ZGpMN3hkNmpNaGJ1Y28xN0FMZnMyL1pyOVliWHFHSzZrUzEwdnJsODNYczRGNE5ldnhmS2hrWWJEdS9aK3Q2N2RtNlhnVmh5c3F5L2RsaXRzaVVsU1dESWZzTGw4bzE2K1Y3TldSSkd2Yk1LSm5OSmtuU2lubFR0R2ZiZXQwMVlMaXExV2xVb0RGZDRlWGpxMTVEbnRDMGJ6L1VwWXZ4TW1WbUtpc3JVMW1aR2JaZlZxdlZvWjJibTd1OGZIemw3Wk45Wi9MYVFHczJtOVgxbm9lVm5wcnEwUGJLZnhjeTB0S2NudTk2ejhPNVRyOFBMMTlaUTBlK3BpbmozdFAzLy91M092WVpvdGpOMmRPazYwUzExdDBQUEMwMzk5eERhRjZ5TWpNMCtjdDNaREFZMUhQSTQ2cGNNK2VBZW1VeE1VbXEzN3k5NmpkdmYxM1hCbHdkZ1JZQWNGdTRPZ1RrUjZtUThCeWZvWldrZWszYktpUzh2RTRkT3lpRC9nNm1FZFVpOWV4YlgrbXZvM0hhdVdtMTFpNlpvOFd6SnNybzVxYW03WHVvZlk5Qjh2THhMZlRyc0ZxdFdqTDdKMjFZUGwvaDVTdHB5SWpYNUI5UXlzbjQyaWtrckp5bWZQMitUaHphSjNYcXJXWWRleW96STEzZEJqNlU4d2QwZzBGZCtqK2dvTkJ3bFN4VnNMOHpGRDEzRHcvZC9lQ3pDZ2t2citYemZ0WGtMOTdSazY5L1l2c3lwSG5IWG1yWE0vZXA3aCsrOUpEZDhYc3YzR2Y3ODhMcFAyamg5Qi9rNCtldmYvNzNPMFcxNldvZmVDK3ZYSHgxMmRWanU3S0tzZG1VcGNQN3M3L2c4UThvbGE4dGJuSlR1V1pkSmNTZmthZVg5K1ZmUHZMMDh0YmgvVHUxWThOS1BmclNlL0x5OFpPWHQ0KzhmWHpsZm5saHA1dzRtM0Z4clovR3ZKSGp1ZnVmSFpWcmlJeW9XbHY5aGorbmFkLyt6N2I2ZEswR3pkVHZ3V2RsZE10NXBlUDhjbmYzVUlNV0hiWHFqeG42WmV4bzFXL2VYbDBIRE9jNWR5QWZDTFFBQUplWGxabWh4SVQ0QXJYSmFkc2VYNytTOGkzaHIrNkRzbGRQM2JseHBlMERhMjdQMEZyTVptMVlQbDhibHMrM2xWMjl6VVorWkthbmFkYUV6M1FnTmtaVkl4dHE0S012T3F6Q2VyVXlFVlgxNkV2dnk5M0RReGF6V1Vham05cjFIS1MwMUJTbHBhYlkxYzFJVGJGYjFLZlM1VlZ1c3pJejVPSHBsZTh4NHNabzNiVy9Bb05MS3lBbzFPN092cHU3aDkwMlV2a3g4TkhzQlo5bS9QQ3hHcmZ1b2lxMUdzak4zVjF6Sm42dVhUSHJuTGE1T2dSZmNmV2Q1WjJiMXlqOThudHExNVoxdW5EMlZMNjJsOHBKMC9ZOW5KYW5KQ2RLa3YxZFpLdFZXWmtaeWtoTFZVWkd1cnk4ZlJ5ZVpjMXQydlB4ZzNzMTRkTlJldnFOc1hiUG91ZkhwWVR6MnI5enMzWnZqZGJSdU4weUdvMnFXYStKanNYdDBkN3RHL1hKYTQrcldtUWpWYW5kUUJXcTFMUjlBVkJRQnFOUmJib05VSzJHelRYMzV5KzFZOE5LSGR5OVRUMEhQNjVhRFpzWHFrL2dUa0dnQlFDNHZHTnhlelQ1cTNjTDFDYW5iWHZhZEJ1Z2puMkd5bUl4SzJiTkVwMCtmbGpCVjkyTmF0L3pYa1ZHdGJJZHB5VW5hY0tubzlUajNrZHRJVkdTWWpldDFwckZzL005bnJOL0hkUE04WjhvL3ZSSk5XN2R4VzdGMTl4Y3Vjc2FmK1pranRPcnBlem5jYmRHTDNjb3YvZUpsN0lYbDBLeHUzWXJuTUtxM2VqdjdWL0NLMVMySGZ2NUI2ajJWVk4xangvYXF3MS8vaTRwZTVwOXg5NDVMQkptdFNwNjZXOEtMMTlacDA4YzFxV0w4ZHEzWTZNeU05TFZ1ZC85QlIrZzFhb1RoL2NySXoxTkdSbHB5a2hQVStibFgwY083Sklralh2bkg4cE1UMWRHZXFveU05THRwaUZmdXdWUWZoZHJ1M3BSS0djOFBMMzA3RnRmNnVEdWJUcHhaTCtPN3Q5bDJ4KzNaS2xndGUxK2o2SmEzeVgvd0NDWlRWbmF0Mk9UWWpldjFaNXQ2N1Z6MHlwSjJYdmpsaTVYVWNHbHk2aFpoNTRLTFZPaFFIODFJV0hsOVBBLzM5SGFKWE8wOHZkcG12NzlSNnJYdEsxNjNQdllkYzM4QUc1bkJGb0FnTXVyR3Rrd3oyMTdycjBUbWR1MlBiR2IxMmpsNzlOMDRkd3BHWXhHdTRXVHZIMzk3S1kzWDFuRXg4ZlAzNjdjMjdkRXZzY2ZzM2FwRnMzNFVaSlZ2WWVOeUhQZnlpc3lNOUsxWk5aRU5XM2ZRNlZDd25UZnlOY2Q2aXo3YlpMT25Ed2lnOUdvbm9NZlYwQ3BFTHZ6NFJVcTUzdWN1TEhXTEpxbHFyVWJxa3hFRlZ0WnlxV0xPblhzWUpIMFg2NVNkWlc3dkxxeUtTdFR5K2RPVXFtUU1DWEVuNUZCQnZtV0tLbUsxU01kMm0zZnVGTHhwMCtxejdBUm1qZHBuRnAyN3F0akIvZHEzZExmWkRBYWJYdm01cHZCb0YrK0dLMnN6SXpMaHdaNWV2dkl5OHRISmxQMjFPY2FkWnRrbDNuNzJINzM4dmFWbDVlM1NsN3pIbjc2amJHeVdxMWFPdnNudGV6U1Z5VktsbEpLMGtWRkw1Mm5UbmZmWi90aXlKU1ZxVFdMWnFsbGw3N3k4czRPaDBmMnh5cmwwa1hWYWRKR0JvTkJKbE9XNXYvNmpjeW1MSlVLQ1ZPekRqMVZ0WFlEaFpldnJCSlhUZjEzYy9kUVpPTldpbXpjU2hmUG45T3BZd2YxMTlFNEhUdTRSeWNPNzlmRjgyZnRRbmVCL25vdTM2MnRVcXUrWnYzNG1YWnVXcTMwdEZRTmVlcVZRdlVIM080SXRBQ0EyNUxaYkpMWlpOS29MNmJyek1rakd2dkcwK3IzWVBiZW12V2F0ck9yYTdHWVpjck10SzA4dTJ2TFdybTV1ZW5CNTkvU3RHLy9wNUlCZnkvSXRHakdqNWZEcDcyclYzMjl3bUEwT3BSZExUVTVTWDlNL1U2N3QwWXJLRFJjQXg5N1VXSGxLdVg3TlI3YXUwTXhhNWNxTURoTXJidjJVOVhJaG5ibi81ejNxMjNGMUtEUWNHMWV0VWdQdmZDMjdYWGkxcEdXa3FRLzUwL1J1VlBIMWYraDUyM2wyemVzMFBZTks0cjhlZ3VuL1NESm9LZzJkMm5wbkovVnB2czlXakQxV3ozMjhnZDJYL3hrWnFScnhid3BxbENsbGlLcS9SMTJ1dzk2UkVrWEwyU3ZnT3hrRWFlOFBQbmF4M0wzOE13T3JGZE5xNDllTmxkTFovOWNvRHUvUWFIaCtuUGVyem9RdTBVdHUvUlZVR2k0M056ZGRTQjJpMm8xYks3NnpiSi8zdE5TazNWd3p6YjVCNVRTWFFPR1M1Sld6UHRWZTNkc1V0WEloclpwemtOSHZLS0FvRkFGaFphUkpDMmQ4N09tZmZ1aFhodnpxOVByajMxanBHM1JOU243dnozcHFTbDVQdmVibDdJVnErbnhmLzlQdi8vNnpYVk43d1p1ZHdSYUFNQnRZOWFQbnlrNHJLemE5N3hYSytaUDFib2xjelRxaStrS0NpMmprcVdDTmYzN2ovVFFQMGM3aE1iSlg3NHJvOUZOUTBlK0pvUEJvTTUzMzYrZzBIQWxKMTFVZWxxS2drci92UzNPWGYwZlZQM21IV3pIS2NtSit2cWRGM1QzZzgrcVd1VGZLNzl1aTE2bTVmT2Nmd0NXc3JkUVdUanRCNlVtWDFMREZoM1ZkZUREOGlwZzBJeTd2SjNMdFh0UVdpMFdMWm81UVh1MlJ1dXhsei9RWi85NVV0WHJSaWs1TVVHL2ZERmE5NDE4bmUxNmJqSEhEdTZSckZaVnZtcmF1aVExYnQxRnpUdjF6clZ0YmxQTjAxS1N0VFY2dWZiRVJHdkFJLytRdDQrZjFpK2JwMjBiVnVpQlovOVBwMDhja1NUVmJkSkdHMWNzMFB6Slg5c0Y2bVcvL2FKTEY4K3IvOFBQMi9Wck1CZzA0T0huczcrMEtjUnEzbGMvYTVxVm1hSDB0RlJscEtmcVVzSjVTVkpDL0JsbHBLY3FJeTMxOHJtMDdHZG9yNVNscHlxaWFpM1ZhOXBPc1p2WGFNMmlXV3JWNVc1RlZLMHRTUW9vRmFKYURacHB3L0w1Q2dvSjAwK2Z2NlVSLy9sVTdib1AxTExmSnFuVlhmM2s1eCtnSG9NZjA5RzQzWnIrL1VkNi9OOGZ5cmVFdjhQaVVCbnBhUVg2RXNqTnpWMSsvZ0VGL2p0eHhzdkhWd01lY2I1bkxvQnNCRm9Bd0cwaE1TRmV1MlBXT2YzdzcrSHBwY0ZQL0Z2ZmZmQ3labzcvVkNOZS8xUUdvMUVIWXJlb1VvMjZxdHUwcmViOThwVldMcGltRHIwRzIvYVhqZHUxVlpJVVViV1dyYS9zRDk5L0w3aVVtWlo2dVR6ZHJqd3J5M0hCS2F2VnF0ak5xN1ZyeXpvZGlOMGkvOEFnRFIzNW1sMFF6amVyVlFkMmIxVndXRm03L1hCVGtoSTFlOExuT25QeXNCNTR6bjY3bjk3M1BhV0puLzJmZnZ6NGRRMTg3TVVDUDkrSEcrZm9nZDJTcEVvMTdBT3R0MitKQXE4b25KcWNwTDNiTjBqS3Zrc3ZYVjVreVNwdCtQTjNMWm56c3pyMEdxeUsxZXZZQXEzQllGQ2ZZU1AwL2Y5ZWtlK01IMjNUWlU4YzJxODZVYTBWVWJXMjNhSmlrZ3AxQnpJaC9veW1mZnUvdndOcVJwcXNGb3REdlMvZWZNYWh6TVBUSzN2ckhtOWZlWHI3S0Nna2U0R24wbVVqMUxSOWQzWHNhLzhNY0lmZVEyUjBjMU55WW9MTXBpeFpyVlkxYWRkTkVkVnEyd0tuajUrL2V0ODNRcW5KbCtUajUvd3hnWVJ6WnhRWWxQT0s2QUNLRjRFV0FIQmIyTFRpRDFrbFJiWHA2dlM4ZjJDUUJqMytMM2w1KzhwZ05NcGlNV3Y2ZHgrcGZ2UDI2bjNmVTRxTGpkR2FoVE5WcVhvZDIvNnRNV3VXcUdSZ3NNcFhxV25yWjhYdlU3WGlkOGVWaTY5czVYRzFxNmNjWjJha2ErWVBueWh1ZDNaSTl2VDIwVU12dkpQcjFrRzVPWFpvcjVJVEU5VGdxajBvWXpldjBhSVo0K1hoNmEwSG5udFRwY3RHMkxYeDhQVFMwQkd2NlpleGIrdUhEMTlWaDk1RDFLeDlqeUxaZGdUWDU4aitYUW9NRGkzMCsrR0tQZHZXYStiNFQyVzFXQlFTVms3MW1yVlRuYWpXQ2dnSzBmSzVreFc5ZEs0YXRleWt0dDBHT0xRdFhUWkNQUVkvcHZtVHhpa3pQVTA5QmordXRqMEdxc0pWNy8vY3BGeTZxSk9IOStkYXg4OC9RRlZxMWJkdHlXTjdOdGJIVjE3ZVB0cTlOVnJybDgzVDhCZmV6aTczOXBYMzVYTlhmcDdXTDV1blU4Y1BxV1dYdnJaeGIxNjlXSnRXTHN6MTJya3RDblhmeU5lZDdodWRsWm1oRTRmM3FWNnpkazVhQWJnVkVHZ0JBQzR2K2RKRmJWNjlTTFhxTjdWdHkzSGxzNm5WYXJWOVVLMVE1ZTg3cldkT0hKWFpiTEl0a3ROenlPTTZjbUNYZG0rTlZxVWFkUlc3ZVkxT0hUK2t1d1lNdC91ZzIzUEk0M2FoT2ZuU1JYMzYydU1PcXdWdldybFFpMlptUDJ1YmxwcXNTVis4bzFQSERxcGpuNkV5bTdLMDZvOFordm56TjlXeHoxRFZhZHdxeitkdHI3VnpZL2FxcXJVYnRwQXBLMU8vam50UFIvYkhxbUwxT3JybmtSZHluUExvNXgrZzRTKzhyUm5mZjZJbHN5YktiTXBTNjY3OUMzUnRGSzFMRjgvcnpNa2phdENpZzhNNWk5bWt6SXowZlBkVnRYWkROV3ZmUTNXYnRMRTlFNXFaa2E2Sm43MmhFNGYycVdITFR1cDEzMU01VGhOdTFMS1RFczZkMXRyRnMyVTJtOVZ2ZU80ckExOXRWOHk2SExjRnVzTFR5OXYyL0tvekp5NEg0cklSVlhPOEEzenl5SUhzWjNldk11TDFUMldWODJkNVR4OC9yTmtUeG1qWTAvOVJ5YUFRcDNXdVhTenRpaldMWmlrck0wT1JWNjBjRGVEV1FxQUZBTGk4YzZlT3ljZXZoTnIzR213cjgvUFAzcWR5MDhvL0hPNHdwYWVsYXZYQ21USWEzV3pUZlgxTGxOUVRyM3lva3FXQ2RlSGNLZjB4OVh1RmhwZFgwM2JkOGoyT2pMUlVlWGg1eVdLMjZQU0p3M0ozejE2UTZkQ2U3VHAxN0tBNjlSMm0xbDM3U1pLQ3c4cHA0ZlR4bWoxaGpQNlkrcjBxVm85VVVHZ1orZmtIeU9qbVpoZWlMUmFMTEdhVFRDYVRqRWFqV25idW85MWJveFVRRktveUVWVWxaVDlyV2IxT1l6WHYxTnZwbmFhcmVmdjRhZGd6LzlHT0RTdFZyMm5iZkw4KzNCaFhwclpYckZiSDRkejY1Zk8xL3FxOWpmUGk2ZVd0cnZjODVGQVcyYWlsYXRadnFsWmQ3czZ6ajA1OTcxTmdVR2lCdHhHcTI2U05XanJwLzd2M1g4cDNIMWVtd1MrYzlvTnFObWd1NHpWZjlGdzhmMWI3WTdlb1NkdnNMNVZNV1ZtNmVPRnNnY2JwekpWOXJJTkN3bVYwYzVQRmJOYWFSYk8wWnZGc1ZhM2QwT0c1V2dDM0RnSXRBTURsVmE1Wlg4KzlQYzR1eU5WcjJsYWJWeTF5dWlLeGxMMXdTK2U3aDlrOVkzcGxUOWVraXhmazd1R2hBWSs4SUxmTG9UUW5Cb05CUG43K2NuUDMwSThmdjY1enAwL1l6alh2MkV1U0ZObTRsVktUazlTMGZYZmJ1YnBOMnFoRzNTanQyTGhTKzNadTFvbkQrN1Z2eDZZOFgydkRGaDJWbHBxaXlqWHJLZmlxeGFvS0dqNE1Cb1BUTzRLNCtRNWVub1llVWEyMnc3bnFkYU5VNTZwOWo1MlpNM0ZzbnRlNDhsN01yOFp0N2lwUWZTbjdTNkh3OHBVSzNPNXFWV3JXVTlQMlBSU3pab25UZlpNbEthSmFwRzFXd1prVGh6WCtZOGZ0cXB5WjlPVTdlZFo1K28yeGl0c1ZvNDByRmlnaC9vd3ExYWlyQVkva3ZPZ1dnT0puc0ZvTHNkWTZBQUEzUUdKaVlwSDJaN0dZRlgvNnBNeVg5N2E4d21CMFU2bmcwdkx5OGMyeGJXWkd1dDEySXBLMGI4ZEdoWldybk9Oempra1hMeWc5UFZXeVd1WGpXOEp1MzhyOHNGb3NNcG15WkxWWVpMRmFaTFZZWkxWYVpibjh1NnhXZWZ2NjJXMnJraDhYejUrVHQ0OXZrYTVzSEJjWHA2aW9xQ0xyNzJZcjZ2ZmE5Y2hJVDlPUi9iRU9xMVhQL2ZsTFZhdmJXSkdOV3ViYS92Y3AzNnA2bmNhcVVhOUpnYTl0eXNwU1prYTZmRXY0NTFrM09URkJjMy81U3EyNzluZllyelkxT1VrZW5wNU8zNXU1bmN1SnhXeFdSbnFxdzQ1QW5sN2V0cTJvYnBTMWkrZG95K3BGYXRQOUhqVnUxVG5QVlp4SFB6UElidHVlZ2xxNVlKcDgvVXJhZmVGMUszUDFuMzI0TGtNTzA0OEl0QUNBVzhhdEZES1FPMWYvVU10N0RUbXhXcTJ5V2kweUdsa3N6UmxYLzltSDY4b3AwRExsR0FBQUFMak1ZRERJWUNETUFxNmlZRXNxQWdBQUFBQndpeURRQWdBQUFBQmNFb0VXQUFBQUFPQ1NDTFFBQUFBQUFKZkVvbEFBZ0NKaFNVcFUxbzZOTXA4N0pZZTlOdktyVTcraUhSUnVxTlRaRTR0N0NJWEhldzBvdEt5OTIrUlJxMkZ4RHdPUVJLQUZBRnd2czBtcGN5Y3BkZDR2a3RsOFhWMTVFREpjU3VvYzF3MjB2TmVBd3N2YXM1MUFpMXNHZ1JZQVVHalc1RXRLL1BBbG1ZNGZraytQd2ZKczJFTHU1YXZJNE9OYnFQN1lHOVMxaEV4Y1h0eERLRFRlYTBEaCtmWWZYdHhEQUd3SXRBQ0FRa3YrYVl3czU4OHE4TTF4Y28rb2R0MzlaVDNYdndoR2hadml1UStMZXdUWGhmY2FVRWd1L3JPUDI0L0JhaTNzZzA0QWdEdFo1dWJWdWpUMkRmay8vWWE4bXJVdjd1RUFBSURibU1GZ01EZ3JaNVZqQUVDaHBQMDVWMjdsS2hKbUFRQkFzU0hRQWdBS3hSUzNXKzRWYXhUM01BQUF3QjJNUUFzQUtCUnJlcHJjUXNPTGV4Z0FBT0FPUnFBRkFCU2VnZitOQUFDQTRzTW5FUUFBQUFDQVN5TFFBZ0FBQUFCY0VvRVdBQUFBQU9DU0NMUUFBQUFBQUpma1h0d0RBQUFBQUFvck1UR3h1SWVBZklxTGkxTlVWRlJ4RHdPM0dlN1FBZ0FBQUFCY0VvRVdBQUFBQU9DU0NMUUFBQUFBQUpkRW9BVUFBQUFBdUNRQ0xRQUFBQURBSlJGb0FRQUFBQUF1aVVBTEFBQUFBSEJKQkZvQUFBQUFnRXNpMEFJQUFBQUFYQktCRmdBQUFBRGdrb3cvd2VNQUFDQUFTVVJCVkFpMEFBQUFnQk1uRHUzVDl2VXJpbnNZVG1Xa3BXcmxnbWs2ZVhoL29mdkl5c3pRbEsvZjE1WTFpNHR3Wk1ETjVWN2NBd0FBQUFDSzI2bGpCelYvOGpmcVB1Z1JWYWhhUzVLMExYcTV0a1l2VjRNV0hmSnNielpsS1RIaGZKR01KYUJVc056Y1BYS3RrNTZlcXVpbGM3VTdacDJlZVBVanVia1YvR1A5aXQrbjZrRHNGalZwMTYyd1F3V0tIWUVXQUFBQWQ3d2RHMWZwN0tsaktoVWFYcWoycDQ4ZjF2aVBYeStTc1R6eTRyc3FWN2xHcm5VQ1NvV29YWStCV3ZiYkpLMWJQRWR0ZXd3czBEVU83dG1tRGN2blM1SisvZXEvT2RZckUxRkZqNzM4UVlINkJtNG1BaTBBQUFEdWFGbVpHZHF4Y2FYS1ZLaWljNmVPNmR5cFk1S2twTVFFU2RMaGZUdHliQnRXcnJKOFMvZ3JwRXdGM2Yvc0tGdjU5dlVydEhQVGF0M3p5QXZ5OFN2aDBPNlhzYU5WSjZxMUdyWHE1SEF1cEV5RmZJMjdlY2RlT25QeXFLclVxcCt2K2xkY09IZGFzMzhjbzFvTm1xdERueUZPNit5SmlkYUszNmNxb21ydEF2VU4zR3dFV2dBQUFOelJ0cTVicHZUVUZKMDhja0MvakIzdGNONVoyUlZEbm5wRjFldEd5Y3ZiUjVWci9oMHNsLzAyV1dVcVZGRms0MVk1dGcwSUNyVnJjeTJMeGF4M24zTWVPSzhXdTNsTmp1ZEdmVEhkN2pqeHdqbjk4dmxiOHZiMVUrOWhUOG5ieDgraFRXSkN2Tll2bjY4eUZhcW9jNy83ODd3K1VKd0l0QUFBQUxoalphU2xhdlhDR2FwU3U0SHU2ditnM2JtVkM2WnA3N1lOZXZLMWozTnNIeGdVNmxDV0VIOUdwNDRkVlBkQmp4UjRQRm1aR2ZMdzlKSWtHUTFHZGVuL1FJSDcyTGRqazQ0ZjNLdWdhNlpQeDU4K3FWL0h2YXVreEFUZDg4Z0xTcjUwVWNtWExqcTAvMzN5TjhyTVRGZjdYb09WRUgvR1ZoNFNWcTdBWXdGdU5BSXRBQUFBN2xqTDUwMVdha3F5T3ZXNVQ2WExSdGlkODdsODkvTGE4cnhzWExGQWtyUncrbmd0bkQ3ZTdsenYrNTVTbzFhZG5iYmJ0djVQclYwMFM4UC84YlpLQkpTU0RBYTE3TnkzUU5mZUdyMWNKdzd0VTFCb3VCNTgvaTFiZVZKaWduNzgrSFg1K0pXUXQ2K2Zwbi8vVVo1OVRmbjZQYnZqYSsvMkFyY0NBaTBBQUFEdVNDY083OWZtVll2VXNHVW5sWW1vVWlSOXBxVW1hMXYwY3RXczMxUTE2emV6bFY4NGQwcHJGczJTcDdlUDAzWTdOcXpVL0VuakZGNmhzdHpjQy9jUmZlT0tCVm8wYzRLQ1FzTDE0UE52eWo4d3lIYk9QNkNVZWc5N1NwVnIxSk8zcitNMFkwa2EvY3dnTmV2UVU5MEdQbXhYL3VlOFg3Vm0wYXhDalFtNDBRaTBBQUFBdUNPVnIxUmQzUWM5cW5yTjJoWlpuMy9PKzFXbXJDeDF2ZWNoQlFhWHRwVnZXcm5RZHMxcmJWNjFTQXVuLzZDSWFwRWEvT1MvNVpWRDZNMkoxV3JWa3RrL2FjUHkrUW92WDBsRFJyd20vNEJTRHZWcU4yeFJ3RmNEM1BvSXRBQUFBTGdqUlMrZkp5bDdVU2huenZ5VnZkcHg5TEs1dWZZVEVCU3F5RVl0ZGVyNEljV3NYYXFtN2JyYmhWbEoycjl6azRKQ3d4Vnc5VE8zVnF1V3o1MnN0WXRuSzdKUlMvVWIvbXllKzg5ZUt6TTlUYk1tZktZRHNUR3FHdGxRQXg5OVVaNWUzZzcxVHA4NG91L2VmeW5QL2phdVdHQ2JNbjJ0MGM4TXN2Mlo2Y2U0VlJCb0FRQUFjRWRhT3Z2bklxbFh1V1k5VmF2ZFVMUEdmeVkvL3dEVmJ0UkNDNmVQMTEzOUg1Q2J1NGNTTDV6VDRmMnhhdE8xdjEyN3phc1hLVE1qWGEyNzlsZW5Qa01sZzZGQTR6LzcxekhOSFArSjRrK2ZWT1BXWGRSajhHTXlHdDJjMWcwTkw2Y1JvejdMdGI5eG8vK2grczNicS9VMTQ5ejQ1d0p0V2JNNHovWkFjU0RRQWdBQTRJN2s3QzdqMGprL0szcnBYTDM2NldTNWUveDl0L1IvTHcxWGpicFI2amY4T2FkOXJWazBTeGZpVDJ2SWs2L28zS25qMnJScW9ZNGYzS3VCajcyb0RYL09sMEVHTld4cHZ4aVUxV3JWZ0VkZVVKMWN0dmJKU2N6YXBWbzA0MGRKVnZVZU5rS05XanJ1WjNzMU4zZVBmSzFTN08zajUxRHZ5ajY2ckhLTVd4R0JGZ0FBQUxnc0lmNk1mRXY0MjRYWi9Hald2b2U4dkgxVXZXNWpTZG5Ua0dmL09FYmZ2ZitTc3JJeVZhOXBXd1VHMjIveDA3UmRkNGN3YXpabDVUcnRPRFU1U1g5TS9VNjd0MFlyS0RSY0F4OTdVV0hsS2hWb3JNRHRoRUFMQUFBQVNMSmFMRHArY0svQ3kxZk9kNXNyQWRUVDIwZE4yL2V3bFZlTGJLVGhMN3l0Nzk1L1dSNmVudXJZOXo3SHhrNm1HUDg2N2oyRmw2L3NkUC9aWFRIcnRIRGFEMHBOdnFTR0xUcXE2OENIQzd5QTFLYVZDN1Z3K2c4NW5zL3RHVnJnVmtTZ0JRQUFBQ1R0M2hxdGxLUkUxYWpYSk45dEZrejVUaGZPbmRhRC8zaExobXNDNnZwbDgyU3htSFhYUFE4NVhYWFltWVQ0TS9MdzlMSWRXNjFXeFc1ZXJWMWIxdWxBN0JiNUJ3WnA2TWpYVkMyeVViN0hlTFY2emRxcWNxMTZUcy9sOVF3dGNDc2kwQUlBQU9DT2QvSDhXUzJhOGFOOFM1UlUvZVlkOHQwdUpmbVN6cHc4NGhCbUY4MzRVZHMzckZDalZwM3pmTDcxQ292RnJFc0o1MjNiNjJSbXBHdm1ENThvYnZkV1NaS250NDhlZXVFZGg2bkxCZUh0NHlkdkgrZjcwRjQ1ZisyenNwMzczYTgyM1FjVStwckFqV1FzN2dFQUFBQUF4ZWxBYkl6R2YvU2EwbEtTZGZjRFR6dWR4bXVRUVdhVHlhRTg4Y0k1QlFhSDJZNU5XWm1hTS9GemJWeXhRTFVidGxEUElZODd2YWJCYUZSV1pvWmQyY25EQjJTeG1CVld2cUxTVXBQMTA1ZzNGYmQ3cXpyMkdhcDJQUVlxTXoxTlAzLytwbUkzcjVIVllybk9WMjNQYk01K2JkY0djMG55OHZaUnljRGdJcjBlVUZTNFF3c0FBSUE3anNWczFvRmRNZHJ3NSs4NmVtQ1hmSHhMYVBDVEw2dGFuY1pPNjVjc0Zhd0R1MkswZE03UHRpbkI1MCtmMU5tL2pxbEJpdzZTc3JmUm1UTnhyTTZjUEtJR0xUcW85OUNuY3R4R0o2UjBXZTNjdEVyZVByNXljL2VRMlpTbEhSdFd5dDNEUTFWcU5kQ2hQZHQxNnRoQmRlbzdUSzI3OXBNa0JZZVYwOExwNHpWN3doajlNZlY3VmF3ZXFhRFFNdkx6RDVEUnpjMHVqRm9zRmxuTUpwbE1KaG1OUnJYcFpuK0hOU005VFdhVFNWNCtQaklZRE5xK2ZvVWt5Y2UzeFBYOHRRSTNIWUVXQUFBQWQ1eS9qc1pwK3ZjZnlXaDBVMVNicm1yZjYxNzUrUWZrV0wvN29FZjB4N1FmdEdYMVlsbXRWaGtNQnJtNWU2aHl6ZnBxMy9OZXhaODVxZS8vOTRva3FlczlENmw1eDE2NVhyL3J3SWMxNzVldnRIcmh6T3dDZzBHQlFTSHFQL3g1K2ZrSEtMSnhLNlVtSjZscCsrNjJObldidEZHTnVsSGFzWEdsOXUzY3JCT0g5MnZmamsxNXZ0YUdMVG82bEIzWnYxUFR2djNRcnN6ZHcxTzFHN2ZNc3ovZ1ZtS3dXcTNXNGg0RUFNRDF4QS92Sk45K3crWGJmM2h4RHdYQUhTd3hNYkhRYlEvdDJhN3dDcFhsVzZKa2tZeGx4OFpWS2xPaHNrTExWQ2lTL3ZMRGFySElaTXFTMVdLUnhXcVIxV0tSMVdxVjVmTHZzbHJsN2V0bnQ5Q1VKQ1ZmdW5oNU5lUHNLT0RsN2F0YURab3JPS3pzRFJ0clhGeWNvcUtpYmxqL3VMMFpuTTJIRjNkb0FRQUFjSWVxVXJ0QmtmWlh2MW03SXUwdlB3eEdvME5Zelk4U0pRUFZ5ZGxXUW9DTFlWRW9BQUFBQUlCTEl0QUNBQUFBQUZ3U2dSWUFBQUFBNEpJSXRBQUFBQUFBbDBTZ0JRQUFBQUM0SkZZNUJnQUFRTEhKM0x4YWFYL09sU2x1dDZ6cGFRVnU3L0g1N0Jzd0tnQ3Vna0FMQUFDQW04NlNsS2lVbjhZb1krTUt1WldyS00vR2JlUVdHaTRaQ2phQk1Pc0dqUStBYXlEUUFnQUE0T1l5bTNUcG81ZGxPWDlXL2srL0lhOW03UXZkVldKaVloRU9ESUNySWRBQ0FBRGdwa3FkTzBtbTQ0Y1UrT1k0dVVkVXU2NitzcDdyWDBTandnMzMzSWZGUFFMY2hnaTBBQUFBdUdrc1NZbEtuZmVMZkhvTXZ1NHdLMGtoRTVjWHdhaHdNNFFVOXdCd1cyS1ZZd0FBQU53MFdUczJTbWF6UEJ1MktPNmhBTGdORUdnQkFBQncwNWpQblpJa3VaZXZVc3dqQVhBN0lOQUNBQURnNXJGYUpVa0dIOTlpSGdpQTJ3R0JGZ0FBQUFEZ2tnaTBBQUFBQUFDWFJLQUZBQUFBQUxna0FpMEFBQUFBd0NVUmFBRUFBQUFBTHNtOXVBY0FBQUJ3c3lVbUpoYjNFRzRaY1hGeGlvcUtLdTVoRkJyL2xxN0QxZDlydURWeGh4WUFBQUFBNEpJSXRBQUFBQUFBbDBTZ0JRQUFBQUM0SkFJdEFBQUFBTUFsRVdnQkFBQUFBQzZKUUFzQUFBQUFjRWtFV2dBQUFBQ0FTeUxRQWdBQUFBQmNFb0VXQUFBQUFPQ1NDTFFBQUFBQUFKZEVvQVVBQUxnRlpHVm1LRFU1cWJpSGNVZXltTTFLVFU2UzFXSzVZZGRJVDB2UnFqOW02RURzbGlMcEx5TXRWU3NYVE5QSncvdUxwRC9BVmJrWDl3QUFBQUFncmZwamh0WXRtYU5SWDB3djdxSGNjWTdHN2RJdlkwZHJ4S2pQRkJKV1RsTDJGd3lKQ2ZINWFuK2xUVzZNQnFNMnIxb29UeTl2Vlkxc0tLUFI3YnJHbko2ZXF1aWxjN1U3WnAyZWVQVWp1Ym5sLzJPOUtTdExKbE9tekNhVHNqSXpsWm1ScHN6ME5HVmtwQ2tqTFZWcEtjbEtUVWxTYXZJbHBWeTZxS1JMRjVXY2VFRkRSNzZ1b05EdzZ4bzNVTlFJdEFBQUFBWDAxZWpucjZ0OXA3N0RWS3RCczF6clRQdjJmOXEzWTFPKytpTUVGNzBUaC9mcGw3R2o4MVgzeXQvL3ljUDdkZmJVOFJ6cmxZbW9xcmhkTVZveTZ5ZVZMaHVSWTcxR3JUcm5lYzJBVWlGcTEyT2dsdjAyU2VzV3oxSGJIZ1B6TmRhVXBFUjk4dXBqK2FycjZlMGpYNzhTOGkwUm9PQ3djcnA0L2l5QkZyY2NBaTBBQUVBQm5UL3oxM1cxejBoTHpiTk8zYVp0VlNhaWFvN25MeVhFSzJidFVubjcrRjNYV0pDN1IxNThWK1VxMTNCNmJ2WENtVm94ZjRydE9IYkxXbTFjc1NEUFB2T3FrNTlBSzBuTk8vYlNtWk5IVmFWVy9YelZsNlNMOFdkczE2aGNzNTdjM0Qzazd1RWhUMDh2ZVhyN3lOUExSOTQrdnZMMjlidnV1OGpBelVDZ0JRQUFLS0FiZVVkMDF2aFAxYm5mL1lwczFETEhPaGxwcWZyeGsvL0l6ZDFEOXo3eDhnMGJ5KzNzNmluRmlRbm5KVWtYejU4dGtyNWYvM3hLM3BXY1dETHJKN3V3YTdHWTllNXpRL0pzRjd0NVRZN25ybjJ2WHJnY2FDTWJ0VlNWMmczc3o1MDdyWlJMRjdrTEM1ZENvQVVBQUNoR2kyYjhLS1BSS09QbFp5QXZKc1JyeXRmdjY1Ri8vVmNlbmw0TzlTMW1zNlovLzVIT25UNmgvc09mVThYcWtUZDd5TGVGSS90ak5lWHI5KzNLZnYzcXY3WS8zLy9zcUVMM25kODdtNS8vMzBqVmE5cFdIZnNNZGQ2UHdhZ3UvUjhvOFBYMzdkaWs0d2YzT2cybVYrN1FCb2FFT1p4YnQzaTJ0a1l2WndvN1hBcUJGZ0FBb0JpZE9MeGZaU3BVa1pkUDlzZXlleDU1UWQrOCswOHRtUHFkN243Z0dZZjZDNlo4cThQN2RxcFQzL3RVdDBtYm16M2MyMGIxdWxHMjRMWnV5Und0KzIyUzNhSlFoL2Z0a0NSZHVuaEJQdWRPTyswakxUWFo3cmhhWkNONSsrWi9DbmppaFhOS1RmbDdaV3VIOWdhRFduYnVtKy8rSkdscjlIS2RPTFJQUWFIaGV2RDV0eHpPSjV3L0k0UEJvTUNnMEFMMUM5eXFDTFFBQUFERnhXcFYvT2tUcXRlMHJaSVNFeVJsTC9iVHBmK0RNaG9kZDFlTVhqcFhXNk9YcTJITFRtcmR0Zi9OSHUxdGEzZE1kSTduWnZ6d2NiNzdxUnJaVUZVakd4WjZITmZiZnVPS0JWbzBjNEtDUXNMMTRQTnZ5ajh3eUtGT3dya3pLaGtZTEtNYno4Zmk5a0NnQlFBQUtDWVg0azhyTXlOZFllVXEyZ0t0SkRWdTNjV2g3b0hZTFZyMjJ5K0txQmFwWGtPZXVKbkR2SzJkT25aUXA0NGZraVR0aVlsV1JMVkl1Mm5jRC8xenRNcFZxdTYwN1pwRnM3WHk5Nm0yNHkxckZoZjQrdkduVGppMEN5dGJVZVdyMU14M0gxYXJWVXRtLzZRTnkrY3J2SHdsRFJueG12d0RTam10bTNEK0RNL0k0clpDb0FVQUFDaUUwYzhNS2xTN1JpMDdxZmV3RVpLa0U0ZjJTd2FEd2l0VVVkenViVG0yaVQ5OVVyTW1qRkZBVUlnR1BmWXY3cTRWb2VobDgrVG5INkNVcEVUdDNiNUI2NWIrcG1IUC9QMzhyTkZnelBHWldJUEJZSGU4WU1wM0JiNytzWU43ZE96Z0hydXlaaDE2NWp2UVpxYW5hZGFFejNRZ05rWlZJeHRxNEtNdnl0UEwyMmxkVTFhV2toSVRsSFR4UXE3djM5ek9WYS9iV0VPZWVqVmZZd051QmdJdEFBQkFJUVNIbFMxVXV4SlgzVG1yMmFDWkhpZ1ZMQzl2bnh6clo2U25hZHEzSDhocXNlamVKMTZXYnduL1FsMFhqazRkUDZSZE1ldlVxc3ZkV3Jka2pub1BHNkVGVTc3VHIrUCtxNDY5ODE1ZCtGb0ZYVXhwOURPRDFMak5YWVcrNDM3MnIyT2FPZjRUeFo4K3FjYXR1NmpINE1keVhaREtiTXBTaDE2RGN6eS9iOGRHblRwMlNCMXllZTFCcGNzVWFxekFqVUtnQlFBQUtJU1JvOFpjZHg5ZTNqNnFWS051cm5YbS9mS1Z6cDg5cFg3RG4xVll1VXJYZlUxa3Mxb3NXamp0QjRXWHE2Z3F0ZXBwM1pJNTh2RDAwdUFuLzYzbGN5Y3A0UEtpU1dtcHlVcStkTkZwSDVrWjZVN0xUeDdlcndWVHY5ZmREejZqMG1VamJzajRZOVl1MWFJWlAwcXlxdmV3RVdyVXNsT2ViYng4Zk5XMit6MjI0NlRFQkx1cHlZbm56K3JVc1VOMmRTNmVQNnZBNE5KRk9uYWdLQkZvQVFBQWJsR2JWeTNVbm0zcjFiak5YYXJYdEYyTzlTWjlNVnFOMjl5bDJnMWIzTVRSdWJZZEcxZnB4T0g5RHROblM1UU1WTi83bjdhdGN2enJ1UGNLM0xmWmJOTEY4MmMxNFpQL2FORGpMNmx5elhwRk1tWkpTazFPMGg5VHY5UHVyZEVLQ2czWHdNZGVMTlFYSGR2WHI5Q0NxZDlwMEdNdnFscWR4azdyN05pd1VuTW5mYVc3SDNoRzlacTJ2YzZSQXpjR2dSWUFBT0FXZFA3c0tTMlovWk5DeTFSUXQzc2V6ckdleFd6V29iMDc1T2NmU0tBdGdBcFZhNmxtL2FhcVhyZXhMYnc2Yy8rem8xUW1vcXJUYzlGTDUyck5vbGtPNVJIVklqWDhoYmMxNll2Uit2V3IvMnJBSXkrb1ZvTm0xejNtWFRIcnRIRGFEMHBOdnFTR0xUcXE2OENIYzUydW5wTXpKNDlvd2RUdjVPUHJsK05yazZRYTlac29aR2s1emYzNVMvbjQrdVVZZklIaTVMZ2VQQUFBQUlyZDB0ay95V3d5cWUvOUkrWHU0WkZqdmVTazdPbXdKUUlDYjliUWJndEJvZUhxLzlEemVkYno5UFNXdDQrZjAxL3VIcDQ1dGl0ZE5rSVBQditXZlB4S2FPWVBuK2pJL3RoQ2pkTnF0V3JucGxXYTh2WDdtalgrVTdtNXUydm95TmZVNS82UmhRcXo2V2twbXZIOXg3S1l6UnJ3OEQvazV4K1FZMTF2SHovZE4vSjErWmJ3MTR3ZlB0RmZSK01LOVJxQUc0bEFDd0FBY0l0SlRrelEvdGd0cWhQVldtVXJWc3UxN3NYelp5VkpRU0ZzeFZKUUhwNWVON1QvNExDeUd2Yk1LTlZ2MWs0VkNyQU56eFdaR2VtYU11NDl6Wms0VmdkaXQ4alQyMGNQdmZDT3FrVTJLdFI0ektZc1RmdjJmN3B3N3JTNjNqTmNFZFVpODJ4VHNsU3dCai81YjFtdEZrMzk1Z05kU2poZnFHc0ROd3BUamdFQUFBcGd6c1RQaTZRZnY1S0J1cXYvZzA3UG5UdDlRckphVlNrZnoxN3UzN2xaa2hRY1ZxNUl4Z1Y3RnF0RkZvdlo2VG1yMVpwbis5SmxJOVRuL3BFTzVWY1dsTHAyNjU4cjBsS1ROZW1MZDNUcTJFRjE3RE5VWmxPV1Z2MHhRejkvL3FZNjlobXFPbzFieVdETS83MHBxOVdxMlJNLzE5RUR1OVc0ZFJjMWJkOGozNituYk1WcTZqbmtDYzM5K1V0Ti9lWURQZnppTzduZW5RWnVKZ0l0QUFCQUFlemN0THBJK2lrVkVwWmpvQTBOTHk5M0R3OHQvMjJTVGgwN0tQK1NwZVRtN2k2am03dGt0Y3BzTnNsa3l0TFp2NDVwMy9hTkNpZ1ZvdkpWYWhUSnVHQnZ3aWVqOHE2VUR4Zk9uVkx5cFl2eThQQ1N4V3hTekxwbGtxU1NnY0ZPNngvYXMxMm5qaDFVcDc3RDFMcHJQMG5aWDFvc25ENWVzeWVNMFI5VHYxZkY2cEVLQ2kwalAvOEFHZDNjN01LeHhXS1J4V3lTeVdTUzBXaVV3V0RVbnEzclZiMXVsSG9PZmx5U2xKNmFvcXpNREhuNytpa2pQVTBuanh5UVp3N1RtQnMwNzZCVHh3NXEwOHFGaWw0MnoyNGxaS0E0RVdnQkFBQUtvS0I3alJaR2lZQlN1bS9rNjFyeCt6VHQyTEJTV1prWlR1dDVlSHFwU3UwRzZuclBRM0p6NDJQZGpURHcwUmNWVnI2UzAzT2JWeS9TaHVYejg5WFAwYmc5bWo5cG5GMVpVR2k0R3JYcTdMUitaT05XU2sxT1V0UDIzVzFsZFp1MFVZMjZVZHF4Y2FYMjdkeXNFNGYzYTkrT1RYbGV1MkdManVwNnowTktTMDFTaDE1RGJIZDJUeDQ5b01sZnZ1dHczWnpjTldDNHZIMzgxTEp6M3p5dkNkd3MvSmNQQUFEZ0ZsU3hlaDBOLzhkYmtpU0x4U3lMMlN5ejJTeURKS09idTl6YzNYT2Nyb3FDTVJpTWNuUDNrTUhnT0lXM1pHQ1Fna0tkUDUvczQxc2kzOWVvVmIrcFNnWUUyWTY5Zlh4VkpxS3FqRzV1T1l6SllCZG1yL0QwOWxHVGR0M1ZwRjMyT2F2RklwTXBTMWFMUlJhclJWYUxSVmFyVlpiTHY4dHFsYmV2bnp3OHZkU2wzd04yZlpXTnFLcDJQUWJLYXJYS1lEQW9NRGhNZGFKYTUvZ2EzTnpjMWFIM2tIeS9adUJtTUZqek0va2ZBSUJyeEEvdkpOOSt3K1hiZjNoeER3VW9zTVRFeE9JZXdpMGpMaTVPVVZGUk4rMTZxYk1uS25YT1JJVk1YRjRrL2ZGdjZUcHU5bnNOdHhkRER0L2dzY294QUFBQUFNQWxFV2dCQUFBQUFDNkpRQXNBQUFBQWNFa0VXZ0FBQUFDQVN5TFFBZ0FBQUFCY0VvRVdBQUFBQU9DUzJJY1dBQUM0ak16TnE1WDI1MXlaNG5iTG1wNVc2SDQ4UHA5ZGhLTnlmZkhETzduc05mbTNCTzVzQkZvQUFIRExzeVFsS3VXbk1jcll1RUp1NVNyS3MzRWJ1WVdHUzRiQ1RUYkxLdUx4dVRxamJ3a1pmRXZjbEd1WjQwOUxrbno3RmMwZTF2eGJBbmMyQWkwQUFMaTFtVTI2OU5ITHNwdy9LLytuMzVCWHMvYlgzV1Z4M0pHOFpUMzNvWUxHemIxcGwwdWRQVkdwY3liS3QzL1JCRnIrTFYzSWN4OFc5d2h3R3lMUUFnQ0FXMXJxM0VreUhUK2t3RGZIeVQyaVdwSDBHVEp4ZVpIMGN6c0lLZTRCWENmK0xWMkhxNy9YY0d0aVVTZ0FBSERMc2lRbEtuWGVML0xwTWJqSXdpd0E0UFpCb0FVQUFMZXNyQjBiSmJOWm5nMWJGUGRRQUFDM0lBSXRBQUM0WlpuUG5aSWt1WmV2VXN3akFRRGNpZ2kwQUFEZzFtVzFTcElNUHI3RlBCQUF3SzJJUUFzQUFBQUFjRWtFV2dBQUFBQ0FTeUxRQWdBQUFBQmNFb0VXQUFBQUFPQ1MzSXQ3QUFBQUFFQmhKU1ltRnZjUWtFOXhjWEdLaW9vcTdtSGdOc01kV2dBQUFBQ0FTeUxRQWdBQUFBQmNFb0VXQUFBQUFPQ1NDTFFBQUFBQUFKZEVvQVVBQUFBQXVDUUNMUUFBQUFEQUpSRm9BUUFBQUFBdWlVQUxBQUFBQUhCSkJGb0FBQUFBZ0VzaTBBSUFBQUFBWEJLQkZnQUFBSERpN0YvSDlPMTdMK25rNGYxRjBsOVdab2JPL25WTUZvdlpWcGFaa2E3VEo0N0lZamJuMHRKUlJscXFWaTZZVmlSam0vSDl4OXF6YmIzdCtNaitXRTMrOGwybEpDVmVkOS9BamVaZTNBTUFBQUFBaXNQb1p3WTVsSldKcUtMSFh2NUFrclJpL3RUTFpWV0w1SHAvSFkzVFQyUGUxUFB2ZksyU2djR1NwRlBIRGpxVTVVZDZlcXFpbDg3VjdwaDFldUxWaitUbVZ2aVA5WHUyclZkWStVcTI0NlRFQ3pxNFo1dXlNak1MM1Nkd3N4Qm9nZHRVL1BCT3hUMEVGSU9RaWN1TGV3Z0E0RkxxTlcybnlqWHJTWkxXTEpvcEg5OFNrcVJEZTNkbzM0Nk5rcVIzbngvaTBLNUQ3eUZxMi8wZXU3TEpYNzdyVUsvUC9TT1ZrWjRxU1VxOEVDOUpTamgzUnBrWjZUbVdCWWVXa2NHWSswVEtnRkloYXRkam9KYjlOa25yRnM5UjJ4NERjNjF2TnB1VUVIOG0xenJYU29nL0xaUEpNZFNXS0Jrb2J4Ky9BdlVGM0NnRVdnQUFBTnl4eWxXcXJnWXRPaWdqTFZXLy8vcU5XbmJ1cTZ6TURQMHg5VHUxN3RwZjladTN0NnUvYnNrY2JWKy9RcVhMVm5EbzYrQ2ViV3JXb2FkOFM1UlVhdklsYlZ5eFFJdW1qN2Vieml0SlA0MTV3Nkh0MVdVdnZqOWV2aVg4OHh4Nzg0NjlkT2JrVVZXcFZUL1B1dWZQL0tWdi92dGludld1OXN2WXQ1Mlc5eHp5dUtMYWRDMVFYOENOUXFBRkFBREFIVy9menMyeVdxMnEzYWlGRnMzNFVSbnBhV3JiL1I1NWVIclo2cVFrSldwM1RMUWlxa1dxWnYxbVR2dUphdHRWSVdIbEZIL21wRGF1V0tDQmovMGRJbzhlMk9Vd3ZkaFoyUlVXaTFudlB1ZDRkL2hhc1p2WDVIaHUxQmZUSlVtbHkwYlkvbnd0WjFPdkplblp0NzVTWUhCb250Y0hpaE9CRmdBQUFIZThYWnZYcUdwa1ErM2JzVWxiMXkxVHF5NTNLekVoM3E3TytxVnpsWldab1NidHVpbit6RWxKVWxCb3VJeEd0eHN5SnFQQnFDNzlIeWh3dTMwN051bjR3YjBLQ2cyL0FhTUNiaTBFV2dBQUFOelJVcE12NmREZUhScnd5RCswZitkbTFXN1VRdXVXL3FaMVMzOXpXbi9XK0U5dGY3NzJ6dXJVcnorUW03dTd6Q2FUSkduUmpCKzFjY1VDdS9aai92T1VRNTlYbDludXBCb01hdG01YjRGZXk5Ym81VHB4YUorQ1FzUDE0UE52MloyYjh2VjdPaEFiaysrK3hyNHgwcUhNemQxRHIzMDJ1VUJqQW00a0FpMEFBQUR1YUx0ajFrbVNxa1UyVXZVNmplWG01aTdEbzdrdnluUWdkb3VtZlAyK1EzbkRsaDFWb21RcEpWOUswUEs1azlXbTJ3QkZ0ZjM3ZWRPdjMzbEJmWWFOVkxuSzFTVkowNzc1UURVYk5GZURGaDJ1KzNWc1hMRkFpMlpPVUZCSXVCNTgvazM1QndiWm5lODU1QW5id2xOWEd6ZjZIMDc3dS8vWi8zUG93MkJnMTAvY1dnaTBBQUFBdUtOVnFsbFBSamMzYmZqemQ3WHBOa0N5V20xVGluTnk2ZUo1cCtVMUd6U3pQVU83Zk81aytma0h5TTgvd0hiZWFyVXFNTGkwUXNMS1NaSU1ScVA4QTByWmpndkRhclZxeWV5ZnRHSDVmSVdYcjZRaEkxNlRmMEFwaDNvRjJSWklra3FGaFBNTUxXNTVCRm9BQUFEYzBVTEN5cWxsNXo1YXUyU09tclRySm5kM3p4enZXaGJHbFhCc3RWb2xaWWZoSzJWWm1abEtTMG15SFpjS0NTdlFucktaNldtYU5lRXpIWWlOVWRYSWhocjQ2SXZ5OVBKMnFKZVZtZUh3VEhCZWN0cTJ4OWV2Wkw1V1lRWnVCZ0l0QUFBQTduaE4yblhYNmtXenRHLzdKalZvMFNISEZZR3Z5R25LOGNYelorMStseHluOU02WitMbmQ4YW8vWm1qVkh6TWtTU05HZlpidnU3Vm4venFtbWVNL1VmenBrMnJjdW90NkRINHN4d1dxanNYdDBlU3ZIUGZKelUxTzIvYTA2VFpBSGZzTUxWQmZ3STFDb0FVQUFNQWRyMFRKUUFXSGh1dlU4VU9xWGpkS3FTbVhjcTJmMDVUalg3LzZyOVB5RWFNK2s4RmcxRmR2UDZlUm84WW9PS3lzckZhcjNudGhtUG8vOUp4cU4yeVI0L1k1enNTc1hhcEZNMzZVWkZYdllTUFVxR1duWE90WGpXeVk1N1k5V1prWmR0c1VzVzBQWEFHQkZnQUFBSkRrN3VHcHJNd01iVnIxaDFZdHlQME9iVTZ1M0dHTlAzUFM0YzdzNmVPSEpFa2JWLzZoN29NZTBkbS9qc2xzeWxKeTRzVjg5NSthbktRL3BuNm4zVnVqRlJRYXJvR1B2YWl3Y3BVS05WYXoyU1N6eWFSUlgwelhtWk5ITlBhTnA5WHZ3V2RWcjJrNzFXdmF6cTZ1eFdLV0tUTlRudDQraGJvV2NLTVFhQUVBQUhESE9uRjRuekxTVTVXU2xLZ3pKNCtxUVl1T2F0NnhsNXEwN2FaRGU3ZXJWb1BtV2p4emdzcFdxbTUzRi9UaStYUGFzelZhUHI0bDhuMnRIUnRYeWM4L1FJZjNidGVzOFovS1B6QklIcDVlV2pybko1VXVXeUhQOXJ0aTFtbmh0QitVbW54SkRWdDBWTmVCRDh1cmdBRnoxbytmS1Rpc3JOcjN2RmNyNWsvVnVpVnpOT3FMNlFvS0xhT1NwWUkxL2Z1UDlOQS9SenVFNU1sZnZpdWowVTFEUjc0bWc4RlFvR3NDTnhMcmJnTUFBT0NPNWUzcnB6V0xabW5IeHBXcTM2eWRyRmFyWms4WW8valRKelJuNGxpbEpGMVNSTFhhK24zeTE5cXpiYjJ0M2ZybGM3VnowNnA4WCtmZzdtMksyeFdqRnAxNmErQmovMUpnY0dsdFhyMVlyZTdxcDQ1OTd0UDA3ejV5MnM1cXRXcm5wbFdhOHZYN21qWCtVN201dTJ2b0JBVlVtd0FBSUFCSlJFRlV5TmZVNS82UkJRNnppUW54Mmgyenp1bldQUjZlWGhyOHhML2w0ZW1sbWVNL2xkVmlrWlQ5ckhCV1pvYnFObTJyZzN1MmFlV0NhUVc2Sm5DamNZY1dBQUFBZDZ5UXNQSjY1Wk5mYk1mZnZ2ZVNRc0xLMnRXcDE3U2REdTNkb1l2bno4cHFzZWpuc1crcHhmK3pkOS9oVVJWZEFJZC8yMHNxU1lDRTBIdnZYVUFCUlVCQVZFQ2FnZ1UvUWJGaVFjV0dCY1VHcUtnZ29xSWdTSkdPOU41N2tkNURFZ2doUFp0dDkvdGprMDJXdEUwSWhITGU1L0VoOTk2NU03UFp6YnBuWitaTWgrN3MzNzZlaFgvK3dFT0RYM1NYelMwNzhzcDUwd2dyWDRVV0hicVJsQkRIZ1IwYkNDb1pTdXQ3SDBTcjArRjAyRm41eng4ZTkxalRMTXorK1N1T0g5b05nTjVvWXZETEh4VjZYZXYyTlV0UWdDWnRPdVY0M1M4d2lONURSbUF3bWxHcDFUaWREbVpOK29MNkxlNm1XLzluT1g1Z0Z4dVd6cVppdFRwVXJGNjNVSDBRb3FqSkNLMFFRZ2doaEJEQTZhTUhpSTQ0VGFPN09nSVowMnBkVyswOE9QQTVXblhzUVdMOEZjNGNPNFRlWUtSejc2YzRzR01EUi9mdmNOZlJiOWhiREIzMURmMkd2ZVZSZDdON3V0RDNmMitnMFdqeDlRK2tVczE2OUgzMlRiUTZIUUN0Nyt2cFVUNDFKWW5meHIzUDhVTzdhZCs5SCsyNjlNSnFTZVgzOGU5ellNY0c5d2lxdDVJUzR0aXhmaGsxNnpjanFHUW9BQmt6aHpPMkV3SW9WN2ttcGNxVUJ5RDYvQmtjRGp2aEZhc0IwTFh2RUl4bVh3N3QzbHlndG9XNG5tU0VWZ2doaEJCQ0NHRGo4bm1VclZ5RFNqWHFjL2xpSkFDSGRtMmlldjFtQURqc2RuYXNYNFpPYjZCTWhhcm9EVVowZWdQVjZqWUJRS1ZXVXlLNE5NR2x5MkF5KzlMOG5xN3V1aHUxN29odlFBa0FOQm90UFFZK0I3aVNQQm5OWnFMT25RSndaeGsrK2Q5ZUlzK2VvRU9QQWR6VnlSWHNCcGNPWittc0tjeWRPbzRsZjAybVFyWGFCSlVNdzhjdkFMVkc0N0cyMWVsMDRuVFlzZHZ0cU5WcXdpdFd4ZVRqeTkwUFBPb3U0K01YQ01EMnRVc29WN21HeCsvQ2twckMrcVd6VWFzMVZLM2RDQUN6cnovUHZEa1cveExCUmZIckZxSklTRUFyaEJCQ0NDRUUwUHZwRVNRbnhnTVFYQ3FNNXZkMFpkMlN2MW0xWURvQUtsVDRCUWJ4UUw5bjBCdU1BTlJzME54OS96dmovM0wvN09NWHdQMjluc2kzemVrVFArSENtZU1BVktwUmo0QVNJUURVYnR5YWxLUkVtdDNkMlYyMmJ0TTJWSy9iaEgzYjFuSmsvdzdPbnpyS2tYM2I4MjJqWWN2MnRMbi9ZVjc0Y0tKSDBGdXZXVnQyckZ1V3Z2MVBkaHFObG80UERzQXZNTWg5VG9KWmNiT1JnRllJSVlRUVF0eVJPajB5bVBKVmE3cVA5UWFqTzFBRnVML1hFMTRGcGZsNStJbVg4QThJeXZGYTMyZmZKQ1U1RVkxR1MxQklhZmQ1bFVybEVjeTYrMmcwMGJSZFo1cTJjMTFUbkU3c2RodUswNGxUY2FJNG5TaUtnalA5WHhRRm85bkhYV2RXWmw5L2hvNzZtcGlvQ0J4Mm04YzFsVnBEaWVCU0dFem1hM3JzUWx4dkV0QUtJWVFRUW9nN1VvdjJEOXlRZHVvMHVTdlhhejUrQWZqNEJSUzZicFZhN1o2bVhCaHF0Y2E5WmxhSVc1RWtoUkpDQ0NHRUVEZE8raWloa3BwU3pCMFJRdHdPSktBVlFnZ2hoQkEzaktaa0dBRDI4eWVMdVNkQ2lOdUJCTFJDQ0NHRUVPS0cwZFZ2RGhvTjFqMWJpcnNyUW9qYmdBUzBRZ2doaEJEaWhsSDdCV0R1UHBEVUpYOWhQM3U4dUxzamhMakZTVUFyaExpamFjdFh1V0Z0cWZRR1ZFYlREV3RQQ0NGdVZ1WWVBOUNXcTBMQzU2K1J0bTF0Y1hkSENIRUxreXpIUW9paXA5R2cwaHRSbWN5b2pHYlh2eVlmbk5FUk9DNUZGcWlxd0E5K3dCRVRSZUtFOTR1Mmp5b1ZBVzkraWE1R0ErTEh2SUx0OE41Q1ZlUC82aGcwSmNPNDh1YWdmTXNHZnZnVG1yQnl4QXpxVUtpMmhCRGl0cUhSRXZEYTV5VDlObzdFN3o0Z1pXNEZ0Qldxb1NrVkJxb0NqcmQwNkhsOStpaUV1Q1ZJUUN1RXlKR2gyZDBZV25WMFphTlVxVjFCcWxvTkdxM3JaNjBPdEZyWHZ6cTlhL1JSYjBDbE00QTI1N2VXMUlYVFNaNDFxVUQ5MEZhc2pzcHdIVVkxRlFYcnZ1M29hamJFOThrUnhMMzlGSXJOV3VCcU5DWEQwSVNWSy9yK0NTSEViVTdsNjQvZnNGRVltdDlENnVvRldIZHZSTEdrRnJnZW5RUzBRdHpSSktBVlF1Uk1VZEEzYVFNT0I0clRBWXFDa21ZQnU4MFYrTmxzS0hZcjZvQWc3T2RPb0ZpdFlFMURzVmxSckJZVWE1b3J3RFg1WUQ5K0NDWE5naVBpdEx2NjRPL21vZkwxOTZvcm1yQnloUHk2S3Q5eUJSMzVURjA2QzJQYnptakN5bUhxMXArVXVWTUxkSDlPakcwNzQvdjA2M21XeWV1eHlPaXRFT0pPbzIvYUZuM1R0b1crUHo0K3ZnaDdJNFM0MVVoQUs0VElVZHFPZGFRTjZvREs3SXZmczIraDB1cEkrT290Rkx2TlhjYW43N05vdS9RaGJlTnlMT3VXWkt2RDc5bTNNRFM3Rzl1UmZWaldMUFM0bHZydmJGUUdZNzc5TUQzUUR5VTVNZHY5UmNKaEozbjZSSXdkSDhTNmZWMlJWR2svZFRUWFVXaFQ1OTZvL1FJTFBFb3RoQkFpZDdZWEhpcnVMZ2h2dlRDMnVIc2dia01TMEFvaDhxU2tKb1BUaWE1T0UzeWZmcDNFSHo1Mlg3T3NXNEt4NDRQNERIb0oyOG5ET002ZmNsL1ROMjJMb2RXOUtNbUpXSGVzejFadnlqKy9lOVcrNllGK09CUGlTSjVaOENDd3hKaGZ2UzdyOS94N2VWNVAvUDVEN0dkUDVIcmQvTWlUcEcxWWh2Mzh5VnozVmpTMjZReCtnYVF1bk81MXY0UVFRdVRObXhrODR1WVFVdHdkRUxjbENXaUZFSGxURkJKLytKakFEMzVFWDc4NW1yQnlPQ0xQQWVDNGNJYVVXWk14UC9vTXV1cDFNd05hclJiZkFjKzU3djN4RTV4eGwzT3VXNlhDM1BQeGZMdWc5Z3ZBL0ZEdVNaZWNpZkZZVnN6TGRyNUkxN2JxREpuOUtSR0M2ZDZIc0t6UEhKVTJ0T3FJb2ZGZHhIMHdqT0JKMlVlcnM4cnR3OWZsb1QxUVVwS0twcjlDQ0NHRUVIY0FDV2lGRURueWVmUi9xRXNFdTQrVjVBVHNzWmN3UC9qWVZTVlYySThmUWxlOUhycnE5ZHhuSFRIUm9OVzdBcjFXSFFGd1hybE04bDgvWnQ2cVZtUHVtWDkyWUpXdmY1N2xISkhuY2d4b3IyVTlxcVowV1FMZS9BSjFVQ21zKzdiaE9ITXM4MXFaQ3BpNjljTzZmN3Y3WE9KM0h4STRhZ0xtUHM4VWZzcXhOYTNRL1JWQ0NDR0V1Qk5KUUN1RXlKRytVZXNpR2VFMHRMclgvYk1qOHB4blFPdHc1QnQwaHZ5NkNrZmt1VnkzeGJrZVU4MjBaU3ZqLy9ybnFBT0NzTzdmUnVLNFVSNXJoelhCcFFCd1hvNTJuN09mT2tMaVQyT3dIZDZiNjRpMFREa1dRZ2doaENoYUV0QUtJZktVVThCcGJOc1piY1hxV0RiK2kvM2tZYS9xeVJwNDZodTFSbGV0anRkOVVQc0g0dE5uaUZmWEM3UFdOaXRkamZyNHYvd3hLcE1QMWgzclNaZzRHdXgyei9aS2xRR25FOGVWU3g3bnJUczNFRHg1YWI1dDVCV0VKOC80Z2RRbE13dlhlVzU4bHVUQzd0OHJoQkJDQ0ZFVUpLQVY0alpqUDNPc1NJSU1KU1VSSlNraCt3V05Gdk9qejZBMis1RXlmNXIzOVNVbG9LUWtBcUN2MnhUanZkN3ZHNmp5OGNQMFFEK3ZybDlMUUd1NDZ6NzhubndOdEZvc2F4ZVJOUFZyY0RxemxkT1dxWURqMG9Wc2dhN2lzRjl6Qm1QYmtYM1hkTCt1WnNOcnVyOGdiSWYzb0FrcGZjUGFFMElJSVlTNG1nUzBRdHhHSEJHblNSajdPczZjQXRHQzFuWHhBbzZMRi9CNzlpMlA4eW9mZjlSK2dTZ3BTZmowZTlicitxejd0d0ZnYUgwZlNiK1BKK24zOFY3ZDU4MlU0N3l1ZTBXdHhxZlgwNWdlNkF1S1FzcWNYL0xNd3F3cFY5bGpUMTAzcDdQWXB4TUhqUHpxaHJVVk02Z0Q2cERRRzlhZUVFSUlJY1RWSktBVjRqYmhpRHBQL0djamNDWVd6UWJ6V2RlKzVrUmw5czIzVEU2Y2lmR2tiVm9PZ0NZa0ZFUGIrL085Sjc4c3g5ZEM3UmVBMzdQdm9LdmJCTVdhUnRLa01hUnRXNXZuUGFuenArSE1JeHR4aVRHL0Zuajk4VFVINVVJSUlZUVFkeUFKYUlXNERUZ3VSYnFDMmZoWUFGUW1IOWYrc2RjZ3A3V1l1cnBOQ0hodExQWVRoNGo3OFBscnFoOUFIUkphSkZtT0MwdFhvejUrUTk5QlhTSUV4NlZJRXNlL2gvM3M4WHp2czZ6UGY1MHNRTW84Ny9iQnZSNlBUUWdoaEJEaVRpQUJyUkMzT0dmc0pSSStHNEV6OWlJQUtxTUovMWMvSmY2akY0cTJJWlVLbjk2dXhFc3BjMzhya2lwdGgvZmtHRGdiV3JUSHA4OHpKUDArSHV1ZXpYbldFVER5YTV5WEx4YXNZWTBXODBPRE1IZnJEeW9WMXQyYlNQeHBUSkh2QVpzeVZ3TGFnb3FQTDVvWkJ1TDZPMzc4T0UyYU5DbnViaFNhdk5ZeXlYTXB4SjNwVnYvYnp5QUJyUkMzTUdkOExQR2Z2WXJqVWlRQUtyMEIveGMvUWxldGJwRzNaZXpRQTIzRjZnRDRqeGhUb0h2dFowOFFOeXIzTE1WWmFVcUc0ZnZFSzZEUm9saFM4aTBmLytuTEJlcUx0bHhsZko5K0EyM0ZhaWcySzhremZzaHhEOXVpY0QyMkZCSkNDQ0dFRUpra29CWGlGdVZNakNmK3N4RTRvczREb05McThCditBYnJhallxOExVMVlPWHdlL1IrS05RMlYzZ0JPSjJtYmxxUFlyTG5mcE5aZ3ZLc1RhTFh1N01ZWmZBZS9qTEY5OTN6YkRSajVkWUg3R3YveGk5aU83czkyWHFYVlllcmVIM1AzQWFEUnV2YU5uVFFHUjhTWkFyZmhyZVFaUDNoVnpxZXY5OG0xaEJCQ0NDRkVKZ2xvaGJnRktjbUpKSXg5UFRQVHJrYUwzN0JSNk9zM0wvSzJWQ1lmL0lkL2lNcGdKR0hjS0hUVjYySHEwZ2QxU0NpSjM3NmZZeElxbGNrSHYyR2pRS3ZGY2ZFQ2lUOSs2bkhkdW1lTGU3MXZWc2FPRDZMMkM4U3lmaW5PeTlFNTk4ZkhEOU85RHdHUSt1OGNsRlRQYWNLT3ErNVRCNVZDWDY4cHBpNlBvZ2tyaDJLM2tUcDdDaW1McG9QRFVhRGZSVUY1dTUrc0JMUkNDQ0dFRUlVakFhMFF0eGpGa2tMOGwyOWlQM1BNZFVLdHh1OS9JOUUzYVZQa2JhbjBCdnhmL2hoTmVBVlNsOHpFdW1zajF0MmJRS3ZGZE4vREJINzRFMGxUdm5SdnlRT2dxOTBZM3lkZlJWTXlETnV4Z3lTT0c0VXpNYzZqWHV1ZXpkbld4cHE2OUVIdEY0amo0Z1hTMWk3Q2R2Snd0b0JURTFZZS8rRWZnRXBGOG93ZjhnMFlEWGQxd25md3k2NVJaY0FSY1lhRThhUGNvOXJYbTZsTG54dlNqaEJDQ0NIRW5Vb0NXaUZ1SVlvMWpZU3ZSbUkvOFovcmhFcUYzMU92WVdqUnZzamJVcGw5OFgvcEkzUTE2cE8yYlMzSmYvMlkzZ21GNUduZjRvZzhoMC8vWWZpUEdJTjF6MllzNjVaZ3ZLdVRLN0IyMkVuNTUzZFMvdm5OcTFGUWxWYUhPaUFJKzlrVGFNdFZKdUNkQ1NpV1ZHeEg5Mk03dEF2YjRiM282emZIMUgwQUtyV0dwRisvd2JKcWZwNTFtaDhhakxubjR5aDJHMmxiVm1GbzJRRk5hRGo2UnExSi9YZjJkUitkQlJsNUZVSUlJWVM0M2lTZ0ZlSVdvZGlzSkh6ekRyWWo2ZXREVlNwOEgzOEpRNXY4OTNFdEtFMlpDdmkvOEFHYXNQSllkNnduOGNlUFFWRTh5bGhXL29QOXpERUNSbnlHdm1FcjlBMWJ1ZnFabWtMQ3QrOWhPN0RUNi9ZVXU4MjkzbFRsNjQrK2RpTjB0UnRqYU5reDJ6VHExR1d6U2R1Nk9zLzZmSG9Qd2RTdEg0cmRSdUs0VVZqM2JjTis4akErL1liaTAvZFpqQjE2WUZtekNPdmVMYTVwMjFjOXRxS1NVd2JubkVqeUtDR0VFRUtJd3BHQVZvaGJnZDFPNG9UM3NSMU1EeEpWS256NkRjUFlJZi9FU29XaGI5Z1NUVmg1TEdzV2tmVHIxK0IwdXByVjZkRlVxSXF1WmtQMGRScWpxOUVBTkJvVW14WEh1Wk5vSzlWQVpUSVQ4TnBZSEJGbnNKMDRoUDMwVVJ5UjUzQmV2SUF6UGpiM1JGSnFOWnJRY21ncjEwUlhyUTc2ZXMxUm1jd0FPQ0xQNFlpSlJGZXJFYWI3SDhGMDMwUFlqaDNFdW5jTDFqMmJNOWNTcDNQR3g0TFRTZUozSDJMZDU1b09uYnJzYit5bmp1RHoySEMwNWF2aTAyY0lQbjJHb05pc09HTXZvcVFrdXg2bm9xQW9DaXFWQ2xTQVdnTWFMU3FkRHBYT1FPclNtYVF1bjF0a3YydE5TQ2lBVnhtZGhSQkNDQ0dFSndsb2hialpPUndrVEJ5TmRlOFc5eW1mWGs5aHV2K1I2OWFrWmZVQ2xKUWtiQWQzWVg3d01UU2x5NklwV3dsdG1RcWcwUUN1VVZYYmY3dEoyN21ldEMyclVWS1NVQWVWd3RENlh2UU5XNkdyVWd0TmVBVm8xOFdqN3RUbGMwais0enRNRC9SREUxd2FkWWtRTktYTG9Da1ZEdHJNdHlSbjNHVXNxeGFRdG1XbEsydXhvcUF5bXREWGJZYStjV3QwOVZ2Z1U2TWVQbjJHNExnVWlYWDdPdmUwYU11cStUZ1RybURkdGRHamJkdlIvY1M5K3o5MHRScGhhSFkzMnVwMVhJK3RkRm52ZmpHS1F0cnVUZGZ3bTRVU24vMkd5bVJHc2FhQjA0RzZSRWwzMzRRUVFnZ2hSTUZJUUN2RXpVeFJTSncwQnV1TzllNVQ1Z2NmdzlTdC8vVnROalVGeTVwRnFMUTY5RTNhb2kxWEdXZGlQTFlqZTdFZFA0VDk2QUZzUi9laHBGazg3blBHWGlSMTRaK2tMdndUbFk4ZnVpcTEwRmF1aWJaY0ZkU2g0YWdEZ2toZE9CMFVCWFZnVU9ZSXM5Mk9QZklzanJQSHNaMzREOXVSZlRqT244cmVMMHNxYVR2V2tiWmpIYWpWNkdvMndOQ2tMZnFtYmRHRVY4d3NsNzV1TnVjSHA3alc1UjdhNVQ2bDBodEFvd1cxR3BWYUEybzFxRlN1MFZtMUNwVXEvVmhSY01ia25IM1pXOWI5MjlIVmFvQUtGUW9Lam5NbnNSMC9STXFjcWRkVXJ4QkNDQ0hFblVnQ1dpRnVWb3BDMHBRdlNOdTgwbjNLMUtVUDVvZWZ1SEZkc050SUdQdWFLNUJMaU12L2hxejNKaWRpM2JmTlBlWDNhcW4vL0k1MTkyYWNseUp4eEVTNXB6Vjd6ZW5FZG1nM3RrTzdZZG9FVkQ1K0Jicy9hMSt0YVVDYTYrY0MzaHYzL2xCWEFKekZsVGNINVZvK2VkcUVBcllnaEJCQ0NDRnlvODYvaUJDaU9DVDlQaDdMdWlYdVkrTzlQWXNsYTY0ei9rcUJnMW12NmsyTXgzWndKNDZMRndvZXpGNU5VVkNTRW9xbVl3VnQycEtDa3BLVWYwRngyMU1VQld1YWhjVDRLOFJFUnhCeCtoaVhJczk1ZFc5YWFncHJGODhrNHRUUkFyWHBkSHFYclR2MlVoUkxadjVNY21JOE5tc2FKLzdiVTZCMmhMZ1QyRzFXa3ZMNC81M2lkS0pjcHlTQ2hiVms1czhjSzBBU3h0elliVGFpenA4RzROL1pVL256KzQ4ekw5N2d4eHdURmVGVnVmSHZEbVByNmtWZWxiVloweGovN2pDTzVQSWwrNUY5Mi9uNnJTRmN2SEEyMzNvMkxKdUR3Mjd6cXQwTVU3NTRpeTByRnhUb0h1RTlHYUVWNGlhVVBPTUhMQ3YvY1I4YjIzWEJkK0R3WXV5UkVEZTM1TVI0RHUvZFdpUjFOV25UQ1lETDBSZFkvTmNrRk1XSjArbEVjYnIrZGRqdE9PdzJIQTQ3ZHJzTm16VU5tOVdhNHdlY2NwVnJNdmlWMGZtMmFiR2tzSG5GZkE3dDJzUXpJNzlBbzhuL2Y4OWJWeTlpNzVZMURINzVRL1JHVTU1bGt4UGkyTEZ1S2MzdjdzTCs3ZXRaUHVkWG1yVHB4UDI5QnFQUjZ2SnRTOXg0T3pmOHkrSVprN3d1WHpLc0hNKysvZFYxN05IdGIrL1dOU3llTVlsUjM4N0s4ZnFwSS91Wi9jdlhQUFBtV0FLQ1N1WmFUMExjWmZadlc1L3I5ZnpjMWFtbngvSDZKWCtqQU8yNjlNcFdkc2U2cFJoTlpxclZiZUp4L3RpQm5XeGNQbzllVDcyS3IzOGdBSmFVWkdJdlJaSVlmNFdFS3pIRVhiN0lsWmhvTGtkZklQWlNGRTZuZytmZi81YjRLekdjVC85eTdVcE1ORE1tZmtxYnpvOVFyMW5iUWo4bWIyMWVNWjlWQy82a2MrOG4zZS9GdVltUHZZUWxOZG1yZWhWRklUNzJFdGFybGtwbDJMcDZJVUVsd3loVnBueWU5Wnc1ZHBEVkM2WnpLZkljRHcxKzBhdTJBU0pPSHlPc2ZKVmNyeC9jdVRIWGEzbXAwK1N1UXQxM3U1R0FWb2liVE1yc0thUXVtZWsrTnJUcWlPK1RJMXhyT0lVUU9ZcUxpUzdRaC8rOFpIeUk4aThSVEpueVZWQnJOQnpadTQyYWpWcGlNSnJRYXZXb1ZDcDJidmlYMm8xYlVhNXlUYlE2UFRxZEhwM0J3SWxEZTBoT2pLZE41MGN3bVh5OGFqT2dSQWp0dXZSaTVUOS9zT25mZWJUTjRZUHIxY0lyVm1QRnZOK1orK3Q0SG4zbTlUemZJOVRweWR3QVduYm9oa2FqWWRuc3FXaTBXdTd2ZGVPV01ZaWNqWDYrdDhmeGMrKzVsaVlZelQ0ODlkcVlmTzgvdW04N2U3Ymt2WjJaS0J5bjA0SE5hc1ZnTkhIeXlENTBla09ld1N4QS9PVkxySnIvUjZIYjlBaG9GWVhVbENTMnJsNUU3TVZJZWd3YzV2SDNuSlBqaDNZemEvS1hsQWdwNVRHTDQrU1JmY3orT2Z1WEhoV3ExYVo4dGRxVURDMkxWcXREYnpDNnY2QXpHTTJZZlB5WTkrdDRJazRmcGRNamcxR3I4MjcvV2pSb2VRLzd0NjlqOFl4SnhFUkYwT21Sd1h3MHZFK3U1ZGN0bnNXNnhkbS9nT2d4OERrcTE2elA3eE0rY0oxSUgyVmVNVzhhNjVmT2RwY2JObW9jeHcvdDVzeXhRNERuMzJLMXVvM3ArK3hJajNxcjFtbE00emIzc1d2RGNrTExWYUpWeHg2RmZxeFp6Zm5sbTBMZEp3R3Rpd1MwUXR4RVVoYjhRY3I4YWU1alE5TjIrQTE1VTRKWklmSVJYcWw2anFNcThiR1grSG5zU0JSRllmRExvd2t1WGNick9uVjZBeDE3RGlUcS9HazIvRHVYc25HeDNETmdLQURXTkF1YlZ2ekRrWDNidWJ0ckgvY29wODJheGwvclBzUHBkTkN1YTU4Qy9lMjJhUDhBMFJGbnFGeXp2bGZseTFhcVRvY2UvVmt4OTNmV0w1MU4yeTY5VUp4T0hJN3MwNUJWNmYydzJkS3cyMncwYW4wdkpVcUdFbDZoS2s2bjQ3cCtRQlhlNlRmc0xRSktoUEREeDY4VWQxZnVLRmRpb25FNDdBQWtKOFFERUJQdG12SWFVanFjVmZQLzVOaituVHd6Y2l5bkR1K2pWc09XK2RaWnJrck5YRWQ1YzNMNjZBSCsrZTFia2hQajZkaHpvT2RGbFlwT2p3ekc1T1BIbW9VelNFbE9vUGZUSTlEcERUbld0WC83T3VaUCs1N1M0UlhvUCt3ZHpMNlorU1dxMUd4QXR3RkRDUWdNeGo4b2hBMUw1N0IvK3pvZWYvRURqem9NUmhOMnV4MFVCYk92SDQrOThDN3pmdnVXN1d1WEVoTjFnYjdQdm9GV3AvZjY4UldFMmRlZngxNThuMm5qUDJEYm1zV1VEQzNMMEZFNUIzc1RSNzlFMDNhZGFYWjM1MnpYL1B4TG9OWHA2TjdmOVo1dHMxbjU0OXZSTkdyZGtTbzFHN2pMV1MycExKNHhpWFpkZWxHbmFSc0FUaDg1d0pLWmt3bXZVQzNIZGpzOVBJaFRoL2V4NnA4L0tWdXBPdVVxMTd6V2h3MUFpWkRTREJ6K25sZGxwMDM0Z0N2WG1LVHlkaUlCclJBM2lkUmxmNU15ZTRyN1dOK2dKWDdEM25Gdmt5T0VLQmhMU2pMVEozNkt6V2JsOFJmZTl3aG16eDQveFBuVHgyaDk3NFA1MWhOYXRpS3RPblJuODhyNTFHelVrcXExRzZFM0dPblM1eWxtL0RDR25SdVcwL3llcmdDc212OG44VmRpNlAzMENBeFhUUU4yT2gxOC9FTGZmTnM3c0dORHJ0ZXUvcERjc2tOM0lrNGRvMVM0YTVyY3BoWHo4eHdabWpUbTlXem5XbmJzem4wUFBaNXZ2OFQxRlJoY2lxQ1NvUjduTENuSmZQZEIvc3ROMUdvTm9lVXFYYSt1M2RaK0gvOEI4YkdYUE01TkhQMFNBUDJHam1UenlnVjA3dlVraWZGeFJKMC9UZFQ1MDJ4YnN6aGJQWlZxMUdQZzhIY0wxTGJEWVdmMWd1bHNXYm1BZ0tDU0RINWxOR1VxVk0yeGJOdk9qNkJXcTFrMS8wK083TnRPM2ZUZ0s2dHpKdzR6NzdkdnFWcXJJWTg4OVFwNmc5SGp1c0ZrcGxHckR1NWpyVGJuTUVCdk1MbDJCTEJaMGVrTmFMUTZIbjdpSlF4R0V6NStBZGN0bU0xZ012c3ljUGk3ckY0d2c0YXRPcUJTcTdsODhVS0I2dERwRGFnMUduelNwMXZicks3RWowYWoyWDB1TUtna3M2ZDhoWTlmQU8yNjlFYWxWdU53MkpuNTQyZUVscTNFWFowZXlyWHVIZ09Ic1dmTGFvSktobkZrM3pabS9qUTIzejd0V0xlVUhldVd1byt2Zmo5WGF6UUVCdWM5K3ArMXJNZ2tBYTBRTndITHF2a2tUNS9vbmhLanE5TUV2K0h2dTdhU0VVSVVXSm9sbFQrLy81Z3JNZEgwR3pxU3NQS1ZQYTRmM0xXSkhldVdFUk41bm03OW44M3h3MEhrMlpQdUJDRkJKVU1KQ1EwbjRjcGw5bTVaNHk1VHBWWkR0RHE5KzV6VmtrcFF5VkRTTEtudWN3MWEzZ09BV3FYbTNvY2VLL0JqT2JKdk8rZE9ITTRXN0lCcjVMWFgwNjltTzk5ajRITWV4Mm1XRkpiOS9RdHQ3bitZb0pKaEh0ZEtsU2xYNEQ2Skc4UGs0OGVJejZia2ZERTk0RWhMVGNGaVNTR2tkUGlON2R4dDRvVVB2M2YvbkxGdWVkUzNzNGlPT01Pdlg0K2lTWnY3YUhaM1o3YXNYSUNQWHdCM1A1QTUvWFhKekorcFVhOHBsV3Mxd0Q4d3VFRHR4a1JGTUhmcU9LTE9uNkptZytaMEh6Z01ZeTVMRkJ3T093NjduV1ozZDZGTWhhcUVWNnptc1JiVTZYQmdUYk5RdW14RnV2Vi9sbG9OV3dDdW1TUjZ2YUhBczd3TVJyUDcvb3lSWUpWS1JiZisxejh4cGFJb3FGUXFURDUrZE8wN0JBQkxhckw3UzRhclhSMGtaaGord2ZjRUJwZk05b1hROHJtL3NYenViNEJyYW45b3VjbzBhZE9KeTVjaUFkaTNkUTJYTDBYeHlKTXZFeHNUQlVDSjRGTFpjZzJVcjFxYjhsVnJBMUE2dkNLZGV6K1Y1K05hT3V0bnlsZXRUZTFHcmZMN0ZZaENrRS9MUWhRenkvcWxKUDAyTGpPWXJWRWYvNWMrUW5XZHZ3RVY0bmFWbXB6STlJbWZjdkhDV2ZvUGU0c0sxZXBrSzlPbDkxT29WQ3EycjExS1F0eGxlZzk1TGR1STZxSGRtOW0wZko3SHVVWFRmOHhXVjA0WmcrZFArODc5YzBaQWkwcFY0UFZXdXpldjR2ekpJd1NWRE0wMkxUQXY3amJUcGFXNkF0cUsxZXRTcVVhOUF2VkJGSy9kbTFleGJmVWlISFliZHBzTm04M3FTa1JtczZMVmF0RWJUQmlNSnZvLzkzYTJMeXRFM3RKU1UwaE11T0krenBoeWZPSE1jV1pPR2t0SWFGbWEzZDBGY0UzbHJWeXpnWHVOdmQxbVpmR01TVlNxVVMvZjVFVlgyN0Z1R2N2bi9vYmlkSEovcnlmY016eHlzMkx1N3ptT0NtZll0T0lmTnEzSVRDUzU4SStKN3A4ekFqdkl2bFk3UTI3bnZ4cjVkSzV0dHV2YW03dTc1cjYydFRDaXpwL21yeC9HMEtSdEoxcmQyOE9kSE05bzhzbHhDdmZvNTN2bjI0K00rNnhwRmo1NzlURjZEaHBPdldidDNOY2p6NTVnemNJWjJlN0x1dFo0eUp0akNTMWJNZGMyQW9OTDBlenV6ampzdGx5VDdDMmQ5VE9seXBUUGNYcTB1SFlTMEFwUmpOSzJyQ0pweWhmdVlGWmJwUmIrcjN5Q0twZTFNVUtJdkowK2VvQkYwMzhrS1RHZWZrTkhFbHF1Y3ZwV05kYjA5YU5XSE9sQlFaVmFqVGgzNGpDbmp1em50Mi9lby85emIrUGpGNUN0enFzL1NHMWVPWitFSzVmelRhYTBlc0YwTml5YlUrakhzbTNOWXBiTm5rcFFTQ2lQdi9nK2ZvRkI3bXZqM3gzbW5pWjU3ME9QNVJzb1owdzl6RHFxYy9saUpNRWxRMldOL2sydVp2MW1sQzVUSHExT2oxYW5KekV1bHQvR3ZjYzdFMmE2MTBhTHdqbThkNXZIbDA4WmZoN3JTZ1NVR0JmTER4Kzl6Rk92ZlVyVStkT1VxWmk1cGpJNTBSWDgrdnFYS0hDN1MyWk94bUF5ODlqd2QvUE1mSHUxL0VZQnN6cHo3Q0QvN2RuaWNhN1RJNE05amcvdTJrVEVxYVBaemtlZlA4M2VyV3RvZms5WEFvTkw1VmgvMllvNXJ5KzlGaVhEeWxLaFdoMVdMNWpPZ2UzcjZmSFljMXlLUEovamM1UWh0NlJRNEVwMmxaSHNLY084WHljdzc5Zk0vZUN6dnIvSFhvcml1dytHTTNENEtDclZxRS9FcWFOTStmSnQ5L1ZUUi9ZeGJVSm0xdm8yOXo5TSsrNzlBRGgvOGdpemZ2NlNma1BmeWpQNEZkZUhCTFJDRkJQcnpnMGsvalRHdlFlcnRrSTFBa1o4aGlwOXFvOFFvbUJPSHozQTcrTXpSekYvRy9kK251WFZHZzFhclE2enJ4OVI1MC94NjllakdEajhQZnhMdUtZT2xxMVVqY1p0N3ZPNHg1cG1ZZTJpbWRSdW5QKzBzZkNLMmUvM2hxSW9MSi83RzF0WExTUzBiRVg2RG4wTHZ3RFBEODN0dS9mRG1wYWFhMmJuaktRMkdZSktocUkzbWtoTlRuUzE0WFR5MnpmdlVxcE1lUVk4UDZyQWZieVQ3ZCsrbnZWTC95Nnkrb2FOR3Bmck5aWEt0WjVRVnlaekxXVEdXa0NIM2U1UlZxdVQ3WmNLcWtITGV6eG1NemlkRG1iK05KYkwwUkU4TS9JTDkzVGIrYi90VmpIWEFBQWdBRWxFUVZTN0FxckwwWm5yT0RQMm1BNHFWYmhSY1YvL3dBSUZzMENCUnZlY1RrZTJnTFpGK3djOGppOWRPRXZFcWFQWnpwODZzbys5VzlkUXVXWjlqKzJBSXMrZHhPbHdFSDRkZ2xrQWpVWkx6OGVmeCt6cng5YlZpOWkzYlIzdHUvVWx2RkxoMnRQcERlNi9sNklRVXJxc2V4cjAxZSs5SVdGbDBXcTEvRDM1QzRhODhUa0dVeUUreXlrS2RwdVgrOXZlWlBzaEZ6Y0phSVVvQnRaOTIwajhmalNrWjFiVWxLMkUvMnVmb3pMN0ZuUFBoTGgxVmF4ZWwvYmQrMkV3bWpINytybW1ZcHBNNlBRRzlIb2orN2F0cFhSNEJhclZiWUpPcC9jWW1keS9mUjFyRjgwa0llNnlPNkROU1BLeGE4UHliRzN0M2JMR1l5MXRYaUpPSGVPWmtma25EQUhYR3R3NVU3L2gySUZkVktuZGtGNVB2Wm90c1F2ZzNnOHl0NEQyNnZWbUwzLzhFMllmUDFLU0VnQTRlbUFuU1FseHRPelEzYXQraVV5V2xHU1B3T1o2VWRLLzdJeU5pYzR4TWRTbkwvZjNPQzVJVmwzaDRuUTQzT3Nrd1RXcjR0aUJuZlI0N0RuaXI4UUFyaUJyLy9iMWxBNnZTT1M1a3loT0p5cTFtc2h6cDlEcERSNXJsNDhkMk1tTUgvTGZaZ2xjd1hGdVUzMHpYUDJjWnF6cDkwWlNRcHpYWmEvbUcrQ2FEUklmRytNK1owbE5admJQWDVFUUY4dno3MDF3djA4V3VmU3N6djRsUW1qUzVqNTBlZ01Ha3puYmwzUjU4ZkgxeCtUanl1NDgrZk0zY2kzMzlPdWY1ZmdjWkIyRkJaZzA1alVDZ2tyeXdvZmZ1NmVYWC8zZWF6VDU4TkNnRjVuNnpidk1uL1lkdlllODVuVi9NMXkrR0pudDcxcDRSd0phSVc0dzI2SGRKRTU0RHlWOWp6ZE5hRmtDWGgrTE9vZXBqa0tJZ21sei84TzVYdHV3YkE3MW1yV2xkdVBXMmE3VmE5YU9lazNiZWdTNVBRZDVCaEVPdTUwbE0zK21aR2haV25SNDRPb3FjbVh5OG91cWl4Zk9NbnZLVjhSRVJkRDRybnZwOHVqVEJkNU94K0d3bzFacmVIdThhMDNZb1YyYm1EM2xhM2Uyei9ncmx3SFhkR2FEeVV5anV6b1dxSDdoR2lXN0Vldmc3RGFiZXcwaHdOdmpaNkJXYTRpSmptRGk2SmZjd1U3R3NTaTRoTGpZSEg5M0dTT3lBSDJlZVkzQTRGSTgwSGNJVTc1OG00alR4eWhidVFiSER1NmlYT1VhSGdubFFrTExlcFg0YmNYYzN6SDcrdFA2dnZ5enJHZjE0eWZaRThBVmhZTzdObkV4NG93cmkvTzVrenozN25oUXFkeVpoWjBPQjdOLy9vb3JNZEhjMyt1SjZ4Zk1adEd5UXplUDQ0Szh4dS9wMXBlMm5SOEJYTW45Mm5icDViRlZ6NG5EZTFtL3hEWExJdXVXUUFteE1mengzVWQwSHppTXNwV3FFeDF4aGpsVHZxYlBNNjlScWt5RmZOc3RXN2tHZDkzWGt3M0w1ckI5N1JMMyttdHYrZmdGMExaei9udVFBNnhmK3JkNzJydVFnRmFJRzhwMmREOEo0OTVCU1o4Q295a1pSc0FiWDZJT0NNcm5UaUhFZFhmVmVzU3NpVU1BTmkyZmg5MW01Wjd1ZmFsYXUxR1JOcjFyNHdxVy9mMExvTkJ0d0ZDUHJUVUt3cHFXaXM2UXVRYmZtVDdLcDFacjhBOE1JdTd5UmM2ZFBNenBvd2RvMi9tUlhMT3FpdUpuc2FTNHM4MEMyYlo4eW05MFQrUXZNTGdrL1llOXpld3BYK0ViVUlJK1ExNG5KRFNjTlF0bnNIN1pIRHIzZW9JYTladFR2VzVUVkdvMS9pV0NPYmhyRTM2QlFWdzRmWXl1anc3eHFLOUVTR212RXIrdG1QczdKaC9mQWllSkcvenk2UHdMcFR1MGUzTzJSRkwvN2RsQ1RGUUVNVkhudVJSNW5waW84d0RNbWZJMUFQNGxnaWxUb1NvYXJaWVN3YVc0ZU9Fc2l0UEp2TjhtY1BMd1BwcmQzU1hmQkZaRlpjdXFoVlNxVVpmUzRSWGQ1N0lHcXJuSjZlOGl1RlFZNWFwazdoVWJGM3ZSL1hQV0VmYU1MeEFEU2dRVFVqcWN0SlJrMTNGUUtVcUVsUGFxMysyNjl1YkVmM3ZSNVRDekpqOUdzNC9YWDVadFg3ZEVBdG9zSktBVjRnYXhuenBDd2xjalVTeXBBS2lEU3VIL3hoZW9nN3piYzB3SWtiZjFTMmZubUsweXEvM2IxN04vKy9wY3IrYzJiZk55OUFYV0w1ME53UFR2UC9HcVA3MmVlcFZhalZybVdTWWxLWkVsZjAzaTBPN05CSlVNcGRmVHIzcDhnQ3NJcDhOQlVud2NQcjZac3owYzZjc2ExQm9OZ1VHbE9MUjdNeXZtL282UFh3Q3R2TmlEVjl3NHlRbnhycW53NlpMaVl2SHhEMFN0MXVEakY4RHdENzVEcFhMdHgvblRweU1ZK2ZXZkFGeUppZkpZT3k2OGQyajNadVpNK1pwYWpWclJyZit6R0l3bTFpeWN3Y1ovNTlIejhlSHVxZjBxdFJwd2ZjbTFZOTFTckpaVWRIb0RkWnJjZFVQN216VW95OCtGc3lleW5WdTlZTHA3dW54Z2NFbE12bjRreFYraC8zTnZFMWF1TW1aZmYzZlo4SXJWT0xKdk8zOVArWXJEZTdiU3NHWDdmQlBoRlpYRXVGaVd6L21WSm0wN2VYeHBzR2Joakh6ZjQzTnlkU0tvck5KU1UzQTRIQUJZVXBMU3o2V1NrcFNJeFpKUzRMWTBHaTFQamZqRS9ab1JONFlFdEVMY0FQYXp4NGtmK3pwS3F1dk5VUjBZVE1BYlg2Q1JMUmFFS0RKVjZ6VEM3T3VYNi9YRk15WlJwa0pWR3JacVg2QjZiZFkwWmswYWk4bnNTMWo1S2tTZVBVSFBRUzhRWExwTXRySVhJODd3eisvZllqVDdVcVppMVR6clBiaHJFMHRuL2t4S1VnSU5XN2FuVTY4bnNtMGQ1SzA5bTFlUmtwUkFUSFFFZ1NHWldVbHRhYTdaSUZxdGp1RFFjT0pqTHhFZmU0bnVBNFlXdWkxeGZmdzI3ajJQNDlpWUtBS0RTekhodldFQWpIbGxvTWYxcTlmYWpYNit0NnlqTGFBS1ZXdlRmY0N3ek1SUWlzTDZwYk9wMmFBNThiR1htRHQxSERGUkVReDU4M01BbXJYcnpOYlZDOW16WlRXdDcrdFp1TVEvMStEZ3pvMWVsNDA2ZnlyYnVVNlBERWFqMFJKV3ZqSkdrdzhMLzVqSTdzMnJxRktyWWJheTVhdlc0c0NPRFJ6ZXM1Vm1kM2VtYzY4blFhVkNTVTlHZEQwemJKODllUmlBaWxkdHVkYjhucTQwYVp2M0ZrazVUVTN1MHVjcGFqYk0vSEx4OEo0dExKbjVNd0RUSjM3S3VmVDJNc3lhL0VXaCtwM2g2bUEySTNlQldvTGM2MFlDV2lHdU0wZkVHUkkrZngwbFBidW8yaStRZ05mSG9na3RXOHc5RStMMkVsYXVNbUhsS3VkNmZmR01TUVNYQ2l2UW5wRTJheHJUSjM1SzdLVW9CcjMwQVVHbHl6QnQvQWZNbi9ZZFBRWStSNDM2emR4bDkyOWZ6K0laUCtIclg0TCt3OTRtb0VSSXR2b1VSZUhBanZVYzNMbUpZd2QyNGhjWVJMOWhiMTNURk9iRGU3WVNjZm9ZVGR0MUpqcmlOQzNiWjY0OVMwMUpRcTNXb05ab0tKRysvVWFsR3ZWcG1ENmwrZFNSL1pRT3IrQXhNaU9LeDZQL2U4TzlSWXAvWUREUjU4OVF2WjdyOWZYVWE1KzZzK25HWG96azU3RWplWFhNRkhadStKZEdyVHVTY0NYR3ZkV004SjdCYVBJSVhEUFdqQjQ3dUpzck1SY3BWYVljZFp1MmNaYzNtbjBJQ0NySjVlZ0wyWUt0RzJIT0w5L2tYeWdQM3I3UG5EdHgyTDNHdEdMMXVoN2JCY1ZFUnpEOSswL28xdTkvVks3VklMY3FNc3RIUldDenBoRldQdmYzNXV6dC93ZEErYXExdmI2bnNQb05IZWtlb1kyN0hNM1BZMGZTKytrUmxLOWFtNmp6cDVqNTArY0ZEa1FWUmVHdkg4ZGdNSnJSYW5WRW5qc0p1TExOaSt0REFsb2hyaU5IOUhuaVB4K0JNOUdWYlZEbDQ0Zi82NStqS2VTVVFpSEVqWk9TbE1pc1NXTTVlL0l3RHc5K2tmQksxUUY0L01VUG1QdnJPR2IrOURrMUc3YWdRWXQ3Mkw1dUtTZi8yMHVOK3Mzb1BtQ29POE5tVnRZMEM3Ti8vb3JqaDNZRG9EZWFHUHp5UndRR0YyN1pRVnI2OG9YenA0N1N0TjM5bEs5YWkrMXJseEJVdWd3Yi81MkxTcVZpNTRaL0NTNFZodFBwWU0yaXZ3RHc5Yytja3J4cS9wOW9kWG9HdlNSVFZvdVRScXNqdUhRNHdlbEI2NFV6eDdHa0psTStmWXFwM21oeXIzZldwNCtzRzgxbWRtMWNqbHF0b1VhRFpqbFhMUEtrS0FvNzFpOGp0RndscXRSdVFPdjdIbVRPTDk5d2Y2L0IyYjc0c2xuVG1EWDVDNjVjaXFaRVNHbm1UaDNIZ09Hajh2d1NyYWk5Tm5hcTEyVjNyditYVmZQL0xGRDlUcWVEelNzV3NHYmhETXgrL29SWHFzNjVFNGU1RWhQdFhrTWFlekdTK05oTDdpQXdMNHFpTU9YTHR5Z1JYTm85eXUyTk04Y09FVnk2REw3K2dSN250NjFabkcxZHNEZVd6UHpaUFNKN3RheWo3SmJVNVBSekpzeStmbFN1V1o4M3Y1cVc3WjdkbTFjQnVQY0N2NXBLcGVMS3BXaGlMbDRBUlVHajFWR2pmblAzRjRtaTZFbEFLOFIxNG9pSkl2NnpFVGpqWEZsRlZTWXpBU00rUTFzKzcybUlRb2ppRjNuMkpETi8rcHpFaENzOE9QQTVqN1Z5QnBPWm5vKy93TjgvZjhuaFBWczV2R2NyQU5Yck5hWExvME55REdaVFU1TDQ0OXVQaUR4N2d2YmQrK0d3MjFpMzVHOStILzgrN2J2M28wN2oxZ1ZlYzNVZ2ZTMXcwM2FkNmRMbkthWk4rQkNqMllkYURWdnd4UnRQb2ppZCtBY0cwNm5YRXl6NWF6SVh6cHlnWE9XYUhOeTFpWFpkK3hCVU1wU0VLekU1VGpjVU45WmIzM2dHSHZ1MnJYWHRVNW9lTEYxTXo3YnFzTnRKUzEvWDk4bUwvVkFVaFUwcjVsR3grbzBmTGJ3ZDZQUUdYdmwwc3NlNW5FWkI0Ni9FOFBma0w3bHc5Z1E5Qmd5alVzMTZUUDFxRkw5Ky9TN2Qrai9yTVlxYm40enRtRlFVZk1wdVFaSzRhYk9zeC9iR21XT0hXREp6TXBjaXoxR3BSbjBlR3Z3Q3lZbnhUQnJ6T2d2KytKNkJ6NytMV3FQaFlzUVpBTXBVeUg4UDNVdVI1MGhMVGFGR2crWmU5eVBoeW1VdVhqaExvOWJaTTdBWE5pbFV6MEhEUFpMODdkKytMc2MxdFJuUERYazhOM3UyckdiaG56OVFPcndDKzdldng4Y3ZnUGJkKzJmYkJ6cHI5bVJ2V1ZLUzJiNTJxZGRsUlNZSmFJVzREcHhYWWtnWTh5ck95NjVNZWlxREVmK1hQMFZiMmZ1RURrSUk3M21iOFRXL3BGQUFMMzcwQXhxdEZwdk5TdC8vdlVIVk9vMUppcjlDNUxsVFhEaHpqTk5IRDNMKzlGR2NUaWVWYXRTamZKVmFITnkxa2FQN2QzQjAvdzRDZzBzU1ZxNEtRYVZDQ1FncWlWOUFFRFpyR3BGblQ5Q2h4d0R1NnRRVGdPRFM0U3lkTllXNVU4ZXg1Sy9KVktoV202Q1NZZmo0QmFEV2FEeldxRG1kVHB3T08zYTdIYlZhVFp2N0g2Wm13eFlrSmNaeGQ1ZmVIRCswbTFOSDl0UDZ2cDRZVFQ2OE0yNEdpcUtnVXFsWU5uc3F1emF1NE1ISG5xZGNsWnI4OFBFcnpKbzBsbnU2UFVwU1FoeWx5cFF2L0M5ZUZMbjRLekhzM3JTS0Z1MGZjSC9KRVZTcURFM2Izby9KeHcrVGp5OUdzeThHb3dtOXdjaTJOWXM1ZC9JSU9yMGhuNXBGVGh4MkcwNm5FNTFPVDBKY0xBRHE5TzJTRktlVDNadFhzV0x1Yjloc1ZoNTg3SG5xTjNjRlJrKzg4aEhUSjM3QzNLbmpPTGh6SSsyNzk4dnhieWs1TVI1RlVURDUrS0pSYXppNGF4TUFCblBSWmhoUFMwMUJyZEdnMWVseE9oMUVuRDRHZ0ZhYitWRS9OU1dKOHllUFlQTHhRNlZTRVhIbXVQdDFjLzdVRVpJUzR1alcvMWxYbG5XVkNoKy9BTnAxN2MyYWhUUDQ2NmZQdWJmblFJNGUyRWxReVZCOHZOaHFNR050YXMwQ0JMVEhEKzRDdkp4dXJDZzRuQTczOWxiUkVhY0JjdDN1TEdNUDRjVDRLKzd0bHBMaXI1Q1VHSWRPWjJEUGx0VUFHSE5aR3gxNTlnUUwvNWhJdVVvMWVPeUZkOW02ZWhHcjV2L0p2bTFycVZhbkNTVkNTcU0zbXRCb05LZzFXalFhcmZ1OTNHNnpwdjludzViK2MvTjd1bnI4SHBNVDQxazZLK2VSWkpFM0NXaUZLR0xPK0N2RWYvWXFqa3VSQUtqMEJ2eGYrZ2hkalhvM3RCOGh2NjY2b2UzZERDeU9KQ0pTWFA4RE5XbjhLR091VWN3OUVqZEsxNzVEOGkva0paUFpGLy9BWUo1L2Z3SnBsbFMrZlBOSlVwSmNhK0NOSmgvS1ZhbkIvWThNcG5yOVp2Z0h1dlpqYk5lMU45RVJwemwyWUJkbmpoM2s1SkY5L0xkbkN3QnR1L1RpN3E1OVNFbEs5TmlTb1c3VE5sU3YyNFI5MjlaeVpQOE96cDg2eXBGOTIvUHRYOE9XcnFSV1BuNEIzTjIxRHc2SG5jWFRmOExITDRDNzduTUZ5NmhVcUZRcS90dXpoVzFyRm5Odno4ZW8zK0p1QUI1KzRrWG1UaDNQekovR290TWJjdHlYVnhTZm1Lano2QTFHajMwNHRUb2RqZHZjNTFFdTZ2d3B2bjMvZWRRYURVNkhJOXUrbmNJN0Y4NmVZT3BYbzl6SEdxMk84bFZxQVRCcjhwY2MyYmVOZ0JJaDlIL3VIY3FtTHpzQThBc000c2tSbjdEczcxL1l0V2tsRG9lZC9zUGV6bGIvZjd1M3NHUm0raWl3U2dYcFNaWHFGbkdHNUkzTDU3THgzM2tlNTRKTGw4RTNvSVQ3V0t2VjhkZVBuN2tUT3dIdTE5VmQ5L1drU1p0T0dLOEt0TnQyZmdSTGFqSmJWaTV3QjVzZGUzb21LTXZOdVJOSEtCRlN1a0JmbWgzTENHalRuNE84T0J4MlBudjFjUlJGY1gwSmFVMERsWXJ5VlhNZVBQaDl3Z2RFbkQ2RzNXYWpXdDNHQUZ5S09zZTBDWm5iSVlWWHJFWm8yVW81M2wrcVRIbkNLMWFqOTVBUmFMUTZXdC9YazBvMTY3TmozVExPbmZpUHczdTNZcmZaM05ubDgxSXl0Q3p0dS9mek9CZGN1Z3pEUm8zTDkxNkE3MGUvNk01WUxVQ2xaSDFWQ3lHdWlaS1VRUHlucjJBLzcwb0FnRmFML3d1ajBUZG9VYndkdTBPY1NOekJkMGVlQktDcVh6T0cxWkJ2T3Erbm1FRWRNUGNjaFBtaFFVVldaM3o4emJldjN1RzkyM0RZYlpRS3IwQkk2WER2c25zcUNnbHhzY1JlaXFSY2xacnVFWVI4YjNNNnNkdHRLRTRuVHNXSjRuU2lLQXJPOUg5UkZJeG1uMnlqY1JHbmptS3pXYWxZdlc2Mk9pTk9IeU84WWpXUGM4bUo4Wnc3Y1poUzRSVUtuYWprK1BIak5HblNwRkQzRmtUSzNGOUptZmRya1g5SmR6TysxaktrSkNXNEUzV2RPTFNIOGxWclpSK0JWUlF1WDRwQ1VaeVl6TDVlalpqbDVrWTlsOWZMdFR5WDFqUUxoM1p2eHVsd29GS3JxVkMxRmtIcE94QWt4RjFtNS9wL3VhdlRRK2p6MkZmMDNNbkRsQWdKemJibUV5RHEvR2wyckYzaW1tWGhkS0l6R0toVW94NjFHN1h5dW8vN3RxN2wrTUZkUFB6a3k3bVdpVHgza3NON3R1SjBPSEFxVG93bUh4cTB2TWY5cFZ1R2svL3R4V0pKUVZFVS9BSktVTDV5eld4N2NPZFkvOWtUblBodkw0SEJwVnpCdUJmM1RIanZPV28yYk1GOUR6MmUvNE5NZHlVbW1wUC83YzJXelhqUmpKK29VYjladHNSV2U3YXNKaTFqQndtMWhyS1ZxaEZXUG5NNjlPYVY4NmxXcHdraG9lRkVuRDVHM09XTDZBMG1LdFdvaDFhbncyWk40OEtaRXppZERneEdFMkhsS3VlNS9NUHBjTGhIZC9QaWNOaHgyTzJaVzZlcE5halZhbFFxTldxTk90c284dTVOS3pHYWZQTGQ2aTNEZjd1M1lFbE56bkZxZGtIY2FuLzdxbHorQnl3QnJSQkZSRWxKSXY2elY3R25UL05CbzhWLzJDajBUZHNXYjhmdUlCTFEzbGgzU2tBcmNpWUI3ZTNqVnZ0UWV6VjVMb1VvbkZ2dGJ6KzNnRlkyUkJLaUNDaVdGT0svZURNem1GV3I4WHZtVFFsbWhSQkNDQ0dFdUk0a29CWGlHaW5XTkJLK2ZodjdpVU91RXlvVnZrK093TkJTMHJNTElZUVFRZ2h4UFVsQUs4UTFVT3cyRXNhOWcrM3dYdGNKbFFyZngxN0EyTFp6M2pjS0lZUVFRZ2docnBrRXRFSVVsc05PNG9UM3NSM1k2VHBXcWZCNTlIOFlPejVZdlAwU1FnZ2hoQkRpRGlFQnJSQ0Y0WFNTT1BGanJIczJ1MCtaSDM0Q1U1Yyt4ZGdwSVlRUVFnZ2g3aXl5RDYwUUJhVW9KRTc2akxUdGE5Mm56TjBIWU83aDNiNXNRdHhPVXVhNU10QVdGZDM0dVVWV2w3aitZZ2JkdUZ3QlJkMld2Tlk4M2NqbnNxakpjeW5FblUwQ1dpRUtRbEZJK3VVcjBqWXRkNTh5M2Q4TGM2K25pckZUUWhRUGM4K2kyNjRuZzYzSWF4VFhreWFrY0h2WUZvUWpKZ29vK3RlYnZOWTg2V28yUkZlelFYRjNvMURrdVJUaXppWUJyUkFGa0RSdEFwYTFpOXpIeGc0OThPay9yQmg3SkVUeEtjcjlaelBJZnBLM2xoSmYvbm5kMjhqWWg3YW9YMi95V3ZNVU1QS3I0dTVDb2NsektjU2RUUUphSWJ5VS9OZVBXRmJNY3g4YjIzYkc5L0VYaTdGSFF0eCtiQzg4Vk54ZEVONTZZV3h4OStDYXlHc3RDM2t1aGJnejNlSi8reGtrb0JYQ0N5bHpwNUs2K0MvM3NhRmxCM3lmZWcxVXFtTHNsUkMzbjVCZlZ4VjNGNFNYUW9xN0E5ZElYbXVaNUxrVTRzNTBxLy90WjVBc3gwTGtJM1hoZEZMKytkMTlyRy9TQnI5blJrb3dLNFFRUWdnaFJER1RnRmFJUEtUK081dmt2eWVEb2dDZ3I5OGMvMkh2Z2taVHpEMFRRZ2doaEJCQ1NFQXJSQzRzYXhhUy9PZjM3bUJXVjdzeGZpOThDRnFacVMrRUVFSUlJY1ROUUFKYUlYS1F0dkZma3FaK25Sbk1WcStILzBzZm9kTHBpN2xuUWdnaGhCQkNpQXdTMEFweGxiUnRhMGo4ZWF3N21OVldyb24vSzUraU1oaUx1V2RDQ0NHRUVFS0lyQ1NnRlNJTDY2Nk5KUDd3Q1RnY0FHakxWeVZneEdlb1RPWmk3cGtRUWdnaGhCRGlhaExRQ3BIT3VuODdpZDk5Q0E0N0FKcndDdmkvL2prcUg3OWk3cGtRUWdnaGhCQWlKeExRQ2dIWS90dEQ0dmgzVWV3MkFEU2x5eEx3K2hlby9RS0x1V2RDQ0NHRUVFS0kzRWk2Vm5ISHN4MDdTTUkzYjZOWTB3RFFoSVFTOE9ZWHFBT0RpN2xuUWdnaGhNaFBmSHg4Y1hkQmlGdlM4ZVBIYWRLa1NYRjM0NXJKQ0syNG85bFBIU0hoeXpkUkxLa0FxSU5LNHYvbWw2aURTaFZ6ejRRUVFnZ2hoQkQ1a1lCVzNMSHM1MDRTLzhVYktLbkpBS2dEZ2doNC9RczBKY09LdVdkQ0NDR0VFRUlJYjBoQUsrNUlqZ3RuU1BoOEJFcFNBZ0JxdndBQ1hoK0xKcXhjTWZkTUNDR0VFRUlJNFMwSmFNVWR4M0h4QXZHZmpjQ1pFQWVBeXV5TC80alAwWlN0Vk13OUUwSUlJWVFRUWhTRUJMVGlqdUtNaVNiK3MxZHh4bDBHUUdVMEV6QmlETnFLMVlxNVowSUlJWVFRUW9pQ2tvQlczREdjY1plSi8zd0V6cGhvQUZSNkEvNnZmSUsyU3UxaTdwa1FRZ2doaEJDaU1DU2dGWGNFWjBJYzhaK053QkVkQVlCS3A4Zi94WS9RMWFoZnpEMFRRZ2doaEJCQ0ZKWUV0T0sycHlRbmt2RDVDQndYenJoT2FMWDRQZjhldXJxMy9yNWJRZ2doaEJCQzNNa2tvQlczTlNVMW1maXhyMk0vZDlKMVFxUEI3OW0zMFRkc1Zid2RFMElJSVlRUVFsd3pDV2pGYlV1eHBKTHc1WnZZVHgxeG5WQ3I4UnZ5Qm9abWR4ZHZ4NFFRUWdoeHgxR2N6dUx1Z2hDM0pRbG94VzFKc2FhUjhQWGIySTRkZEoxUXFmQWQvREtHVnZjV2I4ZUVFRUlJY1ZQYnVlRmYxaTZlV2VRQjZPSy9KakgxNjFHZ0tFVlNYMXBxQ21zWHp5VGkxTkVpcWU5bUZoMXhtcFAvN2MzMWVreDBCTW1KOFRlc1AwNkhnNVNrUlBtUzRpYWhMZTRPQ0ZIVUZMdU54UEh2WWp1OHgzVkNwY0ozNEhDTWR6OVF2QjBUUWdnaHhFMXZ4N3BsWEx4d2xqYjNQNHltaU1aK0ZLZVRJL3UyVTdkcEcxQ3BpcVJPaXlXRnpTdm1jMmpYSnA0WitRVWF6YTMvc1Y1eE9objM3bERxTjI5SGh4NEQwazhxelAxbEhNbEpDVHozM25pTUpoK1BlNXhPQnhOSHYwVFRkcDNwMHVlcGJIWEdwQ2NFellsL1FCQjZvd2xMYWpKSkNYRjVsc25xelBHRFRKc3dtcUdqdmlHa2REZ0FObXNhOFZkaXZIcWNHZmRrOUQ4K05vYkxGeThRZGU0VUY4NmNJUExjQ2RwMTZVMmoxaDI5cXU5T2QrdS84b1hJeW1Fbjhkc1BzTzdmN2pwV3FmRHA4d3pHZTNzV2I3K0VFRUlJY1V0UTBrZFExYXJDQjdPam4rK2Q0L210cXhleGRmV2lYTy9yODh4cjFLamYzS3MyQWtxRTBLNUxMMWIrOHdlYi9wMUgyeTY5Q3QydmdsS3AxYnd6L3E4aXFTc3JCWVhFdUZoU1U1S3pOS2Jpdm9jSDhlZjNIN04yMFV6dTcvVkVnZXFjT1BxbFhLLzFldXBWYWpWcXljR2RHMWs4WTFLT1pSNSs0aVhxTkxrcjMzYk9uenJDdEFtanZlclRxRzluc1d2akNqWXRuMGQ4YkF4T3B3TUFnOGxNcVRMbHFWRy9PU1ZDU2dOdzdzVGhQT3Z5Q3d3aU1MaVVWKzNlcmlTZ0ZiY1BwNVBFSHo3QnVudVQrNVM1NXlCTVhSOHR4azRKSVlRUTRsYmlzTnRScVZTbzFOYzJPdHY2M2dkcDBLcTlWMlhqTGw5ayt2ZWZGTGlORnUwZklEcmlESlZyZXJjTllhTldIZks4dm52ektnd21NN1VidHN5ejNMWCtiZ3FxU3UyR1ZLNVpueDNybDlHMDdmMEVseTVUb1B1NzloMUNremFkM01jcFNZbDgrZWFUSG1VTUpqT3ZqLzNWZld4SlRXYnNhNE1MM05jblgvMlk4RXJWYzd5MmZ1bHMxaXljQVVCWXVVcFVyOWVVb0pLaGFIVjZGdnd4a1FmNlBwTXRlSjc2OWFnODIydCtUOWNDQi9tM0d3bG94ZTFCVVVpYy9EbHAyOWE0VDVtNjljUGM4L0hpNjVNUVFnZ2hibHJIRHV6a3d0a1QyYzZuSkNXQVNzWGF4VE56dks5dDUwZFFxelg1MW0vMjgvZVlXbG9ZVHFlRGoxL29tMis1QXpzMjVIcHQxTGV6M0Q5M0d6QTB6M3AyYjE2RnIzOWd2dVdLUTRjZUE1Zzg5azFXL2pPTlBzKzhubmtoZlVseUVjM2t6bFhXS2NYeFZ5NERyaThpQ2l1c2ZCWEN5bGNCSVBaU1ZKNWw2elJ1VFl2MjJaZk9UZm55N1VLM2Z6dVJnRmJjK2hTRnBLbGZrN2J4WC9jcFU2ZEg4T2s5cEJnN0pZUVFRb2liMmRFRE85bTFZWG11MTljdG5wWGorYnZ1ZThpcmdEWWxNU0hQOVp0WjVSWVlxVlZxN24zb01hL3F5T3JJdnUyY08zR1lvSktoQmI3M1poVld2akkxR3pUSG1tYkJZYmVoMGVvQTNOTjExZGQ1RGZIcG93ZVk4Y01ZajNOWlI5VUhEczk3SlBWYStQZ0g1anJxS3lTZ0ZiZUI1RCsrdzdKbW9mdlllRTgzZkFZOFY0dzlFa0lJSWNUTjdvRyt6L0JBMzJleW5mL3MxY2N3bVgxNVlmUkVqL09UUDMrRHlMTW52YTUvMDRwLzJMVGluMnZycEVwRnE0NDlDblRMN3Myck9IL3lDRUVsUTNuOHhROEsxV3pzcFNqOEE0UFI2blNGdXY5NjZmbjRjSFI2ZzhjNWE1b0ZBTDNCbU90OXlRbnhIbDh1cEdWZG81dE9VUlNQTWxaTHFzZjFhbldidUVlN055MmZ4OHAvL3ZCSUNuWHF5RDRBRXVKaU1lVXk0cHFha3VUKytkdjNuK2RLVExUSDlUbS9mTU9jWDc1eEgyY2RYUmU1azRCVzNOS1NaMDRpZGZrYzk3SGhyazc0RG42NUdIc2toQkJDaUZ1VjArSEFtbVp4SitTNUZ2Yys5SmpYd1doTWRFU2V5WXU4dFczTllwYk5ua3BRU0NpUHYvZytmb0ZCQmE3RFprM2p6KzgrUXFWUzBiWHZFQ3JWOEc1OTdvMXdkVEFMcnZXd0FHWWZ2MXp2Vzd0NFpxNVR5RE5ZTGFsZVB3ZUhkbTNPOWRyZlAzL3BWUjBEbmgrRncyRUhZTTJDR2Z5M1p3djNQVHlJcW5VYWVYVy95Q1FCcmJobHBjejdsZFJGMDkzSGh1YjM0UGYwNjlkL0VZVVFRZ2doYmt2SlNRa0FtSDM5cjdtdW9waHk3QzFGVVZnKzl6ZTJybHBJYU5tSzlCMzZGbjRCSlFwVmwxYXJvMEhMOXF4YjhqZlRKb3ltZm91NzZmVHdJRXg1Qkl6RktmN0tKUUQ4QTROekxYTjFVaWhMU2pLVFAzL0RQYXByTUpvSkxWdUpwMTcvbEZYLy9FbnplN3FpTnhwelRBb1ZlZllFa2VkY0kvWC83ZHBNK2FxMXFWQ3R0dnY2NEZkR0UxNnhXbzc5MkxCc0xtc1h1YkpEWjN4cDRyRGJPSFYwUHdCK0FTV3VlZDMxblVnQ1duRkxTbDAwZzVSNXY3bVA5WTN2d3UvWnQrRUdaOTBUUWdnaHhPMGpJVDNwVDJHRHdRd2xRa3E3dG1YeGNzcXhUbStnVW8xNitQZ0dGTGd0cXlXVk9WTy80ZGlCWFZTcDNaQmVUNzJhNS9UYi9LalVhdHJjL3pBMUc3WmcvdS9mc1cvcldrNGMya1BYUjRkUXMyR0xRdGQ3dlZ5NmNBNGcxOHpITDM4eUNhUEo3SEhPYVBiaCtmZS9aZWVHZi9uMW0vY1k5T0w3MUczYWh1VEVlTTRjUDhUZXJhdnBQZVMxOUhzOTk3M2R2SElCUG40QkpDZkdjM2p2VmphdCtJY0J6MmV1bjFXcjFMbXVzVmJsTU9peWY4Y0dMT2xUb0EvdTNFVHN4VWl2dG1BU21TU2dGYmVjMU9WelNaNDFDZEwzaWRQWGE0N2ZjKytDSnY4RURVSUlJWVFRdWJrY2ZRR0FFaUhYbGt6cCtmZS96Zkg4NmdYVDJiQnNEajBlZTQ0R0xlN0pkdjNjeWJ6M0hMM2F4UXRubVQzbEsyS2lJbWg4MTcxMGVmUnByeEpXZVNPa2REaFB2UElSRzVmUFkrMmltY3lhL0FYMW1yV2xTNStuTVZ3VklJWUVRT2NBQUNBQVNVUkJWQmFuc3lmK1EyODA1VHF5NmVzZm1PdTlseUxQY2VWU3BIdDJuNDlmQUUrODhoSEw1LzZHMGVTVDdkN0ljeWM1dUdzVHJlOTlrRTNMNTlGdHdGQVd6NWpFOUltZjBMNWIvdG1vczFFVU5xLzRoOUN5bFlnNmY0cUV1QmlPN051R05jMUN4NTREQzE3ZkhVb0NXbkZMc2F4ZFJQSWYzN3FEV1YydGh2aTk4QUVxN2MyVnRFQUlJWVFRdDU2TWdESzBYS1ZDM1I5MS9wUTdLTDVhMXYxRlY4NmJSbzE2elRDYVhhTi9hWlpVbHMyYXd0NnRhK2czZENSVjZ6VE90NjFkRzFldzdPOWZBSVZ1QTRibXU4ZHNZV1NNMWxhdVdaODV2M3pEL3UzcnNhU20wUGZaTjR1OHJmeWtwYWFnMFdyUjZ2VHVjOVkwQ3ljUDc2TlNqWG81N28wNyt2bmVYdFdkVTdsdGF4YTdmNjVSdnhtOW54N0IwcGsvRXhwZWdjbzE2N0ZwK1R4MGVnT1AvdThOVnMzL2c0Q2drb0FyOFZOU1FseU83V1Frc01xd2Q5dGFZcUlpNkQ1Z0tBdittRWlyamowNGUrSXdtMWI4ZzBxdHBrT1AvbDcxLzA0bkFhMjRaYVJ0V2s3UzFLOHpnOWxxZGZCLzZXTlVPU1FJRUVJSUlZUW9DTHZOeW4rN3Q2RFY2YWxRclU2aDZ0aTdaWTFISUpSVjFvQldVUlRtVGgxSDM2RWpPWFpnSjB2K21reEMzR1dxMTJ0S1VLbXdQTnRJU1Vwa3lWK1RPTFI3TTBFbFErbjE5S3VVRHE5WXFQNTZxMHlGcWd4NTQzTVdUZit4V0tiREh0cTltV1YvLzhKanc5OGpKRFJ6Skhidmx0WFlyR25VYnR3NngvdTY5czE5QzBlSDNjNi9jMzVGY1RvQjEvN0N1U1hSQ2d3dXhiNXQ2emgvNmloOW54M3BjYzNYUDVBZUE1OXpaem1lUHZGVHJ4NlROYzNDbWdVektGZTVKdVdyWnE3QjdkejdTUkxqWWwwWmtOTS84NHE4U1VBcmJnbHAyOWVTT1BselNIL1QwVmFxZ2YrclkxQVpUY1hjTXlHRUVFTGNEbmF1LzVmVWxDUWF0TGdIZzVlZkx5NmNPYzd1VFN0cGRlK0RCSlVNNWI2SEg2ZmpnNWxUUmE5Y2ptYnFsKzk0SkEwQ2VHalFDL3c1OFJOKytPaGxZcUlqS0Z1cE9qMEh2WkN0M05VTzd0ckUwcGsvazVLVVFNT1c3ZW5VNndtdiszcXREQ1l6RHo5NVkzZVNpTHQ4a1NWL1RlYjRvZDJZZlB4UVoxbGVscHFjeUxvbGZ3TndZUHQ2NmpSdTdYRWQ4RWdFZGJWZEcxZWdLQW9kZXc1azVieHBSSjAvelQwUFBKcHJjdEhZUzFIVXFOK01hblVidTRQWG5Bd2NQb3F3OGxWeXZMWjV4WHcyTEhQdHpySHluMmtreEYzbW9TZGU5Q2lqK2o5Nzl4MVhWZjMvQWZ4MTd1SmVMbnNMZ29JTGNPUGV1OXhtcVdWYW1XV2w3V0haK24wcnJSelp6blpwYVdYRGtlWkt6YjNCaFlpQ09BQVJBZUZ5bVhlZDN4OVhyMXp2Wlk4TDhubytIdC9IOTU3UE91OTdJZVROK1F4QndOMFBQMnQrNHN5TlRpdUVDUzNWZTdxais2SDk2bDNBYUQ0NFd4WWNCdmZaQ3lIY3NraWZpSWlJcUNweXNqS3djOFB2a0VwbDZIUG4zUlh1cDhuT1JNemVyUWdON3dBdjN3QklKRkxMR3RhY3JLdFkrZFY4cU5RdUdETmxwbFcvc0lpTzVtbW15NWZBeXpjQUUyZk1Mbld0cHlpS2lEMnlHNmVpOXlFaE5ocXVIbDZZUE9zMXRJeXMvOGU3WkY1SmhWNVhqQ1loWVJYcmNQMkJwTWxnd040dHE3RnI0NTh3NkhYbzBHTUFobzEvQ000dTVwMldUU1lqVmkvOUZBVjV1UWp2MkIzeHh3OWgxWThmNDU3cHo5dWRlbnlyakNzcDJMWm1PU0k3OVVUdm9lT1FrblFHWjA0Y3hyYTFLMHBkdStybEc0RHgwNTYxVzFlU1FxRzAyVWpxaHBMVHBWT1N6cUp0bHo0SWFSR0JhN2VjVzF1eUhaV1BDUzNWYS9yWUk5Qis4VFpnTUovVEpRMXNCcmVYUDRCUVQ3ZU9KeUlpb29hbHVMQUF2Myt6RU1WRmhSZzBaaks4eTVueVc1STI1eG9Bd04zVHg2cjg3TWtqK0h2NUVqZ3BWWGpnbWYvWlBmS21ZNCtCVUtxY3NXYlpaL2hxM3ZQb04ySUN1dmE3QTlJUys0TG9pb3Z3MS9jZklqSHVLQUJBb1ZSaDJ2UHo0T0h0VzVXM1dxZEVVY1FQaTErRHA3Yy9ac3haV0tFK054SzdZd2QzQUtJSVR4OS9qSnI4T0VMYnRMZTBNZWgxV1BYakp6aDMraGlpK2d6RnFNbVBZK1B2MytQSXJrMzRlOFVTakp2NlpKbFBOaThseHVIUDd6K0VrMUtGNFpNZUFRQ01mZUJKTFB2by83QnY2MW9VNUdzeGZPSjB1MmZlMml1cnFuNGpKaUE0ckUyRjJ1Ym41aUQxL05rYXUvZnRoZ2t0MVZ2NitPUEkvZVJOaUhvZEFFRHFId1QzVno2QXBJemQ2b2lJaUlncUtpODNCNzk5OVQ3U1V5OGd2Rk1QOUxsamZLbHRCY0g4NU05bzBFTW1OeWVkTjg2WjlmWXpIeG1UZVNVVi82MzdCZkhIRDZGWnEwamNNLzBGcUYxdkhzVWozckltc2sySDdwZ3haeEgrWHY0RnR2eTFGSHUzckVaVW42Rm8xN1VmMUc3dVdQSDVQS1JkT29kQll5YkRhTkJqMThZLzhmT25iMkhRbU1sb0c5VzdRazhqSFNVakxSbkZoUVZvMDdGN2hmdnNXUDhiQVBQUk56Mkhqc0dBa1JPdG5sWm1wQ1ZqOWRKUExWK3ZFZmMrQ2dBWVB1RmhhSzVsNE1UQm5WQzd1R1BvK0Fkc3hzNUt2NHk5LzY3RzhZTTc0ZVhqai90bXZtYjUyaWhWYWt4OSt2L3cremNMY1d6L2RweVBQNEgrSXllaVhkZCtscTkxUlpsRUUwd21vOTI2a2wvLzhFcDhMcWRpOXVGVXpMNUt4ZEdZTUtHbGVzbVFHSWZjajE2SHFDc0dBRWg4L09IK3ltSkl5amcwbTRpSWlLaWlFbUpqc0c3RkV1UnJOWWpvMUJQanB6MWo5NXpRR3p5OC9YRDVZaUpXL2ZneEFwdTNSRUdlRnNmMi93Zi9vT1pRT3F0eEtub3ZWaTM5QkhLNUFrUEhQNENlZzhkQUVBUWtuVDRPQ0FKTVJnUE9uanhpODVUUHl6Y0EwNTU3QjZkaTltSFhoait3ZTlOZlVLbGQ0ZUxtZ2JSTDV6QjQ3QlQwdWVNdUFJQzNmeEEyL2ZFRFZpLzlCQnRYZm9kbXJTTGg1ZHNFYWxkM1NLUlNxL2hOSmhOTVJnTU1CZ01rMTNjcnJrczNkb3l1VE9MV29jY0FYRWs1ajN1bVAyKzFEclc0cUJCN3Q2ekNnVzNyWVRRYTBHUHdhQXk3NndGTFFpOUlKTGg3MnJQNFlmSHIyTC90YjdoNytTQ3E3ekNrcDF6QXhjUTRuRGx4R01sSlp5QUlBcnIwSFlZaDQ2YmFyRDFXdTdyandlZmV4cDVOZjJIZjFyVll0K0pMYlBscktjTENPeUkwdkgyWjYzRkxXdnJobStVM3FxUjJYZnVpMTlCeE51WGZ6cDlkNC9kcWlKalFVcjFqdUpBQXplSTVFSXNLQUFBU1R4OXpNdXZ0NStESWlJaUk2SFpnTk9peGIrdGFGQmJrWWRDWXllaDd4L2h5TitBWlBQWis1T1prSWVuTUNTVEdIWVZFS2tWZ1NBdU1tdnc0QUNDaWMwLzB2WHdKWGZ2ZGFiVmI3b0gvMXVOYzNESExkWS9CbzIwSEZ3UzA3ZElIYmFONjQxSlNQRUphUkVBVVJSVGthZEZ0d0hCTHMzWmQrNkoxdXk0NGNXZ256cHc4Z3BUelozSG14T0Z5MzIrbm5vUEtiVlBUa3MrZGdhZVBQL3dDUXlyY3AzWDdyZ2dMNzJCek5NOVg4NTVIYms0V1BIMzhNZUxlUjlFaW9wTk5YNFZTaFhzZmZ3Vi9mdmNCUXR0MFFKNG1Hejk5OGhiMHVtSzR1SG1neDZCUjZENWdCRHpLK0gxU0twVmh3S2g3RWRYM0Roelp0UWtuRHUzRTZXTUhFQm5WcThMdlljSWpMOEsvYVhPN2RVZDJiOGJCN2VzclBOWU56aTV1Q0NobFRHSkNTL1dNSVNVSnVSKzhETEVnRHdBZ2NmZUUreXNmUUhwOUtnOFJFUkZSZFVsbGNreCtZZzQwMlpud2JSSmNvVDZlUHY1NCtJVjVwZFpMSkZJTUdqUFpwbnpFcEVlUm41c0RFU0tjMVc3dzlpL2pkeHBCUUVpTGlPc3ZCYXRrOWdhRlVvV3UvWWVqYTM5em5XZ3l3V0RRUXpTWllCSk5FRTBtaUtJSTAvWC9oeWhhenJzdFQvK1JFK0dzZHF0UTIvSWtKOFVqdkZPUFN2ZTdkVU1raFpNU2QwNmNqZ0t0QnAxNkRiYlp5YmdrVHg5L3pIaGxvZVdQRS9jKy9qS1VLalVDZ3NQS2ZQcCtLMWQzVHd3YU14bUR4a3hHZG1ZNlBIMzhyZW9GUVFLcFRHNlpobDZTbTRjWHZId0Q3STZyY25heFc2NVFPS0ZGUkNlNHVIbmExTDA0L3dmSUZmWTNpU3FycmpFUnhGc244eE01aURFdEdacjNuNE5Ka3cwQUVGemM0RDduUThpQ0s3Z3pIalY2NTdSSDhNV1o2UUNBbHE3ZE1Ldk45dzZPaUlpcXEyRDFNaFNzV1FhZlpkc2RIUXJWVXhxTnh0RWhFRFZJaVltSjZOS2xpNlBEcURDaGxMOUsxTitWNU5Tb0dEUFNvRm53NHMxazF0a0Y3ck1YTXBrbElpSWlJcUpTTWFFbGh6TmxYVVh1L0JkaHlzNEVBQWhLRmR4ZWVCK3k1cTBkSEJrUkVSRVJFZFZuVEdqSm9VdzVXZEFzZUFuR1RQTzVZNExDQ1c3UHZ3dDVxN1lPam95SWlJaUlpT283SnJUa01DWnREalFMWDRJeFBRVUFJTWprY0gzbUhjakRiWGV1SXlJaUlpSWl1aFVUV25JSU1WK0wzSVd6WVV5OWFDNlF5dUQ2MVArZ2FOL05zWUVSRVJFUkVWR0R3WVNXNnB4WVdBRE5vcGRodUhUT1hDQ1Z3dldKMTZEbzNOdXhnUkVSRVJFUlVZUENjMmlwVG9uRlJjaGRQQWVHODJmTUJZSUExMGRlaGxQM2dRNk5pNGlJaUJ4RGQyUTNDdi83RzRiRU9JaEZoWlh1TC85MGRTMUVSVVFOQlJOYXFqT2lYb2ZjajErSFBpSFdYQ0FJY0puMlBKejZESE5zWUVSRVJGVG5URm9OOG4vNkJNV0hka0FhMUF5S3FMNlErZ1lBUXVVbUVPcHJLVDRpYWhpWTBGTGRNQmlnL2ZUL29JODdhcjRXQktpblBBbmx3TkdPall1SWlJanFudEdBM0E5ZWhpbnJLbHlmL0IrY3VnK284bENaRHcydXdjQ0lHcEZuRmprNmdockJoSlpxbjlHSTNDWHZRSGZpa1BsYUVLQ2UrQ2hVdys1MmJGeEVSRVRrRUFWL3I0QWhPUWtlYjMwSldVakxhbzNsczJ4N0RVVkYxTGo0T0RxQUdzSk5vYWgybVV6UWZ2TStkTkY3TEVYTzR4NkVhdFJrQndaRlJFUkVqbUxTYWxDd2JqbFVJKzZ0ZGpKTFJNU0VsbXFQS0NMdmh3OVFmT0RtWDA1Vm8rNkQ4L2lISEJnVUVSRVJPWkwreENIQWFJU2lVMDlIaDBKRXR3RW10RlJyOG43NkdFVzdOMW11VmNQR1F6M3BNUWRHUkVSRVJJNW16RWdEQU1pYWhqazRFaUs2SFRDaHBWcVIvOHNYS05xK3puS3RIREFLNmlsUE9UQWlJaUlpcWhkRUVRQWdxSndkSEFnUjNRNlkwRktOeS8vak94UnUvc3R5N2RSN0dGd2VmZ0VRQkFkR1JVUkVSRVJFdHhzbXRGU2pDdjVlanNMMXYxaXVuYm9OZ091TVY1ak1FaEVSRVJGUmpXTkNTeldtY09QdktGajFvK1ZhMGJrWFhHZStEa2o0YlVaRVJFUkVSRFdQbVFiVmlLS3RhNUMvOG12THVoaDV1NjV3ZmVvdFFNcWpqb21JaUlpSXFIWXcyNkJxSzlxMUVYbkxQN3VaeklaM2hOdXpjeUhJNUE2T2pJaUl5RDZOUnVQb0VPcU54TVJFZE9uU3hkRmhWQm0vbG8xWFEvL2VwWnJCSjdSVUxjWDd0eUh2eDhXV1pGYldNaEp1ejc4SFFlSGs0TWlJaUlpSWlPaDJ4NFNXcWt4M1pEZTAzODRIVENZQWdLeDVhN2kvdEFDQ1V1WGd5SWlJaUlpSXFERmdRa3RWb2p0K0FMbGZ6Z1dNUmdEbXc5SGRaeStFb0ZJN09ESWlJaUlpSW1vc21OQlNwZWxQUlVQNzJWdUF3UUFBa0RZSmdkdkxpeUM0dURrMk1DSWlJaUlpYWxTWTBGS2w2TStjUk80bmIwTFU2d0FBVXI5QXVML3lBU1R1bmc2T2pJaUlpSWlJR2hzbXRGUmhobk9ua2Z2UnF4Q0xpd0FBRW04L3VMK3lHQkpQSHdkSFJrUkVSRVJFalJFVFdxb1F3OFVFYUJiUGdWaFlBQUNRZUhpYmsxa2Zmd2RIUmtSRVJFUkVqVldEUFljMjg2SEJqZzZod2ZOWnRyMUM3WXlwRjVDNzZHV0krVm9BZ01UTkErNHZmd0NwZjFCdGhrZEVSRVJFUkZRbVBxR2xNaG12cEVDejRDV1l0T1pEeXdXMUs5eG1MNEkwcUptREl5TWlJaUlpb3NhT0NTMlZ5cGlSWms1bU5kY0FBSUpLRGZmWkN5RUxhZUhneUlpSWlJaUlpSmpRVWlsTTF6S1F1K0FsbUs1ZEJRQUlTaFhjWG53ZnN0QTJEbzZNaUlpSXFHRzZrbklleHcvc3FQWTRlWnBzckZuMkdjNmZPVkg5b0s2N2ZERVJGeE5PUVJURkdodVRxQzQwMkRXMFZIdE1tbXZRTEhnUnhvdzBBSUNnY0lMYnMvTWdiOVhPd1pFUkVSSGRudVkrTmJIYVk4eVlzd2dCVFp0WFA1aEdwaVkvZTkzMWt5QktjK3JJWHV6YnVoWVJuWHVXMlU0bWswTWlsWlphSHh1OUZ5Y1A3MEpFNXg1Vml0ZWVuZi84anF5cmwvSFUvejZyc1RHSjZnSVRXckppMG1xZ1dmQVNqRmRTQUFDQ1RBN1hwOStHUExLemd5TWpJaUtxUDViTWZiWmEvUWVQbllMd2p0MnR5dnJjTVI0ZGVneXcyLzdIeGEvRDFkMExFeDU5c2RReFBiMzlxaFZUWTFaVG4vMkNGeCtvMFAzS2F6ZDg0aVBvTm1BNExpYWNzbHNmdlhzem5KUXFLSnhVcGJZcFNhNXdRbUN6bGdDQVU5RjdiZXBGVWNUNXM3RUlDKytBVXpIN1NoMG5NcW8zQkVFbzkzNUVkWWtKTFZtSStWcmtMbm9aeHRRTDVnS3BESzZ6M29TaVEvY3kreEVSRVRVMldlbVhxOVcvK1BveGVDV3BYZDNoNHg4RWs4bG85YVF2SnlzRFJRWDVpT3pjQ3k1dUhqYjlGQXBsbVUvenFIdzE5ZGsvTysrck11K3pmK3ZmT0xSalE3bnRWTTR1QUlDZlBubXJ6SGJMUDN1bnpQb2JmSnNFNDRuWFB3UUFyUHJ4NDFMYkpjUkdJeUUydXRUNk5oMjZReWFYVitpZVJIV0ZDUzBCQU1TaUFtZ1d6NEhoWW9LNVFDS0I2Mk56b09qUzE3R0JFUkVSMVVOdmZ2NUhyWTJkZkM3ZWJpSVRzM2NyWXZadXRTbS82NkduMGI1Yi8xcUxwekdwN21mdjV1RU5BTkRyaXFISnpyUnBielFZQUtEVXFjbGVQZ0ZXQ2ZLakw4KzNxdGZyaXZIYjF3dWdWRHBqNG95WHluOUQxOG5rQ3F2cmdhUHZRNy9oOTFpVkhUK3dBMzh2L3dKUHY3MEVIdDYrVm5YN3QvMk5yYXQvcnZEOWlPb1NFMXFDcUN0RzdvZXZ3bkR1dExsQUVPQXkvU1U0OWVSWnYwUkVSSTd5K0d1TDRlTG1XV2FieFhPbTExRTBqVXQxUC90TGlhZnh5NUozUzYzL2N1NXpkc3R2VFNhYjNIS3l4TCtyZjBKeFlRSHV2T2RobTdycU1ocjBBQUM1UWxGT1M2TDZoUWx0SXlmcWRjajkrQTNvejV3MEZ3Z0NYQjU4RHNwK3d4MGJHQkVSVVNQMzlYdWxyOW1rMmxWVG4vMmpMOCt2VU9KNTh2QXVyRmxXOW1aTVNmRW5jSEQ3ZWlpZDFSQWhWbWkzWk44bVRTMXJaMHZhc2Y0MzdGai9tOTArSDc3NmFMbmpFdFVuVEdnYk00TUIycy9lZ3Y3VTliVVNnZ0QxNUZsUURoN2oyTGlJaUlnSU0rWXNMUGNwNFVldnphaWphQnFYbXZyc3YxczRwMGJpeWNuS3dLb2ZQNFlvaWlncXlNZTY1VXNxMUsvN3dKRjJFOXJJcU40Mm01S2RQTHdiRnhQak1Icnk0emJ0RTJLamNmTHc3cW9GVDFUTG1OQTJZcmxmem9YdStBSEx0WHJDSTFEZGVVOFpQWWlJaUtpMjNMcDdyRkd2aDBHdmQxQTBqVXR0ZmZZVEhuMFJ2azJDeTIyWGNESWFXOWZZWDZPYXA4bkc4cy9lUm1HK0ZrREYxMitYZFJ5UlgyQUkybmJwWTFXV0dIY1U3cDQrTnVVQWtKdVR4WVNXNmkwbXRJMlk3c2pOSDB6T1k2ZENOZnArQjBaRFJFVFVzRlQxL05MT3ZRWmo5SlNabG11VHlRZ0FFQVNKVmJzZkZyOWU5ZUNvUW1yN3M1ZElKSkJJeXQrQnVyU2pjSEp6c3JEaTg3bkl6a3lIajM4UU10TlRheVF1ZTdLdXBzSGJQN0RXeGllcUxVeG9DYW9SaytCOER6ZVZJQ0lpcW95cS92THY0bTQ5bGRWa05DZFZVcG41MXpLL3dCQ01tdnc0MHBLVE1HRGtKTXR4TVRmV1diNzUrUis0Y0RZV3ppNXUwRnpMUUVEVDBHcThpOGF0dGovNzM3OVpWT1hZcmw2K2hGK1h2SWZjbkN3TUhmOEFDdksweVB3M3RjcC9TQ21wckRXME5URStVVjFpUXR2SUtZZmVCZlY5VHpnNkRDSWlvZ1puMXB1ZjFNZzR1dUppQUlCYzRZUThUVGFPN042TWcvLzlBM2RQSDF4TnZRaVZzeHFDUklMMGxJdVF5c3huZ083ZnRnNkpwMkxnRnhpQzl0MzZvWDIzL25EMThLcVJlQnFUMnY3c3E3TXBsRUd2ZzFaekRVUHVtb3BlUThaaTI5b1ZBSUNaYjVaK2pteEpwZTJrRE5pdW9VMklqY2JKSTNzdzV2NG5JRmM0V2NyMWVoM2tjZ1hYMEZLOXhvUzJFVlAySHdHWHFVODdPZ3dpSXFKR3JTQS9Gd0JnTkJxd1pONXprTW5rR0RKdUtxTDZEc1g2RlY5aHhSZnpMRzE3RGg0TkFKZzg4MVZjdlh3SjBYdit4ZTVOZjJIN3VsOHg2ODFQNE9VYjRKRDMwRkRWOW1kZm5VMmhBcHUxeE1NdnZvdWc1cTJzeW4zOGc2bzhKZ0FFaDRXalZkc295MXBabzBHUEhldFhva1Y0UjhURjdFZVhmc1BRcGtOM3BGNUl3UExQNStMQlo5NUNqMEdqNE4rME9hVFM4cWRQRTlVMUpyU05tTXYwbDRCUzFtd1FFUkZSM2NqTnpnSUFCRFJ0anFsUHZRbmZKc0dXcDJSRHh6K0lYc1BHb1NnL0QrZmlqMlBncUhzdC9md0NRekJpMGlNWU9Hb1NMaWFlWmpKYkJiWDkyVmQzVTZoYmsxa0F5TXZOcWRCN0s4MjBGK1phWFc5ZHN4elptVmN3ZnRveitIN1JxMmdSMlFtaXlZUk5mL3lBNXEzYUlsK2JneU83dDJEU2pOa1FKSkpTUmlWeUhDYTBqUm1UV1NJaUlvZExUNzBBQ0FLOGZBSndNVEVPUi9kdHc1MFRIc1p2WDgxSGowR2owS3BkRnh6YXNRRzdOLzRKTnc5dlJQVVphdTRvaWxqNXpVSjRlUHZoemdrUE8vUTlORlExK2RtTEpoT3lNdElBbURkenFvcnN6Q3N3R0hRQVNuOFNXNU5ITlIzYXNRR0hkbXhBM3p2dnRqcmVaOXZmSzVDYms0WFI5ejhCbzBHUDFBc0oyUGpIOXhnNTZWSDhzdVJkOUI4NUVjRmg0ZVdPbjNrbEZYcGRNWnFFaE5WWXpFUzNZa0pMUkVSRTVFQko4U2ZnMXlRWUNxVUt4L1p2UithVlZNamtDcHcvY3hJUm5Yc0NNSjhuZWlueE5MYXUrUmx0bzNwanc4cHZFZEdwSi93Q1E3Qm55MnEwYWh1RnNJaU9EbjRuRFU5TmZ2YjVlYmsyNjFiLy9HNXhwZUpaL3RrN2x0ZWxIYzh6ZTlIU0NvMjFhUGEwMGl0RkVUditXWW5kbS81Q2VNZnVHRGo2dnB0VkpoTk9IdHFGdk53Y0xQL3NIYmg1ZUtOSlNCaE9ITnlKcHMxYkl5bitCTnAxN1ZkdVFpdUtJbjVZL0JvOHZmMHhZODdDQ3NWTVZCVk1hSW1JaUlncVljMnlUMnRrSExXYkIzb09Ib01MWjJMUmEraFlhRFhaU0lpTndZQlJreXh0UkpQSjhucjAvVThnODBvS0ZFb1ZFazdGSURnc0hQMUhUTUNwNkwxWTk4dVhtUG42UjFBb1ZUVVNXMk9nMVdUWDZHZnY0dVpoazRTS0poUE94a2JqMlA3dEdESnVLbndDYmo1MVBYdnlDQkpQSFVWNHB4NW8zcnB0aFk3M0FRQ2xTbDF1bTVLeDN5bzNKd3QvLzd3RTU4K2NRTnVvM3Jqcm9XZHNqZzJhOGNwQ09LbWNyVGFJU2psL0ZpYWpBUURnN2RlazNCZ3kwcEpSWEZpQU5pVTJueUtxRFV4b2lZaUlpQ3FocG5aNzlmVHhod0FCSnRHRWpqMEg0ZkRPRFJBa0FqcjNIZ0lBY0hIendObllhTFRyMWc5S2xScEtaelVDZ2tPeDc5KzFLQzRxUkl2SVRwREs1QmcwWmpKMnJGK0pyS3Rwbk5wWkNRZTNyNisxeno0OTlRSk9IdDV0ZWRMcDdSK0l6UFJVcTRRMk96TWRDYWVpRWIxbkMxUnFWMFIwN29sMlhmcWlXY3VJU2k4TE0raDEwQlVYd1VtcGdrUWlSZHpSL1FBQW1WeGhhV00wR25CNDV5YnMzUEE3OU1WRkdERHFYdlFmZm8vVnZaUXFOZUtQSDBLelZtMVJrSysxdW9jZ0NOajc3MXJJNUhMNEJZYVVHMU55VWp3QVdPMm1URlFibU5BU0VSRVJWVUpwVTBHcjRwY2w3eUs4UXpkNCt6VkJyeUZqRVJ3V0FXY1hOd0RBNEhGVHNPRzNiMjJtanNya0Nnd2FmUjg4ZmZ3QkFHMmplaU95Y3k5dTJGTkpWOU11MWZobnYzdlRYemg1YUNleXJxWkJLcE9qVFlkdWlPb3pCS0d0Mjlza3FUMEdqVUtQZ1NOeDZkeHBuRHl5QjZlaTl5Sm16Nzl3OC9URzJLbXpFTnFtUTRYZlM4YVZGSHkzNEJXYjhyRHdtMk9zK3ZGanhCODdDQy9mQUl5ZDlacmRLY005QjQvR2puOVc0cnVGdG1NQmdFUXF4WkJ4VXlzMEV5RDUzQmw0K3ZoWEtQa2xxZzRtdEVSRVJFUU9jdmZEejZFd1B3OEFvRks3b2xXN0tFdGR4eDREMFRhcU4zSnpzbUM2UG9WVUtwWEIxZDBMTXJuODVpQ0NZRE5sbE1wWEc1KzlUQ2FIbTZjdmVnMGRoNGpPUGN1Zkhpd0lDR2taaVpDV2tianpubWs0ZmV3QVRoN2VEZitnVUp1bWFsZDNlUHNIMmgzR042QXBPdmNhYklsSEpsZWdaV1JuaExacGIya3pmTUowQklhMFFJOUJvNjNmUXduOVJreEFoNTREa2FmSkJrVFJxazRpazhIVDJ4OUs1L0tuUEFQbUo3VGhuWHBVcUMxUmRUQ2hKU0lpSW5JUXBVcGRadElqa3l2ZzVWditla1dxdk5yNDdIc05IWXRlUThkV0tSNlpYSUgyM2ZxamZiZitkdXQ3RGg1dE9RdlhYdC9SVTJhV09iNnJoeGY2M0RHKzNEamNQWDNnN3VsVGZzRGxlUHJ0TDZvOUJsRkZjRzRLRVJFUjFWL1huMzZKaFFVT0RvU0lpT29qSnJSRVJFUlViMG12UHlFenBDUTVPQklpSXFxUG1OQVNFUkZSdlNYdjBCMlFTcUU3ZHNEUm9SQVJVVDNFaEphSWlJanFMWW1yTzV6SFRFWGh4cFV3WEVwMGREaEVSRlRQTUtFbElpS2llczE1N0JUSWdsc2dkK0ZzRkIvYTZlaHdpSWlvSHVFdXgwUkVSRlMvU1dWd243MFFlVDk5QXUwWGI2TmdkVFBJbXJXQzFLOEpJRlR4Yi9PRDc2clpHQnU0YXpQSFFuQjJxWk43R1RPdkFBQUtWaStybVFINXRXelVDbFl2Zy9QNGh4d2RCamtRRTFvaUlpS3E5d1FYTjdqT2VoTk8zUWVpOEw5MTBCM2RDN0dvc01yanlaa0VXVEVWNUFFRmVYVjZ6NEkxTlpQUThtdlp1QldzWVVMYjJER2hKU0lpb2daRDBiVWZGRjM3VlhzY2pVWlRBOUhjUG55V2JhK3pleFdzWG9hQ05jdHE3Sjc4V2padWRmbTlTL1VURTFvaUlpSnFkUFRQakhkMENQWEhNNHNjSFVHMThHdlppRFh3NzEycUdVeG9pWWlJcU5IaFU1MmJmQndkUURYeGE5bDROZlR2WGFvWjNPV1lpSWlJaUlpSUdpUW10RVJFUkVSRVJOUWdjY3B4SFZLTm5teDVyWXZaQitQbGl3Nk1ob2lJaUlpSXFHRmpRbHNLcVU4QVBCZi9Zcm5PZkdod3RjZFVUNXhoZVczS1RHZENTMFJFUkVSRVZBMmNja3hFUkVSRVJFUU5FaE5hSWlJaUlpSWlhcEE0NWJnYVBPY3ZxM0pmOWVTWmNMN3JvVXIxTVY1SlFlN0hyMWY1bmtSRVJFUkVSTGNUSnJUVklHMFNYT1crRWc5dndNTzdjcDFNeGlyZmo0aUlpSWlJNkhiRGhKYUlpSWlJR2l5TlJ1UG9FSWpzU2t4TVJKY3VYUndkeG0yUENXMDFWSGJuWTU5bDJ5MnZ0Vi9PUS9HQjdXVzBKaUlpSWlJaW9ySndVNmhLVUhUdEIwaWxqZzZEaUlpSWlJaUl3SVMyd3R5ZWVRZHVUNzhOOWIyUE96b1VJaUlpSWlJaUFxY2NXMGpjUFFHcERLYnNURUFVYmVvVm5Yb0NBRlIzVG9BaDRSU0tEKzhFWUQyTnVESmNaNzRCMTVsdlZMaDkzbmNMVWJSN1U1WHVSVVJFUkVSRWREdmlFOXJybE1QdWh0ZEhLK0h6M1dZb092YXdxYzlmK1kzbHRjdWpzeUgxRDZyTDhJaUlpSWlJaU9nV2ZFSjduZFRMMS94Q0pvTXBMOWVtdm5Eem41QkhkSUtpYzI4SVNtZTR6dm8vYU9ZK0JXTmFjc1h2VWVLWUgxTk9Gc1RDZ2dyM05SWGtWYmd0RVJFUkVSRlJZOENFOWpxSnA0L2x0U25yS2dTWjNLYU45dHNGOEh6M2UwZzhmU0JyMWhMeWlFN0ludk5RaGU5UmNucHkvcTlmY3BkaklpSWlJaUtpYXVDVTQrc2tQZ0htRndZRFRKcHJkdHVJK1Zwb3YxMEFzYWdRdVovOUQ3cVRoK3N3UWlJaUlpSWlJaXFKVDJnQlFDS0IxTnNQQUdETXpyQzdLZFFOK2xQUnlINTVLa3lhN0xxS2pvaUlpSWlJaU94Z1FndEE2dTBQU00wZmhTa3J2ZHoySmsxMmxYYzN2cUd5dXh4YjdwMmRpV3ZQVGFyV3ZZbUlpSWlJaUc0SG5ISU02ODJhakpjcnZza1RFUkVSRVZGRmFEWFoyTGQxYlprekFTdmovSmtUT1BqZlB6VXlsajFYVWk2WTR3VndKZVU4NG84ZHJQUVlseExqOE9kM2k2RXJLcXhXTEhtYWJLeFo5aG5PbnpsUjZiNG1rOUZ1ZWVxRkJKeUsyV2UzN3VCLy95QmZxNm4wdmNneCtJUVdnRFNvdWVXMUlmVjhoZnBVWm5mam1sVGErbDRpSWlJaXFyeTVUMDJzOWhnejVpeENRTlBtWmJhSlAzWUEyOVlzTGxpemR3QUFJQUJKUkVGVWg0dXJCenIwR0ZEdGU1NDZzaGRIOTI5SGowR2pxajJXUFZlU2s3QnQ3UXIwSGpvT3llZmlzZm5QSHpGZzVDVDBHekdod21QazVsekQ2V01Ib0hCU1l1d0RUMVk1bHRqb3ZUaDVlQmNpT3RzZXJWbVdmMzc5R3Byc1ROejN4QnhJSkZLcnVzTTdOK0ZVOUY2b1ZHcUVSWFMwbEIvYnZ4MWIvbHFLb3NKOERCakpXWkVOQVJOYVdDZTB4c3NYSzlTbk1yc2JFeEVSRVZIOTFlZU84YVVtbVQ4dWZoMnU3bDZZOE9pTHBmYjN2TDRYUzFtNjlMMERoM1pzd0xhL1Z5QzhVdzhvbkpUbDlqRWE5REFhN1Q5aE5KbE1BQUJkY1ZHcC9lM2RvNmd3SDNtNU9lWGV1ekEvRHhCRlpLUWxJelM4QS9yY01SNHloUUtaNmFsUU9idEE3ZXBlN2hqdHV2YkZxZWk5U0U2S1IxRmhQcFFxZFpudEx5YWNzbHNldlhzem5KUXFLSnhVcGJZcFNhNXdRbUN6bG1nUzBnSXhlN2RpNDhydk1Hcnk0d0J1Zmw3RDduNFFseThtSVA3NElUUU5hd1BBL0JSOXkxOUxFUmJlQVQwSGo3RzBsVWlra01sdFQwQ2grb0VKTFFCWmFHdkxhMk5xeFJKYUlpSWlJcm85cUYzZDRlTWZCSlBKYUpVZzVtUmxvS2dnSDVHZGU4SEZ6Y09tbjBLaGhFUXF0U20zUnlLVll2QzRLZmp6dThYWXUyVTFCbzJaWEc2ZmYzNzlCc2NQN2lpenpZSVhIeWkxN3RXUGZyRkp4RTVGNzhXRzM3NnRVTXdBOE5XN0wxaGRiMTM5TTdyMkg0NFJreDRCQUt4WjlpbE9IdDVkN2ppTFprOHJ0Vzc2aSs4aUtMUTFmdnJrclRMSFdQN1pPK1hlQndCOG13VGppZGMvUkZTZm9iaVljQW94ZTdlaVNVZ0xSUFVaYXZONVpWMU5RL1NlTFZabFNmRW5zUENsQnkzWEVaMTZsdmtIRFhJc0pyU0NBT2oxZ05FQXNhaXcwbE42NWEzYncyWDZTN1VVbkZuK3IwdWdPMTc1ZFF0RVJFUkVWSEhKNStMdEpsVXhlN2NpWnU5V20vSzdIbm9hN2J2MUwzVzh2VnZXNE56cG8zancyYmNCQUJFZGU4QS9xQmtPYkYrUExuM3ZnSnVuZDRYaUdubmZESnV5azRkMkl6a3AzbTVkN09FOXVIVHVkSmxqdnZuNUgyWFdwNTQvaXg4V3Y0NG4vL2Nadkh3RHlvMXg0T2o3eW0xVEdqZFBId0RBb3kvUHR5clg2NHJ4MjljTG9GUTZZK0tNaXYrK0xaTXJMSzlIM1Bzb0xsOU1oTkdnQndBOE8rOHJtL2EvZjdNSW9zbUVlNTk0eGU1NGNvVlRoZTlOZFk4SnJTZ2k1NjJaRU9RS1NBT2FWcnE3NEtTeTJsU3FOZ2psVE04Z0lpSWlvcHJ6K0d1TDRlTG1XV2FieFhPbWx6dE9Wbm9xTGliRTNTd1FCUFM5ODI3ODljTkgyTDNwVDhzMFdJZ2lDdksxY0haeHN6dE9sNzUzMkpTbFhUeUg1S1I0dTNWWFVpNlVtOUNhVEVaY3k3aFNhcjM2K2hQcFBNMDFjMElyaWtnK2Z3YkJZZUYyMi9jYmZrK1o5NnVJSmlFdHJLNy9YZjBUaWdzTGNPYzlEOXZVVlpSU3BjYk1OejYyUEVsM2RmZUN0c1FETEZFVWtYa2xCUjE3RHJUYjM4M2R5L3dBak9vdEpyVFhpWG9kRE1sSmpnNkRxTmJrNmpPUXBJMUdqajRkUnRIZzZIQnFSVlp4aXVWMXRpNE4yNjU4NzhCb2FwWUFBYTR5YnpSVlJ5SkExUklDK0k4ckVWRnQrZnE5cWs4dmpUdTZIOFZGaGVqVVk2RGQrb2pPdmRCdlJESzYza2hFUlJIZmYvQWFCRUhBOUpmZXEvSjlLK3o2SnN0NXVUbjRjdTV6cFRaNy9kUGZJSlhLa0psK0dTRXRJM0UyTmhvcnYxNWdtUjVjR3FQUkFPbjE0ekN2cEp6SDZoOC93ZER4RDZCVnV5NVc3YmF1K1JsaGJUcFliY2hVVWxMOENSemN2aDVLWnpWRWlEaCtZRWU1YjgyM1NWTUVObXRwVTE1eVduaGhmaDQrZWVNSm16WkhkbTNHa1YyYmJjcGZXZnh6aGRZN2srTXdvYTFoV1RQSFFpeklxL1k0MVQzbmx1aUdRbU11Vmw5YWdDTlo2eHdkU3AzS0trN0JQeW1mT0RxTVdoR2lib2Y3bXM5RmdLcHFmNjBtSXFLeXpaaXpzTndudEIrOVpqdlZGd0NpZDI5QlZub3FPdmNhYkxkZUVBUU1ISFZ2eVFJMGF4V0ovVnYveHRtVFI5QzZmVmViUHZhT3E5RnFza3V2eXlsOUNWMXhVUUZrY2puY1BMengrcWUvMlcxelkwZGczeVpOY2ZsQ0FqcjNHb3dkNjFlaWFXanIwcE5aVWNRUEg3NEJILzlBakoxcTN0SFlXZTJHelBSVUpNV2ZzRXBvczlJdlkvL1d2NUdmbTJNM29jM0p5c0NxSHorR0tJb29Lc2pIdXVWTFNuMC9KWFVmT05LUzBLYWNQNHUwU3pjZlZrVkc5YkxheUdyMGxKbG9HOVc3MUxGT0hOeUJqYi9mUG44WXY1MHhvU1c2alYzTVA0RWZFNTlIcmo3RDBhRlFEYnFVSDR2RmNaTXdQdVFWOVBibGtRSkVSTlVsM0RLbDFLalh3NkRYVjNvYzBXVEM1VXZuMENxeWM2WDY5Um95Rm9kM2JzS3VqWC9hVFdpWGZ6YTMxTDVsMWRtVG41ZHJtZHI4N2pQMjE3M09mUE5qK1BnSElhUmxKT0tQSGNUZWY5Y2dJeTBaajd6OGZ1a0RDd0xrY2dYT25EZ01rOUVJaVZRS04wOXZ1SGw0NDhMWldLdW1ONUx3bG0yamJJYkowMlJqK1dkdm96QmZDNkQ4dGI0MzNIcjgwcGtUaDdIdjN6V1c2OENRTUt1RXRyaWc3TjJlaTZ0NWRpN1ZIU2EwUkxlcEltTWVmam8zbThuc2Jjb282ckhxMG50bzZoeUpFSFU3UjRkRFJOUWdtVXptSTNFRVFXSlYvc1BpMTZzMDN1Vkw1NkFyS2tSSXk4aEs5Vk83dWlPcXoxQWMyckVCaVhGSDBmS1doUGpwdDIyZlVHNWZ1eHluWXZiWnJmdHYzUytJUGJMSDdyM1NMaVhCMnkvUWNqM2x5VGZnNGVOdnVmN2k3YWN0cjhNN2RzZWhIUnZ3My9yZk1IRFV2UWhvR29xRC8vMERpVVNLYmdPR0F6Q3ZRYjN4QjRHV2JUdmp3dGxZWEV5TVEyaWI5Z0NBcG1GdEVIZDBQNG9LOHFGME51OExreFIvQW9KRWdoWVJuYXhpeTgzSndvclA1eUk3TXgwKy9rSElURTh0L1VNcng1QnhVekJrM0JTY1AzUENidEwvNytxZjhPL3FuNm84UHRVZlRHaHJtTWRiU3dDVDZPZ3dpTEF1NVVOazY5SWNIUWJWSXBOb3dxL24zOENMYlgrSFRGQ1UzNEdJaUt5WXJwL3hLcFdaZnlYMkN3ekJxTW1QSXkwNUNRTkdUckljMVhQeThDNnNXZllaM3Z6OEQxdzRHd3RuRnpkb3JtVWdvR21vMVhnM25rU0d0SXlvZEN3OUJvM0M0WjBic1dmektwdUUxc1BiMTZiOWpYV2RkdXVVS3J2M0tDcklSK3FGQlBRYU90WlM1dWJsVStvdXhoS0pGQkFFT0t0ZDBHZllYUURNeC81SVpYSkxRbXMwR0NDVm1ZOEdhdGsyQ2x0WC80d3pKdzdmVEdoRFd5TXVaaDlTTHlTZ1JXUW5tSXhHbkQ4YmkrQ3djRXVDQ3dCWEwxL0NyMHZlUTI1T0ZvYU9md0FGZVZway9wdHE4K1MxcHBTM1EvWFJmZHV3L2hmYkhaR3AvbUZDVzhPay9wWGZLWm1vcGhVWjgzQW9jMDM1RGFuQlN5OUt3dG5jL1loMEgrRG9VSWlJR2h4ZGNURUE4N0VzZVpwc0hObTlHUWYvK3dmdW5qNjRtbm9SS21jMUJJa0U2U2tYTFVuYi9tM3JrSGdxQm42QklXamZyUi9hZCtzUFZ3OHZBRUJDYkF4YzNUM2hGeGhTNlZnOHZQM1FxbDBYbkQxNUJDbEpaOUEwckUzTnZkSHJqdXplRElOZWgvQ09QU3hscFcwTUZiUG5YMno2NHdlNHVIa2dUNU9OTGF1V29Wdi80Ymg4TWRIcWlKNml3Z0k0WFUrZ2ZRT2F3dDNMRitmaWpscnEvWU9hQVlBbG9iMTA3alIwUllWb2M4dlVhb05lQjYzbUdvYmNOUlc5aG96RnRyVXJBSmluUDFkRVdSdGMyWk9mcXlsemwrZUN2TnhLalVlT3c0U1c2RGFVWEJCMzIrNWtUTGFTdERGTWFJbUlxcUFnMzV5MEdJMEdMSm4zSEdReU9ZYU1tNHFvdmtPeGZzVlhXUEhGUEV2Ym5vTkhBd0FtejN3VlZ5OWZRdlNlZjdGNzAxL1l2dTVYekhyekU2aWMxVWk1Y0JhZGVnNnFjanpkQm96QTJaTkhjUEMvZjZ3UzJyMWJiUDlJblg3NVV1bDFLUmRzeXE1bHBHSDNwajhSMGlJQ0FVMmJBd0JDMjdSSHYrRVRvSFl6cnkyOXNmYjE4TTZOT0xKck0zejhnL0RnYzI5angvcmZjSGpuUmh6ZXVSR0NJS0J0bHo2V2NmTzFPVlliYURWdjNSYkhEK3hBZG1ZNlBIMzg0WHY5ZU11MDY2ZUpKTVJHQXdCYWQraG1GVjlnczVaNCtNVjNFZFM4bFZXNWozK1EvUStybWpqbCtQYkJoTGFHY1pkanFnKzAraXhIaDBCMUtGZWY2ZWdRaUlnYXBOeHM4NytYQVUyYlkrcFRiOEszU1REa0NpY0F3TkR4RDZMWHNIRW95cy9EdWZqalZqc1Qrd1dHWU1Ta1J6QncxQ1JjVER3Tkw5OEFITjIzRGFMSlpIZWpvN0tJb29pVlh5OUF0LzdEMFNLaUl3YU5tWXpPdllkWXRkbis5NHBTKzVkVlp6VG9JWk9ibnl5N2UvbkNMN0FaaG95YkF0RmtnaUNSWU9LTTJTak16NE9IbHcveWNuUHc4NmR2by8rb1NSZzIva0U0S1ozUmEraFlxSnhkTU9xK3grRHA0NCs0bVAzbzJITVFQSyt2dVJWRkVkY3lycUJWdTV2dnVYbXJkamgrWUFmT3g1K0FaOTloVUx1NlErM3FqcXlybHdHWU4ydnlEMnBtZDVyenJja3NnREkzYnFvT1RqbStmVENoSmJvTmlhTFIwU0ZRSFJKaGNuUUlSRVFOVW5ycUJVQVE0T1VUZ0l1SmNUaTZieHZ1blBBd2Z2dHFQbm9NR29WVzdicmcwSTROMkwzeFQ3aDVlQ09xejFCelIxSEV5bThXd3NQYkQzZE9lQmlBZWJwdGVNZnVDTHUrZHJTaThqVFpTSWlOaHRyVkhTMGlPNkh2blhmYnRMRzMwKy82RlYvaTZQN3RaZTRDZlB6Z0R1elp0QXFUSHBzTjN5YkJlUERadHhDemR5dCsvM1lSWnN4WmhMaVlmZGp5MTFLOHN2aG5xRnhjNGV6aWh0VkxQOEdFNlM5ZzhOajdBVkhFcFhPbkVkSWlBcUhoSFNBSUVzdmFXUURJU0V1R1FhK3pXa3ZjdkxWNW84TGtwSGhFOVIwR0FKajY5UC9CMno4UVYxSXVJRHN6M1dyS2NubEtPeDZwdXZJME9XVnVPbFZiaVRUVlBDYTBSRVJFUk5Rb0pjV2ZnRitUWUNpVUtoemJ2eDJaVjFJaGt5dHcvc3hKUkhUdUNjQjh0dW1seE5QWXV1Wm50STNxalEwcnYwVkVwNTd3Q3d6Qm5pMnIwYXB0Rk1JaU9xSnBXQnRNREp0dC8wYWlDTnh5Tk5BTk45WngrZ2JZN3NQU2E5ZzR0Ty9lcjhydlQ1T1ZnV3NaYVphbnpqSzVBb2QzYm9TbmJ3QmMzYTNQMlpWS1paZzQ0eVY4L2Y1TDJQSFBTclJzRzRYOFBBMldmZlIvR0huZkRFaWxNbXhkOHpOY1BielFybXRmQUVEaXFSZ0FRTE5XTjNkMWR2UDB4c012ekxONjJucGpUWEZjekY0QVFOc3VwWi8vZXF2Wmk1WldxTjJpMmRQc2x1dDFPcnZsVzlmOGpLMXJmcTV3SEZSL01hR3RZZDVmL3Uzb0VJaUlpSWlvSEZwTk5pNmNpVVd2b1dPaDFXUWpJVFlHQTBiZFBOdGJOTjJjL1RMNi9pZVFlU1VGQ3FVS0NhZGlFQndXanY0akp1QlU5RjZzKytWTHpIejlJN3M3Qzh2azVoM29NNjllTG5VdDZNWEVPQUJBazVBd216cmZnS1oyRTEwQWtFak52OGJyZGNXV2hQVld5ZWZQUU9Yc0FnOXZQd0RBc2YzYmtaMlpqanNuVEFkdzgvemRHKy9WMmNVTkR6NzdOdHc5ZlNDVHkzRWwrVHdBSUtCcEtJS2F0OExaazlINDU5ZXZFZGlzSlR4OS9IRnMvM2E0ZW5paGFhajFCbGIyTnJRU1JSRW5EKzlHWUxPVzhQSnRZamRlZTVRcWRibHRTbjZ0U2tvOEZZTzFQMzhPcVZTR1BWdFdZOXdEVDBHdVVLRC95SWtJNzlqRHNtR1ZQV25KU1RoNzhvaGxCMnlxdi9nVklpSWlJcUpHNStEMjlUQ0pKblRzT1FpSGQyNkFJQkVzYTFkZDNEeHdOallhN2JyMWcxS2xodEpaallEZ1VPejdkeTJLaXdyUklySVRwREk1Qm8yWmpCM3JWeUxyYXByZGhMUnBhR3RFNzltQzM3NThINjA3ZElOVWF2MnJkMjUySnVKaTlzUE53N3ZTdXhyZjJOanBqKzgrUUhCWXVIV2xLQ0xqU2dxU1RoOUhoKzdtZGFKRmhmbll0bllGUWxwRVdOYThxcThmUzdUMzN6Vm8zYjRyYmp4RExzclhJajh2Rnp2Vy93WlhEeThFaHJRQUFJeThid2ErblBzY29uZHZocGR2RTJSZFRjT2dNWk9oMVZ6REoyODhVYUc0YzdPemJJN2l1ZU9lYWVneGFGU0YzN3RCcjRPdXVBaE9TaFVrRWluaWp1NEhjUE1QQ0lCNWwrWU5LNzlGaThqT0dIYjNnL2psODNuNDlIK3owRGFxTjRKQ1cwT2JrNFY4clFZU2lRU0NJRUNRbU04aU5ob01NQm9OTUJvTThHMFNqTGlZL1pESjVZam8xTFBDOFZIZFlrSmJ3NHpwS1RWeURxMzArbzV3UlBWWmhIdGZERzB5QTUvRlAxU3BmZ3FKRWtPYVBBb0JFdngzNVVjVUdyVzFGR0gxQ0JEZ29RaEFqaTRkSWt4WTJPVUlEbVd1d1o4WDU1WGJOMFRkRGxjS0U2RXpGVm5LRkJJbDVCSWw4ZzFjbDBORTVHaFgweTRodkVNM2VQczFRYThoWXhFY0ZnRm5GemNBd09CeFU3RGh0Mjl0cHJISzVBb01HbjJmWlZPa3RsRzlFZG01bHlVWnVsWDc3djF4SmVVOGpoL2NnWVBiMTl2VVM2VXlCSVcyd3ZDSmo5Z2t1K1hwMUdzd0xsOU14S21qKzNFdTdwaE52VnpoaEphUm5USHNidk8vMFVxVkdpUHZtMkgxcExoTis2NW8xcW90OW01WmpiMWJWdHVNNGVydWliRlRuN1M4UHhjM0R6ejAvRHZ3YXhLTVg1YThCMWQzVDNRZk9CSVF4VXF0aTcxVmNDV1QrWXdyS2ZodXdTczI1V0hoSFN5dm5WM2RFUkFjaGdtUHZBQzV3Z2t6WGwyRXZWdFdJeTU2SDJMMmJxM1UvWG9QSGNlRXRoNWpRbHZEY3Q2YXhWMk9xVUg2c091SmN0dHNUZnNXRzFJL3MxeTd5TDBSNnRLNWpCNjJCQWk0dC9rNzZPdzFIQ2JSaUlUY0EwalFIcXAwdkRWQktYV0JXdVlKVjdrMzNPVitjRmY0d1ZNUkFDOUZFTHljZ3VDcmJBNkZSSWtQNCs1RFNrRWNaSUlDVXFIOEg1dmVUc0Y0c3MyUE9KOTNGRitkZmN4U2ZrZmdFeGdjTUIwdkhPbGcxVjRpU0FFQUptN21SVVJVWis1KytEa1U1cHQvWjFPcFhhMTI2dTNZWXlEYVJ2VkdiazRXVE5lbnMwcWxNcmk2ZTFsMkRRWUFDSUpsMnE0OWdpRGdqbnVtNFk1N3B0VjQvQktwRktPbnpNVG9LVE1yM0NleWN5K3JhNWxjZ1FlZmZRdDV1VG5RRlJkWjFjbmxDcmk0ZTlxOHZ4dnJZY2RQZXdhWjZhbFFPQ2tCQVAyRzMxT1Z0MUVxdGFzN3ZQMEQ3ZGI1QmpSRjUxNkRMWisvVEs1QXk4ak9DQzJ4SVZkNGgyNElhUkZobVk2dGNuYkIwTHNld05DN0hvQmVWNHppb2tJWWpRYVlqRWJ6LzBRVElJb1FoQnRQYkFVQTV2RnZYVzlNOVFzVFdpSUNBTXlQSFZkdW0zeERkclh2TXpiNEpYVDJHbzY5VjFlaWhXdFhUR3Y1RWI0NE14MlhDODVVZSt6S3VMZjVXK2poWTd1VHBFazBRcU5QeDdYaXl6aCtiVE15aWk5VzZnbXlWSkRoL3RCNUVHSEM2a3Z6eTIzdkl2UENneTBXSWJNNEdiOWZlS3N5YjRHSXFHRXJZNk9rdXFCVXFjdGNueW1US3lxMTFyTWhjN2srOWJneVZHcFgyNm5PTmFqbjROR1dzMzl2SlpNcnlrL2tCUUhPTHE1MnErUUtwMUxYSFZQRHc0UzJIaExVdC96SFp6QTRKaEJxVks0V25ZZEthdjhIUHdBVUdmT3JkVHlNQUFuR2g3eUN2bjZUY1R6N1g2eTY5RDQ4RlA1NE92d256R3o5TGI1Tm1JVkwrYkZWSHIreWpsN2JqQnhkT3JUNkxPUVpyaUZYbjRGbnduL0d3Y3hWK09QaTNDcVBlMCt6TnhEcTBobkx6cjJJOUtLa010dTI5UmlBU2MzZWdwTlVqU05aNjZwOFR5S2loa1M0dm5tU01TTU5Vai83VCtDSWlDcUtDVzBkRTFUT0VPUUtpRVdGRUhYRnR2Vk9TcWduV1orM1pkSmNxNnZ3cUpGN3QvUGVVdXZteDQ3RDFhTHo2TzgvRlhjRnYyeFZWM0s2OHEzVGFRSHoxTjRwb2UranJjY0FITS8rRno4bnZRd1JKbVRyMHZERm1lbDRzczMzZUxMTmovamo0anQxbHRpZHpkMlBzN243YTNUTXU0SmZScy9yVDMyUFovOWJhanRmWlFoR0J6MlA5cDVEY0U0YmpaVVgvb2ZNNGtzMUdnc1JVWDBsYTlrV0FHQzRrTUNFbG9pcWpRbHRIVk8wN1FyWHA5OHlYNGdpeE9JaWlIb2RZRFFBZ2dDSnF3ZFFZbU1Cc2FnUWhvc0pqZ21XR3FYUDRoOUNabkd5VmRuYkhXM1hkTStQSFlmMm5rTXdLdWdaekk4ZEIyK25JTXhvdGNTbVhaaExGTzRQZlJkZVRrSFlsYjRjYTVNL3NIclNtMVdjakk5UFQ4R01WbC9nL3RCM0VlbmVENnVURjBDcno2cjVOMWRMWkJJblRBeDVBOTE4eGlIZmtBTzF6UDdVTGJuRXZNN29sYlpyb2RWbjRaZnpyeU02YXoxRVZIOGpPU0tpaGtMZU1oS3lrQllvWExjQ1RsRjlBQjZMUWtUVndKOGdkVXgvUHY3bWhTQkFVS29zVTIvc0tkejhwOTBudVVTMXBkaVlYNkUxbzFlTHppTlhuMkY1ZlN0bm1UdEdCajJOWHI0VG9ETVZZWG5TSE1SYzIyQjNyRng5Qmo2TmZ3QjNoN3lLSGo1M0k5eTlMM2FrLzRSZDZjdFJaS3orSm11MWJVYXJMOURLdFR2K3U3SVVSbEdQb1UxdXpyTHdVQVNnZytjUWRQTWVoeUJuODFxamRTa2ZZVy9HU2hoTU4vL2I3dVl6RGtHcWNLeEwrUkJHVVYvbjc0R0lxTTRJQWx4bXpFSE9Xek9SdCtKenVFeDVpa2t0RVZVWmYzclVNVlBXVllqNVd0dDFzcmNRQ3d0UXVPbDNGS3o5dVk0aUl6SjdxZTJmMVI2am45OFUzQm40Qkp4bDdqaWJld0N0M1hwaWF0aDhUQTByZjVPa2s5bmJFS3h1aCtHQnN6QW9ZQnErUHZzRUx1VFpIa2RRbnlUa0hzQ3hhNXV4UCtNUGpBeDZHZ0RnSnZmRjQ2Mi9RaE5WS3dEQXBmeFlKT1hGSU13bENqdlRmN0laSTBEWkFqMTk3OEhhNUlWMUdqc1JrU1BJUWxyQTVjRm5rZmZUSnpBa25vSnF6QlRJbXJVeVQwRjI0RVpSUk5Ud01LRXRoU2lhSUJibWw5K3VLQitHUytkdUZwakszelJIcytBbENDcG44dy9za2orMFRTSmdNc0tVcjRYeFNvcDVHakpSSFRxYzlUZjJYUDNWWmpmak93Tm5WZXBKcVZ6aUJCRWlmci93Rmc1a3JrSTNuL0ozVUw3aFl0NEphSFRwR0JRd0RjMWRPdUppWHZuSENWV1dueklVYzlxdHRWdlh5M2NpZXZsT3RGc0hBRDE4N3JiWkhkbmV1dUZjZlFZU3RZZVJrSHNRaDdQK1JtcEJQRVlGUFlNd2x5Z29KQ3JvVElWVzdadXFJM0dsTUpIVGo0bW8wVkFPSEFWWldEanl2cDBQN1JmdlZIa2MrYWUyNTZjU1VlUEJoTFlVcHF5cnlIcGlUTG50OUFtbmtQUG1qSExibGNRMXNWUWYrU2xEc1MzdGV3Q0FUTERleW41YjJ2ZFFTbDJRYjhpcDBGZzcwcGZoUU9aZktEQm9BQUNITSswbmoyWFpkTmwyUFc1TktURGtZUHVWSDJ6S0J3ZE1SMnBCUE03azdyUGJiM0RBZEZ3dVBJdDR6WjRLM2VmV1kzc3lpMU1BQUErMVdJeFRPVHRnRXMxcjU0T2RJOUhLdFR1MnBuMWJ5WGRDUk5Td3lVSmF3T09kYjJBNGR4cjZoRmlJUllYbGQ3b0ZGMmtRTlc1TWFJa0lBRXA5WWxsU3liTnEvWlNoY0pQN1dsNTdPd1ZaNmt5aTBaTE0xa2Q1aG15c1Qvbllxa3d1Y2NMZ2dPazRwejFpVTNmRDRJRHBTTTZQTGJXK1BORlo2OUhDdFFzNmVBNUZoSHRmUzduT1ZJaVlheHN0ZjFBZ0ltcFVCQUd5bHBHUXRZeXNVbmVOcHY3K2UwTkV0WThKTFJGWnpJOGRodzZlUTNBMjl3QXU1Y2VpbWJvRCt2cmRoMS9PdjRIRlhhM1hzWlpNZ010S2hrc2U2Vk5SdTlKWFlFM3lna3IzcTQ0Yk94TVhHSE9yTmM0NWJUUWtndFNtL01PdUo3QXJmUVYrT2Y4NmZqbi9lclh1UVVSRU4rbWZHZS9vRUlqc2UyYVJveU5vRkpqUUVwRVZuYWtJazV2UHhRZHhFM0ZINE9PNFVuak82cGlkQzNuSHNESDFjL3liOWcyNitZekQ1T1p6N2E0aExTbFJleGduc3JkVzZQNTNoN3hhcmZpcnl0c3BHQUNRbzd0U3JYSE81TzRyZGNveUVSSFZQSjlsdGtmTEVkVUhQbzRPb0pGZ1FrdEVWczVwanlESU9SeHRQUWFpbWJvRE5xWitBVjlsTTB2OXBmeFlYTXFQdGVrWHJHNExEMFVBVG1adnM2bTdYSEFXZTY3K1dxSDdPeXFoRFhYcERBQklMWWd2cDZXdEtLOFJVRXJMM3JrY0FKbzR0MEp2MzBsbHR0bVg4WHVsNzA5RVJFVFVXREdoSlNJckwwYWFFNnB1M21NQkFDOUUvbWF6STY4OW5UenZSS1I3UDdzSmJYMG5remlobCs4OXlOR2w0M0xCbVVyM0h4SDBsT1VKYjFsYXVYWkhLOWZ1WmJaaFFrdEVSRVJVY1V4b2ljaktqZW5ESDNZOWdmbXg0M0MxNkx6bHVpeW5OWHN3S0dBYTNPUyt5TlZuMUhoY3JkMTZZbmpnTFB5VU5CczV1dlFhRzFlQWdFbk4vZytlaWtDc3V2UitsWTdOZWZma3FITGIzRmhEVzlkcmc0bUlpSWh1WnhKSEIwQkV0NGZVZ25nWVJCMWF1bmFybGZGbGdnS0J6bTN3WE1RdmFPb2NVU05qS2lRcVBCQzJFRjI5eHlCZXN4ZDdyNjZza1hHSmlJaUlxRzd3Q1MwUmxVb3VjWUpFa01KVEVRZ0FNSXA2M05mOEhhaGxubkNXdVZuS1AraHkxTEt6YjVockZHS3ViYkFhcDcvL0ZQVDNuMUt0V09JMHUvREZtZW1ZMFdvSm5tenpBNzVQZkFhSjJzTlZIaS9VcFRQdWF6NFh2c29ReEd2Mll1bTU1NjAydnlJaUlpS2krbzhKTFJHVnFwdjNXUFQzbndyQXZGblV0ZUxMYU83U0NXNXlIMXpUWFVacXdXbWN6Tm1HN09JMFpPdlMwTWE5dDJWenBaTE81dTVIOUMxSmJta21ONTliYWwxeS9pbDhlZVpSekdyelBZWTFlYXhhQ2ExVWtNRkQ0WTh0bDcvQ2xyU3ZZQktaekJJUkVSRTFORXhvaVFpQStRemFyT0lVeS9YclIvdkFCQlAyWERWdkNuVmpYZXppdUluUW00cnRqaEd2MlFPNVJHbGRscnNQSjdPMzRYQm02V2ZWbHRUV2ZRQlNDMHZmYVRpdE1BR2ZuM200MnNmckpHb1A0KzBUUTFGZzBGUzRUM25IRTVYRkpKb2d3bGpsL2tSRVJFUmtpd2t0RVFHQVpmT25Hd3FOV2dCQXNUSGZxcnkwWkJZQWlrMEZLRFlWV0pWOWMvYUpTc1d4OU53TDViWkpMenhYcVRGTFU1bGt0cnBlaXU1VVovY2lJaUlpYWl5NEtSUVJFUkVSRVJFMVNFeG9pWWlJaUlpSXFFRmlRa3QwR3hJRS9xZmRtQWo4VVU1RVJFU05GSDhMSXJvTnVjaThIQjBDMVNGK3ZZbUlpS2l4WWtKTGRCdHE2aHdCQ1ovU05ock5YVG82T2dRaUlpSWloK0J2dkVTM0lXZVpPenA1RG5kMEdGUUh2SndDRWU3ZTE5RmhFQkVSRVRrRUUxcWkyOVQ0a0Rsd2xYczdPZ3lxWmZjMW53dkZMV2YvRWhFUkVUVVdUR2lKYmxOcW1RZW1oTDRQbGRUVjBhRlFMUkFnd2FpZ1o5RFN0WnVqUXlFaUlpSnlHQ2EwUkxleDFtNDk4WExiMVlqZ2xOVGJpcTh5QkUrSEw4T1FKbzg2T2hRaUlpSWloNUk1T2dBaXFsM3VDajg4MnVvTHBCY200WnoyQ0hMMUdUQ0tCa2VIVlN0eWRGY1FjMjBEQU1CVDBRU2R2VVk0T0tLYUkwQ0FpOXdUUWM0UkNIT0pna1NRT2pva0lpSWlJb2RqUWt2VUNBZ1FFS0JxZ1FCVkMwZUhVcXZPYVk5WUVscHZwNllZM2ZRNUIwZEVSRVJFUkxXSlU0NkppSWlJaUlpb1FXSkNTMFJFUkVSRVJBMFNFMW9pSWlJaUlpSnFrSmpRRWhFUkVSRVJVWVBFaEphSWlJaUlpSWdhSkNhMGpaZytOdHJSSVJBUkVSRVJFVlZaZ3oyMngyZlpka2VIMFBDSUluSS9lZzI2NHdjQkFOcHYzb2ZIM0c4aGNmZDBjR0JFUkVSRVJFU1Z4eWUwallrZ3dHWEdLNUI0ZUFNQVRKcHJ5UHQyUGlDS0RnNk1pSWlJaUlpbzhwalFOaklTVncrNFB2NGFJREYvNlhVbkQ2Tnd3MG9IUjBWRVJFUkVSRlI1VEdnYklYbGtaemlQdnQ5eW5iL3FCeGpPblhaZ1JFUkVSRVJFUkpYSGhMYVJjcjdySWNoYnRUTmZHQXpRZmprUFltRytZNE1pSWlJaUlpS3FCQ2EwalpWVUN0ZVpiMEJRdXdJQWpCbHB5UHZ4UXdjSFJVUkVSRVJFVkhGTWFCc3hpYmNmWEtlL0JBZ0NBS0Q0NEg4bzJ2bVBnNk1pSWlJaUlpS3FHQ2Ewalp5aWF6OG9CNDJ4WE9jdi94ekcxSXNPaklpSWlJaUlpS2hpbU5BUzFQZlBnaXc0REFBZzZvcWhYVElYb2w3bjRLaUlpSWlJaUlqS3hvU1dJTWdWY0ozMUpnUW5KUURBa0pLRS9GKytjSEJVUkVSRVJFUkVaV05DU3dBQWFXQXpxS2M4WmJrdSttODlpby9zY21CRVJFUkVSRVJFWldOQ1N4YktBU1BoMUhPdytVSVVrZmZEWXBneTB4MGJGQkVSRVJFUlVTbVkwSklWbDJrdlFPb1hDQUFRODdYUWZqVVBNQm9kSEJVUkVSRVJFWkV0SnJSa1JWQTV3M1htRzRCTUJnRFFKNXhDd2VxbGpnMktpSWlJaUlqSURpYTBaRU1XRmc3MWhFY3Qxd1gvL0FwOVhJeWNEM1ZwQUFBZ0FFbEVRVlFESXlJaUlpSWlJckxGaEpic1VnMmZDRVg3N3VZTGt3bmFyOStIS1RmSHNVRVJFUkVSRVJHVndJU1c3Qk1FdUR3MkJ4SVBid0NBS1NjTGVkL01CMFRSd1lFUkVSRVJFUkdaTWFHbFVrbmNQT0Q2MkJ4QUVBQUF1cE9IVUxqcER3ZEhSVVJFUkVSRVpNYUVsc29rYjlzRnFsR1RMZGY1ZjM0SHcva3pEb3lJaUlpSWlJaklqQWt0bFV0OTk4T1F0WXcwWHhnTTBDNlpDN0d3d0xGQkVSRVJFUkZSb3lkemRBRFVBRWlsY0p2NUpyTC83ekdJK1ZvWXIxNUczdElQemNmN0VCSFZJSTFHNCtnUXFJSVNFeFBScFVzWFI0ZFJaZnhlYXpnYSt2Y2FFZFV1UHFHbENwSDQrTU5sK291VzliVEZCN2FqYU5kR0IwZEZSRVJFUkVTTkdSTmFxakNucnYyaEhEVGFjcDIvL0RNWUwxOTBZRVJFUkVSRVJOU1lNYUdsU2xGUG5nVlowekFBZ0ZoY1pGNVBxOWM1T0NvaUlpSWlJbXFNbU5CU3BRZ0tKN2pPZWhPQ3dna0FZRWhPUXY2dlh6bzRLaUlpSWlJaWFveVkwRktsU1lPYVFUM2xLY3QxMGZhL29ZdmU0OENJaUlpSWlJaW9NV0pDUzFXaUhEZ0tUdDBIbWk5RUVkcnZGOEdVZGRXaE1SRVJFUkVSVWVQQ2hKYXF6R1g2aTVENk5nRUFpUGxhYUwrY0I1aE1EbzZLaUlpSWlJZ2FDeWEwVkdXQ1NtMCtpMVpxUHM1WW54Q0xndFZMSFJzVUVSRVJFUkUxR2t4b3FWcGtMU0tndm1lNjVicGcvUy9ReHgxMVlFUkVSRVJFUk5SWU1LR2xhbE9OdkJmeWRsM05GeVlUdEYrL0I1TTJ4N0ZCRVJFUkVSSFJiWThKTFZXZklNRDFzVmNoY2ZjQ0FKaHlzcEQzN1FKQUZCMGNHQkUxTm5wZGNibHQ5bXhlaFlUWW1GcVA1YjkxdnlMKzJNRUt0UzB1TE1ET0RiOGo5ZnpaV282S2FvT3VxQkNaNmFrUXkvaDNUMWRjWkc1VHliMG1ybDYrVk9rK0pSWGs1ZUpLeWdYemhaMzRkTVZGTUptTVZSNmZpTWpSWkk0T2dHNFBFbmRQdUQ3MktqUWZ2QXlJSW5USEQ2Snc4NTlRRFovbzZOQ0lxSkdJM3IwRk96ZjhqZ2VlK1I5OG13U1gybTczcGovUnFkZGd0R29YVmVaNGx5OG1JaTA1cWN3MlllRWQ0ZW5qYjdkdXorWlY2TmhqSU1JNzlTZzM5cUtpQXV6ZitqZmlZdmJoc1ZjL2dGUmEvai9QeWVmaWJ5WXFWZFJ0d1BCcTlTZXpoRk14V1BYang1aTlhQ21VS3JYZE5rbnhKL0RIdDR2d3d2dmZRWE10QTM2QnpTQ1R5OHNjVjZ2Snh0ZnZ2NFR1QTBiZ3pna1BWeW0yazRkM1k4dGZTekhudytYNGNmSHJpT296RkYzNzMveTY3OTcwRjQ0ZitBL1B2L3NOQkluOTV4eFhVaTRndlpyZmEvNU5teUdnYVdpMXhpQWlzb2NKTGRVWWVic3VVSTI4RDRYLy9Bb0F5UC9qVzhqYmRJQXN0STJESXlPaXhpQzRSVGgweFVWWS92bGNQUHpDUEhoNCs5bHRKNHFBSUFqbGpuZm14R0hzMmJ5cXpEWjNQL3ljSmFFOStOOC9DR2phSE0xYXRhMTA3TzZlUHVnL1lnSzJyVjJCZlZ2V29OK0lDZVgyaVR1Nkg0ZDJiS2owdlVwaVFsdjNkTVZGK091SGorRGJKQmlUSHBzTmlVUnFxY3RNVDdWcWUvTFFMa0FVRWRxbXZVM2REVDcrUVJXNnIxemhoSzc5aDJQanl1OGdrVWdSMVhjWUFDRHA5REUwRFcxZGFqSUxBR2RPSE1LdURYOVU2RDZsNlh2bjNVeG9pYWhXTUtHbEdxVytaenIwOGNkaE9CY0hHQXpRZmprUEh1OThEVUhwN09qUWlPZzI1eGNZZ3JFUFBJbS92djhRdnk1NUR3Ky8rQzZVem1vVTVHbXQyb2ttRTR3R2cwMjVYS0dBWE9Ga00rNmJuOXYvUlg3dVU5WXpVTGI4dFJSZCt3K3ZVa0lMQUQwR2pVSjY2a1dFaFhlb1ZMOVhGdjlzdC96MDBRUHdDd3lHdDUyRVo5dmE1VGl5YTNPVjRpVGJyLzBOaTJaUHM3cU82TlFURXg1OTBhck1TYW5DeEJtejhjTUhyMkhuUDc5ajBKakpscm92NXo1bmQ5eVZYeThvTlpaYnZ6OU5KaU5NUnBQVk5RQVk5SHI4UDN2M0hkOVU5VDV3L0pQVm5lNUNnYkozMlpRTnNrU21MQUVaRHBDaGlJb0RKNHArZitKVzNBS0NJc2lRdmZmZXMreUN0RkJXMlMxZDZVaVRKdmYzUnlDMnRJVzJsSWFXNS8xNjhhTDMzblBQZlJKU2tpZjNuT2ZVYmRJR0gvOFNsQzVYQllDa2hEaXVYYjVBOHc0OWMrei9idGZLclp5ZUx5R0VLQWlTMElxQ3BkR2dIL1VSOGVOZVJFbEp3bkw5TWtuVGYwQS84a05IUnlhRWVBUUVOMmhPWlBQMlhJczZSMHB5SW1xTmhnbnZEODNTN3RDdWpSemF0VEhUdmxhZG5zcVVYQlEwcTlYQzU2TUgzTE5kV09qT0hJOWxsMUE0T2J0azIzYjVyTjlvKytRQVNwV3JuT1ZZeHJ1Q0l1OWVIdmRqcHUwekp3NnpZZkVNaHIzekpVNHVydmI5emhtL3pMMDFmMVdsVWhFWVZJR25SN3hOVUtXc0k1aGFQTkdMeDNzK2M4OFlOaXo1bTcyYlZtVFp2MlhGWEhadldKcGwvNWR2RHNxMFBlN1hCWnc4dkFjVWhTWFRmMkxKOUoreW5QUFVDMjlRSzZSbHBuMUpDWEVZalNuM2pPKzIzTjVCRmtLSS9KS0VWaFE0alg4Z0hpK013VER4VTFBVTB2WnNRbGNyQkpmSFpHaWJFT0xCNi9MME1OUnFEV3FOQnNWcVpjREk5ek1kbi92NzExU3YwNGdHTFI3L2I5L2tyeDU0WEdxVm1nNjluOHZ6ZWVISERoQVZlUXJmZ01BSEVKWElqenVUdE52elMzMUxsTW8waDlaaVNiY1BGVTZNdndsQVhNeDFrcE1TOGZZdlNWSmlmSlk1dDhhVXBCeUhGMmRxbDV5VTdmN2dCczB6eFhmMjFGSENRbmZTNDlsWHNyUTljWEFYNWFzR1owcGFEKzNjU0dxeWdaYWRlbE82ZkpVczUyeGNPcFBqQjNiY003N2I4bnRYVndnaGNrc1NXdkZBT0RkcGcvbEVONHhiVndLUVBPc1hkRldDMFpRcTUrREloQkRGa2FJb0tJcHRtS1ZhbzdIZmdWU3AxVlN0SFpLeElTZ0tQZ0dCbWZmZlJZRU5sMVNwYVA1NGp6eWRjbmpQWmk2ZERjYzNJSkRuWC8rL0hOdWxtODNaN3JkYUxWbU9hYlR5MW4rLzBsSlRNQ1RHMmJjTkNiYWZZMjljelhTSDFweG01STl2TW4raDh1ZTNIMlRhdmpQaHkyNzBRRjZVS2xlSnVKdlhLVmU1Smg2ZTNoaFRrd2tMM1VtOVptMEJPQjhSUnJuS05ZbStkb2xMNXlMby85SjdWS3ZUeUg3K3NmM2I4Zk1vVFVpcmp0bjIzMnZ3YUhvTkhwMXAzNzR0cTFpL2FMb2tyMElJaDVCM05mSEF1RC96Q3ViVFlWZ3VuMGN4cG1LWStCbGVuL3lHU252M3FvNUNDSkZYLzB6OGdzaC9qOWkzYy9wZ25aNXVTKzYwZWZoL3FPdUFFZG51WHoxM2FoNGl6THY5VzFlemJ0RjBmUDBEZWY3MS82SDM5czJ4N1ozRFNXL2J2bnBCbG1JK3o3Lyt2NElNODVGMDZ1aCtscy82TGN2K081UFZvV00rdDc4V2orM2J4cktadi9MRzUxUFFlL25rMlBmOURqazJ4TWV5N085ZnFWYW5FWDJHdnBucDJJMHJGNW45MjJlMDd0S1BwRnNKK1oxTERTWEVSbE8xMXQwcmdBc2h4TU5FRWxyeHdLaWNuUEVjTlk3NC94dUZZa29qL2VJWmt2K1poTWR6bys5OXNoQkM1RUhUOXQybzJhQVpwOE1PRVg1c2Y0N3RqS20ydVg4NXpUdk5xR3J0RU53OFBBbHAxWkhWODZaU29WcHRnaHMwdHg5UE41c0pMRnZwL29PL2c2SW9iRmp5Ti9zMnJ5UXdxQUlEWGg1NzF3UUliSE1kTTBwTlRtTE4vRDlvMkxJREZhclZ6blRNUHpBSWp1YjhISW5jZStXVG45bTJhajQ5bmgyRlJxdmo4SjdOcEp0TVZLeFJKMHVCcDl0ckpOKzhmdm11LzU3NUhYS3NXSzJvMUdyMDNyNDgxcmtQVzFiOFEvM203ZXpIclJZTHkyZE54TlBibHpxTlcvUDdGMjhCRUgwMWl1cDFHd09RYkVqQUVCOTd6M212ZDhhWGJFaklkcjlHbzgxeFdTc2hoQ2dva3RDS0Iwb1RWQkgzUWFOSW12NERBTVpOeTNBS2JvaFRTQ3NIUnlhRUtFNHExNndQUUZKaS9GMFQycFNrUkFEY1BEenYyV2RReFdvRVZhd0cySWFCdXJwNVpFcG9tN2JyZGo4aFo4dGtUR1h4OUI4NUhYYUl5c0gxNlR0c1RLNlM3enNMOTF3NGZRS0FhblVhNVhwb3RjZzdMOThBb3E5ZVlzdUt1YlRxOUJSYmxzL2h5VUVqczIyYmZPdTFkLzN5aFN4Zk1tU1VueUhISncvdllmT3kyVHp6NmpoOC9FdlMvUEh1SE42OWtTM0wvNkZPazlZQUhOaStscXRSWjNudXRZODV1R01kaXFJUUdGU0JpNUgvMnZ1NWRDNGNJTnU1c3hubFZJMzV6djE2YjEvZStPejNQRDBXSVlUSUswbG94UVBuMHE0NzVwT0hTTnUvRFJRRnc3VHY4S2xZRGJWdjltdEVDaUZFUWNscC91dktPWk5aT1dkeXBuMDcxeTFtNTdyRnVPdTlHUEhlTjBTRWhRS2dXQlVVcTVVYlZ5NXljT2Y2VE9lVUtsdnBuaC8rYyt2R2xZc3Ntdlk5TWRjdTA3QmxCN3IwSDU3dmFzUW5EdTBHWU1QaUdmaVZMQ01GcFI2UXROUlVtbmZvUWV5TksxeTVjSWJLd2ZYeExWRXEyN2FHVzBXaHJsdzRjOWMrOHpya2VNUGlHZXpkdkpLNlRWcmI3L3hxdERyNkRIMExMOThBZTlYc1JxMDc0ZTFYZ2dyVmFwTVFGME9MSjNwaHRhU3pkL05LMHMwbXREb25UaDNkajVPekM2VXIzUDAxZmVlUS9veHphT052UnBNWUgwTzV5alh2K1JpRUVLSWdTRUlyQ29YSEMyTklQeHVPSmVZYVNsSWloc21mNC9YK0QzQ1hoZHlGRU9KKzNWblo5ZkNlVFVSRm5rTG41RXpuZmtOUnFiTCtINlIxY2lMbStxVXNjMlFqam9jU2NUdzAwNzQyM2ZvWFNFSjdhTmRHMWkzOEMxQjQ4cG1YYWRDOGZiNzdpcmwybVNON3RsQ3RUaU1TWW1PWTl1MEg5QnZ4RHVXckJ0OTNuQ0t6ZlZ0V3NuUGQ0a3o3anUzYmxtVlpIN0Q5dXppNXVCSjFOanpUZmtOOExCYUx4YjZkbHBwQy9NM29lMTdiWkV3RklIVEhPcnIySDBISVk1bUxPSlV1WDRYcmw4L2JoenBmUEhPU2NsVnNTV2E5cG0wQnVIeitORHZXTGlMaWVDaFZhalhrMU5IOVZLMGRna2FULzQrSG01Yk40blRZUVo0Yi9RbGxLbFROZHo5Q0NKRmJrdENLUXFGeTg3Q3RUL3Y1RzJCSnh4eCtuSlNsTTNCNzZnVkhoeWFFS01icU5Ibk1mcGZUYXJHd1pjVWNmUHhMRWhkekhaMlRjNWFodWhuZHZndDErVndFMHlaOHlET3ZmRVNsbXZVQTIzSXNYN3crRUkzbS90WnpUVWt5c0diZVZFNGUzb052UUNCOWg0K2haSmtLK2U0dktUR2UrVk8vUWF2VjB1WHA0VGc1dXpCbjBoZk0rdlZUZWp3N2lqcU5XOTlYdkNLemR0MEgwcTc3UUE3djNzU0dKWC96N3JjemdLeHpTUlZGNGNhVmk5UnIyb1lEMjlZU0czM05mdGQ4NWkvL3g4M3JWK3h0RCs1Y24yVWt3TjBNZStjclNwVE91b0pBNUw5SFdQakhCSFJPemdBc21mNHpIcDQrUERmNlkxemQ5UUNVS1Y4RjM0QlM3TnV5aXRqb2E1aU1xVFJzMlNGdlQ4SWRlanc3aW1uZmpXWDEzQ21NZU84YlVLbnVxejhoaExnWFNXaEZvZEZXRHNiOXFSZElYbUM3NjVHeVlqYTY0QWJvYXRSM2NHUkNpT0xvZkVRWSs3YXNvdjlMN3dHMnU2Q0doRGo2REh1TGZWdFdzWEhKVENyWHJJK0xtL3RkKzRtK2Rna0Fud3pEZHEyMzdxamxwVnJ5blU0YzJzM2ErWCtTa3BSSS9XYnQ2TmozQlp3ekxQbVNWNWZPaHJQb3J4OUlTb3luLzB2djRlbmpCOEJ6cjMzTTNNbGZzZlR2WDBtTWk2Vmx4MTc1dm9iSUxESCtKcVkwSTBtSjhTaUtZazlrTGVtWmwwcTZkdWtjeHRSazZqWnB3NG1EdTRrNGRvQm1qM2NINEtXeEUxQ3NTcGErNzZRb1ZnN3Qyc2oyTlF1d3BLZmo3VmVDNkt0UjJTYXpoM2R2c2hjeUsxOGxtQzByL3FIdjhESE0rZTF6WnYzeUtjK08vZ1JYTnc5UXFXamFyaXRyNXYvSjFhaHpsS2xROWE3emUxRVVqTWFVTEx2VHpTWUFqS25KQVBSOC9qVjBPaWVNeGhTY1hkenUrZGlFRU9KK1NFSXJDcFZydHdHWS9qMkVPZXdnV0swWUpuK0I5L2lwcVBWZWpnNU5DRkdNYkZueEQ3dldMNkZDdFRvQXhFWmZZL1B5MlFTVUtrdk4rczN3OVBaait2Y2ZzZml2SCtrLzhyMjdEckVNUDNZQUR5K2ZUTlZhYnk5MW9zdEZ3YWFNRkVVaExIUUhKdzd1NW5UWVFmVGV2Z3djTlpZcXdRM3k4U2h0RXVKaTJMcHlMc2YyYjhmTlhjK2dVUjlTc1hvZCszR2Rrek1EUnI3UFA1TytaUFB5MmJpNmUrVDdXaUt6MVhPbmNEcnNrSDM3ZGxHa082dE9oeC9kajd2ZWkxTGxLbE1sdUQ1aG9UdnRDYTFHbzRXNzNlaFhGQ0xDRHJKNStSeWlyMFpSbzE0VE92VWR5cjZ0cTRpK0dwV2wrYlpWODlpK1ppRTFHelNqOTVEWENkMitEb0J5bFd2U2QvZ1k1azMrbW9WL1RPQzUwWjhBVUxkcFd6WXNtVW02MlVUckxuM3YrbmlUREFuOE1EYjdaYXdBdm4xblNKWjlMNDJkY05jK2hSRGlma2xDS3dxWFNvWCt4UStJSHpjQ2EwSWMxcmdZa3Y3NEJzODNQM2QwWkVLSVlpQXhMZ2FBbmV1WDBLcGpiOXAwZTVxa2hEaittZmdGSmxNYTNRYThpRXFsSXFoaU5SN3IzSWZ0YXhZeWQvSlg5Qm42Smk2dVdlL1VYcjk4bnROaEIzT3NhSnp4am1wT2E5L2Vaa296c3VqUDd6bHo4akFBVGk2dURIbnpNN3o5QXZMN2NBSGJYZUp6cDQ1UnIwa2JIdS8xTE83WmZFR29jM0ptNE1zZnNHMzFmT28yYWNPbVpiUHU2NXJDWnNCSTI3cXpkeHR5YkxWYU9MWi9POVhyTmthbFVoSGNzQVZ6SjMvRmxRdG43anIvMm1xeEVCYTZrOTBibHhGOU5ZckFvQW9NR3ZVaGxZUHZQcXFwVkxuSzFHdmFsdTdQdkl6cWpqb1ZWWUliOE9TZ2tmajRsN0RIdG1MV1JQc2QxcTJyNWxHMmNzMGNSd3E0NjcxNDg0dThyYi9zNXFIUFUzc2hoTWdyU1doRm9WTjcrZUl4NG4wU0o3d1Bpb0xweUI1UzF5M0N0Vk1mUjRjbWhDakNGS3VWYytISGNYWjE0NmtocjFPbFZrT3VYVHJQL0NuZmtCQWJ6Uk5QRGFaczVScjI5bTI2UGsxaWZDeEg5bXptOXkvRzBMbmZVS3JYYldJL2Jrb3pzblRHTDJoMVRqUnIzejNUdGVKaXJnRmttenhDaGlHbnQ2WVBwcVlrTWZ2WHo3aDZNWkoyM1FkaVNUZXpmYzFDWnY3OFA5cDFIMGl0aGkyeUpCKzVwVktwR2ZyT2wyaTFUb0J0WG01T1duVG9oU25OU1BvZFEyTEZnM1A4d0E0U1lxUHRSWnNxQjlkSDcrM0xqcldMN01QaE00cTVmcG1qZTdad2JQODJraExqQ1NoVmxyN0R4MUN6WHROTTgxRXQ2ZVpzNTZkV3E5T0lhblVhMmJjVnF6WFQ4WHJOMmdLUVpreGwwYlR2aVR4NWhDWnR1K0pYb2pScjV2L0IzejkrVFArUjcrUHA3WmVsYjVWS2hZZW5kNzZlQnlHRWVGQWtvUlVPNFZTbk1hNWQrNU82YWk0QUtmT25vS3RlRjYxVVJCUkM1Sk5LcldiUUt4OWlTa3VqUk9teTdONndsSzJyNW1OSk45T21XMythdFgveWpoTlVkQjgwRWs5dlg3YXZYY1Q4S2Q5U3Ftd2xlci93Qm00ZWV1YjkvalUzcmx5azI0QVh1WGJwSEVmMmJNYk53eE5GVVRpMGE0TnRlWk55bFFGYnd2cnY0YjI0dUxxaDBlcUlQSGtFd0Y1ODUreS9SN2w2TVpMMlBaNnh6MkgxSzFtR3RRdW1zV1Q2VDZ5Wjl3Zmxxd2JqRzFBS2Q3MFhhbzBHVllaa3hXcTFZcldrazU2ZWpscXRwbFducCt6SEpydy85RUUrclNJUExKWjAxQ28xQ2JlcUZKdk5Kall2bjBQVjJpRUVCbFVFUUszVzBLemRrMnhZOGpkblRoeWlTcTJHUkYrTkl1TDRRVTRkM1dkYjFrZWxvbEtOdWp3NWFDUlZhalVFYkFXL1hOemMwV2gxSk1iRmNPYkVZZlRaSkpjV1N6ckdsR1JjM053eG05STRmZUpRbHJXTW95SlBzZlR2WDRpL2VZUEhPdmVoN1pNREFGdkN1bWIrSDB6NThoMjZQRDBzUzlHMG5KYkJFa0lJUjVLRVZqaU1lNStobUU4ZEpUM3lYNVIwTTRhSjQvSCtkRElxS1NBaGhNZ24zd0RiR3FCV3E0WEw1MCtqVnF2cFB2aTFuS3Y3cWxTMDZkYWZpdFhyc0hydVZJSXFWY092UkNrVy8vVWpVWkduYU5teEZ3MWJQVUZZNkU2MnJwcG5QODNWWFUrUFoxL0I2ZGJRVEozT21kVnpwOWpuMW9KdE9ITDladTBBQ0c3WWdwUWtBNDNiZExZZnI5Mm9GZFZxaDNCcy96YkNqNGR5NlZ3RTRjY08zUE14M3U3enRqdm5hK2JHc1gzYjdFT2Z4ZjN6OFBTaFhPVWE3RnkzbU8ycmJVUFB2ZjBDT0xadkd5WmpLcDM2WnE3bzM2aDFaMEozck9QSW5pMmNQbkhJUHM5VjcrMUxzL1pQMHJCVlIvd3lybWVyS0V3Yy96cHB0NWJxdWUyeGJPYThwcHZOZkQ5MkJHUjRMZFpzME16KzgvcEYwOW0zZFRXdWJoNzBHL0VPTmVyOU55b2g1TEdPK0pZSVpNbjBuMW44MTQrNHVubllLM3REMW1Xd2NtdjVyTi95ZFo0UVF1U0dKTFRDY1RSYTlDOS9SUHk0RjFGU2s3RmN2MFRTakovUXYvU0JveU1UUWhSeGFyV0cza1BlSUNreERtKy9FdmRzWDY1S01DK05uV0MvSzlxNTN6QXExNnh2SDU1WnUxRXJxdGR0akNuTmlLSW91SHQ0WmhvaXJOWHBHRFRxUTh4bUU2Q2cwZW9vVTZHcXJaSXN0anRmR1pQWjI1eGNYR25VdWpPTld0dU9LVllyNmVsbUZLc1ZxMkpGc1ZwUkZBWHJyYjlSRkh0VjVxQksxVEduR2UrNjlGQ09WQ3IwWGo1NVAwOEFVSzVLVFhvTmZzMitYYlYyUTZyV2JraGkzRTBDZ3lxaTBXb3BXN0U2YW8yRytzM2JaU29vQnJiWFMvK1gzc1BIUDVCa1F6eUtWYUZXU0F2S1ZRbk9kR2ZlVHFXaVE2L25pSStOUnJGYVVXczBCQVpWcEdiOXBsbWFPcnU0MHZLSm5oaFRVMEN4SmRhTkh1dGtQMTZwWmozTXBqVGFkUitJbTRkbmx2TXJWcS9MeStOKzVOamVyZlprMXRYTkF4Ly9rdmJmaDd6YXRXRkpqc1B6aFJEaWZxbVVqRjhuQytFQWFmdTJZSmowbWYzYlpQMkk5M0J1MWVrZVp3bVJWYVFobE4vQ2JjTXZxK2diTTZyNm53Nk9TT1JWUWtLQ28wTVF1WFRtekJsQ1FrSWNIVWEreVd1dDZDanFyelVoUk1GUVpmdU5IK1N2QW9VUUJjaTVhVHRjV25lMWJ5Zk4vQm5MclhVZmhSQkNDQ0dFRUNJbmt0Q0toNEw3czYraUtWTWVBTVdZaW1IaWVCU3B3aW1FRUVJSUlZUzRDMGxveFVOQjVlU01mdFE0VkU3T0FLUmZPRTNLM044ZEhKVVFRZ2doaEJEaVlTWUpyWGhvYUlNcTRUNXdsSDA3ZGVNU1RJZDNPekFpSVlRUVFnZ2h4TU5NRWxyeFVIRnAzeDNuUnJlVzExQVVESDk4Z3pVMjJyRkJDU0dFRUVJSUlSNUtzbXlQZU9oNERIc2I4L2x3ckRIWFVaSVNNVXorSEsvM3Z3ZTFmUDhpeE1QTWFrakFmR3cvbHVpcm1kYkF6SlAydlFvMktQRkFwU3laNGVnUThrOWVhMElJVVN4SVFpc2VPaW8zRC9RalB5TGh5emZCa280NS9CZ3B5MmJpMW51d28wTVRRbVRIa2s3Szh0bWtySmdGRnN0OWRhV1RKS05JU1ZsYWRCTmFlYTBKSVVUeElBbXRlQ2pwcXRiQ3JmZGdVaGJhMWhGTldUNFRYYzM2NkdyVWMzQmtRb2lNbEtSRUVyNTloL1NvczdoMjZZOVQvV1pvZ3lxaGNuWExWMyt5Tm1qUjRqOWpzNk5EeURkNXJRa2hSUEVnQ2ExNGFMazlPUWp6eWNPWVR4NENxeFhENzEvZ00zNHFLZzlQUjRjbWhMZ2w2ZStmc042OGdmZi9KcUV0VitXKyt6T1A3bDBBVVlsQ01mcGJSMGR3WCtTMVZvUVU4ZGVhRU9MQmtvUldQTHhVS3ZRdmZVRDh1QkZZRStPeHhrWmorT05yUE4vNDNOR1JDU0VBVStnTzB2WnRRZi9LSndXU3pFTFJ2dVAzcVBGM2RBRDNTVjVyUlVkUmY2MEpJUjRzcWJJakhtcHFiejg4WG53ZlZDb0FUSWYza0xwaHNZT2pFa0lBcEc1WmpxWk1lWnlidEhGMEtFSUlJWVI0UkVsQ0t4NTZUbldhNE5xNW4zMDdaZTd2cEY4NDdjQ0loQkFBNldkT29pMWZ6ZEZoQ0NHRUVPSVJKZ210S0JMYyt3MUhXN0U2QUVxNkdjUEU4U2pHVkFkSEpjU2pUVEdtb2drSWRIUVlRZ2doaEhpRVNVSXJpZ2FORnYyb2NhaGMzUUd3WEx0RTB0OC9PVGdvSVFRcWVSc1JRZ2doaE9QSUp4RlJaR2hLbE1aanlKdjIrYlJwdTlhVHRtdURnNk1TUWdnaGhCQkNPSW9rdEtKSWNXN1dIcGZIT3R1M2svNytDY3YxU3c2TVNBZ2hoQkJDQ09Fb2t0Q0tJc2Y5dWRGb1NwY0hRREdtWUpnNEh0TFRIUnlWRUVJSUlZUVFvckJKUWl1S0hKV1RzMjArclpNekFPbm5UNU04NzNjSFJ5V0VFRUlJSVlRb2JGcEhCeUJFZm1qTFZzSjl3RWg3WWFqVURZdlIxV3FJVS8zbURvNU1DQ0dFdUg4SkNRbU9Ea0hrMHBrelp3Z0pDWEYwR0VJOHN1UU9yU2l5WEI3dmlWTklLOXVHb3BEMHh6ZFk0MkljRzVRUVFnZ2hoQkNpMEVoQ0s0bzAvYkIzVVB1VkFNQnFTTUF3K1F0UUZBZEhKWVFRUWdnaGhDZ01rdENLSWszbHJrZi84a2VnMFFCZ1BuV0VsR1V6SFJ5VkVFSUlJWVFRb2pCSVFpdUtQRjNWMnJqMUdtemZUbGsrRTNQNGNRZEdKSVFRUWdnaGhDZ01rdENLWXNHdCt6UG9naHZZTml3V0RKTS9SMGsyT0RZb0lZUVFRZ2doeEFNbENhMG9IbFFxOUMrTlJhMzNCc0FhZXdQREg5ODRPQ2doaEJCQ0NDSEVneVFKclNnMjFONStlSXg0RDFRcUFFeUhkcEc2WVltRG94SkNDQ0dFRUVJOEtKTFFpbUxGcVY1VFhEdjF0VytuelB1ZDlJdG5IQmlSRUVJSUlZUVE0a0dSaEZZVU8rNzlScUN0V0IwQXhXekNNSEU4U3ByUndWRUpJWVFRUWdnaENwb2t0S0w0MFdyUnYvd1JLbGMzQUN4WG8waWUrYk9EZ3hKQ0NDR0VFRUlVTkVsb1JiR2tLVmtHajhGdjJ1ZlRHbmV1STIzUFJnZEhKWVFRUWhRdnlZWUVsa3ovaVJ0WExoWlluN3ZXTDJIYWQyT3hXaXdGMWlmQTVmT25TWXkvV2FCOUNpRWNUK3ZvQUlSNFVKeWJQNDc1eEVHTU85YUNvcEEwNDBlMGxXcWlLVm5HMGFFSklZUVFEOHkxUytlNWZ1bjhmZlZSTXFnOGdVRVY3OW5Pa0JESHFhUDd1SEloa2hjLytCYWRrL045WFJmQU42QVVsOCtmWnUvbUZiUjRvdGM5MngvY3VUN0hZK1dxQkJNUUdBVEE4bG0vNGVIcHczT2pQN252R0lVUUR3OUphRVd4NXY3Y2FNeG5UbUs1ZWhFbE5RWER4UEY0ai9zVnRQTFNGMElJVVR5Rkg5dlA5dFVMN3F1UFZwMmVzaWUwTWRjdjU5aE9xOVBSc09VVG5EaTRpL01SWWZnRUJPYlkxdi9XRjhycFpqTmZ2am5vbmpGc1dqYWJUY3RtNTNoODNLKzJ4N2g2N3RRYzIzUWRNSUtBd0NCaW82OFJjKzB5TFRyY08wRVdRaFF0OHFsZUZHc3FaeGYwbzhhUjhPa3JLR1lUNmVjalNKNC9CZmRCb3h3ZG1oQkNDUEZBM1U3NDhtcjhxLzB5YlU4YS8wYXV6cHM3K2FzOHhkTyt4eUNxMTJzQ2dNbVl5cUpwUDlCMXdBaThmQU95UFQ4MTJjQ2xjeEZVcUZvYm5YUG1POEZkQjR3Z3BGWEhIQjlIMklFZGFMUTZTcFFwbDJPQzdoZFFDcFZhWnVNSlVkUklRaXVLUFcyNXlyZ1BHRW5TcmNKUXFlc1hvYXZWRUtkNnpSd2NtUkJDQ1BGZ0pTWEVZVFNtNUxxOWZ3N1RjcXJWYVVURGxoM3lGY09oWFJ1Sk9CNmFaYitIcDQvdGVvckN3bW5ma3hBWGcxYnJsR01NRjA2ZllPT1NtYnc4N3NjYzI2eVoveWUxUTFwU3RuSU4rejVGVVRpMmZ4dVdkRE4vZlAxZWpuR08rV29hYmg3NlBENDZJWVNqU1VJckhna3VIWHBoT25rSTA4R2R0dm0wVTcvQis3T3BxTDM5SEIyYUVFSUk4Y0JzWERxVDR3ZDI1THA5VG5kMXZmMUtVTFYyU0w1aU9IdnEyRjJQYjE0eGgzOFA3K1d4em4yWU4rVnIwbEx2bm9EZnZtUDgrbWVUOGJ6amZUeDArMXBLbEM2YkthRTlIWGFRdUpqcmxLMVVnM2JkQjlqM1g3a1l5Y1lsTStuY2J5Z2xTcGZENWRicUNFS0lva1VTV3ZISTBBOTdoN2h6RVZoamIyQTF4R09ZL0RsZTcwMndWMElXUWdnaGlwdGVnMGZUYS9Eb1RQdjJiVm5GK2tYVGN6MGtlY1Q3MytMdTRabGxLSEp1Nkp5Y2VlWGpuNm5YckYyMng3ZXVtc2V1OVVzQjhQSU5ZTmc3WDdGcjNXTHFOR21OM3RzM1U5c3I1OCt3Yk9hdkRCdzFGbSsvRW5oNGV1Y3FodDBibDlsK1VFSDVxclhzKzVPVEVnSGJ2aEtseStYMW9Ra2hIaEtTMElwSGhzcGRqMzdraHlSOC9SWllMSmovUFVMS2l0bTQ5WGpXMGFFSklZUVFENjNBb0FxQWJaNXFScEVuanhKK2JEOFZxdFVtdUdIemJNOVZhN1RvdlgyekpLY0FGeVAvNWNpZXpkUnYzcDRqZXpZRG9ORm9PSHZxS0NjTzdhWnB1MjYwNnRnYkp4ZFhBQXp4c1FENCtBZmlWNkpVcm1JL0YzNmNxTWhUbEsxVWc4UzR6RXYySkovQkpjOEFBQ0FBU1VSQlZDZkdBN2FoejBLSW9rc1NXdkZJMFZXdmcxdlA1MGxaL0JjQUtVdG5vS3RSRDEyMU9nNk9UQWdoaEhndzdpeUNsR3hJeUhhL1JxUEZ4NzlranYzY0xycGtTak95ZmMwQ3dvOGZRT2ZrVEsvblg4czJZYjEyNlJ5NzF5K2xWb1BtOXFRMG83S1ZxdVBxNWtHN0hnUHRDYTIzWHdsZStlUVg5bXhjVHVpT2RWU3Iwd2lOUm90YW8rSEluczFvTkZyMDk3Z3pxK0sva1ZjZW5qNEVsQ3BMMC9iZFdQVG45NlNieldoMU9nQmlvNitoYzNLV2ViTkNGSEdTMElwSGpsdVBaekdmUEl6NTFCR3dXREJNL2h5ZjhWTlJ1Y3NibWhCQ2lPSW5weXJGZCs3WGUvdnl4bWUvNTlpUE1TV1pvL3Uyc212OUV0TFR6VHplOHhrT2JGM0Q3TjgrWThpYjQzRnhjd2RzMVlpM3JwclB3WjNyY1haMkplcGNPSlZyMXJmM295aFdBRFJhSFIxNlA0ZGl0ZUxzNm9aR2EwczBkVTdPTkduYmxSS2x5NUVRRzgyUzZUK0JTb1dudHgrZG54NldiWEo4cTJPQVRKV0tBMG9GOFZqblBxUWtHMUFVaFJ0WExsQzZmQlVBb3E5R0VWQ3E3TjJlT2lGRUVTQUpyWGowcUZUb1I0NGxmdHdJcklZRXJEZHZZUGp6V3p4SGYrcm95SVFRUW9nQ2QrZGMyWXh6YU9OdlJwTVlIME81eWpXelBUZlprTURwc0lORW5qeENSRmdvVnF1VkJpMGVwM1dYZnR5OGZvVWRxUXRKakwvSnNwbS8wbnZJNit6ZnVwcmRHNWVSYmpiVHBFMFhIdXZjQjljN3ZqQzJXbTBKclZhbncyeEt3NUFReC9CM3Z3WnNkMDBCTHB3NXljbzVreG54M2plTSt2am5UT2ZIUmwvRE41djFiaTJXZEFCN1lueWJ1OTRMTjNjOU9pZG5McDJMb0hUNUtsZ3RGaTVmT0VQZEptMXkrelFLSVI1U2t0Q0tSNUxheHgrUDRlK1MrT05Ib0NpWUR1N0V1SEVwTHJMZ3VoQkNpRWZJcG1Xek9CMTJrT2RHZjBLWkNsV3pIRGVtcHJCNjNoOTQ2TDFvM3FFbmpWcDF4TVBMaDRNNzFyTnU0VjhFVmFwR2pYcE5XYmZ3TDM3NDhFVk1hVVpRRlBvTWU0dmdCdG5QcTAyN3RZeVFpNnNiWjA4ZFpmNlViM09NYitwWDcyUzdQN3VDVm1uR1ZBQ2NzN21EcTFLckNhcFluVE1uRHRPa2JWY3VuRG1KeVpoS3BSb3k1VWlJb2s0U1d2SEljcXJmSE5lT1Q1RzZiaEVBeVhNbm82MVdCMjI1eWc2T1RBZ2hoQ2djUFo0ZHhiVHZ4cko2N2hSR3ZQZE5sc3IvZmlWSzhmSkhQK0RqVndKVUtxNWZQcytTR1Q5elBpS01rRllkNmRUdkJmWnZYUTJBcTVzSHc5Lzltcm1Udm1UUHh1WFVyTmMwMC9EZjI1SVRiWE40M2ZYZW1OSnNkMlRmL1hZR09tZG5BTGF1bk11dURjdHdkbmFoUVl2SGFkSzJxMzJPYnRpQm5TeWIrV3UyajhXUVlDc2E1YUgzeXZaNHRUb2hiRmo4TjBrSmNSelpzeGxuRjFjcTFhaVgxNmRNQ1BHUXlmcS9qQkNQRVBlblgwSmJvUm9BaXRtRVlkSm5LR2xHQjBjbGhCQkNGQUJGd1ppYW5PVlB1dGtFZ0RFMUdZc2xuWjdQdjhaVEw3eUowWmlDY21zZWFrWmV2djZjUG5HWXVaTy9aTXBYNzVJWWQ1T0JvOGJTZGNBSWRxNWR4TVlsTTNGMTh5QTEyWUJmUUNBZGVqL0hsUXRuMkxKeWJyWmh4Y2ZldU5WdmdIMmZTcTNHRUIvTHdqKytaKyttbGZSNFpoUlB2L2d1RnlOUDhkdW5yN051NFhTTUtjbW8xRm1YMnRNNU9hUFdhSW0rZWdtQTZPdVhVUlNGZ0ZKbGNYWHpzTGVyRmRJU2xVckY2bmwvY09MUWJ1bzNiNC9PeVRuL3o2OFE0cUVnZDJqRm8wMnJSVC9xSStJL0hvbGlUTUZ5NVFMSnMzN0JZMWoyUTV5RUVFS0lvaUxKa01BUFkwZmtlUHpiZDRaazJmZlMyQW1adHFPdlJqSDloM0VZVTVMeER5ekRrd05mb2w3VHRoaFRrNW4zKzlkRUhBK2wyZVBkQ1FnTVlzWHNTU1RFeFZDOWJtUHFObW5OcnZWTGNISjJvVlducHpMM2VTVUtUMisvVEVPRFRjWlUvdnoyQS9SZVBneDVhendYei96TGpyVUxHZm5oRHh3UDNjR0owSjFvNzVnYmU5djczODhDWU9Yc1NUaTV1TEp5OWlRdW40dGc1SWZmWjJybnJ2ZWlYdk4ySE5xNUFSYzNkMXAyN0gzWDUwOElVVFJJUWlzZWVacVNRWGdNZmgzRDcxOENZTnl4RmwydEVKeWJ0WGR3WkVJSUlVVCt1ZXU5ZVBPTHFYazY1ODRsYkFKS2xhWDU0ejBvVjZVbTVTclhSTEZhT2J4bk01dVh6OEZxU2FmM2tOZXAzYWdWNGNjT0FKQ2Frb1NYYndEZEJvNGs3dVlOdHF6NGg2dFJaK25jYnhoNkw5dDZyeGNqVDJXWnIrdms0c29MWXo3SDI2OEU1MDRkWS9PS2YwQlJXTHZnVDVwMzZFbUQ1bmQvVHpZa3hCRjJjQmYxbXJYRHYyUnAxaTZZaHJ1bk4yMjc5YmUzTVp2U2lJKzVicnVlc3d1VzlQUThQVGRDaUllVEpMUkNBTTR0bnNCMDRoQnBPOWVCb3BBMC9YdTBsV3FnS1ZIYTBhRUpJWVFRK2FKU3FmQzR4NXF0dWRHcTAxT1lqS2tjM0xtZXZadFdFaHQ5bFJyMW05S3A3d3Q0ZXZzQmtCZ1hBOWdTUmJCVk1CNDA2a01XLy9VanA0N3M0OHlKd3p6ZTh4bnFObTNEeFRNbjZkeHZhSmJyNkwxODJMNTZQanZYTGFIRkV6MEpidGlDalV0bk1tbjg2d1EzYkVHWC9zT3pqYzlxdGJEczcxK3hXcTAwYS84a1B2NGxpYjUyaVIxckZ1SWJVSXE2VFZvVGYvTUdDLytZd05Xb3M0UzA2c2l4L2R2NGE4S0g5SDdoOVJ3clBBc2hpZ1pKYUlXNHhlTzUwYVJIbnNSeU5Rb2xOUVhEeFBGNGovc0ZOUEpySW9RUW91Z1ovMnEvKys0ak52b3FXMWZPSStKNEtHWlRHcFZyMXFmN015TlJxeldZVFNZUzQyNlNFQnZObm8zTDhmRDB4c2YvditWMG5KeGRHUERTZXh6WXZvNjltMWRRclU1amp1M2Job0pDOVhwTk1sOUlVWmoxeTNnUzQySjQrc1YzcUZvN0JJQ25ocnpPdVlnd0xwNDVpVmFyNDN6RUNaeGQzZXlubWRLTUxKbitFK2ZDajlIeHFjSDQrSmNFb0ZQZkYwZzNtUWdNcXNEK3JhdlpzdUlmckZZclBaOTdsYnBOMjFBcnBBVUxwbjdIakI4L29WYUQ1alR2MEpOUzVTcmQ5L01saENoODhrbGRpRnRVTHE3b1gvNkloUEd2b1poTnBKOExKM25CSDdnUEdPbm8wSVFRUW9nODYvSHNLL2s2Yi9tczMrdy9lM2o2Y09QS1JScTBlSnlHclo0Z0lEQUlnTy9lRzBwcXNzSGVUcVZXMCtPWlVhanVxSktNU2tYak5wMXAzTG9UcUZSY09oZEJjSVBtdU45WmlWaWw0cWtYM3NCZDc1bHBIZG41VTcvajRwbVRBQnpZdGhhMVdrT0hYcy9hankrZDhRc1J4ME5wMnY1Sm1yWi8wcjVmbzlIU3N0TlR6UHY5SzI1ZXYwS3BzcFhvOGR3cmxDaGREb0R5VldzeDR2MXZXRGxuTWljTzdlYms0VDBNZis5ckFvTXE1dXM1RTBJNGppUzBRbVNnTFY4VnQvNHZranpMdGlSQTZ0b0Y2SUliNGxTM3lUM09GRUlJSVI0T3JtNGUrUGlYcEY2enR2azZmOWVHSmZhRTA4blpKVXR4SllCZWcxOGpPVEVCcTJMRjJjV1ZvQXJWOFBUeHk3blRXNGx1OTJkZUppVkRJbHk2ZkZYNkRodURUdWVFazQ5TGx0UDZ2UEFHcWFuSm9DaWdVdUhwNVp2cERtMm52a09vV0wwMmpkdDB5WEt1YjBBZ0pjdFVvSEhyTG9RODlnUnF0U2JUY1MvZkFKNTVkUndSeDBPSnYzbERrbGtoaWlpVmtsMTlkaUVlY1lrL2ZvVHA4RzRBMUo3ZWVJK2ZpdHI3TG0vVTRxRVFhUWpsdDNEYnZLd3Erc2FNcXY2bmd5TXEzbUlHdDhldDEyRGNlZzkyZENoQ0ZEc0pDUW1PRGtIazBwa3pad2dKQ1hGMEdFSVVlNm9zUTBCc1pCMWFJYktoSC80dTZsdnI0MWtUNDIwVmtPVzdIeUdFRUVJSUlSNHFrdEFLa1EyVmh5ZjZrUitDeGpZOHlYenlFQ2tyNXpnNEtpR0VFRUlJSVVSR2t0QUtrUU5kOWJxNDlmaXY4RVRLa3VtWVQ1OXdZRVJDQ0NHRUVFS0lqQ1NoRmVJdTNIbzhoNjVHUGR1R3hZSmg4bWNvR1lwWkNDR0VFRUlJSVJ4SEVsb2g3a2F0UnYvU1dOUzNxajFhWTY1am1QYWRnNE1TUWdnaGhCQkNnQ3piSThROXFYMEQ4QmoyTG9rL2ZRU0tnaWwwQjhiTnkzRnAzOFBSb1FraGhIaklXQlBqU1YwNUc5T2gzVmhpcnVXN29LRHU1eVVGSEprUVFoUlBrdEFLa1F0T0RacmoycUUzcVJzV0E1RDh6eVMwMVdxakRhcms0TWlFRUVJOExFeWhPMGlhL2oySzJZeTJjazJjR3JaRTVlcWVyNzdNQlJ5YkVFSVVWNUxRQ3BGTGJnTmV3aHh4blBRTHAxRk1hUmdtanNmN2Y1TlJPVGs3T2pRaGhCQU9aZ3JkUWVJdm4rRGNwQTN1ejcrT1d1OTlYLzNKT3JSQ0NKRTdrdEFLa1VzcXJRNzlxSEhFZnpJU3haaUM1ZklGa21mOWdzZlF0eDBkbWhCQ0NBZXlKc2FUTlAwSG5KdTBRZi9LSndYU3AzbDA3d0xwUnhTQzBkODZPZ0loSG1tUzBBcVJCNXJBSUR5ZUg0MWh5bGNBR0xldlFSZmNFT2RtN1IwY21SQkNDRWRKWFRrYnhXekMvZm5YQzZ4UC94bWJDNnd2OFdENU96b0FJUjV4VXVWWWlEeHlidGtSNTVaUDJEWVVoYVRwUDJDSnZ1cllvSVFRUWppTTZkQnV0SlZyM3Zjd1l5R0VFSGtuQ2EwUStlRHgvQnRvQW9NQVVGS1RNVXdjRDVaMEIwY2xoQkRDRVN3eDE5QUdWWFIwR0VJSThVaVNoRmFJZkZDNXVLSi9lUndxclE2QTlMT25TRjc0cDRPakVrSUk0UkNLa3U5cXhrSUlJZTZQSkxSQzVKTzJRbFhjK3I5bzMwNWRNeC9UOFFNT2pFZ0lJWVFRUW9oSGl5UzBRdHdIMTQ1OWNLcmYzTGFoS0NSTi9RcHJRcXhqZ3hKQ0NDR0VFT0lSSVFtdEVQZkpZL2k3cUgxc05RNnRDWEVZZnY4U0ZNWEJVUWtoaEJCQ0NGSDhTVUlyeEgxUzY3M1FqeHdMYXR1dmsvbkVRVkpYL2VQZ3FJUVFRZ2doaENqK0pLRVZvZ0RvYXRUSHJjZXo5dTNreGROSlAzUFNnUkVWZjFkU3dqR1liK2JwbkhWWEpwRm1TWDVBRVFraGhCQkNpTUttZFhRQVFoUVhiajJmeC96dlljemh4OEdTam1IU1ozaVBuNExLemNQUm9SVXJTZWx4ckxuOEszdWpGOUhFdnlmOUsveGZyczc3TjJFSDY2NU1ZdDJWU1RRTDZFTy84aCtqUXZXQW94VjVsWkNRNE9nUVJERng1c3daUWtKQ0hCMUd2c252UXRGUjFGOXJRaFIxY29kV2lJS2lWcU1mK1NFcUQwL0F0aTVoMHJRSkRnNnErTG1TY29vOTBRdFFzTEkvWmlsUnlTZHlkZDdVMDYvWWY5NGJ2UWlRZWM1Q0NDR0VFRVdkSkxSQ0ZDQzFid24wdzk0QmxlM09YOXFCYlJpM3JIQndWTVZMTmMvbTFQSnVDNENDd3BLb3IxSHVrWnd1aS9vdTAvYlQ1VDlCSmYvOUNTR0VFRUlVZWZLSlRvZ0M1dFN3SmE0ZGV0bTNrK2RNeEhMcG5BTWpLbjU2bG4wYmpjbzJZK0o4MGhFT3g2N05zYTNabXNhMjYzOW4ydGNzb004RGpVOElJWVFRUWhRT1NXaUZlQURjQm94RVc2NEtBSW9wamNTSjQxRk1hUTZPcXZqd2R5NUhtNUxQMmJkWFh2b2VrelUxMjdiZm5zaWN2TDVkYStFRGpVMElJWVFRUWhRZVNXaUZlQUJVV2gzNlVlTlF1YmdDWUxsOG51VFp2em80cXVLbFE2a1I2SFYrQU1TYnJyUGwydlFzYlc0WXp4T1RkdEcrcmRmNVVkcTFXbUdGS0lRUVFnZ2hIakJKYUlWNFFEU2x5dUwrN0d2MmJlTzIxYVR0MytxNGdJb1pGNDBIWGN1TXRtOXZ1allOUTNybVpYeStDdXVSYVh0c25WV0ZFcHNRUWdnaGhDZ2NrdEFLOFFDNVBOWVo1K1lkYkJ1S1F0SmYzMk9KdnVyWW9JcVJKdjQ5Q1hJTEJpRGRtc2J1NkFYMlkzY210ODBDK3VDc2RpdlUrSVFRUWdnaHhJTWxDYTBRRDVqSGtEZlFsQ3dEZ0pLU2hHSFM1MkJKZDNCVXhZTUtOYjNMdldmZlBwTzQzLzd6OWRTem1kcjJLLzl4b2NVbGhCQkNDQ0VLaHlTMFFqeGdLaGMzMjN4YXJRNkE5TWlUSkMvNnk4RlJGUjhWUFJyUTBMZkxYZHNNcmp3QkZhcENpa2dJSVlRUVFoUVdTV2lGS0FUYUN0VndlM3FFZlR0MTlWek1ZYUVPaktoNGVUTG9UWFJxNXh5UDEvTjVvaENqRVVJSThUQlRyRlpIaHlDRUtFQ1MwQXBSU0Z3NzlzR3BYalBiaHFKZ21QSVYxb1E0eHdaVlRIZzdCZko0NExCc2ozMVlaM1VoUnlPS296UmpLanZYTFNiODJJRnNqMTg2RjhHcXVWT3dGTlBwQkdtcEtXeGJQWi9MNXlJS3JNL1E3V3RaUE8ySEF1dFAzRUZST0JkKy9KN05ybDA2eDRtRHUvSjltVFJqS3VmQ2p4RjE5bFMrK3loTVIvWnVZZEpuYjJCTVNYWjBLRUtJQXFKMWRBQkNQREpVS2p4R3ZFZjhSOE94eHQvRW1oQ0xZY3FYZUwzOU5haGtPT3o5YWhzNGhKM1JjMGt5eDlyM2xYS3RpcDl6a0FPakVzV0ZScU1sTEhRbnh0UmtLdGVzaDFibmxPbDQ5TFZMSE5xNWdVNTlYdUR5eFFoU1U1S29VcXVoL2JnbDNVeEMzTTA3dTgwWEx4OC9OTGVtTUJRV296R0ZQUnVYYy9MUWJsNzg0RHMwbXZ2LytIRHBYQVFuRHUzbXFhRnZGa0NFNGs2SDkyNWg1ZXhKUFAzaXUxU3YyempIZGtmM2JtWC8xdFhVQ21tWnIrc3MrL3RYd28vdHg3OWtHWWEvOXpVNnA1eEh5MlMwWjlOeU5pNlptYTlyQWd3YTlTR1ZnK3ZuK2J3eUZhb1NHM09kemN2bjBIWEFpSHVmSUlSNDZFbENLMFFoVXV1OTBJLzhrSVJ2M2dhckZYTllLS21yNStMYWJXQ0JYeXRtY1BzQzcvTmhOeG8xNEo5aFR4d3hQRnJQZy8rTXpZNE9vY2hJTjV1WjhQNVFPdlY5Z2ZyTjI3TjB4czhrR3hKNDV0VnhXZHBxZFRwNlBEdUs1Yk1tRW44ekd2L0FNcG1PS3hZTEFHcTFtZ1BiMTNIOHdIWnFOMnBGbDZlSDQrTG16cldvYzB5YjhHR0J4RDEwek9lVXFXaGJUM25xVis5aVRFM2l0ZitieU43Tks5bXdlQVpEM2h4UDJjbzFDdVJhdDNuNStOTzZTMTgyTFp2Tjd2VkxlYXhMM3dMdFh4UzhPbzBlWTl2S3VXeFlQSU1xdFJvVXlKY1FkOXEyYWg3aHgvWlR0Mmtid2tKM3NtVDZUL1FkUGdhMVdwUHJQbDRlOXlPS29tQzFwTnUvcU5tMWZnbkg5bTNqNVhFLzJ0dVpqS2s0dWJoeTgvcGw1ay81TmxNZkI3YXRaZTJDUDdQMFBlN1hCY1JHWDhOcXRkajNxVlFxS3Rlc1Q4VWFkWWk1ZmpsVGUvK1NaZTdzUWdoUkJFaENLMFFoMDlXc2o5dVRnMGhaUGd1QTVFVi9vYXRSRDIzbFlBZEhKc1NqNVZ6NGNVeHBSb0lxVmNkcXRYRDZ4Q0dhdE8xcVB6NysxWDdabmpmcHN6Y3liWS83ZFFIV1czUHlWR28xdlFhL1JsREZxcXhmL0RkUlo4TjVhZXdFL0V1VjVkblgva3VVais3ZHl2RURPK2d6OUUxYzNUMnlYR1BXTCtPcEZkS1NCaTJ5ZmlIalg2b3NBS1kwSTlldlhLQng2ODRBUkowOWhidmVpNkJLMWZQNFRPUk8wM2JkdUg3NUFwVnExSDBnL1l1Q3BkWHBhTjZoSitjandraE5Uc0xEMDd0QSt3L2R2cGJ0YXhiU3NHVUh1ZzE4aVhLVmE3Snl6bVFXVC91UjNrTkc1M29VZ1gvSk1pejhjd0tLb3RCdjJCaFFxWEJ4ZGJjZkE0ZzhlWVJGMDc2bno5QzM4UEl0a1dOZlR3NGFDY0Q1aUREQ1FuY0NNTzI3c2FRbUc3SzBQWFBpVUpaOTQzNWRrR1dmRU9MaEp3bXRFQTdnMW5zSTVsTkhNVWNjQjBzNmhrbWY0ejErQ3FwYmIrSkNpQWN2NHZnQlhOMzErSmNvemZuVEp6Q21KRk8yMG45M05qUGVIYm9YcTlXQ1NxVkNkV3Y2UUtQV25TbFRzUnBKQ1hFNHU3Z0NVTEg2ZjRuZ3BtVnpLRlcyRXNFTlcrVFlwNWR2UUtaejduVDVmQVNLMVdvZlRob1ZlWXFxdFVQc01lU1YxV3JoODlFRDd0bnVkcUtRblRzVGdweStGTWh0bTc3RHhsQ3pRYk43OWlIK0V4ZHpuYk9uamdLMnBMWktyUWFFSDdNdGFSYlNxbU9CWEdQZjVwV3NYL0kzTmVvMW9XdC8yN0RkQmkwZUp5VXBrYzNMNTVEOFN3SjlocjJWNnlTNlZzT1dMUHh6QW5zMnJhQjVoeDZaanFVWlUxazlid3J1ZWkvS1ZxcE9iTXoxSFB0cDBPSnh3RGI2NHZicjlPMnZwMkZJaUdQM2hxVzA3dG9QVjdmTVh5RHQyN3dTTDk4QWF0UnZtdXZITDRSNHVFaENLNFFqcU5Yb1IzNUkzTGdSS01rR0xORlhTWm8yQWYwcnNsYXFFSVZDVVlnNEhrcFF4V3FnVWhGKzdBQXFsWXFnQ2xYdFRYSTEvRkJSTUtVWk1adE1hTFJhVEdsRyt5Ry9FcVh4SzFFYVU1b1JKMmNYKy82NG1PdGN2UmhKNTM1RDh4eTIyWlJtbjZNWUZSbU9pNXM3NWFyVUpDN21Pc21HaEx2T2xid1h0VXBOaDk3UDVmbTg4R01IaUlvOGhXOUFZTGJIZ3lwVko3aEI4eXo3angvWXp0V0xaK25ZWjBpV1l6SFhMM05vNTRZOHh5TGd5b1V6cko0N05kdGo5NXZRV3EwVzFpMmNUdWoydGRSdTFJcWV6NytLU3YxZmZkR1dIWHVqYzNKbS9hTHBUUG55YmJvTmZDbFhyOG1hRFpwUnMzNHpEbXhiUTlOMjNUSWRXNy93TDVJUzQzbGh6T2M0M2ZweUtLODBHZzMvSHRsTDdJMnJESHo1QTN2ZGluUGh4MW0vNUcrYXR1MHFDYTBRUlpna3RFSTRpTnF2QlBwaDc1RDR5eWVnS0tUdDM0cXVWZ2d1YmJ2ZCsyUWh4SDI1ZlA0MFNZbnhsTDAxUERmaStBRktsQzZYNVFQemQrL2RQZWtjOHRaNEpvMy9id2p5MTJPeVR3Z3ozcm5jdjlWV2VYdnRnbW1zWFRBdFU3c25CNDIwMzJXNjA1RzlXOWkxYmpHRDMvZ1VEeThmb3M2ZW9tcXRFTlJxRFZHUnA5QTVPZC9mY0dDVml1YVA5N2gzdXd3Tzc5bk1wYlBoK0FZRTh2enIvNWR0bXhLbHkyVkpVZ0N1WG96azZzV3oyUjZMUEhsRUV0cDhxaFhTTWxPQnA1anJsNW55eGR0VXJGR1hsS1JFOW14YWthbDkxTmx3QURZdG01MmxyL1k5QnRuditNZEdYMlBwakorNWZQNDBqVnAzcG5PL29kbU9CbWpTdGl0K0pVcXpaTWJQekoveURWVnJONlI5ajJjb1VicmNYZVB1L1BRd1ZDb1ZhazNtK2JkdHV2V25ac1BtQkFaVnpOMFRrQTAzRDArNkQzcVp0UXYrSkQ0MkdtKy9FaGppWTFreS9TZnFOR3BGeDZjRzU3dHZJWVRqU1VJcmhBTTVoYlRDNWZHZUdEY3VCU0I1OXEvb3F0WkNVNmFDWXdNVG9wZ3JVN0ZhcGlUenRmK2JtRzI3MUdRRERWdDJvRnlWbXBuMlI1ME41K0NPOWVnOWZlang3Q3VjT3JxUGk1SC9VcWR4YXc1c1cwT0gzcy9oNXU2WnRiK1VKSTdzMlV6MXVvMnBYcmVKZlg5czlGVjJybHVjNHgyb1kvdTJzWEwySkFMTFZrU2p0YjExWnl4ZVZiZHBHK28yYlpQN0o2QUE3Tis2bW5XTHB1UHJIOGp6ci84UHZiZHZvVjVmNUlLaXNHYmVINmpVYXJvOFBZeVVaQU83Tnl6TnRtbDIrOXQxSDREVlltWHY1bFZzWDdNQVJWR29WS011dmdHQjlpOW1jbEsvV1R0aXJsL21kTmhCVHA4NFRMWGFJVFJ0MTQwSzFXcG5hbmUzSWVlNUdiSitOd2QzcnM5eXQvcVhUMTdKdEgzOHdBNk9IOWhoMzVaNXRFSVVQWkxRQ3VGZzdnTkdraDV4blBTTGtTaW1OQkluanNmN2s0bW9jcm4wZ1JEaXdRcXFXSjA2alZ0bjJYOXd4M3FjWGQybzE2d3QxeStmNSthTksxU3NYcHNEMjlaUXMzNXp2UDBDc3B5elpjVS9wSnZOZE93ekJHKy8vNHJiSE5pMjFuYXRERU9lYnd2ZHZvNjFDLzZrWEpWZytyLzBubjFPcnFNb2lzS0dKWCt6Yi9OS0FvTXFNT0Rsc2VpOWZCd2FrOGplbmswck9COFJSdmRuUjlsZmIzY21iT3NXL3NYK3JhdHpUT1JXemZ1RFE3czJFbENxTEQyZmU1VTE4LzlnL2FMcHVicit1RjhYRUg1c1B4dVh6Q0xpZUNoVmE0ZllFMW8zZDA4Q1NwV2w3L0F4V2M3THJzcnhiUWszbzltdzVHK2NYRnl5SER1OGV4TUFsODdaN2pyWENtbEorYXExY2hXckVLTG9rb1JXQ0FkVDZaelFqeHBIL0NjalVkS01XQzZkSTNuT1JEeUd5TnFNUWhRVktVbUpXWXJOM09scTFGa083ZHBJNDlhZE15V3pZQnZ5N0JzUWlKZHZoaVJZVWRpOGZBNjcxaThodUVGemVnMStyZERYbjcyVHlaaks0dWsvY2pyc0VKV0Q2OU4zMkpoTTg0UEZ3K05jK0hFMnI1aER6ZnJOcUp2TkZ6SzUxYTc3SUR4OS9HbnhSRTgwR2kxRDMvNGlUK2RYcjl1RXFyVkRPQjEyS05OODJuck4ybEt2V2R0c3o3bXp5bkZHL2lYTDVMais3TW81azdQMDR5TEZGb1VvOWlTaEZlSWhvQ2xWRHZkblh5UHBUOXZhZXNhdEs5SFZhb2h6NDhJZFFpaUV5R3I1ck45WVB1dTN1N2FKaTdtZUpVbk55R1JNWmZHMEgzSFhlMUd6UVRQV0xwakdFNzJmUTZQVmtSQWJ6Ym1JTUZwMTdKM3BuTkFkNnpDbEdXblpzVGZ0dXcrMEY3SnhsQnRYTHJKbzJ2ZkVYTHRNdzVZZDZOSi9lSzdXRzQyNWVvbURPOWRuMlgvenhsV0FiSTlGWDcxMC93RS93cTVjT01QOHFkOWl0Vmp3OFBMbXoyL2ZwMXJkeHJUcCtuU2UrM0x6MFBOWTV6NzNGWTlhcmNsU0hPck9OV0F6TXFZbTM3T05wNWR2bGlINnQrOHlaMXlYTmpiNkdyLzkzMnYzakxIcmdCRUZWZ1ZhQ0ZHNEpLRVY0aUhoMHJvTDVoTUhTZHU3R1JTRnBHa1QwRmFzanNZLys4cWhRb2dIcjFiREZsU3YxNFNTUVJVNGZmd2dHNWZPNU9WeFAzTGo4Z1ZPSGRrSGdHSzFjdjN5QmFyVWFwaGpQL3UzclNFMjVob0RYbnFmNkt0UkhOaStscWpJVS9RZFBvWjlXMWFpUWtYOTVwbUxRU21Ld2xORDM2VFdYWmIyS1N5SGRtMWszY0svQUlVbm4zbVpCczJ6cm8rYms0dVIvM0l4OHQ4Y2orZFVrVmZrei9tSU1PYjkvalcrQWFXNGR1a2NPaWNYcXRScXlQYlZDM0QzOEtUUnJYV0w4MkxQcHVYM0haZFc2MFRqTnY5ZE8yTXh0WnpjclUxZWwzVHEvdXdvVzFYelBGNUhDUEh3azRSV2lJZUl4NUMzU0Q5N0NzdU5LeWdwU1JnbWZZYjMySjlBYysrN0lFS0lndGV5MDFOY2l6cUh0MjhBSGw2Mk5UVTFHaTBuRCsraHg3TzI0akpYTGtaaU5xVlJwa0pWekNaanR2MDBhZE1GWnhkWHF0YTJKYjFldmdFcytlc25wbjcxRG1hemlUcU5IOHN5NTdaeDY4NVprbGxMdXJsUWh4Mm5KQmxZTTI4cUp3L3Z3VGNna0w3RHgxQXlqMFhyR3JaNmdtNERYc3l5ZittTW56bCtZRWUyY3pjalR4NWh6c1RQOHh2Mkl5M20yaVc4ZkFNWTlNcUhmUC9CY0FEYVBUbUE2S3VYT0xSckV3MWFQSjduMTlER0pUUHZPeTVuVjdkTUNlM2RpaS9kYTE1dmZuajUrT1Z1S1M0aFJKRWpDYTBRRHhHVnE1dHRQdTFucjBGNk91bG5UcEs4ZUJydS9VWTRPalFoSGtuN3Q2eml4S0hkbVlaTDZweWNPZnZ2VVpiUCtvMit3OFp3NnVoK2RFN09sS3RjazhoL0QyZnBZOXZxK2RSdjFvN0diYnJZOTFVSmJzRGdOejlsNmxmdm9uTnlvbDJQUVZrdm5zMFE0MzhtZlVsZ1VNVjhyUmViVnljTzdXYnQvRDlKU1Vxa2ZyTjJkT3o3Z3NNTFVvbDdDMjdZZ2xvaExYRjExLyszVTZXaTErRFhVS2xVK2ZwQ0pMdkU4dks1Q0tiLytER1ZxdGRsd01qM002MUhlemZwWmpQeHNUZnUyaVkzUTQ1dnkyMlNhb2lQSXpiNldxN2FDaUdLRmtsb2hYaklhQ3RXeDczdmNKTG4yb3BicEs2YWkxTndRM1MxUWh3Y21SQ1BsclRVRkU0YzJrMjlabTF4Y2Z1dnNJeUhwemVQZGVuTHhpVXpPYlJySTBmM2JxRnFyWVpvZFZrVEJhdlZ3dmJWQ3pDbnBXVkpRdmR1V29IVmF1R0pQa055WFNVNEx1WTZ1Z2RZQVYxUkZNSkNkM0RpNEc1T2h4MUU3KzNMd0ZGanFSTGM0SUZkVXhRc040K3N5MFVCQlZxOHk1QVF4NEkvSjFDeWRIbjZESHZMbnN3bXh0MWs2ZCsvMEticjA1U3ZHcHp0dWRGWEwvTEhOKy9uNmpxNUdRcWNNZGxPU1RJQVpEdFNZdG5NWDNOMVRTRkUwU01KclJBUElkZk8vVENmUElUcDJINVFGQXkvZjRuM1ozK2c5dlIyZEdoQ1BETDJiRjZCMVdxbHhSTzlzaHhyM0xvTHhwUmtVcE1OSkJzU0NIa3MrMkl5S1laRUFEeDkvREx0WDdmd0w0N3UyMHFERm8vbmVqNnExV29oTWU0bU5ldm5mdDVnWHBqU2pDejY4M3ZPbkxUZFpYWnljV1hJbTU5bHUveVFlSFNscGFid3o4UXZjSEp5WnVDb3Naa1NaWjJ6TTJaVEdyTisvWlF1VHcrblljc09XYzR2VmE0eTQzNWR3T1Z6RVp5TENLUHhyZUg0c2RIWFNFNk1wMnpsR2dDa20wMGMyTDZXNEFiTjdkVy9MWlowdHE2WVM0MTZUU2lUelh6WUNlOFB6VEh1WjE3NWlBclZhMmQ3N1BQUkEvTDBIQWdoSGk2NUd4OGloQ2hjS2hVZUw3NlAydHYySWRpYUVFdlNsQzlCVVJ3Y21CQ1BoblN6aVFOYjE5Q2tiUmU4ZlB5ekhOZnFkRFJ0OXlSN042K2tYT1dhOXJVMS8yUDdIMzlCeHdBQUlBQkpSRUZVWGIxZHlmZDJCZVIwczRtbE0zNW0vOWJWMUt6ZmpLNERzcDlPb0ZLck1adlNNdTI3Zk80MFZxdUZra0hsNy9QUlpaV2Frc1RmUC8yUE15Y1AwNjc3UUZwMzZZdkptTXJNbi85SFdPaE9GS3MxMzMwbnh0MGs4dVNSTEg4TUNYRUEyUjY3R25XMm9CNmFLRURKaGdSbS8vWVpwclJVbm4zdEU5ejFYb0R0em42YU1aVjBzNW11L1lmajZlM0hxbjkrdDgyOXplRjlhOXZxQllUdVdJZEdZN3Uzc24zMWZKWk0vd2xMdWhtd0RVM2V0WDRwSzJaUHNwOWpTak1TZG5Bbi8weit5djY3bGRIVEw3N0QweSsrazIwaXJWS3JVS3MxMmY0UlFoUnRjb2RXaUllVVd1K04vcVVQU1BqMlhiQmFNUjAvUU9xYStiaDI3ZS9vMElRbzlyUTZKd2FOR291em16dFhvODZpMWVvNEYzNzh2MkhGaXNMS09aTXhwaVRUc2M4USszbE96clk1cHZ1M3JxWjArU3FFN2xpSFNxV2lWTG5LM0xoeWthVXpmdUg2NWZQVWE5YVdKd2VPelBIRHRIK0owaHcvc0IwWFZ6YzBXaDJXZERQSDltMURxOU5ScVVhOUFuKzhaLzg5eXRXTGtiVHY4UXd0TzlydVNQdVZMTVBhQmROWU12MG4xc3o3Zy9KVmcvRU5LSVc3M2d1MVJvTXF3eHhmcTlXSzFaSk9lbm82YXJXYVZwMmVzaDg3YytJUVowNGN5dkhhVXZ5cDhHeGFOanZMdnFpejRUa2VLMU8rQ2pYcU53WGc3S2xqTFA3clIxS1REWGg2K3pIejUvK1Jaa3pGbEdiTTh1WExiWHMyTGNlUUVFdlA1MS9OOUZxUGlqeEY1TDlIZVBLWmwrMi9VODA3OU9UNGdSMjJ0WnJiZE1IRnpaMTJUdzVnOWJ5cGhJWHVwSGFqVnJpNmVkQjM2RnRNLy9Gai9wbjRPVVBmL2hJM0R6MUJsYXJSdnNjelZLL2JCTEN0ZmR0dDRFdVpZcG4xeS9oOFBHTkNpS0pBRWxvaEhtSzY0SWE0ZFJ0SXlncmJCNDNrUlgraXExRVBiYVVhRG81TWlPS3ZUTVZxUlA1N2hEbS8vWmR3TldyZENZRGpvVHNJUDdhZk5sMmZwbFM1U3ZialpTdlZvSFQ1S3V6YnNncXczY2x0MzJNUWFjWVUrN3pCam4yRzBMUmR0N3RldTJQZkYxZ3hheUk3MWk2eTdWQ3A4UGIxcC9mZzErMTN4UXBTY01NV3BDUVpNbFdocmQyb0ZkVnFoM0JzL3piQ2o0ZHk2VndFNGNjTzNMT3YrczNhWmRxdTFiQUZyYnZsYmYzVHFNaFRySnd6T1UvbmlIdmJ2V0Zwbm80MWFON2VudENXTEZNZWxRb3FWS3VOcDdjdnJ1NTZYTjA4Y0hYM3dOVmRqNHViTzY1dUhqaTd1dVBxNW81VzU4VENQeWNRRnJxVGNwVnIyb2ZsSzRyQzJnWFRLRld1VXFiWFNza3k1U2xmTlpqRHV6ZmJDNmcxYVBFNHV6Y3VKZUxZQVdvM2FnWFlmaS9iZGh2QTV1V3oyYlo2SGwyZUhrNnBzcFVvVmJZU2R5UEw5Z2hSZktrVVJjWXdDdkZRczFoSStQSk56S2ZEQU5BRWxNSjcvRlJVcm01M1BTMW1jTzdYaVJURmgvK016WVYyclpqQjdYSHJOUmkzM29NTHJNK0VoSVFDNjZzZ3BKdE5YTDE0RnF2VmlydmVDLzlBVzBWVnE5WENnVzFyYWRxMmE3YlZpRTNHVkJSRlFlZnNiTDh6ZFd6L2RrcVZyVWhBcWJLRitoZ0trbUsxa3A1dVJyRmFzU3BXRktzVlJWR3czdm9iUmNIRnpkMWV1Q29xOGhRZVhqNzQrSmZNMDNXTXFjbEVYNG5DUDdCTTVtcTllWERtekJsQ1FncW5tTjdEK3Jzd2Y4bzMxS2pmakxwTldoZEFSTFovLzl4V013YmI3OC9KdzN1elhELzgySDY4L1VwU3Nrem00Zk14MXkrajkvTE5WRTNia0JDWHBXaWFvaWdjM2JlVnVrMWEzM1BJc0dLMWtweVVpS3U3aDMxNDg1MlNFdU54Y1hWRHEzUEs5V1BMcURCZmEwSTh5bFNxYk41d2tZUldpQ0xCR25PZHVJOWZSRW0yVlhCMGJ0b08vYWh4ZHoxSEV0cEhreVMwUXRoSVFpc0tpeVMwUWhTT25CSmFLUW9sUkJHZzlpK0pmdWpiOWp0QmFmdTJZTnkyeXNGUkNTR0VFRUlJNFZpUzBBcFJSRGcxZWd5WGR0M3QyOG16ZjhOeStZSURJeEpDQ0NHRUVNS3hKS0VWb2doeEh6UUs3YTNDRjBxYUVjUEU4U2htazRPakVrSUlJWVFRd2pFa29SV2lDRkhwbk5DUEdvZnExa0wyNlpmT2tqeG5vb09qRWtJSUlZUVF3akVrb1JXaWlOR1VMby83TTYvYXQ0MWJWbUFLM2VIQWlJbzJiYm5LaFhZdGxaTXpxZ3pWTzRVUVFnZ2h4UDJSaEZhSUlzaWxUVmVjbTkycVlxd29HS1o5aHpYbXVtT0R5a2lqUWVYcWp0bzNBRTNwOG1ncjEwUlh1eEdhZ0ZLT2p1dy9LaFZlSDN5UDk2ZFQwTldvbCs5dVBNZDhoYzlYTTNMVjF2dlRLZmo5THNXOGhCQkNDQ0VLU3ZZTGNna2hIbm9lUTk0aVBmSmZMTkZYVVpJTkdDWi9odGNIUDRMbTdtdnk1Wlp6NHpZNE4zL2NWbGxacGJZbHFXbzFhTFMybjdVNjBHcHRmK3VjYkhjZm5aeFI2WnhCbS8xL0xha3IveUY1d1ZUN2RtNFR3ZHl5UkY4bGNjTDd1V3VzS0ppT0hVQlhvejRlUTk4bS9zTmgrWnFQckFrb2hhWUlyeXRhVUt5SjhhU3VuSTNwMEc0c01kY2dueXZDNlg3K2YvYnVPajdycXYvaitPdXFkYklOUm96dWhnSFNEUUtTRWhJcUdLQ2lvTngyY0J2b1QrNmIydzVNRkVGVWtCQ1FCbW1RR0EyalJ2ZGdqUFd1K3YweHVXU3N4MkFPM3MvSHc0ZTdUbjYrMCtrK25QTTlaM1lCUnlaM3NsdDVmVm5pbk1ra3ppbTQvNmJwWjBGRUpIZVUwSW9VVVFaUEwzeEhqdVh5TzZQQlpzTjZjQStKczcvSHE5OGpCVE9CMDRsYmVFdXcyM0U2N09CMDRreEpCcHMxTGZHelduSGFVakg2RjhOMjRqRE8xRlJJVGNGcFRjV1ptb3d6TlNVdHdmWDB4blpvTDg2VVpPeW5qcWFib3JBVHdhUkZNL0JvMVFWVHlUQTh1dzhtY2ZiM056eW1SNnN1K0R6NlFyWnRzcnNydGlqZUg1eTZaUTN4MzcrUDAyckZYS2tHYmcxYllQRDB6dGRZMWdLT1RlNXNSdjlpR0N4dU4zMGVlL1JaekdVcjQ5YXdSWUdOcVo4RkVaSGNVVUlyVW9TWksxYkh1KzhqSlB6eUpRQ0p2LytFcFdZRExEVWIzdkRZS1Z0V2t6SzBQUVl2SDN3ZmZ3V0QyY0tWOTEvQmFmdjcxeXp2Z1k5ajdqcUFsSFZMU1Y2OU1NTVl2bysvZ252ak5sajM3eVI1NWZ4TTU3R2ZPVUhNUzBOdk9ON3Nrc1FzMlcway9EUVJqdzY5U04yOCtvWmpBTEFkT1pCdUZmcGFubDM2WS9RTnlMSytLTEtmUGs3aW5NbTROMm1EOTROUFkvUU51S0h4aW1KQ0wvOVFveWRRN09OZmI4bFUwVVBiNDlhd0JWNTlidnkvWmRlT0tVWEU2QW1GSFlISUhVMEpyVWdSNTlsMUFOYTkyMGpkdFFrY0R1SytmSmVBdHdzdVlYSW1KWUREZ2FWV09ENlB2a0RjRisrNDZwSlhMOFNqUXkrOGh6NkROU29TKzhranJqcTNScTF3YjlZUlowSmNvUjFhbFpjdHpiNVB2WjV0ZmR6bmIyRTdmampMZXErK0Q1T3lkakcyazFIWVRrWmwyc2FqWlJmd0RTQnAvays1anV1ZkxuWDdCdHlidE1IM3lleS9mN21WcnorWUVNbEVjR0VIY0lQMHMxQjBGUFYvMTBTS09pVzBJa1dkd1lEUGlKZTRQSFk0anNzWGNWeStTUHhYNHd0dWZLZVR1Qy9lSWVETkwzR3Iyd1JUeVREc1owNEFZRDk5ak1RWjMrQjEzd2dzVld2L25kQ2F6ZmdNZVRLdDc1Zi9oK1B5eFJ5bjhYbGdkTDdlLzQzLy9vTXM2d3AwUzdQRjNmV2xNVEFZejQ1OVNGN3o5NnEwZTdNT3VEZHN3ZVUzUnhMMGRjYlY2bXRsOVl2cXhTZDY0a3lNTDVoNGJ4R253NDczZzA4WGRoZ2lJaUp5aDFKQ0szSWJNUG9GNER2aUpXSW52UERYWVVlYmJuaE03L3Nld3hnWTVQcnNUTGlDN2RJRnZIbzljRjFMQTdaRGU3RlVyWU9sYWgxWHFUMzZISmpkMGhLOVpoMEFjTVJjZEcyUHZwNTcyM3ZTRHBqS28rd1MyaHZac21jcVVRYi9sLzZIc1ZoeFVuZHV3bjdzNE45MXBjcmgyWDBRcWJzMnU4cmlQbnVMZ0xHZjREVmdSUDYzSEtlbTVEdmV3bUlNRExuaGJjWWlJaUlpK2FXRVZ1UTJZYWtWanVjOWcwaWFQNjFBeG5OcjBMeEFWampkbTNWMGZXMC9jeUxMaFBiaUkzZG5XaDQ0ZmpLbWttRzM5SDB5YzVtSytMM3dYNHoreFVqZHRZbTRqOGFtZTNmWUZGUWNBTWZGdjY5S3NoM1pUOXhYNDdGRzdzaHlSZnBXYkRtKzFlL2RHV3c2dWtaRVJFUUtqeEpha2R1STk3MFBZWTNjanUzd3ZueGZtM0s5ekJJa2oxWmRNSmV2U3ZLNkpkaWlJbk0xVGxGNUg4eFNyUzUrWTk3QjRPbE42cFkxWEprNERteTJkRzJNeFV1Qnc0RTk1a0s2OHRTdGF3bjZabEdPYzJUM3ZVajQrUXVTRms3UFgvQ0FLVGcwMzMzenloNTlGbE9aOHJkc1BoRVJFWkhyS2FFVnVaMllUUGcrOFJyMjA4ZHpmeDlyRnB5SmNUampyMlF5aHhtdiswWmc5UElsY2U3VTNJOFhmd1ZuWXR3TnhYU3p1YmZvaE8vRHo0UFpUUEtxMzlPMk16c2NHZHFaUzVYRGZ1RjBoa1RYYWJmZDhBbkcxdjA3YjZoLzRIc0ZzMEtmRzlGRDIyT3VWUE9XelNjaUlpSnlQU1cwSXJjWlUzQm9nYXpTMmMrZnhuNytOTDZQdjVLdTNPRHRoOUUzQUdkaVBONkRIcy8xZUttNzB0N3JkVy9laVpUMVN6UFVHenc4Q2ZyeTl5ejdaN1dxV1NCYmJJMUd2UHM5aXVjOUE4SHBKSEhXZHlUK05pWEw1cWF3aWhudTFBWEE0Yml0VGpBV0VSRVIrYWRUUWlzaW1icjIzZGZNR0x4OGNteVRHVWRjYktZSkxUWWJ5WC9NeXhqSFhlMHdlUGxrV2xjUWpMNysrRDcrR3BiYTRUaFRVNGovZWp3cG0xWmwyeWRwN2xRYzJaeEdmUFc5Mzd3b3FQdDRSVVJFUk80a1NtaEZKRk9aclh4YWFvZmovL3dFYklmM2N2bXRwd3AwUHFmTm11bUp4WmJxOVRGNStSRC8vUWNZL1FQeEhqU1N4Sm1Uc0Y4NGM4TnpXcXJWeGZlSjF6QUdCbU8vY0lhNGoxL0hkdnhRanYyUzErVDhuaXhBNHB6YzNZUHIxVnVKcklpSWlFaCtLS0VWa2R3eEdQRHVQeHlBeE5rL0ZFb0lscHJodURmcmdMbHlUV0xIUFlVak5pWi9BNW5NZVBVWmlsZjN3V0F3a0xwdFBYRmZqUy93TzJBVFp5dWhGWkg4aVkyTkxld1FKSmNPSFRwRWVIaDRZWWNoY3NkU1Fpc2l1ZUxSdmlmbThsVUI4SHR1Zko3NjJvNGY1dkxZNFRjY1E4cUdaWmhDUytQVmV5aStqNzlLN0grZXkvTVk1ckNLK0R6Nkl1YnlWWEJhVTBuNCtRdVNsODI1NGRneVUxUk9kaFlSRVJFcHFwVFFpa2lPVENYRDhMN3ZNWnlwS1JqYzNNSGhJR1g5VXB6VzFLdzdHVTE0dE9nTVpuT0JubTZjT09jSERKN2VKSy9NK2dDcHpCak1Gang3RE1hcnh4QXdtZFB1amYxNlBQWlR4d29zdHVzbC9QeEZydHA1RDh6OTRWb2lJaUlpOGpjbHRDS1NMWU9uTjM2ajNzTGc3c0dWajhaaXFWb0h6NjRETUFhSEV2ZnBHemppTW02TE0zaDY0enR5TEpqTjJNK2ZKdTdMZDNPY3gyZlltRXpMamY2Qm1kWjdkcjRYQVB1cG95UXRuWjNsdU1aaXhYR3Iwd2pQcnZkaEtobUcwMllsYWVZa0VuLy9DZXoySE9PNkVibTlUMVlKcllpSWlFaitLS0VWa1N3WjNOenhHL01PcHRMbFNGbzRuZFNJZGFSdVd3OW1NNTZkN2lYZ3JhK0luL1NlNjBvZUFFdk5odmc4L0N5bWtKSllEKzRoN3FPeE9PSXU1emlYUjdzZSthcFAzYlU1eTRUV3ZVVm5mSWFOU1Z0VkJ1eW5qbkhsNDdIWXo1N01NWjZDNE5sMXdDMlpSMFJFUk9ST3BZUldSREpsOFBMQjc1bTNzVlNyUzhxbVZTVDg4bVZhaGROSnd0UlBzWjg1Z2ZmZ2tmZzlONTdVN1J0SVhyMFFqeGFkY1F0dkNYWWJpYjlOSWZHM0gzSzlDbG9nOThsZXc2dlBNTHg2UDRqVFppVmw0d3JjbTdiSEZGb2F0d2JOU1ZveTg2YXZ6b0pXWGtWRVJFUnVOaVcwSXBLQnFWUTUvRWEvaWFsa1dWSzNyQ0h1eTNmQTZVelhKbm41YjlpT0hjVC91Zi9nVnI4WmJ2V2JBZUJNU3VUS3A2OWozYjIxTUVJSHdMdi9jRHk3RDhKcHN4TDMwVmhTZDI3Q0ZoV0o5NkFuOEI3NE9CN3RlNUs4OG5kU2QyekVmdXBvaG1jcktMbE4wblY0bElpSWlFaitLS0VWa1F6YzZqZkZWTElzeVN0L0ozN3lCK0J3QUdDd3VHRXFWeGxMOWZxNDFXcUlwVm85TUpsd1dsT3huNGpDWEtFYUJrOHYvSitmZ1AzVU1heUg5Mkk3ZWdEN21STTR6cC9HRVhzcHcwRlNwcENTQkk3UDNmVTJ1ZVdJdlFRT0IzR2Z2VVhxenJUdDBFbUxmOFYyWkQvZUQ0ekNYTFl5M2dPRzR6MWdPRTVyS281TDUzRW1KcVE5cDlPSjArbkVZRENBQVRDYXdHVEdZTEZnc0xpVHRHaDZ0dS9zNXBVcE9CUUFaM0ppZ1kwcElpSWljcWRRUWlzaUdTVC9NUTluWWp6V1BSRjQ5WG9BVTRreW1NcFV3RnlxSEpoTUFEaHRWcXo3dHBHeWRRMHBHLy9BbVJpUHNWaHgzSnQzeEsxK015eVZhbUFxWFE1YWQwMDNkdExTV1NSTS9mVHZBck1aVThtd2dvMS94VndjVjJKSWpWaVhydHg2WUJlWC8vMFlsaG9OY0cvY0JuUFZXbW5QVnFKTTdnWjJPa25adHY2R1lndjh6dzhZUEwxd3BxYUF3NDR4TU1RVm00aUlpSWpralJKYUVjbkFtWlJJOHNyZk1aZ3R1SVczd2h4V0VVZGNMTmI5TzdBZTJvdnR3RzZzQjNiaVRFbE8xODl4NlR4Sjg2ZVJOSDhhQm05ZkxKVnFZSzVZSFhOWUpZeWhwVEg2RnlOcC9rL3ArdGpQbkNEbXBhRTNIUE8xMjNhdnZqZWIrY001c2U2TndMbzN3bFZrY0hNSGt4bU1SZ3hHRXhpTllEQ2tyYzRhRFJnTWYzMTJPbkZFbjd1aE9GTjNiY1pTb3g0R0REaHhZajhSaGZYUVhoSm5mWDlENDRxSWlJamNpWlRRaWtpV25EWXJWeVk4bjViSVhjbjVwT0owZlJQaVNOMjV5YlhsTnpPeDd6eU5NelU1eS9xOHVQekdFMm1ybnZtUTFpK3RiMTdmcHIzOHhoTnBDZkExc2t2UUU2Witrc2NaUkVSRVJDUXJTbWhGSkZ1TzJKaWJOblpCYnJPMUhkbGZZR1BsaGQ1OUZaR2k1TktGcy93eDd5ZWFkZWhCcVhLVkMyUk1tOVZLVFBSWlF2NTZmZVJFVkNRV053OUN5NVRQdEwzRFlTY2xLUkZQYjk4Q21UK3Y3SFliMXRRVVVwT1RTVWxPSkNVcGtaSmxLMkl5V3dvbEhoRzVNVXBvUlVSRVJPNFFLY21KUk83NGsvT25qakg4cFFtWUxUZWV4RVZGN3VDWEwvL0RROCsrUStueVZWZzg0enRTa2hNWi90SUUzTnc5TXJSZk1uTXkrN1p0b09mOVQxS3BabjBBenAwNnlxWHpaL00wYjQwR1RkT2VLU21SNlY5UHdPRnc0SERZY2RqdE9PdzI3RFliZHJzTm04Mkt6V3BOKzN0cUtnNUh4bXZiSG4vdEEwSkNjM21lZ29qOG95aWhGUkVSRWJsRGxBeXJTUE9PdllqYzhTZVhMNTRuT0xSMGpuMjJybDJTb2N6TDI4K1ZVTzdmdVpuQTRCS1VLVjhGREFaNlBmZ1VYNDEvbmlVenY2Zjc0SXozY1llMzZzeVJ5SjFNbS9oL05HMTNEeDE2M2MvMkRYK3dhZVdDUEQzTDJFOW5BT0R1NlVXNXlqVng0c1JrTW1NeW16R1p6SmpORmt4bUM5Rm5UN0orMlcvMGZPQkpBb09LWTNGengrTG1nY1hkSGJlL3ZpNkl4RjVFQ29jU1doRVJFWkhieUxpbit1ZXEzY1MzbjhteXJrbmJidHpkN3lFQUZ2ejhkWWI2MERMbHFkR2dLYWtweWV6ZHRvRnlsV3V3SitMdlUrRExWS2hHU25JU2U3YitmZHA4MmNvMThmVVBKQ1MwREk4OC95NXpmdmlFalN2bUV4Y2JnN2V2UHdCUGpQMHd4N2pYTFpuTnpqOVhwU3RyM1Mzclp6NjhkenZybC8xR3VjcTFDQWdLeVhGOEVTbGFsTkNLaUlpSTNHYktWcXBCMWJxTjh0VjMyZXdwNlQ1ZlhRbTlhdW9uNDNBNjArNG4zNzFsTGFuSlNSemNIY0hCM1JGY2IrODFTZTdBeDEvQzF6OGNBRGNQVHdZTWY1N1ZpMlpTcTJGekl0WXR4V0EwRWx3aWJjVjQxK2JWbEM1ZmxXSWhhWGQxYjEyemhPcjE3OExiMXgrL2dDRFgrN2ZKU1FsTWVINVlycDdyazlkSDV0am0rbWNWa1g4K0piUWlJaUlpdDVuUXNBbzA2OUF6MDdxcG43eUZ3V0JneUZOak02Mi9QcUU5ZWVRQW50NitCQlV2Q1VCQzNHVktobFhFNGJDemZ1a2NBRWE5K2JscjlYUHIyaVVzK1BsclhueHZTb1ozYUcxV0s0ZjNiYU5hM1NaZ01OQzZhejhBT3QwN2xFNzNEaVU1S1lGRjA3OWwxK1kxTkd6UmtYc0dQVWJjNVV1c1hUS0xQK2Ivek4zOWh0R3V4eURhOVJnRWdMdUhWNDZydWljT1J6Si8yaGZjUCtyZitBWVV5N2F0aUJROXhweWJpSWlJaUVoUjBieFRieXBXcjV0bC9ZV3pKN2w4OFh5dStqdWRUdVpNL3BnLzVrMXoxY2RFbnlNd0pKVHRHLzRnSm85M2MrL2Fzb2JwWDAxZzhvZXZjL0hjNlhSMWU3YXVZK0s0WjlpOVpTMXR1dy9rbm9FakFQQU5LTWFJbHlaUXVseGw1a3oraEpuZnZrOXlZZ0lBQm9PQjRCS2xDUzVSR3FQUmxPbGZocit1VnN1cTNtZzB1Y1lRa2FKSEs3UWlJaUlpdDVFT3ZZYVFuSlRBeGZOblhLdXExN0xiYkppenVETG4xSkVEZE9nMXhQWFpZRERRdEgwUEZzNzRsZ3RuVG1CeGM4ZWFtb0tQWHdBcjV2Nkl0NjgvQ1hHeFdLMHBwS1lrdThZSHNGNXpON2pCWU1EaTVrNkRadTB4bTgzTW4vWWxYNDEvam5ZOUJ0TzAzVDBzK09VYnRxNWRncTkvSVBlUCtqZmxxOVlHMHQ0SGJ0cWhCNTM2UE1pZ0oxNW0yWnlwYkZnK2w1aUw1M24waGZIcFl2L3N6VkhaZmw5KytPajFMT3UwMVZpazZGSkNLeUlpSW5LYm1UbnBBODZmUHM2d01lTUlEQzZScnM2YW1wSXUyYnhxMStZMXpKbjhNYjJIanFaTzQxYXU4dnJOMnJGcXdYVFdMSnBKOVhwTkFEaDk3QkNwS1NtMDd6bVlKVE8vNTR1M3gyUVk3LzJYSDNWOTdlM3J6Ny9lL1FhQU9vMWJFMXlpTkQ5L01aNlRVZnVoZlhlYXRPdEdha295ZC9jYmx2WDl0QVlESGZzOFFMR1FVUHdDZ3pKdDB2UCtKNm5YdEcyNnNzTjd0elB0ODNmU2JZdSthc2ZHbGN5ZCtsbm04NGxJa2FDRVZrUkVST1EyMDdudk1MNS8veldtZlB3bUQvM3JiZGU3b3packtqWnJLakhSNTRpN2ZNbFZmdjcwY1g3LzZVdktWS3hHemIrdTQ3bktiSEdqY2VzdXJGNDRnNFM0V1B3Q2c2amRxQ1dCSWFINEJhUWxsajJHUE9FNnFmalEzbTFzV2IyWWZvODg2N29PNS9wcmNVcVdyY1FqejQvSGJMSGdzTnN4R2syMDd0YWZwTVFFa3Y3YVRueFZTbUlDbHk3OGZVZHQrV3AxZ0xURTNPTG1ucTZ0M1c3RFpyVm1LQU93LzNVZmJXWjFJbEowS2FFVkVSRVJ1YzJFaEpaaHdQQVgrUEhUY2Z6OHhic01IVE1PTjNjUExwdzk2V29UdVdNVGpkdDBJZmJTQmFaOS9nN2V2djdjTitJRlRPYU1kN0tHdCtyTXVxV3pPWHBnTi9XYnRxTnNwUnFVclZTRHlCMmJBQ2hmdFk1cjlmUEs1WXNBVktwWlA4T2hVTmU2dXNvYWZlNFVFOGRsZllYUXRnMHIyTFpoUllieUFTT2VUenRjNmhxLy8vUWx2Ly8wWmFiamZEN3U2U3puRUpHaVN3bXRpSWlJeUcyb1hKV2FkQnM0bkhrL1RtVE81RThZTU9KNW92YnRCQ0FncURnUjY1WlNyMmxiZnZ4MEhEaWQzRC9xMzNqNStHVTZscmV2UDNVYXQyYmIrdVZVcnQzUWRkQlNmcVdtSkxOMDFtUWF0K2xLWUhBSkJvOThOVU9iNWIvOXlMbFRSekVZalhTN2J6aitnY0hwNmtQREttVG9veTNISW5jZUpiUWlJaUlpdDZuNnpkcHo2Y0laS3RkcWlNTmhaOXY2WmZnR0ZLTjlyeUhNbXZRQkIzWnRJYnhsWnlyVmJKRGhYZHZyWGQzZWUrN1VNV3JVVDc4dCtlRHVMYTVrK015eHd3RHMyNzRScy9ucWxtTTNxdFZ0N0dvZkZibVRpSFhMQ0FncVFZdk92YWxVczM2NjhmNlk5NU5ybTNLeGtGQzJyRjdNc0RGdjRlYmhtVzJNYzZkK2xtV0NtcHQ3YUVXazZGRkNLeUlpSW5JYmE5OHo3ZFRpamN2bkVSTjlqcmJkQjFLemZsUFdoSlpoNmV3ZkdQN2lmL0h4QzhoMmpLU0VPTFp2V0FFR0E1dFdMcUJwdSs1NGVIbTc2aGZObUpTaHo5d3BmeWVXM3I3KzZSTGFRN3UzQXFRckEzQTZIQ3llK1QzN3RtM2cwUmYrdzRldlBVYVYydUhFeDhZdzlkTnhEQjc1YXJwNXI5ZXh6d1BVcU44c1hkbXhRM3VZTytVemhvMFpoMjlBK3NPazltM2ZrT0hlWFJFcFdwVFFpb2lJaU56bW9pSjNzbnp1andRRWhYQlgyMjRZakVidUdmUVlrei84TjlPL25zQ1FKMS9EUFp2Vnp6V0xacEthbWtLWGZnK3hhTVlrTnE2WVI5dnVBMTMxMTI3bjNicDJDUXQrL3BvWDM1dVMrVHUwVGljSDkyNGpxRVFwZ2tQL3Z2czFJUzZXMmQ5L3pMbFRSM2hnOUJ1dUE2c0F1Zzkrbk1rZi9wdnYzbnVWZm84K1MwakpzQXpEUHZyQ2VBS0NpbWM0SmZuaXViUmszVGNnS01PVzQvck4ybE9oV3RaMzlvcklQNThTV2hFUkVaSGIyUGFOZjdEd2w2OHhteTMwZmZoZnJtMjdZWldxMDZuUGd5eVpOWmtmUG55ZGZvOCttK20yNDNPbmpyRjUxU0pxaDdlZ2NadXU3SWxZbjdaSzI3NUh2dUk1SGhWSmZHd005ZTVxNHlyYnZXVXRpMytkaE1YTmd3ZEd2MEh4VW1YVDliRzR1VFBvaVZlWStzbGJmRHZoWmRwMkgwaVRObDB4bWt4QTJuMjFPY2x1eS9IOW84WXFzUlVwb3BUUWlvaUlpTnlHemh3L3pCL3pmdWJ3dnUzNCtBWFE3OUZuS1ZXdWNybzJkN1h2anRQcFpObWNLWHo1ZjgvU29sTnZHcmZwNnRyV2E3ZmJtRGYxYzB4bU0rMTdwVzFkYnRXbEx6OS9NWjRUVWZ0ZDQ1eUlpaVFtK2d3QTBXZFBBWERzNEo1MDEvVjQrZmhUb25RNWRtMWFEVUNOK2syeFdWUDVhZUs3SEQyd20zSlZhdEgzNFRHdTYzK3U1KzNyejlBeGIvSHJOKyt6ZE5aazdEWXJMVHIzQWVDSnNSOW0rWDA0Y1RpUytkTys0UDVSLzA2MzZudXQ2dytjRXBHaVF3bXRpSWlJeUczaTBvVXpITndkd1o2dDZ6aDE5Q0FBdFJ1MXBOTzlRN044VDdacGh4NlVLRk9lK2RNbXN2TDNYMWkzZEE2VmF0U2owNzFET1hKZ04yZE9SSEYzdjRkY1NWK2xHdlY1NnZWUDhDOFd3cjV0R3dHWU0vbmpET1ArL01YNGRKK3IxVzFNMzRmSHNIZmJCdnlMaFZDeWJDVUFHcmJvU0pWYURibXJmWGNNQmtPMnorZmg2YzJRcDE1ajU1K3JxTk80RlRhcmxjdVh6dWZ0bTVTSjJKaG9BSUpMbE02aHBZajgweWloRmJsTkJVL09lR2VmaUlqYzNxTDI3V1RKek8reHVMbFRyMmxibXJTOWg5QXk1WFBzVjZGYUhVYU8vWWl0YTVleWFlVUNFdVBqOEM4V1FwMUdMVGwvNmhoTjJuUk4xOTYvV1BwM1VSOTUvbDM4Y2xqbE5Gc3NKQ1VtVUtGYUhZS0tsM0tWMXdwdmtmc0hCQXdHZyt0cW5qUEhEelBwdll4WC9tUm02aWR2NWRobTdLY3o4aFNMaUJRK2c5UHBkQloyRUNJaVV2UkVEMjJQVisraGVQVVpXdGloaUJTcW0vR3pFQnNibTY5K1RxZVR3M3UzVWI1cWJjd1d0L3hON25TU21wS2M0eFU1QUJmT25HRDNsclUwNjlnVEQ4K3NUeC9PcjhzWEwrRGg2Wlh0eWNhRjdkQ2hRNFNIaHhkMkdDSzNQVU1XV3ppMFFpc2lJaUp5bXpBWURGU3UxZkJHQjhsVk1nc1FVaktNZGowRzNkaDgyYmorVkdJUmtlc1pDenNBRVJFUmtTTE5ZTUNabEZEWVVZaUkzSkdVMElxSWlJamNBRk53S0xhVFJ3bzdEQkdSTzVJU1doRVJFWkViNE5hd09iYkQrM0RFWFM3c1VFUkU3amhLYUVWRVJFUnVnR2YzSVJnc2JpVDg4RkZoaHlJaWNzZFJRaXNpSWlKeUE0eCtBZmc4OUM5U05xMGk3dE0zdFZJckluSUw2WlJqRVJFUmtSdmtGdDRTdjFGdkV2LzlCOFE4ZHovbWl0VXhoMVhFa04rcmJOcjNMdGdBUlVSdVUwcG9SVVJFUkFxQVc2TldCRlN0UTlMOGFhUnVXMC9Tdm0zZ2RPWnJMSXNTV2hHUlhGRkNLeUlpSWxKQWpINEJlQThlaWZmZ2tUYzBUbXhzYkFGRkpDSnllMU5DS3lJaUl2SVBZeDNkcDdCRGtOd2FQYUd3SXhDNW95bWhGUkVSRWZtSENaNjhvckJEa0Z3S0x1d0FSTzV3T3VWWVJFUkVSRVJFaWlRbHRDSWlJaUlpSWxJa0thRVZFUkVSRVJHUklra0pyWWlJaUlpSWlCUkpTbWhGUkVSRVJFU2tTRkpDS3lJaUlpSWlJa1dTRWxvUkVSRVJFUkVwa3BUUWlvaUlpSWlJU0pGa0x1d0FSRVJFUkc2MTJOall3ZzVCNUpZNGRPZ1E0ZUhoaFIyR3lFMmpGVm9SRVJFUkVSRXBrcFRRaW9pSWlJaUlTSkdraEZaRVJFUkVSRVNLSkNXMElpSWlJaUlpVWlRcG9SVVJFUkVSRVpFaVNRbXRpSWlJaUlpSUZFbEthRVZFUkVSRVJLUklVa0lySWlJaUlpSWlSWklTV2hIWmMxdDFBQUFnQUVsRVFWUVJFUkVSRVNtU2xOQ0tpSWlJaUloSWthU0VWa1JFUk9RT3N2TDNYL2orL2JFYzNydTlzRU81SmJadFdNR3FCZE81ZlBGOHJ2czRISGJPbno1T2FrcHlqbTF0Vml1WExwd0ZwNU9FdUZnY0R2dU5oQ3NpZVdRdTdBQkVSRVJFN2xRMnE1WExsM0tmYUdVbHVFVHBYTFU3ZG5BUGF4Yk5CS2VURGN2blVhbEdQVEFZc214dnQxbUpqYmw0dy9FQitBY0dZVEpiQ21TczNOcStZUVh6ZjV3SWdOUGhvRzMzZ2JucWx4Z2Z4NWYvOXl5RFI3NUtwWnIxczIxNzlrUVUzNzMvR2krOVA1V1prOTRuSlNtSjNzTkdFeEphNW9iakY1R2NLYUVWRVJFUnVZbHNWaXZ2dmZRd2QvZDdpUHJOMmpObjhzY2t4TVV5NUtteG5EdDVoRW52dlhyRGM0ejlkRWFPYmVJdVgyTFc5eC9oNTErTUptMjdzV3pPRkZZdG5FR2JiZ095N0hQMlJNSEVCL0R3cys5UXVrSlZBRDU5NHlsaW9zL2xlNnpjUE8vK25adjUvYWV2S0ZXdU1rSEZTN0ptMFV6OEFvTnAyS0pqbnVkejJPMWN1WHdwMDdxRStGZ0FMbDg4VDlmN2hyTjR4bmVjUFhHRW9KQ1NHRTBtQUw0ZS93TEpTZkdNZXZOek5xNll6OUpaa3hrMlpoeGhsYXJuT1JZUlNVOEpyWWlJaU1oTmRHVC9MbEpUa2lsVHNSb09oNTJEZXlKbzByWWJBS1VyVk0yUW5DVWx4UEcvbHg2aFE2OGhOTy9ZcTBCaVNFcUlZOXJuNzVDVUVNK0RUNzlCbVFwVk9YWHNJS3NYL29xdmY3RXNrN3pna21IY1AycXM2L09PalN2WnRYa05mUjhlZzZlM1Q0YjJVejhaUjYzd0ZqUm8zajdUc2E1cTNMb0xpUWx4bWM2NWRzbHNRa0xMVUsxdTQ3dytwc3V1emF1Wk8rVnpTcFFweCtBblg4WE56WjJZaStmNS9lZXZzTnRzTkc3VEpWZmpuRGtSaGNsc3hzYy9rSW5qbnNtMjdSZnYvTXYxOVpIOU95bFp0aUxCSlVxVG1wTE11ZFBIYU53NmJjNFRVWkY0Ky9wVHBtSzFmRCtmaVB4TkNhMklpSWpJVFhSZzEyWTh2WDBKTGw2S293ZjNrSnlZUUZqRnJGZm1qdXpmQlU0bkZhclZLWkQ1NHk1Zll0cm43M0RoN0VuNlBqU0dNbit0a3ZaNjRDbGlMMFh6Kzg5ZmtaS1VTTE9PUFRQMGRmZndwRUsxdXE3UHkzK2JSc213aXRSczJEekwrZnlMaGFUcms1bTcybmZQdE55YW1zTGF4Yk1vVzZrRzdYb015czNqcGVOdzJQbGozcytzWHpxSGlqWHEwZitSWjNIejhBUmcwT012TStYak4xZzA0MXN1bkRuQjNmMkc1YmdGZXZQcVJVU3NXOGJBeDE4QzRPVVBwbVZvYy9uU2VTYU9lNGFuM3ZnVVgvOWlybkt6T2UzWDdGTkhEK0IwT0Z3SitvbkRrVlNwSFk0aG02M2VJcEo3U21oRlJFUkViaGFua3dPN3RxUWxrUVlEKzNkdXhtQXdVS1o4RlZlVG43OTRsNE83SXpKMC9lWS9MMlk3ZE11Nzc4MHg2VHNadFo4WjM3NUhZdndWK2d4N21ob05tb0xUQ1FZREZqZDNCai81S3RNK2U0ZGxjNlp3NXZoaDdobjBHTzZlWHBtT0ZSTjlqalBIRDlPbC84TzVlUEQwcktrcFdOemNjMnlYbkpnQWdKZVBiNTdudUhqK0RIT25mc2JKSXdkbzNxazM3WHNNd21EOCsveFREeTl2SGhqOUJqOU4vRCsycmwzQzhjUDc2RDc0Y1ZlQ2Z6WE9YNzc4TDIzdlNkdUczYWhsWjFiKy9ndTdOcThCSUNVNWthVEUrSFR6WG4wdWg5Mk8yV0poeGR4cE5HelJpWUNnRUFCT0hONlBoNWMzWlN2WElDYjZIQWx4c1RlMCtpd2k2U21oRlJFUkVibEpUaDA5U1B5Vnk0VDl0YjMwd0s3TkZDOVYxclZxQ05CdDRJaDBwK2xPKy9SdGdrSkxjM2UvaDdJY042ZnRyM2E3amJXTFo3Rm0wVXc4UEx3WVBQSlZLbFNydzhIZEVTeVorUjFEbmhwTFFGQnhQTDE4ZVBEcE41Z3orV1AyUkt6bjJPRjlkT2gxUDNVYXQ4cXdncmhwNVFJQUZzMll4S0laazlMVmRSLzhPQTJhZDhnMGx1MGIvMkRkNGxrTWZlWXRmUHdEczQzNzZrbkUvc1ZDc20xM0xaczFsZlZMZjJQZDB0bllyRllhdHVoSWFKbnk3TjIySWRQMkRWdDA0a3JNUlM2Y09jRjM3NzlHclliTmFkMjFQOEdocGJsMDRTeEg5dStrUTYvQkFKUXFWNWxTNVNweklpb1NnTFdMWjdtK0QxY05Hek1PZzhGQVl2d1ZIRTRINjViTXBseVZtbjhudEZHUlZLa1ZqdEZvNHNUaFNDeHU3bFNzbnYwS3RvamtuaEphRVJFUmtadmsrbmRrUjczNWVZWTJmZ0ZCcnErVEV4T0l2WHlSOEZaMzUvcms0dXRGUmU1azhhK1RpRDU3aWxMbEt0UDM0VEVFQkJVSElDQW9oQ3VYTHpKejBnYzg5T3piR0kwbUxHN3U5SC8wT1RhdFdzankzNmJ5MncrZnNHN0pMSnEwN1VhRDVoMHdHazBrSmNhemZjTUtxdFZ0VExXNlRWeHpYYnB3aHJXTFo2VkwwSysxODg5VnpQOXhJcUZoRlRDWmMvNjFNL3JjS1FDQ2lwZk0xYlB1MjdhUnhUTy9JKzd5SmVyZDFaYmpoL2NSc1c0WkVldVc1ZGgzd0lnWFdENW5DbnUycm1OUHhIcTY5bjhZSC85aW1FeG1mSzdaT3Z6UXY5NG0rdHdwdnZuUGkzUytkeWdkZXQyZmJoenpYKy9ZeGx3OFQvU2VDSHo4QTlOdEZ4L3kxTi92SU5lOXF3MTE3MnFUcTJjVGtkeFJRaXNpSWlMeUQzSHE2RUZ3T2lsVG9Vck9qVE94WStOSzVrNzlES1BKUk90dS9XbDFkMS9YU2JzQUlTWERhTmQ5RUV0bi84Q3EzNmYvdldYWllLQkoyMjVVcnRXUXhiOSt4NkU5RWV6ZnVabndscDBCK0dQZVQ5aXNWanIzSGVaS2pnRTJyMW9Fa0c0TDlWVmJWaTltMFl4dktWdTVKdmM5OWlMdWZ5Vzk0NTdxbitOelRQN3c5UnpiaEpRTW85dDlqd0xRLzlIbnFGNy9MdUppWTdEYmJPbmFyVnJ3Q3p2L1hKWGhEeE1DZ2tLb1Vyc2h1N2VzWTgrV3RkUzlxeTBibHYxR1VJbFM2VmFualNZVFNRbnhlSHI3c0hiSmJGYk8vem5kT0UrKy9na2hvV1U0Zm5BUGtUczIwYlJERDR4R0V5SnlheWloRlJFUkVTa2tXU1YzUDN6MFJvNTkxeTZleGRyRnMxeWZuNS93UGJVYnRlRDRvYjAwN2RnenkzdFE3MnAzRDBjTzdFNzM3dWhWeFVKQ0dmVEV5eHc3dUJmL1lzRkEya20vRWV1VzBiaDFsM1RKTEtSdG9TNFdFcHAraTdEVHlZcTUwMWkzWkRZMUd6U2o5OUJSNlE1ZmF0NnBkNWJQdEhuVlFqdzh2YWpUSk9kVlRCKy9BTXBXcnNtb056L0RaRXI3bGRZM2t5M05idTVwaWZUVkxjRFhNaHBOMUczU21ycE5XZ01RRTMyZWtHdE9ZNzdxL09uanJtY3ZXNmtHZlIvNUYwNkhndzlmZXd5QTB1V3JzR2J4TEx4OS9HalNwaXRyRjgraVRJV3FsSzlhTzhmbkVKRWJvNFJXUkVSRXBKQThNZmJEQWh2TDNjTUxnOEZBai90SFp0dk9ZRFF5NkltWHMyMVRya3BOQUZLVGs1ZzE2VU84ZmYycDBhQXBpMlpNb2xPZkJ6Q1pMY1JldXNDUkE3dHAyYmxQdXI1YjFpd21OU1daRnAzNzBMN0hJTGp1WGR3T3ZZWmtPbWYwMlZPc1h6cUhCczA3MEtIWEVKS1RFakNiTFpndGJ0bkdtdE45dGlsSmFRZE5YZDNPbkJtRHdVaFE4WkwwSGpvS216V1Y1S1RFZFBYN2QyNmlaTm1LQURpZFRteFdLMDZudzFVZlVqSU1uRTVhM24wdmJoNmViTit3QXBzMVZRbXR5QzJnaEZaRVJFU2trT1QzUGRtY25EcHlnRW52dlpxdnZ0ZSs4N3RwMVVJdVJaOWw0R012Y2VITUNUYXZYc1NKdzVIMGUvUlovdnhqUGdZTTFHK1cvakFvcDlQSnZRK1BvVlkyVi90a1pzdWF4UURVYk5nTWdBblBENk5SNnk1MEhmQkl0djF5T2lBck4rMU1aZ3V2ZkpoMkpZL1o0Z2JYSkxSUmtUczVzbjhYelRyMjVQU3h3NXlJaXVTVDEvLytRNFA0S3pFc25mMERBTHMycnlHc1luVmlvczhwbVJXNVJaVFFpb2lJaUJTeXhQZzRFaE91NUxtZmw3ZGZwbGZjK1BnSDBxUnR0MXlQYytuOEdRN3QzWWFuZC9xeG1yVHBpcnVISjFWcU53VFNUaCtlL2QxSGZEMytlYXpXVk9vMGJwVmhLMi9qMWwweUpMTjJtelhiTzEvakxsOWkrNFlWbENoZFB0czdlak56OVk3WXJHeGR1NFNEdXlPeWJYZnQ5VDdYKzNQRmZJcUZsS1JpOVhyWXJGYmE5eHhNczQ0OWNUcWRPT3gydnYzdlN4Z3dNSGprcTh6NDVuOTg4OThYOGZFUHBHeWxHbmw2RGhISkh5VzBJaUlpSW9WczgrcUZyRjR3SStlRzEybmRyVDl0dWczSVVPNWZMQ1RiYTMrdVpVMU40WnYvdm9qQllLRFBzTkhwNnR3OFBHbmNwcXZyYytXYURSZzY1aTIrSHY4Q0ZqYzMydlVjbkhIQTY3WVlBL3cwOFYxQ3kxU2dZNThITW8xaDhjenZzS2FtMEw1bjl2ZnFYaFVWdVpPd2l0V3d1TGxUcFhhNHEzekQ4cms0blU2YXR1dnVPZ3pyME43dEFLNTJ5MlpQb1V6RmFsU3YxeVRqd0pub2NmOUlvcytleEFCVXJkT0lzSXJWY2RnZFRQdjhIU3JYckUvWCs0Ymo3dWxGYUpueVBQemMvN0ZyOHhwcU5teVc3akF1RWJsNWxOQ0tpTWcvUm14c2JHR0hJTGwwNk5BaHdzUERjMjRvZVhMdGR0K2M1T2EwNE55WVArMExvcytlb2syM0FWU3FVVC9IOWh1WHo4UGhzTk9wNzdCTUQySEtURXowT1N4dTdwbldSYXhkeXI1dEc2blpvQm1WYXpYTTFYZy9mekVlZ0pmZW4rSTZVZmpZd2Iwcy8rMUgvQU9EcWQrMEhWNCtmaG42V1ZOVE9IbjBBQnVXejZWSjIyNTA2dk5nam9tbmoxOEFYajYrZkRYK0JWcDM3Y2VNYi83SHNESGpxRmk5THN0Lys1RmVEenhGM2J2YWNQNzBjY3dXTjA1RVJkS3NRNDljUFllSTNMaXM5MWVJaUlpSXlHMXQ2OW9sN042eWxzbzFHOUNxYTc4YzJ5Lys5VHQyL0xtU0JzMDcwS0JaKzF6TjRYRFl1Ukp6a2FEaXBUTFU3ZCs1aVlYVHZ5V29lRW51R2Z4WXJzYXpwcVpndDFseDkvQndKYk9YTHB4aHhqZi93OTNEazBGUHZKSnBNZ3RnY1hQbmdkR3ZVNzlwT3phdFhNRGtELzlOWEd4TWpuUHUyYnFPU3hmT1VPeWErM0ZiZHU1RGxkb05XYnRrRnRiVUZMNyt6d3NjM3J1ZFMrZlBzR3JCOUZ3OWk0amNPQ1cwSWlJaUluZWdFMUdSTEo3eEhmN0ZRdWc5YkhTNnUxZXZaN09tTW1meXgyeGF1WUFhOVp2U2JlRHdUTnNaakVhc3FTbnB5azRkT1lqRFlhZEVtWExweXJlc1hzeU1iOTdEeHorQXdVK094Y1BUTzhOWVYwOG92dGJWVTQzOWk2VmRvM1A1NG5tbWZ2d1dObXNxZ3g1L21lRFE5QWR0WFhzYU1ZREpaS2JIL1NQcDBHc0lKNDhlNUp2L3ZNREpxUDFaUHJ2ZFptWDFnaG5VQ20vaHVrdlg0WENBd1VDdkIwZnh5SFB2RWhOOURvZmRUc215RlduZXNSY1I2NVp4K2VMNUxNY1VrWUtqTGNjaUlpSWkveEFGdFkwNEoxY3VYMlRHMS84RGc0SCtqejZMcDVkUGxtM1BuejdPbk1tZmNPN1VVZW8xYlV2M1FZKzdWa2F2RjF5OEZMczJyOGJEMHd1VDJZTGRabVhubjZzd1d5eFVyRjRQZ0xqWUdCWk4vNGJJSFpzb1Vib2NnNTU0QmQrQVlobkdLbEdxTFB1MmJ5U29lQ2w4L3RyYTdMRGIyYkZwRlFDbHlsWWlPU21CNzk5L2phVEVCQVk5OFRKbEtsWWo3dklsVEdZTEhsNWVKTVpkNGZqQnZaa2VuTlc4VTI5OC9BS1o5K05FWms3NmdKSC8vaWpUYmRFYlY4em5VdlE1K2c5L0hrOXZYd3hHSTl2V0w4ZmQwd3ZqWHduOG1rVXo4ZlR5b1ZUWlNvU1VER1B0a3RrY1A3UXZ3NzI5SWxMd2xOQ0tpSWlJL0VQazVWN2EzRjVYazVrVnYvMUlRbHdzM2U0YlRzbXlsYkpzRjMzdUZOLzhOKzEwNE01OWgzRlh1M3V5SGJkenY0ZVlOL1Z6MWl5YW1WWmdNQkJRTEpnK1E1L0cyOWVmcE1SNEpyNzlEQ2xKaVlTMzdFem52a096dkdmMm5rR1BNZS9IaWF4YU1CMm4wK2txdjNvUVZKdDdCdURoNlUySDNnL2dIeGhFMmNwcGQrZXVYdlFyRVd1WHBoc3JxKzNVZGU5cWc3ZXZQLzdGUXJKOHg3ZFJxN3Z4THhaQzhWSmxBV2plc1NmcmxzeGgxK2JWcmpabWk0VnVBMGRnTkpsd04za3krcTNQY1hQM3lQWjdKU0lGUXdtdGlJaUlTQ0h6Q3dpaWRQa3FlYnFYdG5UNUt2Z0ZCT1Zydm00RFIxQ21RalhDVzNYT3RsMXdpZEowSC93NEpjTXFFRkl5TE1keEsxYXZ5OU52ZjVGbHZhZVhEKzI2RHlRMHJFS08xL09VS2xlWngxNTVMOGM1NnpSdWxlNXpnMmJ0Q1F3dWdjTnV4Mmd5VVRLc0loV3ExY215ZjZXYTJSK0U1ZTdwUmUxR0xWMmYyL2NjUXVQV1hZbS9jaGx3WWpDYUNBd3FqcnVubDZ1TmtsbVJXOGZndlBhUHZFUkVSSElwZW1oN3ZIb1B4YXZQMEFJYlU2Y2NGeDFGL1pSai9ic21kNHFpL3JNcWNwVWhpeGY5ZFNpVWlJaUlpSWlJRkVsS2FFVkVSRVJFUktSSVVrSXJJaUlpSWlJaVJaSVNXaEVSRVJFUkVTbVNsTkNLaU1odDU4Q3VMVVNzVzRiTm1wcWg3dWlCM2V6Y3REcVRYbm16WnVHdlRQdnNIYTVjdm5qRFk2VWtKYkpxd1hST0hUbVE3ekVpdC8vSjlLLytlOE94aUlpSUZDVzZ0a2RFUkc0N0c1Yk41VkwwV1JvMGE1K2hidFBLQlJ6YXN5M1gxNUJrWnMyaW1hejgvUmNNQmdOTGZ2MmVleDk2QnFQSmxPOTRrNU1UMmJCc0xuc2oxalBpNWY5aE11WDh2K2Z6cDQ5ejVuZ1U5WnEyQmVEaStUUHMzN2taU0xzN05DZHU3aDc1dnZMbFZrcWNQWm5FT1pNTGZGekx4N01MZkV5UmY2cm9vZTBKbnJ5aXNNTVF1U21VMElxSXlHMGxNVDZPRTBmMjA2eERUd3pHakJ1UnV0NDNuSW5qbm1iUDFuVzA3VDR3VDJNN25VNld6Wm5DeHVYemFOcStPeFdyMTJQR04vL2p4OC9lcHQranorTHA1Wk92bVAwRGcybmR0Ui9MZi91UjlVdm0wS3Bydnh6N0hOd2R3WXE1UDdvUzJtdE5IUGRNanYwcjFhalA0Q2RmelUrNGhjS3JkOEZkRHdWZ0xkRFJSUDdaQ3ZyblIrU2ZSQW10aUlqY1Z2WkdyQU9ua3diTk96RHVxZjVadGx1emFDWnJGczNNVUY2dVNrMGVmUHJORE9XSjhWZVk4OE1uSE42M2c3YmRCOUtxUzE4QWhqejVHcjk4K1IrKytjOEw5SDV3TkdHVnF1Y3I3cnZhM2NPNVU4ZW9XTDF1dnZwZmEreW5NNWc3OVRPT1JPNWkxRnVmWVRUK3ZYcHNzNmJ5NlJ0UEVWYXgyZzNQY3lzVjVIM0hvSHRvNWM1UzBEOC9JdjhrU21oRlJPUzJFckZ1T1ZYck5LWllTQ2k5aDQ3S2MzOXYzNEFNWlhzaTFyTm8rcmM0N0hZR0RIOE9zOW1OYVorOXc0QVJMeEJXcVRyRFg1N0FyOSs4eCtRUC8wM0RscDFvZTg5QXZIeDgwNDNoY05oNVozVE9LOEs3dDZ6TnNtN3Nwek55L1J4TjJuWmp4NStyaUZpN2pFYXQ3M2FWcjEwOEMydHFLbzNhZE1uMVdMY2o2K2craFIyQ3lLMHhla0poUnlCeVV5bWhGUkdSMjhhcG93YzVkK29vN1hzT0FxQk80OVkzTnQ2UkF5eWYreVBIRHU2bFFyVzY5TGovQ2Z3RGd6a1JGY21SL2J1WTkrUG45Qm4yTlA2QndRejcxemhXTDVqQmhtVnoyYlZwTmVHdE90T29WUmNDZ2tJQU1CcU1kT3p6UUo1ajJMOXpNeWNPUjFJc0pEUlAvVUxMVktCT281YXNtUHNqRmFyWEphaDRTYUlpZDdKdXlSdzY5eDJXNyszUnR3dTlUeWgzaXVEQ0RrRGtKbE5DS3lJaXQ0MjFpMmNCNE83aDVTckxidHZ4OVpwMzZrMkhYa000Y3p5S0ZmT21FYlZ2Qno1K0FmUWVPaXBkY2h4V3NUcnRldzVtMlp3cFZLa2RUdTFHTFRHWnpMVHJNWWc2alZ1emFNWWtOaXlieTRibDgyalZwUzl0NzdrUERBYWFkZWlacCtmWnRtRUZKNlAyVXl3a05OTnQwRG01dS8vREhEdTRsMm1mdlUyYmJnTllPUDBiS2xhdlMrTnJWbXhGUkVTS01pVzBJaUp5V3poMzZpZ0hkbS9OVVA3RTJBOXpQWWFYZDlvMllUZDNEODRjajZKVjEzNDA3OWdMTjNlUERHMmJkZWlCMmVKR2pRWk4wNVVIaDVibS9sRmpPWDU0SCt1V3pLRiswNHduTGVmR3BwVUxXRHp6ZTRvRmgvTGcwMi9nRzFBc3oyTjRldmt3NExFWG1EVGhGWDZiOGlrQlFTSDBmWGdNR0F6NWlrbEVST1NmUmdtdGlJamNGcGJObVlyRjRvWTFOU1ZkZVhDSjBua2VLNmhFS2NhODh5VW1zd1hJZnBWMzBZeHYwMzIrdXNwYnRsSU55ajVSSTg5ek81MU9sczcrZ1Q5WHpDZTBUSGtHUHZFS3Z2NkJlUjdIWmsxbDErWTFyRnN5RzRmRGpxOS9JSmN2WG1ER04vK2pSZWMrbEs5YU84OWppb2lJL05Nb29SVVJrU0l2Y3NjbW92YnRvTTA5OTdIcTkxL1MxZVhtVHRhcnZMeDk4Zkx4QTNBbHMwQ3VEcGM2ZW1BUDJ6ZXN5UE83cnRkS1RVNWkxdmNmY25CM0JKVnExcWZmSTg5bXVqcWNuVE1ub3RpOGNpR1JPLzRrSlRtSnNwVnIwbVBJU01JcVZXUEw2c1dzV3pLYktSKy9TVUJRQ0ZWcU42SmQ5NEc0ZTNybFBMQ0lpTWcva0JKYUVSRXA4Zzd2M1ViVk9vMm9VcXRCaG9RMk4zZXlYblYxZGZWNk9SMHU1WFE0V0xkNE5rSEZTMlo2TDJ4dW5EOTluSm1UM2lmNjdDa2F0dWhJMS9zZVRYZmRUbTc1K0FWeSt2aGhxdFpwUktOV2QxUG1tdXQ1bXJUdFJuakxUa1R1M015ZUxldElTVXBRTWlzaUlrV2FFbG9SRVNueW1yVHRob2VuTi9GWFlqTFU1ZVdxbTl6YUc3R2UrQ3VYYWRLMkd3Q2JWeS9pd3RtVDNQZllpL2xLUWlQV0xXUHhyOThCVHJvUGVZSUd6WEorNzdaRjU5NjA2Tnc3MDgrUHYvbys0NTdxajI5QVVMcUVGdEpXbm1zMWJFNnRoczN6SEtlSWlNZy9qUkphRVJFcDhrSktoZ0ZrbXREbWJjdXhYNGI3WTY5S1Nvd25LU0dlWWlHaEhOeTlsWjJiVm1PMzJXalN0aXViVnkyaWFwMUdWSzNUQ0tmRHdlSElIVlN1MlNESCtSTGo0MWo0eTlmczNiYUJZaUdoOUh2MFdVcVVMcC9yZUIwT2UvWU5uTTRzMnhnTVJndzZIRXBFUklvNEpiUWlJbkpieTh1VzQ5YmQrdE9tMndEWDU2L0hQMCt0OEJZMDc5U2JqY3Zuc1hieExNWitPb09lOXorSjNXNW4yWndwR0l4R0huLzFQVkwvT293cVl0MHlGdnp5TmIySGpxWk80MVpaenJVbllqMkxwbjlMWXZ3VjZqZHRSK2QrRCtIdTRabW5aM3RuOU1CczY5Y3YrNDMxeTM3THRLNVd3K2JjKy9DWVBNMG5JaUx5VDZPRVZrUkVibnZYSjZxWnVmNGs0elBIb3poNzhpaDFtN1RKME5aZ05OTDd3VkVrSmNUeHg3eHAxR2pRRkQvL1lpeWJNNFdHTFRwU3Jrb3Q1djA0a1dJaG9aUXVYOFhWeitsMHNudkxHdlpzWGMvQjNWdnhEU2pHb0pHdjVHbzFOelA5SG5rMnk3cGZ2MzJQYW5XYlpKbFUrd1VHNVd2TzIwVnNiR3hoaHlCU0pCMDZkSWp3OFBEQ0RrUEVSUW10aUloSUp2WkVyTU5nTUZBenZFV205VWFUaWY2UFBzZTVVOGZ3RHd6bThzVUxiRmcybDhEZ0V2UjllQXhmalgrZUdkLzhqK0V2L2hkdlgzOVNVNUtaK2UzN0hOcTdEUUEzRDArR2pYbWJnS0NRZk1kNC9SMjQxd3NxVVNySE5pSWlJa1dac2JBREVCRVIrYWV4V2EzczJQZ0hGYXZYYzkwQmF6U20vUy96Mm50dTNUdzhDYXRVSFlBenh3OERVS3BjWmJ4OS9la3pkRFR4c1RFc256T1ZwTVI0ZnZqb0RRN3QzVWE3SG9ObzNiVWZxY2xKVFBuNERYWnZXWXZUNGJqRlR5Z2lJbko3MEFxdGlJamM5bFl2bU1IcUJiay83WGpQMW5Va3hzY1IzcXFUcXl5b1JHa0FGczJZUkxXNmpkTWRxSlNTbk1TcTM2Y1RFQlJDYUprS0FKU3ZXcHMrRHoxRDVab05PTFFuZ2pQSEQ5Tys1eERYU2NSQkpVcXphTVlrWm4vL0VRdC8rWVp5VldwU0xLUWszcjcrR0UybWRPTTdIQTRjZGhzMm13MmowY2dmODM3SzFYT3NYenFIOVV2blpOdm02YmUvd0MvZ3p0NStMQ0lpUlpjU1doRVJ1ZTAxYXQyRnhtMjZaTnZtMnNPanF0ZHJRbXBLTWxYck5IYVYxV3pRakFNN043UGp6NVZzMzdBaVEvK2dFcVhvODhEVDZSTFJxMWZqMUd6WW5NVDR1SFF4MUc3VWtxcTF3OW01YVJYN2QyM2g1SkVEN04rNU9jZG5xZCswSGZjK2xQdURybkxpNVozNXFjNGlJaUpGZ1JKYUVSRzViWmd0Ym9TVURNUGk3dTRxQ3lrWlJraG9HWUwvV21ITlNrakpNTHg5L0FGdzkvVEtrQUFiVFNidWZYZ012ZXkyZE51T0FjeG1DMmFMVzVaakd3eUdUQk5xTnc5UEdyWHVRcVBXYVhWT2h3T2J6WXJUNGNEaGRPQjBPSEE2blRqKytqdE9KeDVlM2xqYzNET01KU0lpY2lkU1Fpc2lJcmVOa0pKaFBQN3ErK25LcnYrY2xkeTJNNW5NbUR4dnp2OCtEVWFqa2xVUkVaRTgwS0ZRSWlLU1B3WUR6cVNFd281Q1JFUkU3bUJLYUVWRUpGOU13YUhZVGg0cDdEQkVSRVRrRHFhRVZrUkU4c1d0WVhOc2gvZmhpTHRjMktHSWlJaklIVW9KcllpSTVJdG45eUVZTEc0ay9QQlJZWWNpSWlJaWR5Z2x0Q0lpa2k5R3Z3QjhIdm9YS1p0V0VmZnBtMXFwRlNrQU5tc3E4VmV5L2xtNmV2SjFidTNmdVlub2M2Y0t2QzNBdVZOSGlkcTNJOHY2NkhPblNJaUx6ZlY0Tm10cWhqSzd6WnJyL2xuWnRYazE4MytjbU9kK3NaY3VaSnpmNmVUbkw5NWx3UzlmMzNCY1YrVTNQaEZKbzFPT1JVUWszOXpDVytJMzZrM2l2LytBbU9mdXgxeXhPdWF3aWhnOHZmTTNZUHZlQlJ1ZzNGU3g3LzdycHM5aGpkeCswK2Y0SjlueDUwb1cvUHcxWXorZGtXbjlrZjI3bVBuZEI0eDRhUUwreFVKeUhHLzZWeE5vM2EwL2Jib055SGRicDhQQlIvOStncnBOV3RPKzU1Qy9DcDNNL3U0akV1S3Y4T1RySCtOeDNjKzh3MkZuNHJobmFOUzZDMTBIUEpMajNFZjI3MkxXZHgvU1oraG9LdGFvQjhDRnN5ZjU4ZE54dE9yU2wvQ1duWE1jSXl2SEQwZXliY01LdWc5NUl0ZDlyS2twZlBmZXF4UXJYb3I3SG5zUmR3OVBBR3cyR3dkM1IxQzhWTmw4eDFNUThZbkkzNVRRaW9qSURYRnIxSXFBcW5WSW1qK04xRzNyU2RxM0RmS3dnblF0aXhMYUl1Vk9TemJ6eTJhMTh0NUxEM04zdjRlbzM2dzljeVovVEVKY0xFT2VHcHVyL2c2SEhXdHFLdTRlbmtUdDM0bkZ6VDNiWlBiNkZkN1VsT1JzVjMyemF1dnU0WW5GelIwblR1SXVYeUlwOFpwVHpRMEdPdDA3bEdtZnY4T3EzNmR6ZDcrSGNqVitaaTVkT012TWI5OEhnNEhBa0ZCWHVhOS9JRUhGUzdIZzU2ODVlL0lvWFFjOGd0Rm95dmM4ZVdGeGM2ZEwvMGVZK2QwSC9QRGg2d3g1YWl4ZVByNnVGZHZzN3AyK0ZiNGUvd0xKU2ZHTWV2TnpOcTZZejlKWmt4azJaaHhobGFvWGFsd2loVUVKcllpSTNEQ2pYd0RlZzBmaVBYamtEWTBURzV2NzdZbFMrSUlucjdqcGN5VE9ua3ppbk1rM2ZaNmI2Y2orWGFTbUpGT21ZalVjRGpzSDkwVFFwRzAzVjMxTTlEbnNkaHNBQ1ZmU2ZnYXVidjBOTGxHYUZYT25jWERYVmthOFBJRWprVHVwVWI5cHR2Tjk4TXJ3ZEo4M0xwL0h4dVh6Y2hYcnRXMDc5eDNHWGUzdXliSnRwWnIxcVZpOUxsdldMS1pScTdzSktsRXFWM05jS3o0MmhoOC9IVWRxU2pKRG5ocExZSEFKVjUySHB6ZERubnlOQlQ5L1JjVGFwVnc2ZjRiK2p6NkhoMWY2MWVCZG0xZG5POGVsODJkeTFjN1QyNWZLTlJ1NFBsZXZmeGQ5SC80WHYzNzdIdk9uZmNHQUVjK1RuSndJZ0x1SFY2NmZzYURqUzAxSjV0enBZelJ1M1FXQUUxR1JlUHY2VTZaaXRWekhKSEk3VVVJcklpTC9HTmJSZlFvN0JNbXQwUk1LTzRJaTQ4Q3V6WGg2K3hKY3ZCUkhEKzRoT1RHQnNJcC9yNlJOK2ZoTllpOWRTTmRuNHJobkFCajB4TXRzV0Q2UEx2MGVKaTcyTW1kUEh1WHN5YU5zV3JrZ3d6d1ZxdFhoL2xIL1pzQ0k1MTFsMDcrYVFLMkd6YW5WcUVXT2NWN2Z0bmlwY2puMmFkOXpDTjlNZUlubHYwMWx3SWdYL3E3NGE1T0d3WkIxMzRTNFdLWitPbzdZbUdqNlBqeUdjbFZxWm1oak5Kbm9QdVFKZkFPRFdMMWdCdCs5OXlxRG4zdzEzUXIxbk1tZjVCaG5idHFWTEZzeFhVSUxVTDFlRXdZTWY1N1M1YXNBa0JoM0JRQnZYNzljelhrejRqdDE5QUJPaDROcWRSc0RjT0p3SkZWcWgyUEk3cHN0Y2h0VFFpc2lJdjhZdDJMRlR3cEdjR0VIVUZRNG5Sell0WVV5RmFxQ3djRCtuWnN4R0F5VStTdEJBaGo5MXVldXI3ZXVYZUo2aC9iY3FXTk0vbUFzNFMwNzBiaE5Gell1bjRlM3J6OXQ3dm43SGRlRjA3K2xXcDFHVkt4UkQ3K0FJQUNxMVcyU0xvU2cwTklaeXJLU2w3YVFsbVJWcjllRTFKUms3RFlySnJNRlNOc21EV0EwWmY2clpteE1ORk0vZm91WTZMUDBHREl5eDFYbk50MEc0T01Yd01KZnZtSFNlMU1uU1E4QUFBK3lTVVJCVks4eWVPU3JsQ2lkbG5CbjliN3hWYi8vdGNLYlU3dXI5dS9jeE1rakI5T1ZuWWphbnhiM1gzL3djUEg4YVpiLzltT1dZeFFyWHBJR3pkcmZsUGhPSE42UGg1YzNaU3ZYSUNiNkhBbHhzYTdrVnVST3BJUldSRVJFNUNZNWRmUWc4VmN1RS9iWGR0QUR1elpUdkZSWjNQNDZaQ2dsS1pHNEt6R3U5bGUzSEo4K2RvanBYMDhnT0xRTWpkdDBCZEsycEZhc1hzOTFRSkxObXNxQ243K21RclU2MlI2YWRPN2tVWFpzWEhrekhnK0EzZytPd3VMbW5xNHNOU1VaQURkM2p3enRUeDA5eVBTdi9rdEMvQlY2UGZnVTdoNWVYSW01aUY5Z1VLYmpPeHgyTnE5Y1NLMUdMZkh3OUdiTzVFLzQ0Y1BYR2Z6a3E2NlYwNEowYU85Mkl0WXV6YmJObWVOUm5Ea2VsV1Y5NVpvTlhBbHRRVHNSRlVtVld1RVlqU1pPSEk3RTR1Wk94ZXAxYjhwY0lrV0JFbG9SRVJHUm02UjBoYXJwVnQ1R3ZmbDV1dnJJSFp1WU8vV3pEUDIrbmZBeUFIR1hML0hGMjJONDVQbDNPWHZ5S0tXdVNlQ3VYb25qNHhlWWJRejdkMjVtLzg3TitYNkduRnlmekFJa3hzY0I0T1h0bTc3QzZXVGg5RzlKVFVubXZoRXZFaEJjbkMvZUhrUGI3Z05wMWFWdnB1TWYzQjNCa2xtVE1aa3ROR3A5TnlhVG1VVy9Uc0x6K3JFTHlEMERSM0RQd0JHWjF2MzJ3eWZzM0xTYVIxOFlUOG15bFRKdDgvYm8rekNaYjk2djJOY2VKbGIzcmpiVXZhdk5UWnRMcENoUVFpc2lJaUpTU09vMWJVdTlwbTFkbngwT085Ty9tc0RGYzZjWThmTC9YTW5pM0NscFNlL0ZjNmRkYlMrY09RR2tiVy9OVG02djdSbjNWUCs4aHArbDJKaTByYmxYdDBHN0dBd01HUEU4aWZGeGhKWXBEMERKc0lyczJQZ0hMVHYzd1dBMFpoZ3JZdTFTekJZM2FqZHVDYVFkMWxTcFp2MTBpWFRrOWo5SlNVN0tOSmFyMzdQc1ZxbXYvV2VRblJOUit6RmJMSlFvWFQ3VGVvZkRqdFBod0hUZFZ1dGJGWi9JblVnSnJZaUlpRWdoY2RqdFhJbys2L3I4eDd5Zk9MaDdLejBmZUpMWW1HZ0FUQ1l6dXphdm9VVHA4cHc1RVlYVDRjQmdOSExteEJFc2J1NEVseWlkN1J4NXViYW5vRnc0blpac1ozYnlzVjlBVUxwRXQzSGJyc3lkOGhrN042K20zbDF0MDdVOWZld1FoL1p1bzFIckx1bnV1cjErVlhqWm5DbkVSSi9MTnFiTVZzS3Z5azNDZVBIY2FXS2l6MUdoV2gyTUpoUFJaMC9oRjFETXRYMGMwcTVvQWx6dkV0L0srRVR1VkVwb1JVUkVSQXJKbGN1WFhDY2FYK3ZxaWl6QWdCSFBFeEJVbkhzR0RtZlNlNjl5NnVoQnlsU3N4c0U5RVlSVnJJYlJsUDNkckhtNXRxZWdIRCs4RHpjUHp4eVRiWUM2alZ1emJ2RXNWczMvaGVyMTdzTDlyd1RSNlhTeWVPYjNtQzF1dExyNzNtekhlT3FOVHpNdHQ5dHRITm9Ua2FlRHJyS3lKMkk5a0hieXNkMW01Y2RQeCtFYkdNU1FrYS9pN3BsMmpjL2Y5OVNtVDJodlJYd2lkeW9sdENJaUlpS0ZKQ0FvaE1FalgyWG1wUGZ4OFE5a3dQQVhDQTR0emNyNVA3Tm04U3k2OUh1SWFuV2JVTFYySXd4R0kzNkJRZXlKV0k5dlFERk9IejFJdC91RzV6aEgzU2F0Yy9XZTVkUlB4dVU1L3BTa1JFeG1NMmFMbTZzc05TV1pxTWlkVktoV0o5TXR4TmN6R0kzYzNmOWhwbjMyRG90L25VVFArNThFWU9PS2VaeU0yay9IM2cvZzQ1LzllOEpYWWk3aTZ4K1lZYjc5T3pjejg5djM2ZlhnS09vMmFaM3JmdGR6Mk8xRXJGMkN5V3loWnNQbW1Nd1dlajR3a3A4bWp1Zkh6OTdtL2xIL3hzM2RBNnMxRlNEZDkrTld4Q2R5SjlOUGg0aUlpRWdoMmJ0dEF6OU4vRDhxMVd6QUk4K1BkeVd6NjViTW9mZURvMXduSEY5TmFPbzBiczJPalgrd2VzRU1MRzd1MUFyUCtYN1pnT0FTVktoV044ZS84aFA3NTI4L3crV0w2ZS9RM2JIeEQ2eXBLZFJzMkR6WFkxV3FVWitHTFRxeVkrTktOaXliUzFUa1RsYjhObzJ3aXRWcDJxRkhqdjEvbXZoL2ZEVSs3ZjdkdFl0bjhmN0xqd0pRczBFemFqWnN6dTgvZmNuNTA4ZlQ5YmtTYzVIUHh6M05pcm5UY2h4Lys0WVZ4TVhHVUR1OEJWNCthWGZRVnFoV2x6NURSM1BxMkNHbWYvVmY3SFliS1VtSlFNWXQwVGM3UHBFN21WWm9SVVJFUkFwSnVjbzE2VEZrNU4vdlNEcWRyRmswaytyMW1oQjc2UUt6di8rSTZMT25HUDdTZndGbzNMb0xmLzR4biswYi82QjVwOTZ1cmE1WHhWMit4SUhkVzlLVm5UbCttSzFybCtRcW51dmJabllkME9XTDUxbjR5emNjMnJzTlQyL2ZkRnVla3hMaVdMM3dWd0IyYjE1RHJZYk5jOXdTZlZXWC9nOXo0Y3hKbHYwMkZZdkZEYi9BSVBvUGZ3NkR3WkJ0djZURWVNNmZPVUdUdjVML2xPUWsxd25RQU4wR0R1ZjQ0WDNNbXZRQmo3NzRIOWZxcVY5Z0VMWERXN0IrMlcrVUxsK0Y2dlh2eW5UODVNUUUvcGovTXlhVG1WWmQrNldycTlHZ0tSMTczVTlNOURtTVJwTXJvWFc3SnFHOTJmR0ozT21VMElxSWlJZ1VFbmNQejNTSjY4WHphU2ZlSHR5empaam84eFF2RlVidFJpMWQ3VDI4dlBFdkZzTEZjNmNwWDZWV2h2R2l6NTFrd2M5ZnB5czd1RHVDZzdzamNoWFA5VzNEVzNZR1o5clhEcHVOZFV0bXMzcmhyOWlzcWRTOXF3MmQrZ3pGeXlmdCtoeUh3ODdzN3o4bU1mNEsxZXMxSVhMSEptWjk5eUY5SHg2VHF5MnpKck9GR2cyYWNpSXFFbXRxQ3FGaEZUQmZkN2hTWm80ZDNBdE9KelViTk11MDN0UExoLzl2Nzk1anRDb1BQSTcvQnVibG90QmgyRUdCUlpvQnk2WExaU29vVUNuVWlZcmdyVjRvVld2VnJsdTc2KzQyYmZhYXJadjl3M1NiVk52YTJGdkNGbXlYMmhRRGdpNjJGb2pDSWtVQktTQnlsWHBEV0JBQldTb09NKy8rTVRCaEhKQ053WTRuZmo1L3ZYUGVjNTQ4ZVRQL2ZIUE9lWjdMUC9lbGJGajlWSm9hRzVOUzh1U0NYMmJZcVBHNTVOcGJzbVhEczNsazFnL1Q1Nk1EVTFWZDArYjZlVCs3UDRjT0hzaUZsMzRtMVRWbnQvbCszTVZYdFh3K3RwTHg4UXRGdmQvemd3ODdRUXNBMEU3SzVYSldMdjExZXA5VG00RWZINWxQWG5KMTVzejRiaVpkZjJ1YnU2TU5ieC9PN09uMzVJM2R1MUpkYzNibXpyd3ZOLzNOWGVsenpvQ1djMm9IajJpMTcrMHhPMTdjbWowN1gyM3pMdTNPVjdabnkvclZxUnRYbis0bmVVOTE3KzdtVlpqWHJIZ2lLWmRUWFhOMkxyL2hqdFFPSHQ1eXpwR0d0ek5ueG4zWjl2eWFuSGZoeGJuOGhqdnkyQy8vSXl1WC9DcnpaLzBnVjMvK3p1UmQ3clMrOXZJTFdmVHdyR3pmdERaOXpobVFibFhWMmJobVJWN2F1aUZqNjYvS3FQR1hwTXNaWjU3dzJpM3JWcWFxWjYrY00yRHdTY2NmTkh4MEJnMGZuYVQ1dmQ4bEM1cC9vNGxUUHB0THI3czFjMzd5bmN6NzZmMzV3bGYrcmRWMWkrZlB5dVoxSzlPN1gyMG1Yajd0cE9NZmMvRE41dFdrajUvcit6ay9RTkFDQUxTYlVxZk8rZHEvVDI5MWJNNk03N1k1Yi84YmUvTFE5SHV6NDZWdHVlcW12MHJ0a09HWitlMjc4c0IzL2pWWDNQamxWbmR4ajdkbjU2dFo4dGpzUExmNnFYVHBla1krTnV5OGREMnplOHYzenp6NXE2eFp2amhMRnN6T29CR2pNL3BUazFxRmFwSTg4ZWd2a2lRZEtqcGs3TVZYWnVLVXFhMFdQZHI5MnN1Wk8vTjcyZlhxN3pPa2Jrd21UMnQrUC9TeTYyL0wvcjI3czNiRmt6bXpXMVV1dnVibVZ1TTJIbW5JNXZXcnNtcnBiN0o5MDlwVWxrcVpNR1ZxeGsrNjl1aFdSVXV5YU42c0xKNC9LMHNlbTUyaGRXTXliUFQ0MUE0WjBXcWYxeGUzYm1oK1pQdG9NQjk3UlBuWTlrYnZ0T09sYlVtU3Z2M1BUWkw4MlhtZnpLNVhmdC82Tnl5WHMvaVJCN1BzOFlmVHJhbzZVLy9pNzl2c0xmdE9UVTJOTFh2Sjl1cmQ3LzJkSDlCQzBBSUF0S1BHSXcxcGFtcEtxZFFwQi9idFRaSjBPQnBQNWFhbVBMdDhjUmJPL1drYUd0N08xVGYvZGN0cXVMZDk3ZTQ4K01OdlpPN00rL0xjcW1XNTZNb2JjbGJmL2ttNW5PMmIxK2ZwSnhaazgvcFZxYXlzekFVVEoyZjhwR3RieFd5U1hIblRYK1lUNCtyejlCTUw4dnp2Vm1Uam1oV3A2ZjJuR1hQUkZSbHh3Y1JVbGtvWk1XWmlkcjZ5UGRkOThhdnAwMzlneTdXSDMvcERsajArSjc5ZDlHZ2FHNDlrVFAwVnVlUXpON2RFV2tXSERybjIxcS9rSi9mK1M1WXZtcCtxbmpVWmR2Nm44c0xHdGRteWJsVTJyMStadzM4NGxNcFNLYVBHWDVvTEoxM1Q2cEhhNGVkUHlOQzZjVm05N0RmNTdlSkhzKzZacFZuM3pOSjA3dEkxQTRhTXpJUXBVM05XMy83NTBqL2ZrM0pUVTh0MUgrblJNMG15YVA2c05uZEZENy8xVnBZdm5KZktVcWYwUDNkb3kvSDZxMjVzK1h6bzRJRTgrdk1mWmRQYVo5S3Rxam8zM2ZuMTlQaVRYcTNHZVgzWGpzejd6KytuKzBkNnBGUG5Ma2xGUlY1NVlYUDI3bjR0ZmZvUFROL2pmcWZUUFQrZ05VRUxBTkNPZHJ5MExUTy9mVmZMM3gwclMray9zRGxtWmsrL041dldQcDJxNnByY2VPZlgwNjkyVU10NTNYdjB6QmYvN2h2NTlVTXpzdnFwUldsc1BKTExwdjU1ZnY3OXUvUEdubDNwM0tWcnh0WmZrWEgxVjc3cnRqZjlCZ3hPdndHRDgrYitON0o4NGJ5c1hyWXcvL1hnajdONjJjTGMvZy9mektEaG96Tmd5SWcyVy9QODZPNnY1c0MrMTFOZGMzWW1UN3M5QTRmV3RSbTdVNWV1bVhiSFArYWg2ZmVrZHZDSTdIdjlmekwvWi9mblNFTkRldlh1bDVHVHJzdklzWjl1V1RuNG5TcExwVnp3NlNrNWY4SmwyYngrWlZZdlc1UnR6Ni9Kb2Y5OU16VzltL2U0N2RTNVM2dHJocDgvSVd1T3JwYTgvQVJqZHVyU05aT24zZDZ5MyswN3pabHhYN1p2V3B1eit2YlA1Nzc4VDZucTJhdk5PVlU5YTdMejVlMTU5ZWkrczBuejNmYVBmMkpjSmwxL1c2dkhxMC8zL0lEV0tzcmxjcm05SndFQWNDS0g1ajZRUXc4L2tKb0hGcC9XY2ZmdjMzL3FrLzVJM2o3OFZqWTh1enhOalkycDZOQWhIejEzYUhyMjZwTWtPYkR2OWF4YStuZ3V2UFNhTm1GMHZKZGYySmpxbXQ3cDFyMHF2L2p4TjFNN2VFVHF4bDdVWmhYay80OURCdzlrK2FKSDBuL2drSHhzMktpVG5yZnhkMC9uMEp2N1V6ZXUvdFFyR1pmTExaSDM0cGJuMHZYTTdzMTNrOStEZ3dmMnBXUEhqbTN1TnAvb3ZDTU5EYTJPZGVqWUlkMjY5M2pYK2U3ZnV6dXIvdnZ4VEpqODJWU1czbjFScW5LNW5NWWpEU21YeTIyMjZqbVY5enEvOXJaMTY5YU1Hblh5L3d0NHYxU2NaTWx6UVFzQWZHQjlHSUlXaWtUUTBsNU9GclNuWGtNZEFBQUFQb0FFTFFBQUFJVWthQUVBQUNna1FRc0FBRUFoQ1ZvQUFBQUtTZEFDQUFCUVNKWHRQUUVBZ0ZQWmMwdjlhUjJ2OUwyNXAzVThBTnFIb0FVQVByQktRMGZtak54eTJzZHRPTzBqQXRBZUJDMEE4SUZWR2xLWDBwQzYwejd1NmI3akN4OGFmL3V0OXA0QnRGSlJMcGZMN1QwSkFBQUFPSm1LaW9xS0V4MjNLQlFBQUFDRkpHZ0JBQUFvSkVFTEFBQkFJUWxhQUFBQUNrblFBZ0FBVUVpQ0ZnQUFnRUlTdEFBQUFCU1NvQVVBQUtDUUJDMEFBQUNGSkdnQkFBQW9KRUVMQUFCQUlRbGFBQUFBQ2tuUUFnQUFVRWlDRmdBQWdFSVN0QUFBQUJTU29BVUFBS0NRQkMwQUFBQ0ZKR2dCQUFBb0pFRUxBQUJBSVFsYUFBQUFDa25RQWdBQVVFaUNGZ0FBZ0VJU3RBQUFBQlNTb0FVQUFLQ1FCQzBBQUFDRkpHZ0JBQUFvSkVFTEFBQkFJUWxhQUFBQUNrblFBZ0FBVUVpQ0ZnQUFnRUlTdEFBQUFCU1NvQVVBQUtDUUJDMEFBQUNGSkdnQkFBQW9KRUVMQUFCQUlRbGFBQUFBQ2tuUUFnQUFVRWlDRmdBQWdFSVN0QUFBQUJTU29BVUFBS0NRQkMwQUFBQ0ZKR2dCQUFBb0pFRUxBQUJBSVFsYUFBQUFBQUFBQUFBQUFBQUFBQUFBQUFBQUFBQUE0TDM1UDgvamYvNGlSQlpRQUFBQUFFbEZUa1N1UW1DQyIsCiAgICJUeXBlIiA6ICJtaW5kIiwKICAgIlZlcnNpb24iIDogIjQzIgp9Cg=="/>
    </extobj>
  </extobjs>
</s:customData>
</file>

<file path=customXml/itemProps1.xml><?xml version="1.0" encoding="utf-8"?>
<ds:datastoreItem xmlns:ds="http://schemas.openxmlformats.org/officeDocument/2006/customXml" ds:itemID="{2B080A74-8AAA-4848-9686-D1ED9BBBB1E2}">
  <ds:schemaRefs/>
</ds:datastoreItem>
</file>

<file path=customXml/itemProps21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375</Paragraphs>
  <Slides>58</Slides>
  <Notes>3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baseType="lpstr" size="78">
      <vt:lpstr>Arial</vt:lpstr>
      <vt:lpstr>Calibri Light</vt:lpstr>
      <vt:lpstr>Calibri</vt:lpstr>
      <vt:lpstr>Adobe Gothic Std B</vt:lpstr>
      <vt:lpstr>宋体</vt:lpstr>
      <vt:lpstr>字魂59号-创粗黑</vt:lpstr>
      <vt:lpstr>TypeLand 康熙字典體試用版</vt:lpstr>
      <vt:lpstr>汉仪全唐诗简</vt:lpstr>
      <vt:lpstr>微软雅黑</vt:lpstr>
      <vt:lpstr>楷体</vt:lpstr>
      <vt:lpstr>黑体</vt:lpstr>
      <vt:lpstr>华文行楷</vt:lpstr>
      <vt:lpstr>Times New Roman</vt:lpstr>
      <vt:lpstr>方正姚体</vt:lpstr>
      <vt:lpstr>华文隶书</vt:lpstr>
      <vt:lpstr>思源黑体 CN Heavy</vt:lpstr>
      <vt:lpstr>华文楷体</vt:lpstr>
      <vt:lpstr>Comic Sans MS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第一段 </vt:lpstr>
      <vt:lpstr>PowerPoint Presentation</vt:lpstr>
      <vt:lpstr>PowerPoint Presentation</vt:lpstr>
      <vt:lpstr>PowerPoint Presentation</vt:lpstr>
      <vt:lpstr>PowerPoint Presentation</vt:lpstr>
      <vt:lpstr>第二段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第三段 </vt:lpstr>
      <vt:lpstr>PowerPoint Presentation</vt:lpstr>
      <vt:lpstr>PowerPoint Presentation</vt:lpstr>
      <vt:lpstr>第四段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第五段 </vt:lpstr>
      <vt:lpstr>PowerPoint Presentation</vt:lpstr>
      <vt:lpstr>第六段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第七段 </vt:lpstr>
      <vt:lpstr>PowerPoint Presentation</vt:lpstr>
      <vt:lpstr>课文基本结构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字词积累</vt:lpstr>
      <vt:lpstr>字词积累</vt:lpstr>
      <vt:lpstr>字词积累</vt:lpstr>
      <vt:lpstr>字词积累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2021-06-18T08:48:59.859</cp:lastPrinted>
  <dcterms:created xsi:type="dcterms:W3CDTF">2021-06-18T08:48:59Z</dcterms:created>
  <dcterms:modified xsi:type="dcterms:W3CDTF">2021-06-18T00:49:13Z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