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Default Extension="wav" ContentType="audio/wav"/>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4" r:id="rId1"/>
    <p:sldMasterId id="2147483666" r:id="rId2"/>
  </p:sldMasterIdLst>
  <p:notesMasterIdLst>
    <p:notesMasterId r:id="rId30"/>
  </p:notesMasterIdLst>
  <p:sldIdLst>
    <p:sldId id="258" r:id="rId3"/>
    <p:sldId id="257" r:id="rId4"/>
    <p:sldId id="307" r:id="rId5"/>
    <p:sldId id="308" r:id="rId6"/>
    <p:sldId id="261" r:id="rId7"/>
    <p:sldId id="309" r:id="rId8"/>
    <p:sldId id="317" r:id="rId9"/>
    <p:sldId id="319" r:id="rId10"/>
    <p:sldId id="310" r:id="rId11"/>
    <p:sldId id="311" r:id="rId12"/>
    <p:sldId id="313" r:id="rId13"/>
    <p:sldId id="314" r:id="rId14"/>
    <p:sldId id="262" r:id="rId15"/>
    <p:sldId id="265" r:id="rId16"/>
    <p:sldId id="268" r:id="rId17"/>
    <p:sldId id="320" r:id="rId18"/>
    <p:sldId id="373" r:id="rId19"/>
    <p:sldId id="325" r:id="rId20"/>
    <p:sldId id="296" r:id="rId21"/>
    <p:sldId id="297" r:id="rId22"/>
    <p:sldId id="348" r:id="rId23"/>
    <p:sldId id="298" r:id="rId24"/>
    <p:sldId id="299" r:id="rId25"/>
    <p:sldId id="300" r:id="rId26"/>
    <p:sldId id="358" r:id="rId27"/>
    <p:sldId id="360" r:id="rId28"/>
    <p:sldId id="361" r:id="rId29"/>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9966"/>
    <a:srgbClr val="006600"/>
    <a:srgbClr val="33CC33"/>
    <a:srgbClr val="33CCFF"/>
    <a:srgbClr val="000000"/>
    <a:srgbClr val="0000FF"/>
    <a:srgbClr val="FF33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5" d="100"/>
          <a:sy n="75" d="100"/>
        </p:scale>
        <p:origin x="-36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0213"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buFont typeface="Arial" pitchFamily="34" charset="0"/>
              <a:buNone/>
              <a:defRPr sz="1200">
                <a:latin typeface="Arial" pitchFamily="34" charset="0"/>
                <a:ea typeface="宋体" pitchFamily="2" charset="-122"/>
              </a:defRPr>
            </a:lvl1pPr>
          </a:lstStyle>
          <a:p>
            <a:pPr>
              <a:defRPr/>
            </a:pPr>
            <a:endParaRPr lang="zh-CN" altLang="zh-CN"/>
          </a:p>
        </p:txBody>
      </p:sp>
      <p:sp>
        <p:nvSpPr>
          <p:cNvPr id="4099" name="Rectangle 3"/>
          <p:cNvSpPr>
            <a:spLocks noGrp="1" noChangeArrowheads="1"/>
          </p:cNvSpPr>
          <p:nvPr>
            <p:ph type="dt" idx="1"/>
          </p:nvPr>
        </p:nvSpPr>
        <p:spPr bwMode="auto">
          <a:xfrm>
            <a:off x="3883025" y="0"/>
            <a:ext cx="2973388"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buFont typeface="Arial" pitchFamily="34" charset="0"/>
              <a:buNone/>
              <a:defRPr sz="1200">
                <a:latin typeface="Arial" pitchFamily="34" charset="0"/>
                <a:ea typeface="宋体" pitchFamily="2" charset="-122"/>
              </a:defRPr>
            </a:lvl1pPr>
          </a:lstStyle>
          <a:p>
            <a:pPr>
              <a:defRPr/>
            </a:pPr>
            <a:endParaRPr lang="zh-CN" altLang="zh-CN"/>
          </a:p>
        </p:txBody>
      </p:sp>
      <p:sp>
        <p:nvSpPr>
          <p:cNvPr id="25604" name="Rectangle 4"/>
          <p:cNvSpPr>
            <a:spLocks noGrp="1" noRot="1" noChangeArrowheads="1"/>
          </p:cNvSpPr>
          <p:nvPr>
            <p:ph type="sldImg" idx="2"/>
          </p:nvPr>
        </p:nvSpPr>
        <p:spPr bwMode="auto">
          <a:xfrm>
            <a:off x="1143000" y="685800"/>
            <a:ext cx="4572000" cy="3429000"/>
          </a:xfrm>
          <a:prstGeom prst="rect">
            <a:avLst/>
          </a:prstGeom>
          <a:noFill/>
          <a:ln w="9525">
            <a:noFill/>
            <a:miter lim="800000"/>
            <a:headEnd/>
            <a:tailEnd/>
          </a:ln>
        </p:spPr>
      </p:sp>
      <p:sp>
        <p:nvSpPr>
          <p:cNvPr id="4101" name="Rectangle 5"/>
          <p:cNvSpPr>
            <a:spLocks noGrp="1" noRot="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noProof="0" smtClean="0"/>
              <a:t>单击此处编辑母版文本样式</a:t>
            </a:r>
          </a:p>
          <a:p>
            <a:pPr lvl="1"/>
            <a:r>
              <a:rPr lang="zh-CN" noProof="0" smtClean="0"/>
              <a:t>第二级</a:t>
            </a:r>
          </a:p>
          <a:p>
            <a:pPr lvl="2"/>
            <a:r>
              <a:rPr lang="zh-CN" noProof="0" smtClean="0"/>
              <a:t>第三级</a:t>
            </a:r>
          </a:p>
          <a:p>
            <a:pPr lvl="3"/>
            <a:r>
              <a:rPr lang="zh-CN" noProof="0" smtClean="0"/>
              <a:t>第四级</a:t>
            </a:r>
          </a:p>
          <a:p>
            <a:pPr lvl="4"/>
            <a:r>
              <a:rPr lang="zh-CN" noProof="0" smtClean="0"/>
              <a:t>第五级</a:t>
            </a:r>
          </a:p>
        </p:txBody>
      </p:sp>
      <p:sp>
        <p:nvSpPr>
          <p:cNvPr id="4102" name="Rectangle 6"/>
          <p:cNvSpPr>
            <a:spLocks noGrp="1" noChangeArrowheads="1"/>
          </p:cNvSpPr>
          <p:nvPr>
            <p:ph type="ftr" sz="quarter" idx="4"/>
          </p:nvPr>
        </p:nvSpPr>
        <p:spPr bwMode="auto">
          <a:xfrm>
            <a:off x="0" y="8685213"/>
            <a:ext cx="2970213"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buFont typeface="Arial" pitchFamily="34" charset="0"/>
              <a:buNone/>
              <a:defRPr sz="1200">
                <a:latin typeface="Arial" pitchFamily="34" charset="0"/>
                <a:ea typeface="宋体" pitchFamily="2" charset="-122"/>
              </a:defRPr>
            </a:lvl1pPr>
          </a:lstStyle>
          <a:p>
            <a:pPr>
              <a:defRPr/>
            </a:pPr>
            <a:endParaRPr lang="zh-CN" altLang="zh-CN"/>
          </a:p>
        </p:txBody>
      </p:sp>
      <p:sp>
        <p:nvSpPr>
          <p:cNvPr id="4103" name="Rectangle 7"/>
          <p:cNvSpPr>
            <a:spLocks noGrp="1" noChangeArrowheads="1"/>
          </p:cNvSpPr>
          <p:nvPr>
            <p:ph type="sldNum" sz="quarter" idx="5"/>
          </p:nvPr>
        </p:nvSpPr>
        <p:spPr bwMode="auto">
          <a:xfrm>
            <a:off x="3883025" y="8685213"/>
            <a:ext cx="2973388"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buFont typeface="Arial" pitchFamily="34" charset="0"/>
              <a:buNone/>
              <a:defRPr sz="1200">
                <a:latin typeface="Arial" pitchFamily="34" charset="0"/>
                <a:ea typeface="宋体" pitchFamily="2" charset="-122"/>
              </a:defRPr>
            </a:lvl1pPr>
          </a:lstStyle>
          <a:p>
            <a:pPr>
              <a:defRPr/>
            </a:pPr>
            <a:fld id="{0D742C36-B4C8-4FD5-98FF-A668E7DEC1E0}" type="slidenum">
              <a:rPr lang="zh-CN" altLang="zh-CN"/>
              <a:pPr>
                <a:defRPr/>
              </a:pPr>
              <a:t>‹#›</a:t>
            </a:fld>
            <a:endParaRPr lang="zh-CN"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050" name="Rectangle 2"/>
          <p:cNvSpPr>
            <a:spLocks noGrp="1" noRot="1" noChangeArrowheads="1"/>
          </p:cNvSpPr>
          <p:nvPr>
            <p:ph type="ctrTitle"/>
          </p:nvPr>
        </p:nvSpPr>
        <p:spPr>
          <a:xfrm>
            <a:off x="685800" y="2286000"/>
            <a:ext cx="7772400" cy="1143000"/>
          </a:xfrm>
        </p:spPr>
        <p:txBody>
          <a:bodyPr/>
          <a:lstStyle>
            <a:lvl1pPr>
              <a:defRPr/>
            </a:lvl1pPr>
          </a:lstStyle>
          <a:p>
            <a:r>
              <a:rPr lang="zh-CN"/>
              <a:t>单击此处编辑母版标题样式</a:t>
            </a:r>
          </a:p>
        </p:txBody>
      </p:sp>
      <p:sp>
        <p:nvSpPr>
          <p:cNvPr id="2051" name="Rectangle 3"/>
          <p:cNvSpPr>
            <a:spLocks noGrp="1" noRot="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zh-CN"/>
              <a:t>单击此处编辑母版副标题样式</a:t>
            </a:r>
          </a:p>
        </p:txBody>
      </p:sp>
      <p:sp>
        <p:nvSpPr>
          <p:cNvPr id="4" name="Rectangle 4"/>
          <p:cNvSpPr>
            <a:spLocks noGrp="1" noChangeArrowheads="1"/>
          </p:cNvSpPr>
          <p:nvPr>
            <p:ph type="dt" sz="half" idx="10"/>
          </p:nvPr>
        </p:nvSpPr>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p:txBody>
          <a:bodyPr/>
          <a:lstStyle>
            <a:lvl1pPr>
              <a:defRPr/>
            </a:lvl1pPr>
          </a:lstStyle>
          <a:p>
            <a:pPr>
              <a:defRPr/>
            </a:pPr>
            <a:fld id="{82AAD3ED-51FB-450B-8F7B-E0F22AFAB82C}" type="slidenum">
              <a:rPr lang="zh-CN" altLang="zh-CN"/>
              <a:pPr>
                <a:defRPr/>
              </a:pPr>
              <a:t>‹#›</a:t>
            </a:fld>
            <a:endParaRPr lang="zh-CN"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ln/>
        </p:spPr>
        <p:txBody>
          <a:bodyPr/>
          <a:lstStyle>
            <a:lvl1pPr>
              <a:defRPr/>
            </a:lvl1pPr>
          </a:lstStyle>
          <a:p>
            <a:pPr>
              <a:defRPr/>
            </a:pPr>
            <a:fld id="{FFECAB83-3793-455C-ADDB-70E9659E96A3}" type="slidenum">
              <a:rPr lang="zh-CN" altLang="zh-CN"/>
              <a:pPr>
                <a:defRPr/>
              </a:pPr>
              <a:t>‹#›</a:t>
            </a:fld>
            <a:endParaRPr lang="zh-CN"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7188" y="609600"/>
            <a:ext cx="2135187" cy="54895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01625" y="609600"/>
            <a:ext cx="6253163" cy="548957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ln/>
        </p:spPr>
        <p:txBody>
          <a:bodyPr/>
          <a:lstStyle>
            <a:lvl1pPr>
              <a:defRPr/>
            </a:lvl1pPr>
          </a:lstStyle>
          <a:p>
            <a:pPr>
              <a:defRPr/>
            </a:pPr>
            <a:fld id="{67D6157C-17CE-4DB3-86A0-509B7BB67152}" type="slidenum">
              <a:rPr lang="zh-CN" altLang="zh-CN"/>
              <a:pPr>
                <a:defRPr/>
              </a:pPr>
              <a:t>‹#›</a:t>
            </a:fld>
            <a:endParaRPr lang="zh-CN"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ln/>
        </p:spPr>
        <p:txBody>
          <a:bodyPr/>
          <a:lstStyle>
            <a:lvl1pPr>
              <a:defRPr/>
            </a:lvl1pPr>
          </a:lstStyle>
          <a:p>
            <a:pPr>
              <a:defRPr/>
            </a:pPr>
            <a:fld id="{1199886B-DA86-4B2D-A8B4-5B8FDA311ADD}" type="slidenum">
              <a:rPr lang="zh-CN" altLang="zh-CN"/>
              <a:pPr>
                <a:defRPr/>
              </a:pPr>
              <a:t>‹#›</a:t>
            </a:fld>
            <a:endParaRPr lang="zh-CN" altLang="zh-CN"/>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ln/>
        </p:spPr>
        <p:txBody>
          <a:bodyPr/>
          <a:lstStyle>
            <a:lvl1pPr>
              <a:defRPr/>
            </a:lvl1pPr>
          </a:lstStyle>
          <a:p>
            <a:pPr>
              <a:defRPr/>
            </a:pPr>
            <a:fld id="{B3D597E1-F0DD-40DA-9F51-7D8816518C5E}" type="slidenum">
              <a:rPr lang="zh-CN" altLang="zh-CN"/>
              <a:pPr>
                <a:defRPr/>
              </a:pPr>
              <a:t>‹#›</a:t>
            </a:fld>
            <a:endParaRPr lang="zh-CN" altLang="zh-CN"/>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ln/>
        </p:spPr>
        <p:txBody>
          <a:bodyPr/>
          <a:lstStyle>
            <a:lvl1pPr>
              <a:defRPr/>
            </a:lvl1pPr>
          </a:lstStyle>
          <a:p>
            <a:pPr>
              <a:defRPr/>
            </a:pPr>
            <a:fld id="{52A85281-9ECF-4291-AE0F-F52B9173D37F}" type="slidenum">
              <a:rPr lang="zh-CN" altLang="zh-CN"/>
              <a:pPr>
                <a:defRPr/>
              </a:pPr>
              <a:t>‹#›</a:t>
            </a:fld>
            <a:endParaRPr lang="zh-CN" altLang="zh-CN"/>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28775"/>
            <a:ext cx="4038600" cy="44973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28775"/>
            <a:ext cx="4038600" cy="44973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7" name="Rectangle 6"/>
          <p:cNvSpPr>
            <a:spLocks noGrp="1" noChangeArrowheads="1"/>
          </p:cNvSpPr>
          <p:nvPr>
            <p:ph type="sldNum" sz="quarter" idx="12"/>
          </p:nvPr>
        </p:nvSpPr>
        <p:spPr>
          <a:ln/>
        </p:spPr>
        <p:txBody>
          <a:bodyPr/>
          <a:lstStyle>
            <a:lvl1pPr>
              <a:defRPr/>
            </a:lvl1pPr>
          </a:lstStyle>
          <a:p>
            <a:pPr>
              <a:defRPr/>
            </a:pPr>
            <a:fld id="{1307276F-3729-466C-AB02-B0555DB40E69}" type="slidenum">
              <a:rPr lang="zh-CN" altLang="zh-CN"/>
              <a:pPr>
                <a:defRPr/>
              </a:pPr>
              <a:t>‹#›</a:t>
            </a:fld>
            <a:endParaRPr lang="zh-CN" altLang="zh-CN"/>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9" name="Rectangle 6"/>
          <p:cNvSpPr>
            <a:spLocks noGrp="1" noChangeArrowheads="1"/>
          </p:cNvSpPr>
          <p:nvPr>
            <p:ph type="sldNum" sz="quarter" idx="12"/>
          </p:nvPr>
        </p:nvSpPr>
        <p:spPr>
          <a:ln/>
        </p:spPr>
        <p:txBody>
          <a:bodyPr/>
          <a:lstStyle>
            <a:lvl1pPr>
              <a:defRPr/>
            </a:lvl1pPr>
          </a:lstStyle>
          <a:p>
            <a:pPr>
              <a:defRPr/>
            </a:pPr>
            <a:fld id="{085D2D60-834F-4FC7-8ECA-A5E5077D7B33}" type="slidenum">
              <a:rPr lang="zh-CN" altLang="zh-CN"/>
              <a:pPr>
                <a:defRPr/>
              </a:pPr>
              <a:t>‹#›</a:t>
            </a:fld>
            <a:endParaRPr lang="zh-CN" altLang="zh-CN"/>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5" name="Rectangle 6"/>
          <p:cNvSpPr>
            <a:spLocks noGrp="1" noChangeArrowheads="1"/>
          </p:cNvSpPr>
          <p:nvPr>
            <p:ph type="sldNum" sz="quarter" idx="12"/>
          </p:nvPr>
        </p:nvSpPr>
        <p:spPr>
          <a:ln/>
        </p:spPr>
        <p:txBody>
          <a:bodyPr/>
          <a:lstStyle>
            <a:lvl1pPr>
              <a:defRPr/>
            </a:lvl1pPr>
          </a:lstStyle>
          <a:p>
            <a:pPr>
              <a:defRPr/>
            </a:pPr>
            <a:fld id="{383D6355-A868-45BC-A2BF-6AAC82425CDF}" type="slidenum">
              <a:rPr lang="zh-CN" altLang="zh-CN"/>
              <a:pPr>
                <a:defRPr/>
              </a:pPr>
              <a:t>‹#›</a:t>
            </a:fld>
            <a:endParaRPr lang="zh-CN" altLang="zh-CN"/>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4" name="Rectangle 6"/>
          <p:cNvSpPr>
            <a:spLocks noGrp="1" noChangeArrowheads="1"/>
          </p:cNvSpPr>
          <p:nvPr>
            <p:ph type="sldNum" sz="quarter" idx="12"/>
          </p:nvPr>
        </p:nvSpPr>
        <p:spPr>
          <a:ln/>
        </p:spPr>
        <p:txBody>
          <a:bodyPr/>
          <a:lstStyle>
            <a:lvl1pPr>
              <a:defRPr/>
            </a:lvl1pPr>
          </a:lstStyle>
          <a:p>
            <a:pPr>
              <a:defRPr/>
            </a:pPr>
            <a:fld id="{229F62FA-DC15-4232-83ED-EAD02312CE4F}" type="slidenum">
              <a:rPr lang="zh-CN" altLang="zh-CN"/>
              <a:pPr>
                <a:defRPr/>
              </a:pPr>
              <a:t>‹#›</a:t>
            </a:fld>
            <a:endParaRPr lang="zh-CN" altLang="zh-CN"/>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7" name="Rectangle 6"/>
          <p:cNvSpPr>
            <a:spLocks noGrp="1" noChangeArrowheads="1"/>
          </p:cNvSpPr>
          <p:nvPr>
            <p:ph type="sldNum" sz="quarter" idx="12"/>
          </p:nvPr>
        </p:nvSpPr>
        <p:spPr>
          <a:ln/>
        </p:spPr>
        <p:txBody>
          <a:bodyPr/>
          <a:lstStyle>
            <a:lvl1pPr>
              <a:defRPr/>
            </a:lvl1pPr>
          </a:lstStyle>
          <a:p>
            <a:pPr>
              <a:defRPr/>
            </a:pPr>
            <a:fld id="{803CC1A0-DA6A-44C2-8485-C168CA060D17}" type="slidenum">
              <a:rPr lang="zh-CN" altLang="zh-CN"/>
              <a:pPr>
                <a:defRPr/>
              </a:pPr>
              <a:t>‹#›</a:t>
            </a:fld>
            <a:endParaRPr lang="zh-CN"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ln/>
        </p:spPr>
        <p:txBody>
          <a:bodyPr/>
          <a:lstStyle>
            <a:lvl1pPr>
              <a:defRPr/>
            </a:lvl1pPr>
          </a:lstStyle>
          <a:p>
            <a:pPr>
              <a:defRPr/>
            </a:pPr>
            <a:fld id="{EB1439FD-969B-4248-BBF7-AC5798898240}" type="slidenum">
              <a:rPr lang="zh-CN" altLang="zh-CN"/>
              <a:pPr>
                <a:defRPr/>
              </a:pPr>
              <a:t>‹#›</a:t>
            </a:fld>
            <a:endParaRPr lang="zh-CN" altLang="zh-CN"/>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7" name="Rectangle 6"/>
          <p:cNvSpPr>
            <a:spLocks noGrp="1" noChangeArrowheads="1"/>
          </p:cNvSpPr>
          <p:nvPr>
            <p:ph type="sldNum" sz="quarter" idx="12"/>
          </p:nvPr>
        </p:nvSpPr>
        <p:spPr>
          <a:ln/>
        </p:spPr>
        <p:txBody>
          <a:bodyPr/>
          <a:lstStyle>
            <a:lvl1pPr>
              <a:defRPr/>
            </a:lvl1pPr>
          </a:lstStyle>
          <a:p>
            <a:pPr>
              <a:defRPr/>
            </a:pPr>
            <a:fld id="{6DFB0C6B-F446-466D-9FD2-72727DAFBAFD}" type="slidenum">
              <a:rPr lang="zh-CN" altLang="zh-CN"/>
              <a:pPr>
                <a:defRPr/>
              </a:pPr>
              <a:t>‹#›</a:t>
            </a:fld>
            <a:endParaRPr lang="zh-CN" altLang="zh-CN"/>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ln/>
        </p:spPr>
        <p:txBody>
          <a:bodyPr/>
          <a:lstStyle>
            <a:lvl1pPr>
              <a:defRPr/>
            </a:lvl1pPr>
          </a:lstStyle>
          <a:p>
            <a:pPr>
              <a:defRPr/>
            </a:pPr>
            <a:fld id="{98F8764D-CF85-49D4-9E4F-09D370066E57}" type="slidenum">
              <a:rPr lang="zh-CN" altLang="zh-CN"/>
              <a:pPr>
                <a:defRPr/>
              </a:pPr>
              <a:t>‹#›</a:t>
            </a:fld>
            <a:endParaRPr lang="zh-CN" altLang="zh-CN"/>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ln/>
        </p:spPr>
        <p:txBody>
          <a:bodyPr/>
          <a:lstStyle>
            <a:lvl1pPr>
              <a:defRPr/>
            </a:lvl1pPr>
          </a:lstStyle>
          <a:p>
            <a:pPr>
              <a:defRPr/>
            </a:pPr>
            <a:fld id="{8DE1F362-E37E-4562-A9E8-5AADE950989C}" type="slidenum">
              <a:rPr lang="zh-CN" altLang="zh-CN"/>
              <a:pPr>
                <a:defRPr/>
              </a:pPr>
              <a:t>‹#›</a:t>
            </a:fld>
            <a:endParaRPr lang="zh-CN"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ln/>
        </p:spPr>
        <p:txBody>
          <a:bodyPr/>
          <a:lstStyle>
            <a:lvl1pPr>
              <a:defRPr/>
            </a:lvl1pPr>
          </a:lstStyle>
          <a:p>
            <a:pPr>
              <a:defRPr/>
            </a:pPr>
            <a:fld id="{536772DB-08FD-4DA7-B0B5-7CE1824C2754}" type="slidenum">
              <a:rPr lang="zh-CN" altLang="zh-CN"/>
              <a:pPr>
                <a:defRPr/>
              </a:pPr>
              <a:t>‹#›</a:t>
            </a:fld>
            <a:endParaRPr lang="zh-CN"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01625" y="1905000"/>
            <a:ext cx="4194175"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05000"/>
            <a:ext cx="4194175"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7" name="Rectangle 6"/>
          <p:cNvSpPr>
            <a:spLocks noGrp="1" noChangeArrowheads="1"/>
          </p:cNvSpPr>
          <p:nvPr>
            <p:ph type="sldNum" sz="quarter" idx="12"/>
          </p:nvPr>
        </p:nvSpPr>
        <p:spPr>
          <a:ln/>
        </p:spPr>
        <p:txBody>
          <a:bodyPr/>
          <a:lstStyle>
            <a:lvl1pPr>
              <a:defRPr/>
            </a:lvl1pPr>
          </a:lstStyle>
          <a:p>
            <a:pPr>
              <a:defRPr/>
            </a:pPr>
            <a:fld id="{E8E77845-9EC7-44F9-8355-BB93CA5A3E1E}" type="slidenum">
              <a:rPr lang="zh-CN" altLang="zh-CN"/>
              <a:pPr>
                <a:defRPr/>
              </a:pPr>
              <a:t>‹#›</a:t>
            </a:fld>
            <a:endParaRPr lang="zh-CN"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9" name="Rectangle 6"/>
          <p:cNvSpPr>
            <a:spLocks noGrp="1" noChangeArrowheads="1"/>
          </p:cNvSpPr>
          <p:nvPr>
            <p:ph type="sldNum" sz="quarter" idx="12"/>
          </p:nvPr>
        </p:nvSpPr>
        <p:spPr>
          <a:ln/>
        </p:spPr>
        <p:txBody>
          <a:bodyPr/>
          <a:lstStyle>
            <a:lvl1pPr>
              <a:defRPr/>
            </a:lvl1pPr>
          </a:lstStyle>
          <a:p>
            <a:pPr>
              <a:defRPr/>
            </a:pPr>
            <a:fld id="{DA8DE9DB-6891-44BF-A35C-C757A24F9917}" type="slidenum">
              <a:rPr lang="zh-CN" altLang="zh-CN"/>
              <a:pPr>
                <a:defRPr/>
              </a:pPr>
              <a:t>‹#›</a:t>
            </a:fld>
            <a:endParaRPr lang="zh-CN"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5" name="Rectangle 6"/>
          <p:cNvSpPr>
            <a:spLocks noGrp="1" noChangeArrowheads="1"/>
          </p:cNvSpPr>
          <p:nvPr>
            <p:ph type="sldNum" sz="quarter" idx="12"/>
          </p:nvPr>
        </p:nvSpPr>
        <p:spPr>
          <a:ln/>
        </p:spPr>
        <p:txBody>
          <a:bodyPr/>
          <a:lstStyle>
            <a:lvl1pPr>
              <a:defRPr/>
            </a:lvl1pPr>
          </a:lstStyle>
          <a:p>
            <a:pPr>
              <a:defRPr/>
            </a:pPr>
            <a:fld id="{1C5ECACE-3E4A-4B85-AF37-3F431EBB101E}" type="slidenum">
              <a:rPr lang="zh-CN" altLang="zh-CN"/>
              <a:pPr>
                <a:defRPr/>
              </a:pPr>
              <a:t>‹#›</a:t>
            </a:fld>
            <a:endParaRPr lang="zh-CN"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4" name="Rectangle 6"/>
          <p:cNvSpPr>
            <a:spLocks noGrp="1" noChangeArrowheads="1"/>
          </p:cNvSpPr>
          <p:nvPr>
            <p:ph type="sldNum" sz="quarter" idx="12"/>
          </p:nvPr>
        </p:nvSpPr>
        <p:spPr>
          <a:ln/>
        </p:spPr>
        <p:txBody>
          <a:bodyPr/>
          <a:lstStyle>
            <a:lvl1pPr>
              <a:defRPr/>
            </a:lvl1pPr>
          </a:lstStyle>
          <a:p>
            <a:pPr>
              <a:defRPr/>
            </a:pPr>
            <a:fld id="{CA181CEE-7A5D-41F7-B63F-45B52EDC29C6}" type="slidenum">
              <a:rPr lang="zh-CN" altLang="zh-CN"/>
              <a:pPr>
                <a:defRPr/>
              </a:pPr>
              <a:t>‹#›</a:t>
            </a:fld>
            <a:endParaRPr lang="zh-CN"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7" name="Rectangle 6"/>
          <p:cNvSpPr>
            <a:spLocks noGrp="1" noChangeArrowheads="1"/>
          </p:cNvSpPr>
          <p:nvPr>
            <p:ph type="sldNum" sz="quarter" idx="12"/>
          </p:nvPr>
        </p:nvSpPr>
        <p:spPr>
          <a:ln/>
        </p:spPr>
        <p:txBody>
          <a:bodyPr/>
          <a:lstStyle>
            <a:lvl1pPr>
              <a:defRPr/>
            </a:lvl1pPr>
          </a:lstStyle>
          <a:p>
            <a:pPr>
              <a:defRPr/>
            </a:pPr>
            <a:fld id="{BB714A77-4A99-4059-A3F9-D205F86A1C6C}" type="slidenum">
              <a:rPr lang="zh-CN" altLang="zh-CN"/>
              <a:pPr>
                <a:defRPr/>
              </a:pPr>
              <a:t>‹#›</a:t>
            </a:fld>
            <a:endParaRPr lang="zh-CN"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7" name="Rectangle 6"/>
          <p:cNvSpPr>
            <a:spLocks noGrp="1" noChangeArrowheads="1"/>
          </p:cNvSpPr>
          <p:nvPr>
            <p:ph type="sldNum" sz="quarter" idx="12"/>
          </p:nvPr>
        </p:nvSpPr>
        <p:spPr>
          <a:ln/>
        </p:spPr>
        <p:txBody>
          <a:bodyPr/>
          <a:lstStyle>
            <a:lvl1pPr>
              <a:defRPr/>
            </a:lvl1pPr>
          </a:lstStyle>
          <a:p>
            <a:pPr>
              <a:defRPr/>
            </a:pPr>
            <a:fld id="{DFB4E927-1AF8-424E-8582-AE939BD711D3}" type="slidenum">
              <a:rPr lang="zh-CN" altLang="zh-CN"/>
              <a:pPr>
                <a:defRPr/>
              </a:pPr>
              <a:t>‹#›</a:t>
            </a:fld>
            <a:endParaRPr lang="zh-CN"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3.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Rot="1" noChangeArrowheads="1"/>
          </p:cNvSpPr>
          <p:nvPr>
            <p:ph type="title"/>
          </p:nvPr>
        </p:nvSpPr>
        <p:spPr bwMode="auto">
          <a:xfrm>
            <a:off x="301625" y="609600"/>
            <a:ext cx="854075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Rot="1" noChangeArrowheads="1"/>
          </p:cNvSpPr>
          <p:nvPr>
            <p:ph type="body" idx="1"/>
          </p:nvPr>
        </p:nvSpPr>
        <p:spPr bwMode="auto">
          <a:xfrm>
            <a:off x="301625" y="1905000"/>
            <a:ext cx="8540750" cy="41941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301625" y="6245225"/>
            <a:ext cx="2289175"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buFont typeface="Arial" pitchFamily="34" charset="0"/>
              <a:buNone/>
              <a:defRPr sz="1400">
                <a:latin typeface="Arial" pitchFamily="34" charset="0"/>
                <a:ea typeface="宋体" pitchFamily="2" charset="-122"/>
              </a:defRPr>
            </a:lvl1pPr>
          </a:lstStyle>
          <a:p>
            <a:pPr>
              <a:defRPr/>
            </a:pPr>
            <a:endParaRPr lang="zh-CN" altLang="zh-CN"/>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buFont typeface="Arial" pitchFamily="34" charset="0"/>
              <a:buNone/>
              <a:defRPr sz="1400">
                <a:latin typeface="Arial" pitchFamily="34" charset="0"/>
                <a:ea typeface="宋体" pitchFamily="2" charset="-122"/>
              </a:defRPr>
            </a:lvl1pPr>
          </a:lstStyle>
          <a:p>
            <a:pPr>
              <a:defRPr/>
            </a:pPr>
            <a:endParaRPr lang="zh-CN" altLang="zh-CN"/>
          </a:p>
        </p:txBody>
      </p:sp>
      <p:sp>
        <p:nvSpPr>
          <p:cNvPr id="1030" name="Rectangle 6"/>
          <p:cNvSpPr>
            <a:spLocks noGrp="1" noChangeArrowheads="1"/>
          </p:cNvSpPr>
          <p:nvPr>
            <p:ph type="sldNum" sz="quarter" idx="4"/>
          </p:nvPr>
        </p:nvSpPr>
        <p:spPr bwMode="auto">
          <a:xfrm>
            <a:off x="6553200" y="6245225"/>
            <a:ext cx="2289175"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buFont typeface="Arial" pitchFamily="34" charset="0"/>
              <a:buNone/>
              <a:defRPr sz="1400">
                <a:latin typeface="Arial" pitchFamily="34" charset="0"/>
                <a:ea typeface="宋体" pitchFamily="2" charset="-122"/>
              </a:defRPr>
            </a:lvl1pPr>
          </a:lstStyle>
          <a:p>
            <a:pPr>
              <a:defRPr/>
            </a:pPr>
            <a:fld id="{DE0ED159-7D92-4E07-B901-8279F72A1758}" type="slidenum">
              <a:rPr lang="zh-CN" altLang="zh-CN"/>
              <a:pPr>
                <a:defRPr/>
              </a:pPr>
              <a:t>‹#›</a:t>
            </a:fld>
            <a:endParaRPr lang="zh-CN" altLang="zh-CN"/>
          </a:p>
        </p:txBody>
      </p:sp>
    </p:spTree>
  </p:cSld>
  <p:clrMap bg1="lt1" tx1="dk1" bg2="lt2" tx2="dk2" accent1="accent1" accent2="accent2" accent3="accent3" accent4="accent4" accent5="accent5" accent6="accent6" hlink="hlink" folHlink="folHlink"/>
  <p:sldLayoutIdLst>
    <p:sldLayoutId id="2147483689" r:id="rId1"/>
    <p:sldLayoutId id="2147483677" r:id="rId2"/>
    <p:sldLayoutId id="2147483676" r:id="rId3"/>
    <p:sldLayoutId id="2147483675" r:id="rId4"/>
    <p:sldLayoutId id="2147483674" r:id="rId5"/>
    <p:sldLayoutId id="2147483673" r:id="rId6"/>
    <p:sldLayoutId id="2147483672" r:id="rId7"/>
    <p:sldLayoutId id="2147483671" r:id="rId8"/>
    <p:sldLayoutId id="2147483670" r:id="rId9"/>
    <p:sldLayoutId id="2147483669" r:id="rId10"/>
    <p:sldLayoutId id="2147483668"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eaLnBrk="0" fontAlgn="base" hangingPunct="0">
        <a:spcBef>
          <a:spcPct val="20000"/>
        </a:spcBef>
        <a:spcAft>
          <a:spcPct val="0"/>
        </a:spcAft>
        <a:buClr>
          <a:schemeClr val="hlink"/>
        </a:buClr>
        <a:buSzPct val="75000"/>
        <a:buFont typeface="Wingdings"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75000"/>
        <a:buFont typeface="Wingdings" pitchFamily="2" charset="2"/>
        <a:buChar char=""/>
        <a:defRPr sz="2800">
          <a:solidFill>
            <a:schemeClr val="tx1"/>
          </a:solidFill>
          <a:latin typeface="+mn-lt"/>
          <a:ea typeface="+mn-ea"/>
        </a:defRPr>
      </a:lvl2pPr>
      <a:lvl3pPr marL="1143000" indent="-228600" algn="l" rtl="0" eaLnBrk="0" fontAlgn="base" hangingPunct="0">
        <a:spcBef>
          <a:spcPct val="20000"/>
        </a:spcBef>
        <a:spcAft>
          <a:spcPct val="0"/>
        </a:spcAft>
        <a:buClr>
          <a:schemeClr val="hlink"/>
        </a:buClr>
        <a:buSzPct val="75000"/>
        <a:buFont typeface="Wingdings" pitchFamily="2" charset="2"/>
        <a:buChar char="v"/>
        <a:defRPr sz="2400">
          <a:solidFill>
            <a:schemeClr val="tx1"/>
          </a:solidFill>
          <a:latin typeface="+mn-lt"/>
          <a:ea typeface="+mn-ea"/>
        </a:defRPr>
      </a:lvl3pPr>
      <a:lvl4pPr marL="1600200" indent="-228600" algn="l" rtl="0" eaLnBrk="0" fontAlgn="base" hangingPunct="0">
        <a:spcBef>
          <a:spcPct val="20000"/>
        </a:spcBef>
        <a:spcAft>
          <a:spcPct val="0"/>
        </a:spcAft>
        <a:buClr>
          <a:schemeClr val="hlink"/>
        </a:buClr>
        <a:buSzPct val="75000"/>
        <a:buFont typeface="Wingdings" pitchFamily="2" charset="2"/>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hlink"/>
        </a:buClr>
        <a:buSzPct val="75000"/>
        <a:buFont typeface="Wingdings" pitchFamily="2" charset="2"/>
        <a:buChar char="v"/>
        <a:defRPr sz="2000">
          <a:solidFill>
            <a:schemeClr val="tx1"/>
          </a:solidFill>
          <a:latin typeface="+mn-lt"/>
          <a:ea typeface="+mn-ea"/>
        </a:defRPr>
      </a:lvl5pPr>
      <a:lvl6pPr marL="2514600" indent="-228600" algn="l" rtl="0" fontAlgn="base">
        <a:spcBef>
          <a:spcPct val="20000"/>
        </a:spcBef>
        <a:spcAft>
          <a:spcPct val="0"/>
        </a:spcAft>
        <a:buClr>
          <a:schemeClr val="hlink"/>
        </a:buClr>
        <a:buSzPct val="75000"/>
        <a:buFont typeface="Wingdings" pitchFamily="2" charset="2"/>
        <a:buChar char="v"/>
        <a:defRPr sz="2000">
          <a:solidFill>
            <a:schemeClr val="tx1"/>
          </a:solidFill>
          <a:latin typeface="+mn-lt"/>
          <a:ea typeface="+mn-ea"/>
        </a:defRPr>
      </a:lvl6pPr>
      <a:lvl7pPr marL="2971800" indent="-228600" algn="l" rtl="0" fontAlgn="base">
        <a:spcBef>
          <a:spcPct val="20000"/>
        </a:spcBef>
        <a:spcAft>
          <a:spcPct val="0"/>
        </a:spcAft>
        <a:buClr>
          <a:schemeClr val="hlink"/>
        </a:buClr>
        <a:buSzPct val="75000"/>
        <a:buFont typeface="Wingdings" pitchFamily="2" charset="2"/>
        <a:buChar char="v"/>
        <a:defRPr sz="2000">
          <a:solidFill>
            <a:schemeClr val="tx1"/>
          </a:solidFill>
          <a:latin typeface="+mn-lt"/>
          <a:ea typeface="+mn-ea"/>
        </a:defRPr>
      </a:lvl7pPr>
      <a:lvl8pPr marL="3429000" indent="-228600" algn="l" rtl="0" fontAlgn="base">
        <a:spcBef>
          <a:spcPct val="20000"/>
        </a:spcBef>
        <a:spcAft>
          <a:spcPct val="0"/>
        </a:spcAft>
        <a:buClr>
          <a:schemeClr val="hlink"/>
        </a:buClr>
        <a:buSzPct val="75000"/>
        <a:buFont typeface="Wingdings" pitchFamily="2" charset="2"/>
        <a:buChar char="v"/>
        <a:defRPr sz="2000">
          <a:solidFill>
            <a:schemeClr val="tx1"/>
          </a:solidFill>
          <a:latin typeface="+mn-lt"/>
          <a:ea typeface="+mn-ea"/>
        </a:defRPr>
      </a:lvl8pPr>
      <a:lvl9pPr marL="3886200" indent="-228600" algn="l" rtl="0" fontAlgn="base">
        <a:spcBef>
          <a:spcPct val="20000"/>
        </a:spcBef>
        <a:spcAft>
          <a:spcPct val="0"/>
        </a:spcAft>
        <a:buClr>
          <a:schemeClr val="hlink"/>
        </a:buClr>
        <a:buSzPct val="75000"/>
        <a:buFont typeface="Wingdings" pitchFamily="2" charset="2"/>
        <a:buChar char="v"/>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3315" name="Rectangle 3"/>
          <p:cNvSpPr>
            <a:spLocks noGrp="1" noChangeArrowheads="1"/>
          </p:cNvSpPr>
          <p:nvPr>
            <p:ph type="body" idx="1"/>
          </p:nvPr>
        </p:nvSpPr>
        <p:spPr bwMode="auto">
          <a:xfrm>
            <a:off x="457200" y="1628775"/>
            <a:ext cx="8229600" cy="44973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3076"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buFont typeface="Arial" pitchFamily="34" charset="0"/>
              <a:buNone/>
              <a:defRPr sz="1400">
                <a:latin typeface="Arial" pitchFamily="34" charset="0"/>
                <a:ea typeface="宋体" pitchFamily="2" charset="-122"/>
              </a:defRPr>
            </a:lvl1pPr>
          </a:lstStyle>
          <a:p>
            <a:pPr>
              <a:defRPr/>
            </a:pPr>
            <a:endParaRPr lang="zh-CN" altLang="zh-CN"/>
          </a:p>
        </p:txBody>
      </p:sp>
      <p:sp>
        <p:nvSpPr>
          <p:cNvPr id="3077"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buFont typeface="Arial" pitchFamily="34" charset="0"/>
              <a:buNone/>
              <a:defRPr sz="1400">
                <a:latin typeface="Arial" pitchFamily="34" charset="0"/>
                <a:ea typeface="宋体" pitchFamily="2" charset="-122"/>
              </a:defRPr>
            </a:lvl1pPr>
          </a:lstStyle>
          <a:p>
            <a:pPr>
              <a:defRPr/>
            </a:pPr>
            <a:endParaRPr lang="zh-CN" altLang="zh-CN"/>
          </a:p>
        </p:txBody>
      </p:sp>
      <p:sp>
        <p:nvSpPr>
          <p:cNvPr id="3078"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buFont typeface="Arial" pitchFamily="34" charset="0"/>
              <a:buNone/>
              <a:defRPr sz="1400">
                <a:latin typeface="Arial" pitchFamily="34" charset="0"/>
                <a:ea typeface="宋体" pitchFamily="2" charset="-122"/>
              </a:defRPr>
            </a:lvl1pPr>
          </a:lstStyle>
          <a:p>
            <a:pPr>
              <a:defRPr/>
            </a:pPr>
            <a:fld id="{930B69D1-90A6-41E4-9F05-2FD822C0EEF2}" type="slidenum">
              <a:rPr lang="zh-CN" altLang="zh-CN"/>
              <a:pPr>
                <a:defRPr/>
              </a:pPr>
              <a:t>‹#›</a:t>
            </a:fld>
            <a:endParaRPr lang="zh-CN" altLang="zh-CN"/>
          </a:p>
        </p:txBody>
      </p:sp>
      <p:pic>
        <p:nvPicPr>
          <p:cNvPr id="13319" name="Picture 7" descr="34"/>
          <p:cNvPicPr>
            <a:picLocks noChangeAspect="1" noChangeArrowheads="1"/>
          </p:cNvPicPr>
          <p:nvPr userDrawn="1"/>
        </p:nvPicPr>
        <p:blipFill>
          <a:blip r:embed="rId13"/>
          <a:srcRect/>
          <a:stretch>
            <a:fillRect/>
          </a:stretch>
        </p:blipFill>
        <p:spPr bwMode="auto">
          <a:xfrm>
            <a:off x="0" y="0"/>
            <a:ext cx="9144000" cy="68580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88" r:id="rId1"/>
    <p:sldLayoutId id="2147483687" r:id="rId2"/>
    <p:sldLayoutId id="2147483686" r:id="rId3"/>
    <p:sldLayoutId id="2147483685" r:id="rId4"/>
    <p:sldLayoutId id="2147483684" r:id="rId5"/>
    <p:sldLayoutId id="2147483683" r:id="rId6"/>
    <p:sldLayoutId id="2147483682" r:id="rId7"/>
    <p:sldLayoutId id="2147483681" r:id="rId8"/>
    <p:sldLayoutId id="2147483680" r:id="rId9"/>
    <p:sldLayoutId id="2147483679" r:id="rId10"/>
    <p:sldLayoutId id="2147483678"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slideLayout" Target="../slideLayouts/slideLayout1.xml"/><Relationship Id="rId1" Type="http://schemas.openxmlformats.org/officeDocument/2006/relationships/audio" Target="file:///C:\Documents%20and%20Settings\Administrator\&#26700;&#38754;\&#36171;&#26391;&#35835;&#40077;&#22269;&#23433;.mp3"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9.gif"/></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gif"/><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 Id="rId5" Type="http://schemas.openxmlformats.org/officeDocument/2006/relationships/image" Target="../media/image18.jpeg"/><Relationship Id="rId4" Type="http://schemas.openxmlformats.org/officeDocument/2006/relationships/slide" Target="slide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7" name="Picture 2" descr="shizhongshan"/>
          <p:cNvPicPr preferRelativeResize="0">
            <a:picLocks noChangeArrowheads="1"/>
          </p:cNvPicPr>
          <p:nvPr/>
        </p:nvPicPr>
        <p:blipFill>
          <a:blip r:embed="rId2"/>
          <a:srcRect/>
          <a:stretch>
            <a:fillRect/>
          </a:stretch>
        </p:blipFill>
        <p:spPr bwMode="auto">
          <a:xfrm>
            <a:off x="0" y="0"/>
            <a:ext cx="9248775" cy="6910388"/>
          </a:xfrm>
          <a:prstGeom prst="rect">
            <a:avLst/>
          </a:prstGeom>
          <a:noFill/>
          <a:ln w="9525">
            <a:noFill/>
            <a:miter lim="800000"/>
            <a:headEnd/>
            <a:tailEnd/>
          </a:ln>
        </p:spPr>
      </p:pic>
      <p:pic>
        <p:nvPicPr>
          <p:cNvPr id="18435" name="Picture 3" descr="017"/>
          <p:cNvPicPr>
            <a:picLocks noChangeAspect="1" noChangeArrowheads="1"/>
          </p:cNvPicPr>
          <p:nvPr/>
        </p:nvPicPr>
        <p:blipFill>
          <a:blip r:embed="rId3">
            <a:clrChange>
              <a:clrFrom>
                <a:srgbClr val="FEF3DF"/>
              </a:clrFrom>
              <a:clrTo>
                <a:srgbClr val="FEF3DF">
                  <a:alpha val="0"/>
                </a:srgbClr>
              </a:clrTo>
            </a:clrChange>
          </a:blip>
          <a:srcRect l="46202" t="76038" r="27054" b="10979"/>
          <a:stretch>
            <a:fillRect/>
          </a:stretch>
        </p:blipFill>
        <p:spPr bwMode="auto">
          <a:xfrm>
            <a:off x="5184775" y="5084763"/>
            <a:ext cx="3959225" cy="1773237"/>
          </a:xfrm>
          <a:prstGeom prst="rect">
            <a:avLst/>
          </a:prstGeom>
          <a:noFill/>
          <a:ln w="9525">
            <a:noFill/>
            <a:miter lim="800000"/>
            <a:headEnd/>
            <a:tailEnd/>
          </a:ln>
        </p:spPr>
      </p:pic>
      <p:sp>
        <p:nvSpPr>
          <p:cNvPr id="18436" name="Text Box 4"/>
          <p:cNvSpPr txBox="1">
            <a:spLocks noChangeArrowheads="1"/>
          </p:cNvSpPr>
          <p:nvPr/>
        </p:nvSpPr>
        <p:spPr bwMode="auto">
          <a:xfrm>
            <a:off x="7667625" y="836613"/>
            <a:ext cx="1098550" cy="2767012"/>
          </a:xfrm>
          <a:prstGeom prst="rect">
            <a:avLst/>
          </a:prstGeom>
          <a:noFill/>
          <a:ln w="9525">
            <a:noFill/>
            <a:miter lim="800000"/>
            <a:headEnd/>
            <a:tailEnd/>
          </a:ln>
        </p:spPr>
        <p:txBody>
          <a:bodyPr vert="eaVert" wrap="none">
            <a:spAutoFit/>
          </a:bodyPr>
          <a:lstStyle/>
          <a:p>
            <a:pPr>
              <a:buFont typeface="Arial" charset="0"/>
              <a:buNone/>
            </a:pPr>
            <a:r>
              <a:rPr lang="zh-CN" altLang="en-US" sz="6000" b="1"/>
              <a:t>赤 壁 赋</a:t>
            </a:r>
          </a:p>
        </p:txBody>
      </p:sp>
      <p:sp>
        <p:nvSpPr>
          <p:cNvPr id="18437" name="Text Box 5"/>
          <p:cNvSpPr txBox="1">
            <a:spLocks noChangeArrowheads="1"/>
          </p:cNvSpPr>
          <p:nvPr/>
        </p:nvSpPr>
        <p:spPr bwMode="auto">
          <a:xfrm>
            <a:off x="6732588" y="2636838"/>
            <a:ext cx="793750" cy="1233487"/>
          </a:xfrm>
          <a:prstGeom prst="rect">
            <a:avLst/>
          </a:prstGeom>
          <a:noFill/>
          <a:ln w="9525">
            <a:noFill/>
            <a:miter lim="800000"/>
            <a:headEnd/>
            <a:tailEnd/>
          </a:ln>
        </p:spPr>
        <p:txBody>
          <a:bodyPr vert="eaVert" wrap="none">
            <a:spAutoFit/>
          </a:bodyPr>
          <a:lstStyle/>
          <a:p>
            <a:pPr>
              <a:buFont typeface="Arial" charset="0"/>
              <a:buNone/>
            </a:pPr>
            <a:r>
              <a:rPr lang="zh-CN" altLang="en-US" sz="4000" b="1"/>
              <a:t>苏 轼</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18435"/>
                                        </p:tgtEl>
                                        <p:attrNameLst>
                                          <p:attrName>style.visibility</p:attrName>
                                        </p:attrNameLst>
                                      </p:cBhvr>
                                      <p:to>
                                        <p:strVal val="visible"/>
                                      </p:to>
                                    </p:set>
                                    <p:anim calcmode="lin" valueType="num">
                                      <p:cBhvr additive="base">
                                        <p:cTn id="7" dur="500" fill="hold"/>
                                        <p:tgtEl>
                                          <p:spTgt spid="18435"/>
                                        </p:tgtEl>
                                        <p:attrNameLst>
                                          <p:attrName>ppt_x</p:attrName>
                                        </p:attrNameLst>
                                      </p:cBhvr>
                                      <p:tavLst>
                                        <p:tav tm="0">
                                          <p:val>
                                            <p:strVal val="0-#ppt_w/2"/>
                                          </p:val>
                                        </p:tav>
                                        <p:tav tm="100000">
                                          <p:val>
                                            <p:strVal val="#ppt_x"/>
                                          </p:val>
                                        </p:tav>
                                      </p:tavLst>
                                    </p:anim>
                                    <p:anim calcmode="lin" valueType="num">
                                      <p:cBhvr additive="base">
                                        <p:cTn id="8" dur="500" fill="hold"/>
                                        <p:tgtEl>
                                          <p:spTgt spid="1843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mph" presetSubtype="0" fill="hold" grpId="1" nodeType="clickEffect">
                                  <p:stCondLst>
                                    <p:cond delay="0"/>
                                  </p:stCondLst>
                                  <p:childTnLst>
                                    <p:animScale>
                                      <p:cBhvr>
                                        <p:cTn id="12" dur="2000" fill="hold"/>
                                        <p:tgtEl>
                                          <p:spTgt spid="18436"/>
                                        </p:tgtEl>
                                      </p:cBhvr>
                                      <p:by x="150000" y="150000"/>
                                    </p:animScale>
                                  </p:childTnLst>
                                </p:cTn>
                              </p:par>
                            </p:childTnLst>
                          </p:cTn>
                        </p:par>
                      </p:childTnLst>
                    </p:cTn>
                  </p:par>
                  <p:par>
                    <p:cTn id="13" fill="hold">
                      <p:stCondLst>
                        <p:cond delay="indefinite"/>
                      </p:stCondLst>
                      <p:childTnLst>
                        <p:par>
                          <p:cTn id="14" fill="hold">
                            <p:stCondLst>
                              <p:cond delay="0"/>
                            </p:stCondLst>
                            <p:childTnLst>
                              <p:par>
                                <p:cTn id="15" presetID="6" presetClass="emph" presetSubtype="0" fill="hold" grpId="0" nodeType="clickEffect">
                                  <p:stCondLst>
                                    <p:cond delay="0"/>
                                  </p:stCondLst>
                                  <p:childTnLst>
                                    <p:animScale>
                                      <p:cBhvr>
                                        <p:cTn id="16" dur="2000" fill="hold"/>
                                        <p:tgtEl>
                                          <p:spTgt spid="18437"/>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6" grpId="1" autoUpdateAnimBg="0"/>
      <p:bldP spid="18437" grpId="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ext Box 2"/>
          <p:cNvSpPr txBox="1">
            <a:spLocks noChangeArrowheads="1"/>
          </p:cNvSpPr>
          <p:nvPr/>
        </p:nvSpPr>
        <p:spPr bwMode="auto">
          <a:xfrm>
            <a:off x="684213" y="908050"/>
            <a:ext cx="7991475" cy="4483100"/>
          </a:xfrm>
          <a:prstGeom prst="rect">
            <a:avLst/>
          </a:prstGeom>
          <a:noFill/>
          <a:ln w="9525">
            <a:noFill/>
            <a:miter lim="800000"/>
            <a:headEnd/>
            <a:tailEnd/>
          </a:ln>
        </p:spPr>
        <p:txBody>
          <a:bodyPr>
            <a:spAutoFit/>
          </a:bodyPr>
          <a:lstStyle/>
          <a:p>
            <a:pPr>
              <a:spcBef>
                <a:spcPct val="50000"/>
              </a:spcBef>
              <a:buFont typeface="Arial" charset="0"/>
              <a:buNone/>
            </a:pPr>
            <a:r>
              <a:rPr lang="zh-CN" altLang="en-US" sz="2400" b="1">
                <a:solidFill>
                  <a:srgbClr val="000066"/>
                </a:solidFill>
                <a:latin typeface="Times New Roman" pitchFamily="18" charset="0"/>
              </a:rPr>
              <a:t>　　　</a:t>
            </a:r>
            <a:r>
              <a:rPr lang="zh-CN" altLang="en-US" sz="4800" b="1">
                <a:solidFill>
                  <a:srgbClr val="000066"/>
                </a:solidFill>
                <a:latin typeface="楷体_GB2312" pitchFamily="49" charset="-122"/>
                <a:ea typeface="楷体_GB2312" pitchFamily="49" charset="-122"/>
              </a:rPr>
              <a:t>苏轼生存的年代适逢王安石变法新党与司马光旧党斗争之时，由于坚持正义，夹在两种势力中间，屡遭贬谪与磨难。先后贬至黄州、惠州、儋州，最后病死于常州。 </a:t>
            </a: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2"/>
          <p:cNvSpPr txBox="1">
            <a:spLocks noChangeArrowheads="1"/>
          </p:cNvSpPr>
          <p:nvPr/>
        </p:nvSpPr>
        <p:spPr bwMode="auto">
          <a:xfrm>
            <a:off x="2771775" y="1268413"/>
            <a:ext cx="2427288" cy="579437"/>
          </a:xfrm>
          <a:prstGeom prst="rect">
            <a:avLst/>
          </a:prstGeom>
          <a:noFill/>
          <a:ln w="9525">
            <a:noFill/>
            <a:miter lim="800000"/>
            <a:headEnd/>
            <a:tailEnd/>
          </a:ln>
        </p:spPr>
        <p:txBody>
          <a:bodyPr wrap="none">
            <a:spAutoFit/>
          </a:bodyPr>
          <a:lstStyle/>
          <a:p>
            <a:pPr>
              <a:buFont typeface="Arial" charset="0"/>
              <a:buNone/>
            </a:pPr>
            <a:r>
              <a:rPr lang="zh-CN" altLang="zh-CN" sz="3200" b="1">
                <a:ea typeface="楷体_GB2312" pitchFamily="49" charset="-122"/>
              </a:rPr>
              <a:t>“</a:t>
            </a:r>
            <a:r>
              <a:rPr lang="zh-CN" altLang="en-US" sz="3200" b="1">
                <a:latin typeface="楷体_GB2312" pitchFamily="49" charset="-122"/>
                <a:ea typeface="楷体_GB2312" pitchFamily="49" charset="-122"/>
              </a:rPr>
              <a:t>尸骨</a:t>
            </a:r>
            <a:r>
              <a:rPr lang="zh-CN" altLang="en-US" sz="3200" b="1">
                <a:ea typeface="楷体_GB2312" pitchFamily="49" charset="-122"/>
              </a:rPr>
              <a:t>”</a:t>
            </a:r>
            <a:r>
              <a:rPr lang="zh-CN" altLang="en-US" sz="3200" b="1">
                <a:latin typeface="楷体_GB2312" pitchFamily="49" charset="-122"/>
                <a:ea typeface="楷体_GB2312" pitchFamily="49" charset="-122"/>
              </a:rPr>
              <a:t>未寒 </a:t>
            </a:r>
          </a:p>
        </p:txBody>
      </p:sp>
      <p:sp>
        <p:nvSpPr>
          <p:cNvPr id="14339" name="WordArt 3"/>
          <p:cNvSpPr>
            <a:spLocks noChangeArrowheads="1" noChangeShapeType="1"/>
          </p:cNvSpPr>
          <p:nvPr/>
        </p:nvSpPr>
        <p:spPr bwMode="auto">
          <a:xfrm>
            <a:off x="6300788" y="260350"/>
            <a:ext cx="2476500" cy="812800"/>
          </a:xfrm>
          <a:prstGeom prst="rect">
            <a:avLst/>
          </a:prstGeom>
        </p:spPr>
        <p:txBody>
          <a:bodyPr wrap="none" fromWordArt="1">
            <a:prstTxWarp prst="textTriangle">
              <a:avLst>
                <a:gd name="adj" fmla="val 50000"/>
              </a:avLst>
            </a:prstTxWarp>
            <a:scene3d>
              <a:camera prst="legacyObliqueTopLeft"/>
              <a:lightRig rig="legacyNormal3" dir="r"/>
            </a:scene3d>
            <a:sp3d extrusionH="201600" prstMaterial="legacyMatte">
              <a:extrusionClr>
                <a:srgbClr val="0066CC"/>
              </a:extrusionClr>
            </a:sp3d>
          </a:bodyPr>
          <a:lstStyle/>
          <a:p>
            <a:pPr algn="ctr"/>
            <a:r>
              <a:rPr lang="zh-CN" altLang="en-US" sz="4800" b="1" kern="10">
                <a:ln w="9525">
                  <a:round/>
                  <a:headEnd/>
                  <a:tailEnd/>
                </a:ln>
                <a:gradFill rotWithShape="1">
                  <a:gsLst>
                    <a:gs pos="0">
                      <a:srgbClr val="FFFFCC"/>
                    </a:gs>
                    <a:gs pos="100000">
                      <a:srgbClr val="FF9999"/>
                    </a:gs>
                  </a:gsLst>
                  <a:lin ang="5400000" scaled="1"/>
                </a:gradFill>
                <a:latin typeface="宋体"/>
                <a:ea typeface="宋体"/>
              </a:rPr>
              <a:t>苏轼轶闻</a:t>
            </a:r>
          </a:p>
        </p:txBody>
      </p:sp>
      <p:sp>
        <p:nvSpPr>
          <p:cNvPr id="14340" name="Text Box 4"/>
          <p:cNvSpPr txBox="1">
            <a:spLocks noChangeArrowheads="1"/>
          </p:cNvSpPr>
          <p:nvPr/>
        </p:nvSpPr>
        <p:spPr bwMode="auto">
          <a:xfrm>
            <a:off x="1095375" y="2297113"/>
            <a:ext cx="7508875" cy="2528887"/>
          </a:xfrm>
          <a:prstGeom prst="rect">
            <a:avLst/>
          </a:prstGeom>
          <a:noFill/>
          <a:ln w="9525">
            <a:noFill/>
            <a:miter lim="800000"/>
            <a:headEnd/>
            <a:tailEnd/>
          </a:ln>
        </p:spPr>
        <p:txBody>
          <a:bodyPr>
            <a:spAutoFit/>
          </a:bodyPr>
          <a:lstStyle/>
          <a:p>
            <a:pPr>
              <a:buFont typeface="Arial" charset="0"/>
              <a:buNone/>
            </a:pPr>
            <a:r>
              <a:rPr lang="zh-CN" altLang="en-US" sz="3200" b="1">
                <a:ea typeface="楷体_GB2312" pitchFamily="49" charset="-122"/>
              </a:rPr>
              <a:t>一天，苏轼和佛印乘船游览西湖，苏轼有心捉弄佛印，抬头看见河边一只狗叼着根骨头，便写道：“狗啃河上（和尚）骨。”佛印将诗句丢入水中，随即答道：“水漂东坡诗（尸）。”</a:t>
            </a:r>
            <a:r>
              <a:rPr lang="zh-CN" altLang="en-US"/>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339"/>
                                        </p:tgtEl>
                                        <p:attrNameLst>
                                          <p:attrName>style.visibility</p:attrName>
                                        </p:attrNameLst>
                                      </p:cBhvr>
                                      <p:to>
                                        <p:strVal val="visible"/>
                                      </p:to>
                                    </p:set>
                                    <p:animEffect transition="in" filter="blinds(horizontal)">
                                      <p:cBhvr>
                                        <p:cTn id="7" dur="500"/>
                                        <p:tgtEl>
                                          <p:spTgt spid="1433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338"/>
                                        </p:tgtEl>
                                        <p:attrNameLst>
                                          <p:attrName>style.visibility</p:attrName>
                                        </p:attrNameLst>
                                      </p:cBhvr>
                                      <p:to>
                                        <p:strVal val="visible"/>
                                      </p:to>
                                    </p:set>
                                    <p:anim calcmode="lin" valueType="num">
                                      <p:cBhvr additive="base">
                                        <p:cTn id="12" dur="500" fill="hold"/>
                                        <p:tgtEl>
                                          <p:spTgt spid="14338"/>
                                        </p:tgtEl>
                                        <p:attrNameLst>
                                          <p:attrName>ppt_x</p:attrName>
                                        </p:attrNameLst>
                                      </p:cBhvr>
                                      <p:tavLst>
                                        <p:tav tm="0">
                                          <p:val>
                                            <p:strVal val="#ppt_x"/>
                                          </p:val>
                                        </p:tav>
                                        <p:tav tm="100000">
                                          <p:val>
                                            <p:strVal val="#ppt_x"/>
                                          </p:val>
                                        </p:tav>
                                      </p:tavLst>
                                    </p:anim>
                                    <p:anim calcmode="lin" valueType="num">
                                      <p:cBhvr additive="base">
                                        <p:cTn id="13" dur="500" fill="hold"/>
                                        <p:tgtEl>
                                          <p:spTgt spid="14338"/>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1" presetClass="entr" presetSubtype="4" fill="hold" grpId="0" nodeType="clickEffect">
                                  <p:stCondLst>
                                    <p:cond delay="0"/>
                                  </p:stCondLst>
                                  <p:childTnLst>
                                    <p:set>
                                      <p:cBhvr>
                                        <p:cTn id="17" dur="1" fill="hold">
                                          <p:stCondLst>
                                            <p:cond delay="0"/>
                                          </p:stCondLst>
                                        </p:cTn>
                                        <p:tgtEl>
                                          <p:spTgt spid="14340"/>
                                        </p:tgtEl>
                                        <p:attrNameLst>
                                          <p:attrName>style.visibility</p:attrName>
                                        </p:attrNameLst>
                                      </p:cBhvr>
                                      <p:to>
                                        <p:strVal val="visible"/>
                                      </p:to>
                                    </p:set>
                                    <p:animEffect transition="in" filter="wheel(4)">
                                      <p:cBhvr>
                                        <p:cTn id="18" dur="2000"/>
                                        <p:tgtEl>
                                          <p:spTgt spid="143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autoUpdateAnimBg="0"/>
      <p:bldP spid="14339" grpId="0" animBg="1"/>
      <p:bldP spid="14340"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 Box 2"/>
          <p:cNvSpPr txBox="1">
            <a:spLocks noChangeArrowheads="1"/>
          </p:cNvSpPr>
          <p:nvPr/>
        </p:nvSpPr>
        <p:spPr bwMode="auto">
          <a:xfrm>
            <a:off x="3132138" y="981075"/>
            <a:ext cx="1879600" cy="579438"/>
          </a:xfrm>
          <a:prstGeom prst="rect">
            <a:avLst/>
          </a:prstGeom>
          <a:noFill/>
          <a:ln w="9525">
            <a:noFill/>
            <a:miter lim="800000"/>
            <a:headEnd/>
            <a:tailEnd/>
          </a:ln>
        </p:spPr>
        <p:txBody>
          <a:bodyPr wrap="none">
            <a:spAutoFit/>
          </a:bodyPr>
          <a:lstStyle/>
          <a:p>
            <a:pPr>
              <a:buFont typeface="Arial" charset="0"/>
              <a:buNone/>
            </a:pPr>
            <a:r>
              <a:rPr lang="zh-CN" altLang="en-US" sz="3200" b="1">
                <a:ea typeface="楷体_GB2312" pitchFamily="49" charset="-122"/>
              </a:rPr>
              <a:t>东坡吃草</a:t>
            </a:r>
            <a:r>
              <a:rPr lang="zh-CN" altLang="en-US"/>
              <a:t> </a:t>
            </a:r>
          </a:p>
        </p:txBody>
      </p:sp>
      <p:sp>
        <p:nvSpPr>
          <p:cNvPr id="15363" name="Text Box 3"/>
          <p:cNvSpPr txBox="1">
            <a:spLocks noChangeArrowheads="1"/>
          </p:cNvSpPr>
          <p:nvPr/>
        </p:nvSpPr>
        <p:spPr bwMode="auto">
          <a:xfrm>
            <a:off x="1239838" y="2081213"/>
            <a:ext cx="7148512" cy="2528887"/>
          </a:xfrm>
          <a:prstGeom prst="rect">
            <a:avLst/>
          </a:prstGeom>
          <a:noFill/>
          <a:ln w="9525">
            <a:noFill/>
            <a:miter lim="800000"/>
            <a:headEnd/>
            <a:tailEnd/>
          </a:ln>
        </p:spPr>
        <p:txBody>
          <a:bodyPr>
            <a:spAutoFit/>
          </a:bodyPr>
          <a:lstStyle/>
          <a:p>
            <a:pPr>
              <a:buFont typeface="Arial" charset="0"/>
              <a:buNone/>
            </a:pPr>
            <a:r>
              <a:rPr lang="zh-CN" altLang="en-US" sz="3200" b="1">
                <a:ea typeface="楷体_GB2312" pitchFamily="49" charset="-122"/>
              </a:rPr>
              <a:t>闲来无事，苏轼去金山寺拜访佛印大师，没料到大师不在，一个小沙弥来开门。苏轼傲声道：“秃驴何在？。”小沙弥淡定的一指远方，答道：“东坡吃草！”</a:t>
            </a:r>
            <a:r>
              <a:rPr lang="zh-CN" altLang="en-US"/>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362"/>
                                        </p:tgtEl>
                                        <p:attrNameLst>
                                          <p:attrName>style.visibility</p:attrName>
                                        </p:attrNameLst>
                                      </p:cBhvr>
                                      <p:to>
                                        <p:strVal val="visible"/>
                                      </p:to>
                                    </p:set>
                                    <p:anim calcmode="lin" valueType="num">
                                      <p:cBhvr additive="base">
                                        <p:cTn id="7" dur="500" fill="hold"/>
                                        <p:tgtEl>
                                          <p:spTgt spid="15362"/>
                                        </p:tgtEl>
                                        <p:attrNameLst>
                                          <p:attrName>ppt_x</p:attrName>
                                        </p:attrNameLst>
                                      </p:cBhvr>
                                      <p:tavLst>
                                        <p:tav tm="0">
                                          <p:val>
                                            <p:strVal val="#ppt_x"/>
                                          </p:val>
                                        </p:tav>
                                        <p:tav tm="100000">
                                          <p:val>
                                            <p:strVal val="#ppt_x"/>
                                          </p:val>
                                        </p:tav>
                                      </p:tavLst>
                                    </p:anim>
                                    <p:anim calcmode="lin" valueType="num">
                                      <p:cBhvr additive="base">
                                        <p:cTn id="8" dur="500" fill="hold"/>
                                        <p:tgtEl>
                                          <p:spTgt spid="1536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1" presetClass="entr" presetSubtype="0" fill="hold" grpId="0" nodeType="clickEffect">
                                  <p:stCondLst>
                                    <p:cond delay="0"/>
                                  </p:stCondLst>
                                  <p:iterate type="lt">
                                    <p:tmPct val="10000"/>
                                  </p:iterate>
                                  <p:childTnLst>
                                    <p:set>
                                      <p:cBhvr>
                                        <p:cTn id="12" dur="1" fill="hold">
                                          <p:stCondLst>
                                            <p:cond delay="0"/>
                                          </p:stCondLst>
                                        </p:cTn>
                                        <p:tgtEl>
                                          <p:spTgt spid="15363"/>
                                        </p:tgtEl>
                                        <p:attrNameLst>
                                          <p:attrName>style.visibility</p:attrName>
                                        </p:attrNameLst>
                                      </p:cBhvr>
                                      <p:to>
                                        <p:strVal val="visible"/>
                                      </p:to>
                                    </p:set>
                                    <p:anim calcmode="lin" valueType="num">
                                      <p:cBhvr>
                                        <p:cTn id="13" dur="500" fill="hold"/>
                                        <p:tgtEl>
                                          <p:spTgt spid="15363"/>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15363"/>
                                        </p:tgtEl>
                                        <p:attrNameLst>
                                          <p:attrName>ppt_y</p:attrName>
                                        </p:attrNameLst>
                                      </p:cBhvr>
                                      <p:tavLst>
                                        <p:tav tm="0">
                                          <p:val>
                                            <p:strVal val="#ppt_y"/>
                                          </p:val>
                                        </p:tav>
                                        <p:tav tm="100000">
                                          <p:val>
                                            <p:strVal val="#ppt_y"/>
                                          </p:val>
                                        </p:tav>
                                      </p:tavLst>
                                    </p:anim>
                                    <p:anim calcmode="lin" valueType="num">
                                      <p:cBhvr>
                                        <p:cTn id="15" dur="500" fill="hold"/>
                                        <p:tgtEl>
                                          <p:spTgt spid="15363"/>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15363"/>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153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autoUpdateAnimBg="0"/>
      <p:bldP spid="15363"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2"/>
          <p:cNvSpPr txBox="1">
            <a:spLocks noChangeArrowheads="1"/>
          </p:cNvSpPr>
          <p:nvPr/>
        </p:nvSpPr>
        <p:spPr bwMode="auto">
          <a:xfrm>
            <a:off x="684213" y="4797425"/>
            <a:ext cx="7848600" cy="711200"/>
          </a:xfrm>
          <a:prstGeom prst="rect">
            <a:avLst/>
          </a:prstGeom>
          <a:solidFill>
            <a:schemeClr val="bg1"/>
          </a:solidFill>
          <a:ln w="9525">
            <a:solidFill>
              <a:srgbClr val="FF3300"/>
            </a:solidFill>
            <a:miter lim="800000"/>
            <a:headEnd/>
            <a:tailEnd/>
          </a:ln>
        </p:spPr>
        <p:txBody>
          <a:bodyPr>
            <a:spAutoFit/>
          </a:bodyPr>
          <a:lstStyle/>
          <a:p>
            <a:pPr>
              <a:spcBef>
                <a:spcPct val="50000"/>
              </a:spcBef>
              <a:buFont typeface="Arial" charset="0"/>
              <a:buNone/>
            </a:pPr>
            <a:r>
              <a:rPr lang="zh-CN" altLang="zh-CN" sz="4000" b="1">
                <a:solidFill>
                  <a:schemeClr val="accent2"/>
                </a:solidFill>
              </a:rPr>
              <a:t>“</a:t>
            </a:r>
            <a:r>
              <a:rPr lang="zh-CN" altLang="en-US" sz="4000" b="1">
                <a:solidFill>
                  <a:schemeClr val="accent2"/>
                </a:solidFill>
              </a:rPr>
              <a:t>达则兼济天下，穷则独善其身。”</a:t>
            </a:r>
          </a:p>
        </p:txBody>
      </p:sp>
      <p:sp>
        <p:nvSpPr>
          <p:cNvPr id="37890" name="Rectangle 3"/>
          <p:cNvSpPr>
            <a:spLocks noChangeArrowheads="1"/>
          </p:cNvSpPr>
          <p:nvPr/>
        </p:nvSpPr>
        <p:spPr bwMode="auto">
          <a:xfrm>
            <a:off x="1042988" y="981075"/>
            <a:ext cx="7561262" cy="3387725"/>
          </a:xfrm>
          <a:prstGeom prst="rect">
            <a:avLst/>
          </a:prstGeom>
          <a:noFill/>
          <a:ln w="9525">
            <a:noFill/>
            <a:miter lim="800000"/>
            <a:headEnd/>
            <a:tailEnd/>
          </a:ln>
        </p:spPr>
        <p:txBody>
          <a:bodyPr>
            <a:spAutoFit/>
          </a:bodyPr>
          <a:lstStyle/>
          <a:p>
            <a:pPr>
              <a:buFont typeface="Arial" charset="0"/>
              <a:buNone/>
            </a:pPr>
            <a:r>
              <a:rPr lang="zh-CN" altLang="zh-CN" sz="2400">
                <a:latin typeface="Times New Roman" pitchFamily="18" charset="0"/>
              </a:rPr>
              <a:t>      </a:t>
            </a:r>
            <a:r>
              <a:rPr lang="zh-CN" altLang="en-US" sz="3600" b="1">
                <a:latin typeface="宋体" charset="-122"/>
              </a:rPr>
              <a:t>人生是由不连续的幸与不幸组接而成的。</a:t>
            </a:r>
          </a:p>
          <a:p>
            <a:pPr>
              <a:buFont typeface="Arial" charset="0"/>
              <a:buNone/>
            </a:pPr>
            <a:r>
              <a:rPr lang="zh-CN" altLang="zh-CN" sz="3600" b="1">
                <a:latin typeface="宋体" charset="-122"/>
              </a:rPr>
              <a:t>   </a:t>
            </a:r>
            <a:r>
              <a:rPr lang="zh-CN" altLang="en-US" sz="3600" b="1">
                <a:latin typeface="宋体" charset="-122"/>
              </a:rPr>
              <a:t>当不幸降临时，我们应该如何面对呢？</a:t>
            </a:r>
          </a:p>
          <a:p>
            <a:pPr>
              <a:buFont typeface="Arial" charset="0"/>
              <a:buNone/>
            </a:pPr>
            <a:r>
              <a:rPr lang="zh-CN" altLang="zh-CN" sz="3600" b="1">
                <a:latin typeface="宋体" charset="-122"/>
              </a:rPr>
              <a:t>   </a:t>
            </a:r>
            <a:r>
              <a:rPr lang="zh-CN" altLang="en-US" sz="3600" b="1">
                <a:latin typeface="宋体" charset="-122"/>
              </a:rPr>
              <a:t>是自怨自艾，消极的躲避还是乐观豁达的积极面对呢？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386"/>
                                        </p:tgtEl>
                                        <p:attrNameLst>
                                          <p:attrName>style.visibility</p:attrName>
                                        </p:attrNameLst>
                                      </p:cBhvr>
                                      <p:to>
                                        <p:strVal val="visible"/>
                                      </p:to>
                                    </p:set>
                                    <p:anim calcmode="lin" valueType="num">
                                      <p:cBhvr additive="base">
                                        <p:cTn id="7" dur="500" fill="hold"/>
                                        <p:tgtEl>
                                          <p:spTgt spid="16386"/>
                                        </p:tgtEl>
                                        <p:attrNameLst>
                                          <p:attrName>ppt_x</p:attrName>
                                        </p:attrNameLst>
                                      </p:cBhvr>
                                      <p:tavLst>
                                        <p:tav tm="0">
                                          <p:val>
                                            <p:strVal val="#ppt_x"/>
                                          </p:val>
                                        </p:tav>
                                        <p:tav tm="100000">
                                          <p:val>
                                            <p:strVal val="#ppt_x"/>
                                          </p:val>
                                        </p:tav>
                                      </p:tavLst>
                                    </p:anim>
                                    <p:anim calcmode="lin" valueType="num">
                                      <p:cBhvr additive="base">
                                        <p:cTn id="8" dur="500" fill="hold"/>
                                        <p:tgtEl>
                                          <p:spTgt spid="1638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animBg="1"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1" name="Picture 2" descr="mountain007"/>
          <p:cNvPicPr>
            <a:picLocks noChangeAspect="1" noChangeArrowheads="1"/>
          </p:cNvPicPr>
          <p:nvPr/>
        </p:nvPicPr>
        <p:blipFill>
          <a:blip r:embed="rId2">
            <a:lum bright="70000" contrast="-70000"/>
          </a:blip>
          <a:srcRect/>
          <a:stretch>
            <a:fillRect/>
          </a:stretch>
        </p:blipFill>
        <p:spPr bwMode="auto">
          <a:xfrm>
            <a:off x="0" y="171450"/>
            <a:ext cx="9144000" cy="6858000"/>
          </a:xfrm>
          <a:prstGeom prst="rect">
            <a:avLst/>
          </a:prstGeom>
          <a:noFill/>
          <a:ln w="9525">
            <a:noFill/>
            <a:miter lim="800000"/>
            <a:headEnd/>
            <a:tailEnd/>
          </a:ln>
        </p:spPr>
      </p:pic>
      <p:sp>
        <p:nvSpPr>
          <p:cNvPr id="19459" name="Text Box 3"/>
          <p:cNvSpPr txBox="1">
            <a:spLocks noChangeArrowheads="1"/>
          </p:cNvSpPr>
          <p:nvPr/>
        </p:nvSpPr>
        <p:spPr bwMode="auto">
          <a:xfrm>
            <a:off x="395288" y="1700213"/>
            <a:ext cx="8388350" cy="3990975"/>
          </a:xfrm>
          <a:prstGeom prst="rect">
            <a:avLst/>
          </a:prstGeom>
          <a:noFill/>
          <a:ln w="9525">
            <a:noFill/>
            <a:miter lim="800000"/>
            <a:headEnd/>
            <a:tailEnd/>
          </a:ln>
        </p:spPr>
        <p:txBody>
          <a:bodyPr>
            <a:spAutoFit/>
          </a:bodyPr>
          <a:lstStyle/>
          <a:p>
            <a:pPr>
              <a:buFont typeface="Arial" charset="0"/>
              <a:buNone/>
            </a:pPr>
            <a:r>
              <a:rPr lang="zh-CN" altLang="zh-CN" sz="1600" b="1">
                <a:solidFill>
                  <a:srgbClr val="00759E"/>
                </a:solidFill>
                <a:latin typeface="华文宋体"/>
                <a:ea typeface="华文宋体"/>
                <a:cs typeface="华文宋体"/>
              </a:rPr>
              <a:t>       </a:t>
            </a:r>
            <a:r>
              <a:rPr lang="zh-CN" altLang="en-US" sz="3200" b="1">
                <a:solidFill>
                  <a:srgbClr val="990033"/>
                </a:solidFill>
                <a:latin typeface="宋体" charset="-122"/>
              </a:rPr>
              <a:t>是我国古代一种文体，一种富有文采韵律，兼具散文与诗歌的特征，可以咏物写志抒情的文体。有古赋、俳赋、律赋、文赋。</a:t>
            </a:r>
          </a:p>
          <a:p>
            <a:pPr>
              <a:buFont typeface="Arial" charset="0"/>
              <a:buNone/>
            </a:pPr>
            <a:r>
              <a:rPr lang="zh-CN" altLang="zh-CN" sz="3200" b="1">
                <a:solidFill>
                  <a:srgbClr val="990033"/>
                </a:solidFill>
                <a:latin typeface="宋体" charset="-122"/>
              </a:rPr>
              <a:t>    </a:t>
            </a:r>
            <a:r>
              <a:rPr lang="zh-CN" altLang="en-US" sz="3200" b="1">
                <a:solidFill>
                  <a:srgbClr val="990033"/>
                </a:solidFill>
                <a:latin typeface="宋体" charset="-122"/>
              </a:rPr>
              <a:t>语句上以四、六字句为主；语音上要求声律和谐；文辞上讲究藻饰和用典。</a:t>
            </a:r>
          </a:p>
          <a:p>
            <a:pPr>
              <a:buFont typeface="Arial" charset="0"/>
              <a:buNone/>
            </a:pPr>
            <a:r>
              <a:rPr lang="zh-CN" altLang="zh-CN" sz="3200" b="1">
                <a:solidFill>
                  <a:srgbClr val="990033"/>
                </a:solidFill>
                <a:latin typeface="宋体" charset="-122"/>
              </a:rPr>
              <a:t>    </a:t>
            </a:r>
            <a:r>
              <a:rPr lang="zh-CN" altLang="en-US" sz="3200" b="1">
                <a:solidFill>
                  <a:srgbClr val="990033"/>
                </a:solidFill>
                <a:latin typeface="宋体" charset="-122"/>
              </a:rPr>
              <a:t>发展到中唐，在古文运动的影响下，又出现了散文化的趋势，不讲骈偶、音律，句式参差，压韵也比较自由形成。</a:t>
            </a:r>
          </a:p>
        </p:txBody>
      </p:sp>
      <p:sp>
        <p:nvSpPr>
          <p:cNvPr id="40963" name="Text Box 4"/>
          <p:cNvSpPr txBox="1">
            <a:spLocks noChangeArrowheads="1"/>
          </p:cNvSpPr>
          <p:nvPr/>
        </p:nvSpPr>
        <p:spPr bwMode="auto">
          <a:xfrm>
            <a:off x="3203575" y="476250"/>
            <a:ext cx="3168650" cy="701675"/>
          </a:xfrm>
          <a:prstGeom prst="rect">
            <a:avLst/>
          </a:prstGeom>
          <a:noFill/>
          <a:ln w="9525">
            <a:noFill/>
            <a:miter lim="800000"/>
            <a:headEnd/>
            <a:tailEnd/>
          </a:ln>
        </p:spPr>
        <p:txBody>
          <a:bodyPr>
            <a:spAutoFit/>
          </a:bodyPr>
          <a:lstStyle/>
          <a:p>
            <a:pPr>
              <a:spcBef>
                <a:spcPct val="50000"/>
              </a:spcBef>
              <a:buFont typeface="Arial" charset="0"/>
              <a:buNone/>
            </a:pPr>
            <a:r>
              <a:rPr lang="zh-CN" altLang="en-US" sz="4000" b="1">
                <a:solidFill>
                  <a:srgbClr val="3333CC"/>
                </a:solidFill>
                <a:latin typeface="宋体" charset="-122"/>
              </a:rPr>
              <a:t>文 体 简 介</a:t>
            </a:r>
          </a:p>
        </p:txBody>
      </p:sp>
      <p:sp>
        <p:nvSpPr>
          <p:cNvPr id="19461" name="WordArt 5" descr="5%"/>
          <p:cNvSpPr>
            <a:spLocks noChangeArrowheads="1" noChangeShapeType="1"/>
          </p:cNvSpPr>
          <p:nvPr/>
        </p:nvSpPr>
        <p:spPr bwMode="auto">
          <a:xfrm rot="832082">
            <a:off x="395288" y="260350"/>
            <a:ext cx="1800225" cy="1309688"/>
          </a:xfrm>
          <a:prstGeom prst="rect">
            <a:avLst/>
          </a:prstGeom>
        </p:spPr>
        <p:txBody>
          <a:bodyPr wrap="none" fromWordArt="1">
            <a:prstTxWarp prst="textCanUp">
              <a:avLst>
                <a:gd name="adj" fmla="val 100000"/>
              </a:avLst>
            </a:prstTxWarp>
            <a:scene3d>
              <a:camera prst="legacyPerspectiveFront">
                <a:rot lat="20519999" lon="1080000" rev="0"/>
              </a:camera>
              <a:lightRig rig="legacyFlat1" dir="r"/>
            </a:scene3d>
            <a:sp3d extrusionH="430200" prstMaterial="legacyMatte">
              <a:extrusionClr>
                <a:srgbClr val="FF6600"/>
              </a:extrusionClr>
            </a:sp3d>
          </a:bodyPr>
          <a:lstStyle/>
          <a:p>
            <a:pPr algn="ctr">
              <a:buFont typeface="Arial" pitchFamily="34" charset="0"/>
              <a:buNone/>
              <a:defRPr/>
            </a:pPr>
            <a:r>
              <a:rPr lang="zh-CN" altLang="en-US" sz="6000">
                <a:ln w="9525" cmpd="sng">
                  <a:round/>
                  <a:headEnd/>
                  <a:tailEnd/>
                </a:ln>
                <a:blipFill dpi="0" rotWithShape="0">
                  <a:blip r:embed="rId3"/>
                  <a:srcRect/>
                  <a:tile tx="0" ty="0" sx="100000" sy="100000" flip="none" algn="tl"/>
                </a:blipFill>
                <a:latin typeface="方正舒体"/>
                <a:ea typeface="方正舒体"/>
              </a:rPr>
              <a:t>赋</a:t>
            </a:r>
          </a:p>
        </p:txBody>
      </p:sp>
      <p:sp>
        <p:nvSpPr>
          <p:cNvPr id="19462" name="WordArt 6"/>
          <p:cNvSpPr>
            <a:spLocks noChangeArrowheads="1" noChangeShapeType="1"/>
          </p:cNvSpPr>
          <p:nvPr/>
        </p:nvSpPr>
        <p:spPr bwMode="auto">
          <a:xfrm rot="-1153215">
            <a:off x="1187450" y="3203575"/>
            <a:ext cx="6913563" cy="1377950"/>
          </a:xfrm>
          <a:prstGeom prst="rect">
            <a:avLst/>
          </a:prstGeom>
        </p:spPr>
        <p:txBody>
          <a:bodyPr wrap="none" fromWordArt="1">
            <a:prstTxWarp prst="textPlain">
              <a:avLst>
                <a:gd name="adj" fmla="val 50000"/>
              </a:avLst>
            </a:prstTxWarp>
          </a:bodyPr>
          <a:lstStyle/>
          <a:p>
            <a:pPr algn="ctr"/>
            <a:r>
              <a:rPr lang="zh-CN" altLang="en-US" sz="3600" kern="10">
                <a:ln w="19050">
                  <a:solidFill>
                    <a:schemeClr val="tx2"/>
                  </a:solidFill>
                  <a:round/>
                  <a:headEnd/>
                  <a:tailEnd/>
                </a:ln>
                <a:solidFill>
                  <a:schemeClr val="tx2"/>
                </a:solidFill>
                <a:effectLst>
                  <a:outerShdw dist="35921" dir="2700000" algn="ctr" rotWithShape="0">
                    <a:srgbClr val="990000"/>
                  </a:outerShdw>
                </a:effectLst>
                <a:latin typeface="宋体"/>
                <a:ea typeface="宋体"/>
              </a:rPr>
              <a:t>铺采摛文，体物写志。</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withEffect">
                                  <p:stCondLst>
                                    <p:cond delay="0"/>
                                  </p:stCondLst>
                                  <p:childTnLst>
                                    <p:set>
                                      <p:cBhvr>
                                        <p:cTn id="6" dur="1" fill="hold">
                                          <p:stCondLst>
                                            <p:cond delay="0"/>
                                          </p:stCondLst>
                                        </p:cTn>
                                        <p:tgtEl>
                                          <p:spTgt spid="19461"/>
                                        </p:tgtEl>
                                        <p:attrNameLst>
                                          <p:attrName>style.visibility</p:attrName>
                                        </p:attrNameLst>
                                      </p:cBhvr>
                                      <p:to>
                                        <p:strVal val="visible"/>
                                      </p:to>
                                    </p:set>
                                    <p:animEffect transition="in" filter="fade">
                                      <p:cBhvr>
                                        <p:cTn id="7" dur="5000"/>
                                        <p:tgtEl>
                                          <p:spTgt spid="19461"/>
                                        </p:tgtEl>
                                      </p:cBhvr>
                                    </p:animEffect>
                                    <p:anim calcmode="lin" valueType="num">
                                      <p:cBhvr>
                                        <p:cTn id="8" dur="5000" fill="hold"/>
                                        <p:tgtEl>
                                          <p:spTgt spid="19461"/>
                                        </p:tgtEl>
                                        <p:attrNameLst>
                                          <p:attrName>style.rotation</p:attrName>
                                        </p:attrNameLst>
                                      </p:cBhvr>
                                      <p:tavLst>
                                        <p:tav tm="0">
                                          <p:val>
                                            <p:fltVal val="720"/>
                                          </p:val>
                                        </p:tav>
                                        <p:tav tm="100000">
                                          <p:val>
                                            <p:fltVal val="0"/>
                                          </p:val>
                                        </p:tav>
                                      </p:tavLst>
                                    </p:anim>
                                    <p:anim calcmode="lin" valueType="num">
                                      <p:cBhvr>
                                        <p:cTn id="9" dur="5000" fill="hold"/>
                                        <p:tgtEl>
                                          <p:spTgt spid="19461"/>
                                        </p:tgtEl>
                                        <p:attrNameLst>
                                          <p:attrName>ppt_h</p:attrName>
                                        </p:attrNameLst>
                                      </p:cBhvr>
                                      <p:tavLst>
                                        <p:tav tm="0">
                                          <p:val>
                                            <p:fltVal val="0"/>
                                          </p:val>
                                        </p:tav>
                                        <p:tav tm="100000">
                                          <p:val>
                                            <p:strVal val="#ppt_h"/>
                                          </p:val>
                                        </p:tav>
                                      </p:tavLst>
                                    </p:anim>
                                    <p:anim calcmode="lin" valueType="num">
                                      <p:cBhvr>
                                        <p:cTn id="10" dur="5000" fill="hold"/>
                                        <p:tgtEl>
                                          <p:spTgt spid="19461"/>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19459">
                                            <p:txEl>
                                              <p:pRg st="0" end="0"/>
                                            </p:txEl>
                                          </p:spTgt>
                                        </p:tgtEl>
                                        <p:attrNameLst>
                                          <p:attrName>style.visibility</p:attrName>
                                        </p:attrNameLst>
                                      </p:cBhvr>
                                      <p:to>
                                        <p:strVal val="visible"/>
                                      </p:to>
                                    </p:set>
                                    <p:anim calcmode="lin" valueType="num">
                                      <p:cBhvr additive="base">
                                        <p:cTn id="15" dur="500" fill="hold"/>
                                        <p:tgtEl>
                                          <p:spTgt spid="19459">
                                            <p:txEl>
                                              <p:pRg st="0" end="0"/>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945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19459">
                                            <p:txEl>
                                              <p:pRg st="1" end="1"/>
                                            </p:txEl>
                                          </p:spTgt>
                                        </p:tgtEl>
                                        <p:attrNameLst>
                                          <p:attrName>style.visibility</p:attrName>
                                        </p:attrNameLst>
                                      </p:cBhvr>
                                      <p:to>
                                        <p:strVal val="visible"/>
                                      </p:to>
                                    </p:set>
                                    <p:anim calcmode="lin" valueType="num">
                                      <p:cBhvr additive="base">
                                        <p:cTn id="21" dur="500" fill="hold"/>
                                        <p:tgtEl>
                                          <p:spTgt spid="19459">
                                            <p:txEl>
                                              <p:pRg st="1" end="1"/>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945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19459">
                                            <p:txEl>
                                              <p:pRg st="2" end="2"/>
                                            </p:txEl>
                                          </p:spTgt>
                                        </p:tgtEl>
                                        <p:attrNameLst>
                                          <p:attrName>style.visibility</p:attrName>
                                        </p:attrNameLst>
                                      </p:cBhvr>
                                      <p:to>
                                        <p:strVal val="visible"/>
                                      </p:to>
                                    </p:set>
                                    <p:anim calcmode="lin" valueType="num">
                                      <p:cBhvr additive="base">
                                        <p:cTn id="27" dur="500" fill="hold"/>
                                        <p:tgtEl>
                                          <p:spTgt spid="19459">
                                            <p:txEl>
                                              <p:pRg st="2" end="2"/>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1945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grpId="0" nodeType="clickEffect">
                                  <p:stCondLst>
                                    <p:cond delay="0"/>
                                  </p:stCondLst>
                                  <p:childTnLst>
                                    <p:set>
                                      <p:cBhvr>
                                        <p:cTn id="32" dur="1" fill="hold">
                                          <p:stCondLst>
                                            <p:cond delay="0"/>
                                          </p:stCondLst>
                                        </p:cTn>
                                        <p:tgtEl>
                                          <p:spTgt spid="19462"/>
                                        </p:tgtEl>
                                        <p:attrNameLst>
                                          <p:attrName>style.visibility</p:attrName>
                                        </p:attrNameLst>
                                      </p:cBhvr>
                                      <p:to>
                                        <p:strVal val="visible"/>
                                      </p:to>
                                    </p:set>
                                    <p:animEffect transition="in" filter="checkerboard(across)">
                                      <p:cBhvr>
                                        <p:cTn id="33" dur="500"/>
                                        <p:tgtEl>
                                          <p:spTgt spid="194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2" grpId="0"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482" name="Rectangle 2"/>
          <p:cNvSpPr>
            <a:spLocks noGrp="1" noRot="1" noChangeArrowheads="1"/>
          </p:cNvSpPr>
          <p:nvPr>
            <p:ph type="ctrTitle"/>
          </p:nvPr>
        </p:nvSpPr>
        <p:spPr>
          <a:xfrm>
            <a:off x="0" y="404813"/>
            <a:ext cx="7772400" cy="1143000"/>
          </a:xfrm>
        </p:spPr>
        <p:txBody>
          <a:bodyPr/>
          <a:lstStyle/>
          <a:p>
            <a:pPr eaLnBrk="1" hangingPunct="1"/>
            <a:r>
              <a:rPr lang="zh-CN" altLang="en-US" b="1" smtClean="0">
                <a:solidFill>
                  <a:schemeClr val="accent2"/>
                </a:solidFill>
                <a:latin typeface="隶书"/>
                <a:ea typeface="隶书"/>
                <a:cs typeface="隶书"/>
              </a:rPr>
              <a:t>听读全文，间接感知</a:t>
            </a:r>
            <a:r>
              <a:rPr lang="zh-CN" altLang="en-US" smtClean="0"/>
              <a:t> </a:t>
            </a:r>
          </a:p>
        </p:txBody>
      </p:sp>
      <p:sp>
        <p:nvSpPr>
          <p:cNvPr id="20483" name="Rectangle 3"/>
          <p:cNvSpPr>
            <a:spLocks noGrp="1" noRot="1" noChangeArrowheads="1"/>
          </p:cNvSpPr>
          <p:nvPr>
            <p:ph type="subTitle" idx="1"/>
          </p:nvPr>
        </p:nvSpPr>
        <p:spPr>
          <a:xfrm>
            <a:off x="827088" y="1700213"/>
            <a:ext cx="7467600" cy="3313112"/>
          </a:xfrm>
        </p:spPr>
        <p:txBody>
          <a:bodyPr/>
          <a:lstStyle/>
          <a:p>
            <a:pPr algn="just" eaLnBrk="1" hangingPunct="1"/>
            <a:r>
              <a:rPr lang="zh-CN" altLang="en-US" b="1" smtClean="0">
                <a:solidFill>
                  <a:srgbClr val="0000FF"/>
                </a:solidFill>
              </a:rPr>
              <a:t>1、听录音：播放</a:t>
            </a:r>
            <a:r>
              <a:rPr lang="zh-CN" altLang="en-US" b="1" smtClean="0">
                <a:latin typeface="华文新魏"/>
                <a:ea typeface="华文新魏"/>
                <a:cs typeface="华文新魏"/>
              </a:rPr>
              <a:t>鲍国安</a:t>
            </a:r>
            <a:r>
              <a:rPr lang="zh-CN" altLang="en-US" b="1" smtClean="0">
                <a:solidFill>
                  <a:srgbClr val="0000FF"/>
                </a:solidFill>
              </a:rPr>
              <a:t>朗读《前赤壁赋》的录音带，感受苏轼的文风。</a:t>
            </a:r>
          </a:p>
          <a:p>
            <a:pPr algn="just" eaLnBrk="1" hangingPunct="1"/>
            <a:endParaRPr lang="zh-CN" altLang="en-US" b="1" smtClean="0">
              <a:solidFill>
                <a:srgbClr val="0000FF"/>
              </a:solidFill>
            </a:endParaRPr>
          </a:p>
          <a:p>
            <a:pPr algn="just" eaLnBrk="1" hangingPunct="1"/>
            <a:r>
              <a:rPr lang="zh-CN" altLang="en-US" b="1" smtClean="0">
                <a:solidFill>
                  <a:srgbClr val="0000FF"/>
                </a:solidFill>
              </a:rPr>
              <a:t>2、作标记：听读过程中注意纠正字音，划清句读，标注节奏，体会其中的抑扬顿挫。</a:t>
            </a:r>
          </a:p>
        </p:txBody>
      </p:sp>
      <p:pic>
        <p:nvPicPr>
          <p:cNvPr id="20484" name="赋朗读鲍国安.mp3">
            <a:hlinkClick r:id="" action="ppaction://media"/>
          </p:cNvPr>
          <p:cNvPicPr>
            <a:picLocks noRot="1" noChangeAspect="1" noChangeArrowheads="1"/>
          </p:cNvPicPr>
          <p:nvPr>
            <a:audioFile r:link="rId1"/>
          </p:nvPr>
        </p:nvPicPr>
        <p:blipFill>
          <a:blip r:embed="rId3"/>
          <a:srcRect/>
          <a:stretch>
            <a:fillRect/>
          </a:stretch>
        </p:blipFill>
        <p:spPr bwMode="auto">
          <a:xfrm>
            <a:off x="7380288" y="5229225"/>
            <a:ext cx="304800" cy="304800"/>
          </a:xfrm>
          <a:prstGeom prst="rect">
            <a:avLst/>
          </a:prstGeom>
          <a:noFill/>
          <a:ln w="9525">
            <a:noFill/>
            <a:miter lim="800000"/>
            <a:headEnd/>
            <a:tailEnd/>
          </a:ln>
        </p:spPr>
      </p:pic>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0482"/>
                                        </p:tgtEl>
                                        <p:attrNameLst>
                                          <p:attrName>style.visibility</p:attrName>
                                        </p:attrNameLst>
                                      </p:cBhvr>
                                      <p:to>
                                        <p:strVal val="visible"/>
                                      </p:to>
                                    </p:set>
                                    <p:anim calcmode="lin" valueType="num">
                                      <p:cBhvr additive="base">
                                        <p:cTn id="7" dur="500" fill="hold"/>
                                        <p:tgtEl>
                                          <p:spTgt spid="20482"/>
                                        </p:tgtEl>
                                        <p:attrNameLst>
                                          <p:attrName>ppt_x</p:attrName>
                                        </p:attrNameLst>
                                      </p:cBhvr>
                                      <p:tavLst>
                                        <p:tav tm="0">
                                          <p:val>
                                            <p:strVal val="0-#ppt_w/2"/>
                                          </p:val>
                                        </p:tav>
                                        <p:tav tm="100000">
                                          <p:val>
                                            <p:strVal val="#ppt_x"/>
                                          </p:val>
                                        </p:tav>
                                      </p:tavLst>
                                    </p:anim>
                                    <p:anim calcmode="lin" valueType="num">
                                      <p:cBhvr additive="base">
                                        <p:cTn id="8" dur="500" fill="hold"/>
                                        <p:tgtEl>
                                          <p:spTgt spid="2048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grpId="0" nodeType="clickEffect">
                                  <p:stCondLst>
                                    <p:cond delay="0"/>
                                  </p:stCondLst>
                                  <p:childTnLst>
                                    <p:set>
                                      <p:cBhvr>
                                        <p:cTn id="12" dur="1" fill="hold">
                                          <p:stCondLst>
                                            <p:cond delay="0"/>
                                          </p:stCondLst>
                                        </p:cTn>
                                        <p:tgtEl>
                                          <p:spTgt spid="20483">
                                            <p:txEl>
                                              <p:pRg st="0" end="0"/>
                                            </p:txEl>
                                          </p:spTgt>
                                        </p:tgtEl>
                                        <p:attrNameLst>
                                          <p:attrName>style.visibility</p:attrName>
                                        </p:attrNameLst>
                                      </p:cBhvr>
                                      <p:to>
                                        <p:strVal val="visible"/>
                                      </p:to>
                                    </p:set>
                                    <p:animEffect transition="in" filter="randombar(horizontal)">
                                      <p:cBhvr>
                                        <p:cTn id="13" dur="500"/>
                                        <p:tgtEl>
                                          <p:spTgt spid="2048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20483">
                                            <p:txEl>
                                              <p:pRg st="2" end="2"/>
                                            </p:txEl>
                                          </p:spTgt>
                                        </p:tgtEl>
                                        <p:attrNameLst>
                                          <p:attrName>style.visibility</p:attrName>
                                        </p:attrNameLst>
                                      </p:cBhvr>
                                      <p:to>
                                        <p:strVal val="visible"/>
                                      </p:to>
                                    </p:set>
                                    <p:animEffect transition="in" filter="randombar(horizontal)">
                                      <p:cBhvr>
                                        <p:cTn id="18" dur="500"/>
                                        <p:tgtEl>
                                          <p:spTgt spid="2048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9" restart="whenNotActive" fill="hold" evtFilter="cancelBubble" nodeType="interactiveSeq">
                <p:stCondLst>
                  <p:cond evt="onClick" delay="0">
                    <p:tgtEl>
                      <p:spTgt spid="20484"/>
                    </p:tgtEl>
                  </p:cond>
                </p:stCondLst>
                <p:endSync evt="end" delay="0">
                  <p:rtn val="all"/>
                </p:endSync>
                <p:childTnLst>
                  <p:par>
                    <p:cTn id="20" fill="hold">
                      <p:stCondLst>
                        <p:cond delay="0"/>
                      </p:stCondLst>
                      <p:childTnLst>
                        <p:par>
                          <p:cTn id="21" fill="hold">
                            <p:stCondLst>
                              <p:cond delay="0"/>
                            </p:stCondLst>
                            <p:childTnLst>
                              <p:par>
                                <p:cTn id="22" presetID="1" presetClass="mediacall" presetSubtype="0" fill="hold" nodeType="clickEffect">
                                  <p:stCondLst>
                                    <p:cond delay="0"/>
                                  </p:stCondLst>
                                  <p:childTnLst>
                                    <p:cmd type="call" cmd="playFrom(0.0)">
                                      <p:cBhvr>
                                        <p:cTn id="23" dur="363448" fill="hold"/>
                                        <p:tgtEl>
                                          <p:spTgt spid="20484"/>
                                        </p:tgtEl>
                                      </p:cBhvr>
                                    </p:cmd>
                                  </p:childTnLst>
                                </p:cTn>
                              </p:par>
                            </p:childTnLst>
                          </p:cTn>
                        </p:par>
                      </p:childTnLst>
                    </p:cTn>
                  </p:par>
                </p:childTnLst>
              </p:cTn>
              <p:nextCondLst>
                <p:cond evt="onClick" delay="0">
                  <p:tgtEl>
                    <p:spTgt spid="20484"/>
                  </p:tgtEl>
                </p:cond>
              </p:nextCondLst>
            </p:seq>
            <p:audio>
              <p:cMediaNode>
                <p:cTn id="24" fill="hold" display="0" nodeType="clickEffect">
                  <p:stCondLst>
                    <p:cond delay="indefinite"/>
                  </p:stCondLst>
                  <p:endCondLst>
                    <p:cond evt="onNext" delay="0">
                      <p:tgtEl>
                        <p:sldTgt/>
                      </p:tgtEl>
                    </p:cond>
                    <p:cond evt="onPrev" delay="0">
                      <p:tgtEl>
                        <p:sldTgt/>
                      </p:tgtEl>
                    </p:cond>
                    <p:cond evt="onStopAudio" delay="0">
                      <p:tgtEl>
                        <p:sldTgt/>
                      </p:tgtEl>
                    </p:cond>
                  </p:endCondLst>
                </p:cTn>
                <p:tgtEl>
                  <p:spTgt spid="20484"/>
                </p:tgtEl>
              </p:cMediaNode>
            </p:audio>
          </p:childTnLst>
        </p:cTn>
      </p:par>
    </p:tnLst>
    <p:bldLst>
      <p:bldP spid="20482" grpId="0" autoUpdateAnimBg="0"/>
      <p:bldP spid="20483" grpId="0" build="p"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ChangeArrowheads="1"/>
          </p:cNvSpPr>
          <p:nvPr/>
        </p:nvSpPr>
        <p:spPr bwMode="auto">
          <a:xfrm>
            <a:off x="395288" y="476250"/>
            <a:ext cx="4756150" cy="641350"/>
          </a:xfrm>
          <a:prstGeom prst="rect">
            <a:avLst/>
          </a:prstGeom>
          <a:noFill/>
          <a:ln w="9525">
            <a:noFill/>
            <a:miter lim="800000"/>
            <a:headEnd/>
            <a:tailEnd/>
          </a:ln>
        </p:spPr>
        <p:txBody>
          <a:bodyPr wrap="none">
            <a:spAutoFit/>
          </a:bodyPr>
          <a:lstStyle/>
          <a:p>
            <a:pPr>
              <a:buFont typeface="Arial" charset="0"/>
              <a:buNone/>
            </a:pPr>
            <a:r>
              <a:rPr lang="zh-CN" altLang="en-US" sz="3600" b="1">
                <a:solidFill>
                  <a:srgbClr val="000066"/>
                </a:solidFill>
                <a:latin typeface="Times New Roman" pitchFamily="18" charset="0"/>
                <a:ea typeface="楷体_GB2312" pitchFamily="49" charset="-122"/>
              </a:rPr>
              <a:t>给下列画线的字词注音</a:t>
            </a:r>
          </a:p>
        </p:txBody>
      </p:sp>
      <p:sp>
        <p:nvSpPr>
          <p:cNvPr id="21507" name="Rectangle 3"/>
          <p:cNvSpPr>
            <a:spLocks noChangeArrowheads="1"/>
          </p:cNvSpPr>
          <p:nvPr/>
        </p:nvSpPr>
        <p:spPr bwMode="auto">
          <a:xfrm>
            <a:off x="0" y="1196975"/>
            <a:ext cx="8569325" cy="5029200"/>
          </a:xfrm>
          <a:prstGeom prst="rect">
            <a:avLst/>
          </a:prstGeom>
          <a:noFill/>
          <a:ln w="9525">
            <a:noFill/>
            <a:miter lim="800000"/>
            <a:headEnd/>
            <a:tailEnd/>
          </a:ln>
        </p:spPr>
        <p:txBody>
          <a:bodyPr>
            <a:spAutoFit/>
          </a:bodyPr>
          <a:lstStyle/>
          <a:p>
            <a:pPr>
              <a:spcBef>
                <a:spcPct val="50000"/>
              </a:spcBef>
              <a:buFont typeface="Arial" charset="0"/>
              <a:buNone/>
            </a:pPr>
            <a:r>
              <a:rPr lang="zh-CN" altLang="en-US" sz="2400" b="1">
                <a:solidFill>
                  <a:srgbClr val="000066"/>
                </a:solidFill>
                <a:latin typeface="Times New Roman" pitchFamily="18" charset="0"/>
              </a:rPr>
              <a:t>1、</a:t>
            </a:r>
            <a:r>
              <a:rPr lang="zh-CN" altLang="en-US" sz="2400" b="1" u="sng">
                <a:solidFill>
                  <a:srgbClr val="000066"/>
                </a:solidFill>
                <a:latin typeface="Times New Roman" pitchFamily="18" charset="0"/>
              </a:rPr>
              <a:t>壬戌</a:t>
            </a:r>
            <a:r>
              <a:rPr lang="zh-CN" altLang="en-US" sz="2400" b="1">
                <a:solidFill>
                  <a:srgbClr val="000066"/>
                </a:solidFill>
                <a:latin typeface="Times New Roman" pitchFamily="18" charset="0"/>
              </a:rPr>
              <a:t>（             ）        10、</a:t>
            </a:r>
            <a:r>
              <a:rPr lang="zh-CN" altLang="en-US" sz="2400" b="1" u="sng">
                <a:solidFill>
                  <a:srgbClr val="000066"/>
                </a:solidFill>
                <a:latin typeface="Times New Roman" pitchFamily="18" charset="0"/>
              </a:rPr>
              <a:t>酾</a:t>
            </a:r>
            <a:r>
              <a:rPr lang="zh-CN" altLang="en-US" sz="2400" b="1">
                <a:solidFill>
                  <a:srgbClr val="000066"/>
                </a:solidFill>
                <a:latin typeface="Times New Roman" pitchFamily="18" charset="0"/>
              </a:rPr>
              <a:t>酒（            ）</a:t>
            </a:r>
          </a:p>
          <a:p>
            <a:pPr>
              <a:spcBef>
                <a:spcPct val="50000"/>
              </a:spcBef>
              <a:buFont typeface="Arial" charset="0"/>
              <a:buNone/>
            </a:pPr>
            <a:r>
              <a:rPr lang="zh-CN" altLang="en-US" sz="2400" b="1">
                <a:solidFill>
                  <a:srgbClr val="000066"/>
                </a:solidFill>
                <a:latin typeface="Times New Roman" pitchFamily="18" charset="0"/>
              </a:rPr>
              <a:t>2、桂</a:t>
            </a:r>
            <a:r>
              <a:rPr lang="zh-CN" altLang="en-US" sz="2400" b="1" u="sng">
                <a:solidFill>
                  <a:srgbClr val="000066"/>
                </a:solidFill>
                <a:latin typeface="Times New Roman" pitchFamily="18" charset="0"/>
              </a:rPr>
              <a:t>棹</a:t>
            </a:r>
            <a:r>
              <a:rPr lang="zh-CN" altLang="en-US" sz="2400" b="1">
                <a:solidFill>
                  <a:srgbClr val="000066"/>
                </a:solidFill>
                <a:latin typeface="Times New Roman" pitchFamily="18" charset="0"/>
              </a:rPr>
              <a:t>（             ）        11、横</a:t>
            </a:r>
            <a:r>
              <a:rPr lang="zh-CN" altLang="en-US" sz="2400" b="1" u="sng">
                <a:solidFill>
                  <a:srgbClr val="000066"/>
                </a:solidFill>
                <a:latin typeface="Times New Roman" pitchFamily="18" charset="0"/>
              </a:rPr>
              <a:t>槊</a:t>
            </a:r>
            <a:r>
              <a:rPr lang="zh-CN" altLang="en-US" sz="2400" b="1">
                <a:solidFill>
                  <a:srgbClr val="000066"/>
                </a:solidFill>
                <a:latin typeface="Times New Roman" pitchFamily="18" charset="0"/>
              </a:rPr>
              <a:t>（             ）</a:t>
            </a:r>
          </a:p>
          <a:p>
            <a:pPr>
              <a:spcBef>
                <a:spcPct val="50000"/>
              </a:spcBef>
              <a:buFont typeface="Arial" charset="0"/>
              <a:buNone/>
            </a:pPr>
            <a:r>
              <a:rPr lang="zh-CN" altLang="en-US" sz="2400" b="1">
                <a:solidFill>
                  <a:srgbClr val="000066"/>
                </a:solidFill>
                <a:latin typeface="Times New Roman" pitchFamily="18" charset="0"/>
              </a:rPr>
              <a:t>3、余音</a:t>
            </a:r>
            <a:r>
              <a:rPr lang="zh-CN" altLang="en-US" sz="2400" b="1" u="sng">
                <a:solidFill>
                  <a:srgbClr val="000066"/>
                </a:solidFill>
                <a:latin typeface="Times New Roman" pitchFamily="18" charset="0"/>
              </a:rPr>
              <a:t>袅袅</a:t>
            </a:r>
            <a:r>
              <a:rPr lang="zh-CN" altLang="en-US" sz="2400" b="1">
                <a:solidFill>
                  <a:srgbClr val="000066"/>
                </a:solidFill>
                <a:latin typeface="Times New Roman" pitchFamily="18" charset="0"/>
              </a:rPr>
              <a:t>（             ） 12、渔</a:t>
            </a:r>
            <a:r>
              <a:rPr lang="zh-CN" altLang="en-US" sz="2400" b="1" u="sng">
                <a:solidFill>
                  <a:srgbClr val="000066"/>
                </a:solidFill>
                <a:latin typeface="Times New Roman" pitchFamily="18" charset="0"/>
              </a:rPr>
              <a:t>樵</a:t>
            </a:r>
            <a:r>
              <a:rPr lang="zh-CN" altLang="en-US" sz="2400" b="1">
                <a:solidFill>
                  <a:srgbClr val="000066"/>
                </a:solidFill>
                <a:latin typeface="Times New Roman" pitchFamily="18" charset="0"/>
              </a:rPr>
              <a:t>（            ）</a:t>
            </a:r>
          </a:p>
          <a:p>
            <a:pPr>
              <a:spcBef>
                <a:spcPct val="50000"/>
              </a:spcBef>
              <a:buFont typeface="Arial" charset="0"/>
              <a:buNone/>
            </a:pPr>
            <a:r>
              <a:rPr lang="zh-CN" altLang="en-US" sz="2400" b="1">
                <a:solidFill>
                  <a:srgbClr val="000066"/>
                </a:solidFill>
                <a:latin typeface="Times New Roman" pitchFamily="18" charset="0"/>
              </a:rPr>
              <a:t>4、幽</a:t>
            </a:r>
            <a:r>
              <a:rPr lang="zh-CN" altLang="en-US" sz="2400" b="1" u="sng">
                <a:solidFill>
                  <a:srgbClr val="000066"/>
                </a:solidFill>
                <a:latin typeface="Times New Roman" pitchFamily="18" charset="0"/>
              </a:rPr>
              <a:t>壑</a:t>
            </a:r>
            <a:r>
              <a:rPr lang="zh-CN" altLang="en-US" sz="2400" b="1">
                <a:solidFill>
                  <a:srgbClr val="000066"/>
                </a:solidFill>
                <a:latin typeface="Times New Roman" pitchFamily="18" charset="0"/>
              </a:rPr>
              <a:t>（               ）       13、</a:t>
            </a:r>
            <a:r>
              <a:rPr lang="zh-CN" altLang="en-US" sz="2400" b="1" u="sng">
                <a:solidFill>
                  <a:srgbClr val="000066"/>
                </a:solidFill>
                <a:latin typeface="Times New Roman" pitchFamily="18" charset="0"/>
              </a:rPr>
              <a:t>扁</a:t>
            </a:r>
            <a:r>
              <a:rPr lang="zh-CN" altLang="en-US" sz="2400" b="1">
                <a:solidFill>
                  <a:srgbClr val="000066"/>
                </a:solidFill>
                <a:latin typeface="Times New Roman" pitchFamily="18" charset="0"/>
              </a:rPr>
              <a:t>舟（           ） </a:t>
            </a:r>
          </a:p>
          <a:p>
            <a:pPr>
              <a:spcBef>
                <a:spcPct val="50000"/>
              </a:spcBef>
              <a:buFont typeface="Arial" charset="0"/>
              <a:buNone/>
            </a:pPr>
            <a:r>
              <a:rPr lang="zh-CN" altLang="en-US" sz="2400" b="1">
                <a:solidFill>
                  <a:srgbClr val="000066"/>
                </a:solidFill>
                <a:latin typeface="Times New Roman" pitchFamily="18" charset="0"/>
              </a:rPr>
              <a:t>5、</a:t>
            </a:r>
            <a:r>
              <a:rPr lang="zh-CN" altLang="en-US" sz="2400" b="1" u="sng">
                <a:solidFill>
                  <a:srgbClr val="000066"/>
                </a:solidFill>
                <a:latin typeface="Times New Roman" pitchFamily="18" charset="0"/>
              </a:rPr>
              <a:t>嫠</a:t>
            </a:r>
            <a:r>
              <a:rPr lang="zh-CN" altLang="en-US" sz="2400" b="1">
                <a:solidFill>
                  <a:srgbClr val="000066"/>
                </a:solidFill>
                <a:latin typeface="Times New Roman" pitchFamily="18" charset="0"/>
              </a:rPr>
              <a:t>妇（               ）        14、</a:t>
            </a:r>
            <a:r>
              <a:rPr lang="zh-CN" altLang="en-US" sz="2400" b="1" u="sng">
                <a:solidFill>
                  <a:srgbClr val="000066"/>
                </a:solidFill>
                <a:latin typeface="Times New Roman" pitchFamily="18" charset="0"/>
              </a:rPr>
              <a:t>匏樽</a:t>
            </a:r>
            <a:r>
              <a:rPr lang="zh-CN" altLang="en-US" sz="2400" b="1">
                <a:solidFill>
                  <a:srgbClr val="000066"/>
                </a:solidFill>
                <a:latin typeface="Times New Roman" pitchFamily="18" charset="0"/>
              </a:rPr>
              <a:t>（           ） </a:t>
            </a:r>
          </a:p>
          <a:p>
            <a:pPr>
              <a:spcBef>
                <a:spcPct val="50000"/>
              </a:spcBef>
              <a:buFont typeface="Arial" charset="0"/>
              <a:buNone/>
            </a:pPr>
            <a:r>
              <a:rPr lang="zh-CN" altLang="en-US" sz="2400" b="1">
                <a:solidFill>
                  <a:srgbClr val="000066"/>
                </a:solidFill>
                <a:latin typeface="Times New Roman" pitchFamily="18" charset="0"/>
              </a:rPr>
              <a:t>6、</a:t>
            </a:r>
            <a:r>
              <a:rPr lang="zh-CN" altLang="en-US" sz="2400" b="1" u="sng">
                <a:solidFill>
                  <a:srgbClr val="000066"/>
                </a:solidFill>
                <a:latin typeface="Times New Roman" pitchFamily="18" charset="0"/>
              </a:rPr>
              <a:t>愀</a:t>
            </a:r>
            <a:r>
              <a:rPr lang="zh-CN" altLang="en-US" sz="2400" b="1">
                <a:solidFill>
                  <a:srgbClr val="000066"/>
                </a:solidFill>
                <a:latin typeface="Times New Roman" pitchFamily="18" charset="0"/>
              </a:rPr>
              <a:t>然（              ）         15、</a:t>
            </a:r>
            <a:r>
              <a:rPr lang="zh-CN" altLang="en-US" sz="2400" b="1" u="sng">
                <a:solidFill>
                  <a:srgbClr val="000066"/>
                </a:solidFill>
                <a:latin typeface="Times New Roman" pitchFamily="18" charset="0"/>
              </a:rPr>
              <a:t>蜉蝣</a:t>
            </a:r>
            <a:r>
              <a:rPr lang="zh-CN" altLang="en-US" sz="2400" b="1">
                <a:solidFill>
                  <a:srgbClr val="000066"/>
                </a:solidFill>
                <a:latin typeface="Times New Roman" pitchFamily="18" charset="0"/>
              </a:rPr>
              <a:t>（            ）</a:t>
            </a:r>
          </a:p>
          <a:p>
            <a:pPr>
              <a:spcBef>
                <a:spcPct val="50000"/>
              </a:spcBef>
              <a:buFont typeface="Arial" charset="0"/>
              <a:buNone/>
            </a:pPr>
            <a:r>
              <a:rPr lang="zh-CN" altLang="en-US" sz="2400" b="1">
                <a:solidFill>
                  <a:srgbClr val="000066"/>
                </a:solidFill>
                <a:latin typeface="Times New Roman" pitchFamily="18" charset="0"/>
              </a:rPr>
              <a:t>7、山川相</a:t>
            </a:r>
            <a:r>
              <a:rPr lang="zh-CN" altLang="en-US" sz="2400" b="1" u="sng">
                <a:solidFill>
                  <a:srgbClr val="000066"/>
                </a:solidFill>
                <a:latin typeface="Times New Roman" pitchFamily="18" charset="0"/>
              </a:rPr>
              <a:t>缪</a:t>
            </a:r>
            <a:r>
              <a:rPr lang="zh-CN" altLang="en-US" sz="2400" b="1">
                <a:solidFill>
                  <a:srgbClr val="000066"/>
                </a:solidFill>
                <a:latin typeface="Times New Roman" pitchFamily="18" charset="0"/>
              </a:rPr>
              <a:t>（            ）    16、无尽</a:t>
            </a:r>
            <a:r>
              <a:rPr lang="zh-CN" altLang="en-US" sz="2400" b="1" u="sng">
                <a:solidFill>
                  <a:srgbClr val="000066"/>
                </a:solidFill>
                <a:latin typeface="Times New Roman" pitchFamily="18" charset="0"/>
              </a:rPr>
              <a:t>藏</a:t>
            </a:r>
            <a:r>
              <a:rPr lang="zh-CN" altLang="en-US" sz="2400" b="1">
                <a:solidFill>
                  <a:srgbClr val="000066"/>
                </a:solidFill>
                <a:latin typeface="Times New Roman" pitchFamily="18" charset="0"/>
              </a:rPr>
              <a:t>（          ）</a:t>
            </a:r>
          </a:p>
          <a:p>
            <a:pPr>
              <a:spcBef>
                <a:spcPct val="50000"/>
              </a:spcBef>
              <a:buFont typeface="Arial" charset="0"/>
              <a:buNone/>
            </a:pPr>
            <a:r>
              <a:rPr lang="zh-CN" altLang="en-US" sz="2400" b="1">
                <a:solidFill>
                  <a:srgbClr val="000066"/>
                </a:solidFill>
                <a:latin typeface="Times New Roman" pitchFamily="18" charset="0"/>
              </a:rPr>
              <a:t>8、</a:t>
            </a:r>
            <a:r>
              <a:rPr lang="zh-CN" altLang="en-US" sz="2400" b="1" u="sng">
                <a:solidFill>
                  <a:srgbClr val="000066"/>
                </a:solidFill>
                <a:latin typeface="Times New Roman" pitchFamily="18" charset="0"/>
              </a:rPr>
              <a:t>舳舻</a:t>
            </a:r>
            <a:r>
              <a:rPr lang="zh-CN" altLang="en-US" sz="2400" b="1">
                <a:solidFill>
                  <a:srgbClr val="000066"/>
                </a:solidFill>
                <a:latin typeface="Times New Roman" pitchFamily="18" charset="0"/>
              </a:rPr>
              <a:t>千里（             ）   17、狼</a:t>
            </a:r>
            <a:r>
              <a:rPr lang="zh-CN" altLang="en-US" sz="2400" b="1" u="sng">
                <a:solidFill>
                  <a:srgbClr val="000066"/>
                </a:solidFill>
                <a:latin typeface="Times New Roman" pitchFamily="18" charset="0"/>
              </a:rPr>
              <a:t>籍</a:t>
            </a:r>
            <a:r>
              <a:rPr lang="zh-CN" altLang="en-US" sz="2400" b="1">
                <a:solidFill>
                  <a:srgbClr val="000066"/>
                </a:solidFill>
                <a:latin typeface="Times New Roman" pitchFamily="18" charset="0"/>
              </a:rPr>
              <a:t>（               ）</a:t>
            </a:r>
          </a:p>
          <a:p>
            <a:pPr>
              <a:spcBef>
                <a:spcPct val="50000"/>
              </a:spcBef>
              <a:buFont typeface="Arial" charset="0"/>
              <a:buNone/>
            </a:pPr>
            <a:r>
              <a:rPr lang="zh-CN" altLang="en-US" sz="2400" b="1">
                <a:solidFill>
                  <a:srgbClr val="000066"/>
                </a:solidFill>
                <a:latin typeface="Times New Roman" pitchFamily="18" charset="0"/>
              </a:rPr>
              <a:t>9、</a:t>
            </a:r>
            <a:r>
              <a:rPr lang="zh-CN" altLang="en-US" sz="2400" b="1" u="sng">
                <a:solidFill>
                  <a:srgbClr val="000066"/>
                </a:solidFill>
                <a:latin typeface="Times New Roman" pitchFamily="18" charset="0"/>
              </a:rPr>
              <a:t>旌</a:t>
            </a:r>
            <a:r>
              <a:rPr lang="zh-CN" altLang="en-US" sz="2400" b="1">
                <a:solidFill>
                  <a:srgbClr val="000066"/>
                </a:solidFill>
                <a:latin typeface="Times New Roman" pitchFamily="18" charset="0"/>
              </a:rPr>
              <a:t>旗（              ）          18、枕</a:t>
            </a:r>
            <a:r>
              <a:rPr lang="zh-CN" altLang="en-US" sz="2400" b="1" u="sng">
                <a:solidFill>
                  <a:srgbClr val="000066"/>
                </a:solidFill>
                <a:latin typeface="Times New Roman" pitchFamily="18" charset="0"/>
              </a:rPr>
              <a:t>藉</a:t>
            </a:r>
            <a:r>
              <a:rPr lang="zh-CN" altLang="en-US" sz="2400" b="1">
                <a:solidFill>
                  <a:srgbClr val="000066"/>
                </a:solidFill>
                <a:latin typeface="Times New Roman" pitchFamily="18" charset="0"/>
              </a:rPr>
              <a:t>（           ）</a:t>
            </a:r>
            <a:r>
              <a:rPr lang="zh-CN" altLang="en-US" sz="3200" b="1">
                <a:solidFill>
                  <a:srgbClr val="000066"/>
                </a:solidFill>
                <a:latin typeface="Times New Roman" pitchFamily="18" charset="0"/>
              </a:rPr>
              <a:t>   </a:t>
            </a:r>
          </a:p>
        </p:txBody>
      </p:sp>
      <p:sp>
        <p:nvSpPr>
          <p:cNvPr id="21508" name="Rectangle 4"/>
          <p:cNvSpPr>
            <a:spLocks noChangeArrowheads="1"/>
          </p:cNvSpPr>
          <p:nvPr/>
        </p:nvSpPr>
        <p:spPr bwMode="auto">
          <a:xfrm>
            <a:off x="1619250" y="1125538"/>
            <a:ext cx="2447925" cy="579437"/>
          </a:xfrm>
          <a:prstGeom prst="rect">
            <a:avLst/>
          </a:prstGeom>
          <a:noFill/>
          <a:ln w="9525">
            <a:noFill/>
            <a:miter lim="800000"/>
            <a:headEnd/>
            <a:tailEnd/>
          </a:ln>
        </p:spPr>
        <p:txBody>
          <a:bodyPr>
            <a:spAutoFit/>
          </a:bodyPr>
          <a:lstStyle/>
          <a:p>
            <a:pPr>
              <a:buFont typeface="Arial" charset="0"/>
              <a:buNone/>
            </a:pPr>
            <a:r>
              <a:rPr lang="zh-CN" altLang="zh-CN" sz="3200">
                <a:solidFill>
                  <a:srgbClr val="FF0000"/>
                </a:solidFill>
                <a:latin typeface="Times New Roman" pitchFamily="18" charset="0"/>
              </a:rPr>
              <a:t>rénxū</a:t>
            </a:r>
          </a:p>
        </p:txBody>
      </p:sp>
      <p:sp>
        <p:nvSpPr>
          <p:cNvPr id="21509" name="Rectangle 5"/>
          <p:cNvSpPr>
            <a:spLocks noChangeArrowheads="1"/>
          </p:cNvSpPr>
          <p:nvPr/>
        </p:nvSpPr>
        <p:spPr bwMode="auto">
          <a:xfrm>
            <a:off x="1692275" y="1697038"/>
            <a:ext cx="2592388" cy="579437"/>
          </a:xfrm>
          <a:prstGeom prst="rect">
            <a:avLst/>
          </a:prstGeom>
          <a:noFill/>
          <a:ln w="9525">
            <a:noFill/>
            <a:miter lim="800000"/>
            <a:headEnd/>
            <a:tailEnd/>
          </a:ln>
        </p:spPr>
        <p:txBody>
          <a:bodyPr>
            <a:spAutoFit/>
          </a:bodyPr>
          <a:lstStyle/>
          <a:p>
            <a:pPr>
              <a:buFont typeface="Arial" charset="0"/>
              <a:buNone/>
            </a:pPr>
            <a:r>
              <a:rPr lang="zh-CN" altLang="zh-CN" sz="3200" b="1">
                <a:solidFill>
                  <a:srgbClr val="FF00FF"/>
                </a:solidFill>
                <a:latin typeface="Times New Roman" pitchFamily="18" charset="0"/>
              </a:rPr>
              <a:t>zhào</a:t>
            </a:r>
          </a:p>
        </p:txBody>
      </p:sp>
      <p:sp>
        <p:nvSpPr>
          <p:cNvPr id="21510" name="Rectangle 6"/>
          <p:cNvSpPr>
            <a:spLocks noChangeArrowheads="1"/>
          </p:cNvSpPr>
          <p:nvPr/>
        </p:nvSpPr>
        <p:spPr bwMode="auto">
          <a:xfrm>
            <a:off x="2411413" y="2201863"/>
            <a:ext cx="2089150" cy="579437"/>
          </a:xfrm>
          <a:prstGeom prst="rect">
            <a:avLst/>
          </a:prstGeom>
          <a:noFill/>
          <a:ln w="9525">
            <a:noFill/>
            <a:miter lim="800000"/>
            <a:headEnd/>
            <a:tailEnd/>
          </a:ln>
        </p:spPr>
        <p:txBody>
          <a:bodyPr>
            <a:spAutoFit/>
          </a:bodyPr>
          <a:lstStyle/>
          <a:p>
            <a:pPr>
              <a:buFont typeface="Arial" charset="0"/>
              <a:buNone/>
            </a:pPr>
            <a:r>
              <a:rPr lang="zh-CN" altLang="zh-CN" sz="3200" b="1">
                <a:solidFill>
                  <a:srgbClr val="FF00FF"/>
                </a:solidFill>
                <a:latin typeface="Times New Roman" pitchFamily="18" charset="0"/>
              </a:rPr>
              <a:t>niǎo</a:t>
            </a:r>
          </a:p>
        </p:txBody>
      </p:sp>
      <p:sp>
        <p:nvSpPr>
          <p:cNvPr id="21511" name="Rectangle 7"/>
          <p:cNvSpPr>
            <a:spLocks noChangeArrowheads="1"/>
          </p:cNvSpPr>
          <p:nvPr/>
        </p:nvSpPr>
        <p:spPr bwMode="auto">
          <a:xfrm>
            <a:off x="1835150" y="2705100"/>
            <a:ext cx="1944688" cy="579438"/>
          </a:xfrm>
          <a:prstGeom prst="rect">
            <a:avLst/>
          </a:prstGeom>
          <a:noFill/>
          <a:ln w="9525">
            <a:noFill/>
            <a:miter lim="800000"/>
            <a:headEnd/>
            <a:tailEnd/>
          </a:ln>
        </p:spPr>
        <p:txBody>
          <a:bodyPr>
            <a:spAutoFit/>
          </a:bodyPr>
          <a:lstStyle/>
          <a:p>
            <a:pPr>
              <a:buFont typeface="Arial" charset="0"/>
              <a:buNone/>
            </a:pPr>
            <a:r>
              <a:rPr lang="zh-CN" altLang="zh-CN" sz="3200" b="1">
                <a:solidFill>
                  <a:srgbClr val="FF00FF"/>
                </a:solidFill>
                <a:latin typeface="Times New Roman" pitchFamily="18" charset="0"/>
              </a:rPr>
              <a:t>hè</a:t>
            </a:r>
          </a:p>
        </p:txBody>
      </p:sp>
      <p:sp>
        <p:nvSpPr>
          <p:cNvPr id="21512" name="Rectangle 8"/>
          <p:cNvSpPr>
            <a:spLocks noChangeArrowheads="1"/>
          </p:cNvSpPr>
          <p:nvPr/>
        </p:nvSpPr>
        <p:spPr bwMode="auto">
          <a:xfrm>
            <a:off x="1979613" y="3284538"/>
            <a:ext cx="1871662" cy="579437"/>
          </a:xfrm>
          <a:prstGeom prst="rect">
            <a:avLst/>
          </a:prstGeom>
          <a:noFill/>
          <a:ln w="9525">
            <a:noFill/>
            <a:miter lim="800000"/>
            <a:headEnd/>
            <a:tailEnd/>
          </a:ln>
        </p:spPr>
        <p:txBody>
          <a:bodyPr>
            <a:spAutoFit/>
          </a:bodyPr>
          <a:lstStyle/>
          <a:p>
            <a:pPr>
              <a:buFont typeface="Arial" charset="0"/>
              <a:buNone/>
            </a:pPr>
            <a:r>
              <a:rPr lang="zh-CN" altLang="zh-CN" sz="3200" b="1">
                <a:solidFill>
                  <a:srgbClr val="FF00FF"/>
                </a:solidFill>
                <a:latin typeface="Times New Roman" pitchFamily="18" charset="0"/>
              </a:rPr>
              <a:t>lí</a:t>
            </a:r>
          </a:p>
        </p:txBody>
      </p:sp>
      <p:sp>
        <p:nvSpPr>
          <p:cNvPr id="21513" name="Rectangle 9"/>
          <p:cNvSpPr>
            <a:spLocks noChangeArrowheads="1"/>
          </p:cNvSpPr>
          <p:nvPr/>
        </p:nvSpPr>
        <p:spPr bwMode="auto">
          <a:xfrm>
            <a:off x="1828800" y="3789363"/>
            <a:ext cx="2887663" cy="579437"/>
          </a:xfrm>
          <a:prstGeom prst="rect">
            <a:avLst/>
          </a:prstGeom>
          <a:noFill/>
          <a:ln w="9525">
            <a:noFill/>
            <a:miter lim="800000"/>
            <a:headEnd/>
            <a:tailEnd/>
          </a:ln>
        </p:spPr>
        <p:txBody>
          <a:bodyPr>
            <a:spAutoFit/>
          </a:bodyPr>
          <a:lstStyle/>
          <a:p>
            <a:pPr>
              <a:buFont typeface="Arial" charset="0"/>
              <a:buNone/>
            </a:pPr>
            <a:r>
              <a:rPr lang="zh-CN" altLang="zh-CN" sz="3200" b="1">
                <a:solidFill>
                  <a:srgbClr val="FF00FF"/>
                </a:solidFill>
                <a:latin typeface="Times New Roman" pitchFamily="18" charset="0"/>
              </a:rPr>
              <a:t>qiǎo</a:t>
            </a:r>
          </a:p>
        </p:txBody>
      </p:sp>
      <p:sp>
        <p:nvSpPr>
          <p:cNvPr id="21514" name="Rectangle 10"/>
          <p:cNvSpPr>
            <a:spLocks noChangeArrowheads="1"/>
          </p:cNvSpPr>
          <p:nvPr/>
        </p:nvSpPr>
        <p:spPr bwMode="auto">
          <a:xfrm>
            <a:off x="2339975" y="4419600"/>
            <a:ext cx="2160588" cy="579438"/>
          </a:xfrm>
          <a:prstGeom prst="rect">
            <a:avLst/>
          </a:prstGeom>
          <a:noFill/>
          <a:ln w="9525">
            <a:noFill/>
            <a:miter lim="800000"/>
            <a:headEnd/>
            <a:tailEnd/>
          </a:ln>
        </p:spPr>
        <p:txBody>
          <a:bodyPr>
            <a:spAutoFit/>
          </a:bodyPr>
          <a:lstStyle/>
          <a:p>
            <a:pPr>
              <a:buFont typeface="Arial" charset="0"/>
              <a:buNone/>
            </a:pPr>
            <a:r>
              <a:rPr lang="zh-CN" altLang="zh-CN" sz="3200" b="1">
                <a:solidFill>
                  <a:srgbClr val="FF00FF"/>
                </a:solidFill>
                <a:latin typeface="Times New Roman" pitchFamily="18" charset="0"/>
              </a:rPr>
              <a:t>liáo</a:t>
            </a:r>
          </a:p>
        </p:txBody>
      </p:sp>
      <p:sp>
        <p:nvSpPr>
          <p:cNvPr id="21515" name="Rectangle 11"/>
          <p:cNvSpPr>
            <a:spLocks noChangeArrowheads="1"/>
          </p:cNvSpPr>
          <p:nvPr/>
        </p:nvSpPr>
        <p:spPr bwMode="auto">
          <a:xfrm>
            <a:off x="2124075" y="4941888"/>
            <a:ext cx="2592388" cy="579437"/>
          </a:xfrm>
          <a:prstGeom prst="rect">
            <a:avLst/>
          </a:prstGeom>
          <a:noFill/>
          <a:ln w="9525">
            <a:noFill/>
            <a:miter lim="800000"/>
            <a:headEnd/>
            <a:tailEnd/>
          </a:ln>
        </p:spPr>
        <p:txBody>
          <a:bodyPr>
            <a:spAutoFit/>
          </a:bodyPr>
          <a:lstStyle/>
          <a:p>
            <a:pPr>
              <a:buFont typeface="Arial" charset="0"/>
              <a:buNone/>
            </a:pPr>
            <a:r>
              <a:rPr lang="zh-CN" altLang="zh-CN" sz="3200" b="1">
                <a:solidFill>
                  <a:srgbClr val="FF00FF"/>
                </a:solidFill>
                <a:latin typeface="Times New Roman" pitchFamily="18" charset="0"/>
              </a:rPr>
              <a:t>zhúlú</a:t>
            </a:r>
          </a:p>
        </p:txBody>
      </p:sp>
      <p:sp>
        <p:nvSpPr>
          <p:cNvPr id="21516" name="Rectangle 12"/>
          <p:cNvSpPr>
            <a:spLocks noChangeArrowheads="1"/>
          </p:cNvSpPr>
          <p:nvPr/>
        </p:nvSpPr>
        <p:spPr bwMode="auto">
          <a:xfrm>
            <a:off x="1828800" y="5589588"/>
            <a:ext cx="2814638" cy="579437"/>
          </a:xfrm>
          <a:prstGeom prst="rect">
            <a:avLst/>
          </a:prstGeom>
          <a:noFill/>
          <a:ln w="9525">
            <a:noFill/>
            <a:miter lim="800000"/>
            <a:headEnd/>
            <a:tailEnd/>
          </a:ln>
        </p:spPr>
        <p:txBody>
          <a:bodyPr>
            <a:spAutoFit/>
          </a:bodyPr>
          <a:lstStyle/>
          <a:p>
            <a:pPr>
              <a:buFont typeface="Arial" charset="0"/>
              <a:buNone/>
            </a:pPr>
            <a:r>
              <a:rPr lang="zh-CN" altLang="zh-CN" sz="3200" b="1">
                <a:solidFill>
                  <a:srgbClr val="FF00FF"/>
                </a:solidFill>
                <a:latin typeface="Times New Roman" pitchFamily="18" charset="0"/>
              </a:rPr>
              <a:t>jīng</a:t>
            </a:r>
          </a:p>
        </p:txBody>
      </p:sp>
      <p:sp>
        <p:nvSpPr>
          <p:cNvPr id="21517" name="Rectangle 13"/>
          <p:cNvSpPr>
            <a:spLocks noChangeArrowheads="1"/>
          </p:cNvSpPr>
          <p:nvPr/>
        </p:nvSpPr>
        <p:spPr bwMode="auto">
          <a:xfrm>
            <a:off x="4932363" y="1125538"/>
            <a:ext cx="1944687" cy="579437"/>
          </a:xfrm>
          <a:prstGeom prst="rect">
            <a:avLst/>
          </a:prstGeom>
          <a:noFill/>
          <a:ln w="9525">
            <a:noFill/>
            <a:miter lim="800000"/>
            <a:headEnd/>
            <a:tailEnd/>
          </a:ln>
        </p:spPr>
        <p:txBody>
          <a:bodyPr>
            <a:spAutoFit/>
          </a:bodyPr>
          <a:lstStyle/>
          <a:p>
            <a:pPr>
              <a:buFont typeface="Arial" charset="0"/>
              <a:buNone/>
            </a:pPr>
            <a:r>
              <a:rPr lang="zh-CN" altLang="zh-CN" sz="3200" b="1">
                <a:solidFill>
                  <a:srgbClr val="FF00FF"/>
                </a:solidFill>
                <a:latin typeface="Times New Roman" pitchFamily="18" charset="0"/>
              </a:rPr>
              <a:t>shī</a:t>
            </a:r>
          </a:p>
        </p:txBody>
      </p:sp>
      <p:sp>
        <p:nvSpPr>
          <p:cNvPr id="21518" name="Rectangle 14"/>
          <p:cNvSpPr>
            <a:spLocks noChangeArrowheads="1"/>
          </p:cNvSpPr>
          <p:nvPr/>
        </p:nvSpPr>
        <p:spPr bwMode="auto">
          <a:xfrm>
            <a:off x="5148263" y="1700213"/>
            <a:ext cx="2376487" cy="579437"/>
          </a:xfrm>
          <a:prstGeom prst="rect">
            <a:avLst/>
          </a:prstGeom>
          <a:noFill/>
          <a:ln w="9525">
            <a:noFill/>
            <a:miter lim="800000"/>
            <a:headEnd/>
            <a:tailEnd/>
          </a:ln>
        </p:spPr>
        <p:txBody>
          <a:bodyPr>
            <a:spAutoFit/>
          </a:bodyPr>
          <a:lstStyle/>
          <a:p>
            <a:pPr>
              <a:buFont typeface="Arial" charset="0"/>
              <a:buNone/>
            </a:pPr>
            <a:r>
              <a:rPr lang="zh-CN" altLang="zh-CN" sz="3200" b="1">
                <a:solidFill>
                  <a:srgbClr val="FF00FF"/>
                </a:solidFill>
                <a:latin typeface="Times New Roman" pitchFamily="18" charset="0"/>
              </a:rPr>
              <a:t>shuò</a:t>
            </a:r>
          </a:p>
        </p:txBody>
      </p:sp>
      <p:sp>
        <p:nvSpPr>
          <p:cNvPr id="21519" name="Rectangle 15"/>
          <p:cNvSpPr>
            <a:spLocks noChangeArrowheads="1"/>
          </p:cNvSpPr>
          <p:nvPr/>
        </p:nvSpPr>
        <p:spPr bwMode="auto">
          <a:xfrm>
            <a:off x="4932363" y="2205038"/>
            <a:ext cx="2519362" cy="579437"/>
          </a:xfrm>
          <a:prstGeom prst="rect">
            <a:avLst/>
          </a:prstGeom>
          <a:noFill/>
          <a:ln w="9525">
            <a:noFill/>
            <a:miter lim="800000"/>
            <a:headEnd/>
            <a:tailEnd/>
          </a:ln>
        </p:spPr>
        <p:txBody>
          <a:bodyPr>
            <a:spAutoFit/>
          </a:bodyPr>
          <a:lstStyle/>
          <a:p>
            <a:pPr>
              <a:buFont typeface="Arial" charset="0"/>
              <a:buNone/>
            </a:pPr>
            <a:r>
              <a:rPr lang="zh-CN" altLang="zh-CN" sz="3200" b="1">
                <a:solidFill>
                  <a:srgbClr val="FF00FF"/>
                </a:solidFill>
                <a:latin typeface="Times New Roman" pitchFamily="18" charset="0"/>
              </a:rPr>
              <a:t>qiáo</a:t>
            </a:r>
          </a:p>
        </p:txBody>
      </p:sp>
      <p:sp>
        <p:nvSpPr>
          <p:cNvPr id="21520" name="Rectangle 16"/>
          <p:cNvSpPr>
            <a:spLocks noChangeArrowheads="1"/>
          </p:cNvSpPr>
          <p:nvPr/>
        </p:nvSpPr>
        <p:spPr bwMode="auto">
          <a:xfrm>
            <a:off x="5003800" y="2781300"/>
            <a:ext cx="2592388" cy="579438"/>
          </a:xfrm>
          <a:prstGeom prst="rect">
            <a:avLst/>
          </a:prstGeom>
          <a:noFill/>
          <a:ln w="9525">
            <a:noFill/>
            <a:miter lim="800000"/>
            <a:headEnd/>
            <a:tailEnd/>
          </a:ln>
        </p:spPr>
        <p:txBody>
          <a:bodyPr>
            <a:spAutoFit/>
          </a:bodyPr>
          <a:lstStyle/>
          <a:p>
            <a:pPr>
              <a:buFont typeface="Arial" charset="0"/>
              <a:buNone/>
            </a:pPr>
            <a:r>
              <a:rPr lang="zh-CN" altLang="zh-CN" sz="3200" b="1">
                <a:solidFill>
                  <a:srgbClr val="FF00FF"/>
                </a:solidFill>
                <a:latin typeface="Times New Roman" pitchFamily="18" charset="0"/>
              </a:rPr>
              <a:t>piān</a:t>
            </a:r>
          </a:p>
        </p:txBody>
      </p:sp>
      <p:sp>
        <p:nvSpPr>
          <p:cNvPr id="21521" name="Rectangle 17"/>
          <p:cNvSpPr>
            <a:spLocks noChangeArrowheads="1"/>
          </p:cNvSpPr>
          <p:nvPr/>
        </p:nvSpPr>
        <p:spPr bwMode="auto">
          <a:xfrm>
            <a:off x="5148263" y="3284538"/>
            <a:ext cx="1368425" cy="579437"/>
          </a:xfrm>
          <a:prstGeom prst="rect">
            <a:avLst/>
          </a:prstGeom>
          <a:noFill/>
          <a:ln w="9525">
            <a:noFill/>
            <a:miter lim="800000"/>
            <a:headEnd/>
            <a:tailEnd/>
          </a:ln>
        </p:spPr>
        <p:txBody>
          <a:bodyPr>
            <a:spAutoFit/>
          </a:bodyPr>
          <a:lstStyle/>
          <a:p>
            <a:pPr>
              <a:buFont typeface="Arial" charset="0"/>
              <a:buNone/>
            </a:pPr>
            <a:r>
              <a:rPr lang="zh-CN" altLang="zh-CN" sz="3200" b="1">
                <a:solidFill>
                  <a:srgbClr val="FF00FF"/>
                </a:solidFill>
                <a:latin typeface="Times New Roman" pitchFamily="18" charset="0"/>
              </a:rPr>
              <a:t>páo</a:t>
            </a:r>
          </a:p>
        </p:txBody>
      </p:sp>
      <p:sp>
        <p:nvSpPr>
          <p:cNvPr id="21522" name="Rectangle 18"/>
          <p:cNvSpPr>
            <a:spLocks noChangeArrowheads="1"/>
          </p:cNvSpPr>
          <p:nvPr/>
        </p:nvSpPr>
        <p:spPr bwMode="auto">
          <a:xfrm>
            <a:off x="5076825" y="3933825"/>
            <a:ext cx="2233613" cy="579438"/>
          </a:xfrm>
          <a:prstGeom prst="rect">
            <a:avLst/>
          </a:prstGeom>
          <a:noFill/>
          <a:ln w="9525">
            <a:noFill/>
            <a:miter lim="800000"/>
            <a:headEnd/>
            <a:tailEnd/>
          </a:ln>
        </p:spPr>
        <p:txBody>
          <a:bodyPr>
            <a:spAutoFit/>
          </a:bodyPr>
          <a:lstStyle/>
          <a:p>
            <a:pPr>
              <a:buFont typeface="Arial" charset="0"/>
              <a:buNone/>
            </a:pPr>
            <a:r>
              <a:rPr lang="zh-CN" altLang="zh-CN" sz="3200" b="1">
                <a:solidFill>
                  <a:srgbClr val="FF00FF"/>
                </a:solidFill>
                <a:latin typeface="Times New Roman" pitchFamily="18" charset="0"/>
              </a:rPr>
              <a:t>fúyóu</a:t>
            </a:r>
          </a:p>
        </p:txBody>
      </p:sp>
      <p:sp>
        <p:nvSpPr>
          <p:cNvPr id="21523" name="Rectangle 19"/>
          <p:cNvSpPr>
            <a:spLocks noChangeArrowheads="1"/>
          </p:cNvSpPr>
          <p:nvPr/>
        </p:nvSpPr>
        <p:spPr bwMode="auto">
          <a:xfrm>
            <a:off x="5435600" y="4437063"/>
            <a:ext cx="1152525" cy="579437"/>
          </a:xfrm>
          <a:prstGeom prst="rect">
            <a:avLst/>
          </a:prstGeom>
          <a:noFill/>
          <a:ln w="9525">
            <a:noFill/>
            <a:miter lim="800000"/>
            <a:headEnd/>
            <a:tailEnd/>
          </a:ln>
        </p:spPr>
        <p:txBody>
          <a:bodyPr>
            <a:spAutoFit/>
          </a:bodyPr>
          <a:lstStyle/>
          <a:p>
            <a:pPr>
              <a:buFont typeface="Arial" charset="0"/>
              <a:buNone/>
            </a:pPr>
            <a:r>
              <a:rPr lang="zh-CN" altLang="zh-CN" sz="3200" b="1">
                <a:solidFill>
                  <a:srgbClr val="FF00FF"/>
                </a:solidFill>
                <a:latin typeface="Times New Roman" pitchFamily="18" charset="0"/>
              </a:rPr>
              <a:t>zàng</a:t>
            </a:r>
          </a:p>
        </p:txBody>
      </p:sp>
      <p:sp>
        <p:nvSpPr>
          <p:cNvPr id="21524" name="Rectangle 20"/>
          <p:cNvSpPr>
            <a:spLocks noChangeArrowheads="1"/>
          </p:cNvSpPr>
          <p:nvPr/>
        </p:nvSpPr>
        <p:spPr bwMode="auto">
          <a:xfrm>
            <a:off x="5580063" y="5013325"/>
            <a:ext cx="720725" cy="579438"/>
          </a:xfrm>
          <a:prstGeom prst="rect">
            <a:avLst/>
          </a:prstGeom>
          <a:noFill/>
          <a:ln w="9525">
            <a:noFill/>
            <a:miter lim="800000"/>
            <a:headEnd/>
            <a:tailEnd/>
          </a:ln>
        </p:spPr>
        <p:txBody>
          <a:bodyPr>
            <a:spAutoFit/>
          </a:bodyPr>
          <a:lstStyle/>
          <a:p>
            <a:pPr>
              <a:buFont typeface="Arial" charset="0"/>
              <a:buNone/>
            </a:pPr>
            <a:r>
              <a:rPr lang="zh-CN" altLang="zh-CN" sz="3200" b="1">
                <a:solidFill>
                  <a:srgbClr val="FF00FF"/>
                </a:solidFill>
                <a:latin typeface="Times New Roman" pitchFamily="18" charset="0"/>
              </a:rPr>
              <a:t>jí</a:t>
            </a:r>
          </a:p>
        </p:txBody>
      </p:sp>
      <p:sp>
        <p:nvSpPr>
          <p:cNvPr id="21525" name="Rectangle 21"/>
          <p:cNvSpPr>
            <a:spLocks noChangeArrowheads="1"/>
          </p:cNvSpPr>
          <p:nvPr/>
        </p:nvSpPr>
        <p:spPr bwMode="auto">
          <a:xfrm>
            <a:off x="5435600" y="5734050"/>
            <a:ext cx="936625" cy="579438"/>
          </a:xfrm>
          <a:prstGeom prst="rect">
            <a:avLst/>
          </a:prstGeom>
          <a:noFill/>
          <a:ln w="9525">
            <a:noFill/>
            <a:miter lim="800000"/>
            <a:headEnd/>
            <a:tailEnd/>
          </a:ln>
        </p:spPr>
        <p:txBody>
          <a:bodyPr>
            <a:spAutoFit/>
          </a:bodyPr>
          <a:lstStyle/>
          <a:p>
            <a:pPr>
              <a:buFont typeface="Arial" charset="0"/>
              <a:buNone/>
            </a:pPr>
            <a:r>
              <a:rPr lang="zh-CN" altLang="zh-CN" sz="3200" b="1">
                <a:solidFill>
                  <a:srgbClr val="FF00FF"/>
                </a:solidFill>
                <a:latin typeface="Times New Roman" pitchFamily="18" charset="0"/>
              </a:rPr>
              <a:t>jiè</a:t>
            </a:r>
          </a:p>
        </p:txBody>
      </p:sp>
      <p:sp>
        <p:nvSpPr>
          <p:cNvPr id="43029" name="Text Box 5"/>
          <p:cNvSpPr txBox="1">
            <a:spLocks noChangeArrowheads="1"/>
          </p:cNvSpPr>
          <p:nvPr/>
        </p:nvSpPr>
        <p:spPr bwMode="auto">
          <a:xfrm>
            <a:off x="0" y="6237288"/>
            <a:ext cx="1981200" cy="519112"/>
          </a:xfrm>
          <a:prstGeom prst="rect">
            <a:avLst/>
          </a:prstGeom>
          <a:noFill/>
          <a:ln w="9525">
            <a:noFill/>
            <a:miter lim="800000"/>
            <a:headEnd/>
            <a:tailEnd/>
          </a:ln>
        </p:spPr>
        <p:txBody>
          <a:bodyPr>
            <a:spAutoFit/>
          </a:bodyPr>
          <a:lstStyle/>
          <a:p>
            <a:pPr>
              <a:spcBef>
                <a:spcPct val="50000"/>
              </a:spcBef>
              <a:buFont typeface="Arial" charset="0"/>
              <a:buNone/>
            </a:pPr>
            <a:r>
              <a:rPr lang="zh-CN" altLang="zh-CN" sz="2800" b="1"/>
              <a:t>19.</a:t>
            </a:r>
            <a:r>
              <a:rPr lang="zh-CN" altLang="en-US" sz="2800" b="1"/>
              <a:t>扣舷</a:t>
            </a:r>
            <a:endParaRPr lang="zh-CN" altLang="en-US" sz="2800" b="1">
              <a:solidFill>
                <a:srgbClr val="CC3300"/>
              </a:solidFill>
            </a:endParaRPr>
          </a:p>
        </p:txBody>
      </p:sp>
      <p:sp>
        <p:nvSpPr>
          <p:cNvPr id="43030" name="Text Box 17"/>
          <p:cNvSpPr txBox="1">
            <a:spLocks noChangeArrowheads="1"/>
          </p:cNvSpPr>
          <p:nvPr/>
        </p:nvSpPr>
        <p:spPr bwMode="auto">
          <a:xfrm>
            <a:off x="3419475" y="6338888"/>
            <a:ext cx="1524000" cy="519112"/>
          </a:xfrm>
          <a:prstGeom prst="rect">
            <a:avLst/>
          </a:prstGeom>
          <a:noFill/>
          <a:ln w="9525">
            <a:noFill/>
            <a:miter lim="800000"/>
            <a:headEnd/>
            <a:tailEnd/>
          </a:ln>
        </p:spPr>
        <p:txBody>
          <a:bodyPr>
            <a:spAutoFit/>
          </a:bodyPr>
          <a:lstStyle/>
          <a:p>
            <a:pPr>
              <a:spcBef>
                <a:spcPct val="50000"/>
              </a:spcBef>
              <a:buFont typeface="Arial" charset="0"/>
              <a:buNone/>
            </a:pPr>
            <a:r>
              <a:rPr lang="zh-CN" altLang="zh-CN" sz="2800" b="1"/>
              <a:t>20.</a:t>
            </a:r>
            <a:r>
              <a:rPr lang="zh-CN" altLang="en-US" sz="2800" b="1"/>
              <a:t>麋 鹿</a:t>
            </a:r>
          </a:p>
        </p:txBody>
      </p:sp>
      <p:sp>
        <p:nvSpPr>
          <p:cNvPr id="43031" name="Text Box 18"/>
          <p:cNvSpPr txBox="1">
            <a:spLocks noChangeArrowheads="1"/>
          </p:cNvSpPr>
          <p:nvPr/>
        </p:nvSpPr>
        <p:spPr bwMode="auto">
          <a:xfrm>
            <a:off x="6227763" y="6338888"/>
            <a:ext cx="2133600" cy="519112"/>
          </a:xfrm>
          <a:prstGeom prst="rect">
            <a:avLst/>
          </a:prstGeom>
          <a:noFill/>
          <a:ln w="9525">
            <a:noFill/>
            <a:miter lim="800000"/>
            <a:headEnd/>
            <a:tailEnd/>
          </a:ln>
        </p:spPr>
        <p:txBody>
          <a:bodyPr>
            <a:spAutoFit/>
          </a:bodyPr>
          <a:lstStyle/>
          <a:p>
            <a:pPr>
              <a:spcBef>
                <a:spcPct val="50000"/>
              </a:spcBef>
              <a:buFont typeface="Arial" charset="0"/>
              <a:buNone/>
            </a:pPr>
            <a:r>
              <a:rPr lang="zh-CN" altLang="zh-CN" sz="2800" b="1"/>
              <a:t>21.</a:t>
            </a:r>
            <a:r>
              <a:rPr lang="zh-CN" altLang="en-US" sz="2800" b="1"/>
              <a:t>挟飞仙</a:t>
            </a:r>
          </a:p>
        </p:txBody>
      </p:sp>
      <p:sp>
        <p:nvSpPr>
          <p:cNvPr id="21529" name="Rectangle 34"/>
          <p:cNvSpPr>
            <a:spLocks noChangeArrowheads="1"/>
          </p:cNvSpPr>
          <p:nvPr/>
        </p:nvSpPr>
        <p:spPr bwMode="auto">
          <a:xfrm>
            <a:off x="1476375" y="6338888"/>
            <a:ext cx="896938" cy="519112"/>
          </a:xfrm>
          <a:prstGeom prst="rect">
            <a:avLst/>
          </a:prstGeom>
          <a:noFill/>
          <a:ln w="9525">
            <a:noFill/>
            <a:miter lim="800000"/>
            <a:headEnd/>
            <a:tailEnd/>
          </a:ln>
        </p:spPr>
        <p:txBody>
          <a:bodyPr>
            <a:spAutoFit/>
          </a:bodyPr>
          <a:lstStyle/>
          <a:p>
            <a:pPr>
              <a:buFont typeface="Arial" charset="0"/>
              <a:buNone/>
            </a:pPr>
            <a:r>
              <a:rPr lang="zh-CN" altLang="zh-CN" sz="2800" b="1">
                <a:solidFill>
                  <a:srgbClr val="CC3300"/>
                </a:solidFill>
              </a:rPr>
              <a:t>xián</a:t>
            </a:r>
          </a:p>
        </p:txBody>
      </p:sp>
      <p:sp>
        <p:nvSpPr>
          <p:cNvPr id="21530" name="Rectangle 47"/>
          <p:cNvSpPr>
            <a:spLocks noChangeArrowheads="1"/>
          </p:cNvSpPr>
          <p:nvPr/>
        </p:nvSpPr>
        <p:spPr bwMode="auto">
          <a:xfrm>
            <a:off x="5148263" y="6338888"/>
            <a:ext cx="598487" cy="519112"/>
          </a:xfrm>
          <a:prstGeom prst="rect">
            <a:avLst/>
          </a:prstGeom>
          <a:noFill/>
          <a:ln w="9525">
            <a:noFill/>
            <a:miter lim="800000"/>
            <a:headEnd/>
            <a:tailEnd/>
          </a:ln>
        </p:spPr>
        <p:txBody>
          <a:bodyPr wrap="none">
            <a:spAutoFit/>
          </a:bodyPr>
          <a:lstStyle/>
          <a:p>
            <a:pPr>
              <a:buFont typeface="Arial" charset="0"/>
              <a:buNone/>
            </a:pPr>
            <a:r>
              <a:rPr lang="zh-CN" altLang="zh-CN" sz="2800" b="1">
                <a:solidFill>
                  <a:srgbClr val="CC3300"/>
                </a:solidFill>
              </a:rPr>
              <a:t>mí</a:t>
            </a:r>
          </a:p>
        </p:txBody>
      </p:sp>
      <p:sp>
        <p:nvSpPr>
          <p:cNvPr id="21531" name="Rectangle 54"/>
          <p:cNvSpPr>
            <a:spLocks noChangeArrowheads="1"/>
          </p:cNvSpPr>
          <p:nvPr/>
        </p:nvSpPr>
        <p:spPr bwMode="auto">
          <a:xfrm>
            <a:off x="8027988" y="6338888"/>
            <a:ext cx="679450" cy="519112"/>
          </a:xfrm>
          <a:prstGeom prst="rect">
            <a:avLst/>
          </a:prstGeom>
          <a:noFill/>
          <a:ln w="9525">
            <a:noFill/>
            <a:miter lim="800000"/>
            <a:headEnd/>
            <a:tailEnd/>
          </a:ln>
        </p:spPr>
        <p:txBody>
          <a:bodyPr wrap="none">
            <a:spAutoFit/>
          </a:bodyPr>
          <a:lstStyle/>
          <a:p>
            <a:pPr>
              <a:buFont typeface="Arial" charset="0"/>
              <a:buNone/>
            </a:pPr>
            <a:r>
              <a:rPr lang="zh-CN" altLang="zh-CN" sz="2800" b="1">
                <a:solidFill>
                  <a:srgbClr val="CC3300"/>
                </a:solidFill>
              </a:rPr>
              <a:t>xié</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1506"/>
                                        </p:tgtEl>
                                        <p:attrNameLst>
                                          <p:attrName>style.visibility</p:attrName>
                                        </p:attrNameLst>
                                      </p:cBhvr>
                                      <p:to>
                                        <p:strVal val="visible"/>
                                      </p:to>
                                    </p:set>
                                    <p:anim calcmode="lin" valueType="num">
                                      <p:cBhvr additive="base">
                                        <p:cTn id="7" dur="500" fill="hold"/>
                                        <p:tgtEl>
                                          <p:spTgt spid="21506"/>
                                        </p:tgtEl>
                                        <p:attrNameLst>
                                          <p:attrName>ppt_x</p:attrName>
                                        </p:attrNameLst>
                                      </p:cBhvr>
                                      <p:tavLst>
                                        <p:tav tm="0">
                                          <p:val>
                                            <p:strVal val="0-#ppt_w/2"/>
                                          </p:val>
                                        </p:tav>
                                        <p:tav tm="100000">
                                          <p:val>
                                            <p:strVal val="#ppt_x"/>
                                          </p:val>
                                        </p:tav>
                                      </p:tavLst>
                                    </p:anim>
                                    <p:anim calcmode="lin" valueType="num">
                                      <p:cBhvr additive="base">
                                        <p:cTn id="8" dur="500" fill="hold"/>
                                        <p:tgtEl>
                                          <p:spTgt spid="2150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1507"/>
                                        </p:tgtEl>
                                        <p:attrNameLst>
                                          <p:attrName>style.visibility</p:attrName>
                                        </p:attrNameLst>
                                      </p:cBhvr>
                                      <p:to>
                                        <p:strVal val="visible"/>
                                      </p:to>
                                    </p:set>
                                    <p:anim calcmode="lin" valueType="num">
                                      <p:cBhvr additive="base">
                                        <p:cTn id="13" dur="500" fill="hold"/>
                                        <p:tgtEl>
                                          <p:spTgt spid="21507"/>
                                        </p:tgtEl>
                                        <p:attrNameLst>
                                          <p:attrName>ppt_x</p:attrName>
                                        </p:attrNameLst>
                                      </p:cBhvr>
                                      <p:tavLst>
                                        <p:tav tm="0">
                                          <p:val>
                                            <p:strVal val="0-#ppt_w/2"/>
                                          </p:val>
                                        </p:tav>
                                        <p:tav tm="100000">
                                          <p:val>
                                            <p:strVal val="#ppt_x"/>
                                          </p:val>
                                        </p:tav>
                                      </p:tavLst>
                                    </p:anim>
                                    <p:anim calcmode="lin" valueType="num">
                                      <p:cBhvr additive="base">
                                        <p:cTn id="14" dur="500" fill="hold"/>
                                        <p:tgtEl>
                                          <p:spTgt spid="21507"/>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1508"/>
                                        </p:tgtEl>
                                        <p:attrNameLst>
                                          <p:attrName>style.visibility</p:attrName>
                                        </p:attrNameLst>
                                      </p:cBhvr>
                                      <p:to>
                                        <p:strVal val="visible"/>
                                      </p:to>
                                    </p:set>
                                    <p:anim calcmode="lin" valueType="num">
                                      <p:cBhvr additive="base">
                                        <p:cTn id="19" dur="500" fill="hold"/>
                                        <p:tgtEl>
                                          <p:spTgt spid="21508"/>
                                        </p:tgtEl>
                                        <p:attrNameLst>
                                          <p:attrName>ppt_x</p:attrName>
                                        </p:attrNameLst>
                                      </p:cBhvr>
                                      <p:tavLst>
                                        <p:tav tm="0">
                                          <p:val>
                                            <p:strVal val="0-#ppt_w/2"/>
                                          </p:val>
                                        </p:tav>
                                        <p:tav tm="100000">
                                          <p:val>
                                            <p:strVal val="#ppt_x"/>
                                          </p:val>
                                        </p:tav>
                                      </p:tavLst>
                                    </p:anim>
                                    <p:anim calcmode="lin" valueType="num">
                                      <p:cBhvr additive="base">
                                        <p:cTn id="20" dur="500" fill="hold"/>
                                        <p:tgtEl>
                                          <p:spTgt spid="21508"/>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1509"/>
                                        </p:tgtEl>
                                        <p:attrNameLst>
                                          <p:attrName>style.visibility</p:attrName>
                                        </p:attrNameLst>
                                      </p:cBhvr>
                                      <p:to>
                                        <p:strVal val="visible"/>
                                      </p:to>
                                    </p:set>
                                    <p:anim calcmode="lin" valueType="num">
                                      <p:cBhvr additive="base">
                                        <p:cTn id="25" dur="500" fill="hold"/>
                                        <p:tgtEl>
                                          <p:spTgt spid="21509"/>
                                        </p:tgtEl>
                                        <p:attrNameLst>
                                          <p:attrName>ppt_x</p:attrName>
                                        </p:attrNameLst>
                                      </p:cBhvr>
                                      <p:tavLst>
                                        <p:tav tm="0">
                                          <p:val>
                                            <p:strVal val="0-#ppt_w/2"/>
                                          </p:val>
                                        </p:tav>
                                        <p:tav tm="100000">
                                          <p:val>
                                            <p:strVal val="#ppt_x"/>
                                          </p:val>
                                        </p:tav>
                                      </p:tavLst>
                                    </p:anim>
                                    <p:anim calcmode="lin" valueType="num">
                                      <p:cBhvr additive="base">
                                        <p:cTn id="26" dur="500" fill="hold"/>
                                        <p:tgtEl>
                                          <p:spTgt spid="21509"/>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21510"/>
                                        </p:tgtEl>
                                        <p:attrNameLst>
                                          <p:attrName>style.visibility</p:attrName>
                                        </p:attrNameLst>
                                      </p:cBhvr>
                                      <p:to>
                                        <p:strVal val="visible"/>
                                      </p:to>
                                    </p:set>
                                    <p:anim calcmode="lin" valueType="num">
                                      <p:cBhvr additive="base">
                                        <p:cTn id="31" dur="500" fill="hold"/>
                                        <p:tgtEl>
                                          <p:spTgt spid="21510"/>
                                        </p:tgtEl>
                                        <p:attrNameLst>
                                          <p:attrName>ppt_x</p:attrName>
                                        </p:attrNameLst>
                                      </p:cBhvr>
                                      <p:tavLst>
                                        <p:tav tm="0">
                                          <p:val>
                                            <p:strVal val="0-#ppt_w/2"/>
                                          </p:val>
                                        </p:tav>
                                        <p:tav tm="100000">
                                          <p:val>
                                            <p:strVal val="#ppt_x"/>
                                          </p:val>
                                        </p:tav>
                                      </p:tavLst>
                                    </p:anim>
                                    <p:anim calcmode="lin" valueType="num">
                                      <p:cBhvr additive="base">
                                        <p:cTn id="32" dur="500" fill="hold"/>
                                        <p:tgtEl>
                                          <p:spTgt spid="21510"/>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21511"/>
                                        </p:tgtEl>
                                        <p:attrNameLst>
                                          <p:attrName>style.visibility</p:attrName>
                                        </p:attrNameLst>
                                      </p:cBhvr>
                                      <p:to>
                                        <p:strVal val="visible"/>
                                      </p:to>
                                    </p:set>
                                    <p:anim calcmode="lin" valueType="num">
                                      <p:cBhvr additive="base">
                                        <p:cTn id="37" dur="500" fill="hold"/>
                                        <p:tgtEl>
                                          <p:spTgt spid="21511"/>
                                        </p:tgtEl>
                                        <p:attrNameLst>
                                          <p:attrName>ppt_x</p:attrName>
                                        </p:attrNameLst>
                                      </p:cBhvr>
                                      <p:tavLst>
                                        <p:tav tm="0">
                                          <p:val>
                                            <p:strVal val="0-#ppt_w/2"/>
                                          </p:val>
                                        </p:tav>
                                        <p:tav tm="100000">
                                          <p:val>
                                            <p:strVal val="#ppt_x"/>
                                          </p:val>
                                        </p:tav>
                                      </p:tavLst>
                                    </p:anim>
                                    <p:anim calcmode="lin" valueType="num">
                                      <p:cBhvr additive="base">
                                        <p:cTn id="38" dur="500" fill="hold"/>
                                        <p:tgtEl>
                                          <p:spTgt spid="21511"/>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21512"/>
                                        </p:tgtEl>
                                        <p:attrNameLst>
                                          <p:attrName>style.visibility</p:attrName>
                                        </p:attrNameLst>
                                      </p:cBhvr>
                                      <p:to>
                                        <p:strVal val="visible"/>
                                      </p:to>
                                    </p:set>
                                    <p:anim calcmode="lin" valueType="num">
                                      <p:cBhvr additive="base">
                                        <p:cTn id="43" dur="500" fill="hold"/>
                                        <p:tgtEl>
                                          <p:spTgt spid="21512"/>
                                        </p:tgtEl>
                                        <p:attrNameLst>
                                          <p:attrName>ppt_x</p:attrName>
                                        </p:attrNameLst>
                                      </p:cBhvr>
                                      <p:tavLst>
                                        <p:tav tm="0">
                                          <p:val>
                                            <p:strVal val="0-#ppt_w/2"/>
                                          </p:val>
                                        </p:tav>
                                        <p:tav tm="100000">
                                          <p:val>
                                            <p:strVal val="#ppt_x"/>
                                          </p:val>
                                        </p:tav>
                                      </p:tavLst>
                                    </p:anim>
                                    <p:anim calcmode="lin" valueType="num">
                                      <p:cBhvr additive="base">
                                        <p:cTn id="44" dur="500" fill="hold"/>
                                        <p:tgtEl>
                                          <p:spTgt spid="21512"/>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21513"/>
                                        </p:tgtEl>
                                        <p:attrNameLst>
                                          <p:attrName>style.visibility</p:attrName>
                                        </p:attrNameLst>
                                      </p:cBhvr>
                                      <p:to>
                                        <p:strVal val="visible"/>
                                      </p:to>
                                    </p:set>
                                    <p:anim calcmode="lin" valueType="num">
                                      <p:cBhvr additive="base">
                                        <p:cTn id="49" dur="500" fill="hold"/>
                                        <p:tgtEl>
                                          <p:spTgt spid="21513"/>
                                        </p:tgtEl>
                                        <p:attrNameLst>
                                          <p:attrName>ppt_x</p:attrName>
                                        </p:attrNameLst>
                                      </p:cBhvr>
                                      <p:tavLst>
                                        <p:tav tm="0">
                                          <p:val>
                                            <p:strVal val="0-#ppt_w/2"/>
                                          </p:val>
                                        </p:tav>
                                        <p:tav tm="100000">
                                          <p:val>
                                            <p:strVal val="#ppt_x"/>
                                          </p:val>
                                        </p:tav>
                                      </p:tavLst>
                                    </p:anim>
                                    <p:anim calcmode="lin" valueType="num">
                                      <p:cBhvr additive="base">
                                        <p:cTn id="50" dur="500" fill="hold"/>
                                        <p:tgtEl>
                                          <p:spTgt spid="21513"/>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21514"/>
                                        </p:tgtEl>
                                        <p:attrNameLst>
                                          <p:attrName>style.visibility</p:attrName>
                                        </p:attrNameLst>
                                      </p:cBhvr>
                                      <p:to>
                                        <p:strVal val="visible"/>
                                      </p:to>
                                    </p:set>
                                    <p:anim calcmode="lin" valueType="num">
                                      <p:cBhvr additive="base">
                                        <p:cTn id="55" dur="500" fill="hold"/>
                                        <p:tgtEl>
                                          <p:spTgt spid="21514"/>
                                        </p:tgtEl>
                                        <p:attrNameLst>
                                          <p:attrName>ppt_x</p:attrName>
                                        </p:attrNameLst>
                                      </p:cBhvr>
                                      <p:tavLst>
                                        <p:tav tm="0">
                                          <p:val>
                                            <p:strVal val="0-#ppt_w/2"/>
                                          </p:val>
                                        </p:tav>
                                        <p:tav tm="100000">
                                          <p:val>
                                            <p:strVal val="#ppt_x"/>
                                          </p:val>
                                        </p:tav>
                                      </p:tavLst>
                                    </p:anim>
                                    <p:anim calcmode="lin" valueType="num">
                                      <p:cBhvr additive="base">
                                        <p:cTn id="56" dur="500" fill="hold"/>
                                        <p:tgtEl>
                                          <p:spTgt spid="21514"/>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21515"/>
                                        </p:tgtEl>
                                        <p:attrNameLst>
                                          <p:attrName>style.visibility</p:attrName>
                                        </p:attrNameLst>
                                      </p:cBhvr>
                                      <p:to>
                                        <p:strVal val="visible"/>
                                      </p:to>
                                    </p:set>
                                    <p:anim calcmode="lin" valueType="num">
                                      <p:cBhvr additive="base">
                                        <p:cTn id="61" dur="500" fill="hold"/>
                                        <p:tgtEl>
                                          <p:spTgt spid="21515"/>
                                        </p:tgtEl>
                                        <p:attrNameLst>
                                          <p:attrName>ppt_x</p:attrName>
                                        </p:attrNameLst>
                                      </p:cBhvr>
                                      <p:tavLst>
                                        <p:tav tm="0">
                                          <p:val>
                                            <p:strVal val="0-#ppt_w/2"/>
                                          </p:val>
                                        </p:tav>
                                        <p:tav tm="100000">
                                          <p:val>
                                            <p:strVal val="#ppt_x"/>
                                          </p:val>
                                        </p:tav>
                                      </p:tavLst>
                                    </p:anim>
                                    <p:anim calcmode="lin" valueType="num">
                                      <p:cBhvr additive="base">
                                        <p:cTn id="62" dur="500" fill="hold"/>
                                        <p:tgtEl>
                                          <p:spTgt spid="21515"/>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8" fill="hold" grpId="0" nodeType="clickEffect">
                                  <p:stCondLst>
                                    <p:cond delay="0"/>
                                  </p:stCondLst>
                                  <p:childTnLst>
                                    <p:set>
                                      <p:cBhvr>
                                        <p:cTn id="66" dur="1" fill="hold">
                                          <p:stCondLst>
                                            <p:cond delay="0"/>
                                          </p:stCondLst>
                                        </p:cTn>
                                        <p:tgtEl>
                                          <p:spTgt spid="21516"/>
                                        </p:tgtEl>
                                        <p:attrNameLst>
                                          <p:attrName>style.visibility</p:attrName>
                                        </p:attrNameLst>
                                      </p:cBhvr>
                                      <p:to>
                                        <p:strVal val="visible"/>
                                      </p:to>
                                    </p:set>
                                    <p:anim calcmode="lin" valueType="num">
                                      <p:cBhvr additive="base">
                                        <p:cTn id="67" dur="500" fill="hold"/>
                                        <p:tgtEl>
                                          <p:spTgt spid="21516"/>
                                        </p:tgtEl>
                                        <p:attrNameLst>
                                          <p:attrName>ppt_x</p:attrName>
                                        </p:attrNameLst>
                                      </p:cBhvr>
                                      <p:tavLst>
                                        <p:tav tm="0">
                                          <p:val>
                                            <p:strVal val="0-#ppt_w/2"/>
                                          </p:val>
                                        </p:tav>
                                        <p:tav tm="100000">
                                          <p:val>
                                            <p:strVal val="#ppt_x"/>
                                          </p:val>
                                        </p:tav>
                                      </p:tavLst>
                                    </p:anim>
                                    <p:anim calcmode="lin" valueType="num">
                                      <p:cBhvr additive="base">
                                        <p:cTn id="68" dur="500" fill="hold"/>
                                        <p:tgtEl>
                                          <p:spTgt spid="21516"/>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8" fill="hold" grpId="0" nodeType="clickEffect">
                                  <p:stCondLst>
                                    <p:cond delay="0"/>
                                  </p:stCondLst>
                                  <p:childTnLst>
                                    <p:set>
                                      <p:cBhvr>
                                        <p:cTn id="72" dur="1" fill="hold">
                                          <p:stCondLst>
                                            <p:cond delay="0"/>
                                          </p:stCondLst>
                                        </p:cTn>
                                        <p:tgtEl>
                                          <p:spTgt spid="21517"/>
                                        </p:tgtEl>
                                        <p:attrNameLst>
                                          <p:attrName>style.visibility</p:attrName>
                                        </p:attrNameLst>
                                      </p:cBhvr>
                                      <p:to>
                                        <p:strVal val="visible"/>
                                      </p:to>
                                    </p:set>
                                    <p:anim calcmode="lin" valueType="num">
                                      <p:cBhvr additive="base">
                                        <p:cTn id="73" dur="500" fill="hold"/>
                                        <p:tgtEl>
                                          <p:spTgt spid="21517"/>
                                        </p:tgtEl>
                                        <p:attrNameLst>
                                          <p:attrName>ppt_x</p:attrName>
                                        </p:attrNameLst>
                                      </p:cBhvr>
                                      <p:tavLst>
                                        <p:tav tm="0">
                                          <p:val>
                                            <p:strVal val="0-#ppt_w/2"/>
                                          </p:val>
                                        </p:tav>
                                        <p:tav tm="100000">
                                          <p:val>
                                            <p:strVal val="#ppt_x"/>
                                          </p:val>
                                        </p:tav>
                                      </p:tavLst>
                                    </p:anim>
                                    <p:anim calcmode="lin" valueType="num">
                                      <p:cBhvr additive="base">
                                        <p:cTn id="74" dur="500" fill="hold"/>
                                        <p:tgtEl>
                                          <p:spTgt spid="21517"/>
                                        </p:tgtEl>
                                        <p:attrNameLst>
                                          <p:attrName>ppt_y</p:attrName>
                                        </p:attrNameLst>
                                      </p:cBhvr>
                                      <p:tavLst>
                                        <p:tav tm="0">
                                          <p:val>
                                            <p:strVal val="#ppt_y"/>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8" fill="hold" grpId="0" nodeType="clickEffect">
                                  <p:stCondLst>
                                    <p:cond delay="0"/>
                                  </p:stCondLst>
                                  <p:childTnLst>
                                    <p:set>
                                      <p:cBhvr>
                                        <p:cTn id="78" dur="1" fill="hold">
                                          <p:stCondLst>
                                            <p:cond delay="0"/>
                                          </p:stCondLst>
                                        </p:cTn>
                                        <p:tgtEl>
                                          <p:spTgt spid="21518"/>
                                        </p:tgtEl>
                                        <p:attrNameLst>
                                          <p:attrName>style.visibility</p:attrName>
                                        </p:attrNameLst>
                                      </p:cBhvr>
                                      <p:to>
                                        <p:strVal val="visible"/>
                                      </p:to>
                                    </p:set>
                                    <p:anim calcmode="lin" valueType="num">
                                      <p:cBhvr additive="base">
                                        <p:cTn id="79" dur="500" fill="hold"/>
                                        <p:tgtEl>
                                          <p:spTgt spid="21518"/>
                                        </p:tgtEl>
                                        <p:attrNameLst>
                                          <p:attrName>ppt_x</p:attrName>
                                        </p:attrNameLst>
                                      </p:cBhvr>
                                      <p:tavLst>
                                        <p:tav tm="0">
                                          <p:val>
                                            <p:strVal val="0-#ppt_w/2"/>
                                          </p:val>
                                        </p:tav>
                                        <p:tav tm="100000">
                                          <p:val>
                                            <p:strVal val="#ppt_x"/>
                                          </p:val>
                                        </p:tav>
                                      </p:tavLst>
                                    </p:anim>
                                    <p:anim calcmode="lin" valueType="num">
                                      <p:cBhvr additive="base">
                                        <p:cTn id="80" dur="500" fill="hold"/>
                                        <p:tgtEl>
                                          <p:spTgt spid="21518"/>
                                        </p:tgtEl>
                                        <p:attrNameLst>
                                          <p:attrName>ppt_y</p:attrName>
                                        </p:attrNameLst>
                                      </p:cBhvr>
                                      <p:tavLst>
                                        <p:tav tm="0">
                                          <p:val>
                                            <p:strVal val="#ppt_y"/>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8" fill="hold" grpId="0" nodeType="clickEffect">
                                  <p:stCondLst>
                                    <p:cond delay="0"/>
                                  </p:stCondLst>
                                  <p:childTnLst>
                                    <p:set>
                                      <p:cBhvr>
                                        <p:cTn id="84" dur="1" fill="hold">
                                          <p:stCondLst>
                                            <p:cond delay="0"/>
                                          </p:stCondLst>
                                        </p:cTn>
                                        <p:tgtEl>
                                          <p:spTgt spid="21519"/>
                                        </p:tgtEl>
                                        <p:attrNameLst>
                                          <p:attrName>style.visibility</p:attrName>
                                        </p:attrNameLst>
                                      </p:cBhvr>
                                      <p:to>
                                        <p:strVal val="visible"/>
                                      </p:to>
                                    </p:set>
                                    <p:anim calcmode="lin" valueType="num">
                                      <p:cBhvr additive="base">
                                        <p:cTn id="85" dur="500" fill="hold"/>
                                        <p:tgtEl>
                                          <p:spTgt spid="21519"/>
                                        </p:tgtEl>
                                        <p:attrNameLst>
                                          <p:attrName>ppt_x</p:attrName>
                                        </p:attrNameLst>
                                      </p:cBhvr>
                                      <p:tavLst>
                                        <p:tav tm="0">
                                          <p:val>
                                            <p:strVal val="0-#ppt_w/2"/>
                                          </p:val>
                                        </p:tav>
                                        <p:tav tm="100000">
                                          <p:val>
                                            <p:strVal val="#ppt_x"/>
                                          </p:val>
                                        </p:tav>
                                      </p:tavLst>
                                    </p:anim>
                                    <p:anim calcmode="lin" valueType="num">
                                      <p:cBhvr additive="base">
                                        <p:cTn id="86" dur="500" fill="hold"/>
                                        <p:tgtEl>
                                          <p:spTgt spid="21519"/>
                                        </p:tgtEl>
                                        <p:attrNameLst>
                                          <p:attrName>ppt_y</p:attrName>
                                        </p:attrNameLst>
                                      </p:cBhvr>
                                      <p:tavLst>
                                        <p:tav tm="0">
                                          <p:val>
                                            <p:strVal val="#ppt_y"/>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8" fill="hold" grpId="0" nodeType="clickEffect">
                                  <p:stCondLst>
                                    <p:cond delay="0"/>
                                  </p:stCondLst>
                                  <p:childTnLst>
                                    <p:set>
                                      <p:cBhvr>
                                        <p:cTn id="90" dur="1" fill="hold">
                                          <p:stCondLst>
                                            <p:cond delay="0"/>
                                          </p:stCondLst>
                                        </p:cTn>
                                        <p:tgtEl>
                                          <p:spTgt spid="21520"/>
                                        </p:tgtEl>
                                        <p:attrNameLst>
                                          <p:attrName>style.visibility</p:attrName>
                                        </p:attrNameLst>
                                      </p:cBhvr>
                                      <p:to>
                                        <p:strVal val="visible"/>
                                      </p:to>
                                    </p:set>
                                    <p:anim calcmode="lin" valueType="num">
                                      <p:cBhvr additive="base">
                                        <p:cTn id="91" dur="500" fill="hold"/>
                                        <p:tgtEl>
                                          <p:spTgt spid="21520"/>
                                        </p:tgtEl>
                                        <p:attrNameLst>
                                          <p:attrName>ppt_x</p:attrName>
                                        </p:attrNameLst>
                                      </p:cBhvr>
                                      <p:tavLst>
                                        <p:tav tm="0">
                                          <p:val>
                                            <p:strVal val="0-#ppt_w/2"/>
                                          </p:val>
                                        </p:tav>
                                        <p:tav tm="100000">
                                          <p:val>
                                            <p:strVal val="#ppt_x"/>
                                          </p:val>
                                        </p:tav>
                                      </p:tavLst>
                                    </p:anim>
                                    <p:anim calcmode="lin" valueType="num">
                                      <p:cBhvr additive="base">
                                        <p:cTn id="92" dur="500" fill="hold"/>
                                        <p:tgtEl>
                                          <p:spTgt spid="21520"/>
                                        </p:tgtEl>
                                        <p:attrNameLst>
                                          <p:attrName>ppt_y</p:attrName>
                                        </p:attrNameLst>
                                      </p:cBhvr>
                                      <p:tavLst>
                                        <p:tav tm="0">
                                          <p:val>
                                            <p:strVal val="#ppt_y"/>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8" fill="hold" grpId="0" nodeType="clickEffect">
                                  <p:stCondLst>
                                    <p:cond delay="0"/>
                                  </p:stCondLst>
                                  <p:childTnLst>
                                    <p:set>
                                      <p:cBhvr>
                                        <p:cTn id="96" dur="1" fill="hold">
                                          <p:stCondLst>
                                            <p:cond delay="0"/>
                                          </p:stCondLst>
                                        </p:cTn>
                                        <p:tgtEl>
                                          <p:spTgt spid="21521"/>
                                        </p:tgtEl>
                                        <p:attrNameLst>
                                          <p:attrName>style.visibility</p:attrName>
                                        </p:attrNameLst>
                                      </p:cBhvr>
                                      <p:to>
                                        <p:strVal val="visible"/>
                                      </p:to>
                                    </p:set>
                                    <p:anim calcmode="lin" valueType="num">
                                      <p:cBhvr additive="base">
                                        <p:cTn id="97" dur="500" fill="hold"/>
                                        <p:tgtEl>
                                          <p:spTgt spid="21521"/>
                                        </p:tgtEl>
                                        <p:attrNameLst>
                                          <p:attrName>ppt_x</p:attrName>
                                        </p:attrNameLst>
                                      </p:cBhvr>
                                      <p:tavLst>
                                        <p:tav tm="0">
                                          <p:val>
                                            <p:strVal val="0-#ppt_w/2"/>
                                          </p:val>
                                        </p:tav>
                                        <p:tav tm="100000">
                                          <p:val>
                                            <p:strVal val="#ppt_x"/>
                                          </p:val>
                                        </p:tav>
                                      </p:tavLst>
                                    </p:anim>
                                    <p:anim calcmode="lin" valueType="num">
                                      <p:cBhvr additive="base">
                                        <p:cTn id="98" dur="500" fill="hold"/>
                                        <p:tgtEl>
                                          <p:spTgt spid="21521"/>
                                        </p:tgtEl>
                                        <p:attrNameLst>
                                          <p:attrName>ppt_y</p:attrName>
                                        </p:attrNameLst>
                                      </p:cBhvr>
                                      <p:tavLst>
                                        <p:tav tm="0">
                                          <p:val>
                                            <p:strVal val="#ppt_y"/>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8" fill="hold" grpId="0" nodeType="clickEffect">
                                  <p:stCondLst>
                                    <p:cond delay="0"/>
                                  </p:stCondLst>
                                  <p:childTnLst>
                                    <p:set>
                                      <p:cBhvr>
                                        <p:cTn id="102" dur="1" fill="hold">
                                          <p:stCondLst>
                                            <p:cond delay="0"/>
                                          </p:stCondLst>
                                        </p:cTn>
                                        <p:tgtEl>
                                          <p:spTgt spid="21522"/>
                                        </p:tgtEl>
                                        <p:attrNameLst>
                                          <p:attrName>style.visibility</p:attrName>
                                        </p:attrNameLst>
                                      </p:cBhvr>
                                      <p:to>
                                        <p:strVal val="visible"/>
                                      </p:to>
                                    </p:set>
                                    <p:anim calcmode="lin" valueType="num">
                                      <p:cBhvr additive="base">
                                        <p:cTn id="103" dur="500" fill="hold"/>
                                        <p:tgtEl>
                                          <p:spTgt spid="21522"/>
                                        </p:tgtEl>
                                        <p:attrNameLst>
                                          <p:attrName>ppt_x</p:attrName>
                                        </p:attrNameLst>
                                      </p:cBhvr>
                                      <p:tavLst>
                                        <p:tav tm="0">
                                          <p:val>
                                            <p:strVal val="0-#ppt_w/2"/>
                                          </p:val>
                                        </p:tav>
                                        <p:tav tm="100000">
                                          <p:val>
                                            <p:strVal val="#ppt_x"/>
                                          </p:val>
                                        </p:tav>
                                      </p:tavLst>
                                    </p:anim>
                                    <p:anim calcmode="lin" valueType="num">
                                      <p:cBhvr additive="base">
                                        <p:cTn id="104" dur="500" fill="hold"/>
                                        <p:tgtEl>
                                          <p:spTgt spid="21522"/>
                                        </p:tgtEl>
                                        <p:attrNameLst>
                                          <p:attrName>ppt_y</p:attrName>
                                        </p:attrNameLst>
                                      </p:cBhvr>
                                      <p:tavLst>
                                        <p:tav tm="0">
                                          <p:val>
                                            <p:strVal val="#ppt_y"/>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8" fill="hold" grpId="0" nodeType="clickEffect">
                                  <p:stCondLst>
                                    <p:cond delay="0"/>
                                  </p:stCondLst>
                                  <p:childTnLst>
                                    <p:set>
                                      <p:cBhvr>
                                        <p:cTn id="108" dur="1" fill="hold">
                                          <p:stCondLst>
                                            <p:cond delay="0"/>
                                          </p:stCondLst>
                                        </p:cTn>
                                        <p:tgtEl>
                                          <p:spTgt spid="21523"/>
                                        </p:tgtEl>
                                        <p:attrNameLst>
                                          <p:attrName>style.visibility</p:attrName>
                                        </p:attrNameLst>
                                      </p:cBhvr>
                                      <p:to>
                                        <p:strVal val="visible"/>
                                      </p:to>
                                    </p:set>
                                    <p:anim calcmode="lin" valueType="num">
                                      <p:cBhvr additive="base">
                                        <p:cTn id="109" dur="500" fill="hold"/>
                                        <p:tgtEl>
                                          <p:spTgt spid="21523"/>
                                        </p:tgtEl>
                                        <p:attrNameLst>
                                          <p:attrName>ppt_x</p:attrName>
                                        </p:attrNameLst>
                                      </p:cBhvr>
                                      <p:tavLst>
                                        <p:tav tm="0">
                                          <p:val>
                                            <p:strVal val="0-#ppt_w/2"/>
                                          </p:val>
                                        </p:tav>
                                        <p:tav tm="100000">
                                          <p:val>
                                            <p:strVal val="#ppt_x"/>
                                          </p:val>
                                        </p:tav>
                                      </p:tavLst>
                                    </p:anim>
                                    <p:anim calcmode="lin" valueType="num">
                                      <p:cBhvr additive="base">
                                        <p:cTn id="110" dur="500" fill="hold"/>
                                        <p:tgtEl>
                                          <p:spTgt spid="21523"/>
                                        </p:tgtEl>
                                        <p:attrNameLst>
                                          <p:attrName>ppt_y</p:attrName>
                                        </p:attrNameLst>
                                      </p:cBhvr>
                                      <p:tavLst>
                                        <p:tav tm="0">
                                          <p:val>
                                            <p:strVal val="#ppt_y"/>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2" presetClass="entr" presetSubtype="8" fill="hold" grpId="0" nodeType="clickEffect">
                                  <p:stCondLst>
                                    <p:cond delay="0"/>
                                  </p:stCondLst>
                                  <p:childTnLst>
                                    <p:set>
                                      <p:cBhvr>
                                        <p:cTn id="114" dur="1" fill="hold">
                                          <p:stCondLst>
                                            <p:cond delay="0"/>
                                          </p:stCondLst>
                                        </p:cTn>
                                        <p:tgtEl>
                                          <p:spTgt spid="21524"/>
                                        </p:tgtEl>
                                        <p:attrNameLst>
                                          <p:attrName>style.visibility</p:attrName>
                                        </p:attrNameLst>
                                      </p:cBhvr>
                                      <p:to>
                                        <p:strVal val="visible"/>
                                      </p:to>
                                    </p:set>
                                    <p:anim calcmode="lin" valueType="num">
                                      <p:cBhvr additive="base">
                                        <p:cTn id="115" dur="500" fill="hold"/>
                                        <p:tgtEl>
                                          <p:spTgt spid="21524"/>
                                        </p:tgtEl>
                                        <p:attrNameLst>
                                          <p:attrName>ppt_x</p:attrName>
                                        </p:attrNameLst>
                                      </p:cBhvr>
                                      <p:tavLst>
                                        <p:tav tm="0">
                                          <p:val>
                                            <p:strVal val="0-#ppt_w/2"/>
                                          </p:val>
                                        </p:tav>
                                        <p:tav tm="100000">
                                          <p:val>
                                            <p:strVal val="#ppt_x"/>
                                          </p:val>
                                        </p:tav>
                                      </p:tavLst>
                                    </p:anim>
                                    <p:anim calcmode="lin" valueType="num">
                                      <p:cBhvr additive="base">
                                        <p:cTn id="116" dur="500" fill="hold"/>
                                        <p:tgtEl>
                                          <p:spTgt spid="21524"/>
                                        </p:tgtEl>
                                        <p:attrNameLst>
                                          <p:attrName>ppt_y</p:attrName>
                                        </p:attrNameLst>
                                      </p:cBhvr>
                                      <p:tavLst>
                                        <p:tav tm="0">
                                          <p:val>
                                            <p:strVal val="#ppt_y"/>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2" presetClass="entr" presetSubtype="8" fill="hold" grpId="0" nodeType="clickEffect">
                                  <p:stCondLst>
                                    <p:cond delay="0"/>
                                  </p:stCondLst>
                                  <p:childTnLst>
                                    <p:set>
                                      <p:cBhvr>
                                        <p:cTn id="120" dur="1" fill="hold">
                                          <p:stCondLst>
                                            <p:cond delay="0"/>
                                          </p:stCondLst>
                                        </p:cTn>
                                        <p:tgtEl>
                                          <p:spTgt spid="21525"/>
                                        </p:tgtEl>
                                        <p:attrNameLst>
                                          <p:attrName>style.visibility</p:attrName>
                                        </p:attrNameLst>
                                      </p:cBhvr>
                                      <p:to>
                                        <p:strVal val="visible"/>
                                      </p:to>
                                    </p:set>
                                    <p:anim calcmode="lin" valueType="num">
                                      <p:cBhvr additive="base">
                                        <p:cTn id="121" dur="500" fill="hold"/>
                                        <p:tgtEl>
                                          <p:spTgt spid="21525"/>
                                        </p:tgtEl>
                                        <p:attrNameLst>
                                          <p:attrName>ppt_x</p:attrName>
                                        </p:attrNameLst>
                                      </p:cBhvr>
                                      <p:tavLst>
                                        <p:tav tm="0">
                                          <p:val>
                                            <p:strVal val="0-#ppt_w/2"/>
                                          </p:val>
                                        </p:tav>
                                        <p:tav tm="100000">
                                          <p:val>
                                            <p:strVal val="#ppt_x"/>
                                          </p:val>
                                        </p:tav>
                                      </p:tavLst>
                                    </p:anim>
                                    <p:anim calcmode="lin" valueType="num">
                                      <p:cBhvr additive="base">
                                        <p:cTn id="122" dur="500" fill="hold"/>
                                        <p:tgtEl>
                                          <p:spTgt spid="21525"/>
                                        </p:tgtEl>
                                        <p:attrNameLst>
                                          <p:attrName>ppt_y</p:attrName>
                                        </p:attrNameLst>
                                      </p:cBhvr>
                                      <p:tavLst>
                                        <p:tav tm="0">
                                          <p:val>
                                            <p:strVal val="#ppt_y"/>
                                          </p:val>
                                        </p:tav>
                                        <p:tav tm="100000">
                                          <p:val>
                                            <p:strVal val="#ppt_y"/>
                                          </p:val>
                                        </p:tav>
                                      </p:tavLst>
                                    </p:anim>
                                  </p:childTnLst>
                                </p:cTn>
                              </p:par>
                            </p:childTnLst>
                          </p:cTn>
                        </p:par>
                      </p:childTnLst>
                    </p:cTn>
                  </p:par>
                  <p:par>
                    <p:cTn id="123" fill="hold">
                      <p:stCondLst>
                        <p:cond delay="indefinite"/>
                      </p:stCondLst>
                      <p:childTnLst>
                        <p:par>
                          <p:cTn id="124" fill="hold">
                            <p:stCondLst>
                              <p:cond delay="0"/>
                            </p:stCondLst>
                            <p:childTnLst>
                              <p:par>
                                <p:cTn id="125" presetID="50" presetClass="entr" presetSubtype="0" decel="100000" fill="hold" grpId="0" nodeType="clickEffect">
                                  <p:stCondLst>
                                    <p:cond delay="0"/>
                                  </p:stCondLst>
                                  <p:childTnLst>
                                    <p:set>
                                      <p:cBhvr>
                                        <p:cTn id="126" dur="1" fill="hold">
                                          <p:stCondLst>
                                            <p:cond delay="0"/>
                                          </p:stCondLst>
                                        </p:cTn>
                                        <p:tgtEl>
                                          <p:spTgt spid="21529"/>
                                        </p:tgtEl>
                                        <p:attrNameLst>
                                          <p:attrName>style.visibility</p:attrName>
                                        </p:attrNameLst>
                                      </p:cBhvr>
                                      <p:to>
                                        <p:strVal val="visible"/>
                                      </p:to>
                                    </p:set>
                                    <p:anim calcmode="lin" valueType="num">
                                      <p:cBhvr>
                                        <p:cTn id="127" dur="1000" fill="hold"/>
                                        <p:tgtEl>
                                          <p:spTgt spid="21529"/>
                                        </p:tgtEl>
                                        <p:attrNameLst>
                                          <p:attrName>ppt_w</p:attrName>
                                        </p:attrNameLst>
                                      </p:cBhvr>
                                      <p:tavLst>
                                        <p:tav tm="0">
                                          <p:val>
                                            <p:strVal val="#ppt_w+.3"/>
                                          </p:val>
                                        </p:tav>
                                        <p:tav tm="100000">
                                          <p:val>
                                            <p:strVal val="#ppt_w"/>
                                          </p:val>
                                        </p:tav>
                                      </p:tavLst>
                                    </p:anim>
                                    <p:anim calcmode="lin" valueType="num">
                                      <p:cBhvr>
                                        <p:cTn id="128" dur="1000" fill="hold"/>
                                        <p:tgtEl>
                                          <p:spTgt spid="21529"/>
                                        </p:tgtEl>
                                        <p:attrNameLst>
                                          <p:attrName>ppt_h</p:attrName>
                                        </p:attrNameLst>
                                      </p:cBhvr>
                                      <p:tavLst>
                                        <p:tav tm="0">
                                          <p:val>
                                            <p:strVal val="#ppt_h"/>
                                          </p:val>
                                        </p:tav>
                                        <p:tav tm="100000">
                                          <p:val>
                                            <p:strVal val="#ppt_h"/>
                                          </p:val>
                                        </p:tav>
                                      </p:tavLst>
                                    </p:anim>
                                    <p:animEffect transition="in" filter="fade">
                                      <p:cBhvr>
                                        <p:cTn id="129" dur="1000"/>
                                        <p:tgtEl>
                                          <p:spTgt spid="21529"/>
                                        </p:tgtEl>
                                      </p:cBhvr>
                                    </p:animEffect>
                                  </p:childTnLst>
                                </p:cTn>
                              </p:par>
                            </p:childTnLst>
                          </p:cTn>
                        </p:par>
                      </p:childTnLst>
                    </p:cTn>
                  </p:par>
                  <p:par>
                    <p:cTn id="130" fill="hold">
                      <p:stCondLst>
                        <p:cond delay="indefinite"/>
                      </p:stCondLst>
                      <p:childTnLst>
                        <p:par>
                          <p:cTn id="131" fill="hold">
                            <p:stCondLst>
                              <p:cond delay="0"/>
                            </p:stCondLst>
                            <p:childTnLst>
                              <p:par>
                                <p:cTn id="132" presetID="50" presetClass="entr" presetSubtype="0" decel="100000" fill="hold" grpId="0" nodeType="clickEffect">
                                  <p:stCondLst>
                                    <p:cond delay="0"/>
                                  </p:stCondLst>
                                  <p:childTnLst>
                                    <p:set>
                                      <p:cBhvr>
                                        <p:cTn id="133" dur="1" fill="hold">
                                          <p:stCondLst>
                                            <p:cond delay="0"/>
                                          </p:stCondLst>
                                        </p:cTn>
                                        <p:tgtEl>
                                          <p:spTgt spid="21530"/>
                                        </p:tgtEl>
                                        <p:attrNameLst>
                                          <p:attrName>style.visibility</p:attrName>
                                        </p:attrNameLst>
                                      </p:cBhvr>
                                      <p:to>
                                        <p:strVal val="visible"/>
                                      </p:to>
                                    </p:set>
                                    <p:anim calcmode="lin" valueType="num">
                                      <p:cBhvr>
                                        <p:cTn id="134" dur="1000" fill="hold"/>
                                        <p:tgtEl>
                                          <p:spTgt spid="21530"/>
                                        </p:tgtEl>
                                        <p:attrNameLst>
                                          <p:attrName>ppt_w</p:attrName>
                                        </p:attrNameLst>
                                      </p:cBhvr>
                                      <p:tavLst>
                                        <p:tav tm="0">
                                          <p:val>
                                            <p:strVal val="#ppt_w+.3"/>
                                          </p:val>
                                        </p:tav>
                                        <p:tav tm="100000">
                                          <p:val>
                                            <p:strVal val="#ppt_w"/>
                                          </p:val>
                                        </p:tav>
                                      </p:tavLst>
                                    </p:anim>
                                    <p:anim calcmode="lin" valueType="num">
                                      <p:cBhvr>
                                        <p:cTn id="135" dur="1000" fill="hold"/>
                                        <p:tgtEl>
                                          <p:spTgt spid="21530"/>
                                        </p:tgtEl>
                                        <p:attrNameLst>
                                          <p:attrName>ppt_h</p:attrName>
                                        </p:attrNameLst>
                                      </p:cBhvr>
                                      <p:tavLst>
                                        <p:tav tm="0">
                                          <p:val>
                                            <p:strVal val="#ppt_h"/>
                                          </p:val>
                                        </p:tav>
                                        <p:tav tm="100000">
                                          <p:val>
                                            <p:strVal val="#ppt_h"/>
                                          </p:val>
                                        </p:tav>
                                      </p:tavLst>
                                    </p:anim>
                                    <p:animEffect transition="in" filter="fade">
                                      <p:cBhvr>
                                        <p:cTn id="136" dur="1000"/>
                                        <p:tgtEl>
                                          <p:spTgt spid="21530"/>
                                        </p:tgtEl>
                                      </p:cBhvr>
                                    </p:animEffect>
                                  </p:childTnLst>
                                </p:cTn>
                              </p:par>
                            </p:childTnLst>
                          </p:cTn>
                        </p:par>
                      </p:childTnLst>
                    </p:cTn>
                  </p:par>
                  <p:par>
                    <p:cTn id="137" fill="hold">
                      <p:stCondLst>
                        <p:cond delay="indefinite"/>
                      </p:stCondLst>
                      <p:childTnLst>
                        <p:par>
                          <p:cTn id="138" fill="hold">
                            <p:stCondLst>
                              <p:cond delay="0"/>
                            </p:stCondLst>
                            <p:childTnLst>
                              <p:par>
                                <p:cTn id="139" presetID="50" presetClass="entr" presetSubtype="0" decel="100000" fill="hold" grpId="0" nodeType="clickEffect">
                                  <p:stCondLst>
                                    <p:cond delay="0"/>
                                  </p:stCondLst>
                                  <p:childTnLst>
                                    <p:set>
                                      <p:cBhvr>
                                        <p:cTn id="140" dur="1" fill="hold">
                                          <p:stCondLst>
                                            <p:cond delay="0"/>
                                          </p:stCondLst>
                                        </p:cTn>
                                        <p:tgtEl>
                                          <p:spTgt spid="21531"/>
                                        </p:tgtEl>
                                        <p:attrNameLst>
                                          <p:attrName>style.visibility</p:attrName>
                                        </p:attrNameLst>
                                      </p:cBhvr>
                                      <p:to>
                                        <p:strVal val="visible"/>
                                      </p:to>
                                    </p:set>
                                    <p:anim calcmode="lin" valueType="num">
                                      <p:cBhvr>
                                        <p:cTn id="141" dur="1000" fill="hold"/>
                                        <p:tgtEl>
                                          <p:spTgt spid="21531"/>
                                        </p:tgtEl>
                                        <p:attrNameLst>
                                          <p:attrName>ppt_w</p:attrName>
                                        </p:attrNameLst>
                                      </p:cBhvr>
                                      <p:tavLst>
                                        <p:tav tm="0">
                                          <p:val>
                                            <p:strVal val="#ppt_w+.3"/>
                                          </p:val>
                                        </p:tav>
                                        <p:tav tm="100000">
                                          <p:val>
                                            <p:strVal val="#ppt_w"/>
                                          </p:val>
                                        </p:tav>
                                      </p:tavLst>
                                    </p:anim>
                                    <p:anim calcmode="lin" valueType="num">
                                      <p:cBhvr>
                                        <p:cTn id="142" dur="1000" fill="hold"/>
                                        <p:tgtEl>
                                          <p:spTgt spid="21531"/>
                                        </p:tgtEl>
                                        <p:attrNameLst>
                                          <p:attrName>ppt_h</p:attrName>
                                        </p:attrNameLst>
                                      </p:cBhvr>
                                      <p:tavLst>
                                        <p:tav tm="0">
                                          <p:val>
                                            <p:strVal val="#ppt_h"/>
                                          </p:val>
                                        </p:tav>
                                        <p:tav tm="100000">
                                          <p:val>
                                            <p:strVal val="#ppt_h"/>
                                          </p:val>
                                        </p:tav>
                                      </p:tavLst>
                                    </p:anim>
                                    <p:animEffect transition="in" filter="fade">
                                      <p:cBhvr>
                                        <p:cTn id="143" dur="1000"/>
                                        <p:tgtEl>
                                          <p:spTgt spid="215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autoUpdateAnimBg="0"/>
      <p:bldP spid="21507" grpId="0" autoUpdateAnimBg="0"/>
      <p:bldP spid="21508" grpId="0" autoUpdateAnimBg="0"/>
      <p:bldP spid="21509" grpId="0" autoUpdateAnimBg="0"/>
      <p:bldP spid="21510" grpId="0" autoUpdateAnimBg="0"/>
      <p:bldP spid="21511" grpId="0" autoUpdateAnimBg="0"/>
      <p:bldP spid="21512" grpId="0" autoUpdateAnimBg="0"/>
      <p:bldP spid="21513" grpId="0" autoUpdateAnimBg="0"/>
      <p:bldP spid="21514" grpId="0" autoUpdateAnimBg="0"/>
      <p:bldP spid="21515" grpId="0" autoUpdateAnimBg="0"/>
      <p:bldP spid="21516" grpId="0" autoUpdateAnimBg="0"/>
      <p:bldP spid="21517" grpId="0" autoUpdateAnimBg="0"/>
      <p:bldP spid="21518" grpId="0" autoUpdateAnimBg="0"/>
      <p:bldP spid="21519" grpId="0" autoUpdateAnimBg="0"/>
      <p:bldP spid="21520" grpId="0" autoUpdateAnimBg="0"/>
      <p:bldP spid="21521" grpId="0" autoUpdateAnimBg="0"/>
      <p:bldP spid="21522" grpId="0" autoUpdateAnimBg="0"/>
      <p:bldP spid="21523" grpId="0" autoUpdateAnimBg="0"/>
      <p:bldP spid="21524" grpId="0" autoUpdateAnimBg="0"/>
      <p:bldP spid="21525" grpId="0" autoUpdateAnimBg="0"/>
      <p:bldP spid="21529" grpId="0" autoUpdateAnimBg="0"/>
      <p:bldP spid="21530" grpId="0" autoUpdateAnimBg="0"/>
      <p:bldP spid="21531"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3" name="Picture 2" descr="00"/>
          <p:cNvPicPr>
            <a:picLocks noChangeAspect="1" noChangeArrowheads="1"/>
          </p:cNvPicPr>
          <p:nvPr/>
        </p:nvPicPr>
        <p:blipFill>
          <a:blip r:embed="rId2"/>
          <a:srcRect/>
          <a:stretch>
            <a:fillRect/>
          </a:stretch>
        </p:blipFill>
        <p:spPr bwMode="auto">
          <a:xfrm>
            <a:off x="4716463" y="260350"/>
            <a:ext cx="4578350" cy="6858000"/>
          </a:xfrm>
          <a:prstGeom prst="rect">
            <a:avLst/>
          </a:prstGeom>
          <a:noFill/>
          <a:ln w="9525">
            <a:noFill/>
            <a:miter lim="800000"/>
            <a:headEnd/>
            <a:tailEnd/>
          </a:ln>
        </p:spPr>
      </p:pic>
      <p:sp>
        <p:nvSpPr>
          <p:cNvPr id="22531" name="Rectangle 3"/>
          <p:cNvSpPr>
            <a:spLocks noGrp="1" noRot="1" noChangeArrowheads="1"/>
          </p:cNvSpPr>
          <p:nvPr>
            <p:ph type="body" idx="1"/>
          </p:nvPr>
        </p:nvSpPr>
        <p:spPr>
          <a:xfrm>
            <a:off x="468313" y="3644900"/>
            <a:ext cx="3600450" cy="720725"/>
          </a:xfrm>
        </p:spPr>
        <p:txBody>
          <a:bodyPr/>
          <a:lstStyle/>
          <a:p>
            <a:pPr algn="ctr" eaLnBrk="1" hangingPunct="1">
              <a:lnSpc>
                <a:spcPct val="90000"/>
              </a:lnSpc>
              <a:buFontTx/>
              <a:buNone/>
              <a:defRPr/>
            </a:pPr>
            <a:r>
              <a:rPr lang="zh-CN" altLang="en-US" sz="4400" b="1">
                <a:solidFill>
                  <a:srgbClr val="000000"/>
                </a:solidFill>
                <a:effectLst>
                  <a:outerShdw blurRad="38100" dist="38100" dir="2700000" algn="tl">
                    <a:srgbClr val="C0C0C0"/>
                  </a:outerShdw>
                </a:effectLst>
                <a:latin typeface="黑体" pitchFamily="49" charset="-122"/>
                <a:ea typeface="黑体" pitchFamily="49" charset="-122"/>
              </a:rPr>
              <a:t>乐甚 </a:t>
            </a:r>
            <a:r>
              <a:rPr lang="zh-CN" altLang="en-US" sz="4400" b="1">
                <a:solidFill>
                  <a:srgbClr val="000000"/>
                </a:solidFill>
                <a:effectLst>
                  <a:outerShdw blurRad="38100" dist="38100" dir="2700000" algn="tl">
                    <a:srgbClr val="C0C0C0"/>
                  </a:outerShdw>
                </a:effectLst>
                <a:latin typeface="黑体" pitchFamily="49" charset="-122"/>
                <a:ea typeface="黑体" pitchFamily="49" charset="-122"/>
                <a:sym typeface="Wingdings" pitchFamily="2" charset="2"/>
              </a:rPr>
              <a:t></a:t>
            </a:r>
            <a:endParaRPr lang="zh-CN" altLang="en-US" sz="4400" b="1">
              <a:solidFill>
                <a:srgbClr val="FF0066"/>
              </a:solidFill>
              <a:effectLst>
                <a:outerShdw blurRad="38100" dist="38100" dir="2700000" algn="tl">
                  <a:srgbClr val="C0C0C0"/>
                </a:outerShdw>
              </a:effectLst>
              <a:latin typeface="黑体" pitchFamily="49" charset="-122"/>
              <a:ea typeface="黑体" pitchFamily="49" charset="-122"/>
              <a:sym typeface="Wingdings" pitchFamily="2" charset="2"/>
            </a:endParaRPr>
          </a:p>
        </p:txBody>
      </p:sp>
      <p:sp>
        <p:nvSpPr>
          <p:cNvPr id="22532" name="Rectangle 4"/>
          <p:cNvSpPr>
            <a:spLocks noChangeArrowheads="1"/>
          </p:cNvSpPr>
          <p:nvPr/>
        </p:nvSpPr>
        <p:spPr bwMode="auto">
          <a:xfrm>
            <a:off x="4860925" y="3573463"/>
            <a:ext cx="793750" cy="762000"/>
          </a:xfrm>
          <a:prstGeom prst="rect">
            <a:avLst/>
          </a:prstGeom>
          <a:noFill/>
          <a:ln w="9525">
            <a:noFill/>
            <a:miter lim="800000"/>
            <a:headEnd/>
            <a:tailEnd/>
          </a:ln>
          <a:effectLst/>
        </p:spPr>
        <p:txBody>
          <a:bodyPr>
            <a:spAutoFit/>
          </a:bodyPr>
          <a:lstStyle/>
          <a:p>
            <a:pPr>
              <a:buFont typeface="Arial" pitchFamily="34" charset="0"/>
              <a:buNone/>
              <a:defRPr/>
            </a:pPr>
            <a:r>
              <a:rPr lang="zh-CN" altLang="zh-CN" sz="4400" b="1">
                <a:solidFill>
                  <a:srgbClr val="000000"/>
                </a:solidFill>
                <a:effectLst>
                  <a:outerShdw blurRad="38100" dist="38100" dir="2700000" algn="tl">
                    <a:srgbClr val="C0C0C0"/>
                  </a:outerShdw>
                </a:effectLst>
                <a:latin typeface="黑体" pitchFamily="49" charset="-122"/>
                <a:ea typeface="黑体" pitchFamily="49" charset="-122"/>
                <a:sym typeface="Wingdings" pitchFamily="2" charset="2"/>
              </a:rPr>
              <a:t></a:t>
            </a:r>
          </a:p>
        </p:txBody>
      </p:sp>
      <p:sp>
        <p:nvSpPr>
          <p:cNvPr id="22533" name="Rectangle 5"/>
          <p:cNvSpPr>
            <a:spLocks noChangeArrowheads="1"/>
          </p:cNvSpPr>
          <p:nvPr/>
        </p:nvSpPr>
        <p:spPr bwMode="auto">
          <a:xfrm>
            <a:off x="3635375" y="3573463"/>
            <a:ext cx="1304925" cy="762000"/>
          </a:xfrm>
          <a:prstGeom prst="rect">
            <a:avLst/>
          </a:prstGeom>
          <a:noFill/>
          <a:ln w="9525">
            <a:noFill/>
            <a:miter lim="800000"/>
            <a:headEnd/>
            <a:tailEnd/>
          </a:ln>
          <a:effectLst/>
        </p:spPr>
        <p:txBody>
          <a:bodyPr wrap="none">
            <a:spAutoFit/>
          </a:bodyPr>
          <a:lstStyle/>
          <a:p>
            <a:pPr>
              <a:buFont typeface="Arial" pitchFamily="34" charset="0"/>
              <a:buNone/>
              <a:defRPr/>
            </a:pPr>
            <a:r>
              <a:rPr lang="zh-CN" sz="4400" b="1">
                <a:solidFill>
                  <a:srgbClr val="000000"/>
                </a:solidFill>
                <a:effectLst>
                  <a:outerShdw blurRad="38100" dist="38100" dir="2700000" algn="tl">
                    <a:srgbClr val="C0C0C0"/>
                  </a:outerShdw>
                </a:effectLst>
                <a:latin typeface="Arial" pitchFamily="34" charset="0"/>
                <a:ea typeface="黑体" pitchFamily="49" charset="-122"/>
                <a:sym typeface="Wingdings" pitchFamily="2" charset="2"/>
              </a:rPr>
              <a:t>愀然</a:t>
            </a:r>
          </a:p>
        </p:txBody>
      </p:sp>
      <p:sp>
        <p:nvSpPr>
          <p:cNvPr id="22534" name="Rectangle 6"/>
          <p:cNvSpPr>
            <a:spLocks noChangeArrowheads="1"/>
          </p:cNvSpPr>
          <p:nvPr/>
        </p:nvSpPr>
        <p:spPr bwMode="auto">
          <a:xfrm>
            <a:off x="5795963" y="3502025"/>
            <a:ext cx="1865312" cy="762000"/>
          </a:xfrm>
          <a:prstGeom prst="rect">
            <a:avLst/>
          </a:prstGeom>
          <a:noFill/>
          <a:ln w="9525">
            <a:noFill/>
            <a:miter lim="800000"/>
            <a:headEnd/>
            <a:tailEnd/>
          </a:ln>
          <a:effectLst/>
        </p:spPr>
        <p:txBody>
          <a:bodyPr wrap="none">
            <a:spAutoFit/>
          </a:bodyPr>
          <a:lstStyle/>
          <a:p>
            <a:pPr>
              <a:buFont typeface="Arial" pitchFamily="34" charset="0"/>
              <a:buNone/>
              <a:defRPr/>
            </a:pPr>
            <a:r>
              <a:rPr lang="zh-CN" sz="4400" b="1">
                <a:solidFill>
                  <a:srgbClr val="000000"/>
                </a:solidFill>
                <a:effectLst>
                  <a:outerShdw blurRad="38100" dist="38100" dir="2700000" algn="tl">
                    <a:srgbClr val="C0C0C0"/>
                  </a:outerShdw>
                </a:effectLst>
                <a:latin typeface="Arial" pitchFamily="34" charset="0"/>
                <a:ea typeface="黑体" pitchFamily="49" charset="-122"/>
                <a:sym typeface="Wingdings" pitchFamily="2" charset="2"/>
              </a:rPr>
              <a:t>喜而笑</a:t>
            </a:r>
          </a:p>
        </p:txBody>
      </p:sp>
      <p:sp>
        <p:nvSpPr>
          <p:cNvPr id="22535" name="Rectangle 7"/>
          <p:cNvSpPr>
            <a:spLocks noChangeArrowheads="1"/>
          </p:cNvSpPr>
          <p:nvPr/>
        </p:nvSpPr>
        <p:spPr bwMode="auto">
          <a:xfrm>
            <a:off x="1187450" y="4581525"/>
            <a:ext cx="2238375" cy="641350"/>
          </a:xfrm>
          <a:prstGeom prst="rect">
            <a:avLst/>
          </a:prstGeom>
          <a:noFill/>
          <a:ln w="9525">
            <a:noFill/>
            <a:miter lim="800000"/>
            <a:headEnd/>
            <a:tailEnd/>
          </a:ln>
          <a:effectLst/>
        </p:spPr>
        <p:txBody>
          <a:bodyPr wrap="none">
            <a:spAutoFit/>
          </a:bodyPr>
          <a:lstStyle/>
          <a:p>
            <a:pPr>
              <a:buFont typeface="Arial" pitchFamily="34" charset="0"/>
              <a:buNone/>
              <a:defRPr/>
            </a:pPr>
            <a:r>
              <a:rPr lang="zh-CN" sz="3600" b="1">
                <a:solidFill>
                  <a:srgbClr val="FF0066"/>
                </a:solidFill>
                <a:effectLst>
                  <a:outerShdw blurRad="38100" dist="38100" dir="2700000" algn="tl">
                    <a:srgbClr val="C0C0C0"/>
                  </a:outerShdw>
                </a:effectLst>
                <a:latin typeface="黑体" pitchFamily="49" charset="-122"/>
                <a:ea typeface="黑体" pitchFamily="49" charset="-122"/>
                <a:sym typeface="Wingdings" pitchFamily="2" charset="2"/>
              </a:rPr>
              <a:t>（乐） </a:t>
            </a:r>
          </a:p>
        </p:txBody>
      </p:sp>
      <p:sp>
        <p:nvSpPr>
          <p:cNvPr id="22536" name="Rectangle 8"/>
          <p:cNvSpPr>
            <a:spLocks noChangeArrowheads="1"/>
          </p:cNvSpPr>
          <p:nvPr/>
        </p:nvSpPr>
        <p:spPr bwMode="auto">
          <a:xfrm>
            <a:off x="3563938" y="4581525"/>
            <a:ext cx="2238375" cy="641350"/>
          </a:xfrm>
          <a:prstGeom prst="rect">
            <a:avLst/>
          </a:prstGeom>
          <a:noFill/>
          <a:ln w="9525">
            <a:noFill/>
            <a:miter lim="800000"/>
            <a:headEnd/>
            <a:tailEnd/>
          </a:ln>
          <a:effectLst/>
        </p:spPr>
        <p:txBody>
          <a:bodyPr wrap="none">
            <a:spAutoFit/>
          </a:bodyPr>
          <a:lstStyle/>
          <a:p>
            <a:pPr>
              <a:buFont typeface="Arial" pitchFamily="34" charset="0"/>
              <a:buNone/>
              <a:defRPr/>
            </a:pPr>
            <a:r>
              <a:rPr lang="zh-CN" sz="3600" b="1">
                <a:solidFill>
                  <a:srgbClr val="FF0066"/>
                </a:solidFill>
                <a:effectLst>
                  <a:outerShdw blurRad="38100" dist="38100" dir="2700000" algn="tl">
                    <a:srgbClr val="C0C0C0"/>
                  </a:outerShdw>
                </a:effectLst>
                <a:latin typeface="黑体" pitchFamily="49" charset="-122"/>
                <a:ea typeface="黑体" pitchFamily="49" charset="-122"/>
                <a:sym typeface="Wingdings" pitchFamily="2" charset="2"/>
              </a:rPr>
              <a:t>（悲） </a:t>
            </a:r>
          </a:p>
        </p:txBody>
      </p:sp>
      <p:sp>
        <p:nvSpPr>
          <p:cNvPr id="22537" name="Rectangle 9"/>
          <p:cNvSpPr>
            <a:spLocks noChangeArrowheads="1"/>
          </p:cNvSpPr>
          <p:nvPr/>
        </p:nvSpPr>
        <p:spPr bwMode="auto">
          <a:xfrm>
            <a:off x="5868988" y="4510088"/>
            <a:ext cx="1554162" cy="639762"/>
          </a:xfrm>
          <a:prstGeom prst="rect">
            <a:avLst/>
          </a:prstGeom>
          <a:noFill/>
          <a:ln w="9525">
            <a:noFill/>
            <a:miter lim="800000"/>
            <a:headEnd/>
            <a:tailEnd/>
          </a:ln>
          <a:effectLst/>
        </p:spPr>
        <p:txBody>
          <a:bodyPr wrap="none">
            <a:spAutoFit/>
          </a:bodyPr>
          <a:lstStyle/>
          <a:p>
            <a:pPr>
              <a:buFont typeface="Arial" pitchFamily="34" charset="0"/>
              <a:buNone/>
              <a:defRPr/>
            </a:pPr>
            <a:r>
              <a:rPr lang="zh-CN" altLang="en-US" sz="3600" b="1">
                <a:solidFill>
                  <a:srgbClr val="FF0066"/>
                </a:solidFill>
                <a:effectLst>
                  <a:outerShdw blurRad="38100" dist="38100" dir="2700000" algn="tl">
                    <a:srgbClr val="C0C0C0"/>
                  </a:outerShdw>
                </a:effectLst>
                <a:latin typeface="Arial" pitchFamily="34" charset="0"/>
                <a:ea typeface="黑体" pitchFamily="49" charset="-122"/>
                <a:sym typeface="Wingdings" pitchFamily="2" charset="2"/>
              </a:rPr>
              <a:t>（喜）</a:t>
            </a:r>
          </a:p>
        </p:txBody>
      </p:sp>
      <p:sp>
        <p:nvSpPr>
          <p:cNvPr id="44041" name="Rectangle 10"/>
          <p:cNvSpPr>
            <a:spLocks noGrp="1" noRot="1" noChangeArrowheads="1"/>
          </p:cNvSpPr>
          <p:nvPr>
            <p:ph type="title"/>
          </p:nvPr>
        </p:nvSpPr>
        <p:spPr>
          <a:xfrm>
            <a:off x="469900" y="406400"/>
            <a:ext cx="7489825" cy="2808288"/>
          </a:xfrm>
        </p:spPr>
        <p:txBody>
          <a:bodyPr/>
          <a:lstStyle/>
          <a:p>
            <a:pPr algn="l" eaLnBrk="1" hangingPunct="1"/>
            <a:r>
              <a:rPr lang="zh-CN" altLang="en-US" b="1" smtClean="0">
                <a:solidFill>
                  <a:srgbClr val="0000FF"/>
                </a:solidFill>
                <a:latin typeface="楷体_GB2312" pitchFamily="49" charset="-122"/>
                <a:ea typeface="楷体_GB2312" pitchFamily="49" charset="-122"/>
              </a:rPr>
              <a:t>文本研习</a:t>
            </a:r>
            <a:r>
              <a:rPr lang="zh-CN" altLang="en-US" sz="2800" b="1" smtClean="0">
                <a:latin typeface="楷体_GB2312" pitchFamily="49" charset="-122"/>
                <a:ea typeface="楷体_GB2312" pitchFamily="49" charset="-122"/>
              </a:rPr>
              <a:t/>
            </a:r>
            <a:br>
              <a:rPr lang="zh-CN" altLang="en-US" sz="2800" b="1" smtClean="0">
                <a:latin typeface="楷体_GB2312" pitchFamily="49" charset="-122"/>
                <a:ea typeface="楷体_GB2312" pitchFamily="49" charset="-122"/>
              </a:rPr>
            </a:br>
            <a:r>
              <a:rPr lang="zh-CN" altLang="en-US" sz="2800" b="1" smtClean="0">
                <a:latin typeface="楷体_GB2312" pitchFamily="49" charset="-122"/>
                <a:ea typeface="楷体_GB2312" pitchFamily="49" charset="-122"/>
              </a:rPr>
              <a:t>  </a:t>
            </a:r>
            <a:r>
              <a:rPr lang="zh-CN" altLang="en-US" sz="3200" b="1" smtClean="0">
                <a:solidFill>
                  <a:srgbClr val="006600"/>
                </a:solidFill>
                <a:latin typeface="楷体_GB2312" pitchFamily="49" charset="-122"/>
                <a:ea typeface="楷体_GB2312" pitchFamily="49" charset="-122"/>
              </a:rPr>
              <a:t>一.通读全文，整体感知：</a:t>
            </a:r>
            <a:r>
              <a:rPr lang="zh-CN" altLang="en-US" sz="2800" b="1" smtClean="0">
                <a:latin typeface="楷体_GB2312" pitchFamily="49" charset="-122"/>
                <a:ea typeface="楷体_GB2312" pitchFamily="49" charset="-122"/>
              </a:rPr>
              <a:t/>
            </a:r>
            <a:br>
              <a:rPr lang="zh-CN" altLang="en-US" sz="2800" b="1" smtClean="0">
                <a:latin typeface="楷体_GB2312" pitchFamily="49" charset="-122"/>
                <a:ea typeface="楷体_GB2312" pitchFamily="49" charset="-122"/>
              </a:rPr>
            </a:br>
            <a:r>
              <a:rPr lang="zh-CN" altLang="en-US" sz="2800" b="1" smtClean="0">
                <a:solidFill>
                  <a:srgbClr val="FF0000"/>
                </a:solidFill>
                <a:latin typeface="楷体_GB2312" pitchFamily="49" charset="-122"/>
                <a:ea typeface="楷体_GB2312" pitchFamily="49" charset="-122"/>
              </a:rPr>
              <a:t> </a:t>
            </a:r>
            <a:r>
              <a:rPr lang="zh-CN" altLang="en-US" sz="3200" b="1" smtClean="0">
                <a:solidFill>
                  <a:srgbClr val="FF0000"/>
                </a:solidFill>
                <a:latin typeface="楷体_GB2312" pitchFamily="49" charset="-122"/>
                <a:ea typeface="楷体_GB2312" pitchFamily="49" charset="-122"/>
              </a:rPr>
              <a:t>苏轼与客游赤壁时心情是如何变化的？</a:t>
            </a:r>
            <a:r>
              <a:rPr lang="zh-CN" altLang="en-US" sz="3200" b="1" smtClean="0">
                <a:solidFill>
                  <a:srgbClr val="006600"/>
                </a:solidFill>
                <a:latin typeface="楷体_GB2312" pitchFamily="49" charset="-122"/>
                <a:ea typeface="楷体_GB2312" pitchFamily="49" charset="-122"/>
              </a:rPr>
              <a:t>试从文中找出关键词。</a:t>
            </a:r>
            <a:br>
              <a:rPr lang="zh-CN" altLang="en-US" sz="3200" b="1" smtClean="0">
                <a:solidFill>
                  <a:srgbClr val="006600"/>
                </a:solidFill>
                <a:latin typeface="楷体_GB2312" pitchFamily="49" charset="-122"/>
                <a:ea typeface="楷体_GB2312" pitchFamily="49" charset="-122"/>
              </a:rPr>
            </a:br>
            <a:endParaRPr lang="zh-CN" altLang="en-US" sz="3200" b="1" smtClean="0">
              <a:solidFill>
                <a:srgbClr val="006600"/>
              </a:solidFill>
              <a:latin typeface="楷体_GB2312" pitchFamily="49" charset="-122"/>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531">
                                            <p:txEl>
                                              <p:pRg st="0" end="0"/>
                                            </p:txEl>
                                          </p:spTgt>
                                        </p:tgtEl>
                                        <p:attrNameLst>
                                          <p:attrName>style.visibility</p:attrName>
                                        </p:attrNameLst>
                                      </p:cBhvr>
                                      <p:to>
                                        <p:strVal val="visible"/>
                                      </p:to>
                                    </p:set>
                                    <p:anim calcmode="lin" valueType="num">
                                      <p:cBhvr additive="base">
                                        <p:cTn id="7" dur="500" fill="hold"/>
                                        <p:tgtEl>
                                          <p:spTgt spid="22531">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2531">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2533"/>
                                        </p:tgtEl>
                                        <p:attrNameLst>
                                          <p:attrName>style.visibility</p:attrName>
                                        </p:attrNameLst>
                                      </p:cBhvr>
                                      <p:to>
                                        <p:strVal val="visible"/>
                                      </p:to>
                                    </p:set>
                                    <p:anim calcmode="lin" valueType="num">
                                      <p:cBhvr additive="base">
                                        <p:cTn id="13" dur="500" fill="hold"/>
                                        <p:tgtEl>
                                          <p:spTgt spid="22533"/>
                                        </p:tgtEl>
                                        <p:attrNameLst>
                                          <p:attrName>ppt_x</p:attrName>
                                        </p:attrNameLst>
                                      </p:cBhvr>
                                      <p:tavLst>
                                        <p:tav tm="0">
                                          <p:val>
                                            <p:strVal val="#ppt_x"/>
                                          </p:val>
                                        </p:tav>
                                        <p:tav tm="100000">
                                          <p:val>
                                            <p:strVal val="#ppt_x"/>
                                          </p:val>
                                        </p:tav>
                                      </p:tavLst>
                                    </p:anim>
                                    <p:anim calcmode="lin" valueType="num">
                                      <p:cBhvr additive="base">
                                        <p:cTn id="14" dur="500" fill="hold"/>
                                        <p:tgtEl>
                                          <p:spTgt spid="2253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2532"/>
                                        </p:tgtEl>
                                        <p:attrNameLst>
                                          <p:attrName>style.visibility</p:attrName>
                                        </p:attrNameLst>
                                      </p:cBhvr>
                                      <p:to>
                                        <p:strVal val="visible"/>
                                      </p:to>
                                    </p:set>
                                    <p:anim calcmode="lin" valueType="num">
                                      <p:cBhvr additive="base">
                                        <p:cTn id="19" dur="500" fill="hold"/>
                                        <p:tgtEl>
                                          <p:spTgt spid="22532"/>
                                        </p:tgtEl>
                                        <p:attrNameLst>
                                          <p:attrName>ppt_x</p:attrName>
                                        </p:attrNameLst>
                                      </p:cBhvr>
                                      <p:tavLst>
                                        <p:tav tm="0">
                                          <p:val>
                                            <p:strVal val="0-#ppt_w/2"/>
                                          </p:val>
                                        </p:tav>
                                        <p:tav tm="100000">
                                          <p:val>
                                            <p:strVal val="#ppt_x"/>
                                          </p:val>
                                        </p:tav>
                                      </p:tavLst>
                                    </p:anim>
                                    <p:anim calcmode="lin" valueType="num">
                                      <p:cBhvr additive="base">
                                        <p:cTn id="20" dur="500" fill="hold"/>
                                        <p:tgtEl>
                                          <p:spTgt spid="22532"/>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2534"/>
                                        </p:tgtEl>
                                        <p:attrNameLst>
                                          <p:attrName>style.visibility</p:attrName>
                                        </p:attrNameLst>
                                      </p:cBhvr>
                                      <p:to>
                                        <p:strVal val="visible"/>
                                      </p:to>
                                    </p:set>
                                    <p:anim calcmode="lin" valueType="num">
                                      <p:cBhvr additive="base">
                                        <p:cTn id="25" dur="500" fill="hold"/>
                                        <p:tgtEl>
                                          <p:spTgt spid="22534"/>
                                        </p:tgtEl>
                                        <p:attrNameLst>
                                          <p:attrName>ppt_x</p:attrName>
                                        </p:attrNameLst>
                                      </p:cBhvr>
                                      <p:tavLst>
                                        <p:tav tm="0">
                                          <p:val>
                                            <p:strVal val="#ppt_x"/>
                                          </p:val>
                                        </p:tav>
                                        <p:tav tm="100000">
                                          <p:val>
                                            <p:strVal val="#ppt_x"/>
                                          </p:val>
                                        </p:tav>
                                      </p:tavLst>
                                    </p:anim>
                                    <p:anim calcmode="lin" valueType="num">
                                      <p:cBhvr additive="base">
                                        <p:cTn id="26" dur="500" fill="hold"/>
                                        <p:tgtEl>
                                          <p:spTgt spid="2253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22535"/>
                                        </p:tgtEl>
                                        <p:attrNameLst>
                                          <p:attrName>style.visibility</p:attrName>
                                        </p:attrNameLst>
                                      </p:cBhvr>
                                      <p:to>
                                        <p:strVal val="visible"/>
                                      </p:to>
                                    </p:set>
                                    <p:anim calcmode="lin" valueType="num">
                                      <p:cBhvr additive="base">
                                        <p:cTn id="31" dur="500" fill="hold"/>
                                        <p:tgtEl>
                                          <p:spTgt spid="22535"/>
                                        </p:tgtEl>
                                        <p:attrNameLst>
                                          <p:attrName>ppt_x</p:attrName>
                                        </p:attrNameLst>
                                      </p:cBhvr>
                                      <p:tavLst>
                                        <p:tav tm="0">
                                          <p:val>
                                            <p:strVal val="0-#ppt_w/2"/>
                                          </p:val>
                                        </p:tav>
                                        <p:tav tm="100000">
                                          <p:val>
                                            <p:strVal val="#ppt_x"/>
                                          </p:val>
                                        </p:tav>
                                      </p:tavLst>
                                    </p:anim>
                                    <p:anim calcmode="lin" valueType="num">
                                      <p:cBhvr additive="base">
                                        <p:cTn id="32" dur="500" fill="hold"/>
                                        <p:tgtEl>
                                          <p:spTgt spid="22535"/>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22536"/>
                                        </p:tgtEl>
                                        <p:attrNameLst>
                                          <p:attrName>style.visibility</p:attrName>
                                        </p:attrNameLst>
                                      </p:cBhvr>
                                      <p:to>
                                        <p:strVal val="visible"/>
                                      </p:to>
                                    </p:set>
                                    <p:anim calcmode="lin" valueType="num">
                                      <p:cBhvr additive="base">
                                        <p:cTn id="37" dur="500" fill="hold"/>
                                        <p:tgtEl>
                                          <p:spTgt spid="22536"/>
                                        </p:tgtEl>
                                        <p:attrNameLst>
                                          <p:attrName>ppt_x</p:attrName>
                                        </p:attrNameLst>
                                      </p:cBhvr>
                                      <p:tavLst>
                                        <p:tav tm="0">
                                          <p:val>
                                            <p:strVal val="0-#ppt_w/2"/>
                                          </p:val>
                                        </p:tav>
                                        <p:tav tm="100000">
                                          <p:val>
                                            <p:strVal val="#ppt_x"/>
                                          </p:val>
                                        </p:tav>
                                      </p:tavLst>
                                    </p:anim>
                                    <p:anim calcmode="lin" valueType="num">
                                      <p:cBhvr additive="base">
                                        <p:cTn id="38" dur="500" fill="hold"/>
                                        <p:tgtEl>
                                          <p:spTgt spid="22536"/>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2537"/>
                                        </p:tgtEl>
                                        <p:attrNameLst>
                                          <p:attrName>style.visibility</p:attrName>
                                        </p:attrNameLst>
                                      </p:cBhvr>
                                      <p:to>
                                        <p:strVal val="visible"/>
                                      </p:to>
                                    </p:set>
                                    <p:anim calcmode="lin" valueType="num">
                                      <p:cBhvr additive="base">
                                        <p:cTn id="43" dur="500" fill="hold"/>
                                        <p:tgtEl>
                                          <p:spTgt spid="22537"/>
                                        </p:tgtEl>
                                        <p:attrNameLst>
                                          <p:attrName>ppt_x</p:attrName>
                                        </p:attrNameLst>
                                      </p:cBhvr>
                                      <p:tavLst>
                                        <p:tav tm="0">
                                          <p:val>
                                            <p:strVal val="#ppt_x"/>
                                          </p:val>
                                        </p:tav>
                                        <p:tav tm="100000">
                                          <p:val>
                                            <p:strVal val="#ppt_x"/>
                                          </p:val>
                                        </p:tav>
                                      </p:tavLst>
                                    </p:anim>
                                    <p:anim calcmode="lin" valueType="num">
                                      <p:cBhvr additive="base">
                                        <p:cTn id="44" dur="500" fill="hold"/>
                                        <p:tgtEl>
                                          <p:spTgt spid="225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build="p" autoUpdateAnimBg="0"/>
      <p:bldP spid="22532" grpId="0" autoUpdateAnimBg="0"/>
      <p:bldP spid="22533" grpId="0" autoUpdateAnimBg="0"/>
      <p:bldP spid="22534" grpId="0" autoUpdateAnimBg="0"/>
      <p:bldP spid="22535" grpId="0" autoUpdateAnimBg="0"/>
      <p:bldP spid="22536" grpId="0" autoUpdateAnimBg="0"/>
      <p:bldP spid="22537"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Text Box 2"/>
          <p:cNvSpPr txBox="1">
            <a:spLocks noChangeArrowheads="1"/>
          </p:cNvSpPr>
          <p:nvPr/>
        </p:nvSpPr>
        <p:spPr bwMode="auto">
          <a:xfrm>
            <a:off x="3419475" y="-522288"/>
            <a:ext cx="671513" cy="5967413"/>
          </a:xfrm>
          <a:prstGeom prst="rect">
            <a:avLst/>
          </a:prstGeom>
          <a:noFill/>
          <a:ln w="9525">
            <a:noFill/>
            <a:miter lim="800000"/>
            <a:headEnd/>
            <a:tailEnd/>
          </a:ln>
        </p:spPr>
        <p:txBody>
          <a:bodyPr vert="eaVert">
            <a:spAutoFit/>
          </a:bodyPr>
          <a:lstStyle/>
          <a:p>
            <a:pPr>
              <a:buFont typeface="Arial" charset="0"/>
              <a:buNone/>
            </a:pPr>
            <a:endParaRPr lang="zh-CN" altLang="zh-CN" sz="3200">
              <a:solidFill>
                <a:schemeClr val="tx2"/>
              </a:solidFill>
              <a:latin typeface="华文行楷"/>
              <a:ea typeface="华文行楷"/>
              <a:cs typeface="华文行楷"/>
            </a:endParaRPr>
          </a:p>
        </p:txBody>
      </p:sp>
      <p:sp>
        <p:nvSpPr>
          <p:cNvPr id="23555" name="Text Box 3"/>
          <p:cNvSpPr txBox="1">
            <a:spLocks noChangeArrowheads="1"/>
          </p:cNvSpPr>
          <p:nvPr/>
        </p:nvSpPr>
        <p:spPr bwMode="auto">
          <a:xfrm>
            <a:off x="684213" y="188913"/>
            <a:ext cx="7775575" cy="1676400"/>
          </a:xfrm>
          <a:prstGeom prst="rect">
            <a:avLst/>
          </a:prstGeom>
          <a:noFill/>
          <a:ln w="9525">
            <a:noFill/>
            <a:miter lim="800000"/>
            <a:headEnd/>
            <a:tailEnd/>
          </a:ln>
        </p:spPr>
        <p:txBody>
          <a:bodyPr>
            <a:spAutoFit/>
          </a:bodyPr>
          <a:lstStyle/>
          <a:p>
            <a:pPr>
              <a:buFont typeface="Arial" charset="0"/>
              <a:buNone/>
            </a:pPr>
            <a:r>
              <a:rPr lang="zh-CN" altLang="en-US" sz="4000" b="1">
                <a:solidFill>
                  <a:schemeClr val="hlink"/>
                </a:solidFill>
                <a:latin typeface="楷体_GB2312" pitchFamily="49" charset="-122"/>
                <a:ea typeface="楷体_GB2312" pitchFamily="49" charset="-122"/>
              </a:rPr>
              <a:t>二、细读第一自然段 ：</a:t>
            </a:r>
          </a:p>
          <a:p>
            <a:pPr>
              <a:buFont typeface="Arial" charset="0"/>
              <a:buNone/>
            </a:pPr>
            <a:r>
              <a:rPr lang="zh-CN" altLang="en-US" sz="3200" b="1">
                <a:latin typeface="楷体_GB2312" pitchFamily="49" charset="-122"/>
                <a:ea typeface="楷体_GB2312" pitchFamily="49" charset="-122"/>
              </a:rPr>
              <a:t>   描绘了怎样的景？此时作者心情如何？ </a:t>
            </a:r>
          </a:p>
          <a:p>
            <a:pPr>
              <a:buFont typeface="Arial" charset="0"/>
              <a:buNone/>
            </a:pPr>
            <a:endParaRPr lang="zh-CN" altLang="en-US" sz="3200" b="1">
              <a:solidFill>
                <a:srgbClr val="FF0000"/>
              </a:solidFill>
              <a:latin typeface="楷体_GB2312" pitchFamily="49" charset="-122"/>
              <a:ea typeface="楷体_GB2312" pitchFamily="49" charset="-122"/>
            </a:endParaRPr>
          </a:p>
        </p:txBody>
      </p:sp>
      <p:sp>
        <p:nvSpPr>
          <p:cNvPr id="23556" name="Text Box 4"/>
          <p:cNvSpPr txBox="1">
            <a:spLocks noChangeArrowheads="1"/>
          </p:cNvSpPr>
          <p:nvPr/>
        </p:nvSpPr>
        <p:spPr bwMode="auto">
          <a:xfrm>
            <a:off x="179388" y="1773238"/>
            <a:ext cx="8964612" cy="3506787"/>
          </a:xfrm>
          <a:prstGeom prst="rect">
            <a:avLst/>
          </a:prstGeom>
          <a:noFill/>
          <a:ln w="9525">
            <a:noFill/>
            <a:miter lim="800000"/>
            <a:headEnd/>
            <a:tailEnd/>
          </a:ln>
        </p:spPr>
        <p:txBody>
          <a:bodyPr>
            <a:spAutoFit/>
          </a:bodyPr>
          <a:lstStyle/>
          <a:p>
            <a:pPr>
              <a:spcBef>
                <a:spcPct val="50000"/>
              </a:spcBef>
              <a:buFont typeface="Arial" charset="0"/>
              <a:buNone/>
            </a:pPr>
            <a:r>
              <a:rPr lang="zh-CN" altLang="en-US" sz="3200" b="1">
                <a:solidFill>
                  <a:schemeClr val="hlink"/>
                </a:solidFill>
                <a:ea typeface="楷体_GB2312" pitchFamily="49" charset="-122"/>
              </a:rPr>
              <a:t>景：</a:t>
            </a:r>
            <a:r>
              <a:rPr lang="zh-CN" altLang="en-US" sz="3200" b="1">
                <a:solidFill>
                  <a:srgbClr val="000000"/>
                </a:solidFill>
                <a:ea typeface="楷体_GB2312" pitchFamily="49" charset="-122"/>
              </a:rPr>
              <a:t>（</a:t>
            </a:r>
            <a:r>
              <a:rPr lang="zh-CN" altLang="zh-CN" sz="3200" b="1">
                <a:solidFill>
                  <a:srgbClr val="05090F"/>
                </a:solidFill>
                <a:latin typeface="楷体_GB2312" pitchFamily="49" charset="-122"/>
                <a:ea typeface="楷体_GB2312" pitchFamily="49" charset="-122"/>
              </a:rPr>
              <a:t>1</a:t>
            </a:r>
            <a:r>
              <a:rPr lang="zh-CN" altLang="en-US" sz="3200" b="1">
                <a:solidFill>
                  <a:srgbClr val="05090F"/>
                </a:solidFill>
                <a:latin typeface="楷体_GB2312" pitchFamily="49" charset="-122"/>
                <a:ea typeface="楷体_GB2312" pitchFamily="49" charset="-122"/>
              </a:rPr>
              <a:t>）清风徐来，水波不兴</a:t>
            </a:r>
          </a:p>
          <a:p>
            <a:pPr>
              <a:spcBef>
                <a:spcPct val="50000"/>
              </a:spcBef>
              <a:buFont typeface="Arial" charset="0"/>
              <a:buNone/>
            </a:pPr>
            <a:r>
              <a:rPr lang="zh-CN" altLang="zh-CN" sz="3200" b="1">
                <a:solidFill>
                  <a:srgbClr val="05090F"/>
                </a:solidFill>
                <a:latin typeface="楷体_GB2312" pitchFamily="49" charset="-122"/>
                <a:ea typeface="楷体_GB2312" pitchFamily="49" charset="-122"/>
              </a:rPr>
              <a:t>    </a:t>
            </a:r>
            <a:r>
              <a:rPr lang="zh-CN" altLang="en-US" sz="3200" b="1">
                <a:solidFill>
                  <a:srgbClr val="05090F"/>
                </a:solidFill>
                <a:latin typeface="楷体_GB2312" pitchFamily="49" charset="-122"/>
                <a:ea typeface="楷体_GB2312" pitchFamily="49" charset="-122"/>
              </a:rPr>
              <a:t>（</a:t>
            </a:r>
            <a:r>
              <a:rPr lang="zh-CN" altLang="zh-CN" sz="3200" b="1">
                <a:solidFill>
                  <a:srgbClr val="05090F"/>
                </a:solidFill>
                <a:latin typeface="楷体_GB2312" pitchFamily="49" charset="-122"/>
                <a:ea typeface="楷体_GB2312" pitchFamily="49" charset="-122"/>
              </a:rPr>
              <a:t>2</a:t>
            </a:r>
            <a:r>
              <a:rPr lang="zh-CN" altLang="en-US" sz="3200" b="1">
                <a:solidFill>
                  <a:srgbClr val="05090F"/>
                </a:solidFill>
                <a:latin typeface="楷体_GB2312" pitchFamily="49" charset="-122"/>
                <a:ea typeface="楷体_GB2312" pitchFamily="49" charset="-122"/>
              </a:rPr>
              <a:t>）月出于东山之上</a:t>
            </a:r>
            <a:r>
              <a:rPr lang="zh-CN" altLang="zh-CN" sz="3200" b="1">
                <a:solidFill>
                  <a:srgbClr val="05090F"/>
                </a:solidFill>
                <a:latin typeface="楷体_GB2312" pitchFamily="49" charset="-122"/>
                <a:ea typeface="楷体_GB2312" pitchFamily="49" charset="-122"/>
              </a:rPr>
              <a:t>,</a:t>
            </a:r>
            <a:r>
              <a:rPr lang="zh-CN" altLang="en-US" sz="3200" b="1">
                <a:solidFill>
                  <a:srgbClr val="05090F"/>
                </a:solidFill>
                <a:latin typeface="楷体_GB2312" pitchFamily="49" charset="-122"/>
                <a:ea typeface="楷体_GB2312" pitchFamily="49" charset="-122"/>
              </a:rPr>
              <a:t>徘徊于斗牛之间</a:t>
            </a:r>
          </a:p>
          <a:p>
            <a:pPr>
              <a:spcBef>
                <a:spcPct val="50000"/>
              </a:spcBef>
              <a:buFont typeface="Arial" charset="0"/>
              <a:buNone/>
            </a:pPr>
            <a:r>
              <a:rPr lang="zh-CN" altLang="zh-CN" sz="3200" b="1">
                <a:solidFill>
                  <a:srgbClr val="05090F"/>
                </a:solidFill>
                <a:latin typeface="楷体_GB2312" pitchFamily="49" charset="-122"/>
                <a:ea typeface="楷体_GB2312" pitchFamily="49" charset="-122"/>
              </a:rPr>
              <a:t>    </a:t>
            </a:r>
            <a:r>
              <a:rPr lang="zh-CN" altLang="en-US" sz="3200" b="1">
                <a:solidFill>
                  <a:srgbClr val="05090F"/>
                </a:solidFill>
                <a:latin typeface="楷体_GB2312" pitchFamily="49" charset="-122"/>
                <a:ea typeface="楷体_GB2312" pitchFamily="49" charset="-122"/>
              </a:rPr>
              <a:t>（</a:t>
            </a:r>
            <a:r>
              <a:rPr lang="zh-CN" altLang="zh-CN" sz="3200" b="1">
                <a:solidFill>
                  <a:srgbClr val="05090F"/>
                </a:solidFill>
                <a:latin typeface="楷体_GB2312" pitchFamily="49" charset="-122"/>
                <a:ea typeface="楷体_GB2312" pitchFamily="49" charset="-122"/>
              </a:rPr>
              <a:t>3</a:t>
            </a:r>
            <a:r>
              <a:rPr lang="zh-CN" altLang="en-US" sz="3200" b="1">
                <a:solidFill>
                  <a:srgbClr val="05090F"/>
                </a:solidFill>
                <a:latin typeface="楷体_GB2312" pitchFamily="49" charset="-122"/>
                <a:ea typeface="楷体_GB2312" pitchFamily="49" charset="-122"/>
              </a:rPr>
              <a:t>）白露横江，水光接天</a:t>
            </a:r>
          </a:p>
          <a:p>
            <a:pPr>
              <a:spcBef>
                <a:spcPct val="50000"/>
              </a:spcBef>
              <a:buFont typeface="Arial" charset="0"/>
              <a:buNone/>
            </a:pPr>
            <a:r>
              <a:rPr lang="zh-CN" altLang="zh-CN" sz="3200" b="1">
                <a:solidFill>
                  <a:srgbClr val="05090F"/>
                </a:solidFill>
                <a:latin typeface="楷体_GB2312" pitchFamily="49" charset="-122"/>
                <a:ea typeface="楷体_GB2312" pitchFamily="49" charset="-122"/>
              </a:rPr>
              <a:t>    </a:t>
            </a:r>
            <a:r>
              <a:rPr lang="zh-CN" altLang="en-US" sz="3200" b="1">
                <a:solidFill>
                  <a:srgbClr val="05090F"/>
                </a:solidFill>
                <a:latin typeface="楷体_GB2312" pitchFamily="49" charset="-122"/>
                <a:ea typeface="楷体_GB2312" pitchFamily="49" charset="-122"/>
              </a:rPr>
              <a:t>（</a:t>
            </a:r>
            <a:r>
              <a:rPr lang="zh-CN" altLang="zh-CN" sz="3200" b="1">
                <a:solidFill>
                  <a:srgbClr val="05090F"/>
                </a:solidFill>
                <a:latin typeface="楷体_GB2312" pitchFamily="49" charset="-122"/>
                <a:ea typeface="楷体_GB2312" pitchFamily="49" charset="-122"/>
              </a:rPr>
              <a:t>4</a:t>
            </a:r>
            <a:r>
              <a:rPr lang="zh-CN" altLang="en-US" sz="3200" b="1">
                <a:solidFill>
                  <a:srgbClr val="05090F"/>
                </a:solidFill>
                <a:latin typeface="楷体_GB2312" pitchFamily="49" charset="-122"/>
                <a:ea typeface="楷体_GB2312" pitchFamily="49" charset="-122"/>
              </a:rPr>
              <a:t>）纵一苇之所如，凌万顷之茫然</a:t>
            </a:r>
          </a:p>
          <a:p>
            <a:pPr>
              <a:spcBef>
                <a:spcPct val="50000"/>
              </a:spcBef>
              <a:buFont typeface="Arial" charset="0"/>
              <a:buNone/>
            </a:pPr>
            <a:r>
              <a:rPr lang="zh-CN" altLang="zh-CN" sz="3200" b="1">
                <a:solidFill>
                  <a:srgbClr val="000066"/>
                </a:solidFill>
                <a:ea typeface="楷体_GB2312" pitchFamily="49" charset="-122"/>
              </a:rPr>
              <a:t> </a:t>
            </a:r>
          </a:p>
        </p:txBody>
      </p:sp>
      <p:sp>
        <p:nvSpPr>
          <p:cNvPr id="23557" name="Text Box 5"/>
          <p:cNvSpPr txBox="1">
            <a:spLocks noChangeArrowheads="1"/>
          </p:cNvSpPr>
          <p:nvPr/>
        </p:nvSpPr>
        <p:spPr bwMode="auto">
          <a:xfrm>
            <a:off x="250825" y="4941888"/>
            <a:ext cx="6861175" cy="1066800"/>
          </a:xfrm>
          <a:prstGeom prst="rect">
            <a:avLst/>
          </a:prstGeom>
          <a:noFill/>
          <a:ln w="9525">
            <a:noFill/>
            <a:miter lim="800000"/>
            <a:headEnd/>
            <a:tailEnd/>
          </a:ln>
        </p:spPr>
        <p:txBody>
          <a:bodyPr>
            <a:spAutoFit/>
          </a:bodyPr>
          <a:lstStyle/>
          <a:p>
            <a:pPr>
              <a:buFont typeface="Arial" charset="0"/>
              <a:buNone/>
            </a:pPr>
            <a:r>
              <a:rPr lang="zh-CN" altLang="en-US" sz="3200" b="1">
                <a:solidFill>
                  <a:schemeClr val="hlink"/>
                </a:solidFill>
                <a:ea typeface="楷体_GB2312" pitchFamily="49" charset="-122"/>
              </a:rPr>
              <a:t>情：</a:t>
            </a:r>
            <a:r>
              <a:rPr lang="zh-CN" altLang="en-US" sz="3200" b="1">
                <a:solidFill>
                  <a:srgbClr val="000066"/>
                </a:solidFill>
                <a:ea typeface="楷体_GB2312" pitchFamily="49" charset="-122"/>
              </a:rPr>
              <a:t>“乐”。舒畅飘逸，飘飘欲仙，超然物外，陶醉于良辰美景。</a:t>
            </a:r>
          </a:p>
        </p:txBody>
      </p:sp>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3555"/>
                                        </p:tgtEl>
                                        <p:attrNameLst>
                                          <p:attrName>style.visibility</p:attrName>
                                        </p:attrNameLst>
                                      </p:cBhvr>
                                      <p:to>
                                        <p:strVal val="visible"/>
                                      </p:to>
                                    </p:set>
                                    <p:anim calcmode="lin" valueType="num">
                                      <p:cBhvr>
                                        <p:cTn id="7" dur="500" fill="hold"/>
                                        <p:tgtEl>
                                          <p:spTgt spid="2355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3555"/>
                                        </p:tgtEl>
                                        <p:attrNameLst>
                                          <p:attrName>ppt_y</p:attrName>
                                        </p:attrNameLst>
                                      </p:cBhvr>
                                      <p:tavLst>
                                        <p:tav tm="0">
                                          <p:val>
                                            <p:strVal val="#ppt_y"/>
                                          </p:val>
                                        </p:tav>
                                        <p:tav tm="100000">
                                          <p:val>
                                            <p:strVal val="#ppt_y"/>
                                          </p:val>
                                        </p:tav>
                                      </p:tavLst>
                                    </p:anim>
                                    <p:anim calcmode="lin" valueType="num">
                                      <p:cBhvr>
                                        <p:cTn id="9" dur="500" fill="hold"/>
                                        <p:tgtEl>
                                          <p:spTgt spid="2355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355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3555"/>
                                        </p:tgtEl>
                                      </p:cBhvr>
                                    </p:animEffect>
                                  </p:childTnLst>
                                </p:cTn>
                              </p:par>
                            </p:childTnLst>
                          </p:cTn>
                        </p:par>
                      </p:childTnLst>
                    </p:cTn>
                  </p:par>
                  <p:par>
                    <p:cTn id="12" fill="hold">
                      <p:stCondLst>
                        <p:cond delay="indefinite"/>
                      </p:stCondLst>
                      <p:childTnLst>
                        <p:par>
                          <p:cTn id="13" fill="hold">
                            <p:stCondLst>
                              <p:cond delay="0"/>
                            </p:stCondLst>
                            <p:childTnLst>
                              <p:par>
                                <p:cTn id="14" presetID="45" presetClass="entr" presetSubtype="0" fill="hold" grpId="0" nodeType="clickEffect">
                                  <p:stCondLst>
                                    <p:cond delay="0"/>
                                  </p:stCondLst>
                                  <p:iterate type="lt">
                                    <p:tmPct val="10000"/>
                                  </p:iterate>
                                  <p:childTnLst>
                                    <p:set>
                                      <p:cBhvr>
                                        <p:cTn id="15" dur="1" fill="hold">
                                          <p:stCondLst>
                                            <p:cond delay="0"/>
                                          </p:stCondLst>
                                        </p:cTn>
                                        <p:tgtEl>
                                          <p:spTgt spid="23556"/>
                                        </p:tgtEl>
                                        <p:attrNameLst>
                                          <p:attrName>style.visibility</p:attrName>
                                        </p:attrNameLst>
                                      </p:cBhvr>
                                      <p:to>
                                        <p:strVal val="visible"/>
                                      </p:to>
                                    </p:set>
                                    <p:animEffect transition="in" filter="fade">
                                      <p:cBhvr>
                                        <p:cTn id="16" dur="1000"/>
                                        <p:tgtEl>
                                          <p:spTgt spid="23556"/>
                                        </p:tgtEl>
                                      </p:cBhvr>
                                    </p:animEffect>
                                    <p:anim calcmode="lin" valueType="num">
                                      <p:cBhvr>
                                        <p:cTn id="17" dur="1000" fill="hold"/>
                                        <p:tgtEl>
                                          <p:spTgt spid="23556"/>
                                        </p:tgtEl>
                                        <p:attrNameLst>
                                          <p:attrName>ppt_w</p:attrName>
                                        </p:attrNameLst>
                                      </p:cBhvr>
                                      <p:tavLst>
                                        <p:tav tm="0" fmla="#ppt_w*sin(2.5*pi*$)">
                                          <p:val>
                                            <p:fltVal val="0"/>
                                          </p:val>
                                        </p:tav>
                                        <p:tav tm="100000">
                                          <p:val>
                                            <p:fltVal val="1"/>
                                          </p:val>
                                        </p:tav>
                                      </p:tavLst>
                                    </p:anim>
                                    <p:anim calcmode="lin" valueType="num">
                                      <p:cBhvr>
                                        <p:cTn id="18" dur="1000" fill="hold"/>
                                        <p:tgtEl>
                                          <p:spTgt spid="23556"/>
                                        </p:tgtEl>
                                        <p:attrNameLst>
                                          <p:attrName>ppt_h</p:attrName>
                                        </p:attrNameLst>
                                      </p:cBhvr>
                                      <p:tavLst>
                                        <p:tav tm="0">
                                          <p:val>
                                            <p:strVal val="#ppt_h"/>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45" presetClass="entr" presetSubtype="0" fill="hold" grpId="0" nodeType="clickEffect">
                                  <p:stCondLst>
                                    <p:cond delay="0"/>
                                  </p:stCondLst>
                                  <p:iterate type="lt">
                                    <p:tmPct val="10000"/>
                                  </p:iterate>
                                  <p:childTnLst>
                                    <p:set>
                                      <p:cBhvr>
                                        <p:cTn id="22" dur="1" fill="hold">
                                          <p:stCondLst>
                                            <p:cond delay="0"/>
                                          </p:stCondLst>
                                        </p:cTn>
                                        <p:tgtEl>
                                          <p:spTgt spid="23557"/>
                                        </p:tgtEl>
                                        <p:attrNameLst>
                                          <p:attrName>style.visibility</p:attrName>
                                        </p:attrNameLst>
                                      </p:cBhvr>
                                      <p:to>
                                        <p:strVal val="visible"/>
                                      </p:to>
                                    </p:set>
                                    <p:animEffect transition="in" filter="fade">
                                      <p:cBhvr>
                                        <p:cTn id="23" dur="1000"/>
                                        <p:tgtEl>
                                          <p:spTgt spid="23557"/>
                                        </p:tgtEl>
                                      </p:cBhvr>
                                    </p:animEffect>
                                    <p:anim calcmode="lin" valueType="num">
                                      <p:cBhvr>
                                        <p:cTn id="24" dur="1000" fill="hold"/>
                                        <p:tgtEl>
                                          <p:spTgt spid="23557"/>
                                        </p:tgtEl>
                                        <p:attrNameLst>
                                          <p:attrName>ppt_w</p:attrName>
                                        </p:attrNameLst>
                                      </p:cBhvr>
                                      <p:tavLst>
                                        <p:tav tm="0" fmla="#ppt_w*sin(2.5*pi*$)">
                                          <p:val>
                                            <p:fltVal val="0"/>
                                          </p:val>
                                        </p:tav>
                                        <p:tav tm="100000">
                                          <p:val>
                                            <p:fltVal val="1"/>
                                          </p:val>
                                        </p:tav>
                                      </p:tavLst>
                                    </p:anim>
                                    <p:anim calcmode="lin" valueType="num">
                                      <p:cBhvr>
                                        <p:cTn id="25" dur="1000" fill="hold"/>
                                        <p:tgtEl>
                                          <p:spTgt spid="2355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autoUpdateAnimBg="0"/>
      <p:bldP spid="23556" grpId="0" autoUpdateAnimBg="0"/>
      <p:bldP spid="23557"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 Box 2"/>
          <p:cNvSpPr txBox="1">
            <a:spLocks noChangeArrowheads="1"/>
          </p:cNvSpPr>
          <p:nvPr/>
        </p:nvSpPr>
        <p:spPr bwMode="auto">
          <a:xfrm>
            <a:off x="-28575" y="1412875"/>
            <a:ext cx="8081963" cy="2163763"/>
          </a:xfrm>
          <a:prstGeom prst="rect">
            <a:avLst/>
          </a:prstGeom>
          <a:noFill/>
          <a:ln w="9525">
            <a:noFill/>
            <a:miter lim="800000"/>
            <a:headEnd/>
            <a:tailEnd/>
          </a:ln>
        </p:spPr>
        <p:txBody>
          <a:bodyPr>
            <a:spAutoFit/>
          </a:bodyPr>
          <a:lstStyle/>
          <a:p>
            <a:pPr>
              <a:buFont typeface="Arial" charset="0"/>
              <a:buNone/>
            </a:pPr>
            <a:r>
              <a:rPr lang="zh-CN" altLang="en-US" sz="3600">
                <a:latin typeface="华文新魏"/>
                <a:ea typeface="华文新魏"/>
                <a:cs typeface="华文新魏"/>
              </a:rPr>
              <a:t>  三</a:t>
            </a:r>
            <a:r>
              <a:rPr lang="zh-CN" altLang="en-US" sz="4000">
                <a:solidFill>
                  <a:srgbClr val="33CCFF"/>
                </a:solidFill>
                <a:latin typeface="华文新魏"/>
                <a:ea typeface="华文新魏"/>
                <a:cs typeface="华文新魏"/>
              </a:rPr>
              <a:t>.</a:t>
            </a:r>
            <a:r>
              <a:rPr lang="zh-CN" altLang="en-US" sz="4000" b="1">
                <a:solidFill>
                  <a:srgbClr val="33CCFF"/>
                </a:solidFill>
              </a:rPr>
              <a:t>阅读第二、三自然段</a:t>
            </a:r>
          </a:p>
          <a:p>
            <a:pPr>
              <a:buFont typeface="Arial" charset="0"/>
              <a:buNone/>
            </a:pPr>
            <a:r>
              <a:rPr lang="zh-CN" altLang="en-US" sz="3200" b="1">
                <a:solidFill>
                  <a:srgbClr val="0000FF"/>
                </a:solidFill>
                <a:latin typeface="华文新魏"/>
                <a:ea typeface="华文新魏"/>
                <a:cs typeface="华文新魏"/>
              </a:rPr>
              <a:t>    夜游赤壁，本是一件“饮酒乐甚，扣舷而歌”的乐事，但随后却由喜转悲，那么悲从何来呢？请</a:t>
            </a:r>
            <a:r>
              <a:rPr lang="zh-CN" altLang="en-US" sz="3200" b="1">
                <a:solidFill>
                  <a:srgbClr val="0000FF"/>
                </a:solidFill>
                <a:latin typeface="Times New Roman" pitchFamily="18" charset="0"/>
              </a:rPr>
              <a:t>找出这两段中与“悲”相关的容？</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6626">
                                            <p:txEl>
                                              <p:pRg st="0" end="0"/>
                                            </p:txEl>
                                          </p:spTgt>
                                        </p:tgtEl>
                                        <p:attrNameLst>
                                          <p:attrName>style.visibility</p:attrName>
                                        </p:attrNameLst>
                                      </p:cBhvr>
                                      <p:to>
                                        <p:strVal val="visible"/>
                                      </p:to>
                                    </p:set>
                                    <p:animEffect transition="in" filter="blinds(horizontal)">
                                      <p:cBhvr>
                                        <p:cTn id="7" dur="500"/>
                                        <p:tgtEl>
                                          <p:spTgt spid="2662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6626">
                                            <p:txEl>
                                              <p:pRg st="1" end="1"/>
                                            </p:txEl>
                                          </p:spTgt>
                                        </p:tgtEl>
                                        <p:attrNameLst>
                                          <p:attrName>style.visibility</p:attrName>
                                        </p:attrNameLst>
                                      </p:cBhvr>
                                      <p:to>
                                        <p:strVal val="visible"/>
                                      </p:to>
                                    </p:set>
                                    <p:animEffect transition="in" filter="blinds(horizontal)">
                                      <p:cBhvr>
                                        <p:cTn id="12" dur="500"/>
                                        <p:tgtEl>
                                          <p:spTgt spid="2662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5" name="Picture 2" descr="W020080128397726218755"/>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ext Box 2"/>
          <p:cNvSpPr txBox="1">
            <a:spLocks noChangeArrowheads="1"/>
          </p:cNvSpPr>
          <p:nvPr/>
        </p:nvSpPr>
        <p:spPr bwMode="auto">
          <a:xfrm>
            <a:off x="323850" y="333375"/>
            <a:ext cx="8353425" cy="1190625"/>
          </a:xfrm>
          <a:prstGeom prst="rect">
            <a:avLst/>
          </a:prstGeom>
          <a:noFill/>
          <a:ln w="9525">
            <a:noFill/>
            <a:miter lim="800000"/>
            <a:headEnd/>
            <a:tailEnd/>
          </a:ln>
        </p:spPr>
        <p:txBody>
          <a:bodyPr>
            <a:spAutoFit/>
          </a:bodyPr>
          <a:lstStyle/>
          <a:p>
            <a:pPr>
              <a:buFont typeface="Arial" charset="0"/>
              <a:buNone/>
            </a:pPr>
            <a:r>
              <a:rPr lang="zh-CN" altLang="en-US" sz="3600" b="1">
                <a:ea typeface="华文新魏"/>
                <a:cs typeface="华文新魏"/>
              </a:rPr>
              <a:t>   桂棹兮兰桨，击空明兮溯流光。渺渺兮予怀，望</a:t>
            </a:r>
            <a:r>
              <a:rPr lang="zh-CN" altLang="en-US" sz="3600" b="1">
                <a:solidFill>
                  <a:srgbClr val="FF0000"/>
                </a:solidFill>
                <a:ea typeface="华文新魏"/>
                <a:cs typeface="华文新魏"/>
              </a:rPr>
              <a:t>美人</a:t>
            </a:r>
            <a:r>
              <a:rPr lang="zh-CN" altLang="en-US" sz="3600" b="1">
                <a:ea typeface="华文新魏"/>
                <a:cs typeface="华文新魏"/>
              </a:rPr>
              <a:t>兮天一方</a:t>
            </a:r>
            <a:endParaRPr lang="zh-CN" altLang="en-US" sz="3600">
              <a:ea typeface="华文新魏"/>
              <a:cs typeface="华文新魏"/>
            </a:endParaRPr>
          </a:p>
        </p:txBody>
      </p:sp>
      <p:sp>
        <p:nvSpPr>
          <p:cNvPr id="27651" name="Text Box 3"/>
          <p:cNvSpPr txBox="1">
            <a:spLocks noChangeArrowheads="1"/>
          </p:cNvSpPr>
          <p:nvPr/>
        </p:nvSpPr>
        <p:spPr bwMode="auto">
          <a:xfrm>
            <a:off x="396875" y="1701800"/>
            <a:ext cx="8280400" cy="1373188"/>
          </a:xfrm>
          <a:prstGeom prst="rect">
            <a:avLst/>
          </a:prstGeom>
          <a:noFill/>
          <a:ln w="9525">
            <a:noFill/>
            <a:miter lim="800000"/>
            <a:headEnd/>
            <a:tailEnd/>
          </a:ln>
        </p:spPr>
        <p:txBody>
          <a:bodyPr>
            <a:spAutoFit/>
          </a:bodyPr>
          <a:lstStyle/>
          <a:p>
            <a:pPr>
              <a:buFont typeface="Arial" charset="0"/>
              <a:buNone/>
            </a:pPr>
            <a:r>
              <a:rPr lang="zh-CN" altLang="zh-CN" sz="2800" b="1">
                <a:ea typeface="华文新魏"/>
                <a:cs typeface="华文新魏"/>
              </a:rPr>
              <a:t>    </a:t>
            </a:r>
            <a:r>
              <a:rPr lang="zh-CN" altLang="en-US" sz="2800" b="1">
                <a:solidFill>
                  <a:srgbClr val="000000"/>
                </a:solidFill>
                <a:ea typeface="华文新魏"/>
                <a:cs typeface="华文新魏"/>
              </a:rPr>
              <a:t>桂木做的棹啊，兰木做的桨，划开清澈见底的江水，在月光浮动的江面逆流而上；我的情怀啊，多么悠远，我所思慕的贤人啊，好似远在天的另一方</a:t>
            </a:r>
            <a:endParaRPr lang="zh-CN" altLang="en-US" sz="2800">
              <a:solidFill>
                <a:srgbClr val="000000"/>
              </a:solidFill>
              <a:ea typeface="华文新魏"/>
              <a:cs typeface="华文新魏"/>
            </a:endParaRPr>
          </a:p>
        </p:txBody>
      </p:sp>
      <p:sp>
        <p:nvSpPr>
          <p:cNvPr id="27652" name="Text Box 4"/>
          <p:cNvSpPr txBox="1">
            <a:spLocks noChangeArrowheads="1"/>
          </p:cNvSpPr>
          <p:nvPr/>
        </p:nvSpPr>
        <p:spPr bwMode="auto">
          <a:xfrm>
            <a:off x="468313" y="3357563"/>
            <a:ext cx="7775575" cy="1190625"/>
          </a:xfrm>
          <a:prstGeom prst="rect">
            <a:avLst/>
          </a:prstGeom>
          <a:noFill/>
          <a:ln w="9525">
            <a:noFill/>
            <a:miter lim="800000"/>
            <a:headEnd/>
            <a:tailEnd/>
          </a:ln>
        </p:spPr>
        <p:txBody>
          <a:bodyPr>
            <a:spAutoFit/>
          </a:bodyPr>
          <a:lstStyle/>
          <a:p>
            <a:pPr>
              <a:buFont typeface="Arial" charset="0"/>
              <a:buNone/>
            </a:pPr>
            <a:r>
              <a:rPr lang="zh-CN" altLang="zh-CN" sz="3600">
                <a:ea typeface="隶书"/>
                <a:cs typeface="隶书"/>
              </a:rPr>
              <a:t>   </a:t>
            </a:r>
            <a:r>
              <a:rPr lang="zh-CN" altLang="en-US" sz="3600">
                <a:solidFill>
                  <a:srgbClr val="0000FF"/>
                </a:solidFill>
                <a:ea typeface="隶书"/>
                <a:cs typeface="隶书"/>
              </a:rPr>
              <a:t>美人 </a:t>
            </a:r>
            <a:r>
              <a:rPr lang="zh-CN" altLang="zh-CN" sz="3600">
                <a:solidFill>
                  <a:srgbClr val="0000FF"/>
                </a:solidFill>
                <a:ea typeface="隶书"/>
                <a:cs typeface="隶书"/>
              </a:rPr>
              <a:t>:</a:t>
            </a:r>
            <a:r>
              <a:rPr lang="zh-CN" altLang="en-US" sz="3600">
                <a:solidFill>
                  <a:srgbClr val="0000FF"/>
                </a:solidFill>
                <a:ea typeface="隶书"/>
                <a:cs typeface="隶书"/>
              </a:rPr>
              <a:t>指他所思慕的人</a:t>
            </a:r>
            <a:r>
              <a:rPr lang="zh-CN" altLang="zh-CN" sz="3600">
                <a:solidFill>
                  <a:srgbClr val="0000FF"/>
                </a:solidFill>
                <a:ea typeface="隶书"/>
                <a:cs typeface="隶书"/>
              </a:rPr>
              <a:t>,</a:t>
            </a:r>
            <a:r>
              <a:rPr lang="zh-CN" altLang="en-US" sz="3600">
                <a:solidFill>
                  <a:srgbClr val="0000FF"/>
                </a:solidFill>
                <a:ea typeface="隶书"/>
                <a:cs typeface="隶书"/>
              </a:rPr>
              <a:t>古人常用来作为圣主贤臣或美好理想的象征</a:t>
            </a:r>
          </a:p>
        </p:txBody>
      </p:sp>
      <p:sp>
        <p:nvSpPr>
          <p:cNvPr id="27653" name="Text Box 5"/>
          <p:cNvSpPr txBox="1">
            <a:spLocks noChangeArrowheads="1"/>
          </p:cNvSpPr>
          <p:nvPr/>
        </p:nvSpPr>
        <p:spPr bwMode="auto">
          <a:xfrm>
            <a:off x="539750" y="5013325"/>
            <a:ext cx="8604250" cy="1736725"/>
          </a:xfrm>
          <a:prstGeom prst="rect">
            <a:avLst/>
          </a:prstGeom>
          <a:noFill/>
          <a:ln w="9525">
            <a:noFill/>
            <a:miter lim="800000"/>
            <a:headEnd/>
            <a:tailEnd/>
          </a:ln>
        </p:spPr>
        <p:txBody>
          <a:bodyPr>
            <a:spAutoFit/>
          </a:bodyPr>
          <a:lstStyle/>
          <a:p>
            <a:pPr>
              <a:buFont typeface="Arial" charset="0"/>
              <a:buNone/>
            </a:pPr>
            <a:r>
              <a:rPr lang="zh-CN" altLang="en-US" sz="5400" b="1">
                <a:solidFill>
                  <a:srgbClr val="008000"/>
                </a:solidFill>
                <a:ea typeface="隶书"/>
                <a:cs typeface="隶书"/>
              </a:rPr>
              <a:t>（1）悲从歌中来（政治失意）</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7650">
                                            <p:txEl>
                                              <p:pRg st="0" end="0"/>
                                            </p:txEl>
                                          </p:spTgt>
                                        </p:tgtEl>
                                        <p:attrNameLst>
                                          <p:attrName>style.visibility</p:attrName>
                                        </p:attrNameLst>
                                      </p:cBhvr>
                                      <p:to>
                                        <p:strVal val="visible"/>
                                      </p:to>
                                    </p:set>
                                    <p:animEffect transition="in" filter="blinds(horizontal)">
                                      <p:cBhvr>
                                        <p:cTn id="7" dur="500"/>
                                        <p:tgtEl>
                                          <p:spTgt spid="2765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7651">
                                            <p:txEl>
                                              <p:pRg st="0" end="0"/>
                                            </p:txEl>
                                          </p:spTgt>
                                        </p:tgtEl>
                                        <p:attrNameLst>
                                          <p:attrName>style.visibility</p:attrName>
                                        </p:attrNameLst>
                                      </p:cBhvr>
                                      <p:to>
                                        <p:strVal val="visible"/>
                                      </p:to>
                                    </p:set>
                                    <p:animEffect transition="in" filter="blinds(horizontal)">
                                      <p:cBhvr>
                                        <p:cTn id="12" dur="500"/>
                                        <p:tgtEl>
                                          <p:spTgt spid="2765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7652">
                                            <p:txEl>
                                              <p:pRg st="0" end="0"/>
                                            </p:txEl>
                                          </p:spTgt>
                                        </p:tgtEl>
                                        <p:attrNameLst>
                                          <p:attrName>style.visibility</p:attrName>
                                        </p:attrNameLst>
                                      </p:cBhvr>
                                      <p:to>
                                        <p:strVal val="visible"/>
                                      </p:to>
                                    </p:set>
                                    <p:animEffect transition="in" filter="blinds(horizontal)">
                                      <p:cBhvr>
                                        <p:cTn id="17" dur="500"/>
                                        <p:tgtEl>
                                          <p:spTgt spid="27652">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7653">
                                            <p:txEl>
                                              <p:pRg st="0" end="0"/>
                                            </p:txEl>
                                          </p:spTgt>
                                        </p:tgtEl>
                                        <p:attrNameLst>
                                          <p:attrName>style.visibility</p:attrName>
                                        </p:attrNameLst>
                                      </p:cBhvr>
                                      <p:to>
                                        <p:strVal val="visible"/>
                                      </p:to>
                                    </p:set>
                                    <p:animEffect transition="in" filter="blinds(horizontal)">
                                      <p:cBhvr>
                                        <p:cTn id="22" dur="500"/>
                                        <p:tgtEl>
                                          <p:spTgt spid="2765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2"/>
          <p:cNvSpPr>
            <a:spLocks noGrp="1" noRot="1" noChangeArrowheads="1"/>
          </p:cNvSpPr>
          <p:nvPr>
            <p:ph type="body" idx="1"/>
          </p:nvPr>
        </p:nvSpPr>
        <p:spPr>
          <a:xfrm>
            <a:off x="34925" y="693738"/>
            <a:ext cx="8540750" cy="4194175"/>
          </a:xfrm>
        </p:spPr>
        <p:txBody>
          <a:bodyPr/>
          <a:lstStyle/>
          <a:p>
            <a:pPr eaLnBrk="1" hangingPunct="1"/>
            <a:endParaRPr lang="zh-CN" altLang="en-US" smtClean="0"/>
          </a:p>
        </p:txBody>
      </p:sp>
      <p:sp>
        <p:nvSpPr>
          <p:cNvPr id="28675" name="Text Box 3"/>
          <p:cNvSpPr txBox="1">
            <a:spLocks noChangeArrowheads="1"/>
          </p:cNvSpPr>
          <p:nvPr/>
        </p:nvSpPr>
        <p:spPr bwMode="auto">
          <a:xfrm>
            <a:off x="900113" y="1270000"/>
            <a:ext cx="6985000" cy="1554163"/>
          </a:xfrm>
          <a:prstGeom prst="rect">
            <a:avLst/>
          </a:prstGeom>
          <a:noFill/>
          <a:ln w="9525">
            <a:noFill/>
            <a:miter lim="800000"/>
            <a:headEnd/>
            <a:tailEnd/>
          </a:ln>
        </p:spPr>
        <p:txBody>
          <a:bodyPr>
            <a:spAutoFit/>
          </a:bodyPr>
          <a:lstStyle/>
          <a:p>
            <a:pPr>
              <a:buFont typeface="Arial" charset="0"/>
              <a:buNone/>
            </a:pPr>
            <a:r>
              <a:rPr lang="zh-CN" altLang="en-US" sz="2000" b="1">
                <a:ea typeface="华文新魏"/>
                <a:cs typeface="华文新魏"/>
              </a:rPr>
              <a:t>         </a:t>
            </a:r>
            <a:r>
              <a:rPr lang="zh-CN" altLang="en-US" sz="3200" b="1">
                <a:solidFill>
                  <a:srgbClr val="000000"/>
                </a:solidFill>
                <a:ea typeface="华文新魏"/>
                <a:cs typeface="华文新魏"/>
              </a:rPr>
              <a:t>其声呜呜然，如怨如慕，如泣如诉；余音袅袅，不绝如缕。舞幽壑之潜蛟，泣孤舟之嫠妇。</a:t>
            </a:r>
          </a:p>
        </p:txBody>
      </p:sp>
      <p:sp>
        <p:nvSpPr>
          <p:cNvPr id="50179" name="Text Box 4"/>
          <p:cNvSpPr txBox="1">
            <a:spLocks noChangeArrowheads="1"/>
          </p:cNvSpPr>
          <p:nvPr/>
        </p:nvSpPr>
        <p:spPr bwMode="auto">
          <a:xfrm>
            <a:off x="2124075" y="3502025"/>
            <a:ext cx="309563" cy="365125"/>
          </a:xfrm>
          <a:prstGeom prst="rect">
            <a:avLst/>
          </a:prstGeom>
          <a:noFill/>
          <a:ln w="9525">
            <a:noFill/>
            <a:miter lim="800000"/>
            <a:headEnd/>
            <a:tailEnd/>
          </a:ln>
        </p:spPr>
        <p:txBody>
          <a:bodyPr wrap="none">
            <a:spAutoFit/>
          </a:bodyPr>
          <a:lstStyle/>
          <a:p>
            <a:pPr>
              <a:buFont typeface="Arial" charset="0"/>
              <a:buNone/>
            </a:pPr>
            <a:endParaRPr lang="zh-CN" altLang="zh-CN"/>
          </a:p>
        </p:txBody>
      </p:sp>
      <p:sp>
        <p:nvSpPr>
          <p:cNvPr id="28677" name="Text Box 5"/>
          <p:cNvSpPr txBox="1">
            <a:spLocks noChangeArrowheads="1"/>
          </p:cNvSpPr>
          <p:nvPr/>
        </p:nvSpPr>
        <p:spPr bwMode="auto">
          <a:xfrm>
            <a:off x="1116013" y="2997200"/>
            <a:ext cx="3546475" cy="579438"/>
          </a:xfrm>
          <a:prstGeom prst="rect">
            <a:avLst/>
          </a:prstGeom>
          <a:noFill/>
          <a:ln w="9525">
            <a:noFill/>
            <a:miter lim="800000"/>
            <a:headEnd/>
            <a:tailEnd/>
          </a:ln>
        </p:spPr>
        <p:txBody>
          <a:bodyPr wrap="none">
            <a:spAutoFit/>
          </a:bodyPr>
          <a:lstStyle/>
          <a:p>
            <a:pPr>
              <a:buFont typeface="Arial" charset="0"/>
              <a:buNone/>
            </a:pPr>
            <a:r>
              <a:rPr lang="zh-CN" altLang="en-US" sz="3200">
                <a:solidFill>
                  <a:srgbClr val="33CC33"/>
                </a:solidFill>
              </a:rPr>
              <a:t>客人箫声,幽怨生悲</a:t>
            </a:r>
          </a:p>
        </p:txBody>
      </p:sp>
      <p:sp>
        <p:nvSpPr>
          <p:cNvPr id="28678" name="Text Box 6"/>
          <p:cNvSpPr txBox="1">
            <a:spLocks noChangeArrowheads="1"/>
          </p:cNvSpPr>
          <p:nvPr/>
        </p:nvSpPr>
        <p:spPr bwMode="auto">
          <a:xfrm>
            <a:off x="611188" y="3717925"/>
            <a:ext cx="6049962" cy="914400"/>
          </a:xfrm>
          <a:prstGeom prst="rect">
            <a:avLst/>
          </a:prstGeom>
          <a:noFill/>
          <a:ln w="9525">
            <a:noFill/>
            <a:miter lim="800000"/>
            <a:headEnd/>
            <a:tailEnd/>
          </a:ln>
        </p:spPr>
        <p:txBody>
          <a:bodyPr wrap="none">
            <a:spAutoFit/>
          </a:bodyPr>
          <a:lstStyle/>
          <a:p>
            <a:pPr>
              <a:buFont typeface="Arial" charset="0"/>
              <a:buNone/>
            </a:pPr>
            <a:r>
              <a:rPr lang="zh-CN" altLang="en-US" sz="5400" b="1">
                <a:solidFill>
                  <a:srgbClr val="339966"/>
                </a:solidFill>
              </a:rPr>
              <a:t>（2）悲从箫声中来</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8675">
                                            <p:txEl>
                                              <p:pRg st="0" end="0"/>
                                            </p:txEl>
                                          </p:spTgt>
                                        </p:tgtEl>
                                        <p:attrNameLst>
                                          <p:attrName>style.visibility</p:attrName>
                                        </p:attrNameLst>
                                      </p:cBhvr>
                                      <p:to>
                                        <p:strVal val="visible"/>
                                      </p:to>
                                    </p:set>
                                    <p:animEffect transition="in" filter="blinds(horizontal)">
                                      <p:cBhvr>
                                        <p:cTn id="7" dur="500"/>
                                        <p:tgtEl>
                                          <p:spTgt spid="2867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8675">
                                            <p:txEl>
                                              <p:pRg st="0" end="0"/>
                                            </p:txEl>
                                          </p:spTgt>
                                        </p:tgtEl>
                                        <p:attrNameLst>
                                          <p:attrName>style.visibility</p:attrName>
                                        </p:attrNameLst>
                                      </p:cBhvr>
                                      <p:to>
                                        <p:strVal val="visible"/>
                                      </p:to>
                                    </p:set>
                                    <p:anim calcmode="lin" valueType="num">
                                      <p:cBhvr additive="base">
                                        <p:cTn id="12" dur="500" fill="hold"/>
                                        <p:tgtEl>
                                          <p:spTgt spid="28675">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867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8677"/>
                                        </p:tgtEl>
                                        <p:attrNameLst>
                                          <p:attrName>style.visibility</p:attrName>
                                        </p:attrNameLst>
                                      </p:cBhvr>
                                      <p:to>
                                        <p:strVal val="visible"/>
                                      </p:to>
                                    </p:set>
                                    <p:anim calcmode="lin" valueType="num">
                                      <p:cBhvr additive="base">
                                        <p:cTn id="18" dur="500" fill="hold"/>
                                        <p:tgtEl>
                                          <p:spTgt spid="28677"/>
                                        </p:tgtEl>
                                        <p:attrNameLst>
                                          <p:attrName>ppt_x</p:attrName>
                                        </p:attrNameLst>
                                      </p:cBhvr>
                                      <p:tavLst>
                                        <p:tav tm="0">
                                          <p:val>
                                            <p:strVal val="#ppt_x"/>
                                          </p:val>
                                        </p:tav>
                                        <p:tav tm="100000">
                                          <p:val>
                                            <p:strVal val="#ppt_x"/>
                                          </p:val>
                                        </p:tav>
                                      </p:tavLst>
                                    </p:anim>
                                    <p:anim calcmode="lin" valueType="num">
                                      <p:cBhvr additive="base">
                                        <p:cTn id="19" dur="500" fill="hold"/>
                                        <p:tgtEl>
                                          <p:spTgt spid="28677"/>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8678"/>
                                        </p:tgtEl>
                                        <p:attrNameLst>
                                          <p:attrName>style.visibility</p:attrName>
                                        </p:attrNameLst>
                                      </p:cBhvr>
                                      <p:to>
                                        <p:strVal val="visible"/>
                                      </p:to>
                                    </p:set>
                                    <p:anim calcmode="lin" valueType="num">
                                      <p:cBhvr additive="base">
                                        <p:cTn id="24" dur="500" fill="hold"/>
                                        <p:tgtEl>
                                          <p:spTgt spid="28678"/>
                                        </p:tgtEl>
                                        <p:attrNameLst>
                                          <p:attrName>ppt_x</p:attrName>
                                        </p:attrNameLst>
                                      </p:cBhvr>
                                      <p:tavLst>
                                        <p:tav tm="0">
                                          <p:val>
                                            <p:strVal val="#ppt_x"/>
                                          </p:val>
                                        </p:tav>
                                        <p:tav tm="100000">
                                          <p:val>
                                            <p:strVal val="#ppt_x"/>
                                          </p:val>
                                        </p:tav>
                                      </p:tavLst>
                                    </p:anim>
                                    <p:anim calcmode="lin" valueType="num">
                                      <p:cBhvr additive="base">
                                        <p:cTn id="25" dur="500" fill="hold"/>
                                        <p:tgtEl>
                                          <p:spTgt spid="2867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7" grpId="0" bldLvl="0" autoUpdateAnimBg="0"/>
      <p:bldP spid="28678" grpId="0" bldLvl="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ext Box 2"/>
          <p:cNvSpPr txBox="1">
            <a:spLocks noChangeArrowheads="1"/>
          </p:cNvSpPr>
          <p:nvPr/>
        </p:nvSpPr>
        <p:spPr bwMode="auto">
          <a:xfrm>
            <a:off x="396875" y="476250"/>
            <a:ext cx="8280400" cy="1736725"/>
          </a:xfrm>
          <a:prstGeom prst="rect">
            <a:avLst/>
          </a:prstGeom>
          <a:noFill/>
          <a:ln w="9525">
            <a:noFill/>
            <a:miter lim="800000"/>
            <a:headEnd/>
            <a:tailEnd/>
          </a:ln>
        </p:spPr>
        <p:txBody>
          <a:bodyPr>
            <a:spAutoFit/>
          </a:bodyPr>
          <a:lstStyle/>
          <a:p>
            <a:pPr>
              <a:buFont typeface="Arial" charset="0"/>
              <a:buNone/>
            </a:pPr>
            <a:r>
              <a:rPr lang="zh-CN" altLang="en-US" sz="3600" b="1">
                <a:ea typeface="华文新魏"/>
                <a:cs typeface="华文新魏"/>
              </a:rPr>
              <a:t>     方其破荆州、下江陵，顺流而东也，舳舻千里，旌旗蔽空，酾酒临江，横槊赋诗，固一世之雄也，而今安在哉！</a:t>
            </a:r>
            <a:endParaRPr lang="zh-CN" altLang="en-US" sz="3600">
              <a:ea typeface="华文新魏"/>
              <a:cs typeface="华文新魏"/>
            </a:endParaRPr>
          </a:p>
        </p:txBody>
      </p:sp>
      <p:sp>
        <p:nvSpPr>
          <p:cNvPr id="29699" name="Text Box 3"/>
          <p:cNvSpPr txBox="1">
            <a:spLocks noChangeArrowheads="1"/>
          </p:cNvSpPr>
          <p:nvPr/>
        </p:nvSpPr>
        <p:spPr bwMode="auto">
          <a:xfrm>
            <a:off x="539750" y="3213100"/>
            <a:ext cx="7993063" cy="700088"/>
          </a:xfrm>
          <a:prstGeom prst="rect">
            <a:avLst/>
          </a:prstGeom>
          <a:noFill/>
          <a:ln w="9525">
            <a:noFill/>
            <a:miter lim="800000"/>
            <a:headEnd/>
            <a:tailEnd/>
          </a:ln>
        </p:spPr>
        <p:txBody>
          <a:bodyPr>
            <a:spAutoFit/>
          </a:bodyPr>
          <a:lstStyle/>
          <a:p>
            <a:pPr>
              <a:buFont typeface="Arial" charset="0"/>
              <a:buNone/>
            </a:pPr>
            <a:r>
              <a:rPr lang="zh-CN" altLang="en-US" sz="4000">
                <a:solidFill>
                  <a:srgbClr val="000000"/>
                </a:solidFill>
                <a:ea typeface="隶书"/>
                <a:cs typeface="隶书"/>
              </a:rPr>
              <a:t>历史人物的遭际使之感叹人生虚无</a:t>
            </a:r>
          </a:p>
        </p:txBody>
      </p:sp>
      <p:sp>
        <p:nvSpPr>
          <p:cNvPr id="29700" name="Text Box 4"/>
          <p:cNvSpPr txBox="1">
            <a:spLocks noChangeArrowheads="1"/>
          </p:cNvSpPr>
          <p:nvPr/>
        </p:nvSpPr>
        <p:spPr bwMode="auto">
          <a:xfrm>
            <a:off x="1331913" y="4221163"/>
            <a:ext cx="5800725" cy="1738312"/>
          </a:xfrm>
          <a:prstGeom prst="rect">
            <a:avLst/>
          </a:prstGeom>
          <a:noFill/>
          <a:ln w="9525">
            <a:noFill/>
            <a:miter lim="800000"/>
            <a:headEnd/>
            <a:tailEnd/>
          </a:ln>
        </p:spPr>
        <p:txBody>
          <a:bodyPr>
            <a:spAutoFit/>
          </a:bodyPr>
          <a:lstStyle/>
          <a:p>
            <a:pPr>
              <a:buFont typeface="Arial" charset="0"/>
              <a:buNone/>
            </a:pPr>
            <a:r>
              <a:rPr lang="zh-CN" altLang="en-US" sz="5400" b="1">
                <a:solidFill>
                  <a:srgbClr val="008000"/>
                </a:solidFill>
                <a:ea typeface="隶书"/>
                <a:cs typeface="隶书"/>
              </a:rPr>
              <a:t>（3）悲从“怀古”中来</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9698">
                                            <p:txEl>
                                              <p:pRg st="0" end="0"/>
                                            </p:txEl>
                                          </p:spTgt>
                                        </p:tgtEl>
                                        <p:attrNameLst>
                                          <p:attrName>style.visibility</p:attrName>
                                        </p:attrNameLst>
                                      </p:cBhvr>
                                      <p:to>
                                        <p:strVal val="visible"/>
                                      </p:to>
                                    </p:set>
                                    <p:animEffect transition="in" filter="blinds(horizontal)">
                                      <p:cBhvr>
                                        <p:cTn id="7" dur="500"/>
                                        <p:tgtEl>
                                          <p:spTgt spid="2969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9699">
                                            <p:txEl>
                                              <p:pRg st="0" end="0"/>
                                            </p:txEl>
                                          </p:spTgt>
                                        </p:tgtEl>
                                        <p:attrNameLst>
                                          <p:attrName>style.visibility</p:attrName>
                                        </p:attrNameLst>
                                      </p:cBhvr>
                                      <p:to>
                                        <p:strVal val="visible"/>
                                      </p:to>
                                    </p:set>
                                    <p:animEffect transition="in" filter="blinds(horizontal)">
                                      <p:cBhvr>
                                        <p:cTn id="12" dur="500"/>
                                        <p:tgtEl>
                                          <p:spTgt spid="2969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9700">
                                            <p:txEl>
                                              <p:pRg st="0" end="0"/>
                                            </p:txEl>
                                          </p:spTgt>
                                        </p:tgtEl>
                                        <p:attrNameLst>
                                          <p:attrName>style.visibility</p:attrName>
                                        </p:attrNameLst>
                                      </p:cBhvr>
                                      <p:to>
                                        <p:strVal val="visible"/>
                                      </p:to>
                                    </p:set>
                                    <p:animEffect transition="in" filter="blinds(horizontal)">
                                      <p:cBhvr>
                                        <p:cTn id="17" dur="500"/>
                                        <p:tgtEl>
                                          <p:spTgt spid="2970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ext Box 2"/>
          <p:cNvSpPr txBox="1">
            <a:spLocks noChangeArrowheads="1"/>
          </p:cNvSpPr>
          <p:nvPr/>
        </p:nvSpPr>
        <p:spPr bwMode="auto">
          <a:xfrm>
            <a:off x="396875" y="406400"/>
            <a:ext cx="8351838" cy="1736725"/>
          </a:xfrm>
          <a:prstGeom prst="rect">
            <a:avLst/>
          </a:prstGeom>
          <a:noFill/>
          <a:ln w="9525">
            <a:noFill/>
            <a:miter lim="800000"/>
            <a:headEnd/>
            <a:tailEnd/>
          </a:ln>
        </p:spPr>
        <p:txBody>
          <a:bodyPr>
            <a:spAutoFit/>
          </a:bodyPr>
          <a:lstStyle/>
          <a:p>
            <a:pPr>
              <a:buFont typeface="Arial" charset="0"/>
              <a:buNone/>
            </a:pPr>
            <a:r>
              <a:rPr lang="zh-CN" altLang="en-US" sz="3600" b="1">
                <a:ea typeface="华文新魏"/>
                <a:cs typeface="华文新魏"/>
              </a:rPr>
              <a:t>     况吾与子渔樵于江渚之上，侣鱼虾而友麋鹿，驾一叶之扁舟，举匏樽以相属。寄蜉蝣于天地，渺沧海之一粟。</a:t>
            </a:r>
            <a:endParaRPr lang="zh-CN" altLang="en-US" sz="3600">
              <a:ea typeface="华文新魏"/>
              <a:cs typeface="华文新魏"/>
            </a:endParaRPr>
          </a:p>
        </p:txBody>
      </p:sp>
      <p:sp>
        <p:nvSpPr>
          <p:cNvPr id="30723" name="Text Box 3"/>
          <p:cNvSpPr txBox="1">
            <a:spLocks noChangeArrowheads="1"/>
          </p:cNvSpPr>
          <p:nvPr/>
        </p:nvSpPr>
        <p:spPr bwMode="auto">
          <a:xfrm>
            <a:off x="828675" y="2565400"/>
            <a:ext cx="7991475" cy="2289175"/>
          </a:xfrm>
          <a:prstGeom prst="rect">
            <a:avLst/>
          </a:prstGeom>
          <a:noFill/>
          <a:ln w="9525">
            <a:noFill/>
            <a:miter lim="800000"/>
            <a:headEnd/>
            <a:tailEnd/>
          </a:ln>
        </p:spPr>
        <p:txBody>
          <a:bodyPr>
            <a:spAutoFit/>
          </a:bodyPr>
          <a:lstStyle/>
          <a:p>
            <a:pPr>
              <a:buFont typeface="Arial" charset="0"/>
              <a:buNone/>
            </a:pPr>
            <a:r>
              <a:rPr lang="zh-CN" altLang="en-US" sz="3600">
                <a:solidFill>
                  <a:srgbClr val="000000"/>
                </a:solidFill>
                <a:ea typeface="隶书"/>
                <a:cs typeface="隶书"/>
              </a:rPr>
              <a:t>世如天地沧海，而自己如其中微小一粒。连那么伟大的人物都不能永久得到的事物，自己这样微不足道的角色更加无能为力</a:t>
            </a:r>
          </a:p>
        </p:txBody>
      </p:sp>
      <p:sp>
        <p:nvSpPr>
          <p:cNvPr id="30724" name="Text Box 4"/>
          <p:cNvSpPr txBox="1">
            <a:spLocks noChangeArrowheads="1"/>
          </p:cNvSpPr>
          <p:nvPr/>
        </p:nvSpPr>
        <p:spPr bwMode="auto">
          <a:xfrm>
            <a:off x="539750" y="5445125"/>
            <a:ext cx="5253038" cy="639763"/>
          </a:xfrm>
          <a:prstGeom prst="rect">
            <a:avLst/>
          </a:prstGeom>
          <a:noFill/>
          <a:ln w="9525">
            <a:noFill/>
            <a:miter lim="800000"/>
            <a:headEnd/>
            <a:tailEnd/>
          </a:ln>
        </p:spPr>
        <p:txBody>
          <a:bodyPr>
            <a:spAutoFit/>
          </a:bodyPr>
          <a:lstStyle/>
          <a:p>
            <a:pPr>
              <a:buFont typeface="Arial" charset="0"/>
              <a:buNone/>
            </a:pPr>
            <a:r>
              <a:rPr lang="zh-CN" altLang="en-US" sz="3600">
                <a:latin typeface="华文行楷"/>
                <a:ea typeface="华文行楷"/>
                <a:cs typeface="华文行楷"/>
              </a:rPr>
              <a:t>不仅如此……</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0722">
                                            <p:txEl>
                                              <p:pRg st="0" end="0"/>
                                            </p:txEl>
                                          </p:spTgt>
                                        </p:tgtEl>
                                        <p:attrNameLst>
                                          <p:attrName>style.visibility</p:attrName>
                                        </p:attrNameLst>
                                      </p:cBhvr>
                                      <p:to>
                                        <p:strVal val="visible"/>
                                      </p:to>
                                    </p:set>
                                    <p:animEffect transition="in" filter="blinds(horizontal)">
                                      <p:cBhvr>
                                        <p:cTn id="7" dur="500"/>
                                        <p:tgtEl>
                                          <p:spTgt spid="3072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0723">
                                            <p:txEl>
                                              <p:pRg st="0" end="0"/>
                                            </p:txEl>
                                          </p:spTgt>
                                        </p:tgtEl>
                                        <p:attrNameLst>
                                          <p:attrName>style.visibility</p:attrName>
                                        </p:attrNameLst>
                                      </p:cBhvr>
                                      <p:to>
                                        <p:strVal val="visible"/>
                                      </p:to>
                                    </p:set>
                                    <p:animEffect transition="in" filter="blinds(horizontal)">
                                      <p:cBhvr>
                                        <p:cTn id="12" dur="500"/>
                                        <p:tgtEl>
                                          <p:spTgt spid="3072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0724">
                                            <p:txEl>
                                              <p:pRg st="0" end="0"/>
                                            </p:txEl>
                                          </p:spTgt>
                                        </p:tgtEl>
                                        <p:attrNameLst>
                                          <p:attrName>style.visibility</p:attrName>
                                        </p:attrNameLst>
                                      </p:cBhvr>
                                      <p:to>
                                        <p:strVal val="visible"/>
                                      </p:to>
                                    </p:set>
                                    <p:animEffect transition="in" filter="blinds(horizontal)">
                                      <p:cBhvr>
                                        <p:cTn id="17" dur="500"/>
                                        <p:tgtEl>
                                          <p:spTgt spid="307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 Box 2"/>
          <p:cNvSpPr txBox="1">
            <a:spLocks noChangeArrowheads="1"/>
          </p:cNvSpPr>
          <p:nvPr/>
        </p:nvSpPr>
        <p:spPr bwMode="auto">
          <a:xfrm>
            <a:off x="323850" y="333375"/>
            <a:ext cx="8424863" cy="1736725"/>
          </a:xfrm>
          <a:prstGeom prst="rect">
            <a:avLst/>
          </a:prstGeom>
          <a:noFill/>
          <a:ln w="9525">
            <a:noFill/>
            <a:miter lim="800000"/>
            <a:headEnd/>
            <a:tailEnd/>
          </a:ln>
        </p:spPr>
        <p:txBody>
          <a:bodyPr>
            <a:spAutoFit/>
          </a:bodyPr>
          <a:lstStyle/>
          <a:p>
            <a:pPr>
              <a:buFont typeface="Arial" charset="0"/>
              <a:buNone/>
            </a:pPr>
            <a:r>
              <a:rPr lang="zh-CN" altLang="en-US" sz="3600" b="1">
                <a:ea typeface="华文新魏"/>
                <a:cs typeface="华文新魏"/>
              </a:rPr>
              <a:t>     哀吾生之须臾，羡长江之无穷。挟飞仙以遨游，抱明月而长终。知不可乎骤得，托遗响于悲风。</a:t>
            </a:r>
            <a:endParaRPr lang="zh-CN" altLang="en-US" sz="3600">
              <a:ea typeface="华文新魏"/>
              <a:cs typeface="华文新魏"/>
            </a:endParaRPr>
          </a:p>
        </p:txBody>
      </p:sp>
      <p:sp>
        <p:nvSpPr>
          <p:cNvPr id="31747" name="Text Box 3"/>
          <p:cNvSpPr txBox="1">
            <a:spLocks noChangeArrowheads="1"/>
          </p:cNvSpPr>
          <p:nvPr/>
        </p:nvSpPr>
        <p:spPr bwMode="auto">
          <a:xfrm>
            <a:off x="323850" y="2205038"/>
            <a:ext cx="8280400" cy="1860550"/>
          </a:xfrm>
          <a:prstGeom prst="rect">
            <a:avLst/>
          </a:prstGeom>
          <a:noFill/>
          <a:ln w="9525">
            <a:noFill/>
            <a:miter lim="800000"/>
            <a:headEnd/>
            <a:tailEnd/>
          </a:ln>
        </p:spPr>
        <p:txBody>
          <a:bodyPr>
            <a:spAutoFit/>
          </a:bodyPr>
          <a:lstStyle/>
          <a:p>
            <a:pPr>
              <a:buFont typeface="Arial" charset="0"/>
              <a:buNone/>
            </a:pPr>
            <a:r>
              <a:rPr lang="zh-CN" altLang="en-US" sz="4400">
                <a:solidFill>
                  <a:srgbClr val="008000"/>
                </a:solidFill>
                <a:ea typeface="隶书"/>
                <a:cs typeface="隶书"/>
              </a:rPr>
              <a:t>   </a:t>
            </a:r>
            <a:r>
              <a:rPr lang="zh-CN" altLang="en-US" sz="3600">
                <a:solidFill>
                  <a:srgbClr val="000000"/>
                </a:solidFill>
                <a:ea typeface="隶书"/>
                <a:cs typeface="隶书"/>
              </a:rPr>
              <a:t>长江无穷，而自己却生命短暂。想要获得长江一样无穷的生命以有足够的时间取得自己想要的东西是完全不可能的</a:t>
            </a:r>
          </a:p>
        </p:txBody>
      </p:sp>
      <p:sp>
        <p:nvSpPr>
          <p:cNvPr id="31748" name="Text Box 4"/>
          <p:cNvSpPr txBox="1">
            <a:spLocks noChangeArrowheads="1"/>
          </p:cNvSpPr>
          <p:nvPr/>
        </p:nvSpPr>
        <p:spPr bwMode="auto">
          <a:xfrm>
            <a:off x="611188" y="5157788"/>
            <a:ext cx="8064500" cy="1554162"/>
          </a:xfrm>
          <a:prstGeom prst="rect">
            <a:avLst/>
          </a:prstGeom>
          <a:noFill/>
          <a:ln w="9525">
            <a:noFill/>
            <a:miter lim="800000"/>
            <a:headEnd/>
            <a:tailEnd/>
          </a:ln>
        </p:spPr>
        <p:txBody>
          <a:bodyPr>
            <a:spAutoFit/>
          </a:bodyPr>
          <a:lstStyle/>
          <a:p>
            <a:pPr>
              <a:buFont typeface="Arial" charset="0"/>
              <a:buNone/>
            </a:pPr>
            <a:r>
              <a:rPr lang="zh-CN" altLang="en-US" sz="4800">
                <a:solidFill>
                  <a:srgbClr val="008000"/>
                </a:solidFill>
                <a:ea typeface="隶书"/>
                <a:cs typeface="隶书"/>
              </a:rPr>
              <a:t>  （4）</a:t>
            </a:r>
            <a:r>
              <a:rPr lang="zh-CN" altLang="en-US" sz="4800" b="1">
                <a:solidFill>
                  <a:srgbClr val="006600"/>
                </a:solidFill>
                <a:ea typeface="隶书"/>
                <a:cs typeface="隶书"/>
              </a:rPr>
              <a:t>悲从人生中来（个人渺小，人生苦短）</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1746">
                                            <p:txEl>
                                              <p:pRg st="0" end="0"/>
                                            </p:txEl>
                                          </p:spTgt>
                                        </p:tgtEl>
                                        <p:attrNameLst>
                                          <p:attrName>style.visibility</p:attrName>
                                        </p:attrNameLst>
                                      </p:cBhvr>
                                      <p:to>
                                        <p:strVal val="visible"/>
                                      </p:to>
                                    </p:set>
                                    <p:animEffect transition="in" filter="blinds(horizontal)">
                                      <p:cBhvr>
                                        <p:cTn id="7" dur="500"/>
                                        <p:tgtEl>
                                          <p:spTgt spid="3174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1747">
                                            <p:txEl>
                                              <p:pRg st="0" end="0"/>
                                            </p:txEl>
                                          </p:spTgt>
                                        </p:tgtEl>
                                        <p:attrNameLst>
                                          <p:attrName>style.visibility</p:attrName>
                                        </p:attrNameLst>
                                      </p:cBhvr>
                                      <p:to>
                                        <p:strVal val="visible"/>
                                      </p:to>
                                    </p:set>
                                    <p:animEffect transition="in" filter="blinds(horizontal)">
                                      <p:cBhvr>
                                        <p:cTn id="12" dur="500"/>
                                        <p:tgtEl>
                                          <p:spTgt spid="3174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1748">
                                            <p:txEl>
                                              <p:pRg st="0" end="0"/>
                                            </p:txEl>
                                          </p:spTgt>
                                        </p:tgtEl>
                                        <p:attrNameLst>
                                          <p:attrName>style.visibility</p:attrName>
                                        </p:attrNameLst>
                                      </p:cBhvr>
                                      <p:to>
                                        <p:strVal val="visible"/>
                                      </p:to>
                                    </p:set>
                                    <p:animEffect transition="in" filter="blinds(horizontal)">
                                      <p:cBhvr>
                                        <p:cTn id="17" dur="500"/>
                                        <p:tgtEl>
                                          <p:spTgt spid="3174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AutoShape 2"/>
          <p:cNvSpPr>
            <a:spLocks noChangeArrowheads="1"/>
          </p:cNvSpPr>
          <p:nvPr/>
        </p:nvSpPr>
        <p:spPr bwMode="auto">
          <a:xfrm>
            <a:off x="539750" y="1270000"/>
            <a:ext cx="8066088" cy="1203325"/>
          </a:xfrm>
          <a:prstGeom prst="roundRect">
            <a:avLst>
              <a:gd name="adj" fmla="val 16667"/>
            </a:avLst>
          </a:prstGeom>
          <a:solidFill>
            <a:schemeClr val="accent1"/>
          </a:solidFill>
          <a:ln w="9525">
            <a:solidFill>
              <a:schemeClr val="hlink"/>
            </a:solidFill>
            <a:round/>
            <a:headEnd/>
            <a:tailEnd/>
          </a:ln>
        </p:spPr>
        <p:txBody>
          <a:bodyPr wrap="none" anchor="ctr"/>
          <a:lstStyle/>
          <a:p>
            <a:pPr algn="ctr">
              <a:buFont typeface="Arial" charset="0"/>
              <a:buNone/>
            </a:pPr>
            <a:endParaRPr lang="zh-CN" altLang="en-US" sz="3200" b="1">
              <a:latin typeface="楷体_GB2312" pitchFamily="49" charset="-122"/>
              <a:ea typeface="楷体_GB2312" pitchFamily="49" charset="-122"/>
            </a:endParaRPr>
          </a:p>
        </p:txBody>
      </p:sp>
      <p:sp>
        <p:nvSpPr>
          <p:cNvPr id="35843" name="Text Box 3"/>
          <p:cNvSpPr txBox="1">
            <a:spLocks noChangeArrowheads="1"/>
          </p:cNvSpPr>
          <p:nvPr/>
        </p:nvSpPr>
        <p:spPr bwMode="auto">
          <a:xfrm>
            <a:off x="179388" y="1341438"/>
            <a:ext cx="8496300" cy="1066800"/>
          </a:xfrm>
          <a:prstGeom prst="rect">
            <a:avLst/>
          </a:prstGeom>
          <a:noFill/>
          <a:ln w="9525">
            <a:noFill/>
            <a:miter lim="800000"/>
            <a:headEnd/>
            <a:tailEnd/>
          </a:ln>
        </p:spPr>
        <p:txBody>
          <a:bodyPr>
            <a:spAutoFit/>
          </a:bodyPr>
          <a:lstStyle/>
          <a:p>
            <a:pPr>
              <a:buFont typeface="Arial" charset="0"/>
              <a:buNone/>
            </a:pPr>
            <a:r>
              <a:rPr lang="zh-CN" altLang="en-US" sz="3200" b="1">
                <a:latin typeface="楷体_GB2312" pitchFamily="49" charset="-122"/>
                <a:ea typeface="楷体_GB2312" pitchFamily="49" charset="-122"/>
              </a:rPr>
              <a:t>四</a:t>
            </a:r>
            <a:r>
              <a:rPr lang="en-US" altLang="zh-CN" sz="3200" b="1">
                <a:latin typeface="楷体_GB2312" pitchFamily="49" charset="-122"/>
                <a:ea typeface="楷体_GB2312" pitchFamily="49" charset="-122"/>
              </a:rPr>
              <a:t>.</a:t>
            </a:r>
            <a:r>
              <a:rPr lang="zh-CN" altLang="en-US" sz="3200" b="1">
                <a:latin typeface="楷体_GB2312" pitchFamily="49" charset="-122"/>
                <a:ea typeface="楷体_GB2312" pitchFamily="49" charset="-122"/>
              </a:rPr>
              <a:t>作者是怎样劝慰客人，使他从悲情中解脱出来？</a:t>
            </a:r>
          </a:p>
        </p:txBody>
      </p:sp>
      <p:sp>
        <p:nvSpPr>
          <p:cNvPr id="35844" name="Text Box 4"/>
          <p:cNvSpPr txBox="1">
            <a:spLocks noChangeArrowheads="1"/>
          </p:cNvSpPr>
          <p:nvPr/>
        </p:nvSpPr>
        <p:spPr bwMode="auto">
          <a:xfrm>
            <a:off x="466725" y="2709863"/>
            <a:ext cx="8086725" cy="1554162"/>
          </a:xfrm>
          <a:prstGeom prst="rect">
            <a:avLst/>
          </a:prstGeom>
          <a:noFill/>
          <a:ln w="9525">
            <a:noFill/>
            <a:miter lim="800000"/>
            <a:headEnd/>
            <a:tailEnd/>
          </a:ln>
        </p:spPr>
        <p:txBody>
          <a:bodyPr>
            <a:spAutoFit/>
          </a:bodyPr>
          <a:lstStyle/>
          <a:p>
            <a:pPr>
              <a:buFont typeface="Arial" charset="0"/>
              <a:buNone/>
            </a:pPr>
            <a:r>
              <a:rPr lang="zh-CN" altLang="en-US" sz="3200" b="1">
                <a:solidFill>
                  <a:schemeClr val="accent2"/>
                </a:solidFill>
                <a:latin typeface="楷体_GB2312" pitchFamily="49" charset="-122"/>
                <a:ea typeface="楷体_GB2312" pitchFamily="49" charset="-122"/>
              </a:rPr>
              <a:t>（</a:t>
            </a:r>
            <a:r>
              <a:rPr lang="en-US" altLang="zh-CN" sz="3200" b="1">
                <a:solidFill>
                  <a:schemeClr val="accent2"/>
                </a:solidFill>
                <a:latin typeface="楷体_GB2312" pitchFamily="49" charset="-122"/>
                <a:ea typeface="楷体_GB2312" pitchFamily="49" charset="-122"/>
              </a:rPr>
              <a:t>1</a:t>
            </a:r>
            <a:r>
              <a:rPr lang="zh-CN" altLang="en-US" sz="3200" b="1">
                <a:solidFill>
                  <a:schemeClr val="accent2"/>
                </a:solidFill>
                <a:latin typeface="楷体_GB2312" pitchFamily="49" charset="-122"/>
                <a:ea typeface="楷体_GB2312" pitchFamily="49" charset="-122"/>
              </a:rPr>
              <a:t>）从</a:t>
            </a:r>
            <a:r>
              <a:rPr lang="zh-CN" altLang="en-US" sz="3200" b="1">
                <a:solidFill>
                  <a:schemeClr val="accent2"/>
                </a:solidFill>
                <a:ea typeface="楷体_GB2312" pitchFamily="49" charset="-122"/>
              </a:rPr>
              <a:t>“</a:t>
            </a:r>
            <a:r>
              <a:rPr lang="zh-CN" altLang="en-US" sz="3200" b="1">
                <a:solidFill>
                  <a:schemeClr val="accent2"/>
                </a:solidFill>
                <a:latin typeface="楷体_GB2312" pitchFamily="49" charset="-122"/>
                <a:ea typeface="楷体_GB2312" pitchFamily="49" charset="-122"/>
              </a:rPr>
              <a:t>变</a:t>
            </a:r>
            <a:r>
              <a:rPr lang="zh-CN" altLang="en-US" sz="3200" b="1">
                <a:solidFill>
                  <a:schemeClr val="accent2"/>
                </a:solidFill>
                <a:ea typeface="楷体_GB2312" pitchFamily="49" charset="-122"/>
              </a:rPr>
              <a:t>”</a:t>
            </a:r>
            <a:r>
              <a:rPr lang="zh-CN" altLang="en-US" sz="3200" b="1">
                <a:solidFill>
                  <a:schemeClr val="accent2"/>
                </a:solidFill>
                <a:latin typeface="楷体_GB2312" pitchFamily="49" charset="-122"/>
                <a:ea typeface="楷体_GB2312" pitchFamily="49" charset="-122"/>
              </a:rPr>
              <a:t>与</a:t>
            </a:r>
            <a:r>
              <a:rPr lang="zh-CN" altLang="en-US" sz="3200" b="1">
                <a:solidFill>
                  <a:schemeClr val="accent2"/>
                </a:solidFill>
                <a:ea typeface="楷体_GB2312" pitchFamily="49" charset="-122"/>
              </a:rPr>
              <a:t>“</a:t>
            </a:r>
            <a:r>
              <a:rPr lang="zh-CN" altLang="en-US" sz="3200" b="1">
                <a:solidFill>
                  <a:schemeClr val="accent2"/>
                </a:solidFill>
                <a:latin typeface="楷体_GB2312" pitchFamily="49" charset="-122"/>
                <a:ea typeface="楷体_GB2312" pitchFamily="49" charset="-122"/>
              </a:rPr>
              <a:t>不变</a:t>
            </a:r>
            <a:r>
              <a:rPr lang="zh-CN" altLang="en-US" sz="3200" b="1">
                <a:solidFill>
                  <a:schemeClr val="accent2"/>
                </a:solidFill>
                <a:ea typeface="楷体_GB2312" pitchFamily="49" charset="-122"/>
              </a:rPr>
              <a:t>”</a:t>
            </a:r>
            <a:r>
              <a:rPr lang="zh-CN" altLang="en-US" sz="3200" b="1">
                <a:solidFill>
                  <a:schemeClr val="accent2"/>
                </a:solidFill>
                <a:latin typeface="楷体_GB2312" pitchFamily="49" charset="-122"/>
                <a:ea typeface="楷体_GB2312" pitchFamily="49" charset="-122"/>
              </a:rPr>
              <a:t>的角度， 以明月﹑江水作比,说明世上万物和人生,都是既有变的一面,又有不变的一面</a:t>
            </a:r>
          </a:p>
        </p:txBody>
      </p:sp>
      <p:sp>
        <p:nvSpPr>
          <p:cNvPr id="35845" name="Text Box 5"/>
          <p:cNvSpPr txBox="1">
            <a:spLocks noChangeArrowheads="1"/>
          </p:cNvSpPr>
          <p:nvPr/>
        </p:nvSpPr>
        <p:spPr bwMode="auto">
          <a:xfrm>
            <a:off x="611188" y="4437063"/>
            <a:ext cx="7869237" cy="1066800"/>
          </a:xfrm>
          <a:prstGeom prst="rect">
            <a:avLst/>
          </a:prstGeom>
          <a:noFill/>
          <a:ln w="9525">
            <a:noFill/>
            <a:miter lim="800000"/>
            <a:headEnd/>
            <a:tailEnd/>
          </a:ln>
        </p:spPr>
        <p:txBody>
          <a:bodyPr>
            <a:spAutoFit/>
          </a:bodyPr>
          <a:lstStyle/>
          <a:p>
            <a:pPr>
              <a:buFont typeface="Arial" charset="0"/>
              <a:buNone/>
            </a:pPr>
            <a:r>
              <a:rPr lang="zh-CN" altLang="en-US" sz="3200" b="1">
                <a:solidFill>
                  <a:srgbClr val="990000"/>
                </a:solidFill>
                <a:latin typeface="楷体_GB2312" pitchFamily="49" charset="-122"/>
                <a:ea typeface="楷体_GB2312" pitchFamily="49" charset="-122"/>
              </a:rPr>
              <a:t>（</a:t>
            </a:r>
            <a:r>
              <a:rPr lang="en-US" altLang="zh-CN" sz="3200" b="1">
                <a:solidFill>
                  <a:srgbClr val="990000"/>
                </a:solidFill>
                <a:latin typeface="楷体_GB2312" pitchFamily="49" charset="-122"/>
                <a:ea typeface="楷体_GB2312" pitchFamily="49" charset="-122"/>
              </a:rPr>
              <a:t>2</a:t>
            </a:r>
            <a:r>
              <a:rPr lang="zh-CN" altLang="en-US" sz="3200" b="1">
                <a:solidFill>
                  <a:srgbClr val="990000"/>
                </a:solidFill>
                <a:latin typeface="楷体_GB2312" pitchFamily="49" charset="-122"/>
                <a:ea typeface="楷体_GB2312" pitchFamily="49" charset="-122"/>
              </a:rPr>
              <a:t>）物各有主，故人不能有非分之想，僭越之心。</a:t>
            </a:r>
          </a:p>
        </p:txBody>
      </p:sp>
      <p:sp>
        <p:nvSpPr>
          <p:cNvPr id="35846" name="Text Box 6"/>
          <p:cNvSpPr txBox="1">
            <a:spLocks noChangeArrowheads="1"/>
          </p:cNvSpPr>
          <p:nvPr/>
        </p:nvSpPr>
        <p:spPr bwMode="auto">
          <a:xfrm>
            <a:off x="684213" y="5661025"/>
            <a:ext cx="7724775" cy="1066800"/>
          </a:xfrm>
          <a:prstGeom prst="rect">
            <a:avLst/>
          </a:prstGeom>
          <a:noFill/>
          <a:ln w="9525">
            <a:noFill/>
            <a:miter lim="800000"/>
            <a:headEnd/>
            <a:tailEnd/>
          </a:ln>
        </p:spPr>
        <p:txBody>
          <a:bodyPr>
            <a:spAutoFit/>
          </a:bodyPr>
          <a:lstStyle/>
          <a:p>
            <a:pPr>
              <a:buFont typeface="Arial" charset="0"/>
              <a:buNone/>
            </a:pPr>
            <a:r>
              <a:rPr lang="zh-CN" altLang="en-US" sz="3200" b="1">
                <a:solidFill>
                  <a:srgbClr val="660066"/>
                </a:solidFill>
                <a:latin typeface="楷体_GB2312" pitchFamily="49" charset="-122"/>
                <a:ea typeface="楷体_GB2312" pitchFamily="49" charset="-122"/>
              </a:rPr>
              <a:t>（</a:t>
            </a:r>
            <a:r>
              <a:rPr lang="en-US" altLang="zh-CN" sz="3200" b="1">
                <a:solidFill>
                  <a:srgbClr val="660066"/>
                </a:solidFill>
                <a:latin typeface="楷体_GB2312" pitchFamily="49" charset="-122"/>
                <a:ea typeface="楷体_GB2312" pitchFamily="49" charset="-122"/>
              </a:rPr>
              <a:t>3</a:t>
            </a:r>
            <a:r>
              <a:rPr lang="zh-CN" altLang="en-US" sz="3200" b="1">
                <a:solidFill>
                  <a:srgbClr val="660066"/>
                </a:solidFill>
                <a:latin typeface="楷体_GB2312" pitchFamily="49" charset="-122"/>
                <a:ea typeface="楷体_GB2312" pitchFamily="49" charset="-122"/>
              </a:rPr>
              <a:t>）大自然中拥有无尽宝藏，故吾与子共同享用这份天然的馈赠。</a:t>
            </a:r>
          </a:p>
        </p:txBody>
      </p:sp>
      <p:sp>
        <p:nvSpPr>
          <p:cNvPr id="57350" name="Text Box 7"/>
          <p:cNvSpPr txBox="1">
            <a:spLocks noChangeArrowheads="1"/>
          </p:cNvSpPr>
          <p:nvPr/>
        </p:nvSpPr>
        <p:spPr bwMode="auto">
          <a:xfrm>
            <a:off x="395288" y="333375"/>
            <a:ext cx="4094162" cy="762000"/>
          </a:xfrm>
          <a:prstGeom prst="rect">
            <a:avLst/>
          </a:prstGeom>
          <a:noFill/>
          <a:ln w="9525">
            <a:noFill/>
            <a:miter lim="800000"/>
            <a:headEnd/>
            <a:tailEnd/>
          </a:ln>
        </p:spPr>
        <p:txBody>
          <a:bodyPr wrap="none">
            <a:spAutoFit/>
          </a:bodyPr>
          <a:lstStyle/>
          <a:p>
            <a:pPr>
              <a:buFont typeface="Arial" charset="0"/>
              <a:buNone/>
            </a:pPr>
            <a:r>
              <a:rPr lang="zh-CN" altLang="en-US" sz="4400" b="1">
                <a:solidFill>
                  <a:srgbClr val="33CCFF"/>
                </a:solidFill>
                <a:ea typeface="黑体" pitchFamily="2" charset="-122"/>
              </a:rPr>
              <a:t>阅读第四自然段</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iterate type="lt">
                                    <p:tmPct val="10000"/>
                                  </p:iterate>
                                  <p:childTnLst>
                                    <p:set>
                                      <p:cBhvr>
                                        <p:cTn id="6" dur="1" fill="hold">
                                          <p:stCondLst>
                                            <p:cond delay="0"/>
                                          </p:stCondLst>
                                        </p:cTn>
                                        <p:tgtEl>
                                          <p:spTgt spid="35843"/>
                                        </p:tgtEl>
                                        <p:attrNameLst>
                                          <p:attrName>style.visibility</p:attrName>
                                        </p:attrNameLst>
                                      </p:cBhvr>
                                      <p:to>
                                        <p:strVal val="visible"/>
                                      </p:to>
                                    </p:set>
                                    <p:animEffect transition="in" filter="fade">
                                      <p:cBhvr>
                                        <p:cTn id="7" dur="500"/>
                                        <p:tgtEl>
                                          <p:spTgt spid="35843"/>
                                        </p:tgtEl>
                                      </p:cBhvr>
                                    </p:animEffect>
                                    <p:anim calcmode="lin" valueType="num">
                                      <p:cBhvr>
                                        <p:cTn id="8" dur="500" fill="hold"/>
                                        <p:tgtEl>
                                          <p:spTgt spid="35843"/>
                                        </p:tgtEl>
                                        <p:attrNameLst>
                                          <p:attrName>ppt_w</p:attrName>
                                        </p:attrNameLst>
                                      </p:cBhvr>
                                      <p:tavLst>
                                        <p:tav tm="0" fmla="#ppt_w*sin(2.5*pi*$)">
                                          <p:val>
                                            <p:fltVal val="0"/>
                                          </p:val>
                                        </p:tav>
                                        <p:tav tm="100000">
                                          <p:val>
                                            <p:fltVal val="1"/>
                                          </p:val>
                                        </p:tav>
                                      </p:tavLst>
                                    </p:anim>
                                    <p:anim calcmode="lin" valueType="num">
                                      <p:cBhvr>
                                        <p:cTn id="9" dur="500" fill="hold"/>
                                        <p:tgtEl>
                                          <p:spTgt spid="35843"/>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41" presetClass="entr" presetSubtype="0" fill="hold" grpId="0" nodeType="clickEffect">
                                  <p:stCondLst>
                                    <p:cond delay="0"/>
                                  </p:stCondLst>
                                  <p:iterate type="lt">
                                    <p:tmPct val="10000"/>
                                  </p:iterate>
                                  <p:childTnLst>
                                    <p:set>
                                      <p:cBhvr>
                                        <p:cTn id="13" dur="1" fill="hold">
                                          <p:stCondLst>
                                            <p:cond delay="0"/>
                                          </p:stCondLst>
                                        </p:cTn>
                                        <p:tgtEl>
                                          <p:spTgt spid="35844"/>
                                        </p:tgtEl>
                                        <p:attrNameLst>
                                          <p:attrName>style.visibility</p:attrName>
                                        </p:attrNameLst>
                                      </p:cBhvr>
                                      <p:to>
                                        <p:strVal val="visible"/>
                                      </p:to>
                                    </p:set>
                                    <p:anim calcmode="lin" valueType="num">
                                      <p:cBhvr>
                                        <p:cTn id="14" dur="500" fill="hold"/>
                                        <p:tgtEl>
                                          <p:spTgt spid="35844"/>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35844"/>
                                        </p:tgtEl>
                                        <p:attrNameLst>
                                          <p:attrName>ppt_y</p:attrName>
                                        </p:attrNameLst>
                                      </p:cBhvr>
                                      <p:tavLst>
                                        <p:tav tm="0">
                                          <p:val>
                                            <p:strVal val="#ppt_y"/>
                                          </p:val>
                                        </p:tav>
                                        <p:tav tm="100000">
                                          <p:val>
                                            <p:strVal val="#ppt_y"/>
                                          </p:val>
                                        </p:tav>
                                      </p:tavLst>
                                    </p:anim>
                                    <p:anim calcmode="lin" valueType="num">
                                      <p:cBhvr>
                                        <p:cTn id="16" dur="500" fill="hold"/>
                                        <p:tgtEl>
                                          <p:spTgt spid="35844"/>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35844"/>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35844"/>
                                        </p:tgtEl>
                                      </p:cBhvr>
                                    </p:animEffect>
                                  </p:childTnLst>
                                </p:cTn>
                              </p:par>
                            </p:childTnLst>
                          </p:cTn>
                        </p:par>
                      </p:childTnLst>
                    </p:cTn>
                  </p:par>
                  <p:par>
                    <p:cTn id="19" fill="hold">
                      <p:stCondLst>
                        <p:cond delay="indefinite"/>
                      </p:stCondLst>
                      <p:childTnLst>
                        <p:par>
                          <p:cTn id="20" fill="hold">
                            <p:stCondLst>
                              <p:cond delay="0"/>
                            </p:stCondLst>
                            <p:childTnLst>
                              <p:par>
                                <p:cTn id="21" presetID="39" presetClass="entr" presetSubtype="0" accel="100000" fill="hold" grpId="0" nodeType="clickEffect">
                                  <p:stCondLst>
                                    <p:cond delay="0"/>
                                  </p:stCondLst>
                                  <p:childTnLst>
                                    <p:set>
                                      <p:cBhvr>
                                        <p:cTn id="22" dur="1" fill="hold">
                                          <p:stCondLst>
                                            <p:cond delay="0"/>
                                          </p:stCondLst>
                                        </p:cTn>
                                        <p:tgtEl>
                                          <p:spTgt spid="35845"/>
                                        </p:tgtEl>
                                        <p:attrNameLst>
                                          <p:attrName>style.visibility</p:attrName>
                                        </p:attrNameLst>
                                      </p:cBhvr>
                                      <p:to>
                                        <p:strVal val="visible"/>
                                      </p:to>
                                    </p:set>
                                    <p:anim calcmode="lin" valueType="num">
                                      <p:cBhvr>
                                        <p:cTn id="23" dur="500" fill="hold"/>
                                        <p:tgtEl>
                                          <p:spTgt spid="35845"/>
                                        </p:tgtEl>
                                        <p:attrNameLst>
                                          <p:attrName>ppt_h</p:attrName>
                                        </p:attrNameLst>
                                      </p:cBhvr>
                                      <p:tavLst>
                                        <p:tav tm="0">
                                          <p:val>
                                            <p:strVal val="#ppt_h/20"/>
                                          </p:val>
                                        </p:tav>
                                        <p:tav tm="50000">
                                          <p:val>
                                            <p:strVal val="#ppt_h/20"/>
                                          </p:val>
                                        </p:tav>
                                        <p:tav tm="100000">
                                          <p:val>
                                            <p:strVal val="#ppt_h"/>
                                          </p:val>
                                        </p:tav>
                                      </p:tavLst>
                                    </p:anim>
                                    <p:anim calcmode="lin" valueType="num">
                                      <p:cBhvr>
                                        <p:cTn id="24" dur="500" fill="hold"/>
                                        <p:tgtEl>
                                          <p:spTgt spid="35845"/>
                                        </p:tgtEl>
                                        <p:attrNameLst>
                                          <p:attrName>ppt_w</p:attrName>
                                        </p:attrNameLst>
                                      </p:cBhvr>
                                      <p:tavLst>
                                        <p:tav tm="0">
                                          <p:val>
                                            <p:strVal val="#ppt_w+.3"/>
                                          </p:val>
                                        </p:tav>
                                        <p:tav tm="50000">
                                          <p:val>
                                            <p:strVal val="#ppt_w+.3"/>
                                          </p:val>
                                        </p:tav>
                                        <p:tav tm="100000">
                                          <p:val>
                                            <p:strVal val="#ppt_w"/>
                                          </p:val>
                                        </p:tav>
                                      </p:tavLst>
                                    </p:anim>
                                    <p:anim calcmode="lin" valueType="num">
                                      <p:cBhvr>
                                        <p:cTn id="25" dur="500" fill="hold"/>
                                        <p:tgtEl>
                                          <p:spTgt spid="35845"/>
                                        </p:tgtEl>
                                        <p:attrNameLst>
                                          <p:attrName>ppt_x</p:attrName>
                                        </p:attrNameLst>
                                      </p:cBhvr>
                                      <p:tavLst>
                                        <p:tav tm="0">
                                          <p:val>
                                            <p:strVal val="#ppt_x-.3"/>
                                          </p:val>
                                        </p:tav>
                                        <p:tav tm="50000">
                                          <p:val>
                                            <p:strVal val="#ppt_x"/>
                                          </p:val>
                                        </p:tav>
                                        <p:tav tm="100000">
                                          <p:val>
                                            <p:strVal val="#ppt_x"/>
                                          </p:val>
                                        </p:tav>
                                      </p:tavLst>
                                    </p:anim>
                                    <p:anim calcmode="lin" valueType="num">
                                      <p:cBhvr>
                                        <p:cTn id="26" dur="500" fill="hold"/>
                                        <p:tgtEl>
                                          <p:spTgt spid="35845"/>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6" presetClass="entr" presetSubtype="0" fill="hold" grpId="0" nodeType="clickEffect">
                                  <p:stCondLst>
                                    <p:cond delay="0"/>
                                  </p:stCondLst>
                                  <p:childTnLst>
                                    <p:set>
                                      <p:cBhvr>
                                        <p:cTn id="30" dur="1" fill="hold">
                                          <p:stCondLst>
                                            <p:cond delay="0"/>
                                          </p:stCondLst>
                                        </p:cTn>
                                        <p:tgtEl>
                                          <p:spTgt spid="35846"/>
                                        </p:tgtEl>
                                        <p:attrNameLst>
                                          <p:attrName>style.visibility</p:attrName>
                                        </p:attrNameLst>
                                      </p:cBhvr>
                                      <p:to>
                                        <p:strVal val="visible"/>
                                      </p:to>
                                    </p:set>
                                    <p:animEffect transition="in" filter="wipe(down)">
                                      <p:cBhvr>
                                        <p:cTn id="31" dur="580">
                                          <p:stCondLst>
                                            <p:cond delay="0"/>
                                          </p:stCondLst>
                                        </p:cTn>
                                        <p:tgtEl>
                                          <p:spTgt spid="35846"/>
                                        </p:tgtEl>
                                      </p:cBhvr>
                                    </p:animEffect>
                                    <p:anim calcmode="lin" valueType="num">
                                      <p:cBhvr>
                                        <p:cTn id="32" dur="1822" tmFilter="0,0; 0.14,0.36; 0.43,0.73; 0.71,0.91; 1.0,1.0">
                                          <p:stCondLst>
                                            <p:cond delay="0"/>
                                          </p:stCondLst>
                                        </p:cTn>
                                        <p:tgtEl>
                                          <p:spTgt spid="35846"/>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35846"/>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35846"/>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35846"/>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35846"/>
                                        </p:tgtEl>
                                        <p:attrNameLst>
                                          <p:attrName>ppt_y</p:attrName>
                                        </p:attrNameLst>
                                      </p:cBhvr>
                                      <p:tavLst>
                                        <p:tav tm="0" fmla="#ppt_y-sin(pi*$)/81">
                                          <p:val>
                                            <p:fltVal val="0"/>
                                          </p:val>
                                        </p:tav>
                                        <p:tav tm="100000">
                                          <p:val>
                                            <p:fltVal val="1"/>
                                          </p:val>
                                        </p:tav>
                                      </p:tavLst>
                                    </p:anim>
                                    <p:animScale>
                                      <p:cBhvr>
                                        <p:cTn id="37" dur="26">
                                          <p:stCondLst>
                                            <p:cond delay="650"/>
                                          </p:stCondLst>
                                        </p:cTn>
                                        <p:tgtEl>
                                          <p:spTgt spid="35846"/>
                                        </p:tgtEl>
                                      </p:cBhvr>
                                      <p:to x="100000" y="60000"/>
                                    </p:animScale>
                                    <p:animScale>
                                      <p:cBhvr>
                                        <p:cTn id="38" dur="166" decel="50000">
                                          <p:stCondLst>
                                            <p:cond delay="676"/>
                                          </p:stCondLst>
                                        </p:cTn>
                                        <p:tgtEl>
                                          <p:spTgt spid="35846"/>
                                        </p:tgtEl>
                                      </p:cBhvr>
                                      <p:to x="100000" y="100000"/>
                                    </p:animScale>
                                    <p:animScale>
                                      <p:cBhvr>
                                        <p:cTn id="39" dur="26">
                                          <p:stCondLst>
                                            <p:cond delay="1312"/>
                                          </p:stCondLst>
                                        </p:cTn>
                                        <p:tgtEl>
                                          <p:spTgt spid="35846"/>
                                        </p:tgtEl>
                                      </p:cBhvr>
                                      <p:to x="100000" y="80000"/>
                                    </p:animScale>
                                    <p:animScale>
                                      <p:cBhvr>
                                        <p:cTn id="40" dur="166" decel="50000">
                                          <p:stCondLst>
                                            <p:cond delay="1338"/>
                                          </p:stCondLst>
                                        </p:cTn>
                                        <p:tgtEl>
                                          <p:spTgt spid="35846"/>
                                        </p:tgtEl>
                                      </p:cBhvr>
                                      <p:to x="100000" y="100000"/>
                                    </p:animScale>
                                    <p:animScale>
                                      <p:cBhvr>
                                        <p:cTn id="41" dur="26">
                                          <p:stCondLst>
                                            <p:cond delay="1642"/>
                                          </p:stCondLst>
                                        </p:cTn>
                                        <p:tgtEl>
                                          <p:spTgt spid="35846"/>
                                        </p:tgtEl>
                                      </p:cBhvr>
                                      <p:to x="100000" y="90000"/>
                                    </p:animScale>
                                    <p:animScale>
                                      <p:cBhvr>
                                        <p:cTn id="42" dur="166" decel="50000">
                                          <p:stCondLst>
                                            <p:cond delay="1668"/>
                                          </p:stCondLst>
                                        </p:cTn>
                                        <p:tgtEl>
                                          <p:spTgt spid="35846"/>
                                        </p:tgtEl>
                                      </p:cBhvr>
                                      <p:to x="100000" y="100000"/>
                                    </p:animScale>
                                    <p:animScale>
                                      <p:cBhvr>
                                        <p:cTn id="43" dur="26">
                                          <p:stCondLst>
                                            <p:cond delay="1808"/>
                                          </p:stCondLst>
                                        </p:cTn>
                                        <p:tgtEl>
                                          <p:spTgt spid="35846"/>
                                        </p:tgtEl>
                                      </p:cBhvr>
                                      <p:to x="100000" y="95000"/>
                                    </p:animScale>
                                    <p:animScale>
                                      <p:cBhvr>
                                        <p:cTn id="44" dur="166" decel="50000">
                                          <p:stCondLst>
                                            <p:cond delay="1834"/>
                                          </p:stCondLst>
                                        </p:cTn>
                                        <p:tgtEl>
                                          <p:spTgt spid="3584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3" grpId="0" autoUpdateAnimBg="0"/>
      <p:bldP spid="35844" grpId="0" autoUpdateAnimBg="0"/>
      <p:bldP spid="35845" grpId="0" autoUpdateAnimBg="0"/>
      <p:bldP spid="35846" grpId="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ext Box 2"/>
          <p:cNvSpPr txBox="1">
            <a:spLocks noChangeArrowheads="1"/>
          </p:cNvSpPr>
          <p:nvPr/>
        </p:nvSpPr>
        <p:spPr bwMode="auto">
          <a:xfrm>
            <a:off x="611188" y="260350"/>
            <a:ext cx="8280400" cy="1249363"/>
          </a:xfrm>
          <a:prstGeom prst="rect">
            <a:avLst/>
          </a:prstGeom>
          <a:noFill/>
          <a:ln w="9525">
            <a:noFill/>
            <a:miter lim="800000"/>
            <a:headEnd/>
            <a:tailEnd/>
          </a:ln>
        </p:spPr>
        <p:txBody>
          <a:bodyPr>
            <a:spAutoFit/>
          </a:bodyPr>
          <a:lstStyle/>
          <a:p>
            <a:pPr>
              <a:spcAft>
                <a:spcPct val="10000"/>
              </a:spcAft>
              <a:buFont typeface="Arial" charset="0"/>
              <a:buNone/>
            </a:pPr>
            <a:r>
              <a:rPr lang="zh-CN" altLang="en-US" sz="4400" b="1">
                <a:latin typeface="黑体" pitchFamily="2" charset="-122"/>
                <a:ea typeface="黑体" pitchFamily="2" charset="-122"/>
              </a:rPr>
              <a:t>五</a:t>
            </a:r>
            <a:r>
              <a:rPr lang="en-US" altLang="zh-CN" sz="4400" b="1">
                <a:latin typeface="黑体" pitchFamily="2" charset="-122"/>
                <a:ea typeface="黑体" pitchFamily="2" charset="-122"/>
              </a:rPr>
              <a:t>.</a:t>
            </a:r>
            <a:r>
              <a:rPr lang="zh-CN" altLang="en-US" sz="4400" b="1">
                <a:latin typeface="黑体" pitchFamily="2" charset="-122"/>
                <a:ea typeface="黑体" pitchFamily="2" charset="-122"/>
              </a:rPr>
              <a:t>讨论</a:t>
            </a:r>
            <a:r>
              <a:rPr lang="zh-CN" altLang="en-US" sz="3200" b="1">
                <a:latin typeface="楷体_GB2312" pitchFamily="49" charset="-122"/>
                <a:ea typeface="楷体_GB2312" pitchFamily="49" charset="-122"/>
              </a:rPr>
              <a:t>：如何评价作者的观点？</a:t>
            </a:r>
            <a:br>
              <a:rPr lang="zh-CN" altLang="en-US" sz="3200" b="1">
                <a:latin typeface="楷体_GB2312" pitchFamily="49" charset="-122"/>
                <a:ea typeface="楷体_GB2312" pitchFamily="49" charset="-122"/>
              </a:rPr>
            </a:br>
            <a:r>
              <a:rPr lang="zh-CN" altLang="en-US" sz="3200" b="1">
                <a:latin typeface="楷体_GB2312" pitchFamily="49" charset="-122"/>
                <a:ea typeface="楷体_GB2312" pitchFamily="49" charset="-122"/>
              </a:rPr>
              <a:t>             谈谈对自己的启示。</a:t>
            </a:r>
          </a:p>
        </p:txBody>
      </p:sp>
      <p:sp>
        <p:nvSpPr>
          <p:cNvPr id="38915" name="Rectangle 3"/>
          <p:cNvSpPr>
            <a:spLocks noChangeArrowheads="1"/>
          </p:cNvSpPr>
          <p:nvPr/>
        </p:nvSpPr>
        <p:spPr bwMode="auto">
          <a:xfrm>
            <a:off x="395288" y="1844675"/>
            <a:ext cx="8280400" cy="5430838"/>
          </a:xfrm>
          <a:prstGeom prst="rect">
            <a:avLst/>
          </a:prstGeom>
          <a:noFill/>
          <a:ln w="9525">
            <a:noFill/>
            <a:miter lim="800000"/>
            <a:headEnd/>
            <a:tailEnd/>
          </a:ln>
        </p:spPr>
        <p:txBody>
          <a:bodyPr>
            <a:spAutoFit/>
          </a:bodyPr>
          <a:lstStyle/>
          <a:p>
            <a:pPr>
              <a:buFont typeface="Arial" charset="0"/>
              <a:buNone/>
            </a:pPr>
            <a:r>
              <a:rPr lang="zh-CN" altLang="en-US" sz="2400" b="1">
                <a:solidFill>
                  <a:srgbClr val="000066"/>
                </a:solidFill>
              </a:rPr>
              <a:t>       </a:t>
            </a:r>
            <a:r>
              <a:rPr lang="zh-CN" altLang="en-US" sz="2800" b="1">
                <a:solidFill>
                  <a:srgbClr val="000066"/>
                </a:solidFill>
                <a:latin typeface="楷体_GB2312" pitchFamily="49" charset="-122"/>
                <a:ea typeface="楷体_GB2312" pitchFamily="49" charset="-122"/>
              </a:rPr>
              <a:t>他的人生态度是乐观的，作者表明的观点是希望一个人不要发无病之呻吟，不要去追求那种看似超脱尘世其实却并不现实的幻想世界；而适应现实，在目前这种宁静恬适的环境中不妨陶醉在大自然的怀抱中。但也有负面因素，主张随遇而安也可能导致斗志的消减。</a:t>
            </a:r>
          </a:p>
          <a:p>
            <a:pPr>
              <a:buFont typeface="Arial" charset="0"/>
              <a:buNone/>
            </a:pPr>
            <a:r>
              <a:rPr lang="zh-CN" altLang="en-US" sz="2800" b="1">
                <a:solidFill>
                  <a:srgbClr val="000066"/>
                </a:solidFill>
                <a:latin typeface="楷体_GB2312" pitchFamily="49" charset="-122"/>
                <a:ea typeface="楷体_GB2312" pitchFamily="49" charset="-122"/>
              </a:rPr>
              <a:t>        </a:t>
            </a:r>
          </a:p>
          <a:p>
            <a:pPr>
              <a:buFont typeface="Arial" charset="0"/>
              <a:buNone/>
            </a:pPr>
            <a:r>
              <a:rPr lang="zh-CN" altLang="en-US" sz="2800" b="1">
                <a:solidFill>
                  <a:srgbClr val="000066"/>
                </a:solidFill>
                <a:latin typeface="楷体_GB2312" pitchFamily="49" charset="-122"/>
                <a:ea typeface="楷体_GB2312" pitchFamily="49" charset="-122"/>
              </a:rPr>
              <a:t>    但苏轼是在走出监狱到达流放地而几乎丧失自由的情况下说这番话的，反映了他的坦荡、旷达和强烈的生活信念，</a:t>
            </a:r>
            <a:r>
              <a:rPr lang="zh-CN" altLang="en-US" sz="2800" b="1">
                <a:solidFill>
                  <a:srgbClr val="FF0000"/>
                </a:solidFill>
                <a:latin typeface="楷体_GB2312" pitchFamily="49" charset="-122"/>
                <a:ea typeface="楷体_GB2312" pitchFamily="49" charset="-122"/>
              </a:rPr>
              <a:t>值得肯定的方面是主流。</a:t>
            </a:r>
          </a:p>
          <a:p>
            <a:pPr>
              <a:buFont typeface="Arial" charset="0"/>
              <a:buNone/>
            </a:pPr>
            <a:endParaRPr lang="zh-CN" altLang="en-US" sz="2800" b="1">
              <a:solidFill>
                <a:srgbClr val="FF0000"/>
              </a:solidFill>
              <a:latin typeface="楷体_GB2312" pitchFamily="49" charset="-122"/>
              <a:ea typeface="楷体_GB2312" pitchFamily="49" charset="-122"/>
            </a:endParaRPr>
          </a:p>
          <a:p>
            <a:pPr>
              <a:spcBef>
                <a:spcPct val="50000"/>
              </a:spcBef>
              <a:buFont typeface="Arial" charset="0"/>
              <a:buNone/>
            </a:pPr>
            <a:endParaRPr lang="zh-CN" altLang="en-US" sz="2800">
              <a:solidFill>
                <a:srgbClr val="FF0000"/>
              </a:solidFill>
              <a:latin typeface="楷体_GB2312" pitchFamily="49" charset="-122"/>
              <a:ea typeface="楷体_GB2312" pitchFamily="49" charset="-122"/>
            </a:endParaRP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38914"/>
                                        </p:tgtEl>
                                        <p:attrNameLst>
                                          <p:attrName>style.visibility</p:attrName>
                                        </p:attrNameLst>
                                      </p:cBhvr>
                                      <p:to>
                                        <p:strVal val="visible"/>
                                      </p:to>
                                    </p:set>
                                    <p:anim calcmode="lin" valueType="num">
                                      <p:cBhvr>
                                        <p:cTn id="7" dur="1000" fill="hold"/>
                                        <p:tgtEl>
                                          <p:spTgt spid="38914"/>
                                        </p:tgtEl>
                                        <p:attrNameLst>
                                          <p:attrName>ppt_x</p:attrName>
                                        </p:attrNameLst>
                                      </p:cBhvr>
                                      <p:tavLst>
                                        <p:tav tm="0">
                                          <p:val>
                                            <p:strVal val="#ppt_x"/>
                                          </p:val>
                                        </p:tav>
                                        <p:tav tm="50000">
                                          <p:val>
                                            <p:strVal val="#ppt_x+.1"/>
                                          </p:val>
                                        </p:tav>
                                        <p:tav tm="100000">
                                          <p:val>
                                            <p:strVal val="#ppt_x"/>
                                          </p:val>
                                        </p:tav>
                                      </p:tavLst>
                                    </p:anim>
                                    <p:anim calcmode="lin" valueType="num">
                                      <p:cBhvr>
                                        <p:cTn id="8" dur="1000" fill="hold"/>
                                        <p:tgtEl>
                                          <p:spTgt spid="38914"/>
                                        </p:tgtEl>
                                        <p:attrNameLst>
                                          <p:attrName>ppt_y</p:attrName>
                                        </p:attrNameLst>
                                      </p:cBhvr>
                                      <p:tavLst>
                                        <p:tav tm="0">
                                          <p:val>
                                            <p:strVal val="#ppt_y"/>
                                          </p:val>
                                        </p:tav>
                                        <p:tav tm="100000">
                                          <p:val>
                                            <p:strVal val="#ppt_y"/>
                                          </p:val>
                                        </p:tav>
                                      </p:tavLst>
                                    </p:anim>
                                    <p:anim calcmode="lin" valueType="num">
                                      <p:cBhvr>
                                        <p:cTn id="9" dur="1000" fill="hold"/>
                                        <p:tgtEl>
                                          <p:spTgt spid="38914"/>
                                        </p:tgtEl>
                                        <p:attrNameLst>
                                          <p:attrName>ppt_h</p:attrName>
                                        </p:attrNameLst>
                                      </p:cBhvr>
                                      <p:tavLst>
                                        <p:tav tm="0">
                                          <p:val>
                                            <p:strVal val="#ppt_h/10"/>
                                          </p:val>
                                        </p:tav>
                                        <p:tav tm="50000">
                                          <p:val>
                                            <p:strVal val="#ppt_h+.01"/>
                                          </p:val>
                                        </p:tav>
                                        <p:tav tm="100000">
                                          <p:val>
                                            <p:strVal val="#ppt_h"/>
                                          </p:val>
                                        </p:tav>
                                      </p:tavLst>
                                    </p:anim>
                                    <p:anim calcmode="lin" valueType="num">
                                      <p:cBhvr>
                                        <p:cTn id="10" dur="1000" fill="hold"/>
                                        <p:tgtEl>
                                          <p:spTgt spid="3891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1000" tmFilter="0,0; .5, 1; 1, 1"/>
                                        <p:tgtEl>
                                          <p:spTgt spid="38914"/>
                                        </p:tgtEl>
                                      </p:cBhvr>
                                    </p:animEffect>
                                  </p:childTnLst>
                                </p:cTn>
                              </p:par>
                            </p:childTnLst>
                          </p:cTn>
                        </p:par>
                      </p:childTnLst>
                    </p:cTn>
                  </p:par>
                  <p:par>
                    <p:cTn id="12" fill="hold">
                      <p:stCondLst>
                        <p:cond delay="indefinite"/>
                      </p:stCondLst>
                      <p:childTnLst>
                        <p:par>
                          <p:cTn id="13" fill="hold">
                            <p:stCondLst>
                              <p:cond delay="0"/>
                            </p:stCondLst>
                            <p:childTnLst>
                              <p:par>
                                <p:cTn id="14" presetID="18" presetClass="entr" presetSubtype="12" fill="hold" grpId="0" nodeType="clickEffect">
                                  <p:stCondLst>
                                    <p:cond delay="0"/>
                                  </p:stCondLst>
                                  <p:childTnLst>
                                    <p:set>
                                      <p:cBhvr>
                                        <p:cTn id="15" dur="1" fill="hold">
                                          <p:stCondLst>
                                            <p:cond delay="0"/>
                                          </p:stCondLst>
                                        </p:cTn>
                                        <p:tgtEl>
                                          <p:spTgt spid="38915"/>
                                        </p:tgtEl>
                                        <p:attrNameLst>
                                          <p:attrName>style.visibility</p:attrName>
                                        </p:attrNameLst>
                                      </p:cBhvr>
                                      <p:to>
                                        <p:strVal val="visible"/>
                                      </p:to>
                                    </p:set>
                                    <p:animEffect transition="in" filter="strips(downLeft)">
                                      <p:cBhvr>
                                        <p:cTn id="16" dur="500"/>
                                        <p:tgtEl>
                                          <p:spTgt spid="389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4" grpId="0" autoUpdateAnimBg="0"/>
      <p:bldP spid="38915" grpId="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ext Box 2"/>
          <p:cNvSpPr txBox="1">
            <a:spLocks noChangeArrowheads="1"/>
          </p:cNvSpPr>
          <p:nvPr/>
        </p:nvSpPr>
        <p:spPr bwMode="auto">
          <a:xfrm>
            <a:off x="250825" y="1916113"/>
            <a:ext cx="5699125" cy="2287587"/>
          </a:xfrm>
          <a:prstGeom prst="rect">
            <a:avLst/>
          </a:prstGeom>
          <a:noFill/>
          <a:ln w="9525">
            <a:noFill/>
            <a:miter lim="800000"/>
            <a:headEnd/>
            <a:tailEnd/>
          </a:ln>
        </p:spPr>
        <p:txBody>
          <a:bodyPr wrap="none">
            <a:spAutoFit/>
          </a:bodyPr>
          <a:lstStyle/>
          <a:p>
            <a:pPr>
              <a:buFont typeface="Arial" charset="0"/>
              <a:buNone/>
            </a:pPr>
            <a:r>
              <a:rPr lang="zh-CN" altLang="en-US" sz="4800" b="1">
                <a:solidFill>
                  <a:srgbClr val="000066"/>
                </a:solidFill>
                <a:latin typeface="Times New Roman" pitchFamily="18" charset="0"/>
                <a:ea typeface="楷体_GB2312" pitchFamily="49" charset="-122"/>
              </a:rPr>
              <a:t>积极进取，直面人生</a:t>
            </a:r>
          </a:p>
          <a:p>
            <a:pPr>
              <a:buFont typeface="Arial" charset="0"/>
              <a:buNone/>
            </a:pPr>
            <a:endParaRPr lang="zh-CN" altLang="en-US" sz="4800" b="1">
              <a:solidFill>
                <a:srgbClr val="000066"/>
              </a:solidFill>
              <a:latin typeface="Times New Roman" pitchFamily="18" charset="0"/>
              <a:ea typeface="楷体_GB2312" pitchFamily="49" charset="-122"/>
            </a:endParaRPr>
          </a:p>
          <a:p>
            <a:pPr>
              <a:buFont typeface="Arial" charset="0"/>
              <a:buNone/>
            </a:pPr>
            <a:r>
              <a:rPr lang="zh-CN" altLang="en-US" sz="4800" b="1">
                <a:solidFill>
                  <a:srgbClr val="000066"/>
                </a:solidFill>
                <a:latin typeface="Times New Roman" pitchFamily="18" charset="0"/>
                <a:ea typeface="楷体_GB2312" pitchFamily="49" charset="-122"/>
              </a:rPr>
              <a:t>听任天命，随遇而安</a:t>
            </a:r>
          </a:p>
        </p:txBody>
      </p:sp>
      <p:sp>
        <p:nvSpPr>
          <p:cNvPr id="39939" name="AutoShape 3"/>
          <p:cNvSpPr>
            <a:spLocks/>
          </p:cNvSpPr>
          <p:nvPr/>
        </p:nvSpPr>
        <p:spPr bwMode="auto">
          <a:xfrm>
            <a:off x="6011863" y="2349500"/>
            <a:ext cx="533400" cy="1371600"/>
          </a:xfrm>
          <a:prstGeom prst="rightBrace">
            <a:avLst>
              <a:gd name="adj1" fmla="val 21429"/>
              <a:gd name="adj2" fmla="val 50000"/>
            </a:avLst>
          </a:prstGeom>
          <a:noFill/>
          <a:ln w="38100">
            <a:solidFill>
              <a:srgbClr val="000066"/>
            </a:solidFill>
            <a:round/>
            <a:headEnd/>
            <a:tailEnd/>
          </a:ln>
        </p:spPr>
        <p:txBody>
          <a:bodyPr wrap="none" anchor="ctr"/>
          <a:lstStyle/>
          <a:p>
            <a:pPr>
              <a:buFont typeface="Arial" charset="0"/>
              <a:buNone/>
            </a:pPr>
            <a:endParaRPr lang="zh-CN" altLang="en-US"/>
          </a:p>
        </p:txBody>
      </p:sp>
      <p:sp>
        <p:nvSpPr>
          <p:cNvPr id="39940" name="Text Box 4"/>
          <p:cNvSpPr txBox="1">
            <a:spLocks noChangeArrowheads="1"/>
          </p:cNvSpPr>
          <p:nvPr/>
        </p:nvSpPr>
        <p:spPr bwMode="auto">
          <a:xfrm>
            <a:off x="6443663" y="620713"/>
            <a:ext cx="2197100" cy="5045075"/>
          </a:xfrm>
          <a:prstGeom prst="rect">
            <a:avLst/>
          </a:prstGeom>
          <a:noFill/>
          <a:ln w="9525">
            <a:noFill/>
            <a:miter lim="800000"/>
            <a:headEnd/>
            <a:tailEnd/>
          </a:ln>
        </p:spPr>
        <p:txBody>
          <a:bodyPr vert="eaVert" wrap="none">
            <a:spAutoFit/>
          </a:bodyPr>
          <a:lstStyle/>
          <a:p>
            <a:pPr>
              <a:buFont typeface="Arial" charset="0"/>
              <a:buNone/>
            </a:pPr>
            <a:r>
              <a:rPr lang="zh-CN" altLang="en-US" sz="6600" b="1">
                <a:solidFill>
                  <a:srgbClr val="FF0000"/>
                </a:solidFill>
                <a:latin typeface="Times New Roman" pitchFamily="18" charset="0"/>
                <a:ea typeface="楷体_GB2312" pitchFamily="49" charset="-122"/>
              </a:rPr>
              <a:t>穷则独善其身</a:t>
            </a:r>
          </a:p>
          <a:p>
            <a:pPr>
              <a:buFont typeface="Arial" charset="0"/>
              <a:buNone/>
            </a:pPr>
            <a:r>
              <a:rPr lang="zh-CN" altLang="en-US" sz="6600" b="1">
                <a:solidFill>
                  <a:srgbClr val="FF0000"/>
                </a:solidFill>
                <a:latin typeface="Times New Roman" pitchFamily="18" charset="0"/>
                <a:ea typeface="楷体_GB2312" pitchFamily="49" charset="-122"/>
              </a:rPr>
              <a:t>达则兼济天下</a:t>
            </a:r>
          </a:p>
        </p:txBody>
      </p:sp>
      <p:sp>
        <p:nvSpPr>
          <p:cNvPr id="61444" name="WordArt 5"/>
          <p:cNvSpPr>
            <a:spLocks noChangeArrowheads="1" noChangeShapeType="1"/>
          </p:cNvSpPr>
          <p:nvPr/>
        </p:nvSpPr>
        <p:spPr bwMode="auto">
          <a:xfrm>
            <a:off x="107950" y="188913"/>
            <a:ext cx="2951163" cy="1368425"/>
          </a:xfrm>
          <a:prstGeom prst="rect">
            <a:avLst/>
          </a:prstGeom>
        </p:spPr>
        <p:txBody>
          <a:bodyPr wrap="none" fromWordArt="1">
            <a:prstTxWarp prst="textCurveUp">
              <a:avLst>
                <a:gd name="adj" fmla="val 40356"/>
              </a:avLst>
            </a:prstTxWarp>
          </a:bodyPr>
          <a:lstStyle/>
          <a:p>
            <a:pPr algn="ctr"/>
            <a:r>
              <a:rPr lang="zh-CN" altLang="en-US" sz="6600" b="1" kern="10">
                <a:ln w="12700">
                  <a:solidFill>
                    <a:srgbClr val="FF6600"/>
                  </a:solidFill>
                  <a:round/>
                  <a:headEnd/>
                  <a:tailEnd/>
                </a:ln>
                <a:solidFill>
                  <a:srgbClr val="FF6600"/>
                </a:solidFill>
                <a:effectLst>
                  <a:outerShdw dist="45791" dir="2021404" algn="ctr" rotWithShape="0">
                    <a:srgbClr val="808080">
                      <a:alpha val="75998"/>
                    </a:srgbClr>
                  </a:outerShdw>
                </a:effectLst>
                <a:latin typeface="宋体"/>
                <a:ea typeface="宋体"/>
              </a:rPr>
              <a:t>启示：</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39938"/>
                                        </p:tgtEl>
                                        <p:attrNameLst>
                                          <p:attrName>style.visibility</p:attrName>
                                        </p:attrNameLst>
                                      </p:cBhvr>
                                      <p:to>
                                        <p:strVal val="visible"/>
                                      </p:to>
                                    </p:set>
                                    <p:animEffect transition="in" filter="dissolve">
                                      <p:cBhvr>
                                        <p:cTn id="7" dur="500"/>
                                        <p:tgtEl>
                                          <p:spTgt spid="39938"/>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9939"/>
                                        </p:tgtEl>
                                        <p:attrNameLst>
                                          <p:attrName>style.visibility</p:attrName>
                                        </p:attrNameLst>
                                      </p:cBhvr>
                                      <p:to>
                                        <p:strVal val="visible"/>
                                      </p:to>
                                    </p:set>
                                    <p:animEffect transition="in" filter="dissolve">
                                      <p:cBhvr>
                                        <p:cTn id="12" dur="500"/>
                                        <p:tgtEl>
                                          <p:spTgt spid="39939"/>
                                        </p:tgtEl>
                                      </p:cBhvr>
                                    </p:animEffect>
                                  </p:childTnLst>
                                </p:cTn>
                              </p:par>
                            </p:childTnLst>
                          </p:cTn>
                        </p:par>
                        <p:par>
                          <p:cTn id="13" fill="hold">
                            <p:stCondLst>
                              <p:cond delay="500"/>
                            </p:stCondLst>
                            <p:childTnLst>
                              <p:par>
                                <p:cTn id="14" presetID="2" presetClass="entr" presetSubtype="2" fill="hold" grpId="0" nodeType="afterEffect">
                                  <p:stCondLst>
                                    <p:cond delay="0"/>
                                  </p:stCondLst>
                                  <p:childTnLst>
                                    <p:set>
                                      <p:cBhvr>
                                        <p:cTn id="15" dur="1" fill="hold">
                                          <p:stCondLst>
                                            <p:cond delay="0"/>
                                          </p:stCondLst>
                                        </p:cTn>
                                        <p:tgtEl>
                                          <p:spTgt spid="39940"/>
                                        </p:tgtEl>
                                        <p:attrNameLst>
                                          <p:attrName>style.visibility</p:attrName>
                                        </p:attrNameLst>
                                      </p:cBhvr>
                                      <p:to>
                                        <p:strVal val="visible"/>
                                      </p:to>
                                    </p:set>
                                    <p:anim calcmode="lin" valueType="num">
                                      <p:cBhvr additive="base">
                                        <p:cTn id="16" dur="500" fill="hold"/>
                                        <p:tgtEl>
                                          <p:spTgt spid="39940"/>
                                        </p:tgtEl>
                                        <p:attrNameLst>
                                          <p:attrName>ppt_x</p:attrName>
                                        </p:attrNameLst>
                                      </p:cBhvr>
                                      <p:tavLst>
                                        <p:tav tm="0">
                                          <p:val>
                                            <p:strVal val="1+#ppt_w/2"/>
                                          </p:val>
                                        </p:tav>
                                        <p:tav tm="100000">
                                          <p:val>
                                            <p:strVal val="#ppt_x"/>
                                          </p:val>
                                        </p:tav>
                                      </p:tavLst>
                                    </p:anim>
                                    <p:anim calcmode="lin" valueType="num">
                                      <p:cBhvr additive="base">
                                        <p:cTn id="17" dur="500" fill="hold"/>
                                        <p:tgtEl>
                                          <p:spTgt spid="399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8" grpId="0" autoUpdateAnimBg="0"/>
      <p:bldP spid="39939" grpId="0" animBg="1"/>
      <p:bldP spid="39940"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9" name="Picture 2" descr="67"/>
          <p:cNvPicPr>
            <a:picLocks noChangeAspect="1" noChangeArrowheads="1"/>
          </p:cNvPicPr>
          <p:nvPr/>
        </p:nvPicPr>
        <p:blipFill>
          <a:blip r:embed="rId2"/>
          <a:srcRect/>
          <a:stretch>
            <a:fillRect/>
          </a:stretch>
        </p:blipFill>
        <p:spPr bwMode="auto">
          <a:xfrm>
            <a:off x="0" y="11113"/>
            <a:ext cx="9144000" cy="6846887"/>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ext Box 2"/>
          <p:cNvSpPr txBox="1">
            <a:spLocks noChangeArrowheads="1"/>
          </p:cNvSpPr>
          <p:nvPr/>
        </p:nvSpPr>
        <p:spPr bwMode="auto">
          <a:xfrm>
            <a:off x="395288" y="476250"/>
            <a:ext cx="8280400" cy="5940425"/>
          </a:xfrm>
          <a:prstGeom prst="rect">
            <a:avLst/>
          </a:prstGeom>
          <a:noFill/>
          <a:ln w="9525">
            <a:noFill/>
            <a:miter lim="800000"/>
            <a:headEnd/>
            <a:tailEnd/>
          </a:ln>
        </p:spPr>
        <p:txBody>
          <a:bodyPr>
            <a:spAutoFit/>
          </a:bodyPr>
          <a:lstStyle/>
          <a:p>
            <a:pPr>
              <a:spcBef>
                <a:spcPct val="50000"/>
              </a:spcBef>
              <a:buFont typeface="Arial" charset="0"/>
              <a:buNone/>
            </a:pPr>
            <a:r>
              <a:rPr lang="zh-CN" altLang="zh-CN" sz="3200" b="1">
                <a:solidFill>
                  <a:srgbClr val="000066"/>
                </a:solidFill>
                <a:latin typeface="华文新魏"/>
                <a:ea typeface="华文新魏"/>
                <a:cs typeface="华文新魏"/>
              </a:rPr>
              <a:t>   </a:t>
            </a:r>
            <a:r>
              <a:rPr lang="zh-CN" altLang="zh-CN" sz="3200" b="1">
                <a:ea typeface="楷体_GB2312" pitchFamily="49" charset="-122"/>
              </a:rPr>
              <a:t>“</a:t>
            </a:r>
            <a:r>
              <a:rPr lang="zh-CN" altLang="en-US" sz="3200" b="1">
                <a:latin typeface="楷体_GB2312" pitchFamily="49" charset="-122"/>
                <a:ea typeface="楷体_GB2312" pitchFamily="49" charset="-122"/>
              </a:rPr>
              <a:t>我可以说苏东坡是一个不可救药的乐天派，一个伟大的人道主义者，一个百姓的朋友，一个大文豪，大书法家，创新的画家，造酒试验家，一个工程师，一个憎恨清教徒主义的人，一个瑜珈修行者，佛教徒，巨儒政治家，一个皇帝的秘书，酒仙，厚道的法官，一位在政治上专唱反调的人，一个月夜徘徊者，一个诗人，一个小丑。但是这还不足以道出苏东坡的全部。一提到苏东坡，中国人总是亲切而温暖地会心一笑，这个结论也许最能表现他的特质。</a:t>
            </a:r>
            <a:r>
              <a:rPr lang="zh-CN" altLang="en-US" sz="3200" b="1">
                <a:ea typeface="楷体_GB2312" pitchFamily="49" charset="-122"/>
              </a:rPr>
              <a:t>”</a:t>
            </a:r>
            <a:r>
              <a:rPr lang="zh-CN" altLang="en-US" sz="3200" b="1">
                <a:latin typeface="楷体_GB2312" pitchFamily="49" charset="-122"/>
                <a:ea typeface="楷体_GB2312" pitchFamily="49" charset="-122"/>
              </a:rPr>
              <a:t> </a:t>
            </a:r>
            <a:br>
              <a:rPr lang="zh-CN" altLang="en-US" sz="3200" b="1">
                <a:latin typeface="楷体_GB2312" pitchFamily="49" charset="-122"/>
                <a:ea typeface="楷体_GB2312" pitchFamily="49" charset="-122"/>
              </a:rPr>
            </a:br>
            <a:r>
              <a:rPr lang="zh-CN" altLang="en-US" sz="3200" b="1">
                <a:latin typeface="楷体_GB2312" pitchFamily="49" charset="-122"/>
                <a:ea typeface="楷体_GB2312" pitchFamily="49" charset="-122"/>
              </a:rPr>
              <a:t>                </a:t>
            </a:r>
            <a:r>
              <a:rPr lang="zh-CN" altLang="zh-CN" sz="3200" b="1">
                <a:ea typeface="楷体_GB2312" pitchFamily="49" charset="-122"/>
              </a:rPr>
              <a:t>——</a:t>
            </a:r>
            <a:r>
              <a:rPr lang="zh-CN" altLang="en-US" sz="3200" b="1">
                <a:latin typeface="楷体_GB2312" pitchFamily="49" charset="-122"/>
                <a:ea typeface="楷体_GB2312" pitchFamily="49" charset="-122"/>
              </a:rPr>
              <a:t>林语堂</a:t>
            </a:r>
            <a:r>
              <a:rPr lang="zh-CN" altLang="zh-CN" sz="3200" b="1">
                <a:latin typeface="楷体_GB2312" pitchFamily="49" charset="-122"/>
                <a:ea typeface="楷体_GB2312" pitchFamily="49" charset="-122"/>
              </a:rPr>
              <a:t>《</a:t>
            </a:r>
            <a:r>
              <a:rPr lang="zh-CN" altLang="en-US" sz="3200" b="1">
                <a:latin typeface="楷体_GB2312" pitchFamily="49" charset="-122"/>
                <a:ea typeface="楷体_GB2312" pitchFamily="49" charset="-122"/>
              </a:rPr>
              <a:t>苏东坡传</a:t>
            </a:r>
            <a:r>
              <a:rPr lang="zh-CN" altLang="zh-CN" sz="3200" b="1">
                <a:ea typeface="楷体_GB2312" pitchFamily="49" charset="-122"/>
              </a:rPr>
              <a:t>•</a:t>
            </a:r>
            <a:r>
              <a:rPr lang="zh-CN" altLang="en-US" sz="3200" b="1">
                <a:latin typeface="楷体_GB2312" pitchFamily="49" charset="-122"/>
                <a:ea typeface="楷体_GB2312" pitchFamily="49" charset="-122"/>
              </a:rPr>
              <a:t>序</a:t>
            </a:r>
            <a:r>
              <a:rPr lang="zh-CN" altLang="zh-CN" sz="3200" b="1">
                <a:latin typeface="楷体_GB2312" pitchFamily="49" charset="-122"/>
                <a:ea typeface="楷体_GB2312" pitchFamily="49" charset="-122"/>
              </a:rPr>
              <a:t>》 </a:t>
            </a: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7" name="Picture 2" descr="pic4"/>
          <p:cNvPicPr>
            <a:picLocks noChangeAspect="1" noChangeArrowheads="1"/>
          </p:cNvPicPr>
          <p:nvPr/>
        </p:nvPicPr>
        <p:blipFill>
          <a:blip r:embed="rId3"/>
          <a:srcRect l="9534" t="5008" r="40347" b="3827"/>
          <a:stretch>
            <a:fillRect/>
          </a:stretch>
        </p:blipFill>
        <p:spPr bwMode="auto">
          <a:xfrm>
            <a:off x="0" y="692150"/>
            <a:ext cx="2976563" cy="5876925"/>
          </a:xfrm>
          <a:prstGeom prst="rect">
            <a:avLst/>
          </a:prstGeom>
          <a:noFill/>
          <a:ln w="9525">
            <a:noFill/>
            <a:miter lim="800000"/>
            <a:headEnd/>
            <a:tailEnd/>
          </a:ln>
        </p:spPr>
      </p:pic>
      <p:pic>
        <p:nvPicPr>
          <p:cNvPr id="8195" name="Picture 3" descr="dot"/>
          <p:cNvPicPr>
            <a:picLocks noChangeAspect="1" noChangeArrowheads="1"/>
          </p:cNvPicPr>
          <p:nvPr/>
        </p:nvPicPr>
        <p:blipFill>
          <a:blip r:embed="rId4"/>
          <a:srcRect/>
          <a:stretch>
            <a:fillRect/>
          </a:stretch>
        </p:blipFill>
        <p:spPr bwMode="auto">
          <a:xfrm>
            <a:off x="3276600" y="403225"/>
            <a:ext cx="427038" cy="427038"/>
          </a:xfrm>
          <a:prstGeom prst="rect">
            <a:avLst/>
          </a:prstGeom>
          <a:noFill/>
          <a:ln w="9525">
            <a:noFill/>
            <a:miter lim="800000"/>
            <a:headEnd/>
            <a:tailEnd/>
          </a:ln>
        </p:spPr>
      </p:pic>
      <p:pic>
        <p:nvPicPr>
          <p:cNvPr id="29699" name="Picture 4" descr="life"/>
          <p:cNvPicPr>
            <a:picLocks noChangeAspect="1" noChangeArrowheads="1"/>
          </p:cNvPicPr>
          <p:nvPr/>
        </p:nvPicPr>
        <p:blipFill>
          <a:blip r:embed="rId5">
            <a:clrChange>
              <a:clrFrom>
                <a:srgbClr val="E9DEC2"/>
              </a:clrFrom>
              <a:clrTo>
                <a:srgbClr val="E9DEC2">
                  <a:alpha val="0"/>
                </a:srgbClr>
              </a:clrTo>
            </a:clrChange>
          </a:blip>
          <a:srcRect/>
          <a:stretch>
            <a:fillRect/>
          </a:stretch>
        </p:blipFill>
        <p:spPr bwMode="auto">
          <a:xfrm>
            <a:off x="900113" y="0"/>
            <a:ext cx="2254250" cy="1270000"/>
          </a:xfrm>
          <a:prstGeom prst="rect">
            <a:avLst/>
          </a:prstGeom>
          <a:noFill/>
          <a:ln w="9525">
            <a:noFill/>
            <a:miter lim="800000"/>
            <a:headEnd/>
            <a:tailEnd/>
          </a:ln>
        </p:spPr>
      </p:pic>
      <p:sp>
        <p:nvSpPr>
          <p:cNvPr id="8197" name="WordArt 5"/>
          <p:cNvSpPr>
            <a:spLocks noChangeArrowheads="1" noChangeShapeType="1"/>
          </p:cNvSpPr>
          <p:nvPr/>
        </p:nvSpPr>
        <p:spPr bwMode="auto">
          <a:xfrm>
            <a:off x="1258888" y="2708275"/>
            <a:ext cx="914400" cy="1028700"/>
          </a:xfrm>
          <a:prstGeom prst="rect">
            <a:avLst/>
          </a:prstGeom>
        </p:spPr>
        <p:txBody>
          <a:bodyPr wrap="none" fromWordArt="1">
            <a:prstTxWarp prst="textSlantUp">
              <a:avLst>
                <a:gd name="adj" fmla="val 0"/>
              </a:avLst>
            </a:prstTxWarp>
          </a:bodyPr>
          <a:lstStyle/>
          <a:p>
            <a:pPr algn="ctr"/>
            <a:r>
              <a:rPr lang="zh-CN" altLang="en-US" sz="3600" kern="10">
                <a:ln w="9525">
                  <a:solidFill>
                    <a:srgbClr val="FF0000"/>
                  </a:solidFill>
                  <a:round/>
                  <a:headEnd/>
                  <a:tailEnd/>
                </a:ln>
                <a:solidFill>
                  <a:srgbClr val="FF0000"/>
                </a:solidFill>
                <a:effectLst>
                  <a:outerShdw dist="53882" dir="2700000" algn="ctr" rotWithShape="0">
                    <a:srgbClr val="9999FF">
                      <a:alpha val="75000"/>
                    </a:srgbClr>
                  </a:outerShdw>
                </a:effectLst>
                <a:latin typeface="宋体"/>
                <a:ea typeface="宋体"/>
              </a:rPr>
              <a:t>苏轼</a:t>
            </a:r>
          </a:p>
        </p:txBody>
      </p:sp>
      <p:sp>
        <p:nvSpPr>
          <p:cNvPr id="8198" name="Text Box 6"/>
          <p:cNvSpPr txBox="1">
            <a:spLocks noChangeArrowheads="1"/>
          </p:cNvSpPr>
          <p:nvPr/>
        </p:nvSpPr>
        <p:spPr bwMode="auto">
          <a:xfrm>
            <a:off x="3635375" y="692150"/>
            <a:ext cx="2736850" cy="519113"/>
          </a:xfrm>
          <a:prstGeom prst="rect">
            <a:avLst/>
          </a:prstGeom>
          <a:noFill/>
          <a:ln w="9525">
            <a:noFill/>
            <a:miter lim="800000"/>
            <a:headEnd/>
            <a:tailEnd/>
          </a:ln>
        </p:spPr>
        <p:txBody>
          <a:bodyPr>
            <a:spAutoFit/>
          </a:bodyPr>
          <a:lstStyle/>
          <a:p>
            <a:pPr>
              <a:spcBef>
                <a:spcPct val="50000"/>
              </a:spcBef>
              <a:buFont typeface="Arial" charset="0"/>
              <a:buNone/>
            </a:pPr>
            <a:r>
              <a:rPr lang="zh-CN" altLang="en-US" sz="2800" b="1">
                <a:solidFill>
                  <a:schemeClr val="tx2"/>
                </a:solidFill>
              </a:rPr>
              <a:t>苏洵、苏辙</a:t>
            </a:r>
          </a:p>
        </p:txBody>
      </p:sp>
      <p:sp>
        <p:nvSpPr>
          <p:cNvPr id="8199" name="Text Box 7"/>
          <p:cNvSpPr txBox="1">
            <a:spLocks noChangeArrowheads="1"/>
          </p:cNvSpPr>
          <p:nvPr/>
        </p:nvSpPr>
        <p:spPr bwMode="auto">
          <a:xfrm>
            <a:off x="3708400" y="1844675"/>
            <a:ext cx="3240088" cy="1801813"/>
          </a:xfrm>
          <a:prstGeom prst="rect">
            <a:avLst/>
          </a:prstGeom>
          <a:noFill/>
          <a:ln w="9525">
            <a:noFill/>
            <a:miter lim="800000"/>
            <a:headEnd/>
            <a:tailEnd/>
          </a:ln>
        </p:spPr>
        <p:txBody>
          <a:bodyPr>
            <a:spAutoFit/>
          </a:bodyPr>
          <a:lstStyle/>
          <a:p>
            <a:pPr>
              <a:spcBef>
                <a:spcPct val="50000"/>
              </a:spcBef>
              <a:buFont typeface="Arial" charset="0"/>
              <a:buNone/>
            </a:pPr>
            <a:r>
              <a:rPr lang="zh-CN" altLang="en-US" sz="2800" b="1">
                <a:solidFill>
                  <a:srgbClr val="0000FF"/>
                </a:solidFill>
              </a:rPr>
              <a:t>韩愈   柳宗元</a:t>
            </a:r>
          </a:p>
          <a:p>
            <a:pPr>
              <a:spcBef>
                <a:spcPct val="50000"/>
              </a:spcBef>
              <a:buFont typeface="Arial" charset="0"/>
              <a:buNone/>
            </a:pPr>
            <a:r>
              <a:rPr lang="zh-CN" altLang="en-US" sz="2800" b="1">
                <a:solidFill>
                  <a:srgbClr val="0000FF"/>
                </a:solidFill>
              </a:rPr>
              <a:t>欧阳修  苏洵</a:t>
            </a:r>
          </a:p>
          <a:p>
            <a:pPr>
              <a:spcBef>
                <a:spcPct val="50000"/>
              </a:spcBef>
              <a:buFont typeface="Arial" charset="0"/>
              <a:buNone/>
            </a:pPr>
            <a:r>
              <a:rPr lang="zh-CN" altLang="en-US" sz="2800" b="1">
                <a:solidFill>
                  <a:srgbClr val="0000FF"/>
                </a:solidFill>
              </a:rPr>
              <a:t>苏辙 王安石  曾巩</a:t>
            </a:r>
          </a:p>
        </p:txBody>
      </p:sp>
      <p:sp>
        <p:nvSpPr>
          <p:cNvPr id="8200" name="Text Box 8"/>
          <p:cNvSpPr txBox="1">
            <a:spLocks noChangeArrowheads="1"/>
          </p:cNvSpPr>
          <p:nvPr/>
        </p:nvSpPr>
        <p:spPr bwMode="auto">
          <a:xfrm>
            <a:off x="6911975" y="2205038"/>
            <a:ext cx="2232025" cy="946150"/>
          </a:xfrm>
          <a:prstGeom prst="rect">
            <a:avLst/>
          </a:prstGeom>
          <a:noFill/>
          <a:ln w="9525">
            <a:noFill/>
            <a:miter lim="800000"/>
            <a:headEnd/>
            <a:tailEnd/>
          </a:ln>
        </p:spPr>
        <p:txBody>
          <a:bodyPr>
            <a:spAutoFit/>
          </a:bodyPr>
          <a:lstStyle/>
          <a:p>
            <a:pPr>
              <a:spcBef>
                <a:spcPct val="50000"/>
              </a:spcBef>
              <a:buFont typeface="Arial" charset="0"/>
              <a:buNone/>
            </a:pPr>
            <a:r>
              <a:rPr lang="zh-CN" altLang="en-US" sz="2800" b="1">
                <a:solidFill>
                  <a:srgbClr val="0000FF"/>
                </a:solidFill>
              </a:rPr>
              <a:t>唐宋八大家（文）</a:t>
            </a:r>
          </a:p>
        </p:txBody>
      </p:sp>
      <p:sp>
        <p:nvSpPr>
          <p:cNvPr id="8201" name="Text Box 9"/>
          <p:cNvSpPr txBox="1">
            <a:spLocks noChangeArrowheads="1"/>
          </p:cNvSpPr>
          <p:nvPr/>
        </p:nvSpPr>
        <p:spPr bwMode="auto">
          <a:xfrm>
            <a:off x="3779838" y="3860800"/>
            <a:ext cx="1439862" cy="519113"/>
          </a:xfrm>
          <a:prstGeom prst="rect">
            <a:avLst/>
          </a:prstGeom>
          <a:noFill/>
          <a:ln w="9525">
            <a:noFill/>
            <a:miter lim="800000"/>
            <a:headEnd/>
            <a:tailEnd/>
          </a:ln>
        </p:spPr>
        <p:txBody>
          <a:bodyPr>
            <a:spAutoFit/>
          </a:bodyPr>
          <a:lstStyle/>
          <a:p>
            <a:pPr>
              <a:spcBef>
                <a:spcPct val="50000"/>
              </a:spcBef>
              <a:buFont typeface="Arial" charset="0"/>
              <a:buNone/>
            </a:pPr>
            <a:r>
              <a:rPr lang="zh-CN" altLang="en-US" sz="2800" b="1">
                <a:solidFill>
                  <a:srgbClr val="FF0000"/>
                </a:solidFill>
              </a:rPr>
              <a:t>辛弃疾</a:t>
            </a:r>
          </a:p>
        </p:txBody>
      </p:sp>
      <p:sp>
        <p:nvSpPr>
          <p:cNvPr id="8202" name="Text Box 10"/>
          <p:cNvSpPr txBox="1">
            <a:spLocks noChangeArrowheads="1"/>
          </p:cNvSpPr>
          <p:nvPr/>
        </p:nvSpPr>
        <p:spPr bwMode="auto">
          <a:xfrm>
            <a:off x="6372225" y="3716338"/>
            <a:ext cx="2484438" cy="1004887"/>
          </a:xfrm>
          <a:prstGeom prst="rect">
            <a:avLst/>
          </a:prstGeom>
          <a:noFill/>
          <a:ln w="9525">
            <a:noFill/>
            <a:miter lim="800000"/>
            <a:headEnd/>
            <a:tailEnd/>
          </a:ln>
        </p:spPr>
        <p:txBody>
          <a:bodyPr>
            <a:spAutoFit/>
          </a:bodyPr>
          <a:lstStyle/>
          <a:p>
            <a:pPr>
              <a:spcBef>
                <a:spcPct val="50000"/>
              </a:spcBef>
              <a:buFont typeface="Arial" charset="0"/>
              <a:buNone/>
            </a:pPr>
            <a:r>
              <a:rPr lang="zh-CN" altLang="zh-CN" sz="2400" b="1">
                <a:solidFill>
                  <a:srgbClr val="FF0000"/>
                </a:solidFill>
              </a:rPr>
              <a:t>   </a:t>
            </a:r>
            <a:r>
              <a:rPr lang="zh-CN" altLang="en-US" sz="2400" b="1">
                <a:solidFill>
                  <a:srgbClr val="FF0000"/>
                </a:solidFill>
              </a:rPr>
              <a:t>苏辛</a:t>
            </a:r>
          </a:p>
          <a:p>
            <a:pPr>
              <a:spcBef>
                <a:spcPct val="50000"/>
              </a:spcBef>
              <a:buFont typeface="Arial" charset="0"/>
              <a:buNone/>
            </a:pPr>
            <a:r>
              <a:rPr lang="zh-CN" altLang="en-US" sz="2400" b="1">
                <a:solidFill>
                  <a:srgbClr val="FF0000"/>
                </a:solidFill>
              </a:rPr>
              <a:t>（豪放派词）</a:t>
            </a:r>
          </a:p>
        </p:txBody>
      </p:sp>
      <p:sp>
        <p:nvSpPr>
          <p:cNvPr id="8203" name="Text Box 11"/>
          <p:cNvSpPr txBox="1">
            <a:spLocks noChangeArrowheads="1"/>
          </p:cNvSpPr>
          <p:nvPr/>
        </p:nvSpPr>
        <p:spPr bwMode="auto">
          <a:xfrm>
            <a:off x="3492500" y="5516563"/>
            <a:ext cx="2303463" cy="822325"/>
          </a:xfrm>
          <a:prstGeom prst="rect">
            <a:avLst/>
          </a:prstGeom>
          <a:noFill/>
          <a:ln w="9525">
            <a:noFill/>
            <a:miter lim="800000"/>
            <a:headEnd/>
            <a:tailEnd/>
          </a:ln>
        </p:spPr>
        <p:txBody>
          <a:bodyPr>
            <a:spAutoFit/>
          </a:bodyPr>
          <a:lstStyle/>
          <a:p>
            <a:pPr>
              <a:spcBef>
                <a:spcPct val="50000"/>
              </a:spcBef>
              <a:buFont typeface="Arial" charset="0"/>
              <a:buNone/>
            </a:pPr>
            <a:r>
              <a:rPr lang="zh-CN" altLang="en-US" sz="2400" b="1"/>
              <a:t>黄庭坚、米芾、蔡襄</a:t>
            </a:r>
          </a:p>
        </p:txBody>
      </p:sp>
      <p:sp>
        <p:nvSpPr>
          <p:cNvPr id="8204" name="Text Box 12"/>
          <p:cNvSpPr txBox="1">
            <a:spLocks noChangeArrowheads="1"/>
          </p:cNvSpPr>
          <p:nvPr/>
        </p:nvSpPr>
        <p:spPr bwMode="auto">
          <a:xfrm>
            <a:off x="6227763" y="5661025"/>
            <a:ext cx="2627312" cy="1004888"/>
          </a:xfrm>
          <a:prstGeom prst="rect">
            <a:avLst/>
          </a:prstGeom>
          <a:noFill/>
          <a:ln w="9525">
            <a:noFill/>
            <a:miter lim="800000"/>
            <a:headEnd/>
            <a:tailEnd/>
          </a:ln>
        </p:spPr>
        <p:txBody>
          <a:bodyPr>
            <a:spAutoFit/>
          </a:bodyPr>
          <a:lstStyle/>
          <a:p>
            <a:pPr>
              <a:spcBef>
                <a:spcPct val="50000"/>
              </a:spcBef>
              <a:buFont typeface="Arial" charset="0"/>
              <a:buNone/>
            </a:pPr>
            <a:r>
              <a:rPr lang="zh-CN" altLang="en-US" sz="2400" b="1"/>
              <a:t>苏黄米蔡</a:t>
            </a:r>
          </a:p>
          <a:p>
            <a:pPr>
              <a:spcBef>
                <a:spcPct val="50000"/>
              </a:spcBef>
              <a:buFont typeface="Arial" charset="0"/>
              <a:buNone/>
            </a:pPr>
            <a:r>
              <a:rPr lang="zh-CN" altLang="en-US" sz="2400" b="1"/>
              <a:t>（书法宋四家）</a:t>
            </a:r>
          </a:p>
        </p:txBody>
      </p:sp>
      <p:sp>
        <p:nvSpPr>
          <p:cNvPr id="8205" name="Text Box 13"/>
          <p:cNvSpPr txBox="1">
            <a:spLocks noChangeArrowheads="1"/>
          </p:cNvSpPr>
          <p:nvPr/>
        </p:nvSpPr>
        <p:spPr bwMode="auto">
          <a:xfrm>
            <a:off x="7056438" y="620713"/>
            <a:ext cx="2087562" cy="519112"/>
          </a:xfrm>
          <a:prstGeom prst="rect">
            <a:avLst/>
          </a:prstGeom>
          <a:noFill/>
          <a:ln w="9525">
            <a:noFill/>
            <a:miter lim="800000"/>
            <a:headEnd/>
            <a:tailEnd/>
          </a:ln>
        </p:spPr>
        <p:txBody>
          <a:bodyPr>
            <a:spAutoFit/>
          </a:bodyPr>
          <a:lstStyle/>
          <a:p>
            <a:pPr>
              <a:spcBef>
                <a:spcPct val="50000"/>
              </a:spcBef>
              <a:buFont typeface="Arial" charset="0"/>
              <a:buNone/>
            </a:pPr>
            <a:r>
              <a:rPr lang="zh-CN" altLang="en-US" sz="2800" b="1">
                <a:solidFill>
                  <a:schemeClr val="tx2"/>
                </a:solidFill>
              </a:rPr>
              <a:t>三苏</a:t>
            </a:r>
          </a:p>
        </p:txBody>
      </p:sp>
      <p:sp>
        <p:nvSpPr>
          <p:cNvPr id="8206" name="AutoShape 14"/>
          <p:cNvSpPr>
            <a:spLocks/>
          </p:cNvSpPr>
          <p:nvPr/>
        </p:nvSpPr>
        <p:spPr bwMode="auto">
          <a:xfrm>
            <a:off x="3419475" y="2060575"/>
            <a:ext cx="288925" cy="1439863"/>
          </a:xfrm>
          <a:prstGeom prst="leftBrace">
            <a:avLst>
              <a:gd name="adj1" fmla="val 41529"/>
              <a:gd name="adj2" fmla="val 50000"/>
            </a:avLst>
          </a:prstGeom>
          <a:noFill/>
          <a:ln w="57150">
            <a:solidFill>
              <a:srgbClr val="FF0000"/>
            </a:solidFill>
            <a:round/>
            <a:headEnd/>
            <a:tailEnd/>
          </a:ln>
        </p:spPr>
        <p:txBody>
          <a:bodyPr wrap="none" anchor="ctr"/>
          <a:lstStyle/>
          <a:p>
            <a:pPr>
              <a:buFont typeface="Arial" charset="0"/>
              <a:buNone/>
            </a:pPr>
            <a:endParaRPr lang="zh-CN" altLang="en-US"/>
          </a:p>
        </p:txBody>
      </p:sp>
      <p:sp>
        <p:nvSpPr>
          <p:cNvPr id="8207" name="Line 15"/>
          <p:cNvSpPr>
            <a:spLocks noChangeShapeType="1"/>
          </p:cNvSpPr>
          <p:nvPr/>
        </p:nvSpPr>
        <p:spPr bwMode="auto">
          <a:xfrm flipV="1">
            <a:off x="2268538" y="1052513"/>
            <a:ext cx="1439862" cy="1944687"/>
          </a:xfrm>
          <a:prstGeom prst="line">
            <a:avLst/>
          </a:prstGeom>
          <a:noFill/>
          <a:ln w="57150">
            <a:solidFill>
              <a:srgbClr val="0000FF"/>
            </a:solidFill>
            <a:round/>
            <a:headEnd/>
            <a:tailEnd/>
          </a:ln>
        </p:spPr>
        <p:txBody>
          <a:bodyPr anchor="ctr"/>
          <a:lstStyle/>
          <a:p>
            <a:endParaRPr lang="zh-CN" altLang="en-US"/>
          </a:p>
        </p:txBody>
      </p:sp>
      <p:sp>
        <p:nvSpPr>
          <p:cNvPr id="8208" name="Line 16"/>
          <p:cNvSpPr>
            <a:spLocks noChangeShapeType="1"/>
          </p:cNvSpPr>
          <p:nvPr/>
        </p:nvSpPr>
        <p:spPr bwMode="auto">
          <a:xfrm flipV="1">
            <a:off x="2195513" y="2924175"/>
            <a:ext cx="1152525" cy="288925"/>
          </a:xfrm>
          <a:prstGeom prst="line">
            <a:avLst/>
          </a:prstGeom>
          <a:noFill/>
          <a:ln w="57150">
            <a:solidFill>
              <a:srgbClr val="0000FF"/>
            </a:solidFill>
            <a:round/>
            <a:headEnd/>
            <a:tailEnd/>
          </a:ln>
        </p:spPr>
        <p:txBody>
          <a:bodyPr anchor="ctr"/>
          <a:lstStyle/>
          <a:p>
            <a:endParaRPr lang="zh-CN" altLang="en-US"/>
          </a:p>
        </p:txBody>
      </p:sp>
      <p:sp>
        <p:nvSpPr>
          <p:cNvPr id="8209" name="Line 17"/>
          <p:cNvSpPr>
            <a:spLocks noChangeShapeType="1"/>
          </p:cNvSpPr>
          <p:nvPr/>
        </p:nvSpPr>
        <p:spPr bwMode="auto">
          <a:xfrm>
            <a:off x="2339975" y="3644900"/>
            <a:ext cx="1366838" cy="576263"/>
          </a:xfrm>
          <a:prstGeom prst="line">
            <a:avLst/>
          </a:prstGeom>
          <a:noFill/>
          <a:ln w="57150">
            <a:solidFill>
              <a:srgbClr val="0000FF"/>
            </a:solidFill>
            <a:round/>
            <a:headEnd/>
            <a:tailEnd/>
          </a:ln>
        </p:spPr>
        <p:txBody>
          <a:bodyPr anchor="ctr"/>
          <a:lstStyle/>
          <a:p>
            <a:endParaRPr lang="zh-CN" altLang="en-US"/>
          </a:p>
        </p:txBody>
      </p:sp>
      <p:sp>
        <p:nvSpPr>
          <p:cNvPr id="8210" name="Line 18"/>
          <p:cNvSpPr>
            <a:spLocks noChangeShapeType="1"/>
          </p:cNvSpPr>
          <p:nvPr/>
        </p:nvSpPr>
        <p:spPr bwMode="auto">
          <a:xfrm>
            <a:off x="1979613" y="4076700"/>
            <a:ext cx="1439862" cy="1368425"/>
          </a:xfrm>
          <a:prstGeom prst="line">
            <a:avLst/>
          </a:prstGeom>
          <a:noFill/>
          <a:ln w="57150">
            <a:solidFill>
              <a:srgbClr val="0000FF"/>
            </a:solidFill>
            <a:round/>
            <a:headEnd/>
            <a:tailEnd/>
          </a:ln>
        </p:spPr>
        <p:txBody>
          <a:bodyPr anchor="ctr"/>
          <a:lstStyle/>
          <a:p>
            <a:endParaRPr lang="zh-CN" altLang="en-US"/>
          </a:p>
        </p:txBody>
      </p:sp>
      <p:sp>
        <p:nvSpPr>
          <p:cNvPr id="8211" name="Line 19"/>
          <p:cNvSpPr>
            <a:spLocks noChangeShapeType="1"/>
          </p:cNvSpPr>
          <p:nvPr/>
        </p:nvSpPr>
        <p:spPr bwMode="auto">
          <a:xfrm>
            <a:off x="2268538" y="3933825"/>
            <a:ext cx="1512887" cy="1079500"/>
          </a:xfrm>
          <a:prstGeom prst="line">
            <a:avLst/>
          </a:prstGeom>
          <a:noFill/>
          <a:ln w="57150">
            <a:solidFill>
              <a:srgbClr val="0000FF"/>
            </a:solidFill>
            <a:round/>
            <a:headEnd/>
            <a:tailEnd/>
          </a:ln>
        </p:spPr>
        <p:txBody>
          <a:bodyPr anchor="ctr"/>
          <a:lstStyle/>
          <a:p>
            <a:endParaRPr lang="zh-CN" altLang="en-US"/>
          </a:p>
        </p:txBody>
      </p:sp>
      <p:sp>
        <p:nvSpPr>
          <p:cNvPr id="8212" name="Rectangle 20"/>
          <p:cNvSpPr>
            <a:spLocks noChangeArrowheads="1"/>
          </p:cNvSpPr>
          <p:nvPr/>
        </p:nvSpPr>
        <p:spPr bwMode="auto">
          <a:xfrm>
            <a:off x="4211638" y="4868863"/>
            <a:ext cx="1103312" cy="457200"/>
          </a:xfrm>
          <a:prstGeom prst="rect">
            <a:avLst/>
          </a:prstGeom>
          <a:noFill/>
          <a:ln w="9525">
            <a:noFill/>
            <a:miter lim="800000"/>
            <a:headEnd/>
            <a:tailEnd/>
          </a:ln>
        </p:spPr>
        <p:txBody>
          <a:bodyPr wrap="none">
            <a:spAutoFit/>
          </a:bodyPr>
          <a:lstStyle/>
          <a:p>
            <a:pPr>
              <a:buFont typeface="Arial" charset="0"/>
              <a:buNone/>
            </a:pPr>
            <a:r>
              <a:rPr lang="zh-CN" altLang="en-US" sz="2400" b="1">
                <a:solidFill>
                  <a:srgbClr val="008000"/>
                </a:solidFill>
                <a:latin typeface="Times New Roman" pitchFamily="18" charset="0"/>
              </a:rPr>
              <a:t>黄庭坚</a:t>
            </a:r>
          </a:p>
        </p:txBody>
      </p:sp>
      <p:sp>
        <p:nvSpPr>
          <p:cNvPr id="8213" name="Rectangle 21"/>
          <p:cNvSpPr>
            <a:spLocks noChangeArrowheads="1"/>
          </p:cNvSpPr>
          <p:nvPr/>
        </p:nvSpPr>
        <p:spPr bwMode="auto">
          <a:xfrm>
            <a:off x="6300788" y="4868863"/>
            <a:ext cx="1979612" cy="457200"/>
          </a:xfrm>
          <a:prstGeom prst="rect">
            <a:avLst/>
          </a:prstGeom>
          <a:noFill/>
          <a:ln w="9525">
            <a:noFill/>
            <a:miter lim="800000"/>
            <a:headEnd/>
            <a:tailEnd/>
          </a:ln>
        </p:spPr>
        <p:txBody>
          <a:bodyPr>
            <a:spAutoFit/>
          </a:bodyPr>
          <a:lstStyle/>
          <a:p>
            <a:pPr>
              <a:buFont typeface="Arial" charset="0"/>
              <a:buNone/>
            </a:pPr>
            <a:r>
              <a:rPr lang="zh-CN" altLang="en-US" sz="2400" b="1">
                <a:solidFill>
                  <a:srgbClr val="008000"/>
                </a:solidFill>
                <a:latin typeface="Times New Roman" pitchFamily="18" charset="0"/>
              </a:rPr>
              <a:t>苏黄（诗）</a:t>
            </a:r>
          </a:p>
        </p:txBody>
      </p:sp>
    </p:spTree>
  </p:cSld>
  <p:clrMapOvr>
    <a:masterClrMapping/>
  </p:clrMapOvr>
  <p:transition spd="slow">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8195"/>
                                        </p:tgtEl>
                                        <p:attrNameLst>
                                          <p:attrName>style.visibility</p:attrName>
                                        </p:attrNameLst>
                                      </p:cBhvr>
                                      <p:to>
                                        <p:strVal val="visible"/>
                                      </p:to>
                                    </p:set>
                                    <p:animScale>
                                      <p:cBhvr>
                                        <p:cTn id="7" dur="1000" decel="50000" fill="hold">
                                          <p:stCondLst>
                                            <p:cond delay="0"/>
                                          </p:stCondLst>
                                        </p:cTn>
                                        <p:tgtEl>
                                          <p:spTgt spid="819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8195"/>
                                        </p:tgtEl>
                                        <p:attrNameLst>
                                          <p:attrName>ppt_x,ppt_y</p:attrName>
                                        </p:attrNameLst>
                                      </p:cBhvr>
                                      <p:rCtr x="0" y="0"/>
                                    </p:animMotion>
                                    <p:animEffect transition="in" filter="fade">
                                      <p:cBhvr>
                                        <p:cTn id="9" dur="1000"/>
                                        <p:tgtEl>
                                          <p:spTgt spid="8195"/>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8197"/>
                                        </p:tgtEl>
                                        <p:attrNameLst>
                                          <p:attrName>style.visibility</p:attrName>
                                        </p:attrNameLst>
                                      </p:cBhvr>
                                      <p:to>
                                        <p:strVal val="visible"/>
                                      </p:to>
                                    </p:set>
                                    <p:animEffect transition="in" filter="circle(in)">
                                      <p:cBhvr>
                                        <p:cTn id="14" dur="1000"/>
                                        <p:tgtEl>
                                          <p:spTgt spid="8197"/>
                                        </p:tgtEl>
                                      </p:cBhvr>
                                    </p:animEffect>
                                  </p:childTnLst>
                                </p:cTn>
                              </p:par>
                            </p:childTnLst>
                          </p:cTn>
                        </p:par>
                      </p:childTnLst>
                    </p:cTn>
                  </p:par>
                  <p:par>
                    <p:cTn id="15" fill="hold">
                      <p:stCondLst>
                        <p:cond delay="indefinite"/>
                      </p:stCondLst>
                      <p:childTnLst>
                        <p:par>
                          <p:cTn id="16" fill="hold">
                            <p:stCondLst>
                              <p:cond delay="0"/>
                            </p:stCondLst>
                            <p:childTnLst>
                              <p:par>
                                <p:cTn id="17" presetID="51" presetClass="entr" presetSubtype="0" fill="hold" grpId="0" nodeType="clickEffect">
                                  <p:stCondLst>
                                    <p:cond delay="0"/>
                                  </p:stCondLst>
                                  <p:childTnLst>
                                    <p:set>
                                      <p:cBhvr>
                                        <p:cTn id="18" dur="1" fill="hold">
                                          <p:stCondLst>
                                            <p:cond delay="0"/>
                                          </p:stCondLst>
                                        </p:cTn>
                                        <p:tgtEl>
                                          <p:spTgt spid="8207"/>
                                        </p:tgtEl>
                                        <p:attrNameLst>
                                          <p:attrName>style.visibility</p:attrName>
                                        </p:attrNameLst>
                                      </p:cBhvr>
                                      <p:to>
                                        <p:strVal val="visible"/>
                                      </p:to>
                                    </p:set>
                                    <p:animEffect transition="in" filter="fade">
                                      <p:cBhvr>
                                        <p:cTn id="19" dur="385" decel="100000"/>
                                        <p:tgtEl>
                                          <p:spTgt spid="8207"/>
                                        </p:tgtEl>
                                      </p:cBhvr>
                                    </p:animEffect>
                                    <p:animScale>
                                      <p:cBhvr>
                                        <p:cTn id="20" dur="385" decel="100000"/>
                                        <p:tgtEl>
                                          <p:spTgt spid="8207"/>
                                        </p:tgtEl>
                                      </p:cBhvr>
                                      <p:from x="10000" y="10000"/>
                                      <p:to x="200000" y="450000"/>
                                    </p:animScale>
                                    <p:animScale>
                                      <p:cBhvr>
                                        <p:cTn id="21" dur="615" accel="100000" fill="hold">
                                          <p:stCondLst>
                                            <p:cond delay="385"/>
                                          </p:stCondLst>
                                        </p:cTn>
                                        <p:tgtEl>
                                          <p:spTgt spid="8207"/>
                                        </p:tgtEl>
                                      </p:cBhvr>
                                      <p:from x="200000" y="450000"/>
                                      <p:to x="100000" y="100000"/>
                                    </p:animScale>
                                    <p:set>
                                      <p:cBhvr>
                                        <p:cTn id="22" dur="385" fill="hold"/>
                                        <p:tgtEl>
                                          <p:spTgt spid="8207"/>
                                        </p:tgtEl>
                                        <p:attrNameLst>
                                          <p:attrName>ppt_x</p:attrName>
                                        </p:attrNameLst>
                                      </p:cBhvr>
                                      <p:to>
                                        <p:strVal val="(0.5)"/>
                                      </p:to>
                                    </p:set>
                                    <p:anim from="(0.5)" to="(#ppt_x)" calcmode="lin" valueType="num">
                                      <p:cBhvr>
                                        <p:cTn id="23" dur="615" accel="100000" fill="hold">
                                          <p:stCondLst>
                                            <p:cond delay="385"/>
                                          </p:stCondLst>
                                        </p:cTn>
                                        <p:tgtEl>
                                          <p:spTgt spid="8207"/>
                                        </p:tgtEl>
                                        <p:attrNameLst>
                                          <p:attrName>ppt_x</p:attrName>
                                        </p:attrNameLst>
                                      </p:cBhvr>
                                    </p:anim>
                                    <p:set>
                                      <p:cBhvr>
                                        <p:cTn id="24" dur="385" fill="hold"/>
                                        <p:tgtEl>
                                          <p:spTgt spid="8207"/>
                                        </p:tgtEl>
                                        <p:attrNameLst>
                                          <p:attrName>ppt_y</p:attrName>
                                        </p:attrNameLst>
                                      </p:cBhvr>
                                      <p:to>
                                        <p:strVal val="(#ppt_y+0.4)"/>
                                      </p:to>
                                    </p:set>
                                    <p:anim from="(#ppt_y+0.4)" to="(#ppt_y)" calcmode="lin" valueType="num">
                                      <p:cBhvr>
                                        <p:cTn id="25" dur="615" accel="100000" fill="hold">
                                          <p:stCondLst>
                                            <p:cond delay="385"/>
                                          </p:stCondLst>
                                        </p:cTn>
                                        <p:tgtEl>
                                          <p:spTgt spid="8207"/>
                                        </p:tgtEl>
                                        <p:attrNameLst>
                                          <p:attrName>ppt_y</p:attrName>
                                        </p:attrNameLst>
                                      </p:cBhvr>
                                    </p:anim>
                                  </p:childTnLst>
                                </p:cTn>
                              </p:par>
                            </p:childTnLst>
                          </p:cTn>
                        </p:par>
                      </p:childTnLst>
                    </p:cTn>
                  </p:par>
                  <p:par>
                    <p:cTn id="26" fill="hold">
                      <p:stCondLst>
                        <p:cond delay="indefinite"/>
                      </p:stCondLst>
                      <p:childTnLst>
                        <p:par>
                          <p:cTn id="27" fill="hold">
                            <p:stCondLst>
                              <p:cond delay="0"/>
                            </p:stCondLst>
                            <p:childTnLst>
                              <p:par>
                                <p:cTn id="28" presetID="2" presetClass="entr" presetSubtype="1" fill="hold" grpId="0" nodeType="clickEffect">
                                  <p:stCondLst>
                                    <p:cond delay="0"/>
                                  </p:stCondLst>
                                  <p:childTnLst>
                                    <p:set>
                                      <p:cBhvr>
                                        <p:cTn id="29" dur="1" fill="hold">
                                          <p:stCondLst>
                                            <p:cond delay="0"/>
                                          </p:stCondLst>
                                        </p:cTn>
                                        <p:tgtEl>
                                          <p:spTgt spid="8198"/>
                                        </p:tgtEl>
                                        <p:attrNameLst>
                                          <p:attrName>style.visibility</p:attrName>
                                        </p:attrNameLst>
                                      </p:cBhvr>
                                      <p:to>
                                        <p:strVal val="visible"/>
                                      </p:to>
                                    </p:set>
                                    <p:anim calcmode="lin" valueType="num">
                                      <p:cBhvr additive="base">
                                        <p:cTn id="30" dur="1000" fill="hold"/>
                                        <p:tgtEl>
                                          <p:spTgt spid="8198"/>
                                        </p:tgtEl>
                                        <p:attrNameLst>
                                          <p:attrName>ppt_x</p:attrName>
                                        </p:attrNameLst>
                                      </p:cBhvr>
                                      <p:tavLst>
                                        <p:tav tm="0">
                                          <p:val>
                                            <p:strVal val="#ppt_x"/>
                                          </p:val>
                                        </p:tav>
                                        <p:tav tm="100000">
                                          <p:val>
                                            <p:strVal val="#ppt_x"/>
                                          </p:val>
                                        </p:tav>
                                      </p:tavLst>
                                    </p:anim>
                                    <p:anim calcmode="lin" valueType="num">
                                      <p:cBhvr additive="base">
                                        <p:cTn id="31" dur="1000" fill="hold"/>
                                        <p:tgtEl>
                                          <p:spTgt spid="8198"/>
                                        </p:tgtEl>
                                        <p:attrNameLst>
                                          <p:attrName>ppt_y</p:attrName>
                                        </p:attrNameLst>
                                      </p:cBhvr>
                                      <p:tavLst>
                                        <p:tav tm="0">
                                          <p:val>
                                            <p:strVal val="0-#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2" fill="hold" grpId="0" nodeType="clickEffect">
                                  <p:stCondLst>
                                    <p:cond delay="0"/>
                                  </p:stCondLst>
                                  <p:childTnLst>
                                    <p:set>
                                      <p:cBhvr>
                                        <p:cTn id="35" dur="1" fill="hold">
                                          <p:stCondLst>
                                            <p:cond delay="0"/>
                                          </p:stCondLst>
                                        </p:cTn>
                                        <p:tgtEl>
                                          <p:spTgt spid="8205"/>
                                        </p:tgtEl>
                                        <p:attrNameLst>
                                          <p:attrName>style.visibility</p:attrName>
                                        </p:attrNameLst>
                                      </p:cBhvr>
                                      <p:to>
                                        <p:strVal val="visible"/>
                                      </p:to>
                                    </p:set>
                                    <p:anim calcmode="lin" valueType="num">
                                      <p:cBhvr additive="base">
                                        <p:cTn id="36" dur="1000" fill="hold"/>
                                        <p:tgtEl>
                                          <p:spTgt spid="8205"/>
                                        </p:tgtEl>
                                        <p:attrNameLst>
                                          <p:attrName>ppt_x</p:attrName>
                                        </p:attrNameLst>
                                      </p:cBhvr>
                                      <p:tavLst>
                                        <p:tav tm="0">
                                          <p:val>
                                            <p:strVal val="1+#ppt_w/2"/>
                                          </p:val>
                                        </p:tav>
                                        <p:tav tm="100000">
                                          <p:val>
                                            <p:strVal val="#ppt_x"/>
                                          </p:val>
                                        </p:tav>
                                      </p:tavLst>
                                    </p:anim>
                                    <p:anim calcmode="lin" valueType="num">
                                      <p:cBhvr additive="base">
                                        <p:cTn id="37" dur="1000" fill="hold"/>
                                        <p:tgtEl>
                                          <p:spTgt spid="8205"/>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51" presetClass="entr" presetSubtype="0" fill="hold" grpId="0" nodeType="clickEffect">
                                  <p:stCondLst>
                                    <p:cond delay="0"/>
                                  </p:stCondLst>
                                  <p:childTnLst>
                                    <p:set>
                                      <p:cBhvr>
                                        <p:cTn id="41" dur="1" fill="hold">
                                          <p:stCondLst>
                                            <p:cond delay="0"/>
                                          </p:stCondLst>
                                        </p:cTn>
                                        <p:tgtEl>
                                          <p:spTgt spid="8208"/>
                                        </p:tgtEl>
                                        <p:attrNameLst>
                                          <p:attrName>style.visibility</p:attrName>
                                        </p:attrNameLst>
                                      </p:cBhvr>
                                      <p:to>
                                        <p:strVal val="visible"/>
                                      </p:to>
                                    </p:set>
                                    <p:animEffect transition="in" filter="fade">
                                      <p:cBhvr>
                                        <p:cTn id="42" dur="385" decel="100000"/>
                                        <p:tgtEl>
                                          <p:spTgt spid="8208"/>
                                        </p:tgtEl>
                                      </p:cBhvr>
                                    </p:animEffect>
                                    <p:animScale>
                                      <p:cBhvr>
                                        <p:cTn id="43" dur="385" decel="100000"/>
                                        <p:tgtEl>
                                          <p:spTgt spid="8208"/>
                                        </p:tgtEl>
                                      </p:cBhvr>
                                      <p:from x="10000" y="10000"/>
                                      <p:to x="200000" y="450000"/>
                                    </p:animScale>
                                    <p:animScale>
                                      <p:cBhvr>
                                        <p:cTn id="44" dur="615" accel="100000" fill="hold">
                                          <p:stCondLst>
                                            <p:cond delay="385"/>
                                          </p:stCondLst>
                                        </p:cTn>
                                        <p:tgtEl>
                                          <p:spTgt spid="8208"/>
                                        </p:tgtEl>
                                      </p:cBhvr>
                                      <p:from x="200000" y="450000"/>
                                      <p:to x="100000" y="100000"/>
                                    </p:animScale>
                                    <p:set>
                                      <p:cBhvr>
                                        <p:cTn id="45" dur="385" fill="hold"/>
                                        <p:tgtEl>
                                          <p:spTgt spid="8208"/>
                                        </p:tgtEl>
                                        <p:attrNameLst>
                                          <p:attrName>ppt_x</p:attrName>
                                        </p:attrNameLst>
                                      </p:cBhvr>
                                      <p:to>
                                        <p:strVal val="(0.5)"/>
                                      </p:to>
                                    </p:set>
                                    <p:anim from="(0.5)" to="(#ppt_x)" calcmode="lin" valueType="num">
                                      <p:cBhvr>
                                        <p:cTn id="46" dur="615" accel="100000" fill="hold">
                                          <p:stCondLst>
                                            <p:cond delay="385"/>
                                          </p:stCondLst>
                                        </p:cTn>
                                        <p:tgtEl>
                                          <p:spTgt spid="8208"/>
                                        </p:tgtEl>
                                        <p:attrNameLst>
                                          <p:attrName>ppt_x</p:attrName>
                                        </p:attrNameLst>
                                      </p:cBhvr>
                                    </p:anim>
                                    <p:set>
                                      <p:cBhvr>
                                        <p:cTn id="47" dur="385" fill="hold"/>
                                        <p:tgtEl>
                                          <p:spTgt spid="8208"/>
                                        </p:tgtEl>
                                        <p:attrNameLst>
                                          <p:attrName>ppt_y</p:attrName>
                                        </p:attrNameLst>
                                      </p:cBhvr>
                                      <p:to>
                                        <p:strVal val="(#ppt_y+0.4)"/>
                                      </p:to>
                                    </p:set>
                                    <p:anim from="(#ppt_y+0.4)" to="(#ppt_y)" calcmode="lin" valueType="num">
                                      <p:cBhvr>
                                        <p:cTn id="48" dur="615" accel="100000" fill="hold">
                                          <p:stCondLst>
                                            <p:cond delay="385"/>
                                          </p:stCondLst>
                                        </p:cTn>
                                        <p:tgtEl>
                                          <p:spTgt spid="8208"/>
                                        </p:tgtEl>
                                        <p:attrNameLst>
                                          <p:attrName>ppt_y</p:attrName>
                                        </p:attrNameLst>
                                      </p:cBhvr>
                                    </p:anim>
                                  </p:childTnLst>
                                </p:cTn>
                              </p:par>
                            </p:childTnLst>
                          </p:cTn>
                        </p:par>
                      </p:childTnLst>
                    </p:cTn>
                  </p:par>
                  <p:par>
                    <p:cTn id="49" fill="hold">
                      <p:stCondLst>
                        <p:cond delay="indefinite"/>
                      </p:stCondLst>
                      <p:childTnLst>
                        <p:par>
                          <p:cTn id="50" fill="hold">
                            <p:stCondLst>
                              <p:cond delay="0"/>
                            </p:stCondLst>
                            <p:childTnLst>
                              <p:par>
                                <p:cTn id="51" presetID="26" presetClass="entr" presetSubtype="0" fill="hold" grpId="0" nodeType="clickEffect">
                                  <p:stCondLst>
                                    <p:cond delay="0"/>
                                  </p:stCondLst>
                                  <p:childTnLst>
                                    <p:set>
                                      <p:cBhvr>
                                        <p:cTn id="52" dur="1" fill="hold">
                                          <p:stCondLst>
                                            <p:cond delay="0"/>
                                          </p:stCondLst>
                                        </p:cTn>
                                        <p:tgtEl>
                                          <p:spTgt spid="8206"/>
                                        </p:tgtEl>
                                        <p:attrNameLst>
                                          <p:attrName>style.visibility</p:attrName>
                                        </p:attrNameLst>
                                      </p:cBhvr>
                                      <p:to>
                                        <p:strVal val="visible"/>
                                      </p:to>
                                    </p:set>
                                    <p:animEffect transition="in" filter="wipe(down)">
                                      <p:cBhvr>
                                        <p:cTn id="53" dur="290">
                                          <p:stCondLst>
                                            <p:cond delay="0"/>
                                          </p:stCondLst>
                                        </p:cTn>
                                        <p:tgtEl>
                                          <p:spTgt spid="8206"/>
                                        </p:tgtEl>
                                      </p:cBhvr>
                                    </p:animEffect>
                                    <p:anim calcmode="lin" valueType="num">
                                      <p:cBhvr>
                                        <p:cTn id="54" dur="911" tmFilter="0,0; 0.14,0.36; 0.43,0.73; 0.71,0.91; 1.0,1.0">
                                          <p:stCondLst>
                                            <p:cond delay="0"/>
                                          </p:stCondLst>
                                        </p:cTn>
                                        <p:tgtEl>
                                          <p:spTgt spid="8206"/>
                                        </p:tgtEl>
                                        <p:attrNameLst>
                                          <p:attrName>ppt_x</p:attrName>
                                        </p:attrNameLst>
                                      </p:cBhvr>
                                      <p:tavLst>
                                        <p:tav tm="0">
                                          <p:val>
                                            <p:strVal val="#ppt_x-0.25"/>
                                          </p:val>
                                        </p:tav>
                                        <p:tav tm="100000">
                                          <p:val>
                                            <p:strVal val="#ppt_x"/>
                                          </p:val>
                                        </p:tav>
                                      </p:tavLst>
                                    </p:anim>
                                    <p:anim calcmode="lin" valueType="num">
                                      <p:cBhvr>
                                        <p:cTn id="55" dur="332" tmFilter="0.0,0.0; 0.25,0.07; 0.50,0.2; 0.75,0.467; 1.0,1.0">
                                          <p:stCondLst>
                                            <p:cond delay="0"/>
                                          </p:stCondLst>
                                        </p:cTn>
                                        <p:tgtEl>
                                          <p:spTgt spid="8206"/>
                                        </p:tgtEl>
                                        <p:attrNameLst>
                                          <p:attrName>ppt_y</p:attrName>
                                        </p:attrNameLst>
                                      </p:cBhvr>
                                      <p:tavLst>
                                        <p:tav tm="0" fmla="#ppt_y-sin(pi*$)/3">
                                          <p:val>
                                            <p:fltVal val="0.5"/>
                                          </p:val>
                                        </p:tav>
                                        <p:tav tm="100000">
                                          <p:val>
                                            <p:fltVal val="1"/>
                                          </p:val>
                                        </p:tav>
                                      </p:tavLst>
                                    </p:anim>
                                    <p:anim calcmode="lin" valueType="num">
                                      <p:cBhvr>
                                        <p:cTn id="56" dur="332" tmFilter="0, 0; 0.125,0.2665; 0.25,0.4; 0.375,0.465; 0.5,0.5;  0.625,0.535; 0.75,0.6; 0.875,0.7335; 1,1">
                                          <p:stCondLst>
                                            <p:cond delay="332"/>
                                          </p:stCondLst>
                                        </p:cTn>
                                        <p:tgtEl>
                                          <p:spTgt spid="8206"/>
                                        </p:tgtEl>
                                        <p:attrNameLst>
                                          <p:attrName>ppt_y</p:attrName>
                                        </p:attrNameLst>
                                      </p:cBhvr>
                                      <p:tavLst>
                                        <p:tav tm="0" fmla="#ppt_y-sin(pi*$)/9">
                                          <p:val>
                                            <p:fltVal val="0"/>
                                          </p:val>
                                        </p:tav>
                                        <p:tav tm="100000">
                                          <p:val>
                                            <p:fltVal val="1"/>
                                          </p:val>
                                        </p:tav>
                                      </p:tavLst>
                                    </p:anim>
                                    <p:anim calcmode="lin" valueType="num">
                                      <p:cBhvr>
                                        <p:cTn id="57" dur="166" tmFilter="0, 0; 0.125,0.2665; 0.25,0.4; 0.375,0.465; 0.5,0.5;  0.625,0.535; 0.75,0.6; 0.875,0.7335; 1,1">
                                          <p:stCondLst>
                                            <p:cond delay="662"/>
                                          </p:stCondLst>
                                        </p:cTn>
                                        <p:tgtEl>
                                          <p:spTgt spid="8206"/>
                                        </p:tgtEl>
                                        <p:attrNameLst>
                                          <p:attrName>ppt_y</p:attrName>
                                        </p:attrNameLst>
                                      </p:cBhvr>
                                      <p:tavLst>
                                        <p:tav tm="0" fmla="#ppt_y-sin(pi*$)/27">
                                          <p:val>
                                            <p:fltVal val="0"/>
                                          </p:val>
                                        </p:tav>
                                        <p:tav tm="100000">
                                          <p:val>
                                            <p:fltVal val="1"/>
                                          </p:val>
                                        </p:tav>
                                      </p:tavLst>
                                    </p:anim>
                                    <p:anim calcmode="lin" valueType="num">
                                      <p:cBhvr>
                                        <p:cTn id="58" dur="82" tmFilter="0, 0; 0.125,0.2665; 0.25,0.4; 0.375,0.465; 0.5,0.5;  0.625,0.535; 0.75,0.6; 0.875,0.7335; 1,1">
                                          <p:stCondLst>
                                            <p:cond delay="828"/>
                                          </p:stCondLst>
                                        </p:cTn>
                                        <p:tgtEl>
                                          <p:spTgt spid="8206"/>
                                        </p:tgtEl>
                                        <p:attrNameLst>
                                          <p:attrName>ppt_y</p:attrName>
                                        </p:attrNameLst>
                                      </p:cBhvr>
                                      <p:tavLst>
                                        <p:tav tm="0" fmla="#ppt_y-sin(pi*$)/81">
                                          <p:val>
                                            <p:fltVal val="0"/>
                                          </p:val>
                                        </p:tav>
                                        <p:tav tm="100000">
                                          <p:val>
                                            <p:fltVal val="1"/>
                                          </p:val>
                                        </p:tav>
                                      </p:tavLst>
                                    </p:anim>
                                    <p:animScale>
                                      <p:cBhvr>
                                        <p:cTn id="59" dur="13">
                                          <p:stCondLst>
                                            <p:cond delay="325"/>
                                          </p:stCondLst>
                                        </p:cTn>
                                        <p:tgtEl>
                                          <p:spTgt spid="8206"/>
                                        </p:tgtEl>
                                      </p:cBhvr>
                                      <p:to x="100000" y="60000"/>
                                    </p:animScale>
                                    <p:animScale>
                                      <p:cBhvr>
                                        <p:cTn id="60" dur="83" decel="50000">
                                          <p:stCondLst>
                                            <p:cond delay="338"/>
                                          </p:stCondLst>
                                        </p:cTn>
                                        <p:tgtEl>
                                          <p:spTgt spid="8206"/>
                                        </p:tgtEl>
                                      </p:cBhvr>
                                      <p:to x="100000" y="100000"/>
                                    </p:animScale>
                                    <p:animScale>
                                      <p:cBhvr>
                                        <p:cTn id="61" dur="13">
                                          <p:stCondLst>
                                            <p:cond delay="656"/>
                                          </p:stCondLst>
                                        </p:cTn>
                                        <p:tgtEl>
                                          <p:spTgt spid="8206"/>
                                        </p:tgtEl>
                                      </p:cBhvr>
                                      <p:to x="100000" y="80000"/>
                                    </p:animScale>
                                    <p:animScale>
                                      <p:cBhvr>
                                        <p:cTn id="62" dur="83" decel="50000">
                                          <p:stCondLst>
                                            <p:cond delay="669"/>
                                          </p:stCondLst>
                                        </p:cTn>
                                        <p:tgtEl>
                                          <p:spTgt spid="8206"/>
                                        </p:tgtEl>
                                      </p:cBhvr>
                                      <p:to x="100000" y="100000"/>
                                    </p:animScale>
                                    <p:animScale>
                                      <p:cBhvr>
                                        <p:cTn id="63" dur="13">
                                          <p:stCondLst>
                                            <p:cond delay="821"/>
                                          </p:stCondLst>
                                        </p:cTn>
                                        <p:tgtEl>
                                          <p:spTgt spid="8206"/>
                                        </p:tgtEl>
                                      </p:cBhvr>
                                      <p:to x="100000" y="90000"/>
                                    </p:animScale>
                                    <p:animScale>
                                      <p:cBhvr>
                                        <p:cTn id="64" dur="83" decel="50000">
                                          <p:stCondLst>
                                            <p:cond delay="834"/>
                                          </p:stCondLst>
                                        </p:cTn>
                                        <p:tgtEl>
                                          <p:spTgt spid="8206"/>
                                        </p:tgtEl>
                                      </p:cBhvr>
                                      <p:to x="100000" y="100000"/>
                                    </p:animScale>
                                    <p:animScale>
                                      <p:cBhvr>
                                        <p:cTn id="65" dur="13">
                                          <p:stCondLst>
                                            <p:cond delay="904"/>
                                          </p:stCondLst>
                                        </p:cTn>
                                        <p:tgtEl>
                                          <p:spTgt spid="8206"/>
                                        </p:tgtEl>
                                      </p:cBhvr>
                                      <p:to x="100000" y="95000"/>
                                    </p:animScale>
                                    <p:animScale>
                                      <p:cBhvr>
                                        <p:cTn id="66" dur="83" decel="50000">
                                          <p:stCondLst>
                                            <p:cond delay="917"/>
                                          </p:stCondLst>
                                        </p:cTn>
                                        <p:tgtEl>
                                          <p:spTgt spid="8206"/>
                                        </p:tgtEl>
                                      </p:cBhvr>
                                      <p:to x="100000" y="100000"/>
                                    </p:animScale>
                                  </p:childTnLst>
                                </p:cTn>
                              </p:par>
                            </p:childTnLst>
                          </p:cTn>
                        </p:par>
                      </p:childTnLst>
                    </p:cTn>
                  </p:par>
                  <p:par>
                    <p:cTn id="67" fill="hold">
                      <p:stCondLst>
                        <p:cond delay="indefinite"/>
                      </p:stCondLst>
                      <p:childTnLst>
                        <p:par>
                          <p:cTn id="68" fill="hold">
                            <p:stCondLst>
                              <p:cond delay="0"/>
                            </p:stCondLst>
                            <p:childTnLst>
                              <p:par>
                                <p:cTn id="69" presetID="2" presetClass="entr" presetSubtype="1" fill="hold" grpId="0" nodeType="clickEffect">
                                  <p:stCondLst>
                                    <p:cond delay="0"/>
                                  </p:stCondLst>
                                  <p:childTnLst>
                                    <p:set>
                                      <p:cBhvr>
                                        <p:cTn id="70" dur="1" fill="hold">
                                          <p:stCondLst>
                                            <p:cond delay="0"/>
                                          </p:stCondLst>
                                        </p:cTn>
                                        <p:tgtEl>
                                          <p:spTgt spid="8199"/>
                                        </p:tgtEl>
                                        <p:attrNameLst>
                                          <p:attrName>style.visibility</p:attrName>
                                        </p:attrNameLst>
                                      </p:cBhvr>
                                      <p:to>
                                        <p:strVal val="visible"/>
                                      </p:to>
                                    </p:set>
                                    <p:anim calcmode="lin" valueType="num">
                                      <p:cBhvr additive="base">
                                        <p:cTn id="71" dur="1000" fill="hold"/>
                                        <p:tgtEl>
                                          <p:spTgt spid="8199"/>
                                        </p:tgtEl>
                                        <p:attrNameLst>
                                          <p:attrName>ppt_x</p:attrName>
                                        </p:attrNameLst>
                                      </p:cBhvr>
                                      <p:tavLst>
                                        <p:tav tm="0">
                                          <p:val>
                                            <p:strVal val="#ppt_x"/>
                                          </p:val>
                                        </p:tav>
                                        <p:tav tm="100000">
                                          <p:val>
                                            <p:strVal val="#ppt_x"/>
                                          </p:val>
                                        </p:tav>
                                      </p:tavLst>
                                    </p:anim>
                                    <p:anim calcmode="lin" valueType="num">
                                      <p:cBhvr additive="base">
                                        <p:cTn id="72" dur="1000" fill="hold"/>
                                        <p:tgtEl>
                                          <p:spTgt spid="8199"/>
                                        </p:tgtEl>
                                        <p:attrNameLst>
                                          <p:attrName>ppt_y</p:attrName>
                                        </p:attrNameLst>
                                      </p:cBhvr>
                                      <p:tavLst>
                                        <p:tav tm="0">
                                          <p:val>
                                            <p:strVal val="0-#ppt_h/2"/>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2" presetClass="entr" presetSubtype="2" fill="hold" grpId="0" nodeType="clickEffect">
                                  <p:stCondLst>
                                    <p:cond delay="0"/>
                                  </p:stCondLst>
                                  <p:childTnLst>
                                    <p:set>
                                      <p:cBhvr>
                                        <p:cTn id="76" dur="1" fill="hold">
                                          <p:stCondLst>
                                            <p:cond delay="0"/>
                                          </p:stCondLst>
                                        </p:cTn>
                                        <p:tgtEl>
                                          <p:spTgt spid="8200"/>
                                        </p:tgtEl>
                                        <p:attrNameLst>
                                          <p:attrName>style.visibility</p:attrName>
                                        </p:attrNameLst>
                                      </p:cBhvr>
                                      <p:to>
                                        <p:strVal val="visible"/>
                                      </p:to>
                                    </p:set>
                                    <p:anim calcmode="lin" valueType="num">
                                      <p:cBhvr additive="base">
                                        <p:cTn id="77" dur="1000" fill="hold"/>
                                        <p:tgtEl>
                                          <p:spTgt spid="8200"/>
                                        </p:tgtEl>
                                        <p:attrNameLst>
                                          <p:attrName>ppt_x</p:attrName>
                                        </p:attrNameLst>
                                      </p:cBhvr>
                                      <p:tavLst>
                                        <p:tav tm="0">
                                          <p:val>
                                            <p:strVal val="1+#ppt_w/2"/>
                                          </p:val>
                                        </p:tav>
                                        <p:tav tm="100000">
                                          <p:val>
                                            <p:strVal val="#ppt_x"/>
                                          </p:val>
                                        </p:tav>
                                      </p:tavLst>
                                    </p:anim>
                                    <p:anim calcmode="lin" valueType="num">
                                      <p:cBhvr additive="base">
                                        <p:cTn id="78" dur="1000" fill="hold"/>
                                        <p:tgtEl>
                                          <p:spTgt spid="8200"/>
                                        </p:tgtEl>
                                        <p:attrNameLst>
                                          <p:attrName>ppt_y</p:attrName>
                                        </p:attrNameLst>
                                      </p:cBhvr>
                                      <p:tavLst>
                                        <p:tav tm="0">
                                          <p:val>
                                            <p:strVal val="#ppt_y"/>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51" presetClass="entr" presetSubtype="0" fill="hold" grpId="0" nodeType="clickEffect">
                                  <p:stCondLst>
                                    <p:cond delay="0"/>
                                  </p:stCondLst>
                                  <p:childTnLst>
                                    <p:set>
                                      <p:cBhvr>
                                        <p:cTn id="82" dur="1" fill="hold">
                                          <p:stCondLst>
                                            <p:cond delay="0"/>
                                          </p:stCondLst>
                                        </p:cTn>
                                        <p:tgtEl>
                                          <p:spTgt spid="8209"/>
                                        </p:tgtEl>
                                        <p:attrNameLst>
                                          <p:attrName>style.visibility</p:attrName>
                                        </p:attrNameLst>
                                      </p:cBhvr>
                                      <p:to>
                                        <p:strVal val="visible"/>
                                      </p:to>
                                    </p:set>
                                    <p:animEffect transition="in" filter="fade">
                                      <p:cBhvr>
                                        <p:cTn id="83" dur="385" decel="100000"/>
                                        <p:tgtEl>
                                          <p:spTgt spid="8209"/>
                                        </p:tgtEl>
                                      </p:cBhvr>
                                    </p:animEffect>
                                    <p:animScale>
                                      <p:cBhvr>
                                        <p:cTn id="84" dur="385" decel="100000"/>
                                        <p:tgtEl>
                                          <p:spTgt spid="8209"/>
                                        </p:tgtEl>
                                      </p:cBhvr>
                                      <p:from x="10000" y="10000"/>
                                      <p:to x="200000" y="450000"/>
                                    </p:animScale>
                                    <p:animScale>
                                      <p:cBhvr>
                                        <p:cTn id="85" dur="615" accel="100000" fill="hold">
                                          <p:stCondLst>
                                            <p:cond delay="385"/>
                                          </p:stCondLst>
                                        </p:cTn>
                                        <p:tgtEl>
                                          <p:spTgt spid="8209"/>
                                        </p:tgtEl>
                                      </p:cBhvr>
                                      <p:from x="200000" y="450000"/>
                                      <p:to x="100000" y="100000"/>
                                    </p:animScale>
                                    <p:set>
                                      <p:cBhvr>
                                        <p:cTn id="86" dur="385" fill="hold"/>
                                        <p:tgtEl>
                                          <p:spTgt spid="8209"/>
                                        </p:tgtEl>
                                        <p:attrNameLst>
                                          <p:attrName>ppt_x</p:attrName>
                                        </p:attrNameLst>
                                      </p:cBhvr>
                                      <p:to>
                                        <p:strVal val="(0.5)"/>
                                      </p:to>
                                    </p:set>
                                    <p:anim from="(0.5)" to="(#ppt_x)" calcmode="lin" valueType="num">
                                      <p:cBhvr>
                                        <p:cTn id="87" dur="615" accel="100000" fill="hold">
                                          <p:stCondLst>
                                            <p:cond delay="385"/>
                                          </p:stCondLst>
                                        </p:cTn>
                                        <p:tgtEl>
                                          <p:spTgt spid="8209"/>
                                        </p:tgtEl>
                                        <p:attrNameLst>
                                          <p:attrName>ppt_x</p:attrName>
                                        </p:attrNameLst>
                                      </p:cBhvr>
                                    </p:anim>
                                    <p:set>
                                      <p:cBhvr>
                                        <p:cTn id="88" dur="385" fill="hold"/>
                                        <p:tgtEl>
                                          <p:spTgt spid="8209"/>
                                        </p:tgtEl>
                                        <p:attrNameLst>
                                          <p:attrName>ppt_y</p:attrName>
                                        </p:attrNameLst>
                                      </p:cBhvr>
                                      <p:to>
                                        <p:strVal val="(#ppt_y+0.4)"/>
                                      </p:to>
                                    </p:set>
                                    <p:anim from="(#ppt_y+0.4)" to="(#ppt_y)" calcmode="lin" valueType="num">
                                      <p:cBhvr>
                                        <p:cTn id="89" dur="615" accel="100000" fill="hold">
                                          <p:stCondLst>
                                            <p:cond delay="385"/>
                                          </p:stCondLst>
                                        </p:cTn>
                                        <p:tgtEl>
                                          <p:spTgt spid="8209"/>
                                        </p:tgtEl>
                                        <p:attrNameLst>
                                          <p:attrName>ppt_y</p:attrName>
                                        </p:attrNameLst>
                                      </p:cBhvr>
                                    </p:anim>
                                  </p:childTnLst>
                                </p:cTn>
                              </p:par>
                            </p:childTnLst>
                          </p:cTn>
                        </p:par>
                      </p:childTnLst>
                    </p:cTn>
                  </p:par>
                  <p:par>
                    <p:cTn id="90" fill="hold">
                      <p:stCondLst>
                        <p:cond delay="indefinite"/>
                      </p:stCondLst>
                      <p:childTnLst>
                        <p:par>
                          <p:cTn id="91" fill="hold">
                            <p:stCondLst>
                              <p:cond delay="0"/>
                            </p:stCondLst>
                            <p:childTnLst>
                              <p:par>
                                <p:cTn id="92" presetID="2" presetClass="entr" presetSubtype="4" fill="hold" grpId="0" nodeType="clickEffect">
                                  <p:stCondLst>
                                    <p:cond delay="0"/>
                                  </p:stCondLst>
                                  <p:childTnLst>
                                    <p:set>
                                      <p:cBhvr>
                                        <p:cTn id="93" dur="1" fill="hold">
                                          <p:stCondLst>
                                            <p:cond delay="0"/>
                                          </p:stCondLst>
                                        </p:cTn>
                                        <p:tgtEl>
                                          <p:spTgt spid="8201"/>
                                        </p:tgtEl>
                                        <p:attrNameLst>
                                          <p:attrName>style.visibility</p:attrName>
                                        </p:attrNameLst>
                                      </p:cBhvr>
                                      <p:to>
                                        <p:strVal val="visible"/>
                                      </p:to>
                                    </p:set>
                                    <p:anim calcmode="lin" valueType="num">
                                      <p:cBhvr additive="base">
                                        <p:cTn id="94" dur="1000" fill="hold"/>
                                        <p:tgtEl>
                                          <p:spTgt spid="8201"/>
                                        </p:tgtEl>
                                        <p:attrNameLst>
                                          <p:attrName>ppt_x</p:attrName>
                                        </p:attrNameLst>
                                      </p:cBhvr>
                                      <p:tavLst>
                                        <p:tav tm="0">
                                          <p:val>
                                            <p:strVal val="#ppt_x"/>
                                          </p:val>
                                        </p:tav>
                                        <p:tav tm="100000">
                                          <p:val>
                                            <p:strVal val="#ppt_x"/>
                                          </p:val>
                                        </p:tav>
                                      </p:tavLst>
                                    </p:anim>
                                    <p:anim calcmode="lin" valueType="num">
                                      <p:cBhvr additive="base">
                                        <p:cTn id="95" dur="1000" fill="hold"/>
                                        <p:tgtEl>
                                          <p:spTgt spid="8201"/>
                                        </p:tgtEl>
                                        <p:attrNameLst>
                                          <p:attrName>ppt_y</p:attrName>
                                        </p:attrNameLst>
                                      </p:cBhvr>
                                      <p:tavLst>
                                        <p:tav tm="0">
                                          <p:val>
                                            <p:strVal val="1+#ppt_h/2"/>
                                          </p:val>
                                        </p:tav>
                                        <p:tav tm="100000">
                                          <p:val>
                                            <p:strVal val="#ppt_y"/>
                                          </p:val>
                                        </p:tav>
                                      </p:tavLst>
                                    </p:anim>
                                  </p:childTnLst>
                                </p:cTn>
                              </p:par>
                            </p:childTnLst>
                          </p:cTn>
                        </p:par>
                      </p:childTnLst>
                    </p:cTn>
                  </p:par>
                  <p:par>
                    <p:cTn id="96" fill="hold">
                      <p:stCondLst>
                        <p:cond delay="indefinite"/>
                      </p:stCondLst>
                      <p:childTnLst>
                        <p:par>
                          <p:cTn id="97" fill="hold">
                            <p:stCondLst>
                              <p:cond delay="0"/>
                            </p:stCondLst>
                            <p:childTnLst>
                              <p:par>
                                <p:cTn id="98" presetID="2" presetClass="entr" presetSubtype="2" fill="hold" grpId="0" nodeType="clickEffect">
                                  <p:stCondLst>
                                    <p:cond delay="0"/>
                                  </p:stCondLst>
                                  <p:childTnLst>
                                    <p:set>
                                      <p:cBhvr>
                                        <p:cTn id="99" dur="1" fill="hold">
                                          <p:stCondLst>
                                            <p:cond delay="0"/>
                                          </p:stCondLst>
                                        </p:cTn>
                                        <p:tgtEl>
                                          <p:spTgt spid="8202"/>
                                        </p:tgtEl>
                                        <p:attrNameLst>
                                          <p:attrName>style.visibility</p:attrName>
                                        </p:attrNameLst>
                                      </p:cBhvr>
                                      <p:to>
                                        <p:strVal val="visible"/>
                                      </p:to>
                                    </p:set>
                                    <p:anim calcmode="lin" valueType="num">
                                      <p:cBhvr additive="base">
                                        <p:cTn id="100" dur="1000" fill="hold"/>
                                        <p:tgtEl>
                                          <p:spTgt spid="8202"/>
                                        </p:tgtEl>
                                        <p:attrNameLst>
                                          <p:attrName>ppt_x</p:attrName>
                                        </p:attrNameLst>
                                      </p:cBhvr>
                                      <p:tavLst>
                                        <p:tav tm="0">
                                          <p:val>
                                            <p:strVal val="1+#ppt_w/2"/>
                                          </p:val>
                                        </p:tav>
                                        <p:tav tm="100000">
                                          <p:val>
                                            <p:strVal val="#ppt_x"/>
                                          </p:val>
                                        </p:tav>
                                      </p:tavLst>
                                    </p:anim>
                                    <p:anim calcmode="lin" valueType="num">
                                      <p:cBhvr additive="base">
                                        <p:cTn id="101" dur="1000" fill="hold"/>
                                        <p:tgtEl>
                                          <p:spTgt spid="8202"/>
                                        </p:tgtEl>
                                        <p:attrNameLst>
                                          <p:attrName>ppt_y</p:attrName>
                                        </p:attrNameLst>
                                      </p:cBhvr>
                                      <p:tavLst>
                                        <p:tav tm="0">
                                          <p:val>
                                            <p:strVal val="#ppt_y"/>
                                          </p:val>
                                        </p:tav>
                                        <p:tav tm="100000">
                                          <p:val>
                                            <p:strVal val="#ppt_y"/>
                                          </p:val>
                                        </p:tav>
                                      </p:tavLst>
                                    </p:anim>
                                  </p:childTnLst>
                                </p:cTn>
                              </p:par>
                            </p:childTnLst>
                          </p:cTn>
                        </p:par>
                      </p:childTnLst>
                    </p:cTn>
                  </p:par>
                  <p:par>
                    <p:cTn id="102" fill="hold">
                      <p:stCondLst>
                        <p:cond delay="indefinite"/>
                      </p:stCondLst>
                      <p:childTnLst>
                        <p:par>
                          <p:cTn id="103" fill="hold">
                            <p:stCondLst>
                              <p:cond delay="0"/>
                            </p:stCondLst>
                            <p:childTnLst>
                              <p:par>
                                <p:cTn id="104" presetID="51" presetClass="entr" presetSubtype="0" fill="hold" grpId="0" nodeType="clickEffect">
                                  <p:stCondLst>
                                    <p:cond delay="0"/>
                                  </p:stCondLst>
                                  <p:childTnLst>
                                    <p:set>
                                      <p:cBhvr>
                                        <p:cTn id="105" dur="1" fill="hold">
                                          <p:stCondLst>
                                            <p:cond delay="0"/>
                                          </p:stCondLst>
                                        </p:cTn>
                                        <p:tgtEl>
                                          <p:spTgt spid="8210"/>
                                        </p:tgtEl>
                                        <p:attrNameLst>
                                          <p:attrName>style.visibility</p:attrName>
                                        </p:attrNameLst>
                                      </p:cBhvr>
                                      <p:to>
                                        <p:strVal val="visible"/>
                                      </p:to>
                                    </p:set>
                                    <p:animEffect transition="in" filter="fade">
                                      <p:cBhvr>
                                        <p:cTn id="106" dur="385" decel="100000"/>
                                        <p:tgtEl>
                                          <p:spTgt spid="8210"/>
                                        </p:tgtEl>
                                      </p:cBhvr>
                                    </p:animEffect>
                                    <p:animScale>
                                      <p:cBhvr>
                                        <p:cTn id="107" dur="385" decel="100000"/>
                                        <p:tgtEl>
                                          <p:spTgt spid="8210"/>
                                        </p:tgtEl>
                                      </p:cBhvr>
                                      <p:from x="10000" y="10000"/>
                                      <p:to x="200000" y="450000"/>
                                    </p:animScale>
                                    <p:animScale>
                                      <p:cBhvr>
                                        <p:cTn id="108" dur="615" accel="100000" fill="hold">
                                          <p:stCondLst>
                                            <p:cond delay="385"/>
                                          </p:stCondLst>
                                        </p:cTn>
                                        <p:tgtEl>
                                          <p:spTgt spid="8210"/>
                                        </p:tgtEl>
                                      </p:cBhvr>
                                      <p:from x="200000" y="450000"/>
                                      <p:to x="100000" y="100000"/>
                                    </p:animScale>
                                    <p:set>
                                      <p:cBhvr>
                                        <p:cTn id="109" dur="385" fill="hold"/>
                                        <p:tgtEl>
                                          <p:spTgt spid="8210"/>
                                        </p:tgtEl>
                                        <p:attrNameLst>
                                          <p:attrName>ppt_x</p:attrName>
                                        </p:attrNameLst>
                                      </p:cBhvr>
                                      <p:to>
                                        <p:strVal val="(0.5)"/>
                                      </p:to>
                                    </p:set>
                                    <p:anim from="(0.5)" to="(#ppt_x)" calcmode="lin" valueType="num">
                                      <p:cBhvr>
                                        <p:cTn id="110" dur="615" accel="100000" fill="hold">
                                          <p:stCondLst>
                                            <p:cond delay="385"/>
                                          </p:stCondLst>
                                        </p:cTn>
                                        <p:tgtEl>
                                          <p:spTgt spid="8210"/>
                                        </p:tgtEl>
                                        <p:attrNameLst>
                                          <p:attrName>ppt_x</p:attrName>
                                        </p:attrNameLst>
                                      </p:cBhvr>
                                    </p:anim>
                                    <p:set>
                                      <p:cBhvr>
                                        <p:cTn id="111" dur="385" fill="hold"/>
                                        <p:tgtEl>
                                          <p:spTgt spid="8210"/>
                                        </p:tgtEl>
                                        <p:attrNameLst>
                                          <p:attrName>ppt_y</p:attrName>
                                        </p:attrNameLst>
                                      </p:cBhvr>
                                      <p:to>
                                        <p:strVal val="(#ppt_y+0.4)"/>
                                      </p:to>
                                    </p:set>
                                    <p:anim from="(#ppt_y+0.4)" to="(#ppt_y)" calcmode="lin" valueType="num">
                                      <p:cBhvr>
                                        <p:cTn id="112" dur="615" accel="100000" fill="hold">
                                          <p:stCondLst>
                                            <p:cond delay="385"/>
                                          </p:stCondLst>
                                        </p:cTn>
                                        <p:tgtEl>
                                          <p:spTgt spid="8210"/>
                                        </p:tgtEl>
                                        <p:attrNameLst>
                                          <p:attrName>ppt_y</p:attrName>
                                        </p:attrNameLst>
                                      </p:cBhvr>
                                    </p:anim>
                                  </p:childTnLst>
                                </p:cTn>
                              </p:par>
                            </p:childTnLst>
                          </p:cTn>
                        </p:par>
                      </p:childTnLst>
                    </p:cTn>
                  </p:par>
                  <p:par>
                    <p:cTn id="113" fill="hold">
                      <p:stCondLst>
                        <p:cond delay="indefinite"/>
                      </p:stCondLst>
                      <p:childTnLst>
                        <p:par>
                          <p:cTn id="114" fill="hold">
                            <p:stCondLst>
                              <p:cond delay="0"/>
                            </p:stCondLst>
                            <p:childTnLst>
                              <p:par>
                                <p:cTn id="115" presetID="2" presetClass="entr" presetSubtype="4" fill="hold" grpId="0" nodeType="clickEffect">
                                  <p:stCondLst>
                                    <p:cond delay="0"/>
                                  </p:stCondLst>
                                  <p:childTnLst>
                                    <p:set>
                                      <p:cBhvr>
                                        <p:cTn id="116" dur="1" fill="hold">
                                          <p:stCondLst>
                                            <p:cond delay="0"/>
                                          </p:stCondLst>
                                        </p:cTn>
                                        <p:tgtEl>
                                          <p:spTgt spid="8203"/>
                                        </p:tgtEl>
                                        <p:attrNameLst>
                                          <p:attrName>style.visibility</p:attrName>
                                        </p:attrNameLst>
                                      </p:cBhvr>
                                      <p:to>
                                        <p:strVal val="visible"/>
                                      </p:to>
                                    </p:set>
                                    <p:anim calcmode="lin" valueType="num">
                                      <p:cBhvr additive="base">
                                        <p:cTn id="117" dur="1000" fill="hold"/>
                                        <p:tgtEl>
                                          <p:spTgt spid="8203"/>
                                        </p:tgtEl>
                                        <p:attrNameLst>
                                          <p:attrName>ppt_x</p:attrName>
                                        </p:attrNameLst>
                                      </p:cBhvr>
                                      <p:tavLst>
                                        <p:tav tm="0">
                                          <p:val>
                                            <p:strVal val="#ppt_x"/>
                                          </p:val>
                                        </p:tav>
                                        <p:tav tm="100000">
                                          <p:val>
                                            <p:strVal val="#ppt_x"/>
                                          </p:val>
                                        </p:tav>
                                      </p:tavLst>
                                    </p:anim>
                                    <p:anim calcmode="lin" valueType="num">
                                      <p:cBhvr additive="base">
                                        <p:cTn id="118" dur="1000" fill="hold"/>
                                        <p:tgtEl>
                                          <p:spTgt spid="8203"/>
                                        </p:tgtEl>
                                        <p:attrNameLst>
                                          <p:attrName>ppt_y</p:attrName>
                                        </p:attrNameLst>
                                      </p:cBhvr>
                                      <p:tavLst>
                                        <p:tav tm="0">
                                          <p:val>
                                            <p:strVal val="1+#ppt_h/2"/>
                                          </p:val>
                                        </p:tav>
                                        <p:tav tm="100000">
                                          <p:val>
                                            <p:strVal val="#ppt_y"/>
                                          </p:val>
                                        </p:tav>
                                      </p:tavLst>
                                    </p:anim>
                                  </p:childTnLst>
                                </p:cTn>
                              </p:par>
                            </p:childTnLst>
                          </p:cTn>
                        </p:par>
                      </p:childTnLst>
                    </p:cTn>
                  </p:par>
                  <p:par>
                    <p:cTn id="119" fill="hold">
                      <p:stCondLst>
                        <p:cond delay="indefinite"/>
                      </p:stCondLst>
                      <p:childTnLst>
                        <p:par>
                          <p:cTn id="120" fill="hold">
                            <p:stCondLst>
                              <p:cond delay="0"/>
                            </p:stCondLst>
                            <p:childTnLst>
                              <p:par>
                                <p:cTn id="121" presetID="2" presetClass="entr" presetSubtype="2" fill="hold" grpId="0" nodeType="clickEffect">
                                  <p:stCondLst>
                                    <p:cond delay="0"/>
                                  </p:stCondLst>
                                  <p:childTnLst>
                                    <p:set>
                                      <p:cBhvr>
                                        <p:cTn id="122" dur="1" fill="hold">
                                          <p:stCondLst>
                                            <p:cond delay="0"/>
                                          </p:stCondLst>
                                        </p:cTn>
                                        <p:tgtEl>
                                          <p:spTgt spid="8204"/>
                                        </p:tgtEl>
                                        <p:attrNameLst>
                                          <p:attrName>style.visibility</p:attrName>
                                        </p:attrNameLst>
                                      </p:cBhvr>
                                      <p:to>
                                        <p:strVal val="visible"/>
                                      </p:to>
                                    </p:set>
                                    <p:anim calcmode="lin" valueType="num">
                                      <p:cBhvr additive="base">
                                        <p:cTn id="123" dur="1000" fill="hold"/>
                                        <p:tgtEl>
                                          <p:spTgt spid="8204"/>
                                        </p:tgtEl>
                                        <p:attrNameLst>
                                          <p:attrName>ppt_x</p:attrName>
                                        </p:attrNameLst>
                                      </p:cBhvr>
                                      <p:tavLst>
                                        <p:tav tm="0">
                                          <p:val>
                                            <p:strVal val="1+#ppt_w/2"/>
                                          </p:val>
                                        </p:tav>
                                        <p:tav tm="100000">
                                          <p:val>
                                            <p:strVal val="#ppt_x"/>
                                          </p:val>
                                        </p:tav>
                                      </p:tavLst>
                                    </p:anim>
                                    <p:anim calcmode="lin" valueType="num">
                                      <p:cBhvr additive="base">
                                        <p:cTn id="124" dur="1000" fill="hold"/>
                                        <p:tgtEl>
                                          <p:spTgt spid="8204"/>
                                        </p:tgtEl>
                                        <p:attrNameLst>
                                          <p:attrName>ppt_y</p:attrName>
                                        </p:attrNameLst>
                                      </p:cBhvr>
                                      <p:tavLst>
                                        <p:tav tm="0">
                                          <p:val>
                                            <p:strVal val="#ppt_y"/>
                                          </p:val>
                                        </p:tav>
                                        <p:tav tm="100000">
                                          <p:val>
                                            <p:strVal val="#ppt_y"/>
                                          </p:val>
                                        </p:tav>
                                      </p:tavLst>
                                    </p:anim>
                                  </p:childTnLst>
                                </p:cTn>
                              </p:par>
                            </p:childTnLst>
                          </p:cTn>
                        </p:par>
                      </p:childTnLst>
                    </p:cTn>
                  </p:par>
                  <p:par>
                    <p:cTn id="125" fill="hold">
                      <p:stCondLst>
                        <p:cond delay="indefinite"/>
                      </p:stCondLst>
                      <p:childTnLst>
                        <p:par>
                          <p:cTn id="126" fill="hold">
                            <p:stCondLst>
                              <p:cond delay="0"/>
                            </p:stCondLst>
                            <p:childTnLst>
                              <p:par>
                                <p:cTn id="127" presetID="51" presetClass="entr" presetSubtype="0" fill="hold" grpId="0" nodeType="clickEffect">
                                  <p:stCondLst>
                                    <p:cond delay="0"/>
                                  </p:stCondLst>
                                  <p:childTnLst>
                                    <p:set>
                                      <p:cBhvr>
                                        <p:cTn id="128" dur="1" fill="hold">
                                          <p:stCondLst>
                                            <p:cond delay="0"/>
                                          </p:stCondLst>
                                        </p:cTn>
                                        <p:tgtEl>
                                          <p:spTgt spid="8211"/>
                                        </p:tgtEl>
                                        <p:attrNameLst>
                                          <p:attrName>style.visibility</p:attrName>
                                        </p:attrNameLst>
                                      </p:cBhvr>
                                      <p:to>
                                        <p:strVal val="visible"/>
                                      </p:to>
                                    </p:set>
                                    <p:animEffect transition="in" filter="fade">
                                      <p:cBhvr>
                                        <p:cTn id="129" dur="385" decel="100000"/>
                                        <p:tgtEl>
                                          <p:spTgt spid="8211"/>
                                        </p:tgtEl>
                                      </p:cBhvr>
                                    </p:animEffect>
                                    <p:animScale>
                                      <p:cBhvr>
                                        <p:cTn id="130" dur="385" decel="100000"/>
                                        <p:tgtEl>
                                          <p:spTgt spid="8211"/>
                                        </p:tgtEl>
                                      </p:cBhvr>
                                      <p:from x="10000" y="10000"/>
                                      <p:to x="200000" y="450000"/>
                                    </p:animScale>
                                    <p:animScale>
                                      <p:cBhvr>
                                        <p:cTn id="131" dur="615" accel="100000" fill="hold">
                                          <p:stCondLst>
                                            <p:cond delay="385"/>
                                          </p:stCondLst>
                                        </p:cTn>
                                        <p:tgtEl>
                                          <p:spTgt spid="8211"/>
                                        </p:tgtEl>
                                      </p:cBhvr>
                                      <p:from x="200000" y="450000"/>
                                      <p:to x="100000" y="100000"/>
                                    </p:animScale>
                                    <p:set>
                                      <p:cBhvr>
                                        <p:cTn id="132" dur="385" fill="hold"/>
                                        <p:tgtEl>
                                          <p:spTgt spid="8211"/>
                                        </p:tgtEl>
                                        <p:attrNameLst>
                                          <p:attrName>ppt_x</p:attrName>
                                        </p:attrNameLst>
                                      </p:cBhvr>
                                      <p:to>
                                        <p:strVal val="(0.5)"/>
                                      </p:to>
                                    </p:set>
                                    <p:anim from="(0.5)" to="(#ppt_x)" calcmode="lin" valueType="num">
                                      <p:cBhvr>
                                        <p:cTn id="133" dur="615" accel="100000" fill="hold">
                                          <p:stCondLst>
                                            <p:cond delay="385"/>
                                          </p:stCondLst>
                                        </p:cTn>
                                        <p:tgtEl>
                                          <p:spTgt spid="8211"/>
                                        </p:tgtEl>
                                        <p:attrNameLst>
                                          <p:attrName>ppt_x</p:attrName>
                                        </p:attrNameLst>
                                      </p:cBhvr>
                                    </p:anim>
                                    <p:set>
                                      <p:cBhvr>
                                        <p:cTn id="134" dur="385" fill="hold"/>
                                        <p:tgtEl>
                                          <p:spTgt spid="8211"/>
                                        </p:tgtEl>
                                        <p:attrNameLst>
                                          <p:attrName>ppt_y</p:attrName>
                                        </p:attrNameLst>
                                      </p:cBhvr>
                                      <p:to>
                                        <p:strVal val="(#ppt_y+0.4)"/>
                                      </p:to>
                                    </p:set>
                                    <p:anim from="(#ppt_y+0.4)" to="(#ppt_y)" calcmode="lin" valueType="num">
                                      <p:cBhvr>
                                        <p:cTn id="135" dur="615" accel="100000" fill="hold">
                                          <p:stCondLst>
                                            <p:cond delay="385"/>
                                          </p:stCondLst>
                                        </p:cTn>
                                        <p:tgtEl>
                                          <p:spTgt spid="8211"/>
                                        </p:tgtEl>
                                        <p:attrNameLst>
                                          <p:attrName>ppt_y</p:attrName>
                                        </p:attrNameLst>
                                      </p:cBhvr>
                                    </p:anim>
                                  </p:childTnLst>
                                </p:cTn>
                              </p:par>
                            </p:childTnLst>
                          </p:cTn>
                        </p:par>
                      </p:childTnLst>
                    </p:cTn>
                  </p:par>
                  <p:par>
                    <p:cTn id="136" fill="hold">
                      <p:stCondLst>
                        <p:cond delay="indefinite"/>
                      </p:stCondLst>
                      <p:childTnLst>
                        <p:par>
                          <p:cTn id="137" fill="hold">
                            <p:stCondLst>
                              <p:cond delay="0"/>
                            </p:stCondLst>
                            <p:childTnLst>
                              <p:par>
                                <p:cTn id="138" presetID="2" presetClass="entr" presetSubtype="4" fill="hold" grpId="0" nodeType="clickEffect">
                                  <p:stCondLst>
                                    <p:cond delay="0"/>
                                  </p:stCondLst>
                                  <p:childTnLst>
                                    <p:set>
                                      <p:cBhvr>
                                        <p:cTn id="139" dur="1" fill="hold">
                                          <p:stCondLst>
                                            <p:cond delay="0"/>
                                          </p:stCondLst>
                                        </p:cTn>
                                        <p:tgtEl>
                                          <p:spTgt spid="8212"/>
                                        </p:tgtEl>
                                        <p:attrNameLst>
                                          <p:attrName>style.visibility</p:attrName>
                                        </p:attrNameLst>
                                      </p:cBhvr>
                                      <p:to>
                                        <p:strVal val="visible"/>
                                      </p:to>
                                    </p:set>
                                    <p:anim calcmode="lin" valueType="num">
                                      <p:cBhvr additive="base">
                                        <p:cTn id="140" dur="500" fill="hold"/>
                                        <p:tgtEl>
                                          <p:spTgt spid="8212"/>
                                        </p:tgtEl>
                                        <p:attrNameLst>
                                          <p:attrName>ppt_x</p:attrName>
                                        </p:attrNameLst>
                                      </p:cBhvr>
                                      <p:tavLst>
                                        <p:tav tm="0">
                                          <p:val>
                                            <p:strVal val="#ppt_x"/>
                                          </p:val>
                                        </p:tav>
                                        <p:tav tm="100000">
                                          <p:val>
                                            <p:strVal val="#ppt_x"/>
                                          </p:val>
                                        </p:tav>
                                      </p:tavLst>
                                    </p:anim>
                                    <p:anim calcmode="lin" valueType="num">
                                      <p:cBhvr additive="base">
                                        <p:cTn id="141" dur="500" fill="hold"/>
                                        <p:tgtEl>
                                          <p:spTgt spid="8212"/>
                                        </p:tgtEl>
                                        <p:attrNameLst>
                                          <p:attrName>ppt_y</p:attrName>
                                        </p:attrNameLst>
                                      </p:cBhvr>
                                      <p:tavLst>
                                        <p:tav tm="0">
                                          <p:val>
                                            <p:strVal val="1+#ppt_h/2"/>
                                          </p:val>
                                        </p:tav>
                                        <p:tav tm="100000">
                                          <p:val>
                                            <p:strVal val="#ppt_y"/>
                                          </p:val>
                                        </p:tav>
                                      </p:tavLst>
                                    </p:anim>
                                  </p:childTnLst>
                                </p:cTn>
                              </p:par>
                            </p:childTnLst>
                          </p:cTn>
                        </p:par>
                      </p:childTnLst>
                    </p:cTn>
                  </p:par>
                  <p:par>
                    <p:cTn id="142" fill="hold">
                      <p:stCondLst>
                        <p:cond delay="indefinite"/>
                      </p:stCondLst>
                      <p:childTnLst>
                        <p:par>
                          <p:cTn id="143" fill="hold">
                            <p:stCondLst>
                              <p:cond delay="0"/>
                            </p:stCondLst>
                            <p:childTnLst>
                              <p:par>
                                <p:cTn id="144" presetID="2" presetClass="entr" presetSubtype="1" fill="hold" nodeType="clickEffect">
                                  <p:stCondLst>
                                    <p:cond delay="0"/>
                                  </p:stCondLst>
                                  <p:childTnLst>
                                    <p:set>
                                      <p:cBhvr>
                                        <p:cTn id="145" dur="1" fill="hold">
                                          <p:stCondLst>
                                            <p:cond delay="0"/>
                                          </p:stCondLst>
                                        </p:cTn>
                                        <p:tgtEl>
                                          <p:spTgt spid="8213">
                                            <p:txEl>
                                              <p:pRg st="0" end="0"/>
                                            </p:txEl>
                                          </p:spTgt>
                                        </p:tgtEl>
                                        <p:attrNameLst>
                                          <p:attrName>style.visibility</p:attrName>
                                        </p:attrNameLst>
                                      </p:cBhvr>
                                      <p:to>
                                        <p:strVal val="visible"/>
                                      </p:to>
                                    </p:set>
                                    <p:anim calcmode="lin" valueType="num">
                                      <p:cBhvr additive="base">
                                        <p:cTn id="146" dur="500" fill="hold"/>
                                        <p:tgtEl>
                                          <p:spTgt spid="8213">
                                            <p:txEl>
                                              <p:pRg st="0" end="0"/>
                                            </p:txEl>
                                          </p:spTgt>
                                        </p:tgtEl>
                                        <p:attrNameLst>
                                          <p:attrName>ppt_x</p:attrName>
                                        </p:attrNameLst>
                                      </p:cBhvr>
                                      <p:tavLst>
                                        <p:tav tm="0">
                                          <p:val>
                                            <p:strVal val="#ppt_x"/>
                                          </p:val>
                                        </p:tav>
                                        <p:tav tm="100000">
                                          <p:val>
                                            <p:strVal val="#ppt_x"/>
                                          </p:val>
                                        </p:tav>
                                      </p:tavLst>
                                    </p:anim>
                                    <p:anim calcmode="lin" valueType="num">
                                      <p:cBhvr additive="base">
                                        <p:cTn id="147" dur="500" fill="hold"/>
                                        <p:tgtEl>
                                          <p:spTgt spid="8213">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7" grpId="0" animBg="1"/>
      <p:bldP spid="8198" grpId="0" autoUpdateAnimBg="0"/>
      <p:bldP spid="8199" grpId="0" autoUpdateAnimBg="0"/>
      <p:bldP spid="8200" grpId="0" autoUpdateAnimBg="0"/>
      <p:bldP spid="8201" grpId="0" autoUpdateAnimBg="0"/>
      <p:bldP spid="8202" grpId="0" autoUpdateAnimBg="0"/>
      <p:bldP spid="8203" grpId="0" autoUpdateAnimBg="0"/>
      <p:bldP spid="8204" grpId="0" autoUpdateAnimBg="0"/>
      <p:bldP spid="8205" grpId="0" autoUpdateAnimBg="0"/>
      <p:bldP spid="8206" grpId="0" animBg="1"/>
      <p:bldP spid="8207" grpId="0" animBg="1"/>
      <p:bldP spid="8208" grpId="0" animBg="1"/>
      <p:bldP spid="8209" grpId="0" animBg="1"/>
      <p:bldP spid="8210" grpId="0" animBg="1"/>
      <p:bldP spid="8211" grpId="0" animBg="1"/>
      <p:bldP spid="8212"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1" name="Picture 2" descr="ml004"/>
          <p:cNvPicPr>
            <a:picLocks noChangeAspect="1" noChangeArrowheads="1"/>
          </p:cNvPicPr>
          <p:nvPr/>
        </p:nvPicPr>
        <p:blipFill>
          <a:blip r:embed="rId2"/>
          <a:srcRect/>
          <a:stretch>
            <a:fillRect/>
          </a:stretch>
        </p:blipFill>
        <p:spPr bwMode="auto">
          <a:xfrm>
            <a:off x="2000250" y="6264275"/>
            <a:ext cx="5524500" cy="260350"/>
          </a:xfrm>
          <a:prstGeom prst="rect">
            <a:avLst/>
          </a:prstGeom>
          <a:noFill/>
          <a:ln w="9525">
            <a:noFill/>
            <a:miter lim="800000"/>
            <a:headEnd/>
            <a:tailEnd/>
          </a:ln>
        </p:spPr>
      </p:pic>
      <p:pic>
        <p:nvPicPr>
          <p:cNvPr id="30722" name="Picture 3" descr="346bd85cdb9dd20ffaf2c057"/>
          <p:cNvPicPr>
            <a:picLocks noChangeAspect="1" noChangeArrowheads="1"/>
          </p:cNvPicPr>
          <p:nvPr/>
        </p:nvPicPr>
        <p:blipFill>
          <a:blip r:embed="rId3"/>
          <a:srcRect/>
          <a:stretch>
            <a:fillRect/>
          </a:stretch>
        </p:blipFill>
        <p:spPr bwMode="auto">
          <a:xfrm>
            <a:off x="0" y="0"/>
            <a:ext cx="2627313" cy="6858000"/>
          </a:xfrm>
          <a:prstGeom prst="rect">
            <a:avLst/>
          </a:prstGeom>
          <a:noFill/>
          <a:ln w="9525">
            <a:noFill/>
            <a:miter lim="800000"/>
            <a:headEnd/>
            <a:tailEnd/>
          </a:ln>
        </p:spPr>
      </p:pic>
      <p:sp>
        <p:nvSpPr>
          <p:cNvPr id="30723" name="Text Box 4"/>
          <p:cNvSpPr txBox="1">
            <a:spLocks noChangeArrowheads="1"/>
          </p:cNvSpPr>
          <p:nvPr/>
        </p:nvSpPr>
        <p:spPr bwMode="auto">
          <a:xfrm>
            <a:off x="2692400" y="188913"/>
            <a:ext cx="671513" cy="5335587"/>
          </a:xfrm>
          <a:prstGeom prst="rect">
            <a:avLst/>
          </a:prstGeom>
          <a:noFill/>
          <a:ln w="9525">
            <a:noFill/>
            <a:miter lim="800000"/>
            <a:headEnd/>
            <a:tailEnd/>
          </a:ln>
        </p:spPr>
        <p:txBody>
          <a:bodyPr vert="eaVert" wrap="none">
            <a:spAutoFit/>
          </a:bodyPr>
          <a:lstStyle/>
          <a:p>
            <a:pPr>
              <a:buFont typeface="Arial" charset="0"/>
              <a:buNone/>
            </a:pPr>
            <a:r>
              <a:rPr lang="zh-CN" altLang="en-US" sz="3200" b="1">
                <a:solidFill>
                  <a:schemeClr val="accent2"/>
                </a:solidFill>
                <a:ea typeface="楷体_GB2312" pitchFamily="49" charset="-122"/>
              </a:rPr>
              <a:t>清代任伯年绘</a:t>
            </a:r>
            <a:r>
              <a:rPr lang="zh-CN" altLang="zh-CN" sz="3200" b="1">
                <a:solidFill>
                  <a:schemeClr val="accent2"/>
                </a:solidFill>
                <a:ea typeface="楷体_GB2312" pitchFamily="49" charset="-122"/>
              </a:rPr>
              <a:t>《</a:t>
            </a:r>
            <a:r>
              <a:rPr lang="zh-CN" altLang="en-US" sz="3200" b="1">
                <a:solidFill>
                  <a:schemeClr val="accent2"/>
                </a:solidFill>
                <a:ea typeface="楷体_GB2312" pitchFamily="49" charset="-122"/>
              </a:rPr>
              <a:t>赤壁赋诗图</a:t>
            </a:r>
            <a:r>
              <a:rPr lang="zh-CN" altLang="zh-CN" sz="3200" b="1">
                <a:solidFill>
                  <a:schemeClr val="accent2"/>
                </a:solidFill>
                <a:ea typeface="楷体_GB2312" pitchFamily="49" charset="-122"/>
              </a:rPr>
              <a:t>》</a:t>
            </a:r>
            <a:r>
              <a:rPr lang="zh-CN" altLang="zh-CN"/>
              <a:t> </a:t>
            </a:r>
          </a:p>
        </p:txBody>
      </p:sp>
      <p:pic>
        <p:nvPicPr>
          <p:cNvPr id="30724" name="Picture 5" descr="7a8962d97a4f6f2010df9b65"/>
          <p:cNvPicPr>
            <a:picLocks noChangeAspect="1" noChangeArrowheads="1"/>
          </p:cNvPicPr>
          <p:nvPr/>
        </p:nvPicPr>
        <p:blipFill>
          <a:blip r:embed="rId4"/>
          <a:srcRect/>
          <a:stretch>
            <a:fillRect/>
          </a:stretch>
        </p:blipFill>
        <p:spPr bwMode="auto">
          <a:xfrm>
            <a:off x="4191000" y="0"/>
            <a:ext cx="4953000" cy="5905500"/>
          </a:xfrm>
          <a:prstGeom prst="rect">
            <a:avLst/>
          </a:prstGeom>
          <a:noFill/>
          <a:ln w="9525">
            <a:noFill/>
            <a:miter lim="800000"/>
            <a:headEnd/>
            <a:tailEnd/>
          </a:ln>
        </p:spPr>
      </p:pic>
      <p:sp>
        <p:nvSpPr>
          <p:cNvPr id="30725" name="Text Box 6"/>
          <p:cNvSpPr txBox="1">
            <a:spLocks noChangeArrowheads="1"/>
          </p:cNvSpPr>
          <p:nvPr/>
        </p:nvSpPr>
        <p:spPr bwMode="auto">
          <a:xfrm>
            <a:off x="3563938" y="333375"/>
            <a:ext cx="671512" cy="2374900"/>
          </a:xfrm>
          <a:prstGeom prst="rect">
            <a:avLst/>
          </a:prstGeom>
          <a:noFill/>
          <a:ln w="9525">
            <a:noFill/>
            <a:miter lim="800000"/>
            <a:headEnd/>
            <a:tailEnd/>
          </a:ln>
        </p:spPr>
        <p:txBody>
          <a:bodyPr vert="eaVert">
            <a:spAutoFit/>
          </a:bodyPr>
          <a:lstStyle/>
          <a:p>
            <a:pPr>
              <a:buFont typeface="Arial" charset="0"/>
              <a:buNone/>
            </a:pPr>
            <a:r>
              <a:rPr lang="zh-CN" altLang="en-US" sz="3200" b="1">
                <a:solidFill>
                  <a:schemeClr val="accent2"/>
                </a:solidFill>
                <a:ea typeface="楷体_GB2312" pitchFamily="49" charset="-122"/>
              </a:rPr>
              <a:t>苏轼真迹</a:t>
            </a:r>
          </a:p>
        </p:txBody>
      </p:sp>
    </p:spTree>
  </p:cSld>
  <p:clrMapOvr>
    <a:masterClrMapping/>
  </p:clrMapOvr>
  <p:transition spd="slow">
    <p:wedg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苏轼的画古木怪石图"/>
          <p:cNvPicPr>
            <a:picLocks noChangeAspect="1" noChangeArrowheads="1"/>
          </p:cNvPicPr>
          <p:nvPr/>
        </p:nvPicPr>
        <p:blipFill>
          <a:blip r:embed="rId2"/>
          <a:srcRect/>
          <a:stretch>
            <a:fillRect/>
          </a:stretch>
        </p:blipFill>
        <p:spPr bwMode="auto">
          <a:xfrm>
            <a:off x="0" y="0"/>
            <a:ext cx="9144000" cy="4265613"/>
          </a:xfrm>
          <a:prstGeom prst="rect">
            <a:avLst/>
          </a:prstGeom>
          <a:noFill/>
          <a:ln w="9525">
            <a:noFill/>
            <a:miter lim="800000"/>
            <a:headEnd/>
            <a:tailEnd/>
          </a:ln>
        </p:spPr>
      </p:pic>
      <p:pic>
        <p:nvPicPr>
          <p:cNvPr id="10243" name="Picture 3" descr="枯木怪石图"/>
          <p:cNvPicPr>
            <a:picLocks noChangeAspect="1" noChangeArrowheads="1"/>
          </p:cNvPicPr>
          <p:nvPr/>
        </p:nvPicPr>
        <p:blipFill>
          <a:blip r:embed="rId3"/>
          <a:srcRect/>
          <a:stretch>
            <a:fillRect/>
          </a:stretch>
        </p:blipFill>
        <p:spPr bwMode="auto">
          <a:xfrm>
            <a:off x="0" y="2570163"/>
            <a:ext cx="9144000" cy="4287837"/>
          </a:xfrm>
          <a:prstGeom prst="rect">
            <a:avLst/>
          </a:prstGeom>
          <a:noFill/>
          <a:ln w="9525">
            <a:noFill/>
            <a:miter lim="800000"/>
            <a:headEnd/>
            <a:tailEnd/>
          </a:ln>
        </p:spPr>
      </p:pic>
      <p:sp>
        <p:nvSpPr>
          <p:cNvPr id="10244" name="Rectangle 4"/>
          <p:cNvSpPr>
            <a:spLocks noGrp="1" noRot="1" noChangeArrowheads="1"/>
          </p:cNvSpPr>
          <p:nvPr>
            <p:ph type="title"/>
          </p:nvPr>
        </p:nvSpPr>
        <p:spPr>
          <a:xfrm>
            <a:off x="395288" y="188913"/>
            <a:ext cx="3455987" cy="647700"/>
          </a:xfrm>
        </p:spPr>
        <p:txBody>
          <a:bodyPr/>
          <a:lstStyle/>
          <a:p>
            <a:pPr eaLnBrk="1" hangingPunct="1">
              <a:defRPr/>
            </a:pPr>
            <a:r>
              <a:rPr lang="zh-CN" altLang="en-US" sz="2800" b="1">
                <a:solidFill>
                  <a:srgbClr val="CC0099"/>
                </a:solidFill>
                <a:effectLst>
                  <a:outerShdw blurRad="38100" dist="38100" dir="2700000" algn="tl">
                    <a:srgbClr val="C0C0C0"/>
                  </a:outerShdw>
                </a:effectLst>
              </a:rPr>
              <a:t>苏轼的枯木怪石图</a:t>
            </a:r>
          </a:p>
        </p:txBody>
      </p:sp>
      <p:sp>
        <p:nvSpPr>
          <p:cNvPr id="10245" name="Rectangle 5"/>
          <p:cNvSpPr>
            <a:spLocks noGrp="1" noRot="1" noChangeArrowheads="1"/>
          </p:cNvSpPr>
          <p:nvPr>
            <p:ph type="body" idx="1"/>
          </p:nvPr>
        </p:nvSpPr>
        <p:spPr>
          <a:xfrm>
            <a:off x="7380288" y="2852738"/>
            <a:ext cx="1462087" cy="587375"/>
          </a:xfrm>
        </p:spPr>
        <p:txBody>
          <a:bodyPr/>
          <a:lstStyle/>
          <a:p>
            <a:pPr eaLnBrk="1" hangingPunct="1">
              <a:buFont typeface="Wingdings" pitchFamily="2" charset="2"/>
              <a:buNone/>
              <a:defRPr/>
            </a:pPr>
            <a:r>
              <a:rPr lang="zh-CN" altLang="en-US" b="1">
                <a:solidFill>
                  <a:srgbClr val="99FF33"/>
                </a:solidFill>
                <a:effectLst>
                  <a:outerShdw blurRad="38100" dist="38100" dir="2700000" algn="tl">
                    <a:srgbClr val="C0C0C0"/>
                  </a:outerShdw>
                </a:effectLst>
              </a:rPr>
              <a:t>竹石图</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blinds(horizontal)">
                                      <p:cBhvr>
                                        <p:cTn id="7" dur="500"/>
                                        <p:tgtEl>
                                          <p:spTgt spid="1024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244"/>
                                        </p:tgtEl>
                                        <p:attrNameLst>
                                          <p:attrName>style.visibility</p:attrName>
                                        </p:attrNameLst>
                                      </p:cBhvr>
                                      <p:to>
                                        <p:strVal val="visible"/>
                                      </p:to>
                                    </p:set>
                                    <p:animEffect transition="in" filter="blinds(horizontal)">
                                      <p:cBhvr>
                                        <p:cTn id="12" dur="500"/>
                                        <p:tgtEl>
                                          <p:spTgt spid="1024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0243"/>
                                        </p:tgtEl>
                                        <p:attrNameLst>
                                          <p:attrName>style.visibility</p:attrName>
                                        </p:attrNameLst>
                                      </p:cBhvr>
                                      <p:to>
                                        <p:strVal val="visible"/>
                                      </p:to>
                                    </p:set>
                                    <p:animEffect transition="in" filter="blinds(horizontal)">
                                      <p:cBhvr>
                                        <p:cTn id="17" dur="500"/>
                                        <p:tgtEl>
                                          <p:spTgt spid="1024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245">
                                            <p:txEl>
                                              <p:pRg st="0" end="0"/>
                                            </p:txEl>
                                          </p:spTgt>
                                        </p:tgtEl>
                                        <p:attrNameLst>
                                          <p:attrName>style.visibility</p:attrName>
                                        </p:attrNameLst>
                                      </p:cBhvr>
                                      <p:to>
                                        <p:strVal val="visible"/>
                                      </p:to>
                                    </p:set>
                                    <p:animEffect transition="in" filter="blinds(horizontal)">
                                      <p:cBhvr>
                                        <p:cTn id="22" dur="500"/>
                                        <p:tgtEl>
                                          <p:spTgt spid="1024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4" grpId="0" autoUpdateAnimBg="0"/>
      <p:bldP spid="10245" grpId="0" build="p"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东坡帽、东坡巾"/>
          <p:cNvPicPr>
            <a:picLocks noChangeAspect="1" noChangeArrowheads="1"/>
          </p:cNvPicPr>
          <p:nvPr/>
        </p:nvPicPr>
        <p:blipFill>
          <a:blip r:embed="rId2"/>
          <a:srcRect/>
          <a:stretch>
            <a:fillRect/>
          </a:stretch>
        </p:blipFill>
        <p:spPr bwMode="auto">
          <a:xfrm>
            <a:off x="0" y="1268413"/>
            <a:ext cx="5219700" cy="5473700"/>
          </a:xfrm>
          <a:prstGeom prst="rect">
            <a:avLst/>
          </a:prstGeom>
          <a:noFill/>
          <a:ln w="9525">
            <a:noFill/>
            <a:miter lim="800000"/>
            <a:headEnd/>
            <a:tailEnd/>
          </a:ln>
        </p:spPr>
      </p:pic>
      <p:sp>
        <p:nvSpPr>
          <p:cNvPr id="11267" name="Rectangle 3"/>
          <p:cNvSpPr>
            <a:spLocks noGrp="1" noRot="1" noChangeArrowheads="1"/>
          </p:cNvSpPr>
          <p:nvPr>
            <p:ph type="title"/>
          </p:nvPr>
        </p:nvSpPr>
        <p:spPr>
          <a:xfrm>
            <a:off x="3348038" y="333375"/>
            <a:ext cx="2182812" cy="719138"/>
          </a:xfrm>
        </p:spPr>
        <p:txBody>
          <a:bodyPr/>
          <a:lstStyle/>
          <a:p>
            <a:pPr eaLnBrk="1" hangingPunct="1">
              <a:defRPr/>
            </a:pPr>
            <a:r>
              <a:rPr lang="zh-CN" altLang="en-US" sz="3200" b="1">
                <a:effectLst>
                  <a:outerShdw blurRad="38100" dist="38100" dir="2700000" algn="tl">
                    <a:srgbClr val="C0C0C0"/>
                  </a:outerShdw>
                </a:effectLst>
              </a:rPr>
              <a:t>东坡肉</a:t>
            </a:r>
          </a:p>
        </p:txBody>
      </p:sp>
      <p:sp>
        <p:nvSpPr>
          <p:cNvPr id="11268" name="Rectangle 4"/>
          <p:cNvSpPr>
            <a:spLocks noGrp="1" noRot="1" noChangeArrowheads="1"/>
          </p:cNvSpPr>
          <p:nvPr>
            <p:ph type="body" idx="1"/>
          </p:nvPr>
        </p:nvSpPr>
        <p:spPr>
          <a:xfrm>
            <a:off x="323850" y="404813"/>
            <a:ext cx="2987675" cy="647700"/>
          </a:xfrm>
        </p:spPr>
        <p:txBody>
          <a:bodyPr/>
          <a:lstStyle/>
          <a:p>
            <a:pPr eaLnBrk="1" hangingPunct="1">
              <a:buFont typeface="Wingdings" pitchFamily="2" charset="2"/>
              <a:buNone/>
              <a:defRPr/>
            </a:pPr>
            <a:r>
              <a:rPr lang="zh-CN" altLang="en-US" b="1">
                <a:solidFill>
                  <a:schemeClr val="tx2"/>
                </a:solidFill>
                <a:effectLst>
                  <a:outerShdw blurRad="38100" dist="38100" dir="2700000" algn="tl">
                    <a:srgbClr val="C0C0C0"/>
                  </a:outerShdw>
                </a:effectLst>
              </a:rPr>
              <a:t>东坡帽东坡巾</a:t>
            </a:r>
          </a:p>
        </p:txBody>
      </p:sp>
      <p:pic>
        <p:nvPicPr>
          <p:cNvPr id="11269" name="Picture 5" descr="东坡肉"/>
          <p:cNvPicPr>
            <a:picLocks noChangeAspect="1" noChangeArrowheads="1"/>
          </p:cNvPicPr>
          <p:nvPr/>
        </p:nvPicPr>
        <p:blipFill>
          <a:blip r:embed="rId3"/>
          <a:srcRect/>
          <a:stretch>
            <a:fillRect/>
          </a:stretch>
        </p:blipFill>
        <p:spPr bwMode="auto">
          <a:xfrm>
            <a:off x="5327650" y="0"/>
            <a:ext cx="3816350" cy="3213100"/>
          </a:xfrm>
          <a:prstGeom prst="rect">
            <a:avLst/>
          </a:prstGeom>
          <a:noFill/>
          <a:ln w="9525">
            <a:noFill/>
            <a:miter lim="800000"/>
            <a:headEnd/>
            <a:tailEnd/>
          </a:ln>
        </p:spPr>
      </p:pic>
      <p:sp>
        <p:nvSpPr>
          <p:cNvPr id="32773" name="AutoShape 6">
            <a:hlinkClick r:id="rId4" action="ppaction://hlinksldjump"/>
          </p:cNvPr>
          <p:cNvSpPr>
            <a:spLocks noChangeArrowheads="1"/>
          </p:cNvSpPr>
          <p:nvPr/>
        </p:nvSpPr>
        <p:spPr bwMode="auto">
          <a:xfrm>
            <a:off x="7596188" y="5661025"/>
            <a:ext cx="1223962" cy="792163"/>
          </a:xfrm>
          <a:prstGeom prst="curvedLeftArrow">
            <a:avLst>
              <a:gd name="adj1" fmla="val 20000"/>
              <a:gd name="adj2" fmla="val 40000"/>
              <a:gd name="adj3" fmla="val 51503"/>
            </a:avLst>
          </a:prstGeom>
          <a:solidFill>
            <a:srgbClr val="FFCC99">
              <a:alpha val="54901"/>
            </a:srgbClr>
          </a:solidFill>
          <a:ln w="9525">
            <a:solidFill>
              <a:srgbClr val="FFCC99"/>
            </a:solidFill>
            <a:miter lim="800000"/>
            <a:headEnd/>
            <a:tailEnd/>
          </a:ln>
        </p:spPr>
        <p:txBody>
          <a:bodyPr wrap="none" anchor="ctr"/>
          <a:lstStyle/>
          <a:p>
            <a:pPr>
              <a:buFont typeface="Arial" charset="0"/>
              <a:buNone/>
            </a:pPr>
            <a:endParaRPr lang="zh-CN" altLang="en-US"/>
          </a:p>
        </p:txBody>
      </p:sp>
      <p:pic>
        <p:nvPicPr>
          <p:cNvPr id="11271" name="Picture 7" descr="2012726155221651"/>
          <p:cNvPicPr>
            <a:picLocks noChangeAspect="1" noChangeArrowheads="1"/>
          </p:cNvPicPr>
          <p:nvPr/>
        </p:nvPicPr>
        <p:blipFill>
          <a:blip r:embed="rId5"/>
          <a:srcRect/>
          <a:stretch>
            <a:fillRect/>
          </a:stretch>
        </p:blipFill>
        <p:spPr bwMode="auto">
          <a:xfrm>
            <a:off x="5364163" y="3429000"/>
            <a:ext cx="3779837" cy="2879725"/>
          </a:xfrm>
          <a:prstGeom prst="rect">
            <a:avLst/>
          </a:prstGeom>
          <a:noFill/>
          <a:ln w="9525">
            <a:noFill/>
            <a:miter lim="800000"/>
            <a:headEnd/>
            <a:tailEnd/>
          </a:ln>
        </p:spPr>
      </p:pic>
      <p:sp>
        <p:nvSpPr>
          <p:cNvPr id="11272" name="Text Box 8"/>
          <p:cNvSpPr txBox="1">
            <a:spLocks noChangeArrowheads="1"/>
          </p:cNvSpPr>
          <p:nvPr/>
        </p:nvSpPr>
        <p:spPr bwMode="auto">
          <a:xfrm>
            <a:off x="6659563" y="6327775"/>
            <a:ext cx="2108200" cy="530225"/>
          </a:xfrm>
          <a:prstGeom prst="rect">
            <a:avLst/>
          </a:prstGeom>
          <a:noFill/>
          <a:ln w="9525">
            <a:noFill/>
            <a:miter lim="800000"/>
            <a:headEnd/>
            <a:tailEnd/>
          </a:ln>
          <a:effectLst/>
        </p:spPr>
        <p:txBody>
          <a:bodyPr>
            <a:spAutoFit/>
          </a:bodyPr>
          <a:lstStyle/>
          <a:p>
            <a:pPr marL="342900" indent="-342900">
              <a:lnSpc>
                <a:spcPct val="90000"/>
              </a:lnSpc>
              <a:spcBef>
                <a:spcPct val="20000"/>
              </a:spcBef>
              <a:buClr>
                <a:schemeClr val="hlink"/>
              </a:buClr>
              <a:buSzPct val="75000"/>
              <a:buFont typeface="Wingdings" pitchFamily="2" charset="2"/>
              <a:buNone/>
              <a:defRPr/>
            </a:pPr>
            <a:r>
              <a:rPr lang="zh-CN" sz="3200">
                <a:solidFill>
                  <a:schemeClr val="accent2"/>
                </a:solidFill>
                <a:effectLst>
                  <a:outerShdw blurRad="38100" dist="38100" dir="2700000" algn="tl">
                    <a:srgbClr val="C0C0C0"/>
                  </a:outerShdw>
                </a:effectLst>
                <a:latin typeface="黑体" pitchFamily="49" charset="-122"/>
                <a:ea typeface="黑体" pitchFamily="49" charset="-122"/>
              </a:rPr>
              <a:t>东坡肘子</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269"/>
                                        </p:tgtEl>
                                        <p:attrNameLst>
                                          <p:attrName>style.visibility</p:attrName>
                                        </p:attrNameLst>
                                      </p:cBhvr>
                                      <p:to>
                                        <p:strVal val="visible"/>
                                      </p:to>
                                    </p:set>
                                    <p:animEffect transition="in" filter="blinds(horizontal)">
                                      <p:cBhvr>
                                        <p:cTn id="7" dur="500"/>
                                        <p:tgtEl>
                                          <p:spTgt spid="1126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267"/>
                                        </p:tgtEl>
                                        <p:attrNameLst>
                                          <p:attrName>style.visibility</p:attrName>
                                        </p:attrNameLst>
                                      </p:cBhvr>
                                      <p:to>
                                        <p:strVal val="visible"/>
                                      </p:to>
                                    </p:set>
                                    <p:animEffect transition="in" filter="blinds(horizontal)">
                                      <p:cBhvr>
                                        <p:cTn id="12" dur="500"/>
                                        <p:tgtEl>
                                          <p:spTgt spid="11267"/>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1271"/>
                                        </p:tgtEl>
                                        <p:attrNameLst>
                                          <p:attrName>style.visibility</p:attrName>
                                        </p:attrNameLst>
                                      </p:cBhvr>
                                      <p:to>
                                        <p:strVal val="visible"/>
                                      </p:to>
                                    </p:set>
                                    <p:anim calcmode="lin" valueType="num">
                                      <p:cBhvr additive="base">
                                        <p:cTn id="17" dur="500" fill="hold"/>
                                        <p:tgtEl>
                                          <p:spTgt spid="11271"/>
                                        </p:tgtEl>
                                        <p:attrNameLst>
                                          <p:attrName>ppt_x</p:attrName>
                                        </p:attrNameLst>
                                      </p:cBhvr>
                                      <p:tavLst>
                                        <p:tav tm="0">
                                          <p:val>
                                            <p:strVal val="#ppt_x"/>
                                          </p:val>
                                        </p:tav>
                                        <p:tav tm="100000">
                                          <p:val>
                                            <p:strVal val="#ppt_x"/>
                                          </p:val>
                                        </p:tav>
                                      </p:tavLst>
                                    </p:anim>
                                    <p:anim calcmode="lin" valueType="num">
                                      <p:cBhvr additive="base">
                                        <p:cTn id="18" dur="500" fill="hold"/>
                                        <p:tgtEl>
                                          <p:spTgt spid="11271"/>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1272"/>
                                        </p:tgtEl>
                                        <p:attrNameLst>
                                          <p:attrName>style.visibility</p:attrName>
                                        </p:attrNameLst>
                                      </p:cBhvr>
                                      <p:to>
                                        <p:strVal val="visible"/>
                                      </p:to>
                                    </p:set>
                                    <p:anim calcmode="lin" valueType="num">
                                      <p:cBhvr additive="base">
                                        <p:cTn id="23" dur="500" fill="hold"/>
                                        <p:tgtEl>
                                          <p:spTgt spid="11272"/>
                                        </p:tgtEl>
                                        <p:attrNameLst>
                                          <p:attrName>ppt_x</p:attrName>
                                        </p:attrNameLst>
                                      </p:cBhvr>
                                      <p:tavLst>
                                        <p:tav tm="0">
                                          <p:val>
                                            <p:strVal val="#ppt_x"/>
                                          </p:val>
                                        </p:tav>
                                        <p:tav tm="100000">
                                          <p:val>
                                            <p:strVal val="#ppt_x"/>
                                          </p:val>
                                        </p:tav>
                                      </p:tavLst>
                                    </p:anim>
                                    <p:anim calcmode="lin" valueType="num">
                                      <p:cBhvr additive="base">
                                        <p:cTn id="24" dur="500" fill="hold"/>
                                        <p:tgtEl>
                                          <p:spTgt spid="11272"/>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nodeType="clickEffect">
                                  <p:stCondLst>
                                    <p:cond delay="0"/>
                                  </p:stCondLst>
                                  <p:childTnLst>
                                    <p:set>
                                      <p:cBhvr>
                                        <p:cTn id="28" dur="1" fill="hold">
                                          <p:stCondLst>
                                            <p:cond delay="0"/>
                                          </p:stCondLst>
                                        </p:cTn>
                                        <p:tgtEl>
                                          <p:spTgt spid="11266"/>
                                        </p:tgtEl>
                                        <p:attrNameLst>
                                          <p:attrName>style.visibility</p:attrName>
                                        </p:attrNameLst>
                                      </p:cBhvr>
                                      <p:to>
                                        <p:strVal val="visible"/>
                                      </p:to>
                                    </p:set>
                                    <p:animEffect transition="in" filter="blinds(horizontal)">
                                      <p:cBhvr>
                                        <p:cTn id="29" dur="500"/>
                                        <p:tgtEl>
                                          <p:spTgt spid="11266"/>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11268">
                                            <p:txEl>
                                              <p:pRg st="0" end="0"/>
                                            </p:txEl>
                                          </p:spTgt>
                                        </p:tgtEl>
                                        <p:attrNameLst>
                                          <p:attrName>style.visibility</p:attrName>
                                        </p:attrNameLst>
                                      </p:cBhvr>
                                      <p:to>
                                        <p:strVal val="visible"/>
                                      </p:to>
                                    </p:set>
                                    <p:animEffect transition="in" filter="blinds(horizontal)">
                                      <p:cBhvr>
                                        <p:cTn id="34" dur="500"/>
                                        <p:tgtEl>
                                          <p:spTgt spid="1126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autoUpdateAnimBg="0"/>
      <p:bldP spid="11268" grpId="0" build="p" autoUpdateAnimBg="0"/>
      <p:bldP spid="11272"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 Box 2"/>
          <p:cNvSpPr txBox="1">
            <a:spLocks noChangeArrowheads="1"/>
          </p:cNvSpPr>
          <p:nvPr/>
        </p:nvSpPr>
        <p:spPr bwMode="auto">
          <a:xfrm>
            <a:off x="2124075" y="5446713"/>
            <a:ext cx="5943600" cy="914400"/>
          </a:xfrm>
          <a:prstGeom prst="rect">
            <a:avLst/>
          </a:prstGeom>
          <a:noFill/>
          <a:ln w="9525">
            <a:noFill/>
            <a:miter lim="800000"/>
            <a:headEnd/>
            <a:tailEnd/>
          </a:ln>
        </p:spPr>
        <p:txBody>
          <a:bodyPr>
            <a:spAutoFit/>
          </a:bodyPr>
          <a:lstStyle/>
          <a:p>
            <a:pPr>
              <a:spcBef>
                <a:spcPct val="50000"/>
              </a:spcBef>
              <a:buFont typeface="Arial" charset="0"/>
              <a:buNone/>
            </a:pPr>
            <a:r>
              <a:rPr lang="zh-CN" altLang="en-US" sz="5400" b="1">
                <a:solidFill>
                  <a:srgbClr val="CC0000"/>
                </a:solidFill>
                <a:latin typeface="Times New Roman" pitchFamily="18" charset="0"/>
                <a:ea typeface="楷体_GB2312" pitchFamily="49" charset="-122"/>
              </a:rPr>
              <a:t>黄州惠州儋州。</a:t>
            </a:r>
          </a:p>
        </p:txBody>
      </p:sp>
      <p:sp>
        <p:nvSpPr>
          <p:cNvPr id="12291" name="Rectangle 3"/>
          <p:cNvSpPr>
            <a:spLocks noChangeArrowheads="1"/>
          </p:cNvSpPr>
          <p:nvPr/>
        </p:nvSpPr>
        <p:spPr bwMode="auto">
          <a:xfrm>
            <a:off x="1763713" y="404813"/>
            <a:ext cx="6223000" cy="1098550"/>
          </a:xfrm>
          <a:prstGeom prst="rect">
            <a:avLst/>
          </a:prstGeom>
          <a:noFill/>
          <a:ln w="9525">
            <a:noFill/>
            <a:miter lim="800000"/>
            <a:headEnd/>
            <a:tailEnd/>
          </a:ln>
        </p:spPr>
        <p:txBody>
          <a:bodyPr>
            <a:spAutoFit/>
          </a:bodyPr>
          <a:lstStyle/>
          <a:p>
            <a:pPr algn="ctr">
              <a:spcBef>
                <a:spcPct val="20000"/>
              </a:spcBef>
              <a:buFont typeface="Arial" charset="0"/>
              <a:buNone/>
            </a:pPr>
            <a:r>
              <a:rPr lang="zh-CN" altLang="en-US" sz="6600" b="1">
                <a:solidFill>
                  <a:schemeClr val="accent2"/>
                </a:solidFill>
                <a:latin typeface="Times New Roman" pitchFamily="18" charset="0"/>
                <a:ea typeface="楷体_GB2312" pitchFamily="49" charset="-122"/>
              </a:rPr>
              <a:t>自题金山画像</a:t>
            </a:r>
          </a:p>
        </p:txBody>
      </p:sp>
      <p:sp>
        <p:nvSpPr>
          <p:cNvPr id="12292" name="Text Box 4"/>
          <p:cNvSpPr txBox="1">
            <a:spLocks noChangeArrowheads="1"/>
          </p:cNvSpPr>
          <p:nvPr/>
        </p:nvSpPr>
        <p:spPr bwMode="auto">
          <a:xfrm>
            <a:off x="3924300" y="1557338"/>
            <a:ext cx="1981200" cy="701675"/>
          </a:xfrm>
          <a:prstGeom prst="rect">
            <a:avLst/>
          </a:prstGeom>
          <a:noFill/>
          <a:ln w="9525">
            <a:noFill/>
            <a:miter lim="800000"/>
            <a:headEnd/>
            <a:tailEnd/>
          </a:ln>
        </p:spPr>
        <p:txBody>
          <a:bodyPr>
            <a:spAutoFit/>
          </a:bodyPr>
          <a:lstStyle/>
          <a:p>
            <a:pPr>
              <a:spcBef>
                <a:spcPct val="50000"/>
              </a:spcBef>
              <a:buFont typeface="Arial" charset="0"/>
              <a:buNone/>
            </a:pPr>
            <a:r>
              <a:rPr lang="zh-CN" altLang="en-US" sz="4000" b="1">
                <a:latin typeface="Times New Roman" pitchFamily="18" charset="0"/>
                <a:ea typeface="楷体_GB2312" pitchFamily="49" charset="-122"/>
              </a:rPr>
              <a:t>苏轼</a:t>
            </a:r>
          </a:p>
        </p:txBody>
      </p:sp>
      <p:sp>
        <p:nvSpPr>
          <p:cNvPr id="12293" name="Text Box 5"/>
          <p:cNvSpPr txBox="1">
            <a:spLocks noChangeArrowheads="1"/>
          </p:cNvSpPr>
          <p:nvPr/>
        </p:nvSpPr>
        <p:spPr bwMode="auto">
          <a:xfrm>
            <a:off x="2124075" y="4508500"/>
            <a:ext cx="5943600" cy="914400"/>
          </a:xfrm>
          <a:prstGeom prst="rect">
            <a:avLst/>
          </a:prstGeom>
          <a:noFill/>
          <a:ln w="9525">
            <a:noFill/>
            <a:miter lim="800000"/>
            <a:headEnd/>
            <a:tailEnd/>
          </a:ln>
        </p:spPr>
        <p:txBody>
          <a:bodyPr>
            <a:spAutoFit/>
          </a:bodyPr>
          <a:lstStyle/>
          <a:p>
            <a:pPr>
              <a:spcBef>
                <a:spcPct val="50000"/>
              </a:spcBef>
              <a:buFont typeface="Arial" charset="0"/>
              <a:buNone/>
            </a:pPr>
            <a:r>
              <a:rPr lang="zh-CN" altLang="en-US" sz="5400" b="1">
                <a:solidFill>
                  <a:schemeClr val="accent2"/>
                </a:solidFill>
                <a:latin typeface="Times New Roman" pitchFamily="18" charset="0"/>
                <a:ea typeface="楷体_GB2312" pitchFamily="49" charset="-122"/>
              </a:rPr>
              <a:t>问汝平生功业，</a:t>
            </a:r>
          </a:p>
        </p:txBody>
      </p:sp>
      <p:sp>
        <p:nvSpPr>
          <p:cNvPr id="12294" name="Text Box 6"/>
          <p:cNvSpPr txBox="1">
            <a:spLocks noChangeArrowheads="1"/>
          </p:cNvSpPr>
          <p:nvPr/>
        </p:nvSpPr>
        <p:spPr bwMode="auto">
          <a:xfrm>
            <a:off x="2084388" y="3429000"/>
            <a:ext cx="5943600" cy="914400"/>
          </a:xfrm>
          <a:prstGeom prst="rect">
            <a:avLst/>
          </a:prstGeom>
          <a:noFill/>
          <a:ln w="9525">
            <a:noFill/>
            <a:miter lim="800000"/>
            <a:headEnd/>
            <a:tailEnd/>
          </a:ln>
        </p:spPr>
        <p:txBody>
          <a:bodyPr>
            <a:spAutoFit/>
          </a:bodyPr>
          <a:lstStyle/>
          <a:p>
            <a:pPr>
              <a:spcBef>
                <a:spcPct val="50000"/>
              </a:spcBef>
              <a:buFont typeface="Arial" charset="0"/>
              <a:buNone/>
            </a:pPr>
            <a:r>
              <a:rPr lang="zh-CN" altLang="en-US" sz="5400" b="1">
                <a:solidFill>
                  <a:schemeClr val="accent2"/>
                </a:solidFill>
                <a:latin typeface="Times New Roman" pitchFamily="18" charset="0"/>
                <a:ea typeface="楷体_GB2312" pitchFamily="49" charset="-122"/>
              </a:rPr>
              <a:t>身如不系之舟。</a:t>
            </a:r>
          </a:p>
        </p:txBody>
      </p:sp>
      <p:sp>
        <p:nvSpPr>
          <p:cNvPr id="12295" name="Text Box 7"/>
          <p:cNvSpPr txBox="1">
            <a:spLocks noChangeArrowheads="1"/>
          </p:cNvSpPr>
          <p:nvPr/>
        </p:nvSpPr>
        <p:spPr bwMode="auto">
          <a:xfrm>
            <a:off x="2228850" y="2276475"/>
            <a:ext cx="5943600" cy="914400"/>
          </a:xfrm>
          <a:prstGeom prst="rect">
            <a:avLst/>
          </a:prstGeom>
          <a:noFill/>
          <a:ln w="9525">
            <a:noFill/>
            <a:miter lim="800000"/>
            <a:headEnd/>
            <a:tailEnd/>
          </a:ln>
        </p:spPr>
        <p:txBody>
          <a:bodyPr>
            <a:spAutoFit/>
          </a:bodyPr>
          <a:lstStyle/>
          <a:p>
            <a:pPr>
              <a:buFont typeface="Arial" charset="0"/>
              <a:buNone/>
            </a:pPr>
            <a:r>
              <a:rPr lang="zh-CN" altLang="en-US" sz="5400" b="1">
                <a:solidFill>
                  <a:schemeClr val="accent2"/>
                </a:solidFill>
                <a:latin typeface="Times New Roman" pitchFamily="18" charset="0"/>
                <a:ea typeface="楷体_GB2312" pitchFamily="49" charset="-122"/>
              </a:rPr>
              <a:t>心似已灰之木，</a:t>
            </a:r>
          </a:p>
        </p:txBody>
      </p:sp>
    </p:spTree>
  </p:cSld>
  <p:clrMapOvr>
    <a:masterClrMapping/>
  </p:clrMapOvr>
  <p:transition spd="slow">
    <p:split orient="ver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2291"/>
                                        </p:tgtEl>
                                        <p:attrNameLst>
                                          <p:attrName>style.visibility</p:attrName>
                                        </p:attrNameLst>
                                      </p:cBhvr>
                                      <p:to>
                                        <p:strVal val="visible"/>
                                      </p:to>
                                    </p:set>
                                    <p:animEffect transition="in" filter="diamond(in)">
                                      <p:cBhvr>
                                        <p:cTn id="7" dur="3000"/>
                                        <p:tgtEl>
                                          <p:spTgt spid="12291"/>
                                        </p:tgtEl>
                                      </p:cBhvr>
                                    </p:animEffect>
                                  </p:childTnLst>
                                </p:cTn>
                              </p:par>
                            </p:childTnLst>
                          </p:cTn>
                        </p:par>
                      </p:childTnLst>
                    </p:cTn>
                  </p:par>
                  <p:par>
                    <p:cTn id="8" fill="hold">
                      <p:stCondLst>
                        <p:cond delay="indefinite"/>
                      </p:stCondLst>
                      <p:childTnLst>
                        <p:par>
                          <p:cTn id="9" fill="hold">
                            <p:stCondLst>
                              <p:cond delay="0"/>
                            </p:stCondLst>
                            <p:childTnLst>
                              <p:par>
                                <p:cTn id="10" presetID="30" presetClass="entr" presetSubtype="0" fill="hold" grpId="0" nodeType="clickEffect">
                                  <p:stCondLst>
                                    <p:cond delay="0"/>
                                  </p:stCondLst>
                                  <p:childTnLst>
                                    <p:set>
                                      <p:cBhvr>
                                        <p:cTn id="11" dur="1" fill="hold">
                                          <p:stCondLst>
                                            <p:cond delay="0"/>
                                          </p:stCondLst>
                                        </p:cTn>
                                        <p:tgtEl>
                                          <p:spTgt spid="12292"/>
                                        </p:tgtEl>
                                        <p:attrNameLst>
                                          <p:attrName>style.visibility</p:attrName>
                                        </p:attrNameLst>
                                      </p:cBhvr>
                                      <p:to>
                                        <p:strVal val="visible"/>
                                      </p:to>
                                    </p:set>
                                    <p:animEffect transition="in" filter="fade">
                                      <p:cBhvr>
                                        <p:cTn id="12" dur="1600" decel="100000"/>
                                        <p:tgtEl>
                                          <p:spTgt spid="12292"/>
                                        </p:tgtEl>
                                      </p:cBhvr>
                                    </p:animEffect>
                                    <p:anim calcmode="lin" valueType="num">
                                      <p:cBhvr>
                                        <p:cTn id="13" dur="1600" decel="100000" fill="hold"/>
                                        <p:tgtEl>
                                          <p:spTgt spid="12292"/>
                                        </p:tgtEl>
                                        <p:attrNameLst>
                                          <p:attrName>style.rotation</p:attrName>
                                        </p:attrNameLst>
                                      </p:cBhvr>
                                      <p:tavLst>
                                        <p:tav tm="0">
                                          <p:val>
                                            <p:fltVal val="-90"/>
                                          </p:val>
                                        </p:tav>
                                        <p:tav tm="100000">
                                          <p:val>
                                            <p:fltVal val="0"/>
                                          </p:val>
                                        </p:tav>
                                      </p:tavLst>
                                    </p:anim>
                                    <p:anim calcmode="lin" valueType="num">
                                      <p:cBhvr>
                                        <p:cTn id="14" dur="1600" decel="100000" fill="hold"/>
                                        <p:tgtEl>
                                          <p:spTgt spid="12292"/>
                                        </p:tgtEl>
                                        <p:attrNameLst>
                                          <p:attrName>ppt_x</p:attrName>
                                        </p:attrNameLst>
                                      </p:cBhvr>
                                      <p:tavLst>
                                        <p:tav tm="0">
                                          <p:val>
                                            <p:strVal val="#ppt_x+0.4"/>
                                          </p:val>
                                        </p:tav>
                                        <p:tav tm="100000">
                                          <p:val>
                                            <p:strVal val="#ppt_x-0.05"/>
                                          </p:val>
                                        </p:tav>
                                      </p:tavLst>
                                    </p:anim>
                                    <p:anim calcmode="lin" valueType="num">
                                      <p:cBhvr>
                                        <p:cTn id="15" dur="1600" decel="100000" fill="hold"/>
                                        <p:tgtEl>
                                          <p:spTgt spid="12292"/>
                                        </p:tgtEl>
                                        <p:attrNameLst>
                                          <p:attrName>ppt_y</p:attrName>
                                        </p:attrNameLst>
                                      </p:cBhvr>
                                      <p:tavLst>
                                        <p:tav tm="0">
                                          <p:val>
                                            <p:strVal val="#ppt_y-0.4"/>
                                          </p:val>
                                        </p:tav>
                                        <p:tav tm="100000">
                                          <p:val>
                                            <p:strVal val="#ppt_y+0.1"/>
                                          </p:val>
                                        </p:tav>
                                      </p:tavLst>
                                    </p:anim>
                                    <p:anim calcmode="lin" valueType="num">
                                      <p:cBhvr>
                                        <p:cTn id="16" dur="400" accel="100000" fill="hold">
                                          <p:stCondLst>
                                            <p:cond delay="1600"/>
                                          </p:stCondLst>
                                        </p:cTn>
                                        <p:tgtEl>
                                          <p:spTgt spid="12292"/>
                                        </p:tgtEl>
                                        <p:attrNameLst>
                                          <p:attrName>ppt_x</p:attrName>
                                        </p:attrNameLst>
                                      </p:cBhvr>
                                      <p:tavLst>
                                        <p:tav tm="0">
                                          <p:val>
                                            <p:strVal val="#ppt_x-0.05"/>
                                          </p:val>
                                        </p:tav>
                                        <p:tav tm="100000">
                                          <p:val>
                                            <p:strVal val="#ppt_x"/>
                                          </p:val>
                                        </p:tav>
                                      </p:tavLst>
                                    </p:anim>
                                    <p:anim calcmode="lin" valueType="num">
                                      <p:cBhvr>
                                        <p:cTn id="17" dur="400" accel="100000" fill="hold">
                                          <p:stCondLst>
                                            <p:cond delay="1600"/>
                                          </p:stCondLst>
                                        </p:cTn>
                                        <p:tgtEl>
                                          <p:spTgt spid="12292"/>
                                        </p:tgtEl>
                                        <p:attrNameLst>
                                          <p:attrName>ppt_y</p:attrName>
                                        </p:attrNameLst>
                                      </p:cBhvr>
                                      <p:tavLst>
                                        <p:tav tm="0">
                                          <p:val>
                                            <p:strVal val="#ppt_y+0.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12295"/>
                                        </p:tgtEl>
                                        <p:attrNameLst>
                                          <p:attrName>style.visibility</p:attrName>
                                        </p:attrNameLst>
                                      </p:cBhvr>
                                      <p:to>
                                        <p:strVal val="visible"/>
                                      </p:to>
                                    </p:set>
                                    <p:animEffect transition="in" filter="wipe(left)">
                                      <p:cBhvr>
                                        <p:cTn id="22" dur="300"/>
                                        <p:tgtEl>
                                          <p:spTgt spid="1229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12294"/>
                                        </p:tgtEl>
                                        <p:attrNameLst>
                                          <p:attrName>style.visibility</p:attrName>
                                        </p:attrNameLst>
                                      </p:cBhvr>
                                      <p:to>
                                        <p:strVal val="visible"/>
                                      </p:to>
                                    </p:set>
                                    <p:animEffect transition="in" filter="wipe(left)">
                                      <p:cBhvr>
                                        <p:cTn id="27" dur="300"/>
                                        <p:tgtEl>
                                          <p:spTgt spid="1229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12293"/>
                                        </p:tgtEl>
                                        <p:attrNameLst>
                                          <p:attrName>style.visibility</p:attrName>
                                        </p:attrNameLst>
                                      </p:cBhvr>
                                      <p:to>
                                        <p:strVal val="visible"/>
                                      </p:to>
                                    </p:set>
                                    <p:animEffect transition="in" filter="wipe(left)">
                                      <p:cBhvr>
                                        <p:cTn id="32" dur="300"/>
                                        <p:tgtEl>
                                          <p:spTgt spid="1229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12290"/>
                                        </p:tgtEl>
                                        <p:attrNameLst>
                                          <p:attrName>style.visibility</p:attrName>
                                        </p:attrNameLst>
                                      </p:cBhvr>
                                      <p:to>
                                        <p:strVal val="visible"/>
                                      </p:to>
                                    </p:set>
                                    <p:animEffect transition="in" filter="wipe(left)">
                                      <p:cBhvr>
                                        <p:cTn id="37" dur="300"/>
                                        <p:tgtEl>
                                          <p:spTgt spid="122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autoUpdateAnimBg="0"/>
      <p:bldP spid="12291" grpId="0" autoUpdateAnimBg="0"/>
      <p:bldP spid="12292" grpId="0" autoUpdateAnimBg="0"/>
      <p:bldP spid="12293" grpId="0" autoUpdateAnimBg="0"/>
      <p:bldP spid="12294" grpId="0" autoUpdateAnimBg="0"/>
      <p:bldP spid="12295" grpId="0" autoUpdateAnimBg="0"/>
    </p:bldLst>
  </p:timing>
</p:sld>
</file>

<file path=ppt/theme/theme1.xml><?xml version="1.0" encoding="utf-8"?>
<a:theme xmlns:a="http://schemas.openxmlformats.org/drawingml/2006/main" name="诗情画意">
  <a:themeElements>
    <a:clrScheme name="诗情画意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fontScheme name="诗情画意">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诗情画意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clrMap bg1="lt1" tx1="dk1" bg2="lt2" tx2="dk2" accent1="accent1" accent2="accent2" accent3="accent3" accent4="accent4" accent5="accent5" accent6="accent6" hlink="hlink" folHlink="folHlink"/>
    </a:extraClrScheme>
    <a:extraClrScheme>
      <a:clrScheme name="诗情画意 2">
        <a:dk1>
          <a:srgbClr val="005FBE"/>
        </a:dk1>
        <a:lt1>
          <a:srgbClr val="FFFFDD"/>
        </a:lt1>
        <a:dk2>
          <a:srgbClr val="2C5884"/>
        </a:dk2>
        <a:lt2>
          <a:srgbClr val="C0C0C0"/>
        </a:lt2>
        <a:accent1>
          <a:srgbClr val="E9F7FF"/>
        </a:accent1>
        <a:accent2>
          <a:srgbClr val="F89400"/>
        </a:accent2>
        <a:accent3>
          <a:srgbClr val="FFFFEB"/>
        </a:accent3>
        <a:accent4>
          <a:srgbClr val="0050A2"/>
        </a:accent4>
        <a:accent5>
          <a:srgbClr val="F2FAFF"/>
        </a:accent5>
        <a:accent6>
          <a:srgbClr val="E18600"/>
        </a:accent6>
        <a:hlink>
          <a:srgbClr val="B20048"/>
        </a:hlink>
        <a:folHlink>
          <a:srgbClr val="008080"/>
        </a:folHlink>
      </a:clrScheme>
      <a:clrMap bg1="lt1" tx1="dk1" bg2="lt2" tx2="dk2" accent1="accent1" accent2="accent2" accent3="accent3" accent4="accent4" accent5="accent5" accent6="accent6" hlink="hlink" folHlink="folHlink"/>
    </a:extraClrScheme>
    <a:extraClrScheme>
      <a:clrScheme name="诗情画意 3">
        <a:dk1>
          <a:srgbClr val="5D5D8B"/>
        </a:dk1>
        <a:lt1>
          <a:srgbClr val="DAEADE"/>
        </a:lt1>
        <a:dk2>
          <a:srgbClr val="A25269"/>
        </a:dk2>
        <a:lt2>
          <a:srgbClr val="C0C0C0"/>
        </a:lt2>
        <a:accent1>
          <a:srgbClr val="FFFFDD"/>
        </a:accent1>
        <a:accent2>
          <a:srgbClr val="3399FF"/>
        </a:accent2>
        <a:accent3>
          <a:srgbClr val="EAF3EC"/>
        </a:accent3>
        <a:accent4>
          <a:srgbClr val="4E4E76"/>
        </a:accent4>
        <a:accent5>
          <a:srgbClr val="FFFFEB"/>
        </a:accent5>
        <a:accent6>
          <a:srgbClr val="2D8AE7"/>
        </a:accent6>
        <a:hlink>
          <a:srgbClr val="336699"/>
        </a:hlink>
        <a:folHlink>
          <a:srgbClr val="F08F00"/>
        </a:folHlink>
      </a:clrScheme>
      <a:clrMap bg1="lt1" tx1="dk1" bg2="lt2" tx2="dk2" accent1="accent1" accent2="accent2" accent3="accent3" accent4="accent4" accent5="accent5" accent6="accent6" hlink="hlink" folHlink="folHlink"/>
    </a:extraClrScheme>
    <a:extraClrScheme>
      <a:clrScheme name="诗情画意 4">
        <a:dk1>
          <a:srgbClr val="006666"/>
        </a:dk1>
        <a:lt1>
          <a:srgbClr val="CCECFF"/>
        </a:lt1>
        <a:dk2>
          <a:srgbClr val="336699"/>
        </a:dk2>
        <a:lt2>
          <a:srgbClr val="C0C0C0"/>
        </a:lt2>
        <a:accent1>
          <a:srgbClr val="FFFFCC"/>
        </a:accent1>
        <a:accent2>
          <a:srgbClr val="FF6600"/>
        </a:accent2>
        <a:accent3>
          <a:srgbClr val="E2F4FF"/>
        </a:accent3>
        <a:accent4>
          <a:srgbClr val="005656"/>
        </a:accent4>
        <a:accent5>
          <a:srgbClr val="FFFFE2"/>
        </a:accent5>
        <a:accent6>
          <a:srgbClr val="E75C00"/>
        </a:accent6>
        <a:hlink>
          <a:srgbClr val="0066FF"/>
        </a:hlink>
        <a:folHlink>
          <a:srgbClr val="BE547F"/>
        </a:folHlink>
      </a:clrScheme>
      <a:clrMap bg1="lt1" tx1="dk1" bg2="lt2" tx2="dk2" accent1="accent1" accent2="accent2" accent3="accent3" accent4="accent4" accent5="accent5" accent6="accent6" hlink="hlink" folHlink="folHlink"/>
    </a:extraClrScheme>
    <a:extraClrScheme>
      <a:clrScheme name="诗情画意 5">
        <a:dk1>
          <a:srgbClr val="0033CC"/>
        </a:dk1>
        <a:lt1>
          <a:srgbClr val="FFE9E9"/>
        </a:lt1>
        <a:dk2>
          <a:srgbClr val="000000"/>
        </a:dk2>
        <a:lt2>
          <a:srgbClr val="C0C0C0"/>
        </a:lt2>
        <a:accent1>
          <a:srgbClr val="D5E5DB"/>
        </a:accent1>
        <a:accent2>
          <a:srgbClr val="3366FF"/>
        </a:accent2>
        <a:accent3>
          <a:srgbClr val="FFF2F2"/>
        </a:accent3>
        <a:accent4>
          <a:srgbClr val="002AAE"/>
        </a:accent4>
        <a:accent5>
          <a:srgbClr val="E7F0EA"/>
        </a:accent5>
        <a:accent6>
          <a:srgbClr val="2D5CE7"/>
        </a:accent6>
        <a:hlink>
          <a:srgbClr val="FF9900"/>
        </a:hlink>
        <a:folHlink>
          <a:srgbClr val="008080"/>
        </a:folHlink>
      </a:clrScheme>
      <a:clrMap bg1="lt1" tx1="dk1" bg2="lt2" tx2="dk2" accent1="accent1" accent2="accent2" accent3="accent3" accent4="accent4" accent5="accent5" accent6="accent6" hlink="hlink" folHlink="folHlink"/>
    </a:extraClrScheme>
    <a:extraClrScheme>
      <a:clrScheme name="诗情画意 6">
        <a:dk1>
          <a:srgbClr val="336699"/>
        </a:dk1>
        <a:lt1>
          <a:srgbClr val="F4E9E0"/>
        </a:lt1>
        <a:dk2>
          <a:srgbClr val="DC5900"/>
        </a:dk2>
        <a:lt2>
          <a:srgbClr val="C0C0C0"/>
        </a:lt2>
        <a:accent1>
          <a:srgbClr val="E4E4E4"/>
        </a:accent1>
        <a:accent2>
          <a:srgbClr val="3399FF"/>
        </a:accent2>
        <a:accent3>
          <a:srgbClr val="F8F2ED"/>
        </a:accent3>
        <a:accent4>
          <a:srgbClr val="2A5682"/>
        </a:accent4>
        <a:accent5>
          <a:srgbClr val="EFEFEF"/>
        </a:accent5>
        <a:accent6>
          <a:srgbClr val="2D8AE7"/>
        </a:accent6>
        <a:hlink>
          <a:srgbClr val="CC0066"/>
        </a:hlink>
        <a:folHlink>
          <a:srgbClr val="008080"/>
        </a:folHlink>
      </a:clrScheme>
      <a:clrMap bg1="lt1" tx1="dk1" bg2="lt2" tx2="dk2" accent1="accent1" accent2="accent2" accent3="accent3" accent4="accent4" accent5="accent5" accent6="accent6" hlink="hlink" folHlink="folHlink"/>
    </a:extraClrScheme>
    <a:extraClrScheme>
      <a:clrScheme name="诗情画意 7">
        <a:dk1>
          <a:srgbClr val="CC3300"/>
        </a:dk1>
        <a:lt1>
          <a:srgbClr val="E5E5FF"/>
        </a:lt1>
        <a:dk2>
          <a:srgbClr val="565680"/>
        </a:dk2>
        <a:lt2>
          <a:srgbClr val="C0C0C0"/>
        </a:lt2>
        <a:accent1>
          <a:srgbClr val="E6E4EC"/>
        </a:accent1>
        <a:accent2>
          <a:srgbClr val="0066CC"/>
        </a:accent2>
        <a:accent3>
          <a:srgbClr val="F0F0FF"/>
        </a:accent3>
        <a:accent4>
          <a:srgbClr val="AE2A00"/>
        </a:accent4>
        <a:accent5>
          <a:srgbClr val="F0EFF4"/>
        </a:accent5>
        <a:accent6>
          <a:srgbClr val="005CB9"/>
        </a:accent6>
        <a:hlink>
          <a:srgbClr val="008080"/>
        </a:hlink>
        <a:folHlink>
          <a:srgbClr val="7B7BA7"/>
        </a:folHlink>
      </a:clrScheme>
      <a:clrMap bg1="lt1" tx1="dk1" bg2="lt2" tx2="dk2" accent1="accent1" accent2="accent2" accent3="accent3" accent4="accent4" accent5="accent5" accent6="accent6" hlink="hlink" folHlink="folHlink"/>
    </a:extraClrScheme>
    <a:extraClrScheme>
      <a:clrScheme name="诗情画意 8">
        <a:dk1>
          <a:srgbClr val="000099"/>
        </a:dk1>
        <a:lt1>
          <a:srgbClr val="FFE2C5"/>
        </a:lt1>
        <a:dk2>
          <a:srgbClr val="007D7A"/>
        </a:dk2>
        <a:lt2>
          <a:srgbClr val="C0C0C0"/>
        </a:lt2>
        <a:accent1>
          <a:srgbClr val="EAEAEA"/>
        </a:accent1>
        <a:accent2>
          <a:srgbClr val="B26EB4"/>
        </a:accent2>
        <a:accent3>
          <a:srgbClr val="FFEEDF"/>
        </a:accent3>
        <a:accent4>
          <a:srgbClr val="000082"/>
        </a:accent4>
        <a:accent5>
          <a:srgbClr val="F3F3F3"/>
        </a:accent5>
        <a:accent6>
          <a:srgbClr val="A163A3"/>
        </a:accent6>
        <a:hlink>
          <a:srgbClr val="CC3300"/>
        </a:hlink>
        <a:folHlink>
          <a:srgbClr val="0088E4"/>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自定义设计方案">
  <a:themeElements>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34</TotalTime>
  <Pages>0</Pages>
  <Words>1815</Words>
  <Characters>0</Characters>
  <Application>Microsoft Office PowerPoint</Application>
  <DocSecurity>0</DocSecurity>
  <PresentationFormat>On-screen Show (4:3)</PresentationFormat>
  <Lines>0</Lines>
  <Paragraphs>129</Paragraphs>
  <Slides>27</Slides>
  <Notes>0</Notes>
  <HiddenSlides>0</HiddenSlides>
  <MMClips>1</MMClips>
  <ScaleCrop>false</ScaleCrop>
  <HeadingPairs>
    <vt:vector size="6" baseType="variant">
      <vt:variant>
        <vt:lpstr>已用的字体</vt:lpstr>
      </vt:variant>
      <vt:variant>
        <vt:i4>10</vt:i4>
      </vt:variant>
      <vt:variant>
        <vt:lpstr>演示文稿设计模板</vt:lpstr>
      </vt:variant>
      <vt:variant>
        <vt:i4>3</vt:i4>
      </vt:variant>
      <vt:variant>
        <vt:lpstr>幻灯片标题</vt:lpstr>
      </vt:variant>
      <vt:variant>
        <vt:i4>27</vt:i4>
      </vt:variant>
    </vt:vector>
  </HeadingPairs>
  <TitlesOfParts>
    <vt:vector size="40" baseType="lpstr">
      <vt:lpstr>Arial</vt:lpstr>
      <vt:lpstr>宋体</vt:lpstr>
      <vt:lpstr>Wingdings</vt:lpstr>
      <vt:lpstr>华文新魏</vt:lpstr>
      <vt:lpstr>楷体_GB2312</vt:lpstr>
      <vt:lpstr>Times New Roman</vt:lpstr>
      <vt:lpstr>黑体</vt:lpstr>
      <vt:lpstr>华文宋体</vt:lpstr>
      <vt:lpstr>隶书</vt:lpstr>
      <vt:lpstr>华文行楷</vt:lpstr>
      <vt:lpstr>诗情画意</vt:lpstr>
      <vt:lpstr>自定义设计方案</vt:lpstr>
      <vt:lpstr>诗情画意</vt:lpstr>
      <vt:lpstr>幻灯片 1</vt:lpstr>
      <vt:lpstr>幻灯片 2</vt:lpstr>
      <vt:lpstr>幻灯片 3</vt:lpstr>
      <vt:lpstr>幻灯片 4</vt:lpstr>
      <vt:lpstr>幻灯片 5</vt:lpstr>
      <vt:lpstr>幻灯片 6</vt:lpstr>
      <vt:lpstr>苏轼的枯木怪石图</vt:lpstr>
      <vt:lpstr>东坡肉</vt:lpstr>
      <vt:lpstr>幻灯片 9</vt:lpstr>
      <vt:lpstr>幻灯片 10</vt:lpstr>
      <vt:lpstr>幻灯片 11</vt:lpstr>
      <vt:lpstr>幻灯片 12</vt:lpstr>
      <vt:lpstr>幻灯片 13</vt:lpstr>
      <vt:lpstr>幻灯片 14</vt:lpstr>
      <vt:lpstr>听读全文，间接感知 </vt:lpstr>
      <vt:lpstr>幻灯片 16</vt:lpstr>
      <vt:lpstr>文本研习   一.通读全文，整体感知：  苏轼与客游赤壁时心情是如何变化的？试从文中找出关键词。 </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vector>
  </TitlesOfParts>
  <LinksUpToDate>false</LinksUpToDate>
  <CharactersWithSpaces>0</CharactersWithSpaces>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cp:lastModifiedBy>User</cp:lastModifiedBy>
  <cp:revision>4</cp:revision>
  <dcterms:created xsi:type="dcterms:W3CDTF">2012-09-17T10:18:04Z</dcterms:created>
  <dcterms:modified xsi:type="dcterms:W3CDTF">2017-01-02T10:26:43Z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2052-9.1.0.4567</vt:lpwstr>
  </property>
</Properties>
</file>