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gif" ContentType="image/gi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0" r:id="rId3"/>
  </p:sldMasterIdLst>
  <p:notesMasterIdLst>
    <p:notesMasterId r:id="rId4"/>
  </p:notesMasterIdLst>
  <p:sldIdLst>
    <p:sldId id="333" r:id="rId5"/>
    <p:sldId id="260" r:id="rId6"/>
    <p:sldId id="267" r:id="rId7"/>
    <p:sldId id="269" r:id="rId8"/>
    <p:sldId id="270" r:id="rId9"/>
    <p:sldId id="271" r:id="rId10"/>
    <p:sldId id="274" r:id="rId11"/>
    <p:sldId id="275" r:id="rId12"/>
    <p:sldId id="276" r:id="rId13"/>
    <p:sldId id="278" r:id="rId14"/>
    <p:sldId id="282" r:id="rId15"/>
    <p:sldId id="299" r:id="rId16"/>
    <p:sldId id="283" r:id="rId17"/>
    <p:sldId id="285" r:id="rId18"/>
    <p:sldId id="287" r:id="rId19"/>
    <p:sldId id="289" r:id="rId20"/>
    <p:sldId id="292" r:id="rId21"/>
    <p:sldId id="300" r:id="rId22"/>
    <p:sldId id="301" r:id="rId23"/>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Administrator" initials="A" lastIdx="0" clrIdx="0"/>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6" d="100"/>
          <a:sy n="76" d="100"/>
        </p:scale>
        <p:origin x="-330" y="-96"/>
      </p:cViewPr>
      <p:guideLst>
        <p:guide orient="horz" pos="2159"/>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tags" Target="tags/tag392.xml" /><Relationship Id="rId25" Type="http://schemas.openxmlformats.org/officeDocument/2006/relationships/presProps" Target="presProps.xml" /><Relationship Id="rId26" Type="http://schemas.openxmlformats.org/officeDocument/2006/relationships/viewProps" Target="viewProps.xml" /><Relationship Id="rId27" Type="http://schemas.openxmlformats.org/officeDocument/2006/relationships/theme" Target="theme/theme1.xml" /><Relationship Id="rId28" Type="http://schemas.openxmlformats.org/officeDocument/2006/relationships/tableStyles" Target="tableStyles.xml" /><Relationship Id="rId3" Type="http://schemas.openxmlformats.org/officeDocument/2006/relationships/slideMaster" Target="slideMasters/slideMaster2.xml" /><Relationship Id="rId4" Type="http://schemas.openxmlformats.org/officeDocument/2006/relationships/notesMaster" Target="notesMasters/notesMaster1.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2022/3/21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FCDA5F-8258-4F8E-99A9-09E4EA0F9126}" type="slidenum">
              <a:rPr lang="zh-CN" altLang="en-US" smtClean="0"/>
              <a:t>13</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63.xml" /><Relationship Id="rId2" Type="http://schemas.openxmlformats.org/officeDocument/2006/relationships/tags" Target="../tags/tag64.xml" /><Relationship Id="rId3" Type="http://schemas.openxmlformats.org/officeDocument/2006/relationships/tags" Target="../tags/tag65.xml" /><Relationship Id="rId4" Type="http://schemas.openxmlformats.org/officeDocument/2006/relationships/tags" Target="../tags/tag66.xml" /><Relationship Id="rId5" Type="http://schemas.openxmlformats.org/officeDocument/2006/relationships/tags" Target="../tags/tag67.xml" /><Relationship Id="rId6"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68.xml" /><Relationship Id="rId2" Type="http://schemas.openxmlformats.org/officeDocument/2006/relationships/tags" Target="../tags/tag69.xml" /><Relationship Id="rId3" Type="http://schemas.openxmlformats.org/officeDocument/2006/relationships/tags" Target="../tags/tag70.xml" /><Relationship Id="rId4" Type="http://schemas.openxmlformats.org/officeDocument/2006/relationships/tags" Target="../tags/tag71.xml" /><Relationship Id="rId5" Type="http://schemas.openxmlformats.org/officeDocument/2006/relationships/tags" Target="../tags/tag72.xml" /><Relationship Id="rId6"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73.xml" /><Relationship Id="rId2" Type="http://schemas.openxmlformats.org/officeDocument/2006/relationships/tags" Target="../tags/tag74.xml" /><Relationship Id="rId3" Type="http://schemas.openxmlformats.org/officeDocument/2006/relationships/tags" Target="../tags/tag75.xml" /><Relationship Id="rId4" Type="http://schemas.openxmlformats.org/officeDocument/2006/relationships/tags" Target="../tags/tag76.xml" /><Relationship Id="rId5" Type="http://schemas.openxmlformats.org/officeDocument/2006/relationships/tags" Target="../tags/tag77.xml" /><Relationship Id="rId6"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78.xml" /><Relationship Id="rId2" Type="http://schemas.openxmlformats.org/officeDocument/2006/relationships/tags" Target="../tags/tag79.xml" /><Relationship Id="rId3" Type="http://schemas.openxmlformats.org/officeDocument/2006/relationships/tags" Target="../tags/tag80.xml" /><Relationship Id="rId4" Type="http://schemas.openxmlformats.org/officeDocument/2006/relationships/tags" Target="../tags/tag81.xml" /><Relationship Id="rId5" Type="http://schemas.openxmlformats.org/officeDocument/2006/relationships/tags" Target="../tags/tag82.xml" /><Relationship Id="rId6" Type="http://schemas.openxmlformats.org/officeDocument/2006/relationships/tags" Target="../tags/tag83.xml" /><Relationship Id="rId7"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84.xml" /><Relationship Id="rId2" Type="http://schemas.openxmlformats.org/officeDocument/2006/relationships/tags" Target="../tags/tag85.xml" /><Relationship Id="rId3" Type="http://schemas.openxmlformats.org/officeDocument/2006/relationships/tags" Target="../tags/tag86.xml" /><Relationship Id="rId4" Type="http://schemas.openxmlformats.org/officeDocument/2006/relationships/tags" Target="../tags/tag87.xml" /><Relationship Id="rId5" Type="http://schemas.openxmlformats.org/officeDocument/2006/relationships/tags" Target="../tags/tag88.xml" /><Relationship Id="rId6" Type="http://schemas.openxmlformats.org/officeDocument/2006/relationships/tags" Target="../tags/tag89.xml" /><Relationship Id="rId7" Type="http://schemas.openxmlformats.org/officeDocument/2006/relationships/tags" Target="../tags/tag90.xml" /><Relationship Id="rId8" Type="http://schemas.openxmlformats.org/officeDocument/2006/relationships/tags" Target="../tags/tag91.xml" /><Relationship Id="rId9"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92.xml" /><Relationship Id="rId2" Type="http://schemas.openxmlformats.org/officeDocument/2006/relationships/tags" Target="../tags/tag93.xml" /><Relationship Id="rId3" Type="http://schemas.openxmlformats.org/officeDocument/2006/relationships/tags" Target="../tags/tag94.xml" /><Relationship Id="rId4" Type="http://schemas.openxmlformats.org/officeDocument/2006/relationships/tags" Target="../tags/tag95.xml" /><Relationship Id="rId5"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96.xml" /><Relationship Id="rId2" Type="http://schemas.openxmlformats.org/officeDocument/2006/relationships/tags" Target="../tags/tag97.xml" /><Relationship Id="rId3" Type="http://schemas.openxmlformats.org/officeDocument/2006/relationships/tags" Target="../tags/tag98.xml" /><Relationship Id="rId4"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99.xml" /><Relationship Id="rId2" Type="http://schemas.openxmlformats.org/officeDocument/2006/relationships/tags" Target="../tags/tag100.xml" /><Relationship Id="rId3" Type="http://schemas.openxmlformats.org/officeDocument/2006/relationships/tags" Target="../tags/tag101.xml" /><Relationship Id="rId4" Type="http://schemas.openxmlformats.org/officeDocument/2006/relationships/tags" Target="../tags/tag102.xml" /><Relationship Id="rId5" Type="http://schemas.openxmlformats.org/officeDocument/2006/relationships/tags" Target="../tags/tag103.xml" /><Relationship Id="rId6" Type="http://schemas.openxmlformats.org/officeDocument/2006/relationships/tags" Target="../tags/tag104.xml" /><Relationship Id="rId7"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05.xml" /><Relationship Id="rId2" Type="http://schemas.openxmlformats.org/officeDocument/2006/relationships/tags" Target="../tags/tag106.xml" /><Relationship Id="rId3" Type="http://schemas.openxmlformats.org/officeDocument/2006/relationships/tags" Target="../tags/tag107.xml" /><Relationship Id="rId4" Type="http://schemas.openxmlformats.org/officeDocument/2006/relationships/tags" Target="../tags/tag108.xml" /><Relationship Id="rId5" Type="http://schemas.openxmlformats.org/officeDocument/2006/relationships/tags" Target="../tags/tag109.xml" /><Relationship Id="rId6"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10.xml" /><Relationship Id="rId2" Type="http://schemas.openxmlformats.org/officeDocument/2006/relationships/tags" Target="../tags/tag111.xml" /><Relationship Id="rId3" Type="http://schemas.openxmlformats.org/officeDocument/2006/relationships/tags" Target="../tags/tag112.xml" /><Relationship Id="rId4" Type="http://schemas.openxmlformats.org/officeDocument/2006/relationships/tags" Target="../tags/tag113.xml" /><Relationship Id="rId5"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14.xml" /><Relationship Id="rId2" Type="http://schemas.openxmlformats.org/officeDocument/2006/relationships/tags" Target="../tags/tag115.xml" /><Relationship Id="rId3" Type="http://schemas.openxmlformats.org/officeDocument/2006/relationships/tags" Target="../tags/tag116.xml" /><Relationship Id="rId4" Type="http://schemas.openxmlformats.org/officeDocument/2006/relationships/tags" Target="../tags/tag117.xml" /><Relationship Id="rId5"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18.xml" /><Relationship Id="rId2" Type="http://schemas.openxmlformats.org/officeDocument/2006/relationships/tags" Target="../tags/tag119.xml" /><Relationship Id="rId3" Type="http://schemas.openxmlformats.org/officeDocument/2006/relationships/tags" Target="../tags/tag120.xml" /><Relationship Id="rId4" Type="http://schemas.openxmlformats.org/officeDocument/2006/relationships/tags" Target="../tags/tag121.xml" /><Relationship Id="rId5"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22.xml" /><Relationship Id="rId2" Type="http://schemas.openxmlformats.org/officeDocument/2006/relationships/tags" Target="../tags/tag123.xml" /><Relationship Id="rId3" Type="http://schemas.openxmlformats.org/officeDocument/2006/relationships/tags" Target="../tags/tag124.xml" /><Relationship Id="rId4" Type="http://schemas.openxmlformats.org/officeDocument/2006/relationships/tags" Target="../tags/tag125.xml" /><Relationship Id="rId5" Type="http://schemas.openxmlformats.org/officeDocument/2006/relationships/tags" Target="../tags/tag126.xml" /><Relationship Id="rId6" Type="http://schemas.openxmlformats.org/officeDocument/2006/relationships/tags" Target="../tags/tag127.xml" /><Relationship Id="rId7"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28.xml" /><Relationship Id="rId2" Type="http://schemas.openxmlformats.org/officeDocument/2006/relationships/tags" Target="../tags/tag129.xml" /><Relationship Id="rId3" Type="http://schemas.openxmlformats.org/officeDocument/2006/relationships/tags" Target="../tags/tag130.xml" /><Relationship Id="rId4" Type="http://schemas.openxmlformats.org/officeDocument/2006/relationships/tags" Target="../tags/tag131.xml" /><Relationship Id="rId5" Type="http://schemas.openxmlformats.org/officeDocument/2006/relationships/tags" Target="../tags/tag132.xml" /><Relationship Id="rId6" Type="http://schemas.openxmlformats.org/officeDocument/2006/relationships/tags" Target="../tags/tag133.xml" /><Relationship Id="rId7" Type="http://schemas.openxmlformats.org/officeDocument/2006/relationships/tags" Target="../tags/tag134.xml" /><Relationship Id="rId8"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35.xml" /><Relationship Id="rId2" Type="http://schemas.openxmlformats.org/officeDocument/2006/relationships/tags" Target="../tags/tag136.xml" /><Relationship Id="rId3" Type="http://schemas.openxmlformats.org/officeDocument/2006/relationships/tags" Target="../tags/tag137.xml" /><Relationship Id="rId4" Type="http://schemas.openxmlformats.org/officeDocument/2006/relationships/tags" Target="../tags/tag138.xml" /><Relationship Id="rId5" Type="http://schemas.openxmlformats.org/officeDocument/2006/relationships/tags" Target="../tags/tag139.xml" /><Relationship Id="rId6" Type="http://schemas.openxmlformats.org/officeDocument/2006/relationships/tags" Target="../tags/tag140.xml" /><Relationship Id="rId7" Type="http://schemas.openxmlformats.org/officeDocument/2006/relationships/tags" Target="../tags/tag141.xml" /><Relationship Id="rId8"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42.xml" /><Relationship Id="rId2" Type="http://schemas.openxmlformats.org/officeDocument/2006/relationships/tags" Target="../tags/tag143.xml" /><Relationship Id="rId3" Type="http://schemas.openxmlformats.org/officeDocument/2006/relationships/tags" Target="../tags/tag144.xml" /><Relationship Id="rId4" Type="http://schemas.openxmlformats.org/officeDocument/2006/relationships/tags" Target="../tags/tag145.xml" /><Relationship Id="rId5" Type="http://schemas.openxmlformats.org/officeDocument/2006/relationships/tags" Target="../tags/tag146.xml" /><Relationship Id="rId6" Type="http://schemas.openxmlformats.org/officeDocument/2006/relationships/tags" Target="../tags/tag147.xml" /><Relationship Id="rId7" Type="http://schemas.openxmlformats.org/officeDocument/2006/relationships/tags" Target="../tags/tag148.xml" /><Relationship Id="rId8" Type="http://schemas.openxmlformats.org/officeDocument/2006/relationships/slideMaster" Target="../slideMasters/slideMaster2.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49.xml" /><Relationship Id="rId10" Type="http://schemas.openxmlformats.org/officeDocument/2006/relationships/slideMaster" Target="../slideMasters/slideMaster2.xml" /><Relationship Id="rId2" Type="http://schemas.openxmlformats.org/officeDocument/2006/relationships/tags" Target="../tags/tag150.xml" /><Relationship Id="rId3" Type="http://schemas.openxmlformats.org/officeDocument/2006/relationships/tags" Target="../tags/tag151.xml" /><Relationship Id="rId4" Type="http://schemas.openxmlformats.org/officeDocument/2006/relationships/tags" Target="../tags/tag152.xml" /><Relationship Id="rId5" Type="http://schemas.openxmlformats.org/officeDocument/2006/relationships/tags" Target="../tags/tag153.xml" /><Relationship Id="rId6" Type="http://schemas.openxmlformats.org/officeDocument/2006/relationships/tags" Target="../tags/tag154.xml" /><Relationship Id="rId7" Type="http://schemas.openxmlformats.org/officeDocument/2006/relationships/tags" Target="../tags/tag155.xml" /><Relationship Id="rId8" Type="http://schemas.openxmlformats.org/officeDocument/2006/relationships/tags" Target="../tags/tag156.xml" /><Relationship Id="rId9" Type="http://schemas.openxmlformats.org/officeDocument/2006/relationships/tags" Target="../tags/tag157.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58.xml" /><Relationship Id="rId2" Type="http://schemas.openxmlformats.org/officeDocument/2006/relationships/tags" Target="../tags/tag159.xml" /><Relationship Id="rId3" Type="http://schemas.openxmlformats.org/officeDocument/2006/relationships/tags" Target="../tags/tag160.xml" /><Relationship Id="rId4" Type="http://schemas.openxmlformats.org/officeDocument/2006/relationships/tags" Target="../tags/tag161.xml" /><Relationship Id="rId5" Type="http://schemas.openxmlformats.org/officeDocument/2006/relationships/tags" Target="../tags/tag162.xml" /><Relationship Id="rId6" Type="http://schemas.openxmlformats.org/officeDocument/2006/relationships/tags" Target="../tags/tag163.xml" /><Relationship Id="rId7"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2022/3/21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2022/3/21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2022/3/21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bg2"/>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669882" y="2588281"/>
            <a:ext cx="10852237" cy="899167"/>
          </a:xfrm>
        </p:spPr>
        <p:txBody>
          <a:bodyPr lIns="101600" tIns="38100" rIns="25400" bIns="38100" anchor="t" anchorCtr="0">
            <a:noAutofit/>
          </a:bodyPr>
          <a:lstStyle>
            <a:lvl1pPr algn="ctr">
              <a:defRPr sz="5400" spc="600"/>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2022/3/21</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2022/3/21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0" y="3808730"/>
            <a:ext cx="10852237" cy="624845"/>
          </a:xfrm>
        </p:spPr>
        <p:txBody>
          <a:bodyPr lIns="101600" tIns="38100" rIns="63500" bIns="38100" anchor="t" anchorCtr="0">
            <a:noAutofit/>
          </a:bodyPr>
          <a:lstStyle>
            <a:lvl1pPr>
              <a:defRPr sz="3600" u="none" strike="noStrike" kern="1200" cap="none" spc="300" normalizeH="0">
                <a:solidFill>
                  <a:schemeClr val="tx1"/>
                </a:solidFill>
                <a:uFillTx/>
                <a:latin typeface="微软雅黑" panose="020b0503020204020204" pitchFamily="34" charset="-122"/>
                <a:ea typeface="微软雅黑" panose="020b0503020204020204" pitchFamily="34" charset="-122"/>
              </a:defRPr>
            </a:lvl1pPr>
          </a:lstStyle>
          <a:p>
            <a:r>
              <a:rPr lang="zh-CN" altLang="en-US"/>
              <a:t>单击此处编辑母版标题样式</a:t>
            </a:r>
          </a:p>
        </p:txBody>
      </p:sp>
      <p:sp>
        <p:nvSpPr>
          <p:cNvPr id="3" name="文本占位符 2"/>
          <p:cNvSpPr>
            <a:spLocks noGrp="1"/>
          </p:cNvSpPr>
          <p:nvPr>
            <p:ph type="body" idx="1"/>
            <p:custDataLst>
              <p:tags r:id="rId2"/>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2022/3/21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952508"/>
            <a:ext cx="5283242" cy="5388907"/>
          </a:xfrm>
        </p:spPr>
        <p:txBody>
          <a:bodyPr>
            <a:noAutofit/>
          </a:bodyPr>
          <a:lstStyle>
            <a:lvl1pPr>
              <a:defRPr sz="1600">
                <a:latin typeface="微软雅黑" panose="020b0503020204020204" pitchFamily="34" charset="-122"/>
                <a:ea typeface="微软雅黑" panose="020b0503020204020204" pitchFamily="34" charset="-122"/>
              </a:defRPr>
            </a:lvl1pPr>
            <a:lvl2pPr>
              <a:defRPr sz="1600">
                <a:latin typeface="微软雅黑" panose="020b0503020204020204" pitchFamily="34" charset="-122"/>
                <a:ea typeface="微软雅黑" panose="020b0503020204020204" pitchFamily="34" charset="-122"/>
              </a:defRPr>
            </a:lvl2pPr>
            <a:lvl3pPr>
              <a:defRPr sz="1600">
                <a:latin typeface="微软雅黑" panose="020b0503020204020204" pitchFamily="34" charset="-122"/>
                <a:ea typeface="微软雅黑" panose="020b0503020204020204" pitchFamily="34" charset="-122"/>
              </a:defRPr>
            </a:lvl3pPr>
            <a:lvl4pPr>
              <a:defRPr sz="1600">
                <a:latin typeface="微软雅黑" panose="020b0503020204020204" pitchFamily="34" charset="-122"/>
                <a:ea typeface="微软雅黑" panose="020b0503020204020204" pitchFamily="34" charset="-122"/>
              </a:defRPr>
            </a:lvl4pPr>
            <a:lvl5pPr>
              <a:defRPr sz="1600">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2022/3/21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2022/3/21</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2022/3/21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2022/3/21</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2"/>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2022/3/21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2022/3/21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a:latin typeface="微软雅黑" panose="020b0503020204020204" pitchFamily="34" charset="-122"/>
                <a:ea typeface="微软雅黑" panose="020b0503020204020204" pitchFamily="34" charset="-122"/>
              </a:defRPr>
            </a:lvl1pPr>
            <a:lvl2pPr indent="0" eaLnBrk="1" fontAlgn="auto" latinLnBrk="0" hangingPunct="1">
              <a:defRPr>
                <a:latin typeface="微软雅黑" panose="020b0503020204020204" pitchFamily="34" charset="-122"/>
                <a:ea typeface="微软雅黑" panose="020b0503020204020204" pitchFamily="34" charset="-122"/>
              </a:defRPr>
            </a:lvl2pPr>
            <a:lvl3pPr indent="0" eaLnBrk="1" fontAlgn="auto" latinLnBrk="0" hangingPunct="1">
              <a:defRPr>
                <a:latin typeface="微软雅黑" panose="020b0503020204020204" pitchFamily="34" charset="-122"/>
                <a:ea typeface="微软雅黑" panose="020b0503020204020204" pitchFamily="34" charset="-122"/>
              </a:defRPr>
            </a:lvl3pPr>
            <a:lvl4pPr indent="0" eaLnBrk="1" fontAlgn="auto" latinLnBrk="0" hangingPunct="1">
              <a:defRPr>
                <a:latin typeface="微软雅黑" panose="020b0503020204020204" pitchFamily="34" charset="-122"/>
                <a:ea typeface="微软雅黑" panose="020b0503020204020204" pitchFamily="34" charset="-122"/>
              </a:defRPr>
            </a:lvl4pPr>
            <a:lvl5pPr indent="0" eaLnBrk="1" fontAlgn="auto" latinLnBrk="0" hangingPunct="1">
              <a:defRPr>
                <a:latin typeface="微软雅黑" panose="020b0503020204020204" pitchFamily="34" charset="-122"/>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2022/3/21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2022/3/21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38890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1" i="0" u="none" strike="noStrike" kern="1200" cap="none" spc="600" normalizeH="0" baseline="0" noProof="1">
                <a:solidFill>
                  <a:schemeClr val="tx1"/>
                </a:solidFill>
                <a:uFillTx/>
                <a:latin typeface="微软雅黑" panose="020b0503020204020204" pitchFamily="34" charset="-122"/>
                <a:ea typeface="微软雅黑" panose="020b0503020204020204" pitchFamily="34" charset="-122"/>
                <a:cs typeface="+mj-cs"/>
                <a:sym typeface="+mn-ea"/>
              </a:defRPr>
            </a:lvl1pPr>
          </a:lstStyle>
          <a:p>
            <a:pPr lvl="0"/>
            <a:r>
              <a:rPr>
                <a:sym typeface="+mn-ea"/>
              </a:rPr>
              <a:t>单击此处编辑标题</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2022/3/21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a:lstStyle>
            <a:lvl1pPr>
              <a:defRPr baseline="0">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2022/3/21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2"/>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7" name="内容占位符 6"/>
          <p:cNvSpPr>
            <a:spLocks noGrp="1"/>
          </p:cNvSpPr>
          <p:nvPr>
            <p:ph sz="quarter" idx="13"/>
            <p:custDataLst>
              <p:tags r:id="rId3"/>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2022/3/21</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2022/3/21</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2022/3/21</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7"/>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2022/3/21</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7"/>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2022/3/21</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8"/>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9"/>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2022/3/21</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2022/3/21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2022/3/21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2022/3/21</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2022/3/21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2022/3/21</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2022/3/21</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2022/3/21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tags" Target="../tags/tag164.xml" /><Relationship Id="rId2" Type="http://schemas.openxmlformats.org/officeDocument/2006/relationships/slideLayout" Target="../slideLayouts/slideLayout13.xml" /><Relationship Id="rId20" Type="http://schemas.openxmlformats.org/officeDocument/2006/relationships/tags" Target="../tags/tag165.xml" /><Relationship Id="rId21" Type="http://schemas.openxmlformats.org/officeDocument/2006/relationships/tags" Target="../tags/tag166.xml" /><Relationship Id="rId22" Type="http://schemas.openxmlformats.org/officeDocument/2006/relationships/tags" Target="../tags/tag167.xml" /><Relationship Id="rId23" Type="http://schemas.openxmlformats.org/officeDocument/2006/relationships/tags" Target="../tags/tag168.xml" /><Relationship Id="rId24" Type="http://schemas.openxmlformats.org/officeDocument/2006/relationships/tags" Target="../tags/tag169.xml" /><Relationship Id="rId25"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2022/3/21</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101600" tIns="38100" rIns="76200" bIns="38100" rtlCol="0" anchor="t" anchorCtr="0">
            <a:normAutofit/>
          </a:bodyPr>
          <a:lstStyle/>
          <a:p>
            <a:r>
              <a:rPr lang="zh-CN" altLang="en-US"/>
              <a:t>单击此处编辑母版标题样式</a:t>
            </a:r>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wrap="square"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2022/3/21</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8" name="KSO_TEMPLATE" hidden="1"/>
          <p:cNvSpPr/>
          <p:nvPr userDrawn="1">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78.xml" /><Relationship Id="rId11" Type="http://schemas.openxmlformats.org/officeDocument/2006/relationships/image" Target="../media/image5.jpeg" /><Relationship Id="rId12" Type="http://schemas.openxmlformats.org/officeDocument/2006/relationships/tags" Target="../tags/tag279.xml" /><Relationship Id="rId13" Type="http://schemas.openxmlformats.org/officeDocument/2006/relationships/tags" Target="../tags/tag280.xml" /><Relationship Id="rId14" Type="http://schemas.openxmlformats.org/officeDocument/2006/relationships/image" Target="../media/image11.png" /><Relationship Id="rId15" Type="http://schemas.openxmlformats.org/officeDocument/2006/relationships/image" Target="../media/image12.jpeg" /><Relationship Id="rId16" Type="http://schemas.openxmlformats.org/officeDocument/2006/relationships/tags" Target="../tags/tag281.xml" /><Relationship Id="rId17" Type="http://schemas.openxmlformats.org/officeDocument/2006/relationships/tags" Target="../tags/tag282.xml" /><Relationship Id="rId18" Type="http://schemas.openxmlformats.org/officeDocument/2006/relationships/tags" Target="../tags/tag283.xml" /><Relationship Id="rId19" Type="http://schemas.openxmlformats.org/officeDocument/2006/relationships/image" Target="../media/image13.png" /><Relationship Id="rId2" Type="http://schemas.openxmlformats.org/officeDocument/2006/relationships/image" Target="../media/image1.jpeg" /><Relationship Id="rId20" Type="http://schemas.openxmlformats.org/officeDocument/2006/relationships/image" Target="../media/image14.gif" /><Relationship Id="rId21" Type="http://schemas.openxmlformats.org/officeDocument/2006/relationships/tags" Target="../tags/tag284.xml" /><Relationship Id="rId22" Type="http://schemas.openxmlformats.org/officeDocument/2006/relationships/tags" Target="../tags/tag285.xml" /><Relationship Id="rId23" Type="http://schemas.openxmlformats.org/officeDocument/2006/relationships/tags" Target="../tags/tag286.xml" /><Relationship Id="rId24" Type="http://schemas.openxmlformats.org/officeDocument/2006/relationships/tags" Target="../tags/tag287.xml" /><Relationship Id="rId3" Type="http://schemas.openxmlformats.org/officeDocument/2006/relationships/tags" Target="../tags/tag274.xml" /><Relationship Id="rId4" Type="http://schemas.openxmlformats.org/officeDocument/2006/relationships/image" Target="../media/image2.jpeg" /><Relationship Id="rId5" Type="http://schemas.openxmlformats.org/officeDocument/2006/relationships/tags" Target="../tags/tag275.xml" /><Relationship Id="rId6" Type="http://schemas.openxmlformats.org/officeDocument/2006/relationships/image" Target="../media/image3.jpeg" /><Relationship Id="rId7" Type="http://schemas.openxmlformats.org/officeDocument/2006/relationships/tags" Target="../tags/tag276.xml" /><Relationship Id="rId8" Type="http://schemas.openxmlformats.org/officeDocument/2006/relationships/image" Target="../media/image4.jpeg" /><Relationship Id="rId9" Type="http://schemas.openxmlformats.org/officeDocument/2006/relationships/tags" Target="../tags/tag27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88.xml" /><Relationship Id="rId3" Type="http://schemas.openxmlformats.org/officeDocument/2006/relationships/tags" Target="../tags/tag289.xml" /><Relationship Id="rId4" Type="http://schemas.openxmlformats.org/officeDocument/2006/relationships/tags" Target="../tags/tag29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95.xml" /><Relationship Id="rId11" Type="http://schemas.openxmlformats.org/officeDocument/2006/relationships/image" Target="../media/image5.jpeg" /><Relationship Id="rId12" Type="http://schemas.openxmlformats.org/officeDocument/2006/relationships/tags" Target="../tags/tag296.xml" /><Relationship Id="rId13" Type="http://schemas.openxmlformats.org/officeDocument/2006/relationships/tags" Target="../tags/tag297.xml" /><Relationship Id="rId14" Type="http://schemas.openxmlformats.org/officeDocument/2006/relationships/tags" Target="../tags/tag298.xml" /><Relationship Id="rId15" Type="http://schemas.openxmlformats.org/officeDocument/2006/relationships/tags" Target="../tags/tag299.xml" /><Relationship Id="rId16" Type="http://schemas.openxmlformats.org/officeDocument/2006/relationships/tags" Target="../tags/tag300.xml" /><Relationship Id="rId17" Type="http://schemas.openxmlformats.org/officeDocument/2006/relationships/tags" Target="../tags/tag301.xml" /><Relationship Id="rId18" Type="http://schemas.openxmlformats.org/officeDocument/2006/relationships/tags" Target="../tags/tag302.xml" /><Relationship Id="rId19" Type="http://schemas.openxmlformats.org/officeDocument/2006/relationships/tags" Target="../tags/tag303.xml" /><Relationship Id="rId2" Type="http://schemas.openxmlformats.org/officeDocument/2006/relationships/image" Target="../media/image1.jpeg" /><Relationship Id="rId20" Type="http://schemas.openxmlformats.org/officeDocument/2006/relationships/tags" Target="../tags/tag304.xml" /><Relationship Id="rId21" Type="http://schemas.openxmlformats.org/officeDocument/2006/relationships/tags" Target="../tags/tag305.xml" /><Relationship Id="rId22" Type="http://schemas.openxmlformats.org/officeDocument/2006/relationships/tags" Target="../tags/tag306.xml" /><Relationship Id="rId23" Type="http://schemas.openxmlformats.org/officeDocument/2006/relationships/tags" Target="../tags/tag307.xml" /><Relationship Id="rId24" Type="http://schemas.openxmlformats.org/officeDocument/2006/relationships/image" Target="../media/image15.png" /><Relationship Id="rId25" Type="http://schemas.openxmlformats.org/officeDocument/2006/relationships/tags" Target="../tags/tag308.xml" /><Relationship Id="rId26" Type="http://schemas.openxmlformats.org/officeDocument/2006/relationships/tags" Target="../tags/tag309.xml" /><Relationship Id="rId27" Type="http://schemas.openxmlformats.org/officeDocument/2006/relationships/tags" Target="../tags/tag310.xml" /><Relationship Id="rId28" Type="http://schemas.openxmlformats.org/officeDocument/2006/relationships/image" Target="../media/image16.png" /><Relationship Id="rId29" Type="http://schemas.openxmlformats.org/officeDocument/2006/relationships/tags" Target="../tags/tag311.xml" /><Relationship Id="rId3" Type="http://schemas.openxmlformats.org/officeDocument/2006/relationships/tags" Target="../tags/tag291.xml" /><Relationship Id="rId30" Type="http://schemas.openxmlformats.org/officeDocument/2006/relationships/tags" Target="../tags/tag312.xml" /><Relationship Id="rId4" Type="http://schemas.openxmlformats.org/officeDocument/2006/relationships/image" Target="../media/image2.jpeg" /><Relationship Id="rId5" Type="http://schemas.openxmlformats.org/officeDocument/2006/relationships/tags" Target="../tags/tag292.xml" /><Relationship Id="rId6" Type="http://schemas.openxmlformats.org/officeDocument/2006/relationships/image" Target="../media/image3.jpeg" /><Relationship Id="rId7" Type="http://schemas.openxmlformats.org/officeDocument/2006/relationships/tags" Target="../tags/tag293.xml" /><Relationship Id="rId8" Type="http://schemas.openxmlformats.org/officeDocument/2006/relationships/image" Target="../media/image4.jpeg" /><Relationship Id="rId9" Type="http://schemas.openxmlformats.org/officeDocument/2006/relationships/tags" Target="../tags/tag29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316.xml" /><Relationship Id="rId11" Type="http://schemas.openxmlformats.org/officeDocument/2006/relationships/tags" Target="../tags/tag317.xml" /><Relationship Id="rId12" Type="http://schemas.openxmlformats.org/officeDocument/2006/relationships/image" Target="../media/image5.jpeg" /><Relationship Id="rId13" Type="http://schemas.openxmlformats.org/officeDocument/2006/relationships/tags" Target="../tags/tag318.xml" /><Relationship Id="rId14" Type="http://schemas.openxmlformats.org/officeDocument/2006/relationships/tags" Target="../tags/tag319.xml" /><Relationship Id="rId15" Type="http://schemas.openxmlformats.org/officeDocument/2006/relationships/tags" Target="../tags/tag320.xml" /><Relationship Id="rId16" Type="http://schemas.openxmlformats.org/officeDocument/2006/relationships/tags" Target="../tags/tag321.xml" /><Relationship Id="rId17" Type="http://schemas.openxmlformats.org/officeDocument/2006/relationships/image" Target="../media/image6.png" /><Relationship Id="rId18" Type="http://schemas.openxmlformats.org/officeDocument/2006/relationships/tags" Target="../tags/tag322.xml" /><Relationship Id="rId19" Type="http://schemas.openxmlformats.org/officeDocument/2006/relationships/image" Target="../media/image16.png" /><Relationship Id="rId2" Type="http://schemas.openxmlformats.org/officeDocument/2006/relationships/notesSlide" Target="../notesSlides/notesSlide3.xml" /><Relationship Id="rId20" Type="http://schemas.openxmlformats.org/officeDocument/2006/relationships/tags" Target="../tags/tag323.xml" /><Relationship Id="rId21" Type="http://schemas.openxmlformats.org/officeDocument/2006/relationships/tags" Target="../tags/tag324.xml" /><Relationship Id="rId3" Type="http://schemas.openxmlformats.org/officeDocument/2006/relationships/image" Target="../media/image1.jpeg" /><Relationship Id="rId4" Type="http://schemas.openxmlformats.org/officeDocument/2006/relationships/tags" Target="../tags/tag313.xml" /><Relationship Id="rId5" Type="http://schemas.openxmlformats.org/officeDocument/2006/relationships/image" Target="../media/image2.jpeg" /><Relationship Id="rId6" Type="http://schemas.openxmlformats.org/officeDocument/2006/relationships/tags" Target="../tags/tag314.xml" /><Relationship Id="rId7" Type="http://schemas.openxmlformats.org/officeDocument/2006/relationships/image" Target="../media/image3.jpeg" /><Relationship Id="rId8" Type="http://schemas.openxmlformats.org/officeDocument/2006/relationships/tags" Target="../tags/tag315.xml" /><Relationship Id="rId9" Type="http://schemas.openxmlformats.org/officeDocument/2006/relationships/image" Target="../media/image4.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29.xml" /><Relationship Id="rId11" Type="http://schemas.openxmlformats.org/officeDocument/2006/relationships/image" Target="../media/image5.jpeg" /><Relationship Id="rId12" Type="http://schemas.openxmlformats.org/officeDocument/2006/relationships/tags" Target="../tags/tag330.xml" /><Relationship Id="rId13" Type="http://schemas.openxmlformats.org/officeDocument/2006/relationships/tags" Target="../tags/tag331.xml" /><Relationship Id="rId14" Type="http://schemas.openxmlformats.org/officeDocument/2006/relationships/tags" Target="../tags/tag332.xml" /><Relationship Id="rId15" Type="http://schemas.openxmlformats.org/officeDocument/2006/relationships/tags" Target="../tags/tag333.xml" /><Relationship Id="rId16" Type="http://schemas.openxmlformats.org/officeDocument/2006/relationships/tags" Target="../tags/tag334.xml" /><Relationship Id="rId17" Type="http://schemas.openxmlformats.org/officeDocument/2006/relationships/image" Target="../media/image17.jpeg" /><Relationship Id="rId18" Type="http://schemas.openxmlformats.org/officeDocument/2006/relationships/tags" Target="../tags/tag335.xml" /><Relationship Id="rId19" Type="http://schemas.openxmlformats.org/officeDocument/2006/relationships/tags" Target="../tags/tag336.xml" /><Relationship Id="rId2" Type="http://schemas.openxmlformats.org/officeDocument/2006/relationships/image" Target="../media/image1.jpeg" /><Relationship Id="rId20" Type="http://schemas.openxmlformats.org/officeDocument/2006/relationships/tags" Target="../tags/tag337.xml" /><Relationship Id="rId21" Type="http://schemas.openxmlformats.org/officeDocument/2006/relationships/tags" Target="../tags/tag338.xml" /><Relationship Id="rId3" Type="http://schemas.openxmlformats.org/officeDocument/2006/relationships/tags" Target="../tags/tag325.xml" /><Relationship Id="rId4" Type="http://schemas.openxmlformats.org/officeDocument/2006/relationships/image" Target="../media/image2.jpeg" /><Relationship Id="rId5" Type="http://schemas.openxmlformats.org/officeDocument/2006/relationships/tags" Target="../tags/tag326.xml" /><Relationship Id="rId6" Type="http://schemas.openxmlformats.org/officeDocument/2006/relationships/image" Target="../media/image3.jpeg" /><Relationship Id="rId7" Type="http://schemas.openxmlformats.org/officeDocument/2006/relationships/tags" Target="../tags/tag327.xml" /><Relationship Id="rId8" Type="http://schemas.openxmlformats.org/officeDocument/2006/relationships/image" Target="../media/image4.jpeg" /><Relationship Id="rId9" Type="http://schemas.openxmlformats.org/officeDocument/2006/relationships/tags" Target="../tags/tag328.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8.jpeg" /><Relationship Id="rId3" Type="http://schemas.openxmlformats.org/officeDocument/2006/relationships/tags" Target="../tags/tag339.xml" /><Relationship Id="rId4" Type="http://schemas.openxmlformats.org/officeDocument/2006/relationships/tags" Target="../tags/tag340.xml" /><Relationship Id="rId5" Type="http://schemas.openxmlformats.org/officeDocument/2006/relationships/tags" Target="../tags/tag341.xml" /><Relationship Id="rId6" Type="http://schemas.openxmlformats.org/officeDocument/2006/relationships/tags" Target="../tags/tag34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47.xml" /><Relationship Id="rId11" Type="http://schemas.openxmlformats.org/officeDocument/2006/relationships/image" Target="../media/image5.jpeg" /><Relationship Id="rId12" Type="http://schemas.openxmlformats.org/officeDocument/2006/relationships/tags" Target="../tags/tag348.xml" /><Relationship Id="rId13" Type="http://schemas.openxmlformats.org/officeDocument/2006/relationships/tags" Target="../tags/tag349.xml" /><Relationship Id="rId14" Type="http://schemas.openxmlformats.org/officeDocument/2006/relationships/image" Target="../media/image19.png" /><Relationship Id="rId15" Type="http://schemas.openxmlformats.org/officeDocument/2006/relationships/image" Target="../media/image14.gif" /><Relationship Id="rId16" Type="http://schemas.openxmlformats.org/officeDocument/2006/relationships/tags" Target="../tags/tag350.xml" /><Relationship Id="rId17" Type="http://schemas.openxmlformats.org/officeDocument/2006/relationships/tags" Target="../tags/tag351.xml" /><Relationship Id="rId18" Type="http://schemas.openxmlformats.org/officeDocument/2006/relationships/tags" Target="../tags/tag352.xml" /><Relationship Id="rId19" Type="http://schemas.openxmlformats.org/officeDocument/2006/relationships/tags" Target="../tags/tag353.xml" /><Relationship Id="rId2" Type="http://schemas.openxmlformats.org/officeDocument/2006/relationships/image" Target="../media/image1.jpeg" /><Relationship Id="rId20" Type="http://schemas.openxmlformats.org/officeDocument/2006/relationships/tags" Target="../tags/tag354.xml" /><Relationship Id="rId3" Type="http://schemas.openxmlformats.org/officeDocument/2006/relationships/tags" Target="../tags/tag343.xml" /><Relationship Id="rId4" Type="http://schemas.openxmlformats.org/officeDocument/2006/relationships/image" Target="../media/image2.jpeg" /><Relationship Id="rId5" Type="http://schemas.openxmlformats.org/officeDocument/2006/relationships/tags" Target="../tags/tag344.xml" /><Relationship Id="rId6" Type="http://schemas.openxmlformats.org/officeDocument/2006/relationships/image" Target="../media/image3.jpeg" /><Relationship Id="rId7" Type="http://schemas.openxmlformats.org/officeDocument/2006/relationships/tags" Target="../tags/tag345.xml" /><Relationship Id="rId8" Type="http://schemas.openxmlformats.org/officeDocument/2006/relationships/image" Target="../media/image4.jpeg" /><Relationship Id="rId9" Type="http://schemas.openxmlformats.org/officeDocument/2006/relationships/tags" Target="../tags/tag34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59.xml" /><Relationship Id="rId11" Type="http://schemas.openxmlformats.org/officeDocument/2006/relationships/image" Target="../media/image5.jpeg" /><Relationship Id="rId12" Type="http://schemas.openxmlformats.org/officeDocument/2006/relationships/tags" Target="../tags/tag360.xml" /><Relationship Id="rId13" Type="http://schemas.openxmlformats.org/officeDocument/2006/relationships/tags" Target="../tags/tag361.xml" /><Relationship Id="rId14" Type="http://schemas.openxmlformats.org/officeDocument/2006/relationships/tags" Target="../tags/tag362.xml" /><Relationship Id="rId15" Type="http://schemas.openxmlformats.org/officeDocument/2006/relationships/tags" Target="../tags/tag363.xml" /><Relationship Id="rId16" Type="http://schemas.openxmlformats.org/officeDocument/2006/relationships/tags" Target="../tags/tag364.xml" /><Relationship Id="rId17" Type="http://schemas.openxmlformats.org/officeDocument/2006/relationships/tags" Target="../tags/tag365.xml" /><Relationship Id="rId18" Type="http://schemas.openxmlformats.org/officeDocument/2006/relationships/tags" Target="../tags/tag366.xml" /><Relationship Id="rId19" Type="http://schemas.openxmlformats.org/officeDocument/2006/relationships/image" Target="../media/image16.png" /><Relationship Id="rId2" Type="http://schemas.openxmlformats.org/officeDocument/2006/relationships/image" Target="../media/image1.jpeg" /><Relationship Id="rId20" Type="http://schemas.openxmlformats.org/officeDocument/2006/relationships/tags" Target="../tags/tag367.xml" /><Relationship Id="rId21" Type="http://schemas.openxmlformats.org/officeDocument/2006/relationships/tags" Target="../tags/tag368.xml" /><Relationship Id="rId3" Type="http://schemas.openxmlformats.org/officeDocument/2006/relationships/tags" Target="../tags/tag355.xml" /><Relationship Id="rId4" Type="http://schemas.openxmlformats.org/officeDocument/2006/relationships/image" Target="../media/image2.jpeg" /><Relationship Id="rId5" Type="http://schemas.openxmlformats.org/officeDocument/2006/relationships/tags" Target="../tags/tag356.xml" /><Relationship Id="rId6" Type="http://schemas.openxmlformats.org/officeDocument/2006/relationships/image" Target="../media/image3.jpeg" /><Relationship Id="rId7" Type="http://schemas.openxmlformats.org/officeDocument/2006/relationships/tags" Target="../tags/tag357.xml" /><Relationship Id="rId8" Type="http://schemas.openxmlformats.org/officeDocument/2006/relationships/image" Target="../media/image4.jpeg" /><Relationship Id="rId9" Type="http://schemas.openxmlformats.org/officeDocument/2006/relationships/tags" Target="../tags/tag358.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373.xml" /><Relationship Id="rId11" Type="http://schemas.openxmlformats.org/officeDocument/2006/relationships/image" Target="../media/image5.jpeg" /><Relationship Id="rId12" Type="http://schemas.openxmlformats.org/officeDocument/2006/relationships/tags" Target="../tags/tag374.xml" /><Relationship Id="rId13" Type="http://schemas.openxmlformats.org/officeDocument/2006/relationships/tags" Target="../tags/tag375.xml" /><Relationship Id="rId14" Type="http://schemas.openxmlformats.org/officeDocument/2006/relationships/tags" Target="../tags/tag376.xml" /><Relationship Id="rId15" Type="http://schemas.openxmlformats.org/officeDocument/2006/relationships/tags" Target="../tags/tag377.xml" /><Relationship Id="rId16" Type="http://schemas.openxmlformats.org/officeDocument/2006/relationships/tags" Target="../tags/tag378.xml" /><Relationship Id="rId17" Type="http://schemas.openxmlformats.org/officeDocument/2006/relationships/tags" Target="../tags/tag379.xml" /><Relationship Id="rId18" Type="http://schemas.openxmlformats.org/officeDocument/2006/relationships/tags" Target="../tags/tag380.xml" /><Relationship Id="rId19" Type="http://schemas.openxmlformats.org/officeDocument/2006/relationships/tags" Target="../tags/tag381.xml" /><Relationship Id="rId2" Type="http://schemas.openxmlformats.org/officeDocument/2006/relationships/image" Target="../media/image1.jpeg" /><Relationship Id="rId20" Type="http://schemas.openxmlformats.org/officeDocument/2006/relationships/image" Target="../media/image12.jpeg" /><Relationship Id="rId21" Type="http://schemas.openxmlformats.org/officeDocument/2006/relationships/tags" Target="../tags/tag382.xml" /><Relationship Id="rId22" Type="http://schemas.openxmlformats.org/officeDocument/2006/relationships/tags" Target="../tags/tag383.xml" /><Relationship Id="rId3" Type="http://schemas.openxmlformats.org/officeDocument/2006/relationships/tags" Target="../tags/tag369.xml" /><Relationship Id="rId4" Type="http://schemas.openxmlformats.org/officeDocument/2006/relationships/image" Target="../media/image2.jpeg" /><Relationship Id="rId5" Type="http://schemas.openxmlformats.org/officeDocument/2006/relationships/tags" Target="../tags/tag370.xml" /><Relationship Id="rId6" Type="http://schemas.openxmlformats.org/officeDocument/2006/relationships/image" Target="../media/image3.jpeg" /><Relationship Id="rId7" Type="http://schemas.openxmlformats.org/officeDocument/2006/relationships/tags" Target="../tags/tag371.xml" /><Relationship Id="rId8" Type="http://schemas.openxmlformats.org/officeDocument/2006/relationships/image" Target="../media/image4.jpeg" /><Relationship Id="rId9" Type="http://schemas.openxmlformats.org/officeDocument/2006/relationships/tags" Target="../tags/tag37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image" Target="../media/image20.png" /><Relationship Id="rId11" Type="http://schemas.openxmlformats.org/officeDocument/2006/relationships/tags" Target="../tags/tag391.xml" /><Relationship Id="rId2" Type="http://schemas.openxmlformats.org/officeDocument/2006/relationships/tags" Target="../tags/tag384.xml" /><Relationship Id="rId3" Type="http://schemas.openxmlformats.org/officeDocument/2006/relationships/tags" Target="../tags/tag385.xml" /><Relationship Id="rId4" Type="http://schemas.openxmlformats.org/officeDocument/2006/relationships/tags" Target="../tags/tag386.xml" /><Relationship Id="rId5" Type="http://schemas.openxmlformats.org/officeDocument/2006/relationships/tags" Target="../tags/tag387.xml" /><Relationship Id="rId6" Type="http://schemas.openxmlformats.org/officeDocument/2006/relationships/tags" Target="../tags/tag388.xml" /><Relationship Id="rId7" Type="http://schemas.openxmlformats.org/officeDocument/2006/relationships/tags" Target="../tags/tag389.xml" /><Relationship Id="rId8" Type="http://schemas.openxmlformats.org/officeDocument/2006/relationships/image" Target="../media/image12.jpeg" /><Relationship Id="rId9" Type="http://schemas.openxmlformats.org/officeDocument/2006/relationships/tags" Target="../tags/tag390.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73.xml" /><Relationship Id="rId11" Type="http://schemas.openxmlformats.org/officeDocument/2006/relationships/tags" Target="../tags/tag174.xml" /><Relationship Id="rId12" Type="http://schemas.openxmlformats.org/officeDocument/2006/relationships/image" Target="../media/image5.jpeg" /><Relationship Id="rId13" Type="http://schemas.openxmlformats.org/officeDocument/2006/relationships/tags" Target="../tags/tag175.xml" /><Relationship Id="rId14" Type="http://schemas.openxmlformats.org/officeDocument/2006/relationships/tags" Target="../tags/tag176.xml" /><Relationship Id="rId15" Type="http://schemas.openxmlformats.org/officeDocument/2006/relationships/tags" Target="../tags/tag177.xml" /><Relationship Id="rId16" Type="http://schemas.openxmlformats.org/officeDocument/2006/relationships/tags" Target="../tags/tag178.xml" /><Relationship Id="rId17" Type="http://schemas.openxmlformats.org/officeDocument/2006/relationships/image" Target="../media/image6.png" /><Relationship Id="rId18" Type="http://schemas.openxmlformats.org/officeDocument/2006/relationships/tags" Target="../tags/tag179.xml" /><Relationship Id="rId19" Type="http://schemas.openxmlformats.org/officeDocument/2006/relationships/tags" Target="../tags/tag180.xml" /><Relationship Id="rId2" Type="http://schemas.openxmlformats.org/officeDocument/2006/relationships/notesSlide" Target="../notesSlides/notesSlide2.xml" /><Relationship Id="rId3" Type="http://schemas.openxmlformats.org/officeDocument/2006/relationships/image" Target="../media/image1.jpeg" /><Relationship Id="rId4" Type="http://schemas.openxmlformats.org/officeDocument/2006/relationships/tags" Target="../tags/tag170.xml" /><Relationship Id="rId5" Type="http://schemas.openxmlformats.org/officeDocument/2006/relationships/image" Target="../media/image2.jpeg" /><Relationship Id="rId6" Type="http://schemas.openxmlformats.org/officeDocument/2006/relationships/tags" Target="../tags/tag171.xml" /><Relationship Id="rId7" Type="http://schemas.openxmlformats.org/officeDocument/2006/relationships/image" Target="../media/image3.jpeg" /><Relationship Id="rId8" Type="http://schemas.openxmlformats.org/officeDocument/2006/relationships/tags" Target="../tags/tag172.xml" /><Relationship Id="rId9" Type="http://schemas.openxmlformats.org/officeDocument/2006/relationships/image" Target="../media/image4.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185.xml" /><Relationship Id="rId11" Type="http://schemas.openxmlformats.org/officeDocument/2006/relationships/image" Target="../media/image5.jpeg" /><Relationship Id="rId12" Type="http://schemas.openxmlformats.org/officeDocument/2006/relationships/tags" Target="../tags/tag186.xml" /><Relationship Id="rId13" Type="http://schemas.openxmlformats.org/officeDocument/2006/relationships/tags" Target="../tags/tag187.xml" /><Relationship Id="rId14" Type="http://schemas.openxmlformats.org/officeDocument/2006/relationships/image" Target="../media/image7.jpeg" /><Relationship Id="rId15" Type="http://schemas.openxmlformats.org/officeDocument/2006/relationships/tags" Target="../tags/tag188.xml" /><Relationship Id="rId16" Type="http://schemas.openxmlformats.org/officeDocument/2006/relationships/tags" Target="../tags/tag189.xml" /><Relationship Id="rId17" Type="http://schemas.openxmlformats.org/officeDocument/2006/relationships/tags" Target="../tags/tag190.xml" /><Relationship Id="rId18" Type="http://schemas.openxmlformats.org/officeDocument/2006/relationships/tags" Target="../tags/tag191.xml" /><Relationship Id="rId19" Type="http://schemas.openxmlformats.org/officeDocument/2006/relationships/tags" Target="../tags/tag192.xml" /><Relationship Id="rId2" Type="http://schemas.openxmlformats.org/officeDocument/2006/relationships/image" Target="../media/image1.jpeg" /><Relationship Id="rId20" Type="http://schemas.openxmlformats.org/officeDocument/2006/relationships/tags" Target="../tags/tag193.xml" /><Relationship Id="rId21" Type="http://schemas.openxmlformats.org/officeDocument/2006/relationships/tags" Target="../tags/tag194.xml" /><Relationship Id="rId22" Type="http://schemas.openxmlformats.org/officeDocument/2006/relationships/tags" Target="../tags/tag195.xml" /><Relationship Id="rId23" Type="http://schemas.openxmlformats.org/officeDocument/2006/relationships/tags" Target="../tags/tag196.xml" /><Relationship Id="rId3" Type="http://schemas.openxmlformats.org/officeDocument/2006/relationships/tags" Target="../tags/tag181.xml" /><Relationship Id="rId4" Type="http://schemas.openxmlformats.org/officeDocument/2006/relationships/image" Target="../media/image2.jpeg" /><Relationship Id="rId5" Type="http://schemas.openxmlformats.org/officeDocument/2006/relationships/tags" Target="../tags/tag182.xml" /><Relationship Id="rId6" Type="http://schemas.openxmlformats.org/officeDocument/2006/relationships/image" Target="../media/image3.jpeg" /><Relationship Id="rId7" Type="http://schemas.openxmlformats.org/officeDocument/2006/relationships/tags" Target="../tags/tag183.xml" /><Relationship Id="rId8" Type="http://schemas.openxmlformats.org/officeDocument/2006/relationships/image" Target="../media/image4.jpeg" /><Relationship Id="rId9" Type="http://schemas.openxmlformats.org/officeDocument/2006/relationships/tags" Target="../tags/tag18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01.xml" /><Relationship Id="rId11" Type="http://schemas.openxmlformats.org/officeDocument/2006/relationships/image" Target="../media/image5.jpeg" /><Relationship Id="rId12" Type="http://schemas.openxmlformats.org/officeDocument/2006/relationships/tags" Target="../tags/tag202.xml" /><Relationship Id="rId13" Type="http://schemas.openxmlformats.org/officeDocument/2006/relationships/tags" Target="../tags/tag203.xml" /><Relationship Id="rId14" Type="http://schemas.openxmlformats.org/officeDocument/2006/relationships/tags" Target="../tags/tag204.xml" /><Relationship Id="rId15" Type="http://schemas.openxmlformats.org/officeDocument/2006/relationships/tags" Target="../tags/tag205.xml" /><Relationship Id="rId16" Type="http://schemas.openxmlformats.org/officeDocument/2006/relationships/tags" Target="../tags/tag206.xml" /><Relationship Id="rId17" Type="http://schemas.openxmlformats.org/officeDocument/2006/relationships/tags" Target="../tags/tag207.xml" /><Relationship Id="rId18" Type="http://schemas.openxmlformats.org/officeDocument/2006/relationships/tags" Target="../tags/tag208.xml" /><Relationship Id="rId19" Type="http://schemas.openxmlformats.org/officeDocument/2006/relationships/image" Target="../media/image8.jpeg" /><Relationship Id="rId2" Type="http://schemas.openxmlformats.org/officeDocument/2006/relationships/image" Target="../media/image1.jpeg" /><Relationship Id="rId20" Type="http://schemas.openxmlformats.org/officeDocument/2006/relationships/tags" Target="../tags/tag209.xml" /><Relationship Id="rId21" Type="http://schemas.openxmlformats.org/officeDocument/2006/relationships/tags" Target="../tags/tag210.xml" /><Relationship Id="rId22" Type="http://schemas.openxmlformats.org/officeDocument/2006/relationships/tags" Target="../tags/tag211.xml" /><Relationship Id="rId3" Type="http://schemas.openxmlformats.org/officeDocument/2006/relationships/tags" Target="../tags/tag197.xml" /><Relationship Id="rId4" Type="http://schemas.openxmlformats.org/officeDocument/2006/relationships/image" Target="../media/image2.jpeg" /><Relationship Id="rId5" Type="http://schemas.openxmlformats.org/officeDocument/2006/relationships/tags" Target="../tags/tag198.xml" /><Relationship Id="rId6" Type="http://schemas.openxmlformats.org/officeDocument/2006/relationships/image" Target="../media/image3.jpeg" /><Relationship Id="rId7" Type="http://schemas.openxmlformats.org/officeDocument/2006/relationships/tags" Target="../tags/tag199.xml" /><Relationship Id="rId8" Type="http://schemas.openxmlformats.org/officeDocument/2006/relationships/image" Target="../media/image4.jpeg" /><Relationship Id="rId9" Type="http://schemas.openxmlformats.org/officeDocument/2006/relationships/tags" Target="../tags/tag200.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16.xml" /><Relationship Id="rId11" Type="http://schemas.openxmlformats.org/officeDocument/2006/relationships/image" Target="../media/image5.jpeg" /><Relationship Id="rId12" Type="http://schemas.openxmlformats.org/officeDocument/2006/relationships/tags" Target="../tags/tag217.xml" /><Relationship Id="rId13" Type="http://schemas.openxmlformats.org/officeDocument/2006/relationships/tags" Target="../tags/tag218.xml" /><Relationship Id="rId14" Type="http://schemas.openxmlformats.org/officeDocument/2006/relationships/tags" Target="../tags/tag219.xml" /><Relationship Id="rId15" Type="http://schemas.openxmlformats.org/officeDocument/2006/relationships/tags" Target="../tags/tag220.xml" /><Relationship Id="rId16" Type="http://schemas.openxmlformats.org/officeDocument/2006/relationships/tags" Target="../tags/tag221.xml" /><Relationship Id="rId17" Type="http://schemas.openxmlformats.org/officeDocument/2006/relationships/tags" Target="../tags/tag222.xml" /><Relationship Id="rId18" Type="http://schemas.openxmlformats.org/officeDocument/2006/relationships/tags" Target="../tags/tag223.xml" /><Relationship Id="rId19" Type="http://schemas.openxmlformats.org/officeDocument/2006/relationships/image" Target="../media/image8.jpeg" /><Relationship Id="rId2" Type="http://schemas.openxmlformats.org/officeDocument/2006/relationships/image" Target="../media/image1.jpeg" /><Relationship Id="rId20" Type="http://schemas.openxmlformats.org/officeDocument/2006/relationships/tags" Target="../tags/tag224.xml" /><Relationship Id="rId21" Type="http://schemas.openxmlformats.org/officeDocument/2006/relationships/tags" Target="../tags/tag225.xml" /><Relationship Id="rId3" Type="http://schemas.openxmlformats.org/officeDocument/2006/relationships/tags" Target="../tags/tag212.xml" /><Relationship Id="rId4" Type="http://schemas.openxmlformats.org/officeDocument/2006/relationships/image" Target="../media/image2.jpeg" /><Relationship Id="rId5" Type="http://schemas.openxmlformats.org/officeDocument/2006/relationships/tags" Target="../tags/tag213.xml" /><Relationship Id="rId6" Type="http://schemas.openxmlformats.org/officeDocument/2006/relationships/image" Target="../media/image3.jpeg" /><Relationship Id="rId7" Type="http://schemas.openxmlformats.org/officeDocument/2006/relationships/tags" Target="../tags/tag214.xml" /><Relationship Id="rId8" Type="http://schemas.openxmlformats.org/officeDocument/2006/relationships/image" Target="../media/image4.jpeg" /><Relationship Id="rId9" Type="http://schemas.openxmlformats.org/officeDocument/2006/relationships/tags" Target="../tags/tag21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30.xml" /><Relationship Id="rId11" Type="http://schemas.openxmlformats.org/officeDocument/2006/relationships/image" Target="../media/image5.jpeg" /><Relationship Id="rId12" Type="http://schemas.openxmlformats.org/officeDocument/2006/relationships/tags" Target="../tags/tag231.xml" /><Relationship Id="rId13" Type="http://schemas.openxmlformats.org/officeDocument/2006/relationships/tags" Target="../tags/tag232.xml" /><Relationship Id="rId14" Type="http://schemas.openxmlformats.org/officeDocument/2006/relationships/tags" Target="../tags/tag233.xml" /><Relationship Id="rId15" Type="http://schemas.openxmlformats.org/officeDocument/2006/relationships/tags" Target="../tags/tag234.xml" /><Relationship Id="rId16" Type="http://schemas.openxmlformats.org/officeDocument/2006/relationships/tags" Target="../tags/tag235.xml" /><Relationship Id="rId17" Type="http://schemas.openxmlformats.org/officeDocument/2006/relationships/tags" Target="../tags/tag236.xml" /><Relationship Id="rId18" Type="http://schemas.openxmlformats.org/officeDocument/2006/relationships/tags" Target="../tags/tag237.xml" /><Relationship Id="rId19" Type="http://schemas.openxmlformats.org/officeDocument/2006/relationships/image" Target="../media/image8.jpeg" /><Relationship Id="rId2" Type="http://schemas.openxmlformats.org/officeDocument/2006/relationships/image" Target="../media/image1.jpeg" /><Relationship Id="rId20" Type="http://schemas.openxmlformats.org/officeDocument/2006/relationships/tags" Target="../tags/tag238.xml" /><Relationship Id="rId21" Type="http://schemas.openxmlformats.org/officeDocument/2006/relationships/tags" Target="../tags/tag239.xml" /><Relationship Id="rId3" Type="http://schemas.openxmlformats.org/officeDocument/2006/relationships/tags" Target="../tags/tag226.xml" /><Relationship Id="rId4" Type="http://schemas.openxmlformats.org/officeDocument/2006/relationships/image" Target="../media/image2.jpeg" /><Relationship Id="rId5" Type="http://schemas.openxmlformats.org/officeDocument/2006/relationships/tags" Target="../tags/tag227.xml" /><Relationship Id="rId6" Type="http://schemas.openxmlformats.org/officeDocument/2006/relationships/image" Target="../media/image3.jpeg" /><Relationship Id="rId7" Type="http://schemas.openxmlformats.org/officeDocument/2006/relationships/tags" Target="../tags/tag228.xml" /><Relationship Id="rId8" Type="http://schemas.openxmlformats.org/officeDocument/2006/relationships/image" Target="../media/image4.jpeg" /><Relationship Id="rId9" Type="http://schemas.openxmlformats.org/officeDocument/2006/relationships/tags" Target="../tags/tag229.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44.xml" /><Relationship Id="rId11" Type="http://schemas.openxmlformats.org/officeDocument/2006/relationships/image" Target="../media/image5.jpeg" /><Relationship Id="rId12" Type="http://schemas.openxmlformats.org/officeDocument/2006/relationships/tags" Target="../tags/tag245.xml" /><Relationship Id="rId13" Type="http://schemas.openxmlformats.org/officeDocument/2006/relationships/tags" Target="../tags/tag246.xml" /><Relationship Id="rId14" Type="http://schemas.openxmlformats.org/officeDocument/2006/relationships/tags" Target="../tags/tag247.xml" /><Relationship Id="rId15" Type="http://schemas.openxmlformats.org/officeDocument/2006/relationships/tags" Target="../tags/tag248.xml" /><Relationship Id="rId16" Type="http://schemas.openxmlformats.org/officeDocument/2006/relationships/image" Target="../media/image9.png" /><Relationship Id="rId17" Type="http://schemas.openxmlformats.org/officeDocument/2006/relationships/image" Target="../media/image10.jpeg" /><Relationship Id="rId18" Type="http://schemas.openxmlformats.org/officeDocument/2006/relationships/tags" Target="../tags/tag249.xml" /><Relationship Id="rId19" Type="http://schemas.openxmlformats.org/officeDocument/2006/relationships/tags" Target="../tags/tag250.xml" /><Relationship Id="rId2" Type="http://schemas.openxmlformats.org/officeDocument/2006/relationships/image" Target="../media/image1.jpeg" /><Relationship Id="rId20" Type="http://schemas.openxmlformats.org/officeDocument/2006/relationships/tags" Target="../tags/tag251.xml" /><Relationship Id="rId3" Type="http://schemas.openxmlformats.org/officeDocument/2006/relationships/tags" Target="../tags/tag240.xml" /><Relationship Id="rId4" Type="http://schemas.openxmlformats.org/officeDocument/2006/relationships/image" Target="../media/image2.jpeg" /><Relationship Id="rId5" Type="http://schemas.openxmlformats.org/officeDocument/2006/relationships/tags" Target="../tags/tag241.xml" /><Relationship Id="rId6" Type="http://schemas.openxmlformats.org/officeDocument/2006/relationships/image" Target="../media/image3.jpeg" /><Relationship Id="rId7" Type="http://schemas.openxmlformats.org/officeDocument/2006/relationships/tags" Target="../tags/tag242.xml" /><Relationship Id="rId8" Type="http://schemas.openxmlformats.org/officeDocument/2006/relationships/image" Target="../media/image4.jpeg" /><Relationship Id="rId9" Type="http://schemas.openxmlformats.org/officeDocument/2006/relationships/tags" Target="../tags/tag24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56.xml" /><Relationship Id="rId11" Type="http://schemas.openxmlformats.org/officeDocument/2006/relationships/image" Target="../media/image5.jpeg" /><Relationship Id="rId12" Type="http://schemas.openxmlformats.org/officeDocument/2006/relationships/tags" Target="../tags/tag257.xml" /><Relationship Id="rId13" Type="http://schemas.openxmlformats.org/officeDocument/2006/relationships/tags" Target="../tags/tag258.xml" /><Relationship Id="rId14" Type="http://schemas.openxmlformats.org/officeDocument/2006/relationships/tags" Target="../tags/tag259.xml" /><Relationship Id="rId15" Type="http://schemas.openxmlformats.org/officeDocument/2006/relationships/image" Target="../media/image9.png" /><Relationship Id="rId16" Type="http://schemas.openxmlformats.org/officeDocument/2006/relationships/image" Target="../media/image10.jpeg" /><Relationship Id="rId17" Type="http://schemas.openxmlformats.org/officeDocument/2006/relationships/tags" Target="../tags/tag260.xml" /><Relationship Id="rId18" Type="http://schemas.openxmlformats.org/officeDocument/2006/relationships/tags" Target="../tags/tag261.xml" /><Relationship Id="rId19" Type="http://schemas.openxmlformats.org/officeDocument/2006/relationships/tags" Target="../tags/tag262.xml" /><Relationship Id="rId2" Type="http://schemas.openxmlformats.org/officeDocument/2006/relationships/image" Target="../media/image1.jpeg" /><Relationship Id="rId3" Type="http://schemas.openxmlformats.org/officeDocument/2006/relationships/tags" Target="../tags/tag252.xml" /><Relationship Id="rId4" Type="http://schemas.openxmlformats.org/officeDocument/2006/relationships/image" Target="../media/image2.jpeg" /><Relationship Id="rId5" Type="http://schemas.openxmlformats.org/officeDocument/2006/relationships/tags" Target="../tags/tag253.xml" /><Relationship Id="rId6" Type="http://schemas.openxmlformats.org/officeDocument/2006/relationships/image" Target="../media/image3.jpeg" /><Relationship Id="rId7" Type="http://schemas.openxmlformats.org/officeDocument/2006/relationships/tags" Target="../tags/tag254.xml" /><Relationship Id="rId8" Type="http://schemas.openxmlformats.org/officeDocument/2006/relationships/image" Target="../media/image4.jpeg" /><Relationship Id="rId9" Type="http://schemas.openxmlformats.org/officeDocument/2006/relationships/tags" Target="../tags/tag255.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267.xml" /><Relationship Id="rId11" Type="http://schemas.openxmlformats.org/officeDocument/2006/relationships/image" Target="../media/image5.jpeg" /><Relationship Id="rId12" Type="http://schemas.openxmlformats.org/officeDocument/2006/relationships/tags" Target="../tags/tag268.xml" /><Relationship Id="rId13" Type="http://schemas.openxmlformats.org/officeDocument/2006/relationships/tags" Target="../tags/tag269.xml" /><Relationship Id="rId14" Type="http://schemas.openxmlformats.org/officeDocument/2006/relationships/tags" Target="../tags/tag270.xml" /><Relationship Id="rId15" Type="http://schemas.openxmlformats.org/officeDocument/2006/relationships/image" Target="../media/image9.png" /><Relationship Id="rId16" Type="http://schemas.openxmlformats.org/officeDocument/2006/relationships/image" Target="../media/image10.jpeg" /><Relationship Id="rId17" Type="http://schemas.openxmlformats.org/officeDocument/2006/relationships/tags" Target="../tags/tag271.xml" /><Relationship Id="rId18" Type="http://schemas.openxmlformats.org/officeDocument/2006/relationships/tags" Target="../tags/tag272.xml" /><Relationship Id="rId19" Type="http://schemas.openxmlformats.org/officeDocument/2006/relationships/tags" Target="../tags/tag273.xml" /><Relationship Id="rId2" Type="http://schemas.openxmlformats.org/officeDocument/2006/relationships/image" Target="../media/image1.jpeg" /><Relationship Id="rId3" Type="http://schemas.openxmlformats.org/officeDocument/2006/relationships/tags" Target="../tags/tag263.xml" /><Relationship Id="rId4" Type="http://schemas.openxmlformats.org/officeDocument/2006/relationships/image" Target="../media/image2.jpeg" /><Relationship Id="rId5" Type="http://schemas.openxmlformats.org/officeDocument/2006/relationships/tags" Target="../tags/tag264.xml" /><Relationship Id="rId6" Type="http://schemas.openxmlformats.org/officeDocument/2006/relationships/image" Target="../media/image3.jpeg" /><Relationship Id="rId7" Type="http://schemas.openxmlformats.org/officeDocument/2006/relationships/tags" Target="../tags/tag265.xml" /><Relationship Id="rId8" Type="http://schemas.openxmlformats.org/officeDocument/2006/relationships/image" Target="../media/image4.jpeg" /><Relationship Id="rId9" Type="http://schemas.openxmlformats.org/officeDocument/2006/relationships/tags" Target="../tags/tag266.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161415" y="1873885"/>
            <a:ext cx="9627870" cy="3415030"/>
          </a:xfrm>
          <a:prstGeom prst="rect">
            <a:avLst/>
          </a:prstGeom>
          <a:noFill/>
        </p:spPr>
        <p:txBody>
          <a:bodyPr wrap="square" rtlCol="0">
            <a:spAutoFit/>
          </a:bodyPr>
          <a:lstStyle/>
          <a:p>
            <a:pPr algn="ctr" fontAlgn="auto">
              <a:lnSpc>
                <a:spcPct val="150000"/>
              </a:lnSpc>
            </a:pPr>
            <a:r>
              <a:rPr lang="zh-CN" altLang="en-US" sz="4800" b="1">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别了，“不列颠尼亚”</a:t>
            </a:r>
          </a:p>
          <a:p>
            <a:pPr algn="ctr" fontAlgn="auto">
              <a:lnSpc>
                <a:spcPct val="150000"/>
              </a:lnSpc>
            </a:pPr>
            <a:r>
              <a:rPr lang="zh-CN" altLang="en-US" sz="4800" b="1" spc="30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sym typeface="+mn-ea"/>
              </a:rPr>
              <a:t>县委书记的好榜样——焦裕禄</a:t>
            </a:r>
          </a:p>
          <a:p>
            <a:pPr algn="ctr" fontAlgn="auto">
              <a:lnSpc>
                <a:spcPct val="150000"/>
              </a:lnSpc>
            </a:pPr>
            <a:endParaRPr lang="zh-CN" altLang="en-US" sz="4800" b="1" spc="300">
              <a:solidFill>
                <a:schemeClr val="tx1"/>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华文行楷" panose="02010800040101010101" pitchFamily="2" charset="-122"/>
              <a:sym typeface="+mn-ea"/>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241" name="组 15"/>
          <p:cNvGrpSpPr/>
          <p:nvPr/>
        </p:nvGrpSpPr>
        <p:grpSpPr>
          <a:xfrm>
            <a:off x="55880" y="0"/>
            <a:ext cx="12192000" cy="6858000"/>
            <a:chOff x="-2" y="0"/>
            <a:chExt cx="12192002" cy="6858000"/>
          </a:xfrm>
        </p:grpSpPr>
        <p:pic>
          <p:nvPicPr>
            <p:cNvPr id="10242" name="图片 6"/>
            <p:cNvPicPr>
              <a:picLocks noChangeAspect="1"/>
            </p:cNvPicPr>
            <p:nvPr>
              <p:custDataLst>
                <p:tags r:id="rId3"/>
              </p:custDataLst>
            </p:nvPr>
          </p:nvPicPr>
          <p:blipFill>
            <a:blip r:embed="rId2"/>
            <a:stretch>
              <a:fillRect/>
            </a:stretch>
          </p:blipFill>
          <p:spPr>
            <a:xfrm>
              <a:off x="0" y="0"/>
              <a:ext cx="6975231" cy="3923568"/>
            </a:xfrm>
            <a:prstGeom prst="rect">
              <a:avLst/>
            </a:prstGeom>
            <a:noFill/>
            <a:ln w="9525">
              <a:noFill/>
            </a:ln>
          </p:spPr>
        </p:pic>
        <p:pic>
          <p:nvPicPr>
            <p:cNvPr id="10243" name="图片 8"/>
            <p:cNvPicPr>
              <a:picLocks noChangeAspect="1"/>
            </p:cNvPicPr>
            <p:nvPr>
              <p:custDataLst>
                <p:tags r:id="rId5"/>
              </p:custDataLst>
            </p:nvPr>
          </p:nvPicPr>
          <p:blipFill>
            <a:blip r:embed="rId4"/>
            <a:stretch>
              <a:fillRect/>
            </a:stretch>
          </p:blipFill>
          <p:spPr>
            <a:xfrm>
              <a:off x="6975231" y="0"/>
              <a:ext cx="5216769" cy="1954091"/>
            </a:xfrm>
            <a:prstGeom prst="rect">
              <a:avLst/>
            </a:prstGeom>
            <a:noFill/>
            <a:ln w="9525">
              <a:noFill/>
            </a:ln>
          </p:spPr>
        </p:pic>
        <p:pic>
          <p:nvPicPr>
            <p:cNvPr id="10244" name="图片 10"/>
            <p:cNvPicPr>
              <a:picLocks noChangeAspect="1"/>
            </p:cNvPicPr>
            <p:nvPr>
              <p:custDataLst>
                <p:tags r:id="rId7"/>
              </p:custDataLst>
            </p:nvPr>
          </p:nvPicPr>
          <p:blipFill>
            <a:blip r:embed="rId6"/>
            <a:stretch>
              <a:fillRect/>
            </a:stretch>
          </p:blipFill>
          <p:spPr>
            <a:xfrm flipH="1">
              <a:off x="6975230" y="1877891"/>
              <a:ext cx="5216769" cy="2045677"/>
            </a:xfrm>
            <a:prstGeom prst="rect">
              <a:avLst/>
            </a:prstGeom>
            <a:noFill/>
            <a:ln w="9525">
              <a:noFill/>
            </a:ln>
          </p:spPr>
        </p:pic>
        <p:pic>
          <p:nvPicPr>
            <p:cNvPr id="10245" name="图片 11"/>
            <p:cNvPicPr>
              <a:picLocks noChangeAspect="1"/>
            </p:cNvPicPr>
            <p:nvPr>
              <p:custDataLst>
                <p:tags r:id="rId9"/>
              </p:custDataLst>
            </p:nvPr>
          </p:nvPicPr>
          <p:blipFill>
            <a:blip r:embed="rId8"/>
            <a:stretch>
              <a:fillRect/>
            </a:stretch>
          </p:blipFill>
          <p:spPr>
            <a:xfrm>
              <a:off x="-1" y="3923568"/>
              <a:ext cx="6975231" cy="1424208"/>
            </a:xfrm>
            <a:prstGeom prst="rect">
              <a:avLst/>
            </a:prstGeom>
            <a:noFill/>
            <a:ln w="9525">
              <a:noFill/>
            </a:ln>
          </p:spPr>
        </p:pic>
        <p:pic>
          <p:nvPicPr>
            <p:cNvPr id="10246" name="图片 12"/>
            <p:cNvPicPr>
              <a:picLocks noChangeAspect="1"/>
            </p:cNvPicPr>
            <p:nvPr>
              <p:custDataLst>
                <p:tags r:id="rId10"/>
              </p:custDataLst>
            </p:nvPr>
          </p:nvPicPr>
          <p:blipFill>
            <a:blip r:embed="rId8"/>
            <a:stretch>
              <a:fillRect/>
            </a:stretch>
          </p:blipFill>
          <p:spPr>
            <a:xfrm flipV="1">
              <a:off x="-2" y="5331230"/>
              <a:ext cx="6975231" cy="1526770"/>
            </a:xfrm>
            <a:prstGeom prst="rect">
              <a:avLst/>
            </a:prstGeom>
            <a:noFill/>
            <a:ln w="9525">
              <a:noFill/>
            </a:ln>
          </p:spPr>
        </p:pic>
        <p:pic>
          <p:nvPicPr>
            <p:cNvPr id="10247" name="图片 13"/>
            <p:cNvPicPr>
              <a:picLocks noChangeAspect="1"/>
            </p:cNvPicPr>
            <p:nvPr>
              <p:custDataLst>
                <p:tags r:id="rId12"/>
              </p:custDataLst>
            </p:nvPr>
          </p:nvPicPr>
          <p:blipFill>
            <a:blip r:embed="rId11"/>
            <a:stretch>
              <a:fillRect/>
            </a:stretch>
          </p:blipFill>
          <p:spPr>
            <a:xfrm flipH="1">
              <a:off x="6975228" y="3907022"/>
              <a:ext cx="5216771" cy="1424208"/>
            </a:xfrm>
            <a:prstGeom prst="rect">
              <a:avLst/>
            </a:prstGeom>
            <a:noFill/>
            <a:ln w="9525">
              <a:noFill/>
            </a:ln>
          </p:spPr>
        </p:pic>
        <p:pic>
          <p:nvPicPr>
            <p:cNvPr id="10248" name="图片 14"/>
            <p:cNvPicPr>
              <a:picLocks noChangeAspect="1"/>
            </p:cNvPicPr>
            <p:nvPr>
              <p:custDataLst>
                <p:tags r:id="rId13"/>
              </p:custDataLst>
            </p:nvPr>
          </p:nvPicPr>
          <p:blipFill>
            <a:blip r:embed="rId11"/>
            <a:stretch>
              <a:fillRect/>
            </a:stretch>
          </p:blipFill>
          <p:spPr>
            <a:xfrm flipH="1" flipV="1">
              <a:off x="6975228" y="5326360"/>
              <a:ext cx="5216772" cy="1531640"/>
            </a:xfrm>
            <a:prstGeom prst="rect">
              <a:avLst/>
            </a:prstGeom>
            <a:noFill/>
            <a:ln w="9525">
              <a:noFill/>
            </a:ln>
          </p:spPr>
        </p:pic>
      </p:grpSp>
      <p:pic>
        <p:nvPicPr>
          <p:cNvPr id="5124" name="Picture 4"/>
          <p:cNvPicPr preferRelativeResize="0">
            <a:picLocks noChangeAspect="1" noChangeArrowheads="1"/>
          </p:cNvPicPr>
          <p:nvPr>
            <p:custDataLst>
              <p:tags r:id="rId16"/>
            </p:custDataLst>
          </p:nvPr>
        </p:nvPicPr>
        <p:blipFill>
          <a:blip r:embed="rId15"/>
          <a:srcRect t="-16122" b="-16122"/>
          <a:stretch>
            <a:fillRect/>
          </a:stretch>
        </p:blipFill>
        <p:spPr bwMode="auto">
          <a:xfrm>
            <a:off x="8574405" y="352425"/>
            <a:ext cx="2889885" cy="2915285"/>
          </a:xfrm>
          <a:prstGeom prst="rect">
            <a:avLst/>
          </a:prstGeom>
          <a:blipFill rotWithShape="1">
            <a:blip r:embed="rId14"/>
            <a:stretch>
              <a:fillRect/>
            </a:stretch>
          </a:blipFill>
          <a:extLst>
            <a:ext uri="{909E8E84-426E-40DD-AFC4-6F175D3DCCD1}">
              <a14:hiddenFill xmlns:a14="http://schemas.microsoft.com/office/drawing/2010/main" xmlns="">
                <a:solidFill>
                  <a:srgbClr val="FFFFFF"/>
                </a:solidFill>
              </a14:hiddenFill>
            </a:ext>
          </a:extLst>
        </p:spPr>
      </p:pic>
      <p:sp>
        <p:nvSpPr>
          <p:cNvPr id="6" name="矩形 5"/>
          <p:cNvSpPr/>
          <p:nvPr>
            <p:custDataLst>
              <p:tags r:id="rId17"/>
            </p:custDataLst>
          </p:nvPr>
        </p:nvSpPr>
        <p:spPr>
          <a:xfrm>
            <a:off x="1581150" y="1666240"/>
            <a:ext cx="8178800" cy="4319905"/>
          </a:xfrm>
          <a:prstGeom prst="rect">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base">
              <a:spcBef>
                <a:spcPct val="0"/>
              </a:spcBef>
              <a:spcAft>
                <a:spcPct val="0"/>
              </a:spcAft>
            </a:pPr>
            <a:endParaRPr lang="zh-CN" altLang="en-US">
              <a:solidFill>
                <a:srgbClr val="FFFFFF"/>
              </a:solidFill>
              <a:ea typeface="微软雅黑" panose="020b0503020204020204" pitchFamily="34" charset="-122"/>
              <a:sym typeface="Arial" panose="020b0604020202020204" pitchFamily="34" charset="0"/>
            </a:endParaRPr>
          </a:p>
        </p:txBody>
      </p:sp>
      <p:sp>
        <p:nvSpPr>
          <p:cNvPr id="8" name="矩形 7"/>
          <p:cNvSpPr/>
          <p:nvPr>
            <p:custDataLst>
              <p:tags r:id="rId18"/>
            </p:custDataLst>
          </p:nvPr>
        </p:nvSpPr>
        <p:spPr>
          <a:xfrm>
            <a:off x="8394621" y="2127479"/>
            <a:ext cx="1364343" cy="97245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base">
              <a:spcBef>
                <a:spcPct val="0"/>
              </a:spcBef>
              <a:spcAft>
                <a:spcPct val="0"/>
              </a:spcAft>
            </a:pPr>
            <a:endParaRPr lang="zh-CN" altLang="en-US">
              <a:solidFill>
                <a:srgbClr val="FFFFFF"/>
              </a:solidFill>
              <a:ea typeface="微软雅黑" panose="020b0503020204020204" pitchFamily="34" charset="-122"/>
              <a:sym typeface="Arial" panose="020b0604020202020204" pitchFamily="34" charset="0"/>
            </a:endParaRPr>
          </a:p>
        </p:txBody>
      </p:sp>
      <p:pic>
        <p:nvPicPr>
          <p:cNvPr id="5122" name="Picture 2"/>
          <p:cNvPicPr preferRelativeResize="0">
            <a:picLocks noChangeAspect="1" noChangeArrowheads="1"/>
          </p:cNvPicPr>
          <p:nvPr>
            <p:custDataLst>
              <p:tags r:id="rId21"/>
            </p:custDataLst>
          </p:nvPr>
        </p:nvPicPr>
        <p:blipFill>
          <a:blip r:embed="rId20"/>
          <a:srcRect t="-22861" b="-22861"/>
          <a:stretch>
            <a:fillRect/>
          </a:stretch>
        </p:blipFill>
        <p:spPr bwMode="auto">
          <a:xfrm>
            <a:off x="455930" y="3587115"/>
            <a:ext cx="2699385" cy="2699385"/>
          </a:xfrm>
          <a:prstGeom prst="rect">
            <a:avLst/>
          </a:prstGeom>
          <a:blipFill rotWithShape="1">
            <a:blip r:embed="rId19"/>
            <a:stretch>
              <a:fillRect/>
            </a:stretch>
          </a:blipFill>
          <a:extLst>
            <a:ext uri="{909E8E84-426E-40DD-AFC4-6F175D3DCCD1}">
              <a14:hiddenFill xmlns:a14="http://schemas.microsoft.com/office/drawing/2010/main" xmlns="">
                <a:solidFill>
                  <a:srgbClr val="FFFFFF"/>
                </a:solidFill>
              </a14:hiddenFill>
            </a:ext>
          </a:extLst>
        </p:spPr>
      </p:pic>
      <p:sp>
        <p:nvSpPr>
          <p:cNvPr id="9" name="文本框 8"/>
          <p:cNvSpPr txBox="1"/>
          <p:nvPr>
            <p:custDataLst>
              <p:tags r:id="rId22"/>
            </p:custDataLst>
          </p:nvPr>
        </p:nvSpPr>
        <p:spPr>
          <a:xfrm>
            <a:off x="3165168" y="1499626"/>
            <a:ext cx="5010423" cy="3569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0000" tIns="46800" rIns="90000" bIns="46800" anchor="ctr" anchorCtr="0">
            <a:normAutofit/>
          </a:bodyPr>
          <a:lstStyle>
            <a:defPPr>
              <a:defRPr lang="zh-CN"/>
            </a:defPPr>
            <a:lvl1pPr algn="ctr">
              <a:lnSpc>
                <a:spcPct val="130000"/>
              </a:lnSpc>
              <a:defRPr sz="1800">
                <a:latin typeface="+mn-lt"/>
                <a:ea typeface="微软雅黑" panose="020b0503020204020204" pitchFamily="34" charset="-122"/>
                <a:cs typeface="Gill Sans" charset="0"/>
              </a:defRPr>
            </a:lvl1pPr>
            <a:lvl2pPr marL="742950" indent="-285750" algn="ctr">
              <a:defRPr sz="4600">
                <a:solidFill>
                  <a:srgbClr val="000000"/>
                </a:solidFill>
                <a:latin typeface="Gill Sans" charset="0"/>
                <a:ea typeface="Gill Sans" charset="0"/>
                <a:cs typeface="Gill Sans" charset="0"/>
              </a:defRPr>
            </a:lvl2pPr>
            <a:lvl3pPr marL="1143000" indent="-228600" algn="ctr">
              <a:defRPr sz="4600">
                <a:solidFill>
                  <a:srgbClr val="000000"/>
                </a:solidFill>
                <a:latin typeface="Gill Sans" charset="0"/>
                <a:ea typeface="Gill Sans" charset="0"/>
                <a:cs typeface="Gill Sans" charset="0"/>
              </a:defRPr>
            </a:lvl3pPr>
            <a:lvl4pPr marL="1600200" indent="-228600" algn="ctr">
              <a:defRPr sz="4600">
                <a:solidFill>
                  <a:srgbClr val="000000"/>
                </a:solidFill>
                <a:latin typeface="Gill Sans" charset="0"/>
                <a:ea typeface="Gill Sans" charset="0"/>
                <a:cs typeface="Gill Sans" charset="0"/>
              </a:defRPr>
            </a:lvl4pPr>
            <a:lvl5pPr marL="2057400" indent="-228600" algn="ctr">
              <a:defRPr sz="4600">
                <a:solidFill>
                  <a:srgbClr val="000000"/>
                </a:solidFill>
                <a:latin typeface="Gill Sans" charset="0"/>
                <a:ea typeface="Gill Sans" charset="0"/>
                <a:cs typeface="Gill Sans" charset="0"/>
              </a:defRPr>
            </a:lvl5pPr>
            <a:lvl6pPr marL="25146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defRPr>
            </a:lvl6pPr>
            <a:lvl7pPr marL="29718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defRPr>
            </a:lvl7pPr>
            <a:lvl8pPr marL="34290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defRPr>
            </a:lvl8pPr>
            <a:lvl9pPr marL="3886200" indent="-228600" algn="ctr" defTabSz="825500" eaLnBrk="0" fontAlgn="base" hangingPunct="0">
              <a:spcBef>
                <a:spcPct val="0"/>
              </a:spcBef>
              <a:spcAft>
                <a:spcPct val="0"/>
              </a:spcAft>
              <a:defRPr sz="4600">
                <a:solidFill>
                  <a:srgbClr val="000000"/>
                </a:solidFill>
                <a:latin typeface="Gill Sans" charset="0"/>
                <a:ea typeface="Gill Sans" charset="0"/>
                <a:cs typeface="Gill Sans" charset="0"/>
              </a:defRPr>
            </a:lvl9pPr>
          </a:lstStyle>
          <a:p>
            <a:pPr marL="355600" lvl="1" indent="0" algn="l" defTabSz="685800" fontAlgn="base">
              <a:lnSpc>
                <a:spcPct val="120000"/>
              </a:lnSpc>
              <a:spcBef>
                <a:spcPct val="0"/>
              </a:spcBef>
              <a:spcAft>
                <a:spcPts val="800"/>
              </a:spcAft>
              <a:buSzTx/>
              <a:buFont typeface="Arial" panose="020b0604020202020204" pitchFamily="34" charset="0"/>
              <a:buNone/>
            </a:pPr>
            <a:r>
              <a:rPr lang="zh-CN" altLang="en-US" sz="2400" b="1" spc="200">
                <a:solidFill>
                  <a:schemeClr val="accent1"/>
                </a:solidFill>
                <a:ea typeface="+mn-ea"/>
                <a:cs typeface="+mn-cs"/>
              </a:rPr>
              <a:t>相同点：</a:t>
            </a:r>
            <a:r>
              <a:rPr lang="zh-CN" altLang="en-US" sz="2400" b="1" spc="200">
                <a:solidFill>
                  <a:schemeClr val="tx1"/>
                </a:solidFill>
                <a:ea typeface="+mn-ea"/>
                <a:cs typeface="+mn-cs"/>
              </a:rPr>
              <a:t>两者都是新闻体裁，都具有真实性。《别了，“不列颠尼亚”》报道香港回归事件，而《县委书记的榜样——焦裕禄》则真实回顾了焦裕禄同志的先进事迹。</a:t>
            </a:r>
          </a:p>
        </p:txBody>
      </p:sp>
      <p:sp>
        <p:nvSpPr>
          <p:cNvPr id="10" name="TextBox 23"/>
          <p:cNvSpPr txBox="1"/>
          <p:nvPr>
            <p:custDataLst>
              <p:tags r:id="rId23"/>
            </p:custDataLst>
          </p:nvPr>
        </p:nvSpPr>
        <p:spPr>
          <a:xfrm>
            <a:off x="500380" y="216535"/>
            <a:ext cx="8074025" cy="972185"/>
          </a:xfrm>
          <a:prstGeom prst="rect">
            <a:avLst/>
          </a:prstGeom>
          <a:solidFill>
            <a:schemeClr val="accent2"/>
          </a:solidFill>
        </p:spPr>
        <p:txBody>
          <a:bodyPr wrap="square" lIns="90000" tIns="46800" rIns="90000" bIns="46800" rtlCol="0">
            <a:noAutofit/>
          </a:bodyPr>
          <a:lstStyle/>
          <a:p>
            <a:pPr lvl="0" indent="0" algn="l" defTabSz="685800" fontAlgn="ctr">
              <a:lnSpc>
                <a:spcPct val="120000"/>
              </a:lnSpc>
              <a:spcBef>
                <a:spcPct val="0"/>
              </a:spcBef>
              <a:spcAft>
                <a:spcPts val="800"/>
              </a:spcAft>
              <a:buSzTx/>
              <a:buFont typeface="+mn-ea"/>
              <a:buNone/>
            </a:pPr>
            <a:r>
              <a:rPr lang="en-US" altLang="zh-CN" sz="2300" b="1" spc="120">
                <a:solidFill>
                  <a:schemeClr val="bg2"/>
                </a:solidFill>
                <a:sym typeface="+mn-ea"/>
              </a:rPr>
              <a:t>3.</a:t>
            </a:r>
            <a:r>
              <a:rPr lang="zh-CN" altLang="en-US" sz="2300" b="1" spc="120">
                <a:solidFill>
                  <a:schemeClr val="bg2"/>
                </a:solidFill>
                <a:sym typeface="+mn-ea"/>
              </a:rPr>
              <a:t>比较《别了，“不列颠尼亚”》与《县委书记的榜样——焦裕禄》，总结消息与通讯的文体特征的异同。</a:t>
            </a:r>
            <a:endParaRPr lang="zh-CN" altLang="en-US" sz="2300" b="1" spc="120">
              <a:solidFill>
                <a:schemeClr val="bg2"/>
              </a:solidFill>
              <a:latin typeface="+mj-lt"/>
              <a:ea typeface="+mj-ea"/>
              <a:cs typeface="+mj-cs"/>
              <a:sym typeface="+mn-ea"/>
            </a:endParaRPr>
          </a:p>
        </p:txBody>
      </p:sp>
    </p:spTree>
    <p:custDataLst>
      <p:tags r:id="rId2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1" presetClass="entr" presetSubtype="1" fill="hold" grpId="1"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1000"/>
                                        <p:tgtEl>
                                          <p:spTgt spid="6"/>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p:bldP spid="9" grpId="0"/>
      <p:bldP spid="10"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文本框 10"/>
          <p:cNvSpPr txBox="1"/>
          <p:nvPr>
            <p:custDataLst>
              <p:tags r:id="rId2"/>
            </p:custDataLst>
          </p:nvPr>
        </p:nvSpPr>
        <p:spPr>
          <a:xfrm>
            <a:off x="3453130" y="624849"/>
            <a:ext cx="7924864" cy="914400"/>
          </a:xfrm>
          <a:prstGeom prst="rect">
            <a:avLst/>
          </a:prstGeom>
          <a:noFill/>
        </p:spPr>
        <p:txBody>
          <a:bodyPr wrap="square" lIns="63500" tIns="25400" rIns="63500" bIns="25400" rtlCol="0" anchor="ctr" anchorCtr="0">
            <a:normAutofit/>
          </a:bodyPr>
          <a:lstStyle/>
          <a:p>
            <a:pPr marL="0" indent="0" algn="l">
              <a:lnSpc>
                <a:spcPct val="100000"/>
              </a:lnSpc>
              <a:spcBef>
                <a:spcPct val="0"/>
              </a:spcBef>
              <a:spcAft>
                <a:spcPct val="0"/>
              </a:spcAft>
              <a:buSzTx/>
              <a:buNone/>
            </a:pPr>
            <a:r>
              <a:rPr lang="zh-CN" altLang="en-US" sz="3200" b="1" spc="240">
                <a:solidFill>
                  <a:schemeClr val="accent1"/>
                </a:solidFill>
                <a:latin typeface="微软雅黑" panose="020b0503020204020204" pitchFamily="34" charset="-122"/>
                <a:ea typeface="微软雅黑" panose="020b0503020204020204" pitchFamily="34" charset="-122"/>
                <a:sym typeface="+mn-ea"/>
              </a:rPr>
              <a:t>不同点：</a:t>
            </a:r>
          </a:p>
        </p:txBody>
      </p:sp>
      <p:sp>
        <p:nvSpPr>
          <p:cNvPr id="12" name="Title 6"/>
          <p:cNvSpPr txBox="1"/>
          <p:nvPr>
            <p:custDataLst>
              <p:tags r:id="rId3"/>
            </p:custDataLst>
          </p:nvPr>
        </p:nvSpPr>
        <p:spPr>
          <a:xfrm>
            <a:off x="685800" y="2483485"/>
            <a:ext cx="11202670" cy="361251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79400" lvl="0" indent="-279400" algn="l" fontAlgn="ctr">
              <a:lnSpc>
                <a:spcPct val="120000"/>
              </a:lnSpc>
              <a:spcBef>
                <a:spcPct val="0"/>
              </a:spcBef>
              <a:spcAft>
                <a:spcPts val="800"/>
              </a:spcAft>
              <a:buSzTx/>
              <a:buFont typeface="+mn-ea"/>
              <a:buAutoNum type="ea1JpnChsDbPeriod"/>
            </a:pPr>
            <a:r>
              <a:rPr lang="zh-CN" altLang="en-US" sz="18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从内容上看，消息内容广泛，但多是高度概括的报道，较少作细节探究。如《别了，“不列颠尼亚”》按照时间顺序，集中记录了香港回归的数个“瞬间”；通讯报道的是有影响、有特点的人和事，可以选择典型的事例，全面深入地报道事物的来龙去脉。反映事物的本质，如《县委书记的榜样——焦裕禄》记录了焦裕禄自任兰考县委书记直至最终生病去世之间的多个场景，时间跨度长，通过不同事件细致而充分地展现了焦裕禄的品质。</a:t>
            </a:r>
          </a:p>
          <a:p>
            <a:pPr marL="279400" lvl="0" indent="-279400" algn="l" fontAlgn="ctr">
              <a:lnSpc>
                <a:spcPct val="120000"/>
              </a:lnSpc>
              <a:spcBef>
                <a:spcPct val="0"/>
              </a:spcBef>
              <a:spcAft>
                <a:spcPts val="800"/>
              </a:spcAft>
              <a:buSzTx/>
              <a:buFont typeface="+mn-ea"/>
              <a:buAutoNum type="ea1JpnChsDbPeriod"/>
            </a:pPr>
            <a:r>
              <a:rPr lang="zh-CN" altLang="en-US" sz="18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从表达上看，消息以简洁的记叙为主，语言简洁明快。通讯虽也以记叙为主，但是可以灵活运用描写、抒情、议论等表达方式，以及比喻、拟人、排比、反问等修辞手法来增强语言表现力。《县委书的榜样——焦裕禄》通过大量细节描写、富有个性的人物语言，塑造了立体鲜活的人物形象。同时，文章除了记叙之外，还通过大量议论和抒情的句子，表现了人民对焦裕禄的深厚感情。</a:t>
            </a:r>
          </a:p>
          <a:p>
            <a:pPr marL="279400" lvl="0" indent="-279400" algn="l" fontAlgn="ctr">
              <a:lnSpc>
                <a:spcPct val="120000"/>
              </a:lnSpc>
              <a:spcBef>
                <a:spcPct val="0"/>
              </a:spcBef>
              <a:spcAft>
                <a:spcPts val="800"/>
              </a:spcAft>
              <a:buSzTx/>
              <a:buFont typeface="+mn-ea"/>
              <a:buAutoNum type="ea1JpnChsDbPeriod"/>
            </a:pPr>
            <a:r>
              <a:rPr lang="zh-CN" altLang="en-US" sz="18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从时效性的角度看，消息对时效性的要求更高，它应该比通讯来得更快。《别了，“不列颠尼亚”》发表于香港回归当天，而《县委书记的榜样——焦裕禄》发表于焦裕禄同志去世两年后。</a:t>
            </a: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2">
                                            <p:txEl>
                                              <p:pRg st="0" end="0"/>
                                            </p:txEl>
                                          </p:spTgt>
                                        </p:tgtEl>
                                        <p:attrNameLst>
                                          <p:attrName>style.visibility</p:attrName>
                                        </p:attrNameLst>
                                      </p:cBhvr>
                                      <p:to>
                                        <p:strVal val="visible"/>
                                      </p:to>
                                    </p:set>
                                    <p:anim calcmode="lin" valueType="num">
                                      <p:cBhvr additive="base">
                                        <p:cTn id="13"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2">
                                            <p:txEl>
                                              <p:pRg st="1" end="1"/>
                                            </p:txEl>
                                          </p:spTgt>
                                        </p:tgtEl>
                                        <p:attrNameLst>
                                          <p:attrName>style.visibility</p:attrName>
                                        </p:attrNameLst>
                                      </p:cBhvr>
                                      <p:to>
                                        <p:strVal val="visible"/>
                                      </p:to>
                                    </p:set>
                                    <p:anim calcmode="lin" valueType="num">
                                      <p:cBhvr additive="base">
                                        <p:cTn id="19" dur="500" fill="hold"/>
                                        <p:tgtEl>
                                          <p:spTgt spid="12">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2">
                                            <p:txEl>
                                              <p:pRg st="2" end="2"/>
                                            </p:txEl>
                                          </p:spTgt>
                                        </p:tgtEl>
                                        <p:attrNameLst>
                                          <p:attrName>style.visibility</p:attrName>
                                        </p:attrNameLst>
                                      </p:cBhvr>
                                      <p:to>
                                        <p:strVal val="visible"/>
                                      </p:to>
                                    </p:set>
                                    <p:anim calcmode="lin" valueType="num">
                                      <p:cBhvr additive="base">
                                        <p:cTn id="25" dur="500" fill="hold"/>
                                        <p:tgtEl>
                                          <p:spTgt spid="12">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241" name="组 15"/>
          <p:cNvGrpSpPr/>
          <p:nvPr/>
        </p:nvGrpSpPr>
        <p:grpSpPr>
          <a:xfrm>
            <a:off x="0" y="-26670"/>
            <a:ext cx="12192000" cy="6858000"/>
            <a:chOff x="-2" y="0"/>
            <a:chExt cx="12192002" cy="6858000"/>
          </a:xfrm>
        </p:grpSpPr>
        <p:pic>
          <p:nvPicPr>
            <p:cNvPr id="10242" name="图片 6"/>
            <p:cNvPicPr>
              <a:picLocks noChangeAspect="1"/>
            </p:cNvPicPr>
            <p:nvPr>
              <p:custDataLst>
                <p:tags r:id="rId3"/>
              </p:custDataLst>
            </p:nvPr>
          </p:nvPicPr>
          <p:blipFill>
            <a:blip r:embed="rId2"/>
            <a:stretch>
              <a:fillRect/>
            </a:stretch>
          </p:blipFill>
          <p:spPr>
            <a:xfrm>
              <a:off x="0" y="0"/>
              <a:ext cx="6975231" cy="3923568"/>
            </a:xfrm>
            <a:prstGeom prst="rect">
              <a:avLst/>
            </a:prstGeom>
            <a:noFill/>
            <a:ln w="9525">
              <a:noFill/>
            </a:ln>
          </p:spPr>
        </p:pic>
        <p:pic>
          <p:nvPicPr>
            <p:cNvPr id="10243" name="图片 8"/>
            <p:cNvPicPr>
              <a:picLocks noChangeAspect="1"/>
            </p:cNvPicPr>
            <p:nvPr>
              <p:custDataLst>
                <p:tags r:id="rId5"/>
              </p:custDataLst>
            </p:nvPr>
          </p:nvPicPr>
          <p:blipFill>
            <a:blip r:embed="rId4"/>
            <a:stretch>
              <a:fillRect/>
            </a:stretch>
          </p:blipFill>
          <p:spPr>
            <a:xfrm>
              <a:off x="6975231" y="0"/>
              <a:ext cx="5216769" cy="1954091"/>
            </a:xfrm>
            <a:prstGeom prst="rect">
              <a:avLst/>
            </a:prstGeom>
            <a:noFill/>
            <a:ln w="9525">
              <a:noFill/>
            </a:ln>
          </p:spPr>
        </p:pic>
        <p:pic>
          <p:nvPicPr>
            <p:cNvPr id="10244" name="图片 10"/>
            <p:cNvPicPr>
              <a:picLocks noChangeAspect="1"/>
            </p:cNvPicPr>
            <p:nvPr>
              <p:custDataLst>
                <p:tags r:id="rId7"/>
              </p:custDataLst>
            </p:nvPr>
          </p:nvPicPr>
          <p:blipFill>
            <a:blip r:embed="rId6"/>
            <a:stretch>
              <a:fillRect/>
            </a:stretch>
          </p:blipFill>
          <p:spPr>
            <a:xfrm flipH="1">
              <a:off x="6975230" y="1877891"/>
              <a:ext cx="5216769" cy="2045677"/>
            </a:xfrm>
            <a:prstGeom prst="rect">
              <a:avLst/>
            </a:prstGeom>
            <a:noFill/>
            <a:ln w="9525">
              <a:noFill/>
            </a:ln>
          </p:spPr>
        </p:pic>
        <p:pic>
          <p:nvPicPr>
            <p:cNvPr id="10245" name="图片 11"/>
            <p:cNvPicPr>
              <a:picLocks noChangeAspect="1"/>
            </p:cNvPicPr>
            <p:nvPr>
              <p:custDataLst>
                <p:tags r:id="rId9"/>
              </p:custDataLst>
            </p:nvPr>
          </p:nvPicPr>
          <p:blipFill>
            <a:blip r:embed="rId8"/>
            <a:stretch>
              <a:fillRect/>
            </a:stretch>
          </p:blipFill>
          <p:spPr>
            <a:xfrm>
              <a:off x="-1" y="3923568"/>
              <a:ext cx="6975231" cy="1424208"/>
            </a:xfrm>
            <a:prstGeom prst="rect">
              <a:avLst/>
            </a:prstGeom>
            <a:noFill/>
            <a:ln w="9525">
              <a:noFill/>
            </a:ln>
          </p:spPr>
        </p:pic>
        <p:pic>
          <p:nvPicPr>
            <p:cNvPr id="10246" name="图片 12"/>
            <p:cNvPicPr>
              <a:picLocks noChangeAspect="1"/>
            </p:cNvPicPr>
            <p:nvPr>
              <p:custDataLst>
                <p:tags r:id="rId10"/>
              </p:custDataLst>
            </p:nvPr>
          </p:nvPicPr>
          <p:blipFill>
            <a:blip r:embed="rId8"/>
            <a:stretch>
              <a:fillRect/>
            </a:stretch>
          </p:blipFill>
          <p:spPr>
            <a:xfrm flipV="1">
              <a:off x="-2" y="5331230"/>
              <a:ext cx="6975231" cy="1526770"/>
            </a:xfrm>
            <a:prstGeom prst="rect">
              <a:avLst/>
            </a:prstGeom>
            <a:noFill/>
            <a:ln w="9525">
              <a:noFill/>
            </a:ln>
          </p:spPr>
        </p:pic>
        <p:pic>
          <p:nvPicPr>
            <p:cNvPr id="10247" name="图片 13"/>
            <p:cNvPicPr>
              <a:picLocks noChangeAspect="1"/>
            </p:cNvPicPr>
            <p:nvPr>
              <p:custDataLst>
                <p:tags r:id="rId12"/>
              </p:custDataLst>
            </p:nvPr>
          </p:nvPicPr>
          <p:blipFill>
            <a:blip r:embed="rId11"/>
            <a:stretch>
              <a:fillRect/>
            </a:stretch>
          </p:blipFill>
          <p:spPr>
            <a:xfrm flipH="1">
              <a:off x="6975228" y="3907022"/>
              <a:ext cx="5216771" cy="1424208"/>
            </a:xfrm>
            <a:prstGeom prst="rect">
              <a:avLst/>
            </a:prstGeom>
            <a:noFill/>
            <a:ln w="9525">
              <a:noFill/>
            </a:ln>
          </p:spPr>
        </p:pic>
        <p:pic>
          <p:nvPicPr>
            <p:cNvPr id="10248" name="图片 14"/>
            <p:cNvPicPr>
              <a:picLocks noChangeAspect="1"/>
            </p:cNvPicPr>
            <p:nvPr>
              <p:custDataLst>
                <p:tags r:id="rId13"/>
              </p:custDataLst>
            </p:nvPr>
          </p:nvPicPr>
          <p:blipFill>
            <a:blip r:embed="rId11"/>
            <a:stretch>
              <a:fillRect/>
            </a:stretch>
          </p:blipFill>
          <p:spPr>
            <a:xfrm flipH="1" flipV="1">
              <a:off x="6975228" y="5326360"/>
              <a:ext cx="5216772" cy="1531640"/>
            </a:xfrm>
            <a:prstGeom prst="rect">
              <a:avLst/>
            </a:prstGeom>
            <a:noFill/>
            <a:ln w="9525">
              <a:noFill/>
            </a:ln>
          </p:spPr>
        </p:pic>
      </p:grpSp>
      <p:grpSp>
        <p:nvGrpSpPr>
          <p:cNvPr id="5" name="组合 4"/>
          <p:cNvGrpSpPr/>
          <p:nvPr>
            <p:custDataLst>
              <p:tags r:id="rId14"/>
            </p:custDataLst>
          </p:nvPr>
        </p:nvGrpSpPr>
        <p:grpSpPr>
          <a:xfrm>
            <a:off x="457200" y="304800"/>
            <a:ext cx="3048000" cy="2222500"/>
            <a:chOff x="720" y="480"/>
            <a:chExt cx="4800" cy="3500"/>
          </a:xfrm>
        </p:grpSpPr>
        <p:sp>
          <p:nvSpPr>
            <p:cNvPr id="15" name="任意多边形: 形状 3"/>
            <p:cNvSpPr/>
            <p:nvPr>
              <p:custDataLst>
                <p:tags r:id="rId15"/>
              </p:custDataLst>
            </p:nvPr>
          </p:nvSpPr>
          <p:spPr>
            <a:xfrm flipH="1" flipV="1">
              <a:off x="720" y="480"/>
              <a:ext cx="4800" cy="2400"/>
            </a:xfrm>
            <a:custGeom>
              <a:gdLst>
                <a:gd name="connsiteX0" fmla="*/ 3081866 w 3172179"/>
                <a:gd name="connsiteY0" fmla="*/ 0 h 1574799"/>
                <a:gd name="connsiteX1" fmla="*/ 3172179 w 3172179"/>
                <a:gd name="connsiteY1" fmla="*/ 0 h 1574799"/>
                <a:gd name="connsiteX2" fmla="*/ 3172179 w 3172179"/>
                <a:gd name="connsiteY2" fmla="*/ 1574799 h 1574799"/>
                <a:gd name="connsiteX3" fmla="*/ 0 w 3172179"/>
                <a:gd name="connsiteY3" fmla="*/ 1574799 h 1574799"/>
                <a:gd name="connsiteX4" fmla="*/ 0 w 3172179"/>
                <a:gd name="connsiteY4" fmla="*/ 1484488 h 1574799"/>
                <a:gd name="connsiteX5" fmla="*/ 3081866 w 3172179"/>
                <a:gd name="connsiteY5" fmla="*/ 1484488 h 157479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2179" h="1574799">
                  <a:moveTo>
                    <a:pt x="3081866" y="0"/>
                  </a:moveTo>
                  <a:lnTo>
                    <a:pt x="3172179" y="0"/>
                  </a:lnTo>
                  <a:lnTo>
                    <a:pt x="3172179" y="1574799"/>
                  </a:lnTo>
                  <a:lnTo>
                    <a:pt x="0" y="1574799"/>
                  </a:lnTo>
                  <a:lnTo>
                    <a:pt x="0" y="1484488"/>
                  </a:lnTo>
                  <a:lnTo>
                    <a:pt x="3081866" y="1484488"/>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0" name="矩形 19"/>
            <p:cNvSpPr/>
            <p:nvPr>
              <p:custDataLst>
                <p:tags r:id="rId16"/>
              </p:custDataLst>
            </p:nvPr>
          </p:nvSpPr>
          <p:spPr>
            <a:xfrm>
              <a:off x="720" y="3120"/>
              <a:ext cx="140" cy="1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1" name="矩形 20"/>
            <p:cNvSpPr/>
            <p:nvPr>
              <p:custDataLst>
                <p:tags r:id="rId17"/>
              </p:custDataLst>
            </p:nvPr>
          </p:nvSpPr>
          <p:spPr>
            <a:xfrm>
              <a:off x="720" y="3480"/>
              <a:ext cx="140" cy="1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矩形 21"/>
            <p:cNvSpPr/>
            <p:nvPr>
              <p:custDataLst>
                <p:tags r:id="rId18"/>
              </p:custDataLst>
            </p:nvPr>
          </p:nvSpPr>
          <p:spPr>
            <a:xfrm>
              <a:off x="720" y="3840"/>
              <a:ext cx="140" cy="1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grpSp>
        <p:nvGrpSpPr>
          <p:cNvPr id="6" name="组合 5"/>
          <p:cNvGrpSpPr/>
          <p:nvPr>
            <p:custDataLst>
              <p:tags r:id="rId19"/>
            </p:custDataLst>
          </p:nvPr>
        </p:nvGrpSpPr>
        <p:grpSpPr>
          <a:xfrm>
            <a:off x="8686800" y="4334510"/>
            <a:ext cx="3048000" cy="2218690"/>
            <a:chOff x="13680" y="6826"/>
            <a:chExt cx="4800" cy="3494"/>
          </a:xfrm>
        </p:grpSpPr>
        <p:sp>
          <p:nvSpPr>
            <p:cNvPr id="13" name="任意多边形: 形状 2"/>
            <p:cNvSpPr/>
            <p:nvPr>
              <p:custDataLst>
                <p:tags r:id="rId20"/>
              </p:custDataLst>
            </p:nvPr>
          </p:nvSpPr>
          <p:spPr>
            <a:xfrm>
              <a:off x="13680" y="7920"/>
              <a:ext cx="4800" cy="2400"/>
            </a:xfrm>
            <a:custGeom>
              <a:gdLst>
                <a:gd name="connsiteX0" fmla="*/ 3081866 w 3172179"/>
                <a:gd name="connsiteY0" fmla="*/ 0 h 1574799"/>
                <a:gd name="connsiteX1" fmla="*/ 3172179 w 3172179"/>
                <a:gd name="connsiteY1" fmla="*/ 0 h 1574799"/>
                <a:gd name="connsiteX2" fmla="*/ 3172179 w 3172179"/>
                <a:gd name="connsiteY2" fmla="*/ 1574799 h 1574799"/>
                <a:gd name="connsiteX3" fmla="*/ 0 w 3172179"/>
                <a:gd name="connsiteY3" fmla="*/ 1574799 h 1574799"/>
                <a:gd name="connsiteX4" fmla="*/ 0 w 3172179"/>
                <a:gd name="connsiteY4" fmla="*/ 1484488 h 1574799"/>
                <a:gd name="connsiteX5" fmla="*/ 3081866 w 3172179"/>
                <a:gd name="connsiteY5" fmla="*/ 1484488 h 157479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72179" h="1574799">
                  <a:moveTo>
                    <a:pt x="3081866" y="0"/>
                  </a:moveTo>
                  <a:lnTo>
                    <a:pt x="3172179" y="0"/>
                  </a:lnTo>
                  <a:lnTo>
                    <a:pt x="3172179" y="1574799"/>
                  </a:lnTo>
                  <a:lnTo>
                    <a:pt x="0" y="1574799"/>
                  </a:lnTo>
                  <a:lnTo>
                    <a:pt x="0" y="1484488"/>
                  </a:lnTo>
                  <a:lnTo>
                    <a:pt x="3081866" y="1484488"/>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4" name="矩形 23"/>
            <p:cNvSpPr/>
            <p:nvPr>
              <p:custDataLst>
                <p:tags r:id="rId21"/>
              </p:custDataLst>
            </p:nvPr>
          </p:nvSpPr>
          <p:spPr>
            <a:xfrm>
              <a:off x="18340" y="6826"/>
              <a:ext cx="140" cy="1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5" name="矩形 24"/>
            <p:cNvSpPr/>
            <p:nvPr>
              <p:custDataLst>
                <p:tags r:id="rId22"/>
              </p:custDataLst>
            </p:nvPr>
          </p:nvSpPr>
          <p:spPr>
            <a:xfrm>
              <a:off x="18340" y="7186"/>
              <a:ext cx="140" cy="1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6" name="矩形 25"/>
            <p:cNvSpPr/>
            <p:nvPr>
              <p:custDataLst>
                <p:tags r:id="rId23"/>
              </p:custDataLst>
            </p:nvPr>
          </p:nvSpPr>
          <p:spPr>
            <a:xfrm>
              <a:off x="18340" y="7546"/>
              <a:ext cx="140" cy="14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pic>
        <p:nvPicPr>
          <p:cNvPr id="7" name="图片 6"/>
          <p:cNvPicPr>
            <a:picLocks noChangeAspect="1"/>
          </p:cNvPicPr>
          <p:nvPr>
            <p:custDataLst>
              <p:tags r:id="rId25"/>
            </p:custDataLst>
          </p:nvPr>
        </p:nvPicPr>
        <p:blipFill>
          <a:blip r:embed="rId24"/>
          <a:srcRect t="3102" b="3102"/>
          <a:stretch>
            <a:fillRect/>
          </a:stretch>
        </p:blipFill>
        <p:spPr>
          <a:xfrm>
            <a:off x="1266794" y="866763"/>
            <a:ext cx="9658413" cy="5124475"/>
          </a:xfrm>
          <a:custGeom>
            <a:cxnLst>
              <a:cxn ang="3">
                <a:pos x="hc" y="t"/>
              </a:cxn>
              <a:cxn ang="cd2">
                <a:pos x="l" y="vc"/>
              </a:cxn>
              <a:cxn ang="cd4">
                <a:pos x="hc" y="b"/>
              </a:cxn>
              <a:cxn ang="0">
                <a:pos x="r" y="vc"/>
              </a:cxn>
            </a:cxnLst>
            <a:rect l="l" t="t" r="r" b="b"/>
            <a:pathLst>
              <a:path w="14880" h="7440">
                <a:moveTo>
                  <a:pt x="0" y="0"/>
                </a:moveTo>
                <a:lnTo>
                  <a:pt x="14880" y="0"/>
                </a:lnTo>
                <a:lnTo>
                  <a:pt x="14880" y="7440"/>
                </a:lnTo>
                <a:lnTo>
                  <a:pt x="0" y="7440"/>
                </a:lnTo>
                <a:lnTo>
                  <a:pt x="0" y="0"/>
                </a:lnTo>
                <a:close/>
              </a:path>
            </a:pathLst>
          </a:custGeom>
        </p:spPr>
      </p:pic>
      <p:sp>
        <p:nvSpPr>
          <p:cNvPr id="17" name="Right Triangle 13"/>
          <p:cNvSpPr/>
          <p:nvPr>
            <p:custDataLst>
              <p:tags r:id="rId26"/>
            </p:custDataLst>
          </p:nvPr>
        </p:nvSpPr>
        <p:spPr>
          <a:xfrm>
            <a:off x="8980143" y="0"/>
            <a:ext cx="3211859" cy="2888166"/>
          </a:xfrm>
          <a:custGeom>
            <a:gdLst>
              <a:gd name="connsiteX0" fmla="*/ 0 w 3211859"/>
              <a:gd name="connsiteY0" fmla="*/ 0 h 2888166"/>
              <a:gd name="connsiteX1" fmla="*/ 3211859 w 3211859"/>
              <a:gd name="connsiteY1" fmla="*/ 0 h 2888166"/>
              <a:gd name="connsiteX2" fmla="*/ 3211859 w 3211859"/>
              <a:gd name="connsiteY2" fmla="*/ 2888166 h 2888166"/>
            </a:gdLst>
            <a:cxnLst>
              <a:cxn ang="0">
                <a:pos x="connsiteX0" y="connsiteY0"/>
              </a:cxn>
              <a:cxn ang="0">
                <a:pos x="connsiteX1" y="connsiteY1"/>
              </a:cxn>
              <a:cxn ang="0">
                <a:pos x="connsiteX2" y="connsiteY2"/>
              </a:cxn>
            </a:cxnLst>
            <a:rect l="l" t="t" r="r" b="b"/>
            <a:pathLst>
              <a:path w="3211859" h="2888166">
                <a:moveTo>
                  <a:pt x="0" y="0"/>
                </a:moveTo>
                <a:lnTo>
                  <a:pt x="3211859" y="0"/>
                </a:lnTo>
                <a:lnTo>
                  <a:pt x="3211859" y="2888166"/>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3" name="直角三角形 2"/>
          <p:cNvSpPr/>
          <p:nvPr>
            <p:custDataLst>
              <p:tags r:id="rId27"/>
            </p:custDataLst>
          </p:nvPr>
        </p:nvSpPr>
        <p:spPr>
          <a:xfrm>
            <a:off x="0" y="3969835"/>
            <a:ext cx="3211859" cy="2888166"/>
          </a:xfrm>
          <a:prstGeom prst="rtTriangl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pic>
        <p:nvPicPr>
          <p:cNvPr id="14346" name="图片 43"/>
          <p:cNvPicPr>
            <a:picLocks noChangeAspect="1"/>
          </p:cNvPicPr>
          <p:nvPr>
            <p:custDataLst>
              <p:tags r:id="rId29"/>
            </p:custDataLst>
          </p:nvPr>
        </p:nvPicPr>
        <p:blipFill>
          <a:blip r:embed="rId28"/>
          <a:stretch>
            <a:fillRect/>
          </a:stretch>
        </p:blipFill>
        <p:spPr>
          <a:xfrm>
            <a:off x="-647700" y="2895600"/>
            <a:ext cx="2298700" cy="4034155"/>
          </a:xfrm>
          <a:prstGeom prst="rect">
            <a:avLst/>
          </a:prstGeom>
          <a:noFill/>
          <a:ln w="9525">
            <a:noFill/>
          </a:ln>
        </p:spPr>
      </p:pic>
    </p:spTree>
    <p:custDataLst>
      <p:tags r:id="rId3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241" name="组 15"/>
          <p:cNvGrpSpPr/>
          <p:nvPr/>
        </p:nvGrpSpPr>
        <p:grpSpPr>
          <a:xfrm>
            <a:off x="0" y="-26670"/>
            <a:ext cx="12192000" cy="6858000"/>
            <a:chOff x="-2" y="0"/>
            <a:chExt cx="12192002" cy="6858000"/>
          </a:xfrm>
        </p:grpSpPr>
        <p:pic>
          <p:nvPicPr>
            <p:cNvPr id="10242" name="图片 6"/>
            <p:cNvPicPr>
              <a:picLocks noChangeAspect="1"/>
            </p:cNvPicPr>
            <p:nvPr>
              <p:custDataLst>
                <p:tags r:id="rId4"/>
              </p:custDataLst>
            </p:nvPr>
          </p:nvPicPr>
          <p:blipFill>
            <a:blip r:embed="rId3"/>
            <a:stretch>
              <a:fillRect/>
            </a:stretch>
          </p:blipFill>
          <p:spPr>
            <a:xfrm>
              <a:off x="0" y="0"/>
              <a:ext cx="6975231" cy="3923568"/>
            </a:xfrm>
            <a:prstGeom prst="rect">
              <a:avLst/>
            </a:prstGeom>
            <a:noFill/>
            <a:ln w="9525">
              <a:noFill/>
            </a:ln>
          </p:spPr>
        </p:pic>
        <p:pic>
          <p:nvPicPr>
            <p:cNvPr id="10243" name="图片 8"/>
            <p:cNvPicPr>
              <a:picLocks noChangeAspect="1"/>
            </p:cNvPicPr>
            <p:nvPr>
              <p:custDataLst>
                <p:tags r:id="rId6"/>
              </p:custDataLst>
            </p:nvPr>
          </p:nvPicPr>
          <p:blipFill>
            <a:blip r:embed="rId5"/>
            <a:stretch>
              <a:fillRect/>
            </a:stretch>
          </p:blipFill>
          <p:spPr>
            <a:xfrm>
              <a:off x="6975231" y="0"/>
              <a:ext cx="5216769" cy="1954091"/>
            </a:xfrm>
            <a:prstGeom prst="rect">
              <a:avLst/>
            </a:prstGeom>
            <a:noFill/>
            <a:ln w="9525">
              <a:noFill/>
            </a:ln>
          </p:spPr>
        </p:pic>
        <p:pic>
          <p:nvPicPr>
            <p:cNvPr id="10244" name="图片 10"/>
            <p:cNvPicPr>
              <a:picLocks noChangeAspect="1"/>
            </p:cNvPicPr>
            <p:nvPr>
              <p:custDataLst>
                <p:tags r:id="rId8"/>
              </p:custDataLst>
            </p:nvPr>
          </p:nvPicPr>
          <p:blipFill>
            <a:blip r:embed="rId7"/>
            <a:stretch>
              <a:fillRect/>
            </a:stretch>
          </p:blipFill>
          <p:spPr>
            <a:xfrm flipH="1">
              <a:off x="6975230" y="1877891"/>
              <a:ext cx="5216769" cy="2045677"/>
            </a:xfrm>
            <a:prstGeom prst="rect">
              <a:avLst/>
            </a:prstGeom>
            <a:noFill/>
            <a:ln w="9525">
              <a:noFill/>
            </a:ln>
          </p:spPr>
        </p:pic>
        <p:pic>
          <p:nvPicPr>
            <p:cNvPr id="10245" name="图片 11"/>
            <p:cNvPicPr>
              <a:picLocks noChangeAspect="1"/>
            </p:cNvPicPr>
            <p:nvPr>
              <p:custDataLst>
                <p:tags r:id="rId10"/>
              </p:custDataLst>
            </p:nvPr>
          </p:nvPicPr>
          <p:blipFill>
            <a:blip r:embed="rId9"/>
            <a:stretch>
              <a:fillRect/>
            </a:stretch>
          </p:blipFill>
          <p:spPr>
            <a:xfrm>
              <a:off x="-1" y="3923568"/>
              <a:ext cx="6975231" cy="1424208"/>
            </a:xfrm>
            <a:prstGeom prst="rect">
              <a:avLst/>
            </a:prstGeom>
            <a:noFill/>
            <a:ln w="9525">
              <a:noFill/>
            </a:ln>
          </p:spPr>
        </p:pic>
        <p:pic>
          <p:nvPicPr>
            <p:cNvPr id="10246" name="图片 12"/>
            <p:cNvPicPr>
              <a:picLocks noChangeAspect="1"/>
            </p:cNvPicPr>
            <p:nvPr>
              <p:custDataLst>
                <p:tags r:id="rId11"/>
              </p:custDataLst>
            </p:nvPr>
          </p:nvPicPr>
          <p:blipFill>
            <a:blip r:embed="rId9"/>
            <a:stretch>
              <a:fillRect/>
            </a:stretch>
          </p:blipFill>
          <p:spPr>
            <a:xfrm flipV="1">
              <a:off x="-2" y="5331230"/>
              <a:ext cx="6975231" cy="1526770"/>
            </a:xfrm>
            <a:prstGeom prst="rect">
              <a:avLst/>
            </a:prstGeom>
            <a:noFill/>
            <a:ln w="9525">
              <a:noFill/>
            </a:ln>
          </p:spPr>
        </p:pic>
        <p:pic>
          <p:nvPicPr>
            <p:cNvPr id="10247" name="图片 13"/>
            <p:cNvPicPr>
              <a:picLocks noChangeAspect="1"/>
            </p:cNvPicPr>
            <p:nvPr>
              <p:custDataLst>
                <p:tags r:id="rId13"/>
              </p:custDataLst>
            </p:nvPr>
          </p:nvPicPr>
          <p:blipFill>
            <a:blip r:embed="rId12"/>
            <a:stretch>
              <a:fillRect/>
            </a:stretch>
          </p:blipFill>
          <p:spPr>
            <a:xfrm flipH="1">
              <a:off x="6975228" y="3907022"/>
              <a:ext cx="5216771" cy="1424208"/>
            </a:xfrm>
            <a:prstGeom prst="rect">
              <a:avLst/>
            </a:prstGeom>
            <a:noFill/>
            <a:ln w="9525">
              <a:noFill/>
            </a:ln>
          </p:spPr>
        </p:pic>
        <p:pic>
          <p:nvPicPr>
            <p:cNvPr id="10248" name="图片 14"/>
            <p:cNvPicPr>
              <a:picLocks noChangeAspect="1"/>
            </p:cNvPicPr>
            <p:nvPr>
              <p:custDataLst>
                <p:tags r:id="rId14"/>
              </p:custDataLst>
            </p:nvPr>
          </p:nvPicPr>
          <p:blipFill>
            <a:blip r:embed="rId12"/>
            <a:stretch>
              <a:fillRect/>
            </a:stretch>
          </p:blipFill>
          <p:spPr>
            <a:xfrm flipH="1" flipV="1">
              <a:off x="6975228" y="5326360"/>
              <a:ext cx="5216772" cy="1531640"/>
            </a:xfrm>
            <a:prstGeom prst="rect">
              <a:avLst/>
            </a:prstGeom>
            <a:noFill/>
            <a:ln w="9525">
              <a:noFill/>
            </a:ln>
          </p:spPr>
        </p:pic>
      </p:grpSp>
      <p:sp>
        <p:nvSpPr>
          <p:cNvPr id="7" name="文本框 6"/>
          <p:cNvSpPr txBox="1"/>
          <p:nvPr>
            <p:custDataLst>
              <p:tags r:id="rId15"/>
            </p:custDataLst>
          </p:nvPr>
        </p:nvSpPr>
        <p:spPr>
          <a:xfrm>
            <a:off x="4624070" y="2502535"/>
            <a:ext cx="2944495" cy="768350"/>
          </a:xfrm>
          <a:prstGeom prst="rect">
            <a:avLst/>
          </a:prstGeom>
          <a:noFill/>
        </p:spPr>
        <p:txBody>
          <a:bodyPr wrap="square" rtlCol="0">
            <a:spAutoFit/>
          </a:bodyPr>
          <a:lstStyle/>
          <a:p>
            <a:pPr algn="ctr"/>
            <a:r>
              <a:rPr lang="zh-CN" altLang="en-US" sz="4400" b="1" smtClean="0">
                <a:solidFill>
                  <a:srgbClr val="C84E30"/>
                </a:solidFill>
                <a:latin typeface="微软雅黑" panose="020b0503020204020204" pitchFamily="34" charset="-122"/>
                <a:ea typeface="微软雅黑" panose="020b0503020204020204" pitchFamily="34" charset="-122"/>
              </a:rPr>
              <a:t>二</a:t>
            </a:r>
          </a:p>
        </p:txBody>
      </p:sp>
      <p:sp>
        <p:nvSpPr>
          <p:cNvPr id="2" name="文本框 1"/>
          <p:cNvSpPr txBox="1"/>
          <p:nvPr>
            <p:custDataLst>
              <p:tags r:id="rId16"/>
            </p:custDataLst>
          </p:nvPr>
        </p:nvSpPr>
        <p:spPr>
          <a:xfrm>
            <a:off x="4160837" y="3342787"/>
            <a:ext cx="3869690" cy="829945"/>
          </a:xfrm>
          <a:prstGeom prst="rect">
            <a:avLst/>
          </a:prstGeom>
          <a:noFill/>
        </p:spPr>
        <p:txBody>
          <a:bodyPr wrap="square" rtlCol="0">
            <a:spAutoFit/>
          </a:bodyPr>
          <a:lstStyle/>
          <a:p>
            <a:pPr algn="ctr"/>
            <a:r>
              <a:rPr lang="zh-CN" altLang="en-US" sz="4800" b="1" spc="300">
                <a:solidFill>
                  <a:srgbClr val="C84E30"/>
                </a:solidFill>
                <a:latin typeface="微软雅黑" panose="020b0503020204020204" pitchFamily="34" charset="-122"/>
                <a:ea typeface="微软雅黑" panose="020b0503020204020204" pitchFamily="34" charset="-122"/>
              </a:rPr>
              <a:t>谈看法</a:t>
            </a:r>
          </a:p>
        </p:txBody>
      </p:sp>
      <p:pic>
        <p:nvPicPr>
          <p:cNvPr id="14" name="图片 13" descr="C:/Users/ADMINI~1/AppData/Local/Temp/picturecompress_20210819072815/output_15.pngoutput_15"/>
          <p:cNvPicPr>
            <a:picLocks noChangeAspect="1"/>
          </p:cNvPicPr>
          <p:nvPr>
            <p:custDataLst>
              <p:tags r:id="rId18"/>
            </p:custDataLst>
          </p:nvPr>
        </p:nvPicPr>
        <p:blipFill>
          <a:blip r:embed="rId17"/>
          <a:stretch>
            <a:fillRect/>
          </a:stretch>
        </p:blipFill>
        <p:spPr>
          <a:xfrm>
            <a:off x="5556250" y="537845"/>
            <a:ext cx="1078865" cy="1718945"/>
          </a:xfrm>
          <a:prstGeom prst="rect">
            <a:avLst/>
          </a:prstGeom>
        </p:spPr>
      </p:pic>
      <p:pic>
        <p:nvPicPr>
          <p:cNvPr id="14346" name="图片 43"/>
          <p:cNvPicPr>
            <a:picLocks noChangeAspect="1"/>
          </p:cNvPicPr>
          <p:nvPr>
            <p:custDataLst>
              <p:tags r:id="rId20"/>
            </p:custDataLst>
          </p:nvPr>
        </p:nvPicPr>
        <p:blipFill>
          <a:blip r:embed="rId19"/>
          <a:stretch>
            <a:fillRect/>
          </a:stretch>
        </p:blipFill>
        <p:spPr>
          <a:xfrm>
            <a:off x="-100012" y="2065338"/>
            <a:ext cx="2641600" cy="4635500"/>
          </a:xfrm>
          <a:prstGeom prst="rect">
            <a:avLst/>
          </a:prstGeom>
          <a:noFill/>
          <a:ln w="9525">
            <a:noFill/>
          </a:ln>
        </p:spPr>
      </p:pic>
    </p:spTree>
    <p:custDataLst>
      <p:tags r:id="rId21"/>
    </p:custDataLst>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par>
                          <p:cTn id="8" fill="hold" nodeType="afterGroup">
                            <p:stCondLst>
                              <p:cond delay="500"/>
                            </p:stCondLst>
                            <p:childTnLst>
                              <p:par>
                                <p:cTn id="9" presetID="53"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nodeType="afterGroup">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241" name="组 15"/>
          <p:cNvGrpSpPr/>
          <p:nvPr/>
        </p:nvGrpSpPr>
        <p:grpSpPr>
          <a:xfrm>
            <a:off x="0" y="-26670"/>
            <a:ext cx="12192000" cy="6858000"/>
            <a:chOff x="-2" y="0"/>
            <a:chExt cx="12192002" cy="6858000"/>
          </a:xfrm>
        </p:grpSpPr>
        <p:pic>
          <p:nvPicPr>
            <p:cNvPr id="10242" name="图片 6"/>
            <p:cNvPicPr>
              <a:picLocks noChangeAspect="1"/>
            </p:cNvPicPr>
            <p:nvPr>
              <p:custDataLst>
                <p:tags r:id="rId3"/>
              </p:custDataLst>
            </p:nvPr>
          </p:nvPicPr>
          <p:blipFill>
            <a:blip r:embed="rId2"/>
            <a:stretch>
              <a:fillRect/>
            </a:stretch>
          </p:blipFill>
          <p:spPr>
            <a:xfrm>
              <a:off x="0" y="0"/>
              <a:ext cx="6975231" cy="3923568"/>
            </a:xfrm>
            <a:prstGeom prst="rect">
              <a:avLst/>
            </a:prstGeom>
            <a:noFill/>
            <a:ln w="9525">
              <a:noFill/>
            </a:ln>
          </p:spPr>
        </p:pic>
        <p:pic>
          <p:nvPicPr>
            <p:cNvPr id="10243" name="图片 8"/>
            <p:cNvPicPr>
              <a:picLocks noChangeAspect="1"/>
            </p:cNvPicPr>
            <p:nvPr>
              <p:custDataLst>
                <p:tags r:id="rId5"/>
              </p:custDataLst>
            </p:nvPr>
          </p:nvPicPr>
          <p:blipFill>
            <a:blip r:embed="rId4"/>
            <a:stretch>
              <a:fillRect/>
            </a:stretch>
          </p:blipFill>
          <p:spPr>
            <a:xfrm>
              <a:off x="6975231" y="0"/>
              <a:ext cx="5216769" cy="1954091"/>
            </a:xfrm>
            <a:prstGeom prst="rect">
              <a:avLst/>
            </a:prstGeom>
            <a:noFill/>
            <a:ln w="9525">
              <a:noFill/>
            </a:ln>
          </p:spPr>
        </p:pic>
        <p:pic>
          <p:nvPicPr>
            <p:cNvPr id="10244" name="图片 10"/>
            <p:cNvPicPr>
              <a:picLocks noChangeAspect="1"/>
            </p:cNvPicPr>
            <p:nvPr>
              <p:custDataLst>
                <p:tags r:id="rId7"/>
              </p:custDataLst>
            </p:nvPr>
          </p:nvPicPr>
          <p:blipFill>
            <a:blip r:embed="rId6"/>
            <a:stretch>
              <a:fillRect/>
            </a:stretch>
          </p:blipFill>
          <p:spPr>
            <a:xfrm flipH="1">
              <a:off x="6975230" y="1877891"/>
              <a:ext cx="5216769" cy="2045677"/>
            </a:xfrm>
            <a:prstGeom prst="rect">
              <a:avLst/>
            </a:prstGeom>
            <a:noFill/>
            <a:ln w="9525">
              <a:noFill/>
            </a:ln>
          </p:spPr>
        </p:pic>
        <p:pic>
          <p:nvPicPr>
            <p:cNvPr id="10245" name="图片 11"/>
            <p:cNvPicPr>
              <a:picLocks noChangeAspect="1"/>
            </p:cNvPicPr>
            <p:nvPr>
              <p:custDataLst>
                <p:tags r:id="rId9"/>
              </p:custDataLst>
            </p:nvPr>
          </p:nvPicPr>
          <p:blipFill>
            <a:blip r:embed="rId8"/>
            <a:stretch>
              <a:fillRect/>
            </a:stretch>
          </p:blipFill>
          <p:spPr>
            <a:xfrm>
              <a:off x="-1" y="3923568"/>
              <a:ext cx="6975231" cy="1424208"/>
            </a:xfrm>
            <a:prstGeom prst="rect">
              <a:avLst/>
            </a:prstGeom>
            <a:noFill/>
            <a:ln w="9525">
              <a:noFill/>
            </a:ln>
          </p:spPr>
        </p:pic>
        <p:pic>
          <p:nvPicPr>
            <p:cNvPr id="10246" name="图片 12"/>
            <p:cNvPicPr>
              <a:picLocks noChangeAspect="1"/>
            </p:cNvPicPr>
            <p:nvPr>
              <p:custDataLst>
                <p:tags r:id="rId10"/>
              </p:custDataLst>
            </p:nvPr>
          </p:nvPicPr>
          <p:blipFill>
            <a:blip r:embed="rId8"/>
            <a:stretch>
              <a:fillRect/>
            </a:stretch>
          </p:blipFill>
          <p:spPr>
            <a:xfrm flipV="1">
              <a:off x="-2" y="5331230"/>
              <a:ext cx="6975231" cy="1526770"/>
            </a:xfrm>
            <a:prstGeom prst="rect">
              <a:avLst/>
            </a:prstGeom>
            <a:noFill/>
            <a:ln w="9525">
              <a:noFill/>
            </a:ln>
          </p:spPr>
        </p:pic>
        <p:pic>
          <p:nvPicPr>
            <p:cNvPr id="10247" name="图片 13"/>
            <p:cNvPicPr>
              <a:picLocks noChangeAspect="1"/>
            </p:cNvPicPr>
            <p:nvPr>
              <p:custDataLst>
                <p:tags r:id="rId12"/>
              </p:custDataLst>
            </p:nvPr>
          </p:nvPicPr>
          <p:blipFill>
            <a:blip r:embed="rId11"/>
            <a:stretch>
              <a:fillRect/>
            </a:stretch>
          </p:blipFill>
          <p:spPr>
            <a:xfrm flipH="1">
              <a:off x="6975228" y="3907022"/>
              <a:ext cx="5216771" cy="1424208"/>
            </a:xfrm>
            <a:prstGeom prst="rect">
              <a:avLst/>
            </a:prstGeom>
            <a:noFill/>
            <a:ln w="9525">
              <a:noFill/>
            </a:ln>
          </p:spPr>
        </p:pic>
        <p:pic>
          <p:nvPicPr>
            <p:cNvPr id="10248" name="图片 14"/>
            <p:cNvPicPr>
              <a:picLocks noChangeAspect="1"/>
            </p:cNvPicPr>
            <p:nvPr>
              <p:custDataLst>
                <p:tags r:id="rId13"/>
              </p:custDataLst>
            </p:nvPr>
          </p:nvPicPr>
          <p:blipFill>
            <a:blip r:embed="rId11"/>
            <a:stretch>
              <a:fillRect/>
            </a:stretch>
          </p:blipFill>
          <p:spPr>
            <a:xfrm flipH="1" flipV="1">
              <a:off x="6975228" y="5326360"/>
              <a:ext cx="5216772" cy="1531640"/>
            </a:xfrm>
            <a:prstGeom prst="rect">
              <a:avLst/>
            </a:prstGeom>
            <a:noFill/>
            <a:ln w="9525">
              <a:noFill/>
            </a:ln>
          </p:spPr>
        </p:pic>
      </p:grpSp>
      <p:sp>
        <p:nvSpPr>
          <p:cNvPr id="7" name="文本框 6"/>
          <p:cNvSpPr txBox="1"/>
          <p:nvPr>
            <p:custDataLst>
              <p:tags r:id="rId14"/>
            </p:custDataLst>
          </p:nvPr>
        </p:nvSpPr>
        <p:spPr>
          <a:xfrm>
            <a:off x="2671188" y="1087924"/>
            <a:ext cx="3882053" cy="624262"/>
          </a:xfrm>
          <a:prstGeom prst="rect">
            <a:avLst/>
          </a:prstGeom>
          <a:noFill/>
        </p:spPr>
        <p:txBody>
          <a:bodyPr wrap="square" rtlCol="0" anchor="ctr">
            <a:normAutofit/>
          </a:bodyPr>
          <a:lstStyle/>
          <a:p>
            <a:pPr marL="0" indent="0" algn="l">
              <a:lnSpc>
                <a:spcPct val="100000"/>
              </a:lnSpc>
              <a:spcBef>
                <a:spcPct val="0"/>
              </a:spcBef>
              <a:spcAft>
                <a:spcPct val="0"/>
              </a:spcAft>
              <a:buSzTx/>
              <a:buNone/>
            </a:pPr>
            <a:r>
              <a:rPr lang="zh-CN" altLang="en-US" sz="3200" b="1" spc="160">
                <a:solidFill>
                  <a:schemeClr val="accent1"/>
                </a:solidFill>
                <a:latin typeface="微软雅黑" panose="020b0503020204020204" pitchFamily="34" charset="-122"/>
                <a:ea typeface="微软雅黑" panose="020b0503020204020204" pitchFamily="34" charset="-122"/>
                <a:sym typeface="+mn-ea"/>
              </a:rPr>
              <a:t>小组讨论</a:t>
            </a:r>
          </a:p>
        </p:txBody>
      </p:sp>
      <p:sp>
        <p:nvSpPr>
          <p:cNvPr id="8" name="矩形 7"/>
          <p:cNvSpPr/>
          <p:nvPr>
            <p:custDataLst>
              <p:tags r:id="rId15"/>
            </p:custDataLst>
          </p:nvPr>
        </p:nvSpPr>
        <p:spPr>
          <a:xfrm>
            <a:off x="7186209" y="0"/>
            <a:ext cx="499946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Autofit/>
          </a:bodyPr>
          <a:lstStyle/>
          <a:p>
            <a:pPr marL="0" marR="0" lvl="0" indent="0" algn="ctr" defTabSz="914400" rtl="0" eaLnBrk="1" fontAlgn="auto" latinLnBrk="0" hangingPunct="1">
              <a:lnSpc>
                <a:spcPct val="120000"/>
              </a:lnSpc>
              <a:spcBef>
                <a:spcPct val="0"/>
              </a:spcBef>
              <a:spcAft>
                <a:spcPct val="0"/>
              </a:spcAft>
              <a:buClrTx/>
              <a:buSzTx/>
              <a:buFontTx/>
              <a:buNone/>
            </a:pPr>
            <a:r>
              <a:rPr kumimoji="0" lang="en-US" altLang="zh-CN" sz="1800" b="0" i="0" u="none" strike="noStrike" kern="1200" cap="none" spc="150" normalizeH="0" baseline="0" noProof="0">
                <a:ln>
                  <a:noFill/>
                </a:ln>
                <a:solidFill>
                  <a:schemeClr val="bg1"/>
                </a:solidFill>
                <a:effectLst/>
                <a:uLnTx/>
                <a:uFillTx/>
                <a:latin typeface="微软雅黑" panose="020b0503020204020204" pitchFamily="34" charset="-122"/>
                <a:ea typeface="微软雅黑" panose="020b0503020204020204" pitchFamily="34" charset="-122"/>
                <a:cs typeface="+mn-cs"/>
              </a:rPr>
              <a:t> </a:t>
            </a:r>
          </a:p>
        </p:txBody>
      </p:sp>
      <p:sp>
        <p:nvSpPr>
          <p:cNvPr id="9" name="Rectangle 7"/>
          <p:cNvSpPr>
            <a:spLocks noChangeArrowheads="1"/>
          </p:cNvSpPr>
          <p:nvPr>
            <p:custDataLst>
              <p:tags r:id="rId16"/>
            </p:custDataLst>
          </p:nvPr>
        </p:nvSpPr>
        <p:spPr bwMode="auto">
          <a:xfrm>
            <a:off x="8159750" y="1476375"/>
            <a:ext cx="3782695" cy="2218055"/>
          </a:xfrm>
          <a:prstGeom prst="rect">
            <a:avLst/>
          </a:prstGeom>
          <a:noFill/>
          <a:ln w="9525">
            <a:noFill/>
            <a:miter lim="800000"/>
          </a:ln>
        </p:spPr>
        <p:txBody>
          <a:bodyPr lIns="90000" tIns="46800" rIns="90000" bIns="46800">
            <a:noAutofit/>
          </a:bodyPr>
          <a:lstStyle/>
          <a:p>
            <a:pPr marL="0" lvl="0" indent="0" algn="l" defTabSz="832485" eaLnBrk="0" hangingPunct="0">
              <a:lnSpc>
                <a:spcPct val="120000"/>
              </a:lnSpc>
              <a:spcBef>
                <a:spcPct val="0"/>
              </a:spcBef>
              <a:spcAft>
                <a:spcPts val="800"/>
              </a:spcAft>
              <a:buSzTx/>
              <a:buNone/>
            </a:pPr>
            <a:r>
              <a:rPr lang="en-US" altLang="zh-CN" sz="2400" b="1" spc="16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b="1" spc="16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短新闻力求简短，但《别了，“不列颠尼亚”》一文在有些地方却用了“闲笔”，如记叙告别仪式时，作者在第4段介绍了港督府的历史变迁。这一段似乎与中心事件关系不大，你认为可以删去吗？请发表你的看法。 </a:t>
            </a:r>
          </a:p>
        </p:txBody>
      </p:sp>
      <p:pic>
        <p:nvPicPr>
          <p:cNvPr id="17" name="图片 16" descr="C:/Users/ADMINI~1/AppData/Local/Temp/picturecompress_20210819072815/output_18.jpgoutput_18"/>
          <p:cNvPicPr>
            <a:picLocks noChangeAspect="1"/>
          </p:cNvPicPr>
          <p:nvPr>
            <p:custDataLst>
              <p:tags r:id="rId18"/>
            </p:custDataLst>
          </p:nvPr>
        </p:nvPicPr>
        <p:blipFill>
          <a:blip r:embed="rId17"/>
          <a:stretch>
            <a:fillRect/>
          </a:stretch>
        </p:blipFill>
        <p:spPr>
          <a:xfrm>
            <a:off x="965322" y="1876464"/>
            <a:ext cx="7064834" cy="4011722"/>
          </a:xfrm>
          <a:prstGeom prst="rect">
            <a:avLst/>
          </a:prstGeom>
        </p:spPr>
      </p:pic>
      <p:sp>
        <p:nvSpPr>
          <p:cNvPr id="5" name="矩形 4"/>
          <p:cNvSpPr/>
          <p:nvPr>
            <p:custDataLst>
              <p:tags r:id="rId19"/>
            </p:custDataLst>
          </p:nvPr>
        </p:nvSpPr>
        <p:spPr>
          <a:xfrm>
            <a:off x="1117645" y="1729648"/>
            <a:ext cx="7042286" cy="4023360"/>
          </a:xfrm>
          <a:prstGeom prst="rect">
            <a:avLst/>
          </a:prstGeom>
          <a:noFill/>
          <a:ln>
            <a:solidFill>
              <a:srgbClr val="3C5A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圆角矩形 5"/>
          <p:cNvSpPr/>
          <p:nvPr>
            <p:custDataLst>
              <p:tags r:id="rId20"/>
            </p:custDataLst>
          </p:nvPr>
        </p:nvSpPr>
        <p:spPr>
          <a:xfrm>
            <a:off x="947403" y="1087685"/>
            <a:ext cx="118197" cy="388520"/>
          </a:xfrm>
          <a:prstGeom prst="roundRect">
            <a:avLst>
              <a:gd name="adj" fmla="val 2624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ustDataLst>
      <p:tags r:id="rId2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 calcmode="lin" valueType="num">
                                      <p:cBhvr additive="base">
                                        <p:cTn id="13"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descr="C:/Users/ADMINI~1/AppData/Local/Temp/picturecompress_20210819072815/output_19.jpgoutput_19"/>
          <p:cNvPicPr>
            <a:picLocks noChangeAspect="1"/>
          </p:cNvPicPr>
          <p:nvPr>
            <p:custDataLst>
              <p:tags r:id="rId3"/>
            </p:custDataLst>
          </p:nvPr>
        </p:nvPicPr>
        <p:blipFill>
          <a:blip r:embed="rId2"/>
          <a:stretch>
            <a:fillRect/>
          </a:stretch>
        </p:blipFill>
        <p:spPr>
          <a:xfrm>
            <a:off x="0" y="0"/>
            <a:ext cx="12192000" cy="6858000"/>
          </a:xfrm>
          <a:custGeom>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p:spPr>
      </p:pic>
      <p:sp>
        <p:nvSpPr>
          <p:cNvPr id="6" name="矩形 5"/>
          <p:cNvSpPr/>
          <p:nvPr>
            <p:custDataLst>
              <p:tags r:id="rId4"/>
            </p:custDataLst>
          </p:nvPr>
        </p:nvSpPr>
        <p:spPr>
          <a:xfrm>
            <a:off x="1315720" y="547370"/>
            <a:ext cx="9907270" cy="576262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Title 6"/>
          <p:cNvSpPr txBox="1"/>
          <p:nvPr>
            <p:custDataLst>
              <p:tags r:id="rId5"/>
            </p:custDataLst>
          </p:nvPr>
        </p:nvSpPr>
        <p:spPr>
          <a:xfrm>
            <a:off x="1706880" y="918845"/>
            <a:ext cx="9302115" cy="501205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altLang="zh-CN" sz="2400" b="1" spc="16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spc="16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第4段以及第2、3、7、11自然段是这则消息的背景材料，有历史事件回顾，港督府的修建，英国统治香港的天数，英国米字旗和港督旗的升降等，都有准确的记载，虽然只写了一天中发生的事件，但有很大的历史跨度，容量非常大，使人在丰富的知识中感受到深厚的历史内涵。这样一来，就像电影中的闪回一样，将历史与现实用镜头方式交错出现，不仅画面感很强，而且背景材料的引用也使得现实的场景有历史的厚重感，让人更加体会出仪式本身的现实内涵——英国对香港156年统治的终结。这些背景材料对事件做了必要的补充，使得每一个仪式都显示出历史的跨度、厚度，因而虽然作者并不直接发表评论，说出仪式的历史意义，但情感和评价暗含其中。所以这些“闲笔”不“闲”，是不可缺少的。</a:t>
            </a: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241" name="组 15"/>
          <p:cNvGrpSpPr/>
          <p:nvPr/>
        </p:nvGrpSpPr>
        <p:grpSpPr>
          <a:xfrm>
            <a:off x="0" y="-26670"/>
            <a:ext cx="12192000" cy="6858000"/>
            <a:chOff x="-2" y="0"/>
            <a:chExt cx="12192002" cy="6858000"/>
          </a:xfrm>
        </p:grpSpPr>
        <p:pic>
          <p:nvPicPr>
            <p:cNvPr id="10242" name="图片 6"/>
            <p:cNvPicPr>
              <a:picLocks noChangeAspect="1"/>
            </p:cNvPicPr>
            <p:nvPr>
              <p:custDataLst>
                <p:tags r:id="rId3"/>
              </p:custDataLst>
            </p:nvPr>
          </p:nvPicPr>
          <p:blipFill>
            <a:blip r:embed="rId2"/>
            <a:stretch>
              <a:fillRect/>
            </a:stretch>
          </p:blipFill>
          <p:spPr>
            <a:xfrm>
              <a:off x="0" y="0"/>
              <a:ext cx="6975231" cy="3923568"/>
            </a:xfrm>
            <a:prstGeom prst="rect">
              <a:avLst/>
            </a:prstGeom>
            <a:noFill/>
            <a:ln w="9525">
              <a:noFill/>
            </a:ln>
          </p:spPr>
        </p:pic>
        <p:pic>
          <p:nvPicPr>
            <p:cNvPr id="10243" name="图片 8"/>
            <p:cNvPicPr>
              <a:picLocks noChangeAspect="1"/>
            </p:cNvPicPr>
            <p:nvPr>
              <p:custDataLst>
                <p:tags r:id="rId5"/>
              </p:custDataLst>
            </p:nvPr>
          </p:nvPicPr>
          <p:blipFill>
            <a:blip r:embed="rId4"/>
            <a:stretch>
              <a:fillRect/>
            </a:stretch>
          </p:blipFill>
          <p:spPr>
            <a:xfrm>
              <a:off x="6975231" y="0"/>
              <a:ext cx="5216769" cy="1954091"/>
            </a:xfrm>
            <a:prstGeom prst="rect">
              <a:avLst/>
            </a:prstGeom>
            <a:noFill/>
            <a:ln w="9525">
              <a:noFill/>
            </a:ln>
          </p:spPr>
        </p:pic>
        <p:pic>
          <p:nvPicPr>
            <p:cNvPr id="10244" name="图片 10"/>
            <p:cNvPicPr>
              <a:picLocks noChangeAspect="1"/>
            </p:cNvPicPr>
            <p:nvPr>
              <p:custDataLst>
                <p:tags r:id="rId7"/>
              </p:custDataLst>
            </p:nvPr>
          </p:nvPicPr>
          <p:blipFill>
            <a:blip r:embed="rId6"/>
            <a:stretch>
              <a:fillRect/>
            </a:stretch>
          </p:blipFill>
          <p:spPr>
            <a:xfrm flipH="1">
              <a:off x="6975230" y="1877891"/>
              <a:ext cx="5216769" cy="2045677"/>
            </a:xfrm>
            <a:prstGeom prst="rect">
              <a:avLst/>
            </a:prstGeom>
            <a:noFill/>
            <a:ln w="9525">
              <a:noFill/>
            </a:ln>
          </p:spPr>
        </p:pic>
        <p:pic>
          <p:nvPicPr>
            <p:cNvPr id="10245" name="图片 11"/>
            <p:cNvPicPr>
              <a:picLocks noChangeAspect="1"/>
            </p:cNvPicPr>
            <p:nvPr>
              <p:custDataLst>
                <p:tags r:id="rId9"/>
              </p:custDataLst>
            </p:nvPr>
          </p:nvPicPr>
          <p:blipFill>
            <a:blip r:embed="rId8"/>
            <a:stretch>
              <a:fillRect/>
            </a:stretch>
          </p:blipFill>
          <p:spPr>
            <a:xfrm>
              <a:off x="-1" y="3923568"/>
              <a:ext cx="6975231" cy="1424208"/>
            </a:xfrm>
            <a:prstGeom prst="rect">
              <a:avLst/>
            </a:prstGeom>
            <a:noFill/>
            <a:ln w="9525">
              <a:noFill/>
            </a:ln>
          </p:spPr>
        </p:pic>
        <p:pic>
          <p:nvPicPr>
            <p:cNvPr id="10246" name="图片 12"/>
            <p:cNvPicPr>
              <a:picLocks noChangeAspect="1"/>
            </p:cNvPicPr>
            <p:nvPr>
              <p:custDataLst>
                <p:tags r:id="rId10"/>
              </p:custDataLst>
            </p:nvPr>
          </p:nvPicPr>
          <p:blipFill>
            <a:blip r:embed="rId8"/>
            <a:stretch>
              <a:fillRect/>
            </a:stretch>
          </p:blipFill>
          <p:spPr>
            <a:xfrm flipV="1">
              <a:off x="-2" y="5331230"/>
              <a:ext cx="6975231" cy="1526770"/>
            </a:xfrm>
            <a:prstGeom prst="rect">
              <a:avLst/>
            </a:prstGeom>
            <a:noFill/>
            <a:ln w="9525">
              <a:noFill/>
            </a:ln>
          </p:spPr>
        </p:pic>
        <p:pic>
          <p:nvPicPr>
            <p:cNvPr id="10247" name="图片 13"/>
            <p:cNvPicPr>
              <a:picLocks noChangeAspect="1"/>
            </p:cNvPicPr>
            <p:nvPr>
              <p:custDataLst>
                <p:tags r:id="rId12"/>
              </p:custDataLst>
            </p:nvPr>
          </p:nvPicPr>
          <p:blipFill>
            <a:blip r:embed="rId11"/>
            <a:stretch>
              <a:fillRect/>
            </a:stretch>
          </p:blipFill>
          <p:spPr>
            <a:xfrm flipH="1">
              <a:off x="6975228" y="3907022"/>
              <a:ext cx="5216771" cy="1424208"/>
            </a:xfrm>
            <a:prstGeom prst="rect">
              <a:avLst/>
            </a:prstGeom>
            <a:noFill/>
            <a:ln w="9525">
              <a:noFill/>
            </a:ln>
          </p:spPr>
        </p:pic>
        <p:pic>
          <p:nvPicPr>
            <p:cNvPr id="10248" name="图片 14"/>
            <p:cNvPicPr>
              <a:picLocks noChangeAspect="1"/>
            </p:cNvPicPr>
            <p:nvPr>
              <p:custDataLst>
                <p:tags r:id="rId13"/>
              </p:custDataLst>
            </p:nvPr>
          </p:nvPicPr>
          <p:blipFill>
            <a:blip r:embed="rId11"/>
            <a:stretch>
              <a:fillRect/>
            </a:stretch>
          </p:blipFill>
          <p:spPr>
            <a:xfrm flipH="1" flipV="1">
              <a:off x="6975228" y="5326360"/>
              <a:ext cx="5216772" cy="1531640"/>
            </a:xfrm>
            <a:prstGeom prst="rect">
              <a:avLst/>
            </a:prstGeom>
            <a:noFill/>
            <a:ln w="9525">
              <a:noFill/>
            </a:ln>
          </p:spPr>
        </p:pic>
      </p:grpSp>
      <p:pic>
        <p:nvPicPr>
          <p:cNvPr id="5" name="图片 4"/>
          <p:cNvPicPr preferRelativeResize="0">
            <a:picLocks noChangeAspect="1"/>
          </p:cNvPicPr>
          <p:nvPr>
            <p:custDataLst>
              <p:tags r:id="rId16"/>
            </p:custDataLst>
          </p:nvPr>
        </p:nvPicPr>
        <p:blipFill>
          <a:blip r:embed="rId15"/>
          <a:srcRect t="-24049" b="-24049"/>
          <a:stretch>
            <a:fillRect/>
          </a:stretch>
        </p:blipFill>
        <p:spPr>
          <a:xfrm>
            <a:off x="0" y="-26670"/>
            <a:ext cx="6788785" cy="6899910"/>
          </a:xfrm>
          <a:prstGeom prst="rect">
            <a:avLst/>
          </a:prstGeom>
          <a:blipFill rotWithShape="1">
            <a:blip r:embed="rId14"/>
            <a:stretch>
              <a:fillRect/>
            </a:stretch>
          </a:blipFill>
        </p:spPr>
      </p:pic>
      <p:sp>
        <p:nvSpPr>
          <p:cNvPr id="131" name="任意多边形: 形状 130"/>
          <p:cNvSpPr/>
          <p:nvPr>
            <p:custDataLst>
              <p:tags r:id="rId17"/>
            </p:custDataLst>
          </p:nvPr>
        </p:nvSpPr>
        <p:spPr>
          <a:xfrm>
            <a:off x="6096000" y="905200"/>
            <a:ext cx="5254171" cy="5078077"/>
          </a:xfrm>
          <a:custGeom>
            <a:gdLst>
              <a:gd name="connsiteX0" fmla="*/ 0 w 5254171"/>
              <a:gd name="connsiteY0" fmla="*/ 0 h 5649469"/>
              <a:gd name="connsiteX1" fmla="*/ 5254171 w 5254171"/>
              <a:gd name="connsiteY1" fmla="*/ 0 h 5649469"/>
              <a:gd name="connsiteX2" fmla="*/ 5254171 w 5254171"/>
              <a:gd name="connsiteY2" fmla="*/ 5649469 h 5649469"/>
              <a:gd name="connsiteX3" fmla="*/ 0 w 5254171"/>
              <a:gd name="connsiteY3" fmla="*/ 5649469 h 5649469"/>
              <a:gd name="connsiteX4" fmla="*/ 0 w 5254171"/>
              <a:gd name="connsiteY4" fmla="*/ 3151305 h 5649469"/>
              <a:gd name="connsiteX5" fmla="*/ 568325 w 5254171"/>
              <a:gd name="connsiteY5" fmla="*/ 2824734 h 5649469"/>
              <a:gd name="connsiteX6" fmla="*/ 0 w 5254171"/>
              <a:gd name="connsiteY6" fmla="*/ 2498162 h 5649469"/>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54171" h="5649469">
                <a:moveTo>
                  <a:pt x="0" y="0"/>
                </a:moveTo>
                <a:lnTo>
                  <a:pt x="5254171" y="0"/>
                </a:lnTo>
                <a:lnTo>
                  <a:pt x="5254171" y="5649469"/>
                </a:lnTo>
                <a:lnTo>
                  <a:pt x="0" y="5649469"/>
                </a:lnTo>
                <a:lnTo>
                  <a:pt x="0" y="3151305"/>
                </a:lnTo>
                <a:lnTo>
                  <a:pt x="568325" y="2824734"/>
                </a:lnTo>
                <a:lnTo>
                  <a:pt x="0" y="249816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custDataLst>
              <p:tags r:id="rId18"/>
            </p:custDataLst>
          </p:nvPr>
        </p:nvSpPr>
        <p:spPr>
          <a:xfrm>
            <a:off x="6807202" y="1110342"/>
            <a:ext cx="4204946" cy="762725"/>
          </a:xfrm>
          <a:prstGeom prst="rect">
            <a:avLst/>
          </a:prstGeom>
          <a:noFill/>
        </p:spPr>
        <p:txBody>
          <a:bodyPr wrap="square" lIns="101600" tIns="38100" rIns="76200" bIns="38100" rtlCol="0" anchor="b" anchorCtr="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0" indent="0" algn="ctr">
              <a:lnSpc>
                <a:spcPct val="100000"/>
              </a:lnSpc>
              <a:spcBef>
                <a:spcPct val="0"/>
              </a:spcBef>
              <a:spcAft>
                <a:spcPct val="0"/>
              </a:spcAft>
              <a:buSzTx/>
              <a:buNone/>
            </a:pPr>
            <a:r>
              <a:rPr lang="zh-CN" altLang="en-US" sz="4000" b="1" spc="240">
                <a:solidFill>
                  <a:schemeClr val="lt1"/>
                </a:solidFill>
                <a:latin typeface="Arial" panose="020b0604020202020204" pitchFamily="34" charset="0"/>
                <a:ea typeface="微软雅黑" panose="020b0503020204020204" pitchFamily="34" charset="-122"/>
              </a:rPr>
              <a:t>分组辩论</a:t>
            </a:r>
          </a:p>
        </p:txBody>
      </p:sp>
      <p:sp>
        <p:nvSpPr>
          <p:cNvPr id="8" name="文本框 7"/>
          <p:cNvSpPr txBox="1"/>
          <p:nvPr>
            <p:custDataLst>
              <p:tags r:id="rId19"/>
            </p:custDataLst>
          </p:nvPr>
        </p:nvSpPr>
        <p:spPr>
          <a:xfrm>
            <a:off x="6807202" y="2051021"/>
            <a:ext cx="4204946" cy="2786743"/>
          </a:xfrm>
          <a:prstGeom prst="rect">
            <a:avLst/>
          </a:prstGeom>
          <a:noFill/>
        </p:spPr>
        <p:txBody>
          <a:bodyPr wrap="square" lIns="101600" tIns="38100" rIns="76200" bIns="38100" rtlCol="0">
            <a:noAutofit/>
          </a:bodyPr>
          <a:lstStyle>
            <a:defPPr>
              <a:defRPr lang="zh-CN"/>
            </a:defPPr>
            <a:lvl1pPr>
              <a:defRPr sz="2400" spc="200">
                <a:latin typeface="微软雅黑" panose="020b0503020204020204" pitchFamily="34" charset="-122"/>
                <a:ea typeface="微软雅黑" panose="020b0503020204020204" pitchFamily="34" charset="-122"/>
              </a:defRPr>
            </a:lvl1pPr>
          </a:lstStyle>
          <a:p>
            <a:pPr marL="0" lvl="0" indent="0" algn="l">
              <a:lnSpc>
                <a:spcPct val="120000"/>
              </a:lnSpc>
              <a:spcBef>
                <a:spcPct val="0"/>
              </a:spcBef>
              <a:spcAft>
                <a:spcPts val="800"/>
              </a:spcAft>
              <a:buSzTx/>
              <a:buNone/>
            </a:pPr>
            <a:r>
              <a:rPr lang="en-US" altLang="zh-CN" sz="2000" b="1">
                <a:solidFill>
                  <a:schemeClr val="bg1"/>
                </a:solidFill>
                <a:latin typeface="Arial" panose="020b0604020202020204" pitchFamily="34" charset="0"/>
                <a:ea typeface="微软雅黑" panose="020b0503020204020204" pitchFamily="34" charset="-122"/>
              </a:rPr>
              <a:t>      </a:t>
            </a:r>
            <a:r>
              <a:rPr lang="zh-CN" altLang="en-US" sz="2000" b="1">
                <a:solidFill>
                  <a:schemeClr val="bg1"/>
                </a:solidFill>
                <a:latin typeface="Arial" panose="020b0604020202020204" pitchFamily="34" charset="0"/>
                <a:ea typeface="微软雅黑" panose="020b0503020204020204" pitchFamily="34" charset="-122"/>
              </a:rPr>
              <a:t>焦裕禄强忍着病痛坚持工作，以致最终耽误病情以身殉职的做法，有人认为这体现了一种公而忘私的奉献精神，值得大力弘扬；也有人认为精神固然令人饮佩，但做法不值得效仿。你赞同哪一种观点？请联系课文内容和社会现实，谈谈你的理由。</a:t>
            </a:r>
          </a:p>
        </p:txBody>
      </p:sp>
    </p:spTree>
    <p:custDataLst>
      <p:tags r:id="rId20"/>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241" name="组 15"/>
          <p:cNvGrpSpPr/>
          <p:nvPr/>
        </p:nvGrpSpPr>
        <p:grpSpPr>
          <a:xfrm>
            <a:off x="0" y="-26670"/>
            <a:ext cx="12192000" cy="6858000"/>
            <a:chOff x="-2" y="0"/>
            <a:chExt cx="12192002" cy="6858000"/>
          </a:xfrm>
        </p:grpSpPr>
        <p:pic>
          <p:nvPicPr>
            <p:cNvPr id="10242" name="图片 6"/>
            <p:cNvPicPr>
              <a:picLocks noChangeAspect="1"/>
            </p:cNvPicPr>
            <p:nvPr>
              <p:custDataLst>
                <p:tags r:id="rId3"/>
              </p:custDataLst>
            </p:nvPr>
          </p:nvPicPr>
          <p:blipFill>
            <a:blip r:embed="rId2"/>
            <a:stretch>
              <a:fillRect/>
            </a:stretch>
          </p:blipFill>
          <p:spPr>
            <a:xfrm>
              <a:off x="0" y="0"/>
              <a:ext cx="6975231" cy="3923568"/>
            </a:xfrm>
            <a:prstGeom prst="rect">
              <a:avLst/>
            </a:prstGeom>
            <a:noFill/>
            <a:ln w="9525">
              <a:noFill/>
            </a:ln>
          </p:spPr>
        </p:pic>
        <p:pic>
          <p:nvPicPr>
            <p:cNvPr id="10243" name="图片 8"/>
            <p:cNvPicPr>
              <a:picLocks noChangeAspect="1"/>
            </p:cNvPicPr>
            <p:nvPr>
              <p:custDataLst>
                <p:tags r:id="rId5"/>
              </p:custDataLst>
            </p:nvPr>
          </p:nvPicPr>
          <p:blipFill>
            <a:blip r:embed="rId4"/>
            <a:stretch>
              <a:fillRect/>
            </a:stretch>
          </p:blipFill>
          <p:spPr>
            <a:xfrm>
              <a:off x="6975231" y="0"/>
              <a:ext cx="5216769" cy="1954091"/>
            </a:xfrm>
            <a:prstGeom prst="rect">
              <a:avLst/>
            </a:prstGeom>
            <a:noFill/>
            <a:ln w="9525">
              <a:noFill/>
            </a:ln>
          </p:spPr>
        </p:pic>
        <p:pic>
          <p:nvPicPr>
            <p:cNvPr id="10244" name="图片 10"/>
            <p:cNvPicPr>
              <a:picLocks noChangeAspect="1"/>
            </p:cNvPicPr>
            <p:nvPr>
              <p:custDataLst>
                <p:tags r:id="rId7"/>
              </p:custDataLst>
            </p:nvPr>
          </p:nvPicPr>
          <p:blipFill>
            <a:blip r:embed="rId6"/>
            <a:stretch>
              <a:fillRect/>
            </a:stretch>
          </p:blipFill>
          <p:spPr>
            <a:xfrm flipH="1">
              <a:off x="6975230" y="1877891"/>
              <a:ext cx="5216769" cy="2045677"/>
            </a:xfrm>
            <a:prstGeom prst="rect">
              <a:avLst/>
            </a:prstGeom>
            <a:noFill/>
            <a:ln w="9525">
              <a:noFill/>
            </a:ln>
          </p:spPr>
        </p:pic>
        <p:pic>
          <p:nvPicPr>
            <p:cNvPr id="10245" name="图片 11"/>
            <p:cNvPicPr>
              <a:picLocks noChangeAspect="1"/>
            </p:cNvPicPr>
            <p:nvPr>
              <p:custDataLst>
                <p:tags r:id="rId9"/>
              </p:custDataLst>
            </p:nvPr>
          </p:nvPicPr>
          <p:blipFill>
            <a:blip r:embed="rId8"/>
            <a:stretch>
              <a:fillRect/>
            </a:stretch>
          </p:blipFill>
          <p:spPr>
            <a:xfrm>
              <a:off x="-1" y="3923568"/>
              <a:ext cx="6975231" cy="1424208"/>
            </a:xfrm>
            <a:prstGeom prst="rect">
              <a:avLst/>
            </a:prstGeom>
            <a:noFill/>
            <a:ln w="9525">
              <a:noFill/>
            </a:ln>
          </p:spPr>
        </p:pic>
        <p:pic>
          <p:nvPicPr>
            <p:cNvPr id="10246" name="图片 12"/>
            <p:cNvPicPr>
              <a:picLocks noChangeAspect="1"/>
            </p:cNvPicPr>
            <p:nvPr>
              <p:custDataLst>
                <p:tags r:id="rId10"/>
              </p:custDataLst>
            </p:nvPr>
          </p:nvPicPr>
          <p:blipFill>
            <a:blip r:embed="rId8"/>
            <a:stretch>
              <a:fillRect/>
            </a:stretch>
          </p:blipFill>
          <p:spPr>
            <a:xfrm flipV="1">
              <a:off x="-2" y="5331230"/>
              <a:ext cx="6975231" cy="1526770"/>
            </a:xfrm>
            <a:prstGeom prst="rect">
              <a:avLst/>
            </a:prstGeom>
            <a:noFill/>
            <a:ln w="9525">
              <a:noFill/>
            </a:ln>
          </p:spPr>
        </p:pic>
        <p:pic>
          <p:nvPicPr>
            <p:cNvPr id="10247" name="图片 13"/>
            <p:cNvPicPr>
              <a:picLocks noChangeAspect="1"/>
            </p:cNvPicPr>
            <p:nvPr>
              <p:custDataLst>
                <p:tags r:id="rId12"/>
              </p:custDataLst>
            </p:nvPr>
          </p:nvPicPr>
          <p:blipFill>
            <a:blip r:embed="rId11"/>
            <a:stretch>
              <a:fillRect/>
            </a:stretch>
          </p:blipFill>
          <p:spPr>
            <a:xfrm flipH="1">
              <a:off x="6975228" y="3907022"/>
              <a:ext cx="5216771" cy="1424208"/>
            </a:xfrm>
            <a:prstGeom prst="rect">
              <a:avLst/>
            </a:prstGeom>
            <a:noFill/>
            <a:ln w="9525">
              <a:noFill/>
            </a:ln>
          </p:spPr>
        </p:pic>
        <p:pic>
          <p:nvPicPr>
            <p:cNvPr id="10248" name="图片 14"/>
            <p:cNvPicPr>
              <a:picLocks noChangeAspect="1"/>
            </p:cNvPicPr>
            <p:nvPr>
              <p:custDataLst>
                <p:tags r:id="rId13"/>
              </p:custDataLst>
            </p:nvPr>
          </p:nvPicPr>
          <p:blipFill>
            <a:blip r:embed="rId11"/>
            <a:stretch>
              <a:fillRect/>
            </a:stretch>
          </p:blipFill>
          <p:spPr>
            <a:xfrm flipH="1" flipV="1">
              <a:off x="6975228" y="5326360"/>
              <a:ext cx="5216772" cy="1531640"/>
            </a:xfrm>
            <a:prstGeom prst="rect">
              <a:avLst/>
            </a:prstGeom>
            <a:noFill/>
            <a:ln w="9525">
              <a:noFill/>
            </a:ln>
          </p:spPr>
        </p:pic>
      </p:grpSp>
      <p:sp>
        <p:nvSpPr>
          <p:cNvPr id="16" name="文本框 15"/>
          <p:cNvSpPr txBox="1"/>
          <p:nvPr>
            <p:custDataLst>
              <p:tags r:id="rId14"/>
            </p:custDataLst>
          </p:nvPr>
        </p:nvSpPr>
        <p:spPr>
          <a:xfrm>
            <a:off x="648932" y="215819"/>
            <a:ext cx="10972876" cy="638174"/>
          </a:xfrm>
          <a:prstGeom prst="rect">
            <a:avLst/>
          </a:prstGeom>
          <a:noFill/>
        </p:spPr>
        <p:txBody>
          <a:bodyPr wrap="square" lIns="63500" tIns="25400" rIns="63500" bIns="25400" rtlCol="0" anchor="t" anchorCtr="0">
            <a:normAutofit/>
          </a:bodyPr>
          <a:lstStyle/>
          <a:p>
            <a:pPr marL="0" indent="0" algn="ctr">
              <a:lnSpc>
                <a:spcPct val="100000"/>
              </a:lnSpc>
              <a:spcBef>
                <a:spcPct val="0"/>
              </a:spcBef>
              <a:spcAft>
                <a:spcPct val="0"/>
              </a:spcAft>
              <a:buSzTx/>
              <a:buNone/>
            </a:pPr>
            <a:r>
              <a:rPr lang="zh-CN" altLang="en-US" sz="3600" b="1" spc="200">
                <a:solidFill>
                  <a:schemeClr val="accent1"/>
                </a:solidFill>
                <a:latin typeface="微软雅黑" panose="020b0503020204020204" pitchFamily="34" charset="-122"/>
                <a:ea typeface="微软雅黑" panose="020b0503020204020204" pitchFamily="34" charset="-122"/>
              </a:rPr>
              <a:t>拓展延伸</a:t>
            </a:r>
          </a:p>
        </p:txBody>
      </p:sp>
      <p:sp>
        <p:nvSpPr>
          <p:cNvPr id="17" name="Title 6"/>
          <p:cNvSpPr txBox="1"/>
          <p:nvPr>
            <p:custDataLst>
              <p:tags r:id="rId15"/>
            </p:custDataLst>
          </p:nvPr>
        </p:nvSpPr>
        <p:spPr>
          <a:xfrm>
            <a:off x="1487170" y="1247775"/>
            <a:ext cx="9409430" cy="498157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79400" lvl="0" indent="-279400" algn="l" fontAlgn="ctr">
              <a:lnSpc>
                <a:spcPct val="120000"/>
              </a:lnSpc>
              <a:spcBef>
                <a:spcPct val="0"/>
              </a:spcBef>
              <a:spcAft>
                <a:spcPts val="800"/>
              </a:spcAft>
              <a:buSzTx/>
              <a:buFont typeface="Wingdings" panose="05000000000000000000" charset="0"/>
              <a:buChar char="l"/>
            </a:pPr>
            <a:r>
              <a:rPr lang="zh-CN" altLang="en-US" sz="20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阅读下面四则材料，完成后面的题目。</a:t>
            </a:r>
          </a:p>
          <a:p>
            <a:pPr marL="279400" lvl="0" indent="-279400" algn="l" fontAlgn="ctr">
              <a:lnSpc>
                <a:spcPct val="120000"/>
              </a:lnSpc>
              <a:spcBef>
                <a:spcPct val="0"/>
              </a:spcBef>
              <a:spcAft>
                <a:spcPts val="800"/>
              </a:spcAft>
              <a:buSzTx/>
              <a:buFont typeface="Wingdings" panose="05000000000000000000" charset="0"/>
              <a:buChar char="l"/>
            </a:pPr>
            <a:r>
              <a:rPr lang="zh-CN" altLang="en-US" sz="20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材料一 新华社香港：7月1日凌晨电(新华社记者人民日报记者)1997年7月1日零点，中华人民共和国国旗和香港特别行政区区旗在香港升起，经历了百年沧桑的香港回到祖国的怀抱，中国政府开始对香港恢复行使主权。</a:t>
            </a:r>
          </a:p>
          <a:p>
            <a:pPr marL="279400" lvl="0" indent="-279400" algn="l" fontAlgn="ctr">
              <a:lnSpc>
                <a:spcPct val="120000"/>
              </a:lnSpc>
              <a:spcBef>
                <a:spcPct val="0"/>
              </a:spcBef>
              <a:spcAft>
                <a:spcPts val="800"/>
              </a:spcAft>
              <a:buSzTx/>
              <a:buFont typeface="Wingdings" panose="05000000000000000000" charset="0"/>
              <a:buChar char="l"/>
            </a:pPr>
            <a:r>
              <a:rPr lang="zh-CN" altLang="en-US" sz="20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材料二 路透社(英)：6月30日午夜时分，当查尔斯王储将香港归还中国时，英国结束了一度强大的大英帝国历史。</a:t>
            </a:r>
          </a:p>
          <a:p>
            <a:pPr marL="279400" lvl="0" indent="-279400" algn="l" fontAlgn="ctr">
              <a:lnSpc>
                <a:spcPct val="120000"/>
              </a:lnSpc>
              <a:spcBef>
                <a:spcPct val="0"/>
              </a:spcBef>
              <a:spcAft>
                <a:spcPts val="800"/>
              </a:spcAft>
              <a:buSzTx/>
              <a:buFont typeface="Wingdings" panose="05000000000000000000" charset="0"/>
              <a:buChar char="l"/>
            </a:pPr>
            <a:r>
              <a:rPr lang="zh-CN" altLang="en-US" sz="20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材料三 美联社(美)：随着午夜国旗的交换，焦虑不安和兴奋的香港今天摆脱了156年的殖民时代，并开始了在欢欣鼓舞的共产党中国主权下捉摸不定的新时代。</a:t>
            </a:r>
          </a:p>
          <a:p>
            <a:pPr marL="279400" lvl="0" indent="-279400" algn="l" fontAlgn="ctr">
              <a:lnSpc>
                <a:spcPct val="120000"/>
              </a:lnSpc>
              <a:spcBef>
                <a:spcPct val="0"/>
              </a:spcBef>
              <a:spcAft>
                <a:spcPts val="800"/>
              </a:spcAft>
              <a:buSzTx/>
              <a:buFont typeface="Wingdings" panose="05000000000000000000" charset="0"/>
              <a:buChar char="l"/>
            </a:pPr>
            <a:r>
              <a:rPr lang="zh-CN" altLang="en-US" sz="20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材料四 香港《大公报》：1997年7月1日0时0分0秒，在香港会议展览中心专为中英政权交接仪式新建的大会堂里，英国的米字旗和港英旗于6月30日午夜24时最后时刻落下之后，中国的五星红旗和特区旗升起到杆顶飘扬，压在中国肩头156年的奇耻大辱，此刻，在整个世界的注目之下得以洗雪，香港终于重回祖国的怀抱。</a:t>
            </a:r>
          </a:p>
        </p:txBody>
      </p:sp>
      <p:sp>
        <p:nvSpPr>
          <p:cNvPr id="6" name="矩形 11"/>
          <p:cNvSpPr/>
          <p:nvPr>
            <p:custDataLst>
              <p:tags r:id="rId16"/>
            </p:custDataLst>
          </p:nvPr>
        </p:nvSpPr>
        <p:spPr>
          <a:xfrm>
            <a:off x="876935" y="986155"/>
            <a:ext cx="10516235" cy="5626100"/>
          </a:xfrm>
          <a:prstGeom prst="rect">
            <a:avLst/>
          </a:prstGeom>
          <a:no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7" name="矩形 12"/>
          <p:cNvSpPr/>
          <p:nvPr>
            <p:custDataLst>
              <p:tags r:id="rId17"/>
            </p:custDataLst>
          </p:nvPr>
        </p:nvSpPr>
        <p:spPr>
          <a:xfrm>
            <a:off x="10896674" y="2156112"/>
            <a:ext cx="1066165" cy="457204"/>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5" name="矩形 12"/>
          <p:cNvSpPr/>
          <p:nvPr>
            <p:custDataLst>
              <p:tags r:id="rId18"/>
            </p:custDataLst>
          </p:nvPr>
        </p:nvSpPr>
        <p:spPr>
          <a:xfrm>
            <a:off x="267335" y="5181639"/>
            <a:ext cx="1219835" cy="457204"/>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pic>
        <p:nvPicPr>
          <p:cNvPr id="14346" name="图片 43"/>
          <p:cNvPicPr>
            <a:picLocks noChangeAspect="1"/>
          </p:cNvPicPr>
          <p:nvPr>
            <p:custDataLst>
              <p:tags r:id="rId20"/>
            </p:custDataLst>
          </p:nvPr>
        </p:nvPicPr>
        <p:blipFill>
          <a:blip r:embed="rId19"/>
          <a:stretch>
            <a:fillRect/>
          </a:stretch>
        </p:blipFill>
        <p:spPr>
          <a:xfrm>
            <a:off x="10156190" y="3450590"/>
            <a:ext cx="2035810" cy="3573145"/>
          </a:xfrm>
          <a:prstGeom prst="rect">
            <a:avLst/>
          </a:prstGeom>
          <a:noFill/>
          <a:ln w="9525">
            <a:noFill/>
          </a:ln>
        </p:spPr>
      </p:pic>
    </p:spTree>
    <p:custDataLst>
      <p:tags r:id="rId2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 calcmode="lin" valueType="num">
                                      <p:cBhvr additive="base">
                                        <p:cTn id="7"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7">
                                            <p:txEl>
                                              <p:pRg st="1" end="1"/>
                                            </p:txEl>
                                          </p:spTgt>
                                        </p:tgtEl>
                                        <p:attrNameLst>
                                          <p:attrName>style.visibility</p:attrName>
                                        </p:attrNameLst>
                                      </p:cBhvr>
                                      <p:to>
                                        <p:strVal val="visible"/>
                                      </p:to>
                                    </p:set>
                                    <p:anim calcmode="lin" valueType="num">
                                      <p:cBhvr additive="base">
                                        <p:cTn id="13" dur="500" fill="hold"/>
                                        <p:tgtEl>
                                          <p:spTgt spid="1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7">
                                            <p:txEl>
                                              <p:pRg st="2" end="2"/>
                                            </p:txEl>
                                          </p:spTgt>
                                        </p:tgtEl>
                                        <p:attrNameLst>
                                          <p:attrName>style.visibility</p:attrName>
                                        </p:attrNameLst>
                                      </p:cBhvr>
                                      <p:to>
                                        <p:strVal val="visible"/>
                                      </p:to>
                                    </p:set>
                                    <p:anim calcmode="lin" valueType="num">
                                      <p:cBhvr additive="base">
                                        <p:cTn id="19" dur="500" fill="hold"/>
                                        <p:tgtEl>
                                          <p:spTgt spid="1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7">
                                            <p:txEl>
                                              <p:pRg st="3" end="3"/>
                                            </p:txEl>
                                          </p:spTgt>
                                        </p:tgtEl>
                                        <p:attrNameLst>
                                          <p:attrName>style.visibility</p:attrName>
                                        </p:attrNameLst>
                                      </p:cBhvr>
                                      <p:to>
                                        <p:strVal val="visible"/>
                                      </p:to>
                                    </p:set>
                                    <p:anim calcmode="lin" valueType="num">
                                      <p:cBhvr additive="base">
                                        <p:cTn id="25" dur="500" fill="hold"/>
                                        <p:tgtEl>
                                          <p:spTgt spid="1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7">
                                            <p:txEl>
                                              <p:pRg st="4" end="4"/>
                                            </p:txEl>
                                          </p:spTgt>
                                        </p:tgtEl>
                                        <p:attrNameLst>
                                          <p:attrName>style.visibility</p:attrName>
                                        </p:attrNameLst>
                                      </p:cBhvr>
                                      <p:to>
                                        <p:strVal val="visible"/>
                                      </p:to>
                                    </p:set>
                                    <p:anim calcmode="lin" valueType="num">
                                      <p:cBhvr additive="base">
                                        <p:cTn id="31" dur="500" fill="hold"/>
                                        <p:tgtEl>
                                          <p:spTgt spid="1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241" name="组 15"/>
          <p:cNvGrpSpPr/>
          <p:nvPr/>
        </p:nvGrpSpPr>
        <p:grpSpPr>
          <a:xfrm>
            <a:off x="0" y="-26670"/>
            <a:ext cx="12192000" cy="6858000"/>
            <a:chOff x="-2" y="0"/>
            <a:chExt cx="12192002" cy="6858000"/>
          </a:xfrm>
        </p:grpSpPr>
        <p:pic>
          <p:nvPicPr>
            <p:cNvPr id="10242" name="图片 6"/>
            <p:cNvPicPr>
              <a:picLocks noChangeAspect="1"/>
            </p:cNvPicPr>
            <p:nvPr>
              <p:custDataLst>
                <p:tags r:id="rId3"/>
              </p:custDataLst>
            </p:nvPr>
          </p:nvPicPr>
          <p:blipFill>
            <a:blip r:embed="rId2"/>
            <a:stretch>
              <a:fillRect/>
            </a:stretch>
          </p:blipFill>
          <p:spPr>
            <a:xfrm>
              <a:off x="0" y="0"/>
              <a:ext cx="6975231" cy="3923568"/>
            </a:xfrm>
            <a:prstGeom prst="rect">
              <a:avLst/>
            </a:prstGeom>
            <a:noFill/>
            <a:ln w="9525">
              <a:noFill/>
            </a:ln>
          </p:spPr>
        </p:pic>
        <p:pic>
          <p:nvPicPr>
            <p:cNvPr id="10243" name="图片 8"/>
            <p:cNvPicPr>
              <a:picLocks noChangeAspect="1"/>
            </p:cNvPicPr>
            <p:nvPr>
              <p:custDataLst>
                <p:tags r:id="rId5"/>
              </p:custDataLst>
            </p:nvPr>
          </p:nvPicPr>
          <p:blipFill>
            <a:blip r:embed="rId4"/>
            <a:stretch>
              <a:fillRect/>
            </a:stretch>
          </p:blipFill>
          <p:spPr>
            <a:xfrm>
              <a:off x="6975231" y="0"/>
              <a:ext cx="5216769" cy="1954091"/>
            </a:xfrm>
            <a:prstGeom prst="rect">
              <a:avLst/>
            </a:prstGeom>
            <a:noFill/>
            <a:ln w="9525">
              <a:noFill/>
            </a:ln>
          </p:spPr>
        </p:pic>
        <p:pic>
          <p:nvPicPr>
            <p:cNvPr id="10244" name="图片 10"/>
            <p:cNvPicPr>
              <a:picLocks noChangeAspect="1"/>
            </p:cNvPicPr>
            <p:nvPr>
              <p:custDataLst>
                <p:tags r:id="rId7"/>
              </p:custDataLst>
            </p:nvPr>
          </p:nvPicPr>
          <p:blipFill>
            <a:blip r:embed="rId6"/>
            <a:stretch>
              <a:fillRect/>
            </a:stretch>
          </p:blipFill>
          <p:spPr>
            <a:xfrm flipH="1">
              <a:off x="6975230" y="1877891"/>
              <a:ext cx="5216769" cy="2045677"/>
            </a:xfrm>
            <a:prstGeom prst="rect">
              <a:avLst/>
            </a:prstGeom>
            <a:noFill/>
            <a:ln w="9525">
              <a:noFill/>
            </a:ln>
          </p:spPr>
        </p:pic>
        <p:pic>
          <p:nvPicPr>
            <p:cNvPr id="10245" name="图片 11"/>
            <p:cNvPicPr>
              <a:picLocks noChangeAspect="1"/>
            </p:cNvPicPr>
            <p:nvPr>
              <p:custDataLst>
                <p:tags r:id="rId9"/>
              </p:custDataLst>
            </p:nvPr>
          </p:nvPicPr>
          <p:blipFill>
            <a:blip r:embed="rId8"/>
            <a:stretch>
              <a:fillRect/>
            </a:stretch>
          </p:blipFill>
          <p:spPr>
            <a:xfrm>
              <a:off x="-1" y="3923568"/>
              <a:ext cx="6975231" cy="1424208"/>
            </a:xfrm>
            <a:prstGeom prst="rect">
              <a:avLst/>
            </a:prstGeom>
            <a:noFill/>
            <a:ln w="9525">
              <a:noFill/>
            </a:ln>
          </p:spPr>
        </p:pic>
        <p:pic>
          <p:nvPicPr>
            <p:cNvPr id="10246" name="图片 12"/>
            <p:cNvPicPr>
              <a:picLocks noChangeAspect="1"/>
            </p:cNvPicPr>
            <p:nvPr>
              <p:custDataLst>
                <p:tags r:id="rId10"/>
              </p:custDataLst>
            </p:nvPr>
          </p:nvPicPr>
          <p:blipFill>
            <a:blip r:embed="rId8"/>
            <a:stretch>
              <a:fillRect/>
            </a:stretch>
          </p:blipFill>
          <p:spPr>
            <a:xfrm flipV="1">
              <a:off x="-2" y="5331230"/>
              <a:ext cx="6975231" cy="1526770"/>
            </a:xfrm>
            <a:prstGeom prst="rect">
              <a:avLst/>
            </a:prstGeom>
            <a:noFill/>
            <a:ln w="9525">
              <a:noFill/>
            </a:ln>
          </p:spPr>
        </p:pic>
        <p:pic>
          <p:nvPicPr>
            <p:cNvPr id="10247" name="图片 13"/>
            <p:cNvPicPr>
              <a:picLocks noChangeAspect="1"/>
            </p:cNvPicPr>
            <p:nvPr>
              <p:custDataLst>
                <p:tags r:id="rId12"/>
              </p:custDataLst>
            </p:nvPr>
          </p:nvPicPr>
          <p:blipFill>
            <a:blip r:embed="rId11"/>
            <a:stretch>
              <a:fillRect/>
            </a:stretch>
          </p:blipFill>
          <p:spPr>
            <a:xfrm flipH="1">
              <a:off x="6975228" y="3907022"/>
              <a:ext cx="5216771" cy="1424208"/>
            </a:xfrm>
            <a:prstGeom prst="rect">
              <a:avLst/>
            </a:prstGeom>
            <a:noFill/>
            <a:ln w="9525">
              <a:noFill/>
            </a:ln>
          </p:spPr>
        </p:pic>
        <p:pic>
          <p:nvPicPr>
            <p:cNvPr id="10248" name="图片 14"/>
            <p:cNvPicPr>
              <a:picLocks noChangeAspect="1"/>
            </p:cNvPicPr>
            <p:nvPr>
              <p:custDataLst>
                <p:tags r:id="rId13"/>
              </p:custDataLst>
            </p:nvPr>
          </p:nvPicPr>
          <p:blipFill>
            <a:blip r:embed="rId11"/>
            <a:stretch>
              <a:fillRect/>
            </a:stretch>
          </p:blipFill>
          <p:spPr>
            <a:xfrm flipH="1" flipV="1">
              <a:off x="6975228" y="5326360"/>
              <a:ext cx="5216772" cy="1531640"/>
            </a:xfrm>
            <a:prstGeom prst="rect">
              <a:avLst/>
            </a:prstGeom>
            <a:noFill/>
            <a:ln w="9525">
              <a:noFill/>
            </a:ln>
          </p:spPr>
        </p:pic>
      </p:grpSp>
      <p:sp>
        <p:nvSpPr>
          <p:cNvPr id="9" name="矩形 13"/>
          <p:cNvSpPr/>
          <p:nvPr>
            <p:custDataLst>
              <p:tags r:id="rId14"/>
            </p:custDataLst>
          </p:nvPr>
        </p:nvSpPr>
        <p:spPr>
          <a:xfrm>
            <a:off x="6471920" y="2009775"/>
            <a:ext cx="5433695" cy="4210050"/>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微软雅黑" panose="020b0503020204020204" pitchFamily="34" charset="-122"/>
              <a:ea typeface="微软雅黑" panose="020b0503020204020204" pitchFamily="34" charset="-122"/>
              <a:sym typeface="+mn-ea"/>
            </a:endParaRPr>
          </a:p>
        </p:txBody>
      </p:sp>
      <p:sp>
        <p:nvSpPr>
          <p:cNvPr id="15" name="矩形 12"/>
          <p:cNvSpPr/>
          <p:nvPr>
            <p:custDataLst>
              <p:tags r:id="rId15"/>
            </p:custDataLst>
          </p:nvPr>
        </p:nvSpPr>
        <p:spPr>
          <a:xfrm>
            <a:off x="609600" y="2009775"/>
            <a:ext cx="5779135" cy="4210050"/>
          </a:xfrm>
          <a:prstGeom prst="rect">
            <a:avLst/>
          </a:prstGeom>
          <a:noFill/>
          <a:ln w="19050">
            <a:solidFill>
              <a:schemeClr val="accent1">
                <a:alpha val="2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微软雅黑" panose="020b0503020204020204" pitchFamily="34" charset="-122"/>
              <a:ea typeface="微软雅黑" panose="020b0503020204020204" pitchFamily="34" charset="-122"/>
              <a:sym typeface="+mn-ea"/>
            </a:endParaRPr>
          </a:p>
        </p:txBody>
      </p:sp>
      <p:sp>
        <p:nvSpPr>
          <p:cNvPr id="16" name="矩形 14"/>
          <p:cNvSpPr/>
          <p:nvPr>
            <p:custDataLst>
              <p:tags r:id="rId16"/>
            </p:custDataLst>
          </p:nvPr>
        </p:nvSpPr>
        <p:spPr>
          <a:xfrm>
            <a:off x="730250" y="2236470"/>
            <a:ext cx="5454650" cy="3816985"/>
          </a:xfrm>
          <a:prstGeom prst="rect">
            <a:avLst/>
          </a:prstGeom>
          <a:solidFill>
            <a:schemeClr val="lt2"/>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17" name="矩形 16"/>
          <p:cNvSpPr/>
          <p:nvPr>
            <p:custDataLst>
              <p:tags r:id="rId17"/>
            </p:custDataLst>
          </p:nvPr>
        </p:nvSpPr>
        <p:spPr>
          <a:xfrm>
            <a:off x="6624320" y="2236470"/>
            <a:ext cx="5099050" cy="3816985"/>
          </a:xfrm>
          <a:prstGeom prst="rect">
            <a:avLst/>
          </a:prstGeom>
          <a:solidFill>
            <a:schemeClr val="lt2"/>
          </a:solidFill>
          <a:ln w="19050">
            <a:solidFill>
              <a:schemeClr val="accen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5" name="文本框 4"/>
          <p:cNvSpPr txBox="1"/>
          <p:nvPr>
            <p:custDataLst>
              <p:tags r:id="rId18"/>
            </p:custDataLst>
          </p:nvPr>
        </p:nvSpPr>
        <p:spPr>
          <a:xfrm>
            <a:off x="609600" y="283845"/>
            <a:ext cx="10972800" cy="1537970"/>
          </a:xfrm>
          <a:prstGeom prst="rect">
            <a:avLst/>
          </a:prstGeom>
          <a:noFill/>
        </p:spPr>
        <p:txBody>
          <a:bodyPr wrap="square" lIns="63500" tIns="25400" rIns="63500" bIns="25400" rtlCol="0" anchor="t" anchorCtr="0">
            <a:normAutofit fontScale="87500" lnSpcReduction="10000"/>
          </a:bodyPr>
          <a:lstStyle/>
          <a:p>
            <a:pPr marL="0" indent="0" algn="l" fontAlgn="auto">
              <a:lnSpc>
                <a:spcPct val="150000"/>
              </a:lnSpc>
              <a:spcBef>
                <a:spcPct val="0"/>
              </a:spcBef>
              <a:spcAft>
                <a:spcPct val="0"/>
              </a:spcAft>
              <a:buSzTx/>
              <a:buNone/>
            </a:pPr>
            <a:r>
              <a:rPr lang="zh-CN" altLang="en-US" sz="3800" b="1" spc="220">
                <a:solidFill>
                  <a:schemeClr val="accent1"/>
                </a:solidFill>
                <a:latin typeface="微软雅黑" panose="020b0503020204020204" pitchFamily="34" charset="-122"/>
                <a:ea typeface="微软雅黑" panose="020b0503020204020204" pitchFamily="34" charset="-122"/>
              </a:rPr>
              <a:t>1.以上是关于“香港回归”的新闻导语，请回答：“导语”的作用是什么？</a:t>
            </a:r>
          </a:p>
        </p:txBody>
      </p:sp>
      <p:sp>
        <p:nvSpPr>
          <p:cNvPr id="11" name="Title 6"/>
          <p:cNvSpPr txBox="1"/>
          <p:nvPr>
            <p:custDataLst>
              <p:tags r:id="rId19"/>
            </p:custDataLst>
          </p:nvPr>
        </p:nvSpPr>
        <p:spPr>
          <a:xfrm>
            <a:off x="1066800" y="2582418"/>
            <a:ext cx="4781550" cy="2903982"/>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8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导语一般情况下是新闻开头的第一段或第一句话，扼要地揭示新闻的核心内容。它以极其简洁的文字，写出消息中最重要、最精彩的事实，提纲挈领，牵引全文，吸引读者。</a:t>
            </a:r>
          </a:p>
        </p:txBody>
      </p:sp>
      <p:pic>
        <p:nvPicPr>
          <p:cNvPr id="6" name="图片 5"/>
          <p:cNvPicPr>
            <a:picLocks noChangeAspect="1"/>
          </p:cNvPicPr>
          <p:nvPr>
            <p:custDataLst>
              <p:tags r:id="rId21"/>
            </p:custDataLst>
          </p:nvPr>
        </p:nvPicPr>
        <p:blipFill>
          <a:blip r:embed="rId20"/>
          <a:srcRect t="6363" b="6363"/>
          <a:stretch>
            <a:fillRect/>
          </a:stretch>
        </p:blipFill>
        <p:spPr>
          <a:xfrm>
            <a:off x="6840855" y="2582418"/>
            <a:ext cx="4666749" cy="3106547"/>
          </a:xfrm>
          <a:custGeom>
            <a:cxnLst>
              <a:cxn ang="3">
                <a:pos x="hc" y="t"/>
              </a:cxn>
              <a:cxn ang="cd2">
                <a:pos x="l" y="vc"/>
              </a:cxn>
              <a:cxn ang="cd4">
                <a:pos x="hc" y="b"/>
              </a:cxn>
              <a:cxn ang="0">
                <a:pos x="r" y="vc"/>
              </a:cxn>
            </a:cxnLst>
            <a:rect l="l" t="t" r="r" b="b"/>
            <a:pathLst>
              <a:path w="7200" h="4800">
                <a:moveTo>
                  <a:pt x="0" y="0"/>
                </a:moveTo>
                <a:lnTo>
                  <a:pt x="7200" y="0"/>
                </a:lnTo>
                <a:lnTo>
                  <a:pt x="7200" y="4800"/>
                </a:lnTo>
                <a:lnTo>
                  <a:pt x="0" y="4800"/>
                </a:lnTo>
                <a:lnTo>
                  <a:pt x="0" y="0"/>
                </a:lnTo>
                <a:close/>
              </a:path>
            </a:pathLst>
          </a:custGeom>
        </p:spPr>
      </p:pic>
    </p:spTree>
    <p:custDataLst>
      <p:tags r:id="rId2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5" name="直接连接符 4"/>
          <p:cNvCxnSpPr/>
          <p:nvPr>
            <p:custDataLst>
              <p:tags r:id="rId2"/>
            </p:custDataLst>
          </p:nvPr>
        </p:nvCxnSpPr>
        <p:spPr>
          <a:xfrm flipH="1">
            <a:off x="3621405" y="6440805"/>
            <a:ext cx="6038850" cy="3175"/>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矩形 5"/>
          <p:cNvSpPr/>
          <p:nvPr>
            <p:custDataLst>
              <p:tags r:id="rId3"/>
            </p:custDataLst>
          </p:nvPr>
        </p:nvSpPr>
        <p:spPr>
          <a:xfrm>
            <a:off x="6096000" y="6337300"/>
            <a:ext cx="106045" cy="1066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cxnSp>
        <p:nvCxnSpPr>
          <p:cNvPr id="7" name="直接连接符 6"/>
          <p:cNvCxnSpPr/>
          <p:nvPr>
            <p:custDataLst>
              <p:tags r:id="rId4"/>
            </p:custDataLst>
          </p:nvPr>
        </p:nvCxnSpPr>
        <p:spPr>
          <a:xfrm>
            <a:off x="642620" y="5224780"/>
            <a:ext cx="1219200" cy="12192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60" name="剪去单角的矩形 4"/>
          <p:cNvSpPr/>
          <p:nvPr>
            <p:custDataLst>
              <p:tags r:id="rId5"/>
            </p:custDataLst>
          </p:nvPr>
        </p:nvSpPr>
        <p:spPr>
          <a:xfrm>
            <a:off x="1025525" y="1066800"/>
            <a:ext cx="5507990" cy="5120005"/>
          </a:xfrm>
          <a:custGeom>
            <a:gdLst>
              <a:gd name="connsiteX0" fmla="*/ 4724396 w 4724396"/>
              <a:gd name="connsiteY0" fmla="*/ 0 h 4724399"/>
              <a:gd name="connsiteX1" fmla="*/ 4724394 w 4724396"/>
              <a:gd name="connsiteY1" fmla="*/ 4724399 h 4724399"/>
              <a:gd name="connsiteX2" fmla="*/ 551903 w 4724396"/>
              <a:gd name="connsiteY2" fmla="*/ 4724398 h 4724399"/>
              <a:gd name="connsiteX3" fmla="*/ 0 w 4724396"/>
              <a:gd name="connsiteY3" fmla="*/ 4172494 h 4724399"/>
              <a:gd name="connsiteX4" fmla="*/ 2 w 4724396"/>
              <a:gd name="connsiteY4" fmla="*/ 5 h 4724399"/>
            </a:gdLst>
            <a:cxnLst>
              <a:cxn ang="0">
                <a:pos x="connsiteX0" y="connsiteY0"/>
              </a:cxn>
              <a:cxn ang="0">
                <a:pos x="connsiteX1" y="connsiteY1"/>
              </a:cxn>
              <a:cxn ang="0">
                <a:pos x="connsiteX2" y="connsiteY2"/>
              </a:cxn>
              <a:cxn ang="0">
                <a:pos x="connsiteX3" y="connsiteY3"/>
              </a:cxn>
              <a:cxn ang="0">
                <a:pos x="connsiteX4" y="connsiteY4"/>
              </a:cxn>
            </a:cxnLst>
            <a:rect l="l" t="t" r="r" b="b"/>
            <a:pathLst>
              <a:path w="4724396" h="4724399">
                <a:moveTo>
                  <a:pt x="4724396" y="0"/>
                </a:moveTo>
                <a:lnTo>
                  <a:pt x="4724394" y="4724399"/>
                </a:lnTo>
                <a:lnTo>
                  <a:pt x="551903" y="4724398"/>
                </a:lnTo>
                <a:lnTo>
                  <a:pt x="0" y="4172494"/>
                </a:lnTo>
                <a:lnTo>
                  <a:pt x="2" y="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6"/>
            </p:custDataLst>
          </p:nvPr>
        </p:nvSpPr>
        <p:spPr>
          <a:xfrm>
            <a:off x="1371600" y="0"/>
            <a:ext cx="9365615" cy="915035"/>
          </a:xfrm>
          <a:prstGeom prst="rect">
            <a:avLst/>
          </a:prstGeom>
          <a:noFill/>
        </p:spPr>
        <p:txBody>
          <a:bodyPr wrap="square" lIns="63500" tIns="25400" rIns="63500" bIns="25400" rtlCol="0" anchor="b" anchorCtr="0">
            <a:normAutofit/>
          </a:bodyPr>
          <a:lstStyle/>
          <a:p>
            <a:pPr marL="0" indent="0" algn="l">
              <a:lnSpc>
                <a:spcPct val="100000"/>
              </a:lnSpc>
              <a:spcBef>
                <a:spcPct val="0"/>
              </a:spcBef>
              <a:spcAft>
                <a:spcPct val="0"/>
              </a:spcAft>
              <a:buSzTx/>
              <a:buNone/>
            </a:pPr>
            <a:r>
              <a:rPr lang="zh-CN" altLang="en-US" sz="3600" b="1" spc="20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rPr>
              <a:t>2.请分析这几则报道的强调点和不同倾向</a:t>
            </a:r>
            <a:r>
              <a:rPr lang="zh-CN" altLang="en-US" sz="3600" b="1" spc="200">
                <a:solidFill>
                  <a:schemeClr val="lt1"/>
                </a:solidFill>
                <a:latin typeface="微软雅黑" panose="020b0503020204020204" pitchFamily="34" charset="-122"/>
                <a:ea typeface="微软雅黑" panose="020b0503020204020204" pitchFamily="34" charset="-122"/>
              </a:rPr>
              <a:t>。</a:t>
            </a:r>
          </a:p>
        </p:txBody>
      </p:sp>
      <p:sp>
        <p:nvSpPr>
          <p:cNvPr id="11" name="Title 6"/>
          <p:cNvSpPr txBox="1"/>
          <p:nvPr>
            <p:custDataLst>
              <p:tags r:id="rId7"/>
            </p:custDataLst>
          </p:nvPr>
        </p:nvSpPr>
        <p:spPr>
          <a:xfrm>
            <a:off x="1543050" y="1244600"/>
            <a:ext cx="4812030" cy="320040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000" spc="160">
                <a:ln w="3175">
                  <a:noFill/>
                  <a:prstDash val="dash"/>
                </a:ln>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答：新华社的导语突出强调了香港回到祖国的怀抱，洋溢着民族自豪感和由衷的激动之情；路透社的导语强调的是英国一度强大的帝国历史的结束，透露出英国当局的无奈和不甘，对昔日辉煌历史的留恋之情溢于言表；美联社的导语在交代了香港回归这一事实之后，就通过“捉摸不定”等字眼表示对香港前景的怀疑和对中国共产党领导的不信任；香港《大公报》突出表现了港人对摆脱殖民统治和重回祖国怀抱的欣喜之情。</a:t>
            </a:r>
          </a:p>
        </p:txBody>
      </p:sp>
      <p:pic>
        <p:nvPicPr>
          <p:cNvPr id="9" name="图片 8"/>
          <p:cNvPicPr>
            <a:picLocks noChangeAspect="1"/>
          </p:cNvPicPr>
          <p:nvPr>
            <p:custDataLst>
              <p:tags r:id="rId9"/>
            </p:custDataLst>
          </p:nvPr>
        </p:nvPicPr>
        <p:blipFill>
          <a:blip r:embed="rId8"/>
          <a:srcRect l="11863" r="11863"/>
          <a:stretch>
            <a:fillRect/>
          </a:stretch>
        </p:blipFill>
        <p:spPr>
          <a:xfrm>
            <a:off x="6907530" y="1066800"/>
            <a:ext cx="4497705" cy="5118100"/>
          </a:xfrm>
          <a:custGeom>
            <a:cxnLst>
              <a:cxn ang="3">
                <a:pos x="hc" y="t"/>
              </a:cxn>
              <a:cxn ang="cd2">
                <a:pos x="l" y="vc"/>
              </a:cxn>
              <a:cxn ang="cd4">
                <a:pos x="hc" y="b"/>
              </a:cxn>
              <a:cxn ang="0">
                <a:pos x="r" y="vc"/>
              </a:cxn>
            </a:cxnLst>
            <a:rect l="l" t="t" r="r" b="b"/>
            <a:pathLst>
              <a:path w="7440" h="7440">
                <a:moveTo>
                  <a:pt x="0" y="0"/>
                </a:moveTo>
                <a:lnTo>
                  <a:pt x="7440" y="0"/>
                </a:lnTo>
                <a:lnTo>
                  <a:pt x="7440" y="7440"/>
                </a:lnTo>
                <a:lnTo>
                  <a:pt x="0" y="7440"/>
                </a:lnTo>
                <a:lnTo>
                  <a:pt x="0" y="0"/>
                </a:lnTo>
                <a:close/>
              </a:path>
            </a:pathLst>
          </a:custGeom>
        </p:spPr>
      </p:pic>
      <p:pic>
        <p:nvPicPr>
          <p:cNvPr id="461" name="New picture"/>
          <p:cNvPicPr/>
          <p:nvPr/>
        </p:nvPicPr>
        <p:blipFill>
          <a:blip r:embed="rId10"/>
          <a:stretch>
            <a:fillRect/>
          </a:stretch>
        </p:blipFill>
        <p:spPr>
          <a:xfrm>
            <a:off x="11684000" y="10604500"/>
            <a:ext cx="342900" cy="254000"/>
          </a:xfrm>
          <a:prstGeom prst="cube">
            <a:avLst/>
          </a:prstGeom>
        </p:spPr>
      </p:pic>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241" name="组 15"/>
          <p:cNvGrpSpPr/>
          <p:nvPr/>
        </p:nvGrpSpPr>
        <p:grpSpPr>
          <a:xfrm>
            <a:off x="0" y="-26670"/>
            <a:ext cx="12192000" cy="6858000"/>
            <a:chOff x="-2" y="0"/>
            <a:chExt cx="12192002" cy="6858000"/>
          </a:xfrm>
        </p:grpSpPr>
        <p:pic>
          <p:nvPicPr>
            <p:cNvPr id="10242" name="图片 6"/>
            <p:cNvPicPr>
              <a:picLocks noChangeAspect="1"/>
            </p:cNvPicPr>
            <p:nvPr>
              <p:custDataLst>
                <p:tags r:id="rId4"/>
              </p:custDataLst>
            </p:nvPr>
          </p:nvPicPr>
          <p:blipFill>
            <a:blip r:embed="rId3"/>
            <a:stretch>
              <a:fillRect/>
            </a:stretch>
          </p:blipFill>
          <p:spPr>
            <a:xfrm>
              <a:off x="0" y="0"/>
              <a:ext cx="6975231" cy="3923568"/>
            </a:xfrm>
            <a:prstGeom prst="rect">
              <a:avLst/>
            </a:prstGeom>
            <a:noFill/>
            <a:ln w="9525">
              <a:noFill/>
            </a:ln>
          </p:spPr>
        </p:pic>
        <p:pic>
          <p:nvPicPr>
            <p:cNvPr id="10243" name="图片 8"/>
            <p:cNvPicPr>
              <a:picLocks noChangeAspect="1"/>
            </p:cNvPicPr>
            <p:nvPr>
              <p:custDataLst>
                <p:tags r:id="rId6"/>
              </p:custDataLst>
            </p:nvPr>
          </p:nvPicPr>
          <p:blipFill>
            <a:blip r:embed="rId5"/>
            <a:stretch>
              <a:fillRect/>
            </a:stretch>
          </p:blipFill>
          <p:spPr>
            <a:xfrm>
              <a:off x="6975231" y="0"/>
              <a:ext cx="5216769" cy="1954091"/>
            </a:xfrm>
            <a:prstGeom prst="rect">
              <a:avLst/>
            </a:prstGeom>
            <a:noFill/>
            <a:ln w="9525">
              <a:noFill/>
            </a:ln>
          </p:spPr>
        </p:pic>
        <p:pic>
          <p:nvPicPr>
            <p:cNvPr id="10244" name="图片 10"/>
            <p:cNvPicPr>
              <a:picLocks noChangeAspect="1"/>
            </p:cNvPicPr>
            <p:nvPr>
              <p:custDataLst>
                <p:tags r:id="rId8"/>
              </p:custDataLst>
            </p:nvPr>
          </p:nvPicPr>
          <p:blipFill>
            <a:blip r:embed="rId7"/>
            <a:stretch>
              <a:fillRect/>
            </a:stretch>
          </p:blipFill>
          <p:spPr>
            <a:xfrm flipH="1">
              <a:off x="6975230" y="1877891"/>
              <a:ext cx="5216769" cy="2045677"/>
            </a:xfrm>
            <a:prstGeom prst="rect">
              <a:avLst/>
            </a:prstGeom>
            <a:noFill/>
            <a:ln w="9525">
              <a:noFill/>
            </a:ln>
          </p:spPr>
        </p:pic>
        <p:pic>
          <p:nvPicPr>
            <p:cNvPr id="10245" name="图片 11"/>
            <p:cNvPicPr>
              <a:picLocks noChangeAspect="1"/>
            </p:cNvPicPr>
            <p:nvPr>
              <p:custDataLst>
                <p:tags r:id="rId10"/>
              </p:custDataLst>
            </p:nvPr>
          </p:nvPicPr>
          <p:blipFill>
            <a:blip r:embed="rId9"/>
            <a:stretch>
              <a:fillRect/>
            </a:stretch>
          </p:blipFill>
          <p:spPr>
            <a:xfrm>
              <a:off x="-1" y="3923568"/>
              <a:ext cx="6975231" cy="1424208"/>
            </a:xfrm>
            <a:prstGeom prst="rect">
              <a:avLst/>
            </a:prstGeom>
            <a:noFill/>
            <a:ln w="9525">
              <a:noFill/>
            </a:ln>
          </p:spPr>
        </p:pic>
        <p:pic>
          <p:nvPicPr>
            <p:cNvPr id="10246" name="图片 12"/>
            <p:cNvPicPr>
              <a:picLocks noChangeAspect="1"/>
            </p:cNvPicPr>
            <p:nvPr>
              <p:custDataLst>
                <p:tags r:id="rId11"/>
              </p:custDataLst>
            </p:nvPr>
          </p:nvPicPr>
          <p:blipFill>
            <a:blip r:embed="rId9"/>
            <a:stretch>
              <a:fillRect/>
            </a:stretch>
          </p:blipFill>
          <p:spPr>
            <a:xfrm flipV="1">
              <a:off x="-2" y="5331230"/>
              <a:ext cx="6975231" cy="1526770"/>
            </a:xfrm>
            <a:prstGeom prst="rect">
              <a:avLst/>
            </a:prstGeom>
            <a:noFill/>
            <a:ln w="9525">
              <a:noFill/>
            </a:ln>
          </p:spPr>
        </p:pic>
        <p:pic>
          <p:nvPicPr>
            <p:cNvPr id="10247" name="图片 13"/>
            <p:cNvPicPr>
              <a:picLocks noChangeAspect="1"/>
            </p:cNvPicPr>
            <p:nvPr>
              <p:custDataLst>
                <p:tags r:id="rId13"/>
              </p:custDataLst>
            </p:nvPr>
          </p:nvPicPr>
          <p:blipFill>
            <a:blip r:embed="rId12"/>
            <a:stretch>
              <a:fillRect/>
            </a:stretch>
          </p:blipFill>
          <p:spPr>
            <a:xfrm flipH="1">
              <a:off x="6975228" y="3907022"/>
              <a:ext cx="5216771" cy="1424208"/>
            </a:xfrm>
            <a:prstGeom prst="rect">
              <a:avLst/>
            </a:prstGeom>
            <a:noFill/>
            <a:ln w="9525">
              <a:noFill/>
            </a:ln>
          </p:spPr>
        </p:pic>
        <p:pic>
          <p:nvPicPr>
            <p:cNvPr id="10248" name="图片 14"/>
            <p:cNvPicPr>
              <a:picLocks noChangeAspect="1"/>
            </p:cNvPicPr>
            <p:nvPr>
              <p:custDataLst>
                <p:tags r:id="rId14"/>
              </p:custDataLst>
            </p:nvPr>
          </p:nvPicPr>
          <p:blipFill>
            <a:blip r:embed="rId12"/>
            <a:stretch>
              <a:fillRect/>
            </a:stretch>
          </p:blipFill>
          <p:spPr>
            <a:xfrm flipH="1" flipV="1">
              <a:off x="6975228" y="5326360"/>
              <a:ext cx="5216772" cy="1531640"/>
            </a:xfrm>
            <a:prstGeom prst="rect">
              <a:avLst/>
            </a:prstGeom>
            <a:noFill/>
            <a:ln w="9525">
              <a:noFill/>
            </a:ln>
          </p:spPr>
        </p:pic>
      </p:grpSp>
      <p:sp>
        <p:nvSpPr>
          <p:cNvPr id="7" name="文本框 6"/>
          <p:cNvSpPr txBox="1"/>
          <p:nvPr>
            <p:custDataLst>
              <p:tags r:id="rId15"/>
            </p:custDataLst>
          </p:nvPr>
        </p:nvSpPr>
        <p:spPr>
          <a:xfrm>
            <a:off x="4624070" y="2502535"/>
            <a:ext cx="2944495" cy="768350"/>
          </a:xfrm>
          <a:prstGeom prst="rect">
            <a:avLst/>
          </a:prstGeom>
          <a:noFill/>
        </p:spPr>
        <p:txBody>
          <a:bodyPr wrap="square" rtlCol="0">
            <a:spAutoFit/>
          </a:bodyPr>
          <a:lstStyle/>
          <a:p>
            <a:pPr algn="ctr"/>
            <a:r>
              <a:rPr lang="zh-CN" altLang="en-US" sz="4400" b="1" smtClean="0">
                <a:solidFill>
                  <a:srgbClr val="C84E30"/>
                </a:solidFill>
                <a:latin typeface="微软雅黑" panose="020b0503020204020204" pitchFamily="34" charset="-122"/>
                <a:ea typeface="微软雅黑" panose="020b0503020204020204" pitchFamily="34" charset="-122"/>
              </a:rPr>
              <a:t>一</a:t>
            </a:r>
          </a:p>
        </p:txBody>
      </p:sp>
      <p:sp>
        <p:nvSpPr>
          <p:cNvPr id="2" name="文本框 1"/>
          <p:cNvSpPr txBox="1"/>
          <p:nvPr>
            <p:custDataLst>
              <p:tags r:id="rId16"/>
            </p:custDataLst>
          </p:nvPr>
        </p:nvSpPr>
        <p:spPr>
          <a:xfrm>
            <a:off x="4160837" y="3342787"/>
            <a:ext cx="3869690" cy="829945"/>
          </a:xfrm>
          <a:prstGeom prst="rect">
            <a:avLst/>
          </a:prstGeom>
          <a:noFill/>
        </p:spPr>
        <p:txBody>
          <a:bodyPr wrap="square" rtlCol="0">
            <a:spAutoFit/>
          </a:bodyPr>
          <a:lstStyle/>
          <a:p>
            <a:pPr algn="ctr"/>
            <a:r>
              <a:rPr lang="zh-CN" altLang="en-US" sz="4800" b="1" spc="300">
                <a:solidFill>
                  <a:srgbClr val="C84E30"/>
                </a:solidFill>
                <a:latin typeface="微软雅黑" panose="020b0503020204020204" pitchFamily="34" charset="-122"/>
                <a:ea typeface="微软雅黑" panose="020b0503020204020204" pitchFamily="34" charset="-122"/>
              </a:rPr>
              <a:t>探技法</a:t>
            </a:r>
          </a:p>
        </p:txBody>
      </p:sp>
      <p:pic>
        <p:nvPicPr>
          <p:cNvPr id="14" name="图片 13" descr="C:/Users/ADMINI~1/AppData/Local/Temp/picturecompress_20210819072815/output_5.pngoutput_5"/>
          <p:cNvPicPr>
            <a:picLocks noChangeAspect="1"/>
          </p:cNvPicPr>
          <p:nvPr>
            <p:custDataLst>
              <p:tags r:id="rId18"/>
            </p:custDataLst>
          </p:nvPr>
        </p:nvPicPr>
        <p:blipFill>
          <a:blip r:embed="rId17"/>
          <a:stretch>
            <a:fillRect/>
          </a:stretch>
        </p:blipFill>
        <p:spPr>
          <a:xfrm>
            <a:off x="5556250" y="537845"/>
            <a:ext cx="1078865" cy="1718945"/>
          </a:xfrm>
          <a:prstGeom prst="rect">
            <a:avLst/>
          </a:prstGeom>
        </p:spPr>
      </p:pic>
    </p:spTree>
    <p:custDataLst>
      <p:tags r:id="rId19"/>
    </p:custDataLst>
  </p:cSld>
  <p:clrMapOvr>
    <a:masterClrMapping/>
  </p:clrMapOvr>
  <p:transition spd="med">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par>
                          <p:cTn id="8" fill="hold" nodeType="afterGroup">
                            <p:stCondLst>
                              <p:cond delay="500"/>
                            </p:stCondLst>
                            <p:childTnLst>
                              <p:par>
                                <p:cTn id="9" presetID="53"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nodeType="afterGroup">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241" name="组 15"/>
          <p:cNvGrpSpPr/>
          <p:nvPr/>
        </p:nvGrpSpPr>
        <p:grpSpPr>
          <a:xfrm>
            <a:off x="0" y="-26670"/>
            <a:ext cx="12192000" cy="6858000"/>
            <a:chOff x="-2" y="0"/>
            <a:chExt cx="12192002" cy="6858000"/>
          </a:xfrm>
        </p:grpSpPr>
        <p:pic>
          <p:nvPicPr>
            <p:cNvPr id="10242" name="图片 6"/>
            <p:cNvPicPr>
              <a:picLocks noChangeAspect="1"/>
            </p:cNvPicPr>
            <p:nvPr>
              <p:custDataLst>
                <p:tags r:id="rId3"/>
              </p:custDataLst>
            </p:nvPr>
          </p:nvPicPr>
          <p:blipFill>
            <a:blip r:embed="rId2"/>
            <a:stretch>
              <a:fillRect/>
            </a:stretch>
          </p:blipFill>
          <p:spPr>
            <a:xfrm>
              <a:off x="0" y="0"/>
              <a:ext cx="6975231" cy="3923568"/>
            </a:xfrm>
            <a:prstGeom prst="rect">
              <a:avLst/>
            </a:prstGeom>
            <a:noFill/>
            <a:ln w="9525">
              <a:noFill/>
            </a:ln>
          </p:spPr>
        </p:pic>
        <p:pic>
          <p:nvPicPr>
            <p:cNvPr id="10243" name="图片 8"/>
            <p:cNvPicPr>
              <a:picLocks noChangeAspect="1"/>
            </p:cNvPicPr>
            <p:nvPr>
              <p:custDataLst>
                <p:tags r:id="rId5"/>
              </p:custDataLst>
            </p:nvPr>
          </p:nvPicPr>
          <p:blipFill>
            <a:blip r:embed="rId4"/>
            <a:stretch>
              <a:fillRect/>
            </a:stretch>
          </p:blipFill>
          <p:spPr>
            <a:xfrm>
              <a:off x="6975231" y="0"/>
              <a:ext cx="5216769" cy="1954091"/>
            </a:xfrm>
            <a:prstGeom prst="rect">
              <a:avLst/>
            </a:prstGeom>
            <a:noFill/>
            <a:ln w="9525">
              <a:noFill/>
            </a:ln>
          </p:spPr>
        </p:pic>
        <p:pic>
          <p:nvPicPr>
            <p:cNvPr id="10244" name="图片 10"/>
            <p:cNvPicPr>
              <a:picLocks noChangeAspect="1"/>
            </p:cNvPicPr>
            <p:nvPr>
              <p:custDataLst>
                <p:tags r:id="rId7"/>
              </p:custDataLst>
            </p:nvPr>
          </p:nvPicPr>
          <p:blipFill>
            <a:blip r:embed="rId6"/>
            <a:stretch>
              <a:fillRect/>
            </a:stretch>
          </p:blipFill>
          <p:spPr>
            <a:xfrm flipH="1">
              <a:off x="6975230" y="1877891"/>
              <a:ext cx="5216769" cy="2045677"/>
            </a:xfrm>
            <a:prstGeom prst="rect">
              <a:avLst/>
            </a:prstGeom>
            <a:noFill/>
            <a:ln w="9525">
              <a:noFill/>
            </a:ln>
          </p:spPr>
        </p:pic>
        <p:pic>
          <p:nvPicPr>
            <p:cNvPr id="10245" name="图片 11"/>
            <p:cNvPicPr>
              <a:picLocks noChangeAspect="1"/>
            </p:cNvPicPr>
            <p:nvPr>
              <p:custDataLst>
                <p:tags r:id="rId9"/>
              </p:custDataLst>
            </p:nvPr>
          </p:nvPicPr>
          <p:blipFill>
            <a:blip r:embed="rId8"/>
            <a:stretch>
              <a:fillRect/>
            </a:stretch>
          </p:blipFill>
          <p:spPr>
            <a:xfrm>
              <a:off x="-1" y="3923568"/>
              <a:ext cx="6975231" cy="1424208"/>
            </a:xfrm>
            <a:prstGeom prst="rect">
              <a:avLst/>
            </a:prstGeom>
            <a:noFill/>
            <a:ln w="9525">
              <a:noFill/>
            </a:ln>
          </p:spPr>
        </p:pic>
        <p:pic>
          <p:nvPicPr>
            <p:cNvPr id="10246" name="图片 12"/>
            <p:cNvPicPr>
              <a:picLocks noChangeAspect="1"/>
            </p:cNvPicPr>
            <p:nvPr>
              <p:custDataLst>
                <p:tags r:id="rId10"/>
              </p:custDataLst>
            </p:nvPr>
          </p:nvPicPr>
          <p:blipFill>
            <a:blip r:embed="rId8"/>
            <a:stretch>
              <a:fillRect/>
            </a:stretch>
          </p:blipFill>
          <p:spPr>
            <a:xfrm flipV="1">
              <a:off x="-2" y="5331230"/>
              <a:ext cx="6975231" cy="1526770"/>
            </a:xfrm>
            <a:prstGeom prst="rect">
              <a:avLst/>
            </a:prstGeom>
            <a:noFill/>
            <a:ln w="9525">
              <a:noFill/>
            </a:ln>
          </p:spPr>
        </p:pic>
        <p:pic>
          <p:nvPicPr>
            <p:cNvPr id="10247" name="图片 13"/>
            <p:cNvPicPr>
              <a:picLocks noChangeAspect="1"/>
            </p:cNvPicPr>
            <p:nvPr>
              <p:custDataLst>
                <p:tags r:id="rId12"/>
              </p:custDataLst>
            </p:nvPr>
          </p:nvPicPr>
          <p:blipFill>
            <a:blip r:embed="rId11"/>
            <a:stretch>
              <a:fillRect/>
            </a:stretch>
          </p:blipFill>
          <p:spPr>
            <a:xfrm flipH="1">
              <a:off x="6975228" y="3907022"/>
              <a:ext cx="5216771" cy="1424208"/>
            </a:xfrm>
            <a:prstGeom prst="rect">
              <a:avLst/>
            </a:prstGeom>
            <a:noFill/>
            <a:ln w="9525">
              <a:noFill/>
            </a:ln>
          </p:spPr>
        </p:pic>
        <p:pic>
          <p:nvPicPr>
            <p:cNvPr id="10248" name="图片 14"/>
            <p:cNvPicPr>
              <a:picLocks noChangeAspect="1"/>
            </p:cNvPicPr>
            <p:nvPr>
              <p:custDataLst>
                <p:tags r:id="rId13"/>
              </p:custDataLst>
            </p:nvPr>
          </p:nvPicPr>
          <p:blipFill>
            <a:blip r:embed="rId11"/>
            <a:stretch>
              <a:fillRect/>
            </a:stretch>
          </p:blipFill>
          <p:spPr>
            <a:xfrm flipH="1" flipV="1">
              <a:off x="6975228" y="5326360"/>
              <a:ext cx="5216772" cy="1531640"/>
            </a:xfrm>
            <a:prstGeom prst="rect">
              <a:avLst/>
            </a:prstGeom>
            <a:noFill/>
            <a:ln w="9525">
              <a:noFill/>
            </a:ln>
          </p:spPr>
        </p:pic>
      </p:grpSp>
      <p:pic>
        <p:nvPicPr>
          <p:cNvPr id="9" name="图片 8" descr="C:/Users/ADMINI~1/AppData/Local/Temp/picturecompress_20210819072815/output_8.jpgoutput_8"/>
          <p:cNvPicPr>
            <a:picLocks noChangeAspect="1"/>
          </p:cNvPicPr>
          <p:nvPr>
            <p:custDataLst>
              <p:tags r:id="rId15"/>
            </p:custDataLst>
          </p:nvPr>
        </p:nvPicPr>
        <p:blipFill>
          <a:blip r:embed="rId14"/>
          <a:stretch>
            <a:fillRect/>
          </a:stretch>
        </p:blipFill>
        <p:spPr>
          <a:xfrm>
            <a:off x="6323330" y="1130935"/>
            <a:ext cx="4947920" cy="4947920"/>
          </a:xfrm>
          <a:custGeom>
            <a:cxnLst>
              <a:cxn ang="3">
                <a:pos x="hc" y="t"/>
              </a:cxn>
              <a:cxn ang="cd2">
                <a:pos x="l" y="vc"/>
              </a:cxn>
              <a:cxn ang="cd4">
                <a:pos x="hc" y="b"/>
              </a:cxn>
              <a:cxn ang="0">
                <a:pos x="r" y="vc"/>
              </a:cxn>
            </a:cxnLst>
            <a:rect l="l" t="t" r="r" b="b"/>
            <a:pathLst>
              <a:path w="6720" h="6720">
                <a:moveTo>
                  <a:pt x="3360" y="0"/>
                </a:moveTo>
                <a:cubicBezTo>
                  <a:pt x="5216" y="0"/>
                  <a:pt x="6720" y="1504"/>
                  <a:pt x="6720" y="3360"/>
                </a:cubicBezTo>
                <a:cubicBezTo>
                  <a:pt x="6720" y="5216"/>
                  <a:pt x="5216" y="6720"/>
                  <a:pt x="3360" y="6720"/>
                </a:cubicBezTo>
                <a:cubicBezTo>
                  <a:pt x="1504" y="6720"/>
                  <a:pt x="0" y="5216"/>
                  <a:pt x="0" y="3360"/>
                </a:cubicBezTo>
                <a:cubicBezTo>
                  <a:pt x="0" y="1504"/>
                  <a:pt x="1504" y="0"/>
                  <a:pt x="3360" y="0"/>
                </a:cubicBezTo>
                <a:close/>
              </a:path>
            </a:pathLst>
          </a:custGeom>
        </p:spPr>
      </p:pic>
      <p:sp>
        <p:nvSpPr>
          <p:cNvPr id="5" name="矩形 4"/>
          <p:cNvSpPr/>
          <p:nvPr>
            <p:custDataLst>
              <p:tags r:id="rId16"/>
            </p:custDataLst>
          </p:nvPr>
        </p:nvSpPr>
        <p:spPr>
          <a:xfrm>
            <a:off x="95250" y="0"/>
            <a:ext cx="6096000" cy="6858000"/>
          </a:xfrm>
          <a:prstGeom prst="rect">
            <a:avLst/>
          </a:prstGeom>
          <a:solidFill>
            <a:schemeClr val="dk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anose="020b0503020204020204" pitchFamily="34" charset="-122"/>
              <a:ea typeface="微软雅黑" panose="020b0503020204020204" pitchFamily="34" charset="-122"/>
              <a:sym typeface="+mn-ea"/>
            </a:endParaRPr>
          </a:p>
        </p:txBody>
      </p:sp>
      <p:sp>
        <p:nvSpPr>
          <p:cNvPr id="8" name="等腰三角形 7"/>
          <p:cNvSpPr/>
          <p:nvPr>
            <p:custDataLst>
              <p:tags r:id="rId17"/>
            </p:custDataLst>
          </p:nvPr>
        </p:nvSpPr>
        <p:spPr>
          <a:xfrm flipV="1">
            <a:off x="5778500" y="0"/>
            <a:ext cx="635005" cy="3810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 name="等腰三角形 1"/>
          <p:cNvSpPr/>
          <p:nvPr>
            <p:custDataLst>
              <p:tags r:id="rId18"/>
            </p:custDataLst>
          </p:nvPr>
        </p:nvSpPr>
        <p:spPr>
          <a:xfrm>
            <a:off x="5778500" y="6477000"/>
            <a:ext cx="635005" cy="38100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 name="菱形 2"/>
          <p:cNvSpPr/>
          <p:nvPr>
            <p:custDataLst>
              <p:tags r:id="rId19"/>
            </p:custDataLst>
          </p:nvPr>
        </p:nvSpPr>
        <p:spPr>
          <a:xfrm>
            <a:off x="4397823" y="1654655"/>
            <a:ext cx="3396343" cy="339634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 name="文本框 3"/>
          <p:cNvSpPr txBox="1"/>
          <p:nvPr>
            <p:custDataLst>
              <p:tags r:id="rId20"/>
            </p:custDataLst>
          </p:nvPr>
        </p:nvSpPr>
        <p:spPr>
          <a:xfrm>
            <a:off x="4724389" y="2971823"/>
            <a:ext cx="2743213" cy="762000"/>
          </a:xfrm>
          <a:prstGeom prst="rect">
            <a:avLst/>
          </a:prstGeom>
          <a:noFill/>
        </p:spPr>
        <p:txBody>
          <a:bodyPr wrap="square" lIns="63500" tIns="25400" rIns="63500" bIns="25400" rtlCol="0" anchor="ctr" anchorCtr="0">
            <a:normAutofit/>
          </a:bodyPr>
          <a:lstStyle/>
          <a:p>
            <a:pPr marL="0" indent="0" algn="ctr">
              <a:lnSpc>
                <a:spcPct val="100000"/>
              </a:lnSpc>
              <a:spcBef>
                <a:spcPct val="0"/>
              </a:spcBef>
              <a:spcAft>
                <a:spcPct val="0"/>
              </a:spcAft>
              <a:buSzTx/>
              <a:buNone/>
            </a:pPr>
            <a:r>
              <a:rPr lang="zh-CN" sz="4200" b="1" spc="260">
                <a:solidFill>
                  <a:schemeClr val="lt1"/>
                </a:solidFill>
                <a:latin typeface="微软雅黑" panose="020b0503020204020204" pitchFamily="34" charset="-122"/>
                <a:ea typeface="微软雅黑" panose="020b0503020204020204" pitchFamily="34" charset="-122"/>
              </a:rPr>
              <a:t>讨论交流</a:t>
            </a:r>
          </a:p>
        </p:txBody>
      </p:sp>
      <p:sp>
        <p:nvSpPr>
          <p:cNvPr id="6" name="Title 6"/>
          <p:cNvSpPr txBox="1"/>
          <p:nvPr>
            <p:custDataLst>
              <p:tags r:id="rId21"/>
            </p:custDataLst>
          </p:nvPr>
        </p:nvSpPr>
        <p:spPr>
          <a:xfrm>
            <a:off x="610235" y="631825"/>
            <a:ext cx="3946525" cy="2895600"/>
          </a:xfrm>
          <a:prstGeom prst="rect">
            <a:avLst/>
          </a:prstGeom>
          <a:solidFill>
            <a:schemeClr val="bg2"/>
          </a:solid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pPr>
            <a:r>
              <a:rPr altLang="zh-CN" sz="2200" b="1" spc="14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200" b="1" spc="14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全球共有数百家新闻机构对香港回归进行了采访和报道，《别了，“不列颠尼亚”》能在众多的报道中脱颖而出，它在写作上有何特色？（男同学完成）</a:t>
            </a:r>
          </a:p>
        </p:txBody>
      </p:sp>
      <p:sp>
        <p:nvSpPr>
          <p:cNvPr id="7" name="Title 6"/>
          <p:cNvSpPr txBox="1"/>
          <p:nvPr>
            <p:custDataLst>
              <p:tags r:id="rId22"/>
            </p:custDataLst>
          </p:nvPr>
        </p:nvSpPr>
        <p:spPr>
          <a:xfrm>
            <a:off x="610235" y="3733800"/>
            <a:ext cx="3945890" cy="2235200"/>
          </a:xfrm>
          <a:prstGeom prst="rect">
            <a:avLst/>
          </a:prstGeom>
          <a:solidFill>
            <a:schemeClr val="bg1"/>
          </a:solid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pPr>
            <a:r>
              <a:rPr altLang="zh-CN" sz="2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a:t>
            </a:r>
            <a:r>
              <a:rPr lang="zh-CN" sz="22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《县委书记的榜样——焦裕禄》运用了哪些手法来刻画焦裕禄这一典型形象？请举例说明。（女同学完成）</a:t>
            </a:r>
          </a:p>
        </p:txBody>
      </p:sp>
    </p:spTree>
    <p:custDataLst>
      <p:tags r:id="rId2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241" name="组 15"/>
          <p:cNvGrpSpPr/>
          <p:nvPr/>
        </p:nvGrpSpPr>
        <p:grpSpPr>
          <a:xfrm>
            <a:off x="0" y="0"/>
            <a:ext cx="12192000" cy="6858000"/>
            <a:chOff x="-2" y="0"/>
            <a:chExt cx="12192002" cy="6858000"/>
          </a:xfrm>
        </p:grpSpPr>
        <p:pic>
          <p:nvPicPr>
            <p:cNvPr id="10242" name="图片 6"/>
            <p:cNvPicPr>
              <a:picLocks noChangeAspect="1"/>
            </p:cNvPicPr>
            <p:nvPr>
              <p:custDataLst>
                <p:tags r:id="rId3"/>
              </p:custDataLst>
            </p:nvPr>
          </p:nvPicPr>
          <p:blipFill>
            <a:blip r:embed="rId2"/>
            <a:stretch>
              <a:fillRect/>
            </a:stretch>
          </p:blipFill>
          <p:spPr>
            <a:xfrm>
              <a:off x="0" y="0"/>
              <a:ext cx="6975231" cy="3923568"/>
            </a:xfrm>
            <a:prstGeom prst="rect">
              <a:avLst/>
            </a:prstGeom>
            <a:noFill/>
            <a:ln w="9525">
              <a:noFill/>
            </a:ln>
          </p:spPr>
        </p:pic>
        <p:pic>
          <p:nvPicPr>
            <p:cNvPr id="10243" name="图片 8"/>
            <p:cNvPicPr>
              <a:picLocks noChangeAspect="1"/>
            </p:cNvPicPr>
            <p:nvPr>
              <p:custDataLst>
                <p:tags r:id="rId5"/>
              </p:custDataLst>
            </p:nvPr>
          </p:nvPicPr>
          <p:blipFill>
            <a:blip r:embed="rId4"/>
            <a:stretch>
              <a:fillRect/>
            </a:stretch>
          </p:blipFill>
          <p:spPr>
            <a:xfrm>
              <a:off x="6975231" y="0"/>
              <a:ext cx="5216769" cy="1954091"/>
            </a:xfrm>
            <a:prstGeom prst="rect">
              <a:avLst/>
            </a:prstGeom>
            <a:noFill/>
            <a:ln w="9525">
              <a:noFill/>
            </a:ln>
          </p:spPr>
        </p:pic>
        <p:pic>
          <p:nvPicPr>
            <p:cNvPr id="10244" name="图片 10"/>
            <p:cNvPicPr>
              <a:picLocks noChangeAspect="1"/>
            </p:cNvPicPr>
            <p:nvPr>
              <p:custDataLst>
                <p:tags r:id="rId7"/>
              </p:custDataLst>
            </p:nvPr>
          </p:nvPicPr>
          <p:blipFill>
            <a:blip r:embed="rId6"/>
            <a:stretch>
              <a:fillRect/>
            </a:stretch>
          </p:blipFill>
          <p:spPr>
            <a:xfrm flipH="1">
              <a:off x="6975230" y="1877891"/>
              <a:ext cx="5216769" cy="2045677"/>
            </a:xfrm>
            <a:prstGeom prst="rect">
              <a:avLst/>
            </a:prstGeom>
            <a:noFill/>
            <a:ln w="9525">
              <a:noFill/>
            </a:ln>
          </p:spPr>
        </p:pic>
        <p:pic>
          <p:nvPicPr>
            <p:cNvPr id="10245" name="图片 11"/>
            <p:cNvPicPr>
              <a:picLocks noChangeAspect="1"/>
            </p:cNvPicPr>
            <p:nvPr>
              <p:custDataLst>
                <p:tags r:id="rId9"/>
              </p:custDataLst>
            </p:nvPr>
          </p:nvPicPr>
          <p:blipFill>
            <a:blip r:embed="rId8"/>
            <a:stretch>
              <a:fillRect/>
            </a:stretch>
          </p:blipFill>
          <p:spPr>
            <a:xfrm>
              <a:off x="-1" y="3923568"/>
              <a:ext cx="6975231" cy="1424208"/>
            </a:xfrm>
            <a:prstGeom prst="rect">
              <a:avLst/>
            </a:prstGeom>
            <a:noFill/>
            <a:ln w="9525">
              <a:noFill/>
            </a:ln>
          </p:spPr>
        </p:pic>
        <p:pic>
          <p:nvPicPr>
            <p:cNvPr id="10246" name="图片 12"/>
            <p:cNvPicPr>
              <a:picLocks noChangeAspect="1"/>
            </p:cNvPicPr>
            <p:nvPr>
              <p:custDataLst>
                <p:tags r:id="rId10"/>
              </p:custDataLst>
            </p:nvPr>
          </p:nvPicPr>
          <p:blipFill>
            <a:blip r:embed="rId8"/>
            <a:stretch>
              <a:fillRect/>
            </a:stretch>
          </p:blipFill>
          <p:spPr>
            <a:xfrm flipV="1">
              <a:off x="-2" y="5331230"/>
              <a:ext cx="6975231" cy="1526770"/>
            </a:xfrm>
            <a:prstGeom prst="rect">
              <a:avLst/>
            </a:prstGeom>
            <a:noFill/>
            <a:ln w="9525">
              <a:noFill/>
            </a:ln>
          </p:spPr>
        </p:pic>
        <p:pic>
          <p:nvPicPr>
            <p:cNvPr id="10247" name="图片 13"/>
            <p:cNvPicPr>
              <a:picLocks noChangeAspect="1"/>
            </p:cNvPicPr>
            <p:nvPr>
              <p:custDataLst>
                <p:tags r:id="rId12"/>
              </p:custDataLst>
            </p:nvPr>
          </p:nvPicPr>
          <p:blipFill>
            <a:blip r:embed="rId11"/>
            <a:stretch>
              <a:fillRect/>
            </a:stretch>
          </p:blipFill>
          <p:spPr>
            <a:xfrm flipH="1">
              <a:off x="6975228" y="3907022"/>
              <a:ext cx="5216771" cy="1424208"/>
            </a:xfrm>
            <a:prstGeom prst="rect">
              <a:avLst/>
            </a:prstGeom>
            <a:noFill/>
            <a:ln w="9525">
              <a:noFill/>
            </a:ln>
          </p:spPr>
        </p:pic>
        <p:pic>
          <p:nvPicPr>
            <p:cNvPr id="10248" name="图片 14"/>
            <p:cNvPicPr>
              <a:picLocks noChangeAspect="1"/>
            </p:cNvPicPr>
            <p:nvPr>
              <p:custDataLst>
                <p:tags r:id="rId13"/>
              </p:custDataLst>
            </p:nvPr>
          </p:nvPicPr>
          <p:blipFill>
            <a:blip r:embed="rId11"/>
            <a:stretch>
              <a:fillRect/>
            </a:stretch>
          </p:blipFill>
          <p:spPr>
            <a:xfrm flipH="1" flipV="1">
              <a:off x="6975228" y="5326360"/>
              <a:ext cx="5216772" cy="1531640"/>
            </a:xfrm>
            <a:prstGeom prst="rect">
              <a:avLst/>
            </a:prstGeom>
            <a:noFill/>
            <a:ln w="9525">
              <a:noFill/>
            </a:ln>
          </p:spPr>
        </p:pic>
      </p:grpSp>
      <p:grpSp>
        <p:nvGrpSpPr>
          <p:cNvPr id="6" name="组合 5"/>
          <p:cNvGrpSpPr/>
          <p:nvPr>
            <p:custDataLst>
              <p:tags r:id="rId14"/>
            </p:custDataLst>
          </p:nvPr>
        </p:nvGrpSpPr>
        <p:grpSpPr>
          <a:xfrm>
            <a:off x="6762750" y="1576705"/>
            <a:ext cx="4942205" cy="4785995"/>
            <a:chOff x="5975" y="2815"/>
            <a:chExt cx="7783" cy="7537"/>
          </a:xfrm>
        </p:grpSpPr>
        <p:sp>
          <p:nvSpPr>
            <p:cNvPr id="8" name="椭圆 7"/>
            <p:cNvSpPr/>
            <p:nvPr>
              <p:custDataLst>
                <p:tags r:id="rId15"/>
              </p:custDataLst>
            </p:nvPr>
          </p:nvSpPr>
          <p:spPr>
            <a:xfrm>
              <a:off x="6474" y="3068"/>
              <a:ext cx="7285" cy="7285"/>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0" name="椭圆 9"/>
            <p:cNvSpPr/>
            <p:nvPr>
              <p:custDataLst>
                <p:tags r:id="rId16"/>
              </p:custDataLst>
            </p:nvPr>
          </p:nvSpPr>
          <p:spPr>
            <a:xfrm>
              <a:off x="5975" y="3769"/>
              <a:ext cx="6358" cy="6359"/>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2" name="椭圆 11"/>
            <p:cNvSpPr/>
            <p:nvPr>
              <p:custDataLst>
                <p:tags r:id="rId17"/>
              </p:custDataLst>
            </p:nvPr>
          </p:nvSpPr>
          <p:spPr>
            <a:xfrm>
              <a:off x="6097" y="2815"/>
              <a:ext cx="6358" cy="6359"/>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13" name="Title 6"/>
          <p:cNvSpPr txBox="1"/>
          <p:nvPr>
            <p:custDataLst>
              <p:tags r:id="rId18"/>
            </p:custDataLst>
          </p:nvPr>
        </p:nvSpPr>
        <p:spPr>
          <a:xfrm>
            <a:off x="532765" y="1435735"/>
            <a:ext cx="5591175" cy="4927600"/>
          </a:xfrm>
          <a:prstGeom prst="rect">
            <a:avLst/>
          </a:prstGeom>
          <a:solidFill>
            <a:schemeClr val="bg2"/>
          </a:solid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79400" lvl="1" indent="0" algn="l" fontAlgn="ctr">
              <a:lnSpc>
                <a:spcPct val="120000"/>
              </a:lnSpc>
              <a:spcBef>
                <a:spcPct val="0"/>
              </a:spcBef>
              <a:spcAft>
                <a:spcPts val="800"/>
              </a:spcAft>
              <a:buSzTx/>
              <a:buFont typeface="Arial" panose="020b0604020202020204" pitchFamily="34" charset="0"/>
              <a:buNone/>
            </a:pPr>
            <a:r>
              <a:rPr lang="zh-CN" altLang="en-US" sz="2000" b="1" spc="16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cs typeface="黑体" panose="02010609060101010101" charset="-122"/>
              </a:rPr>
              <a:t>《别了，“不列颠尼亚”》独出机杼，写法新颖。</a:t>
            </a:r>
          </a:p>
          <a:p>
            <a:pPr marL="533400" lvl="2" indent="0" algn="l" fontAlgn="ctr">
              <a:lnSpc>
                <a:spcPct val="120000"/>
              </a:lnSpc>
              <a:spcBef>
                <a:spcPct val="0"/>
              </a:spcBef>
              <a:spcAft>
                <a:spcPts val="800"/>
              </a:spcAft>
              <a:buSzTx/>
              <a:buFont typeface="+mn-ea"/>
              <a:buNone/>
            </a:pPr>
            <a:r>
              <a:rPr lang="zh-CN" altLang="en-US" sz="2000" b="1" spc="100">
                <a:ln w="3175">
                  <a:noFill/>
                  <a:prstDash val="dash"/>
                </a:ln>
                <a:solidFill>
                  <a:schemeClr val="dk1">
                    <a:lumMod val="75000"/>
                    <a:lumOff val="25000"/>
                  </a:schemeClr>
                </a:solidFill>
                <a:latin typeface="黑体" panose="02010609060101010101" charset="-122"/>
                <a:ea typeface="黑体" panose="02010609060101010101" charset="-122"/>
                <a:cs typeface="微软雅黑" panose="020b0503020204020204" pitchFamily="34" charset="-122"/>
              </a:rPr>
              <a:t>（</a:t>
            </a:r>
            <a:r>
              <a:rPr lang="en-US" altLang="zh-CN" sz="2000" b="1" spc="100">
                <a:ln w="3175">
                  <a:noFill/>
                  <a:prstDash val="dash"/>
                </a:ln>
                <a:solidFill>
                  <a:schemeClr val="dk1">
                    <a:lumMod val="75000"/>
                    <a:lumOff val="25000"/>
                  </a:schemeClr>
                </a:solidFill>
                <a:latin typeface="黑体" panose="02010609060101010101" charset="-122"/>
                <a:ea typeface="黑体" panose="02010609060101010101" charset="-122"/>
                <a:cs typeface="微软雅黑" panose="020b0503020204020204" pitchFamily="34" charset="-122"/>
              </a:rPr>
              <a:t>1</a:t>
            </a:r>
            <a:r>
              <a:rPr lang="zh-CN" altLang="en-US" sz="2000" b="1" spc="100">
                <a:ln w="3175">
                  <a:noFill/>
                  <a:prstDash val="dash"/>
                </a:ln>
                <a:solidFill>
                  <a:schemeClr val="dk1">
                    <a:lumMod val="75000"/>
                    <a:lumOff val="25000"/>
                  </a:schemeClr>
                </a:solidFill>
                <a:latin typeface="黑体" panose="02010609060101010101" charset="-122"/>
                <a:ea typeface="黑体" panose="02010609060101010101" charset="-122"/>
                <a:cs typeface="微软雅黑" panose="020b0503020204020204" pitchFamily="34" charset="-122"/>
              </a:rPr>
              <a:t>）现实场景和背景资料有机融合。</a:t>
            </a:r>
          </a:p>
          <a:p>
            <a:pPr marL="279400" lvl="1" indent="0" algn="l" fontAlgn="ctr">
              <a:lnSpc>
                <a:spcPct val="120000"/>
              </a:lnSpc>
              <a:spcBef>
                <a:spcPct val="0"/>
              </a:spcBef>
              <a:spcAft>
                <a:spcPts val="800"/>
              </a:spcAft>
              <a:buSzTx/>
              <a:buFont typeface="Arial" panose="020b0604020202020204" pitchFamily="34" charset="0"/>
              <a:buNone/>
            </a:pPr>
            <a:r>
              <a:rPr lang="en-US" altLang="zh-CN" sz="2000" b="1" spc="160">
                <a:ln w="3175">
                  <a:noFill/>
                  <a:prstDash val="dash"/>
                </a:ln>
                <a:solidFill>
                  <a:schemeClr val="dk1">
                    <a:lumMod val="75000"/>
                    <a:lumOff val="25000"/>
                  </a:schemeClr>
                </a:solidFill>
                <a:latin typeface="黑体" panose="02010609060101010101" charset="-122"/>
                <a:ea typeface="黑体" panose="02010609060101010101" charset="-122"/>
                <a:cs typeface="微软雅黑" panose="020b0503020204020204" pitchFamily="34" charset="-122"/>
              </a:rPr>
              <a:t>   </a:t>
            </a:r>
            <a:r>
              <a:rPr lang="zh-CN" altLang="en-US" sz="2000" b="1" spc="160">
                <a:ln w="3175">
                  <a:noFill/>
                  <a:prstDash val="dash"/>
                </a:ln>
                <a:solidFill>
                  <a:schemeClr val="dk1">
                    <a:lumMod val="75000"/>
                    <a:lumOff val="25000"/>
                  </a:schemeClr>
                </a:solidFill>
                <a:latin typeface="黑体" panose="02010609060101010101" charset="-122"/>
                <a:ea typeface="黑体" panose="02010609060101010101" charset="-122"/>
                <a:cs typeface="微软雅黑" panose="020b0503020204020204" pitchFamily="34" charset="-122"/>
              </a:rPr>
              <a:t>本文作者在新闻事实发生的现场，将观察、分析得到的第一手材料展示给读者，并适当地加入了一些背景资料。如写彭定康离开港督府，就引入一些关于港督府历史的背景资料；写第二次降旗仪式的时候，加入英国占领了港岛，首次升旗的背景资料。这些背景资料的引入使人在感受到香港回归历史内涵的同时，增强了民族自豪感。</a:t>
            </a:r>
          </a:p>
        </p:txBody>
      </p:sp>
      <p:pic>
        <p:nvPicPr>
          <p:cNvPr id="15" name="图片 14" descr="C:/Users/ADMINI~1/AppData/Local/Temp/picturecompress_20210819072815/output_9.jpgoutput_9"/>
          <p:cNvPicPr>
            <a:picLocks noChangeAspect="1"/>
          </p:cNvPicPr>
          <p:nvPr>
            <p:custDataLst>
              <p:tags r:id="rId20"/>
            </p:custDataLst>
          </p:nvPr>
        </p:nvPicPr>
        <p:blipFill>
          <a:blip r:embed="rId19"/>
          <a:stretch>
            <a:fillRect/>
          </a:stretch>
        </p:blipFill>
        <p:spPr>
          <a:xfrm>
            <a:off x="7099935" y="1835785"/>
            <a:ext cx="4267200" cy="4267200"/>
          </a:xfrm>
          <a:custGeom>
            <a:cxnLst>
              <a:cxn ang="3">
                <a:pos x="hc" y="t"/>
              </a:cxn>
              <a:cxn ang="cd2">
                <a:pos x="l" y="vc"/>
              </a:cxn>
              <a:cxn ang="cd4">
                <a:pos x="hc" y="b"/>
              </a:cxn>
              <a:cxn ang="0">
                <a:pos x="r" y="vc"/>
              </a:cxn>
            </a:cxnLst>
            <a:rect l="l" t="t" r="r" b="b"/>
            <a:pathLst>
              <a:path w="6720" h="6720">
                <a:moveTo>
                  <a:pt x="3360" y="0"/>
                </a:moveTo>
                <a:cubicBezTo>
                  <a:pt x="5216" y="0"/>
                  <a:pt x="6720" y="1504"/>
                  <a:pt x="6720" y="3360"/>
                </a:cubicBezTo>
                <a:cubicBezTo>
                  <a:pt x="6720" y="5216"/>
                  <a:pt x="5216" y="6720"/>
                  <a:pt x="3360" y="6720"/>
                </a:cubicBezTo>
                <a:cubicBezTo>
                  <a:pt x="1504" y="6720"/>
                  <a:pt x="0" y="5216"/>
                  <a:pt x="0" y="3360"/>
                </a:cubicBezTo>
                <a:cubicBezTo>
                  <a:pt x="0" y="1504"/>
                  <a:pt x="1504" y="0"/>
                  <a:pt x="3360" y="0"/>
                </a:cubicBezTo>
                <a:close/>
              </a:path>
            </a:pathLst>
          </a:custGeom>
        </p:spPr>
      </p:pic>
      <p:sp>
        <p:nvSpPr>
          <p:cNvPr id="100" name="文本框 99"/>
          <p:cNvSpPr txBox="1"/>
          <p:nvPr>
            <p:custDataLst>
              <p:tags r:id="rId21"/>
            </p:custDataLst>
          </p:nvPr>
        </p:nvSpPr>
        <p:spPr>
          <a:xfrm>
            <a:off x="532765" y="337820"/>
            <a:ext cx="11172825" cy="829945"/>
          </a:xfrm>
          <a:prstGeom prst="rect">
            <a:avLst/>
          </a:prstGeom>
          <a:solidFill>
            <a:schemeClr val="accent1"/>
          </a:solidFill>
          <a:ln w="9525">
            <a:noFill/>
          </a:ln>
        </p:spPr>
        <p:txBody>
          <a:bodyPr wrap="square">
            <a:spAutoFit/>
          </a:bodyPr>
          <a:lstStyle/>
          <a:p>
            <a:pPr indent="0"/>
            <a:r>
              <a:rPr lang="en-US" altLang="zh-CN" sz="2400" b="0">
                <a:latin typeface="方正粗黑宋简体" panose="02000000000000000000" charset="-122"/>
                <a:ea typeface="方正粗黑宋简体" panose="02000000000000000000" charset="-122"/>
                <a:cs typeface="方正粗黑宋简体" panose="02000000000000000000" charset="-122"/>
              </a:rPr>
              <a:t>1.</a:t>
            </a:r>
            <a:r>
              <a:rPr lang="zh-CN" sz="2400" b="0">
                <a:latin typeface="方正粗黑宋简体" panose="02000000000000000000" charset="-122"/>
                <a:ea typeface="方正粗黑宋简体" panose="02000000000000000000" charset="-122"/>
                <a:cs typeface="方正粗黑宋简体" panose="02000000000000000000" charset="-122"/>
              </a:rPr>
              <a:t>全球共有数百家新闻机构对香港回归进行了采访和报道，《别了，“不列颠尼亚”》能在众多的报道中脱颖而出，它在写作上有何特色？</a:t>
            </a:r>
            <a:endParaRPr lang="zh-CN" altLang="en-US" sz="2400">
              <a:latin typeface="方正粗黑宋简体" panose="02000000000000000000" charset="-122"/>
              <a:ea typeface="方正粗黑宋简体" panose="02000000000000000000" charset="-122"/>
              <a:cs typeface="方正粗黑宋简体" panose="02000000000000000000" charset="-122"/>
            </a:endParaRPr>
          </a:p>
        </p:txBody>
      </p:sp>
    </p:spTree>
    <p:custDataLst>
      <p:tags r:id="rId2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3">
                                            <p:txEl>
                                              <p:pRg st="1" end="1"/>
                                            </p:txEl>
                                          </p:spTgt>
                                        </p:tgtEl>
                                        <p:attrNameLst>
                                          <p:attrName>style.visibility</p:attrName>
                                        </p:attrNameLst>
                                      </p:cBhvr>
                                      <p:to>
                                        <p:strVal val="visible"/>
                                      </p:to>
                                    </p:set>
                                    <p:anim calcmode="lin" valueType="num">
                                      <p:cBhvr additive="base">
                                        <p:cTn id="19" dur="500" fill="hold"/>
                                        <p:tgtEl>
                                          <p:spTgt spid="1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3">
                                            <p:txEl>
                                              <p:pRg st="2" end="2"/>
                                            </p:txEl>
                                          </p:spTgt>
                                        </p:tgtEl>
                                        <p:attrNameLst>
                                          <p:attrName>style.visibility</p:attrName>
                                        </p:attrNameLst>
                                      </p:cBhvr>
                                      <p:to>
                                        <p:strVal val="visible"/>
                                      </p:to>
                                    </p:set>
                                    <p:anim calcmode="lin" valueType="num">
                                      <p:cBhvr additive="base">
                                        <p:cTn id="25" dur="500" fill="hold"/>
                                        <p:tgtEl>
                                          <p:spTgt spid="1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241" name="组 15"/>
          <p:cNvGrpSpPr/>
          <p:nvPr/>
        </p:nvGrpSpPr>
        <p:grpSpPr>
          <a:xfrm>
            <a:off x="0" y="-26670"/>
            <a:ext cx="12192000" cy="6858000"/>
            <a:chOff x="-2" y="0"/>
            <a:chExt cx="12192002" cy="6858000"/>
          </a:xfrm>
          <a:solidFill>
            <a:schemeClr val="bg2"/>
          </a:solidFill>
        </p:grpSpPr>
        <p:pic>
          <p:nvPicPr>
            <p:cNvPr id="10242" name="图片 6"/>
            <p:cNvPicPr>
              <a:picLocks noChangeAspect="1"/>
            </p:cNvPicPr>
            <p:nvPr>
              <p:custDataLst>
                <p:tags r:id="rId3"/>
              </p:custDataLst>
            </p:nvPr>
          </p:nvPicPr>
          <p:blipFill>
            <a:blip r:embed="rId2"/>
            <a:stretch>
              <a:fillRect/>
            </a:stretch>
          </p:blipFill>
          <p:spPr>
            <a:xfrm>
              <a:off x="0" y="0"/>
              <a:ext cx="6975231" cy="3923568"/>
            </a:xfrm>
            <a:prstGeom prst="rect">
              <a:avLst/>
            </a:prstGeom>
            <a:grpFill/>
            <a:ln w="9525">
              <a:noFill/>
            </a:ln>
          </p:spPr>
        </p:pic>
        <p:pic>
          <p:nvPicPr>
            <p:cNvPr id="10243" name="图片 8"/>
            <p:cNvPicPr>
              <a:picLocks noChangeAspect="1"/>
            </p:cNvPicPr>
            <p:nvPr>
              <p:custDataLst>
                <p:tags r:id="rId5"/>
              </p:custDataLst>
            </p:nvPr>
          </p:nvPicPr>
          <p:blipFill>
            <a:blip r:embed="rId4"/>
            <a:stretch>
              <a:fillRect/>
            </a:stretch>
          </p:blipFill>
          <p:spPr>
            <a:xfrm>
              <a:off x="6975231" y="0"/>
              <a:ext cx="5216769" cy="1954091"/>
            </a:xfrm>
            <a:prstGeom prst="rect">
              <a:avLst/>
            </a:prstGeom>
            <a:grpFill/>
            <a:ln w="9525">
              <a:noFill/>
            </a:ln>
          </p:spPr>
        </p:pic>
        <p:pic>
          <p:nvPicPr>
            <p:cNvPr id="10244" name="图片 10"/>
            <p:cNvPicPr>
              <a:picLocks noChangeAspect="1"/>
            </p:cNvPicPr>
            <p:nvPr>
              <p:custDataLst>
                <p:tags r:id="rId7"/>
              </p:custDataLst>
            </p:nvPr>
          </p:nvPicPr>
          <p:blipFill>
            <a:blip r:embed="rId6"/>
            <a:stretch>
              <a:fillRect/>
            </a:stretch>
          </p:blipFill>
          <p:spPr>
            <a:xfrm flipH="1">
              <a:off x="6975230" y="1877891"/>
              <a:ext cx="5216769" cy="2045677"/>
            </a:xfrm>
            <a:prstGeom prst="rect">
              <a:avLst/>
            </a:prstGeom>
            <a:grpFill/>
            <a:ln w="9525">
              <a:noFill/>
            </a:ln>
          </p:spPr>
        </p:pic>
        <p:pic>
          <p:nvPicPr>
            <p:cNvPr id="10245" name="图片 11"/>
            <p:cNvPicPr>
              <a:picLocks noChangeAspect="1"/>
            </p:cNvPicPr>
            <p:nvPr>
              <p:custDataLst>
                <p:tags r:id="rId9"/>
              </p:custDataLst>
            </p:nvPr>
          </p:nvPicPr>
          <p:blipFill>
            <a:blip r:embed="rId8"/>
            <a:stretch>
              <a:fillRect/>
            </a:stretch>
          </p:blipFill>
          <p:spPr>
            <a:xfrm>
              <a:off x="-1" y="3923568"/>
              <a:ext cx="6975231" cy="1424208"/>
            </a:xfrm>
            <a:prstGeom prst="rect">
              <a:avLst/>
            </a:prstGeom>
            <a:grpFill/>
            <a:ln w="9525">
              <a:noFill/>
            </a:ln>
          </p:spPr>
        </p:pic>
        <p:pic>
          <p:nvPicPr>
            <p:cNvPr id="10246" name="图片 12"/>
            <p:cNvPicPr>
              <a:picLocks noChangeAspect="1"/>
            </p:cNvPicPr>
            <p:nvPr>
              <p:custDataLst>
                <p:tags r:id="rId10"/>
              </p:custDataLst>
            </p:nvPr>
          </p:nvPicPr>
          <p:blipFill>
            <a:blip r:embed="rId8"/>
            <a:stretch>
              <a:fillRect/>
            </a:stretch>
          </p:blipFill>
          <p:spPr>
            <a:xfrm flipV="1">
              <a:off x="-2" y="5331230"/>
              <a:ext cx="6975231" cy="1526770"/>
            </a:xfrm>
            <a:prstGeom prst="rect">
              <a:avLst/>
            </a:prstGeom>
            <a:grpFill/>
            <a:ln w="9525">
              <a:noFill/>
            </a:ln>
          </p:spPr>
        </p:pic>
        <p:pic>
          <p:nvPicPr>
            <p:cNvPr id="10247" name="图片 13"/>
            <p:cNvPicPr>
              <a:picLocks noChangeAspect="1"/>
            </p:cNvPicPr>
            <p:nvPr>
              <p:custDataLst>
                <p:tags r:id="rId12"/>
              </p:custDataLst>
            </p:nvPr>
          </p:nvPicPr>
          <p:blipFill>
            <a:blip r:embed="rId11"/>
            <a:stretch>
              <a:fillRect/>
            </a:stretch>
          </p:blipFill>
          <p:spPr>
            <a:xfrm flipH="1">
              <a:off x="6975228" y="3907022"/>
              <a:ext cx="5216771" cy="1424208"/>
            </a:xfrm>
            <a:prstGeom prst="rect">
              <a:avLst/>
            </a:prstGeom>
            <a:grpFill/>
            <a:ln w="9525">
              <a:noFill/>
            </a:ln>
          </p:spPr>
        </p:pic>
        <p:pic>
          <p:nvPicPr>
            <p:cNvPr id="10248" name="图片 14"/>
            <p:cNvPicPr>
              <a:picLocks noChangeAspect="1"/>
            </p:cNvPicPr>
            <p:nvPr>
              <p:custDataLst>
                <p:tags r:id="rId13"/>
              </p:custDataLst>
            </p:nvPr>
          </p:nvPicPr>
          <p:blipFill>
            <a:blip r:embed="rId11"/>
            <a:stretch>
              <a:fillRect/>
            </a:stretch>
          </p:blipFill>
          <p:spPr>
            <a:xfrm flipH="1" flipV="1">
              <a:off x="6975228" y="5326360"/>
              <a:ext cx="5216772" cy="1531640"/>
            </a:xfrm>
            <a:prstGeom prst="rect">
              <a:avLst/>
            </a:prstGeom>
            <a:grpFill/>
            <a:ln w="9525">
              <a:noFill/>
            </a:ln>
          </p:spPr>
        </p:pic>
      </p:grpSp>
      <p:grpSp>
        <p:nvGrpSpPr>
          <p:cNvPr id="6" name="组合 5"/>
          <p:cNvGrpSpPr/>
          <p:nvPr>
            <p:custDataLst>
              <p:tags r:id="rId14"/>
            </p:custDataLst>
          </p:nvPr>
        </p:nvGrpSpPr>
        <p:grpSpPr>
          <a:xfrm>
            <a:off x="6714490" y="798195"/>
            <a:ext cx="4942205" cy="4785995"/>
            <a:chOff x="5975" y="2815"/>
            <a:chExt cx="7783" cy="7537"/>
          </a:xfrm>
        </p:grpSpPr>
        <p:sp>
          <p:nvSpPr>
            <p:cNvPr id="8" name="椭圆 7"/>
            <p:cNvSpPr/>
            <p:nvPr>
              <p:custDataLst>
                <p:tags r:id="rId15"/>
              </p:custDataLst>
            </p:nvPr>
          </p:nvSpPr>
          <p:spPr>
            <a:xfrm>
              <a:off x="6474" y="3068"/>
              <a:ext cx="7285" cy="7285"/>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0" name="椭圆 9"/>
            <p:cNvSpPr/>
            <p:nvPr>
              <p:custDataLst>
                <p:tags r:id="rId16"/>
              </p:custDataLst>
            </p:nvPr>
          </p:nvSpPr>
          <p:spPr>
            <a:xfrm>
              <a:off x="5975" y="3769"/>
              <a:ext cx="6358" cy="6359"/>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2" name="椭圆 11"/>
            <p:cNvSpPr/>
            <p:nvPr>
              <p:custDataLst>
                <p:tags r:id="rId17"/>
              </p:custDataLst>
            </p:nvPr>
          </p:nvSpPr>
          <p:spPr>
            <a:xfrm>
              <a:off x="6097" y="2815"/>
              <a:ext cx="6358" cy="6359"/>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13" name="Title 6"/>
          <p:cNvSpPr txBox="1"/>
          <p:nvPr>
            <p:custDataLst>
              <p:tags r:id="rId18"/>
            </p:custDataLst>
          </p:nvPr>
        </p:nvSpPr>
        <p:spPr>
          <a:xfrm>
            <a:off x="694055" y="361950"/>
            <a:ext cx="5734685" cy="5641975"/>
          </a:xfrm>
          <a:prstGeom prst="rect">
            <a:avLst/>
          </a:prstGeom>
          <a:solidFill>
            <a:schemeClr val="bg2"/>
          </a:solid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ct val="0"/>
              </a:spcBef>
              <a:spcAft>
                <a:spcPts val="800"/>
              </a:spcAft>
              <a:buSzTx/>
              <a:buFont typeface="+mn-ea"/>
            </a:pPr>
            <a:r>
              <a:rPr altLang="zh-CN" sz="2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（2）切入点小，以独特的视角揭露事件的重要内涵。</a:t>
            </a:r>
          </a:p>
          <a:p>
            <a:pPr lvl="0" indent="0" algn="l" fontAlgn="ctr">
              <a:lnSpc>
                <a:spcPct val="120000"/>
              </a:lnSpc>
              <a:spcBef>
                <a:spcPct val="0"/>
              </a:spcBef>
              <a:spcAft>
                <a:spcPts val="800"/>
              </a:spcAft>
              <a:buSzTx/>
              <a:buFont typeface="+mn-ea"/>
            </a:pPr>
            <a:r>
              <a:rPr altLang="zh-CN" sz="2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altLang="zh-CN" sz="2400" b="1" spc="160">
                <a:ln w="3175">
                  <a:noFill/>
                  <a:prstDash val="dash"/>
                </a:ln>
                <a:solidFill>
                  <a:schemeClr val="dk1">
                    <a:lumMod val="75000"/>
                    <a:lumOff val="25000"/>
                  </a:schemeClr>
                </a:solidFill>
                <a:latin typeface="黑体" panose="02010609060101010101" charset="-122"/>
                <a:ea typeface="黑体" panose="02010609060101010101" charset="-122"/>
                <a:cs typeface="微软雅黑" panose="020b0503020204020204" pitchFamily="34" charset="-122"/>
                <a:sym typeface="+mn-ea"/>
              </a:rPr>
              <a:t>作者写香港回归这一举世瞩目的重大事件，没有选择宏大的场面作为切入点，写交接仪式隆重、庄严的现场，或者写人们欢欣鼓舞欢庆香港回归的场面，更没有对这一事件进行政治性分析，而是选择了英方撤离这样一个角度，并且把离任港督乘英国皇家游轮撒离香港这一事件放在历史背景中。这样写，不仅独特新颖，而且更有利于揭示这一事件的历史意义</a:t>
            </a:r>
            <a:r>
              <a:rPr altLang="zh-CN" sz="2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pic>
        <p:nvPicPr>
          <p:cNvPr id="15" name="图片 14" descr="C:/Users/ADMINI~1/AppData/Local/Temp/picturecompress_20210819072815/output_10.jpgoutput_10"/>
          <p:cNvPicPr>
            <a:picLocks noChangeAspect="1"/>
          </p:cNvPicPr>
          <p:nvPr>
            <p:custDataLst>
              <p:tags r:id="rId20"/>
            </p:custDataLst>
          </p:nvPr>
        </p:nvPicPr>
        <p:blipFill>
          <a:blip r:embed="rId19"/>
          <a:stretch>
            <a:fillRect/>
          </a:stretch>
        </p:blipFill>
        <p:spPr>
          <a:xfrm>
            <a:off x="7087870" y="1286510"/>
            <a:ext cx="4267200" cy="4267200"/>
          </a:xfrm>
          <a:custGeom>
            <a:cxnLst>
              <a:cxn ang="3">
                <a:pos x="hc" y="t"/>
              </a:cxn>
              <a:cxn ang="cd2">
                <a:pos x="l" y="vc"/>
              </a:cxn>
              <a:cxn ang="cd4">
                <a:pos x="hc" y="b"/>
              </a:cxn>
              <a:cxn ang="0">
                <a:pos x="r" y="vc"/>
              </a:cxn>
            </a:cxnLst>
            <a:rect l="l" t="t" r="r" b="b"/>
            <a:pathLst>
              <a:path w="6720" h="6720">
                <a:moveTo>
                  <a:pt x="3360" y="0"/>
                </a:moveTo>
                <a:cubicBezTo>
                  <a:pt x="5216" y="0"/>
                  <a:pt x="6720" y="1504"/>
                  <a:pt x="6720" y="3360"/>
                </a:cubicBezTo>
                <a:cubicBezTo>
                  <a:pt x="6720" y="5216"/>
                  <a:pt x="5216" y="6720"/>
                  <a:pt x="3360" y="6720"/>
                </a:cubicBezTo>
                <a:cubicBezTo>
                  <a:pt x="1504" y="6720"/>
                  <a:pt x="0" y="5216"/>
                  <a:pt x="0" y="3360"/>
                </a:cubicBezTo>
                <a:cubicBezTo>
                  <a:pt x="0" y="1504"/>
                  <a:pt x="1504" y="0"/>
                  <a:pt x="3360" y="0"/>
                </a:cubicBezTo>
                <a:close/>
              </a:path>
            </a:pathLst>
          </a:custGeom>
        </p:spPr>
      </p:pic>
    </p:spTree>
    <p:custDataLst>
      <p:tags r:id="rId2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3">
                                            <p:txEl>
                                              <p:pRg st="1" end="1"/>
                                            </p:txEl>
                                          </p:spTgt>
                                        </p:tgtEl>
                                        <p:attrNameLst>
                                          <p:attrName>style.visibility</p:attrName>
                                        </p:attrNameLst>
                                      </p:cBhvr>
                                      <p:to>
                                        <p:strVal val="visible"/>
                                      </p:to>
                                    </p:set>
                                    <p:anim calcmode="lin" valueType="num">
                                      <p:cBhvr additive="base">
                                        <p:cTn id="13" dur="500" fill="hold"/>
                                        <p:tgtEl>
                                          <p:spTgt spid="1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241" name="组 15"/>
          <p:cNvGrpSpPr/>
          <p:nvPr/>
        </p:nvGrpSpPr>
        <p:grpSpPr>
          <a:xfrm>
            <a:off x="55880" y="0"/>
            <a:ext cx="12192000" cy="6858000"/>
            <a:chOff x="-2" y="0"/>
            <a:chExt cx="12192002" cy="6858000"/>
          </a:xfrm>
        </p:grpSpPr>
        <p:pic>
          <p:nvPicPr>
            <p:cNvPr id="10242" name="图片 6"/>
            <p:cNvPicPr>
              <a:picLocks noChangeAspect="1"/>
            </p:cNvPicPr>
            <p:nvPr>
              <p:custDataLst>
                <p:tags r:id="rId3"/>
              </p:custDataLst>
            </p:nvPr>
          </p:nvPicPr>
          <p:blipFill>
            <a:blip r:embed="rId2"/>
            <a:stretch>
              <a:fillRect/>
            </a:stretch>
          </p:blipFill>
          <p:spPr>
            <a:xfrm>
              <a:off x="0" y="0"/>
              <a:ext cx="6975231" cy="3923568"/>
            </a:xfrm>
            <a:prstGeom prst="rect">
              <a:avLst/>
            </a:prstGeom>
            <a:noFill/>
            <a:ln w="9525">
              <a:noFill/>
            </a:ln>
          </p:spPr>
        </p:pic>
        <p:pic>
          <p:nvPicPr>
            <p:cNvPr id="10243" name="图片 8"/>
            <p:cNvPicPr>
              <a:picLocks noChangeAspect="1"/>
            </p:cNvPicPr>
            <p:nvPr>
              <p:custDataLst>
                <p:tags r:id="rId5"/>
              </p:custDataLst>
            </p:nvPr>
          </p:nvPicPr>
          <p:blipFill>
            <a:blip r:embed="rId4"/>
            <a:stretch>
              <a:fillRect/>
            </a:stretch>
          </p:blipFill>
          <p:spPr>
            <a:xfrm>
              <a:off x="6975231" y="0"/>
              <a:ext cx="5216769" cy="1954091"/>
            </a:xfrm>
            <a:prstGeom prst="rect">
              <a:avLst/>
            </a:prstGeom>
            <a:noFill/>
            <a:ln w="9525">
              <a:noFill/>
            </a:ln>
          </p:spPr>
        </p:pic>
        <p:pic>
          <p:nvPicPr>
            <p:cNvPr id="10244" name="图片 10"/>
            <p:cNvPicPr>
              <a:picLocks noChangeAspect="1"/>
            </p:cNvPicPr>
            <p:nvPr>
              <p:custDataLst>
                <p:tags r:id="rId7"/>
              </p:custDataLst>
            </p:nvPr>
          </p:nvPicPr>
          <p:blipFill>
            <a:blip r:embed="rId6"/>
            <a:stretch>
              <a:fillRect/>
            </a:stretch>
          </p:blipFill>
          <p:spPr>
            <a:xfrm flipH="1">
              <a:off x="6975230" y="1877891"/>
              <a:ext cx="5216769" cy="2045677"/>
            </a:xfrm>
            <a:prstGeom prst="rect">
              <a:avLst/>
            </a:prstGeom>
            <a:noFill/>
            <a:ln w="9525">
              <a:noFill/>
            </a:ln>
          </p:spPr>
        </p:pic>
        <p:pic>
          <p:nvPicPr>
            <p:cNvPr id="10245" name="图片 11"/>
            <p:cNvPicPr>
              <a:picLocks noChangeAspect="1"/>
            </p:cNvPicPr>
            <p:nvPr>
              <p:custDataLst>
                <p:tags r:id="rId9"/>
              </p:custDataLst>
            </p:nvPr>
          </p:nvPicPr>
          <p:blipFill>
            <a:blip r:embed="rId8"/>
            <a:stretch>
              <a:fillRect/>
            </a:stretch>
          </p:blipFill>
          <p:spPr>
            <a:xfrm>
              <a:off x="-1" y="3923568"/>
              <a:ext cx="6975231" cy="1424208"/>
            </a:xfrm>
            <a:prstGeom prst="rect">
              <a:avLst/>
            </a:prstGeom>
            <a:noFill/>
            <a:ln w="9525">
              <a:noFill/>
            </a:ln>
          </p:spPr>
        </p:pic>
        <p:pic>
          <p:nvPicPr>
            <p:cNvPr id="10246" name="图片 12"/>
            <p:cNvPicPr>
              <a:picLocks noChangeAspect="1"/>
            </p:cNvPicPr>
            <p:nvPr>
              <p:custDataLst>
                <p:tags r:id="rId10"/>
              </p:custDataLst>
            </p:nvPr>
          </p:nvPicPr>
          <p:blipFill>
            <a:blip r:embed="rId8"/>
            <a:stretch>
              <a:fillRect/>
            </a:stretch>
          </p:blipFill>
          <p:spPr>
            <a:xfrm flipV="1">
              <a:off x="-2" y="5331230"/>
              <a:ext cx="6975231" cy="1526770"/>
            </a:xfrm>
            <a:prstGeom prst="rect">
              <a:avLst/>
            </a:prstGeom>
            <a:noFill/>
            <a:ln w="9525">
              <a:noFill/>
            </a:ln>
          </p:spPr>
        </p:pic>
        <p:pic>
          <p:nvPicPr>
            <p:cNvPr id="10247" name="图片 13"/>
            <p:cNvPicPr>
              <a:picLocks noChangeAspect="1"/>
            </p:cNvPicPr>
            <p:nvPr>
              <p:custDataLst>
                <p:tags r:id="rId12"/>
              </p:custDataLst>
            </p:nvPr>
          </p:nvPicPr>
          <p:blipFill>
            <a:blip r:embed="rId11"/>
            <a:stretch>
              <a:fillRect/>
            </a:stretch>
          </p:blipFill>
          <p:spPr>
            <a:xfrm flipH="1">
              <a:off x="6975228" y="3907022"/>
              <a:ext cx="5216771" cy="1424208"/>
            </a:xfrm>
            <a:prstGeom prst="rect">
              <a:avLst/>
            </a:prstGeom>
            <a:noFill/>
            <a:ln w="9525">
              <a:noFill/>
            </a:ln>
          </p:spPr>
        </p:pic>
        <p:pic>
          <p:nvPicPr>
            <p:cNvPr id="10248" name="图片 14"/>
            <p:cNvPicPr>
              <a:picLocks noChangeAspect="1"/>
            </p:cNvPicPr>
            <p:nvPr>
              <p:custDataLst>
                <p:tags r:id="rId13"/>
              </p:custDataLst>
            </p:nvPr>
          </p:nvPicPr>
          <p:blipFill>
            <a:blip r:embed="rId11"/>
            <a:stretch>
              <a:fillRect/>
            </a:stretch>
          </p:blipFill>
          <p:spPr>
            <a:xfrm flipH="1" flipV="1">
              <a:off x="6975228" y="5326360"/>
              <a:ext cx="5216772" cy="1531640"/>
            </a:xfrm>
            <a:prstGeom prst="rect">
              <a:avLst/>
            </a:prstGeom>
            <a:noFill/>
            <a:ln w="9525">
              <a:noFill/>
            </a:ln>
          </p:spPr>
        </p:pic>
      </p:grpSp>
      <p:grpSp>
        <p:nvGrpSpPr>
          <p:cNvPr id="6" name="组合 5"/>
          <p:cNvGrpSpPr/>
          <p:nvPr>
            <p:custDataLst>
              <p:tags r:id="rId14"/>
            </p:custDataLst>
          </p:nvPr>
        </p:nvGrpSpPr>
        <p:grpSpPr>
          <a:xfrm>
            <a:off x="6714490" y="798195"/>
            <a:ext cx="4942205" cy="4785995"/>
            <a:chOff x="5975" y="2815"/>
            <a:chExt cx="7783" cy="7537"/>
          </a:xfrm>
        </p:grpSpPr>
        <p:sp>
          <p:nvSpPr>
            <p:cNvPr id="8" name="椭圆 7"/>
            <p:cNvSpPr/>
            <p:nvPr>
              <p:custDataLst>
                <p:tags r:id="rId15"/>
              </p:custDataLst>
            </p:nvPr>
          </p:nvSpPr>
          <p:spPr>
            <a:xfrm>
              <a:off x="6474" y="3068"/>
              <a:ext cx="7285" cy="7285"/>
            </a:xfrm>
            <a:prstGeom prst="ellipse">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0" name="椭圆 9"/>
            <p:cNvSpPr/>
            <p:nvPr>
              <p:custDataLst>
                <p:tags r:id="rId16"/>
              </p:custDataLst>
            </p:nvPr>
          </p:nvSpPr>
          <p:spPr>
            <a:xfrm>
              <a:off x="5975" y="3769"/>
              <a:ext cx="6358" cy="6359"/>
            </a:xfrm>
            <a:prstGeom prst="ellips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2" name="椭圆 11"/>
            <p:cNvSpPr/>
            <p:nvPr>
              <p:custDataLst>
                <p:tags r:id="rId17"/>
              </p:custDataLst>
            </p:nvPr>
          </p:nvSpPr>
          <p:spPr>
            <a:xfrm>
              <a:off x="6097" y="2815"/>
              <a:ext cx="6358" cy="6359"/>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grpSp>
      <p:sp>
        <p:nvSpPr>
          <p:cNvPr id="13" name="Title 6"/>
          <p:cNvSpPr txBox="1"/>
          <p:nvPr>
            <p:custDataLst>
              <p:tags r:id="rId18"/>
            </p:custDataLst>
          </p:nvPr>
        </p:nvSpPr>
        <p:spPr>
          <a:xfrm>
            <a:off x="694055" y="361950"/>
            <a:ext cx="5734685" cy="5641975"/>
          </a:xfrm>
          <a:prstGeom prst="rect">
            <a:avLst/>
          </a:prstGeom>
          <a:solidFill>
            <a:schemeClr val="bg2"/>
          </a:solid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ct val="0"/>
              </a:spcBef>
              <a:spcAft>
                <a:spcPts val="800"/>
              </a:spcAft>
              <a:buSzTx/>
              <a:buFont typeface="+mn-ea"/>
            </a:pPr>
            <a:r>
              <a:rPr altLang="zh-CN" sz="2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（3）语言含蓄，借景寓意。</a:t>
            </a:r>
          </a:p>
          <a:p>
            <a:pPr lvl="0" indent="0" algn="l" fontAlgn="ctr">
              <a:lnSpc>
                <a:spcPct val="120000"/>
              </a:lnSpc>
              <a:spcBef>
                <a:spcPct val="0"/>
              </a:spcBef>
              <a:spcAft>
                <a:spcPts val="800"/>
              </a:spcAft>
              <a:buSzTx/>
              <a:buFont typeface="+mn-ea"/>
            </a:pPr>
            <a:r>
              <a:rPr altLang="zh-CN" sz="2400" b="1" spc="16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altLang="zh-CN" sz="2400" b="1" spc="160">
                <a:ln w="3175">
                  <a:noFill/>
                  <a:prstDash val="dash"/>
                </a:ln>
                <a:solidFill>
                  <a:schemeClr val="dk1">
                    <a:lumMod val="75000"/>
                    <a:lumOff val="25000"/>
                  </a:schemeClr>
                </a:solidFill>
                <a:latin typeface="黑体" panose="02010609060101010101" charset="-122"/>
                <a:ea typeface="黑体" panose="02010609060101010101" charset="-122"/>
                <a:cs typeface="黑体" panose="02010609060101010101" charset="-122"/>
                <a:sym typeface="+mn-ea"/>
              </a:rPr>
              <a:t>这篇新闻作为政策性新闻，既要抒发我们的民族自豪感，又要保持外交上的主动，所以在语言上就更要讲究用语。作者巧妙地借助现场景物寓意抒情。例如：文章反复叙写降旗与升旗，描写“停泊在港湾中的皇家游轮‘不列颠尼亚’号和邻近大厦上悬挂的巨幅紫荆花图案，恰好构成这个日落仪式的背景”等，将“新”与“旧”“撤离”与“交接”“终结”与“新生”这主题表现得淋漓尽致。</a:t>
            </a:r>
          </a:p>
        </p:txBody>
      </p:sp>
      <p:pic>
        <p:nvPicPr>
          <p:cNvPr id="15" name="图片 14" descr="C:/Users/ADMINI~1/AppData/Local/Temp/picturecompress_20210819072815/output_11.jpgoutput_11"/>
          <p:cNvPicPr>
            <a:picLocks noChangeAspect="1"/>
          </p:cNvPicPr>
          <p:nvPr>
            <p:custDataLst>
              <p:tags r:id="rId20"/>
            </p:custDataLst>
          </p:nvPr>
        </p:nvPicPr>
        <p:blipFill>
          <a:blip r:embed="rId19"/>
          <a:stretch>
            <a:fillRect/>
          </a:stretch>
        </p:blipFill>
        <p:spPr>
          <a:xfrm>
            <a:off x="7087870" y="1286510"/>
            <a:ext cx="4267200" cy="4267200"/>
          </a:xfrm>
          <a:custGeom>
            <a:cxnLst>
              <a:cxn ang="3">
                <a:pos x="hc" y="t"/>
              </a:cxn>
              <a:cxn ang="cd2">
                <a:pos x="l" y="vc"/>
              </a:cxn>
              <a:cxn ang="cd4">
                <a:pos x="hc" y="b"/>
              </a:cxn>
              <a:cxn ang="0">
                <a:pos x="r" y="vc"/>
              </a:cxn>
            </a:cxnLst>
            <a:rect l="l" t="t" r="r" b="b"/>
            <a:pathLst>
              <a:path w="6720" h="6720">
                <a:moveTo>
                  <a:pt x="3360" y="0"/>
                </a:moveTo>
                <a:cubicBezTo>
                  <a:pt x="5216" y="0"/>
                  <a:pt x="6720" y="1504"/>
                  <a:pt x="6720" y="3360"/>
                </a:cubicBezTo>
                <a:cubicBezTo>
                  <a:pt x="6720" y="5216"/>
                  <a:pt x="5216" y="6720"/>
                  <a:pt x="3360" y="6720"/>
                </a:cubicBezTo>
                <a:cubicBezTo>
                  <a:pt x="1504" y="6720"/>
                  <a:pt x="0" y="5216"/>
                  <a:pt x="0" y="3360"/>
                </a:cubicBezTo>
                <a:cubicBezTo>
                  <a:pt x="0" y="1504"/>
                  <a:pt x="1504" y="0"/>
                  <a:pt x="3360" y="0"/>
                </a:cubicBezTo>
                <a:close/>
              </a:path>
            </a:pathLst>
          </a:custGeom>
        </p:spPr>
      </p:pic>
    </p:spTree>
    <p:custDataLst>
      <p:tags r:id="rId2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3">
                                            <p:txEl>
                                              <p:pRg st="1" end="1"/>
                                            </p:txEl>
                                          </p:spTgt>
                                        </p:tgtEl>
                                        <p:attrNameLst>
                                          <p:attrName>style.visibility</p:attrName>
                                        </p:attrNameLst>
                                      </p:cBhvr>
                                      <p:to>
                                        <p:strVal val="visible"/>
                                      </p:to>
                                    </p:set>
                                    <p:anim calcmode="lin" valueType="num">
                                      <p:cBhvr additive="base">
                                        <p:cTn id="13" dur="500" fill="hold"/>
                                        <p:tgtEl>
                                          <p:spTgt spid="1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241" name="组 15"/>
          <p:cNvGrpSpPr/>
          <p:nvPr/>
        </p:nvGrpSpPr>
        <p:grpSpPr>
          <a:xfrm>
            <a:off x="0" y="0"/>
            <a:ext cx="12192000" cy="6858000"/>
            <a:chOff x="-2" y="0"/>
            <a:chExt cx="12192002" cy="6858000"/>
          </a:xfrm>
        </p:grpSpPr>
        <p:pic>
          <p:nvPicPr>
            <p:cNvPr id="10242" name="图片 6"/>
            <p:cNvPicPr>
              <a:picLocks noChangeAspect="1"/>
            </p:cNvPicPr>
            <p:nvPr>
              <p:custDataLst>
                <p:tags r:id="rId3"/>
              </p:custDataLst>
            </p:nvPr>
          </p:nvPicPr>
          <p:blipFill>
            <a:blip r:embed="rId2"/>
            <a:stretch>
              <a:fillRect/>
            </a:stretch>
          </p:blipFill>
          <p:spPr>
            <a:xfrm>
              <a:off x="0" y="0"/>
              <a:ext cx="6975231" cy="3923568"/>
            </a:xfrm>
            <a:prstGeom prst="rect">
              <a:avLst/>
            </a:prstGeom>
            <a:noFill/>
            <a:ln w="9525">
              <a:noFill/>
            </a:ln>
          </p:spPr>
        </p:pic>
        <p:pic>
          <p:nvPicPr>
            <p:cNvPr id="10243" name="图片 8"/>
            <p:cNvPicPr>
              <a:picLocks noChangeAspect="1"/>
            </p:cNvPicPr>
            <p:nvPr>
              <p:custDataLst>
                <p:tags r:id="rId5"/>
              </p:custDataLst>
            </p:nvPr>
          </p:nvPicPr>
          <p:blipFill>
            <a:blip r:embed="rId4"/>
            <a:stretch>
              <a:fillRect/>
            </a:stretch>
          </p:blipFill>
          <p:spPr>
            <a:xfrm>
              <a:off x="6975231" y="0"/>
              <a:ext cx="5216769" cy="1954091"/>
            </a:xfrm>
            <a:prstGeom prst="rect">
              <a:avLst/>
            </a:prstGeom>
            <a:noFill/>
            <a:ln w="9525">
              <a:noFill/>
            </a:ln>
          </p:spPr>
        </p:pic>
        <p:pic>
          <p:nvPicPr>
            <p:cNvPr id="10244" name="图片 10"/>
            <p:cNvPicPr>
              <a:picLocks noChangeAspect="1"/>
            </p:cNvPicPr>
            <p:nvPr>
              <p:custDataLst>
                <p:tags r:id="rId7"/>
              </p:custDataLst>
            </p:nvPr>
          </p:nvPicPr>
          <p:blipFill>
            <a:blip r:embed="rId6"/>
            <a:stretch>
              <a:fillRect/>
            </a:stretch>
          </p:blipFill>
          <p:spPr>
            <a:xfrm flipH="1">
              <a:off x="6975230" y="1877891"/>
              <a:ext cx="5216769" cy="2045677"/>
            </a:xfrm>
            <a:prstGeom prst="rect">
              <a:avLst/>
            </a:prstGeom>
            <a:noFill/>
            <a:ln w="9525">
              <a:noFill/>
            </a:ln>
          </p:spPr>
        </p:pic>
        <p:pic>
          <p:nvPicPr>
            <p:cNvPr id="10245" name="图片 11"/>
            <p:cNvPicPr>
              <a:picLocks noChangeAspect="1"/>
            </p:cNvPicPr>
            <p:nvPr>
              <p:custDataLst>
                <p:tags r:id="rId9"/>
              </p:custDataLst>
            </p:nvPr>
          </p:nvPicPr>
          <p:blipFill>
            <a:blip r:embed="rId8"/>
            <a:stretch>
              <a:fillRect/>
            </a:stretch>
          </p:blipFill>
          <p:spPr>
            <a:xfrm>
              <a:off x="-1" y="3923568"/>
              <a:ext cx="6975231" cy="1424208"/>
            </a:xfrm>
            <a:prstGeom prst="rect">
              <a:avLst/>
            </a:prstGeom>
            <a:noFill/>
            <a:ln w="9525">
              <a:noFill/>
            </a:ln>
          </p:spPr>
        </p:pic>
        <p:pic>
          <p:nvPicPr>
            <p:cNvPr id="10246" name="图片 12"/>
            <p:cNvPicPr>
              <a:picLocks noChangeAspect="1"/>
            </p:cNvPicPr>
            <p:nvPr>
              <p:custDataLst>
                <p:tags r:id="rId10"/>
              </p:custDataLst>
            </p:nvPr>
          </p:nvPicPr>
          <p:blipFill>
            <a:blip r:embed="rId8"/>
            <a:stretch>
              <a:fillRect/>
            </a:stretch>
          </p:blipFill>
          <p:spPr>
            <a:xfrm flipV="1">
              <a:off x="-2" y="5331230"/>
              <a:ext cx="6975231" cy="1526770"/>
            </a:xfrm>
            <a:prstGeom prst="rect">
              <a:avLst/>
            </a:prstGeom>
            <a:noFill/>
            <a:ln w="9525">
              <a:noFill/>
            </a:ln>
          </p:spPr>
        </p:pic>
        <p:pic>
          <p:nvPicPr>
            <p:cNvPr id="10247" name="图片 13"/>
            <p:cNvPicPr>
              <a:picLocks noChangeAspect="1"/>
            </p:cNvPicPr>
            <p:nvPr>
              <p:custDataLst>
                <p:tags r:id="rId12"/>
              </p:custDataLst>
            </p:nvPr>
          </p:nvPicPr>
          <p:blipFill>
            <a:blip r:embed="rId11"/>
            <a:stretch>
              <a:fillRect/>
            </a:stretch>
          </p:blipFill>
          <p:spPr>
            <a:xfrm flipH="1">
              <a:off x="6975228" y="3907022"/>
              <a:ext cx="5216771" cy="1424208"/>
            </a:xfrm>
            <a:prstGeom prst="rect">
              <a:avLst/>
            </a:prstGeom>
            <a:noFill/>
            <a:ln w="9525">
              <a:noFill/>
            </a:ln>
          </p:spPr>
        </p:pic>
        <p:pic>
          <p:nvPicPr>
            <p:cNvPr id="10248" name="图片 14"/>
            <p:cNvPicPr>
              <a:picLocks noChangeAspect="1"/>
            </p:cNvPicPr>
            <p:nvPr>
              <p:custDataLst>
                <p:tags r:id="rId13"/>
              </p:custDataLst>
            </p:nvPr>
          </p:nvPicPr>
          <p:blipFill>
            <a:blip r:embed="rId11"/>
            <a:stretch>
              <a:fillRect/>
            </a:stretch>
          </p:blipFill>
          <p:spPr>
            <a:xfrm flipH="1" flipV="1">
              <a:off x="6975228" y="5326360"/>
              <a:ext cx="5216772" cy="1531640"/>
            </a:xfrm>
            <a:prstGeom prst="rect">
              <a:avLst/>
            </a:prstGeom>
            <a:noFill/>
            <a:ln w="9525">
              <a:noFill/>
            </a:ln>
          </p:spPr>
        </p:pic>
      </p:grpSp>
      <p:sp>
        <p:nvSpPr>
          <p:cNvPr id="3" name="矩形 2"/>
          <p:cNvSpPr/>
          <p:nvPr>
            <p:custDataLst>
              <p:tags r:id="rId14"/>
            </p:custDataLst>
          </p:nvPr>
        </p:nvSpPr>
        <p:spPr>
          <a:xfrm>
            <a:off x="8289297" y="1219196"/>
            <a:ext cx="3409989" cy="5638845"/>
          </a:xfrm>
          <a:prstGeom prst="rect">
            <a:avLst/>
          </a:prstGeom>
          <a:noFill/>
          <a:ln w="2540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cs typeface="+mn-ea"/>
              <a:sym typeface="+mn-lt"/>
            </a:endParaRPr>
          </a:p>
        </p:txBody>
      </p:sp>
      <p:sp>
        <p:nvSpPr>
          <p:cNvPr id="11" name="Title 6"/>
          <p:cNvSpPr txBox="1"/>
          <p:nvPr>
            <p:custDataLst>
              <p:tags r:id="rId15"/>
            </p:custDataLst>
          </p:nvPr>
        </p:nvSpPr>
        <p:spPr>
          <a:xfrm>
            <a:off x="603250" y="227330"/>
            <a:ext cx="11095990" cy="1344930"/>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20000"/>
              </a:lnSpc>
              <a:spcBef>
                <a:spcPct val="0"/>
              </a:spcBef>
              <a:spcAft>
                <a:spcPts val="800"/>
              </a:spcAft>
              <a:buSzTx/>
              <a:buFont typeface="+mn-ea"/>
            </a:pPr>
            <a:r>
              <a:rPr sz="2800" b="1" spc="12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2.《县委书记的榜样——焦裕禄》运用了哪些手法来刻画焦裕禄这一典型形象？请举例说明。</a:t>
            </a:r>
            <a:endParaRPr lang="zh-CN" altLang="en-US" sz="2800" b="1" spc="180">
              <a:ln w="3175">
                <a:noFill/>
                <a:prstDash val="dash"/>
              </a:ln>
              <a:solidFill>
                <a:schemeClr val="dk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descr="C:/Users/ADMINI~1/AppData/Local/Temp/picturecompress_20210819072815/output_12.jpgoutput_12"/>
          <p:cNvPicPr preferRelativeResize="0">
            <a:picLocks noChangeAspect="1"/>
          </p:cNvPicPr>
          <p:nvPr>
            <p:custDataLst>
              <p:tags r:id="rId18"/>
            </p:custDataLst>
          </p:nvPr>
        </p:nvPicPr>
        <p:blipFill>
          <a:blip r:embed="rId17"/>
          <a:srcRect l="-1474" r="-1474"/>
          <a:stretch>
            <a:fillRect/>
          </a:stretch>
        </p:blipFill>
        <p:spPr>
          <a:xfrm>
            <a:off x="7879083" y="1676400"/>
            <a:ext cx="3409988" cy="4724400"/>
          </a:xfrm>
          <a:custGeom>
            <a:cxnLst>
              <a:cxn ang="3">
                <a:pos x="hc" y="t"/>
              </a:cxn>
              <a:cxn ang="cd2">
                <a:pos x="l" y="vc"/>
              </a:cxn>
              <a:cxn ang="cd4">
                <a:pos x="hc" y="b"/>
              </a:cxn>
              <a:cxn ang="0">
                <a:pos x="r" y="vc"/>
              </a:cxn>
            </a:cxnLst>
            <a:rect l="l" t="t" r="r" b="b"/>
            <a:pathLst>
              <a:path w="7680" h="7440">
                <a:moveTo>
                  <a:pt x="0" y="0"/>
                </a:moveTo>
                <a:lnTo>
                  <a:pt x="7680" y="0"/>
                </a:lnTo>
                <a:lnTo>
                  <a:pt x="7680" y="7440"/>
                </a:lnTo>
                <a:lnTo>
                  <a:pt x="0" y="7440"/>
                </a:lnTo>
                <a:lnTo>
                  <a:pt x="0" y="0"/>
                </a:lnTo>
                <a:close/>
              </a:path>
            </a:pathLst>
          </a:custGeom>
          <a:blipFill rotWithShape="1">
            <a:blip r:embed="rId16"/>
            <a:stretch>
              <a:fillRect/>
            </a:stretch>
          </a:blipFill>
        </p:spPr>
      </p:pic>
      <p:sp>
        <p:nvSpPr>
          <p:cNvPr id="100" name="文本框 99"/>
          <p:cNvSpPr txBox="1"/>
          <p:nvPr>
            <p:custDataLst>
              <p:tags r:id="rId19"/>
            </p:custDataLst>
          </p:nvPr>
        </p:nvSpPr>
        <p:spPr>
          <a:xfrm>
            <a:off x="603250" y="1572260"/>
            <a:ext cx="6393180" cy="4859020"/>
          </a:xfrm>
          <a:prstGeom prst="rect">
            <a:avLst/>
          </a:prstGeom>
          <a:solidFill>
            <a:schemeClr val="bg2"/>
          </a:solidFill>
          <a:ln w="9525">
            <a:noFill/>
          </a:ln>
        </p:spPr>
        <p:txBody>
          <a:bodyPr wrap="square">
            <a:spAutoFit/>
          </a:bodyPr>
          <a:lstStyle/>
          <a:p>
            <a:pPr indent="304800" fontAlgn="auto">
              <a:lnSpc>
                <a:spcPts val="3380"/>
              </a:lnSpc>
            </a:pPr>
            <a:r>
              <a:rPr 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（1）白描化的语言描写。</a:t>
            </a:r>
          </a:p>
          <a:p>
            <a:pPr indent="304800" fontAlgn="auto">
              <a:lnSpc>
                <a:spcPts val="3380"/>
              </a:lnSpc>
            </a:pPr>
            <a:r>
              <a:rPr lang="en-US" altLang="zh-CN" sz="2400" b="1">
                <a:latin typeface="黑体" panose="02010609060101010101" charset="-122"/>
                <a:ea typeface="黑体" panose="02010609060101010101" charset="-122"/>
                <a:cs typeface="黑体" panose="02010609060101010101" charset="-122"/>
              </a:rPr>
              <a:t>    </a:t>
            </a:r>
            <a:r>
              <a:rPr lang="zh-CN" sz="2400" b="1">
                <a:latin typeface="黑体" panose="02010609060101010101" charset="-122"/>
                <a:ea typeface="黑体" panose="02010609060101010101" charset="-122"/>
                <a:cs typeface="黑体" panose="02010609060101010101" charset="-122"/>
              </a:rPr>
              <a:t>文章没有华丽的辞藻、绚丽的语言，却能从平淡中体现出典型人物的丰满、细腻，这离不开白描化的语言描写。焦裕禄没有豪言壮语，没有深刻的道理说教，每一句话都明白、简单，能让百姓听懂、感动。例如：那句“我是您的儿子”温暖了那对无依无靠的老人的心，他成为党员干部所追求的人民公仆的楷模。那句“活着我没有治好沙丘，死了也要看着你们把沙丘治好”感人肺腑，把人物的精神实质表现得淋漓尽致。</a:t>
            </a:r>
            <a:endParaRPr lang="zh-CN" altLang="en-US" sz="2400" b="1">
              <a:latin typeface="黑体" panose="02010609060101010101" charset="-122"/>
              <a:ea typeface="黑体" panose="02010609060101010101" charset="-122"/>
              <a:cs typeface="黑体" panose="02010609060101010101" charset="-122"/>
            </a:endParaRPr>
          </a:p>
        </p:txBody>
      </p:sp>
    </p:spTree>
    <p:custDataLst>
      <p:tags r:id="rId2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fill="hold"/>
                                        <p:tgtEl>
                                          <p:spTgt spid="100"/>
                                        </p:tgtEl>
                                        <p:attrNameLst>
                                          <p:attrName>ppt_x</p:attrName>
                                        </p:attrNameLst>
                                      </p:cBhvr>
                                      <p:tavLst>
                                        <p:tav tm="0">
                                          <p:val>
                                            <p:strVal val="#ppt_x"/>
                                          </p:val>
                                        </p:tav>
                                        <p:tav tm="100000">
                                          <p:val>
                                            <p:strVal val="#ppt_x"/>
                                          </p:val>
                                        </p:tav>
                                      </p:tavLst>
                                    </p:anim>
                                    <p:anim calcmode="lin" valueType="num">
                                      <p:cBhvr additive="base">
                                        <p:cTn id="14"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0"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241" name="组 15"/>
          <p:cNvGrpSpPr/>
          <p:nvPr/>
        </p:nvGrpSpPr>
        <p:grpSpPr>
          <a:xfrm>
            <a:off x="0" y="0"/>
            <a:ext cx="12192000" cy="6858000"/>
            <a:chOff x="-2" y="0"/>
            <a:chExt cx="12192002" cy="6858000"/>
          </a:xfrm>
        </p:grpSpPr>
        <p:pic>
          <p:nvPicPr>
            <p:cNvPr id="10242" name="图片 6"/>
            <p:cNvPicPr>
              <a:picLocks noChangeAspect="1"/>
            </p:cNvPicPr>
            <p:nvPr>
              <p:custDataLst>
                <p:tags r:id="rId3"/>
              </p:custDataLst>
            </p:nvPr>
          </p:nvPicPr>
          <p:blipFill>
            <a:blip r:embed="rId2"/>
            <a:stretch>
              <a:fillRect/>
            </a:stretch>
          </p:blipFill>
          <p:spPr>
            <a:xfrm>
              <a:off x="0" y="0"/>
              <a:ext cx="6975231" cy="3923568"/>
            </a:xfrm>
            <a:prstGeom prst="rect">
              <a:avLst/>
            </a:prstGeom>
            <a:noFill/>
            <a:ln w="9525">
              <a:noFill/>
            </a:ln>
          </p:spPr>
        </p:pic>
        <p:pic>
          <p:nvPicPr>
            <p:cNvPr id="10243" name="图片 8"/>
            <p:cNvPicPr>
              <a:picLocks noChangeAspect="1"/>
            </p:cNvPicPr>
            <p:nvPr>
              <p:custDataLst>
                <p:tags r:id="rId5"/>
              </p:custDataLst>
            </p:nvPr>
          </p:nvPicPr>
          <p:blipFill>
            <a:blip r:embed="rId4"/>
            <a:stretch>
              <a:fillRect/>
            </a:stretch>
          </p:blipFill>
          <p:spPr>
            <a:xfrm>
              <a:off x="6975231" y="0"/>
              <a:ext cx="5216769" cy="1954091"/>
            </a:xfrm>
            <a:prstGeom prst="rect">
              <a:avLst/>
            </a:prstGeom>
            <a:noFill/>
            <a:ln w="9525">
              <a:noFill/>
            </a:ln>
          </p:spPr>
        </p:pic>
        <p:pic>
          <p:nvPicPr>
            <p:cNvPr id="10244" name="图片 10"/>
            <p:cNvPicPr>
              <a:picLocks noChangeAspect="1"/>
            </p:cNvPicPr>
            <p:nvPr>
              <p:custDataLst>
                <p:tags r:id="rId7"/>
              </p:custDataLst>
            </p:nvPr>
          </p:nvPicPr>
          <p:blipFill>
            <a:blip r:embed="rId6"/>
            <a:stretch>
              <a:fillRect/>
            </a:stretch>
          </p:blipFill>
          <p:spPr>
            <a:xfrm flipH="1">
              <a:off x="6975230" y="1877891"/>
              <a:ext cx="5216769" cy="2045677"/>
            </a:xfrm>
            <a:prstGeom prst="rect">
              <a:avLst/>
            </a:prstGeom>
            <a:noFill/>
            <a:ln w="9525">
              <a:noFill/>
            </a:ln>
          </p:spPr>
        </p:pic>
        <p:pic>
          <p:nvPicPr>
            <p:cNvPr id="10245" name="图片 11"/>
            <p:cNvPicPr>
              <a:picLocks noChangeAspect="1"/>
            </p:cNvPicPr>
            <p:nvPr>
              <p:custDataLst>
                <p:tags r:id="rId9"/>
              </p:custDataLst>
            </p:nvPr>
          </p:nvPicPr>
          <p:blipFill>
            <a:blip r:embed="rId8"/>
            <a:stretch>
              <a:fillRect/>
            </a:stretch>
          </p:blipFill>
          <p:spPr>
            <a:xfrm>
              <a:off x="-1" y="3923568"/>
              <a:ext cx="6975231" cy="1424208"/>
            </a:xfrm>
            <a:prstGeom prst="rect">
              <a:avLst/>
            </a:prstGeom>
            <a:noFill/>
            <a:ln w="9525">
              <a:noFill/>
            </a:ln>
          </p:spPr>
        </p:pic>
        <p:pic>
          <p:nvPicPr>
            <p:cNvPr id="10246" name="图片 12"/>
            <p:cNvPicPr>
              <a:picLocks noChangeAspect="1"/>
            </p:cNvPicPr>
            <p:nvPr>
              <p:custDataLst>
                <p:tags r:id="rId10"/>
              </p:custDataLst>
            </p:nvPr>
          </p:nvPicPr>
          <p:blipFill>
            <a:blip r:embed="rId8"/>
            <a:stretch>
              <a:fillRect/>
            </a:stretch>
          </p:blipFill>
          <p:spPr>
            <a:xfrm flipV="1">
              <a:off x="-2" y="5331230"/>
              <a:ext cx="6975231" cy="1526770"/>
            </a:xfrm>
            <a:prstGeom prst="rect">
              <a:avLst/>
            </a:prstGeom>
            <a:noFill/>
            <a:ln w="9525">
              <a:noFill/>
            </a:ln>
          </p:spPr>
        </p:pic>
        <p:pic>
          <p:nvPicPr>
            <p:cNvPr id="10247" name="图片 13"/>
            <p:cNvPicPr>
              <a:picLocks noChangeAspect="1"/>
            </p:cNvPicPr>
            <p:nvPr>
              <p:custDataLst>
                <p:tags r:id="rId12"/>
              </p:custDataLst>
            </p:nvPr>
          </p:nvPicPr>
          <p:blipFill>
            <a:blip r:embed="rId11"/>
            <a:stretch>
              <a:fillRect/>
            </a:stretch>
          </p:blipFill>
          <p:spPr>
            <a:xfrm flipH="1">
              <a:off x="6975228" y="3907022"/>
              <a:ext cx="5216771" cy="1424208"/>
            </a:xfrm>
            <a:prstGeom prst="rect">
              <a:avLst/>
            </a:prstGeom>
            <a:noFill/>
            <a:ln w="9525">
              <a:noFill/>
            </a:ln>
          </p:spPr>
        </p:pic>
        <p:pic>
          <p:nvPicPr>
            <p:cNvPr id="10248" name="图片 14"/>
            <p:cNvPicPr>
              <a:picLocks noChangeAspect="1"/>
            </p:cNvPicPr>
            <p:nvPr>
              <p:custDataLst>
                <p:tags r:id="rId13"/>
              </p:custDataLst>
            </p:nvPr>
          </p:nvPicPr>
          <p:blipFill>
            <a:blip r:embed="rId11"/>
            <a:stretch>
              <a:fillRect/>
            </a:stretch>
          </p:blipFill>
          <p:spPr>
            <a:xfrm flipH="1" flipV="1">
              <a:off x="6975228" y="5326360"/>
              <a:ext cx="5216772" cy="1531640"/>
            </a:xfrm>
            <a:prstGeom prst="rect">
              <a:avLst/>
            </a:prstGeom>
            <a:noFill/>
            <a:ln w="9525">
              <a:noFill/>
            </a:ln>
          </p:spPr>
        </p:pic>
      </p:grpSp>
      <p:sp>
        <p:nvSpPr>
          <p:cNvPr id="3" name="矩形 2"/>
          <p:cNvSpPr/>
          <p:nvPr>
            <p:custDataLst>
              <p:tags r:id="rId14"/>
            </p:custDataLst>
          </p:nvPr>
        </p:nvSpPr>
        <p:spPr>
          <a:xfrm>
            <a:off x="8205477" y="765806"/>
            <a:ext cx="3409989" cy="5638845"/>
          </a:xfrm>
          <a:prstGeom prst="rect">
            <a:avLst/>
          </a:prstGeom>
          <a:noFill/>
          <a:ln w="2540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cs typeface="+mn-ea"/>
              <a:sym typeface="+mn-lt"/>
            </a:endParaRPr>
          </a:p>
        </p:txBody>
      </p:sp>
      <p:pic>
        <p:nvPicPr>
          <p:cNvPr id="4" name="图片 3" descr="C:/Users/ADMINI~1/AppData/Local/Temp/picturecompress_20210819072815/output_13.jpgoutput_13"/>
          <p:cNvPicPr preferRelativeResize="0">
            <a:picLocks noChangeAspect="1"/>
          </p:cNvPicPr>
          <p:nvPr>
            <p:custDataLst>
              <p:tags r:id="rId17"/>
            </p:custDataLst>
          </p:nvPr>
        </p:nvPicPr>
        <p:blipFill>
          <a:blip r:embed="rId16"/>
          <a:srcRect l="-1474" r="-1474"/>
          <a:stretch>
            <a:fillRect/>
          </a:stretch>
        </p:blipFill>
        <p:spPr>
          <a:xfrm>
            <a:off x="7986398" y="1210945"/>
            <a:ext cx="3409988" cy="4724400"/>
          </a:xfrm>
          <a:custGeom>
            <a:cxnLst>
              <a:cxn ang="3">
                <a:pos x="hc" y="t"/>
              </a:cxn>
              <a:cxn ang="cd2">
                <a:pos x="l" y="vc"/>
              </a:cxn>
              <a:cxn ang="cd4">
                <a:pos x="hc" y="b"/>
              </a:cxn>
              <a:cxn ang="0">
                <a:pos x="r" y="vc"/>
              </a:cxn>
            </a:cxnLst>
            <a:rect l="l" t="t" r="r" b="b"/>
            <a:pathLst>
              <a:path w="7680" h="7440">
                <a:moveTo>
                  <a:pt x="0" y="0"/>
                </a:moveTo>
                <a:lnTo>
                  <a:pt x="7680" y="0"/>
                </a:lnTo>
                <a:lnTo>
                  <a:pt x="7680" y="7440"/>
                </a:lnTo>
                <a:lnTo>
                  <a:pt x="0" y="7440"/>
                </a:lnTo>
                <a:lnTo>
                  <a:pt x="0" y="0"/>
                </a:lnTo>
                <a:close/>
              </a:path>
            </a:pathLst>
          </a:custGeom>
          <a:blipFill rotWithShape="1">
            <a:blip r:embed="rId15"/>
            <a:stretch>
              <a:fillRect/>
            </a:stretch>
          </a:blipFill>
        </p:spPr>
      </p:pic>
      <p:sp>
        <p:nvSpPr>
          <p:cNvPr id="100" name="文本框 99"/>
          <p:cNvSpPr txBox="1"/>
          <p:nvPr>
            <p:custDataLst>
              <p:tags r:id="rId18"/>
            </p:custDataLst>
          </p:nvPr>
        </p:nvSpPr>
        <p:spPr>
          <a:xfrm>
            <a:off x="356235" y="769620"/>
            <a:ext cx="7132955" cy="5800725"/>
          </a:xfrm>
          <a:prstGeom prst="rect">
            <a:avLst/>
          </a:prstGeom>
          <a:solidFill>
            <a:schemeClr val="bg2"/>
          </a:solidFill>
          <a:ln w="9525">
            <a:noFill/>
          </a:ln>
        </p:spPr>
        <p:txBody>
          <a:bodyPr wrap="square">
            <a:spAutoFit/>
          </a:bodyPr>
          <a:lstStyle/>
          <a:p>
            <a:pPr indent="304800" fontAlgn="auto">
              <a:lnSpc>
                <a:spcPts val="3180"/>
              </a:lnSpc>
            </a:pPr>
            <a:r>
              <a:rPr 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（2）生动的细节描写。</a:t>
            </a:r>
          </a:p>
          <a:p>
            <a:pPr indent="304800" fontAlgn="auto">
              <a:lnSpc>
                <a:spcPts val="3180"/>
              </a:lnSpc>
            </a:pPr>
            <a:r>
              <a:rPr lang="en-US" altLang="zh-CN" sz="2400" b="1">
                <a:latin typeface="黑体" panose="02010609060101010101" charset="-122"/>
                <a:ea typeface="黑体" panose="02010609060101010101" charset="-122"/>
                <a:cs typeface="黑体" panose="02010609060101010101" charset="-122"/>
              </a:rPr>
              <a:t>  </a:t>
            </a:r>
            <a:r>
              <a:rPr lang="zh-CN" sz="2400" b="1">
                <a:latin typeface="黑体" panose="02010609060101010101" charset="-122"/>
                <a:ea typeface="黑体" panose="02010609060101010101" charset="-122"/>
                <a:cs typeface="黑体" panose="02010609060101010101" charset="-122"/>
              </a:rPr>
              <a:t>对于焦裕禄身患严重肝病仍坚持工作的场景，文中用“踩”“顶”“揣”“按”一系列动词将焦裕禄忍痛工作的细节描绘出来，突出了焦裕禄忘我工作的人民公仆形象。再如:“焦裕禄听见风雪声；倚在门边望着风雪发呆。”抓住“发呆”的神态，揭示了焦裕禄心中时刻装着人民的襟怀。</a:t>
            </a:r>
          </a:p>
          <a:p>
            <a:pPr indent="304800" fontAlgn="auto">
              <a:lnSpc>
                <a:spcPts val="3180"/>
              </a:lnSpc>
            </a:pPr>
            <a:r>
              <a:rPr 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（3）典型的环境描写。</a:t>
            </a:r>
          </a:p>
          <a:p>
            <a:pPr indent="304800" fontAlgn="auto">
              <a:lnSpc>
                <a:spcPts val="3180"/>
              </a:lnSpc>
            </a:pPr>
            <a:r>
              <a:rPr lang="en-US" altLang="zh-CN" sz="2400" b="1">
                <a:latin typeface="黑体" panose="02010609060101010101" charset="-122"/>
                <a:ea typeface="黑体" panose="02010609060101010101" charset="-122"/>
                <a:cs typeface="黑体" panose="02010609060101010101" charset="-122"/>
              </a:rPr>
              <a:t>  </a:t>
            </a:r>
            <a:r>
              <a:rPr lang="zh-CN" sz="2400" b="1">
                <a:latin typeface="黑体" panose="02010609060101010101" charset="-122"/>
                <a:ea typeface="黑体" panose="02010609060101010101" charset="-122"/>
                <a:cs typeface="黑体" panose="02010609060101010101" charset="-122"/>
              </a:rPr>
              <a:t>文章第三段写“三害”的象征和标志：“黄沙”“青色的冰凌”“白茫茫的盐碱地”。色调的变化，展现出兰考大地遭受灾荒的苦难景象，更显示出焦裕禄身上的责任之重大。面对这种状况，焦裕禄不退缩、不逃避，展现了其不怕困难、勇于担当的大无畏精神。</a:t>
            </a:r>
          </a:p>
        </p:txBody>
      </p:sp>
    </p:spTree>
    <p:custDataLst>
      <p:tags r:id="rId1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00">
                                            <p:txEl>
                                              <p:pRg st="0" end="0"/>
                                            </p:txEl>
                                          </p:spTgt>
                                        </p:tgtEl>
                                        <p:attrNameLst>
                                          <p:attrName>style.visibility</p:attrName>
                                        </p:attrNameLst>
                                      </p:cBhvr>
                                      <p:to>
                                        <p:strVal val="visible"/>
                                      </p:to>
                                    </p:set>
                                    <p:anim calcmode="lin" valueType="num">
                                      <p:cBhvr additive="base">
                                        <p:cTn id="13" dur="500" fill="hold"/>
                                        <p:tgtEl>
                                          <p:spTgt spid="10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00">
                                            <p:txEl>
                                              <p:pRg st="1" end="1"/>
                                            </p:txEl>
                                          </p:spTgt>
                                        </p:tgtEl>
                                        <p:attrNameLst>
                                          <p:attrName>style.visibility</p:attrName>
                                        </p:attrNameLst>
                                      </p:cBhvr>
                                      <p:to>
                                        <p:strVal val="visible"/>
                                      </p:to>
                                    </p:set>
                                    <p:anim calcmode="lin" valueType="num">
                                      <p:cBhvr additive="base">
                                        <p:cTn id="19" dur="5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00">
                                            <p:txEl>
                                              <p:pRg st="2" end="2"/>
                                            </p:txEl>
                                          </p:spTgt>
                                        </p:tgtEl>
                                        <p:attrNameLst>
                                          <p:attrName>style.visibility</p:attrName>
                                        </p:attrNameLst>
                                      </p:cBhvr>
                                      <p:to>
                                        <p:strVal val="visible"/>
                                      </p:to>
                                    </p:set>
                                    <p:anim calcmode="lin" valueType="num">
                                      <p:cBhvr additive="base">
                                        <p:cTn id="25" dur="500" fill="hold"/>
                                        <p:tgtEl>
                                          <p:spTgt spid="100">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00">
                                            <p:txEl>
                                              <p:pRg st="3" end="3"/>
                                            </p:txEl>
                                          </p:spTgt>
                                        </p:tgtEl>
                                        <p:attrNameLst>
                                          <p:attrName>style.visibility</p:attrName>
                                        </p:attrNameLst>
                                      </p:cBhvr>
                                      <p:to>
                                        <p:strVal val="visible"/>
                                      </p:to>
                                    </p:set>
                                    <p:anim calcmode="lin" valueType="num">
                                      <p:cBhvr additive="base">
                                        <p:cTn id="31" dur="500" fill="hold"/>
                                        <p:tgtEl>
                                          <p:spTgt spid="100">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0">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0241" name="组 15"/>
          <p:cNvGrpSpPr/>
          <p:nvPr/>
        </p:nvGrpSpPr>
        <p:grpSpPr>
          <a:xfrm>
            <a:off x="0" y="0"/>
            <a:ext cx="12192000" cy="6858000"/>
            <a:chOff x="-2" y="0"/>
            <a:chExt cx="12192002" cy="6858000"/>
          </a:xfrm>
        </p:grpSpPr>
        <p:pic>
          <p:nvPicPr>
            <p:cNvPr id="10242" name="图片 6"/>
            <p:cNvPicPr>
              <a:picLocks noChangeAspect="1"/>
            </p:cNvPicPr>
            <p:nvPr>
              <p:custDataLst>
                <p:tags r:id="rId3"/>
              </p:custDataLst>
            </p:nvPr>
          </p:nvPicPr>
          <p:blipFill>
            <a:blip r:embed="rId2"/>
            <a:stretch>
              <a:fillRect/>
            </a:stretch>
          </p:blipFill>
          <p:spPr>
            <a:xfrm>
              <a:off x="0" y="0"/>
              <a:ext cx="6975231" cy="3923568"/>
            </a:xfrm>
            <a:prstGeom prst="rect">
              <a:avLst/>
            </a:prstGeom>
            <a:noFill/>
            <a:ln w="9525">
              <a:noFill/>
            </a:ln>
          </p:spPr>
        </p:pic>
        <p:pic>
          <p:nvPicPr>
            <p:cNvPr id="10243" name="图片 8"/>
            <p:cNvPicPr>
              <a:picLocks noChangeAspect="1"/>
            </p:cNvPicPr>
            <p:nvPr>
              <p:custDataLst>
                <p:tags r:id="rId5"/>
              </p:custDataLst>
            </p:nvPr>
          </p:nvPicPr>
          <p:blipFill>
            <a:blip r:embed="rId4"/>
            <a:stretch>
              <a:fillRect/>
            </a:stretch>
          </p:blipFill>
          <p:spPr>
            <a:xfrm>
              <a:off x="6975231" y="0"/>
              <a:ext cx="5216769" cy="1954091"/>
            </a:xfrm>
            <a:prstGeom prst="rect">
              <a:avLst/>
            </a:prstGeom>
            <a:noFill/>
            <a:ln w="9525">
              <a:noFill/>
            </a:ln>
          </p:spPr>
        </p:pic>
        <p:pic>
          <p:nvPicPr>
            <p:cNvPr id="10244" name="图片 10"/>
            <p:cNvPicPr>
              <a:picLocks noChangeAspect="1"/>
            </p:cNvPicPr>
            <p:nvPr>
              <p:custDataLst>
                <p:tags r:id="rId7"/>
              </p:custDataLst>
            </p:nvPr>
          </p:nvPicPr>
          <p:blipFill>
            <a:blip r:embed="rId6"/>
            <a:stretch>
              <a:fillRect/>
            </a:stretch>
          </p:blipFill>
          <p:spPr>
            <a:xfrm flipH="1">
              <a:off x="6975230" y="1877891"/>
              <a:ext cx="5216769" cy="2045677"/>
            </a:xfrm>
            <a:prstGeom prst="rect">
              <a:avLst/>
            </a:prstGeom>
            <a:noFill/>
            <a:ln w="9525">
              <a:noFill/>
            </a:ln>
          </p:spPr>
        </p:pic>
        <p:pic>
          <p:nvPicPr>
            <p:cNvPr id="10245" name="图片 11"/>
            <p:cNvPicPr>
              <a:picLocks noChangeAspect="1"/>
            </p:cNvPicPr>
            <p:nvPr>
              <p:custDataLst>
                <p:tags r:id="rId9"/>
              </p:custDataLst>
            </p:nvPr>
          </p:nvPicPr>
          <p:blipFill>
            <a:blip r:embed="rId8"/>
            <a:stretch>
              <a:fillRect/>
            </a:stretch>
          </p:blipFill>
          <p:spPr>
            <a:xfrm>
              <a:off x="-1" y="3923568"/>
              <a:ext cx="6975231" cy="1424208"/>
            </a:xfrm>
            <a:prstGeom prst="rect">
              <a:avLst/>
            </a:prstGeom>
            <a:noFill/>
            <a:ln w="9525">
              <a:noFill/>
            </a:ln>
          </p:spPr>
        </p:pic>
        <p:pic>
          <p:nvPicPr>
            <p:cNvPr id="10246" name="图片 12"/>
            <p:cNvPicPr>
              <a:picLocks noChangeAspect="1"/>
            </p:cNvPicPr>
            <p:nvPr>
              <p:custDataLst>
                <p:tags r:id="rId10"/>
              </p:custDataLst>
            </p:nvPr>
          </p:nvPicPr>
          <p:blipFill>
            <a:blip r:embed="rId8"/>
            <a:stretch>
              <a:fillRect/>
            </a:stretch>
          </p:blipFill>
          <p:spPr>
            <a:xfrm flipV="1">
              <a:off x="-2" y="5331230"/>
              <a:ext cx="6975231" cy="1526770"/>
            </a:xfrm>
            <a:prstGeom prst="rect">
              <a:avLst/>
            </a:prstGeom>
            <a:noFill/>
            <a:ln w="9525">
              <a:noFill/>
            </a:ln>
          </p:spPr>
        </p:pic>
        <p:pic>
          <p:nvPicPr>
            <p:cNvPr id="10247" name="图片 13"/>
            <p:cNvPicPr>
              <a:picLocks noChangeAspect="1"/>
            </p:cNvPicPr>
            <p:nvPr>
              <p:custDataLst>
                <p:tags r:id="rId12"/>
              </p:custDataLst>
            </p:nvPr>
          </p:nvPicPr>
          <p:blipFill>
            <a:blip r:embed="rId11"/>
            <a:stretch>
              <a:fillRect/>
            </a:stretch>
          </p:blipFill>
          <p:spPr>
            <a:xfrm flipH="1">
              <a:off x="6975228" y="3907022"/>
              <a:ext cx="5216771" cy="1424208"/>
            </a:xfrm>
            <a:prstGeom prst="rect">
              <a:avLst/>
            </a:prstGeom>
            <a:noFill/>
            <a:ln w="9525">
              <a:noFill/>
            </a:ln>
          </p:spPr>
        </p:pic>
        <p:pic>
          <p:nvPicPr>
            <p:cNvPr id="10248" name="图片 14"/>
            <p:cNvPicPr>
              <a:picLocks noChangeAspect="1"/>
            </p:cNvPicPr>
            <p:nvPr>
              <p:custDataLst>
                <p:tags r:id="rId13"/>
              </p:custDataLst>
            </p:nvPr>
          </p:nvPicPr>
          <p:blipFill>
            <a:blip r:embed="rId11"/>
            <a:stretch>
              <a:fillRect/>
            </a:stretch>
          </p:blipFill>
          <p:spPr>
            <a:xfrm flipH="1" flipV="1">
              <a:off x="6975228" y="5326360"/>
              <a:ext cx="5216772" cy="1531640"/>
            </a:xfrm>
            <a:prstGeom prst="rect">
              <a:avLst/>
            </a:prstGeom>
            <a:noFill/>
            <a:ln w="9525">
              <a:noFill/>
            </a:ln>
          </p:spPr>
        </p:pic>
      </p:grpSp>
      <p:sp>
        <p:nvSpPr>
          <p:cNvPr id="3" name="矩形 2"/>
          <p:cNvSpPr/>
          <p:nvPr>
            <p:custDataLst>
              <p:tags r:id="rId14"/>
            </p:custDataLst>
          </p:nvPr>
        </p:nvSpPr>
        <p:spPr>
          <a:xfrm>
            <a:off x="8205477" y="765806"/>
            <a:ext cx="3409989" cy="5638845"/>
          </a:xfrm>
          <a:prstGeom prst="rect">
            <a:avLst/>
          </a:prstGeom>
          <a:noFill/>
          <a:ln w="25400">
            <a:solidFill>
              <a:schemeClr val="dk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微软雅黑" panose="020b0503020204020204" pitchFamily="34" charset="-122"/>
              <a:ea typeface="微软雅黑" panose="020b0503020204020204" pitchFamily="34" charset="-122"/>
              <a:cs typeface="+mn-ea"/>
              <a:sym typeface="+mn-lt"/>
            </a:endParaRPr>
          </a:p>
        </p:txBody>
      </p:sp>
      <p:pic>
        <p:nvPicPr>
          <p:cNvPr id="4" name="图片 3" descr="C:/Users/ADMINI~1/AppData/Local/Temp/picturecompress_20210819072815/output_14.jpgoutput_14"/>
          <p:cNvPicPr preferRelativeResize="0">
            <a:picLocks noChangeAspect="1"/>
          </p:cNvPicPr>
          <p:nvPr>
            <p:custDataLst>
              <p:tags r:id="rId17"/>
            </p:custDataLst>
          </p:nvPr>
        </p:nvPicPr>
        <p:blipFill>
          <a:blip r:embed="rId16"/>
          <a:srcRect l="-1474" r="-1474"/>
          <a:stretch>
            <a:fillRect/>
          </a:stretch>
        </p:blipFill>
        <p:spPr>
          <a:xfrm>
            <a:off x="7986398" y="1210945"/>
            <a:ext cx="3409988" cy="4724400"/>
          </a:xfrm>
          <a:custGeom>
            <a:cxnLst>
              <a:cxn ang="3">
                <a:pos x="hc" y="t"/>
              </a:cxn>
              <a:cxn ang="cd2">
                <a:pos x="l" y="vc"/>
              </a:cxn>
              <a:cxn ang="cd4">
                <a:pos x="hc" y="b"/>
              </a:cxn>
              <a:cxn ang="0">
                <a:pos x="r" y="vc"/>
              </a:cxn>
            </a:cxnLst>
            <a:rect l="l" t="t" r="r" b="b"/>
            <a:pathLst>
              <a:path w="7680" h="7440">
                <a:moveTo>
                  <a:pt x="0" y="0"/>
                </a:moveTo>
                <a:lnTo>
                  <a:pt x="7680" y="0"/>
                </a:lnTo>
                <a:lnTo>
                  <a:pt x="7680" y="7440"/>
                </a:lnTo>
                <a:lnTo>
                  <a:pt x="0" y="7440"/>
                </a:lnTo>
                <a:lnTo>
                  <a:pt x="0" y="0"/>
                </a:lnTo>
                <a:close/>
              </a:path>
            </a:pathLst>
          </a:custGeom>
          <a:blipFill rotWithShape="1">
            <a:blip r:embed="rId15"/>
            <a:stretch>
              <a:fillRect/>
            </a:stretch>
          </a:blipFill>
        </p:spPr>
      </p:pic>
      <p:sp>
        <p:nvSpPr>
          <p:cNvPr id="100" name="文本框 99"/>
          <p:cNvSpPr txBox="1"/>
          <p:nvPr>
            <p:custDataLst>
              <p:tags r:id="rId18"/>
            </p:custDataLst>
          </p:nvPr>
        </p:nvSpPr>
        <p:spPr>
          <a:xfrm>
            <a:off x="406400" y="243840"/>
            <a:ext cx="7059930" cy="6369685"/>
          </a:xfrm>
          <a:prstGeom prst="rect">
            <a:avLst/>
          </a:prstGeom>
          <a:solidFill>
            <a:schemeClr val="bg2"/>
          </a:solidFill>
          <a:ln w="9525">
            <a:noFill/>
          </a:ln>
        </p:spPr>
        <p:txBody>
          <a:bodyPr wrap="square">
            <a:spAutoFit/>
          </a:bodyPr>
          <a:lstStyle/>
          <a:p>
            <a:pPr indent="304800" fontAlgn="auto">
              <a:lnSpc>
                <a:spcPct val="150000"/>
              </a:lnSpc>
            </a:pPr>
            <a:r>
              <a:rPr lang="en-US" altLang="zh-CN"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（4）有力的侧面烘托。</a:t>
            </a:r>
          </a:p>
          <a:p>
            <a:pPr indent="304800" fontAlgn="auto">
              <a:lnSpc>
                <a:spcPct val="150000"/>
              </a:lnSpc>
            </a:pPr>
            <a:r>
              <a:rPr lang="zh-CN" sz="2800" b="1">
                <a:latin typeface="黑体" panose="02010609060101010101" charset="-122"/>
                <a:ea typeface="黑体" panose="02010609060101010101" charset="-122"/>
                <a:cs typeface="黑体" panose="02010609060101010101" charset="-122"/>
              </a:rPr>
              <a:t> </a:t>
            </a:r>
            <a:r>
              <a:rPr lang="en-US" altLang="zh-CN" sz="2800" b="1">
                <a:latin typeface="黑体" panose="02010609060101010101" charset="-122"/>
                <a:ea typeface="黑体" panose="02010609060101010101" charset="-122"/>
                <a:cs typeface="黑体" panose="02010609060101010101" charset="-122"/>
              </a:rPr>
              <a:t>  </a:t>
            </a:r>
            <a:r>
              <a:rPr lang="zh-CN" sz="2400" b="1">
                <a:latin typeface="黑体" panose="02010609060101010101" charset="-122"/>
                <a:ea typeface="黑体" panose="02010609060101010101" charset="-122"/>
                <a:cs typeface="黑体" panose="02010609060101010101" charset="-122"/>
              </a:rPr>
              <a:t>文中除了对焦裕禄言行举止的直接描写外，还通过其他的人物来表现焦裕禄的崇高品质。在引言部分，“大家议论说新来的县委书记看问题高人一着棋，他能从困难中看到希望能从不利条件中看到有利因素”，通过别人的评价，表现了焦裕禄不怕困难、勇于担当的精神。在第一节中，通过对金营大队支部书记李广志的“吃惊”“非常感动”的描写，表现了焦裕禄重视调研、实事求是的精神风貌。在文章最后一节，通过老百姓的回忆、评价，表现了焦裕禄鞠躬尽瘁、死而后已的崇高精神。</a:t>
            </a:r>
          </a:p>
        </p:txBody>
      </p:sp>
    </p:spTree>
    <p:custDataLst>
      <p:tags r:id="rId1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pRg st="0" end="0"/>
                                            </p:txEl>
                                          </p:spTgt>
                                        </p:tgtEl>
                                        <p:attrNameLst>
                                          <p:attrName>style.visibility</p:attrName>
                                        </p:attrNameLst>
                                      </p:cBhvr>
                                      <p:to>
                                        <p:strVal val="visible"/>
                                      </p:to>
                                    </p:set>
                                    <p:anim calcmode="lin" valueType="num">
                                      <p:cBhvr additive="base">
                                        <p:cTn id="7" dur="500" fill="hold"/>
                                        <p:tgtEl>
                                          <p:spTgt spid="10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00">
                                            <p:txEl>
                                              <p:pRg st="1" end="1"/>
                                            </p:txEl>
                                          </p:spTgt>
                                        </p:tgtEl>
                                        <p:attrNameLst>
                                          <p:attrName>style.visibility</p:attrName>
                                        </p:attrNameLst>
                                      </p:cBhvr>
                                      <p:to>
                                        <p:strVal val="visible"/>
                                      </p:to>
                                    </p:set>
                                    <p:anim calcmode="lin" valueType="num">
                                      <p:cBhvr additive="base">
                                        <p:cTn id="13" dur="500" fill="hold"/>
                                        <p:tgtEl>
                                          <p:spTgt spid="10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1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1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22.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2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28.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2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35.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3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3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42.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4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4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58.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5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64.xml><?xml version="1.0" encoding="utf-8"?>
<p:tagLst xmlns:p="http://schemas.openxmlformats.org/presentationml/2006/main">
  <p:tag name="KSO_WM_BEAUTIFY_FLAG" val="#wm#"/>
  <p:tag name="KSO_WM_TAG_VERSION" val="1.0"/>
  <p:tag name="KSO_WM_TEMPLATE_CATEGORY" val="diagram"/>
  <p:tag name="KSO_WM_TEMPLATE_INDEX" val="20212569"/>
  <p:tag name="KSO_WM_UNIT_COMPATIBLE" val="0"/>
  <p:tag name="KSO_WM_UNIT_DIAGRAM_ISNUMVISUAL" val="0"/>
  <p:tag name="KSO_WM_UNIT_DIAGRAM_ISREFERUNIT" val="0"/>
  <p:tag name="KSO_WM_UNIT_HIGHLIGHT" val="0"/>
  <p:tag name="KSO_WM_UNIT_ID" val="_0**"/>
  <p:tag name="KSO_WM_UNIT_LAYERLEVEL" val="1"/>
</p:tagLst>
</file>

<file path=ppt/tags/tag165.xml><?xml version="1.0" encoding="utf-8"?>
<p:tagLst xmlns:p="http://schemas.openxmlformats.org/presentationml/2006/main">
  <p:tag name="KSO_WM_BEAUTIFY_FLAG" val="#wm#"/>
  <p:tag name="KSO_WM_TAG_VERSION" val="1.0"/>
  <p:tag name="KSO_WM_TEMPLATE_CATEGORY" val="diagram"/>
  <p:tag name="KSO_WM_TEMPLATE_INDEX" val="20212569"/>
  <p:tag name="KSO_WM_UNIT_COMPATIBLE" val="0"/>
  <p:tag name="KSO_WM_UNIT_DIAGRAM_ISNUMVISUAL" val="0"/>
  <p:tag name="KSO_WM_UNIT_DIAGRAM_ISREFERUNIT" val="0"/>
  <p:tag name="KSO_WM_UNIT_HIGHLIGHT" val="0"/>
  <p:tag name="KSO_WM_UNIT_ID" val="_0**"/>
  <p:tag name="KSO_WM_UNIT_LAYERLEVEL" val="1"/>
</p:tagLst>
</file>

<file path=ppt/tags/tag1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9.xml><?xml version="1.0" encoding="utf-8"?>
<p:tagLst xmlns:p="http://schemas.openxmlformats.org/presentationml/2006/main">
  <p:tag name="KSO_WM_BEAUTIFY_FLAG" val="#wm#"/>
  <p:tag name="KSO_WM_TAG_VERSION" val="1.0"/>
  <p:tag name="KSO_WM_TEMPLATE_CATEGORY" val="diagram"/>
  <p:tag name="KSO_WM_TEMPLATE_INDEX" val="20212569"/>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0.xml><?xml version="1.0" encoding="utf-8"?>
<p:tagLst xmlns:p="http://schemas.openxmlformats.org/presentationml/2006/main">
  <p:tag name="KSO_WM_FULL_TEXT_BEAUTIFY_COPY_ID" val="10242"/>
  <p:tag name="KSO_WM_UNIT_PLACING_PICTURE_USER_VIEWPORT" val="{&quot;height&quot;:6178.847244094488,&quot;width&quot;:10984.613946093512}"/>
</p:tagLst>
</file>

<file path=ppt/tags/tag171.xml><?xml version="1.0" encoding="utf-8"?>
<p:tagLst xmlns:p="http://schemas.openxmlformats.org/presentationml/2006/main">
  <p:tag name="KSO_WM_FULL_TEXT_BEAUTIFY_COPY_ID" val="10243"/>
  <p:tag name="KSO_WM_UNIT_PLACING_PICTURE_USER_VIEWPORT" val="{&quot;height&quot;:3077.3086614173226,&quot;width&quot;:8215.382904300704}"/>
</p:tagLst>
</file>

<file path=ppt/tags/tag172.xml><?xml version="1.0" encoding="utf-8"?>
<p:tagLst xmlns:p="http://schemas.openxmlformats.org/presentationml/2006/main">
  <p:tag name="KSO_WM_FULL_TEXT_BEAUTIFY_COPY_ID" val="10244"/>
  <p:tag name="KSO_WM_UNIT_PLACING_PICTURE_USER_VIEWPORT" val="{&quot;height&quot;:3221.5385826771653,&quot;width&quot;:8215.382904300704}"/>
</p:tagLst>
</file>

<file path=ppt/tags/tag173.xml><?xml version="1.0" encoding="utf-8"?>
<p:tagLst xmlns:p="http://schemas.openxmlformats.org/presentationml/2006/main">
  <p:tag name="KSO_WM_FULL_TEXT_BEAUTIFY_COPY_ID" val="10245"/>
  <p:tag name="KSO_WM_UNIT_PLACING_PICTURE_USER_VIEWPORT" val="{&quot;height&quot;:2242.8472440944884,&quot;width&quot;:10984.613946093512}"/>
</p:tagLst>
</file>

<file path=ppt/tags/tag174.xml><?xml version="1.0" encoding="utf-8"?>
<p:tagLst xmlns:p="http://schemas.openxmlformats.org/presentationml/2006/main">
  <p:tag name="KSO_WM_FULL_TEXT_BEAUTIFY_COPY_ID" val="10246"/>
  <p:tag name="KSO_WM_UNIT_PLACING_PICTURE_USER_VIEWPORT" val="{&quot;height&quot;:2404.3622047244094,&quot;width&quot;:10984.613946093512}"/>
</p:tagLst>
</file>

<file path=ppt/tags/tag175.xml><?xml version="1.0" encoding="utf-8"?>
<p:tagLst xmlns:p="http://schemas.openxmlformats.org/presentationml/2006/main">
  <p:tag name="KSO_WM_FULL_TEXT_BEAUTIFY_COPY_ID" val="10247"/>
  <p:tag name="KSO_WM_UNIT_PLACING_PICTURE_USER_VIEWPORT" val="{&quot;height&quot;:2242.8472440944884,&quot;width&quot;:8215.386053906486}"/>
</p:tagLst>
</file>

<file path=ppt/tags/tag176.xml><?xml version="1.0" encoding="utf-8"?>
<p:tagLst xmlns:p="http://schemas.openxmlformats.org/presentationml/2006/main">
  <p:tag name="KSO_WM_FULL_TEXT_BEAUTIFY_COPY_ID" val="10248"/>
  <p:tag name="KSO_WM_UNIT_PLACING_PICTURE_USER_VIEWPORT" val="{&quot;height&quot;:2412.031496062992,&quot;width&quot;:8215.387628709377}"/>
</p:tagLst>
</file>

<file path=ppt/tags/tag177.xml><?xml version="1.0" encoding="utf-8"?>
<p:tagLst xmlns:p="http://schemas.openxmlformats.org/presentationml/2006/main">
  <p:tag name="KSO_WM_FULL_TEXT_BEAUTIFY_COPY_ID" val="7"/>
</p:tagLst>
</file>

<file path=ppt/tags/tag178.xml><?xml version="1.0" encoding="utf-8"?>
<p:tagLst xmlns:p="http://schemas.openxmlformats.org/presentationml/2006/main">
  <p:tag name="KSO_WM_FULL_TEXT_BEAUTIFY_COPY_ID" val="2"/>
</p:tagLst>
</file>

<file path=ppt/tags/tag179.xml><?xml version="1.0" encoding="utf-8"?>
<p:tagLst xmlns:p="http://schemas.openxmlformats.org/presentationml/2006/main">
  <p:tag name="KSO_WM_FULL_TEXT_BEAUTIFY_COPY_ID" val="14"/>
  <p:tag name="KSO_WM_UNIT_PLACING_PICTURE_USER_VIEWPORT" val="{&quot;height&quot;:2707,&quot;width&quot;:1699}"/>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0.xml><?xml version="1.0" encoding="utf-8"?>
<p:tagLst xmlns:p="http://schemas.openxmlformats.org/presentationml/2006/main">
  <p:tag name="KSO_WM_FULL_TEXT_BEAUTIFY_COPY_ID" val="150995204"/>
</p:tagLst>
</file>

<file path=ppt/tags/tag181.xml><?xml version="1.0" encoding="utf-8"?>
<p:tagLst xmlns:p="http://schemas.openxmlformats.org/presentationml/2006/main">
  <p:tag name="KSO_WM_FULL_TEXT_BEAUTIFY_COPY_ID" val="10242"/>
  <p:tag name="KSO_WM_UNIT_PLACING_PICTURE_USER_VIEWPORT" val="{&quot;height&quot;:6178.847244094488,&quot;width&quot;:10984.613946093512}"/>
</p:tagLst>
</file>

<file path=ppt/tags/tag182.xml><?xml version="1.0" encoding="utf-8"?>
<p:tagLst xmlns:p="http://schemas.openxmlformats.org/presentationml/2006/main">
  <p:tag name="KSO_WM_FULL_TEXT_BEAUTIFY_COPY_ID" val="10243"/>
  <p:tag name="KSO_WM_UNIT_PLACING_PICTURE_USER_VIEWPORT" val="{&quot;height&quot;:3077.3086614173226,&quot;width&quot;:8215.382904300704}"/>
</p:tagLst>
</file>

<file path=ppt/tags/tag183.xml><?xml version="1.0" encoding="utf-8"?>
<p:tagLst xmlns:p="http://schemas.openxmlformats.org/presentationml/2006/main">
  <p:tag name="KSO_WM_FULL_TEXT_BEAUTIFY_COPY_ID" val="10244"/>
  <p:tag name="KSO_WM_UNIT_PLACING_PICTURE_USER_VIEWPORT" val="{&quot;height&quot;:3221.5385826771653,&quot;width&quot;:8215.382904300704}"/>
</p:tagLst>
</file>

<file path=ppt/tags/tag184.xml><?xml version="1.0" encoding="utf-8"?>
<p:tagLst xmlns:p="http://schemas.openxmlformats.org/presentationml/2006/main">
  <p:tag name="KSO_WM_FULL_TEXT_BEAUTIFY_COPY_ID" val="10245"/>
  <p:tag name="KSO_WM_UNIT_PLACING_PICTURE_USER_VIEWPORT" val="{&quot;height&quot;:2242.8472440944884,&quot;width&quot;:10984.613946093512}"/>
</p:tagLst>
</file>

<file path=ppt/tags/tag185.xml><?xml version="1.0" encoding="utf-8"?>
<p:tagLst xmlns:p="http://schemas.openxmlformats.org/presentationml/2006/main">
  <p:tag name="KSO_WM_FULL_TEXT_BEAUTIFY_COPY_ID" val="10246"/>
  <p:tag name="KSO_WM_UNIT_PLACING_PICTURE_USER_VIEWPORT" val="{&quot;height&quot;:2404.3622047244094,&quot;width&quot;:10984.613946093512}"/>
</p:tagLst>
</file>

<file path=ppt/tags/tag186.xml><?xml version="1.0" encoding="utf-8"?>
<p:tagLst xmlns:p="http://schemas.openxmlformats.org/presentationml/2006/main">
  <p:tag name="KSO_WM_FULL_TEXT_BEAUTIFY_COPY_ID" val="10247"/>
  <p:tag name="KSO_WM_UNIT_PLACING_PICTURE_USER_VIEWPORT" val="{&quot;height&quot;:2242.8472440944884,&quot;width&quot;:8215.386053906486}"/>
</p:tagLst>
</file>

<file path=ppt/tags/tag187.xml><?xml version="1.0" encoding="utf-8"?>
<p:tagLst xmlns:p="http://schemas.openxmlformats.org/presentationml/2006/main">
  <p:tag name="KSO_WM_FULL_TEXT_BEAUTIFY_COPY_ID" val="10248"/>
  <p:tag name="KSO_WM_UNIT_PLACING_PICTURE_USER_VIEWPORT" val="{&quot;height&quot;:2412.031496062992,&quot;width&quot;:8215.387628709377}"/>
</p:tagLst>
</file>

<file path=ppt/tags/tag188.xml><?xml version="1.0" encoding="utf-8"?>
<p:tagLst xmlns:p="http://schemas.openxmlformats.org/presentationml/2006/main">
  <p:tag name="KSO_WM_ASSEMBLE_CHIP_INDEX" val="1e46be13ccd943f1847fbee7e11e472e"/>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FULL_TEXT_BEAUTIFY_COPY_ID" val="9"/>
  <p:tag name="KSO_WM_TAG_VERSION" val="1.0"/>
  <p:tag name="KSO_WM_TEMPLATE_ASSEMBLE_GROUPID" val="60656f514054ed1e2fb807b8"/>
  <p:tag name="KSO_WM_TEMPLATE_ASSEMBLE_XID" val="60656f514054ed1e2fb807b8"/>
  <p:tag name="KSO_WM_TEMPLATE_CATEGORY" val="diagram"/>
  <p:tag name="KSO_WM_TEMPLATE_INDEX" val="20212561"/>
  <p:tag name="KSO_WM_UNIT_COMPATIBLE" val="1"/>
  <p:tag name="KSO_WM_UNIT_DEC_AREA_ID" val="51a40de90eed4b8885a2d7a040512b3f"/>
  <p:tag name="KSO_WM_UNIT_DECORATE_INFO" val="{&quot;ReferentInfo&quot;:{&quot;Id&quot;:&quot;slide&quot;,&quot;X&quot;:{&quot;Pos&quot;:1},&quot;Y&quot;:{&quot;Pos&quot;:1}},&quot;DecorateInfoX&quot;:{&quot;Pos&quot;:0,&quot;IsAbs&quot;:false},&quot;DecorateInfoY&quot;:{&quot;Pos&quot;:1,&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561_1*d*1"/>
  <p:tag name="KSO_WM_UNIT_INDEX" val="1"/>
  <p:tag name="KSO_WM_UNIT_LAYERLEVEL" val="1"/>
  <p:tag name="KSO_WM_UNIT_PLACING_PICTURE" val="1e46be13ccd943f1847fbee7e11e472e"/>
  <p:tag name="KSO_WM_UNIT_PLACING_PICTURE_COLLAGE_VIEWPORT" val="{&quot;height&quot;:7792.000000000001,&quot;width&quot;:7792.000000000001}"/>
  <p:tag name="KSO_WM_UNIT_PLACING_PICTURE_INFO" val="{&quot;code&quot;:&quot;&quot;,&quot;full_picture&quot;:false,&quot;scheme&quot;:&quot;&quot;,&quot;spacing&quot;:5}"/>
  <p:tag name="KSO_WM_UNIT_SM_LIMIT_TYPE" val="2"/>
  <p:tag name="KSO_WM_UNIT_TYPE" val="d"/>
  <p:tag name="KSO_WM_UNIT_VALUE" val="1184*1184"/>
</p:tagLst>
</file>

<file path=ppt/tags/tag189.xml><?xml version="1.0" encoding="utf-8"?>
<p:tagLst xmlns:p="http://schemas.openxmlformats.org/presentationml/2006/main">
  <p:tag name="KSO_WM_BEAUTIFY_FLAG" val="#wm#"/>
  <p:tag name="KSO_WM_FULL_TEXT_BEAUTIFY_COPY_ID" val="5"/>
  <p:tag name="KSO_WM_SLIDE_BACKGROUND_TYPE" val="leftRight"/>
  <p:tag name="KSO_WM_SLIDE_BK_DARK_LIGHT" val="2"/>
  <p:tag name="KSO_WM_TAG_VERSION" val="1.0"/>
  <p:tag name="KSO_WM_TEMPLATE_ASSEMBLE_GROUPID" val="60656ea74054ed1e2fb7fd1f"/>
  <p:tag name="KSO_WM_TEMPLATE_ASSEMBLE_XID" val="60656ea74054ed1e2fb7fd1f"/>
  <p:tag name="KSO_WM_TEMPLATE_CATEGORY" val="diagram"/>
  <p:tag name="KSO_WM_TEMPLATE_INDEX" val="20211081"/>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11081_1*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KSO_WM_UNIT_VALUE" val="650"/>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0.xml><?xml version="1.0" encoding="utf-8"?>
<p:tagLst xmlns:p="http://schemas.openxmlformats.org/presentationml/2006/main">
  <p:tag name="KSO_WM_BEAUTIFY_FLAG" val="#wm#"/>
  <p:tag name="KSO_WM_CHIP_GROUPID" val="5ed7466bafe44fab1839bd3a"/>
  <p:tag name="KSO_WM_CHIP_XID" val="5ed203c57ab0972fba70b229"/>
  <p:tag name="KSO_WM_FULL_TEXT_BEAUTIFY_COPY_ID" val="8"/>
  <p:tag name="KSO_WM_TAG_VERSION" val="1.0"/>
  <p:tag name="KSO_WM_TEMPLATE_ASSEMBLE_GROUPID" val="60656ea74054ed1e2fb7fd1f"/>
  <p:tag name="KSO_WM_TEMPLATE_ASSEMBLE_XID" val="60656ea74054ed1e2fb7fd1f"/>
  <p:tag name="KSO_WM_TEMPLATE_CATEGORY" val="diagram"/>
  <p:tag name="KSO_WM_TEMPLATE_INDEX" val="20211081"/>
  <p:tag name="KSO_WM_UNIT_BLOCK" val="0"/>
  <p:tag name="KSO_WM_UNIT_COMPATIBLE" val="0"/>
  <p:tag name="KSO_WM_UNIT_DEC_AREA_ID" val="c29328e584124cc2a0dd0250f1a4fe0a"/>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081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91.xml><?xml version="1.0" encoding="utf-8"?>
<p:tagLst xmlns:p="http://schemas.openxmlformats.org/presentationml/2006/main">
  <p:tag name="KSO_WM_BEAUTIFY_FLAG" val="#wm#"/>
  <p:tag name="KSO_WM_CHIP_GROUPID" val="5ed7466bafe44fab1839bd3a"/>
  <p:tag name="KSO_WM_CHIP_XID" val="5ed203c57ab0972fba70b229"/>
  <p:tag name="KSO_WM_FULL_TEXT_BEAUTIFY_COPY_ID" val="2"/>
  <p:tag name="KSO_WM_TAG_VERSION" val="1.0"/>
  <p:tag name="KSO_WM_TEMPLATE_ASSEMBLE_GROUPID" val="60656ea74054ed1e2fb7fd1f"/>
  <p:tag name="KSO_WM_TEMPLATE_ASSEMBLE_XID" val="60656ea74054ed1e2fb7fd1f"/>
  <p:tag name="KSO_WM_TEMPLATE_CATEGORY" val="diagram"/>
  <p:tag name="KSO_WM_TEMPLATE_INDEX" val="20211081"/>
  <p:tag name="KSO_WM_UNIT_BLOCK" val="0"/>
  <p:tag name="KSO_WM_UNIT_COMPATIBLE" val="0"/>
  <p:tag name="KSO_WM_UNIT_DEC_AREA_ID" val="c0200d132c754560be5c5585b8d4588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081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
</p:tagLst>
</file>

<file path=ppt/tags/tag192.xml><?xml version="1.0" encoding="utf-8"?>
<p:tagLst xmlns:p="http://schemas.openxmlformats.org/presentationml/2006/main">
  <p:tag name="KSO_WM_BEAUTIFY_FLAG" val="#wm#"/>
  <p:tag name="KSO_WM_CHIP_GROUPID" val="5ed7466bafe44fab1839bd3a"/>
  <p:tag name="KSO_WM_CHIP_XID" val="5ed203c57ab0972fba70b229"/>
  <p:tag name="KSO_WM_FULL_TEXT_BEAUTIFY_COPY_ID" val="3"/>
  <p:tag name="KSO_WM_TAG_VERSION" val="1.0"/>
  <p:tag name="KSO_WM_TEMPLATE_ASSEMBLE_GROUPID" val="60656ea74054ed1e2fb7fd1f"/>
  <p:tag name="KSO_WM_TEMPLATE_ASSEMBLE_XID" val="60656ea74054ed1e2fb7fd1f"/>
  <p:tag name="KSO_WM_TEMPLATE_CATEGORY" val="diagram"/>
  <p:tag name="KSO_WM_TEMPLATE_INDEX" val="20211081"/>
  <p:tag name="KSO_WM_UNIT_BLOCK" val="0"/>
  <p:tag name="KSO_WM_UNIT_COMPATIBLE" val="0"/>
  <p:tag name="KSO_WM_UNIT_DEC_AREA_ID" val="73fa9746dca74bddabbb662d28540912"/>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081_1*i*4"/>
  <p:tag name="KSO_WM_UNIT_INDEX" val="4"/>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68"/>
</p:tagLst>
</file>

<file path=ppt/tags/tag193.xml><?xml version="1.0" encoding="utf-8"?>
<p:tagLst xmlns:p="http://schemas.openxmlformats.org/presentationml/2006/main">
  <p:tag name="KSO_WM_ASSEMBLE_CHIP_INDEX" val="a721450aeb6b467dbee868f840494115"/>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FULL_TEXT_BEAUTIFY_COPY_ID" val="4"/>
  <p:tag name="KSO_WM_TAG_VERSION" val="1.0"/>
  <p:tag name="KSO_WM_TEMPLATE_ASSEMBLE_GROUPID" val="60656ea74054ed1e2fb7fd1f"/>
  <p:tag name="KSO_WM_TEMPLATE_ASSEMBLE_XID" val="60656ea74054ed1e2fb7fd1f"/>
  <p:tag name="KSO_WM_TEMPLATE_CATEGORY" val="diagram"/>
  <p:tag name="KSO_WM_TEMPLATE_INDEX" val="20211081"/>
  <p:tag name="KSO_WM_UNIT_BLOCK" val="0"/>
  <p:tag name="KSO_WM_UNIT_COMPATIBLE" val="0"/>
  <p:tag name="KSO_WM_UNIT_DEC_AREA_ID" val="6dcefdcfc0364e11882144eec9080b7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081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6"/>
</p:tagLst>
</file>

<file path=ppt/tags/tag194.xml><?xml version="1.0" encoding="utf-8"?>
<p:tagLst xmlns:p="http://schemas.openxmlformats.org/presentationml/2006/main">
  <p:tag name="KSO_WM_ASSEMBLE_CHIP_INDEX" val="38c7d38fa4544f9e97221ac854387c12"/>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FULL_TEXT_BEAUTIFY_COPY_ID" val="6"/>
  <p:tag name="KSO_WM_TAG_VERSION" val="1.0"/>
  <p:tag name="KSO_WM_TEMPLATE_ASSEMBLE_GROUPID" val="60656ea74054ed1e2fb7fd1f"/>
  <p:tag name="KSO_WM_TEMPLATE_ASSEMBLE_XID" val="60656ea74054ed1e2fb7fd1f"/>
  <p:tag name="KSO_WM_TEMPLATE_CATEGORY" val="diagram"/>
  <p:tag name="KSO_WM_TEMPLATE_INDEX" val="20211081"/>
  <p:tag name="KSO_WM_UNIT_BLOCK" val="0"/>
  <p:tag name="KSO_WM_UNIT_COMPATIBLE" val="0"/>
  <p:tag name="KSO_WM_UNIT_DEC_AREA_ID" val="88f6ed639a2c407ab49d3210d4c79d9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081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104"/>
</p:tagLst>
</file>

<file path=ppt/tags/tag195.xml><?xml version="1.0" encoding="utf-8"?>
<p:tagLst xmlns:p="http://schemas.openxmlformats.org/presentationml/2006/main">
  <p:tag name="KSO_WM_ASSEMBLE_CHIP_INDEX" val="6896e25f404e462ba33409f588c45c9e"/>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FULL_TEXT_BEAUTIFY_COPY_ID" val="7"/>
  <p:tag name="KSO_WM_TAG_VERSION" val="1.0"/>
  <p:tag name="KSO_WM_TEMPLATE_ASSEMBLE_GROUPID" val="60656ea74054ed1e2fb7fd1f"/>
  <p:tag name="KSO_WM_TEMPLATE_ASSEMBLE_XID" val="60656ea74054ed1e2fb7fd1f"/>
  <p:tag name="KSO_WM_TEMPLATE_CATEGORY" val="diagram"/>
  <p:tag name="KSO_WM_TEMPLATE_INDEX" val="20211081"/>
  <p:tag name="KSO_WM_UNIT_BLOCK" val="0"/>
  <p:tag name="KSO_WM_UNIT_COMPATIBLE" val="0"/>
  <p:tag name="KSO_WM_UNIT_DEC_AREA_ID" val="14cc609229e3474d9e152a455bd7b66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081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104"/>
</p:tagLst>
</file>

<file path=ppt/tags/tag196.xml><?xml version="1.0" encoding="utf-8"?>
<p:tagLst xmlns:p="http://schemas.openxmlformats.org/presentationml/2006/main">
  <p:tag name="KSO_WM_BEAUTIFY_FLAG" val="#wm#"/>
  <p:tag name="KSO_WM_CHIP_DECFILLPROP" val="[]"/>
  <p:tag name="KSO_WM_CHIP_FILLPROP" val="[[{&quot;fill_id&quot;:&quot;91a4e7836c6d4155ad053c42651ba485&quot;,&quot;fill_align&quot;:&quot;cm&quot;,&quot;text_align&quot;:&quot;cm&quot;,&quot;text_direction&quot;:&quot;horizontal&quot;,&quot;chip_types&quot;:[&quot;header&quot;]},{&quot;fill_id&quot;:&quot;d8d47328ad0b4b23ad19654c6e197ee5&quot;,&quot;fill_align&quot;:&quot;cm&quot;,&quot;text_align&quot;:&quot;lm&quot;,&quot;text_direction&quot;:&quot;horizontal&quot;,&quot;chip_types&quot;:[&quot;text&quot;,&quot;picture&quot;]},{&quot;fill_id&quot;:&quot;d232afdae4364dcc930c0c19b5e28f45&quot;,&quot;fill_align&quot;:&quot;cm&quot;,&quot;text_align&quot;:&quot;lm&quot;,&quot;text_direction&quot;:&quot;horizontal&quot;,&quot;chip_types&quot;:[&quot;pictext&quot;,&quot;text&quot;,&quot;picture&quot;,&quot;chart&quot;,&quot;table&quot;,&quot;video&quot;],&quot;support_features&quot;:[&quot;collage&quot;,&quot;carousel&quot;]}]]"/>
  <p:tag name="KSO_WM_CHIP_GROUPID" val="5ed7466bafe44fab1839bd3a"/>
  <p:tag name="KSO_WM_CHIP_INFOS" val="{&quot;layout_type&quot;:&quot;leftright&quot;,&quot;layout_feature&quot;:2,&quot;tags&quot;:{&quot;style&quot;:[&quot;商务&quot;,&quot;简约&quot;,&quot;卡通&quot;,&quot;欧美风&quot;,&quot;黑板风&quot;,&quot;渐变风&quot;]},&quot;slide_type&quot;:[&quot;text&quot;],&quot;aspect_ratio&quot;:&quot;16:9&quot;,&quot;diagram&quot;:{&quot;type&quot;:[],&quot;direction&quot;:0,&quot;isSupportDecBetweenItems&quot;:false}}"/>
  <p:tag name="KSO_WM_CHIP_XID" val="5ed203c57ab0972fba70b229"/>
  <p:tag name="KSO_WM_FULL_TEXT_BEAUTIFY_COPY_ID" val="150995211"/>
  <p:tag name="KSO_WM_SLIDE_BACKGROUND" val="[&quot;leftRight&quot;,&quot;general&quot;]"/>
  <p:tag name="KSO_WM_SLIDE_BACKGROUND_TYPE" val="leftRight"/>
  <p:tag name="KSO_WM_SLIDE_BK_DARK_LIGHT" val="2"/>
  <p:tag name="KSO_WM_SLIDE_ID" val="diagram20211081_1"/>
  <p:tag name="KSO_WM_SLIDE_INDEX" val="1"/>
  <p:tag name="KSO_WM_SLIDE_ITEM_CNT" val="0"/>
  <p:tag name="KSO_WM_SLIDE_LAYOUT" val="a_f"/>
  <p:tag name="KSO_WM_SLIDE_LAYOUT_CNT" val="1_2"/>
  <p:tag name="KSO_WM_SLIDE_LAYOUT_INFO" val="{&quot;backgroundInfo&quot;:[{&quot;bottom&quot;:0,&quot;bottomAbs&quot;:false,&quot;left&quot;:0,&quot;leftAbs&quot;:false,&quot;right&quot;:0.5,&quot;rightAbs&quot;:false,&quot;top&quot;:0,&quot;topAbs&quot;:false,&quot;type&quot;:&quot;leftRight&quot;},{&quot;bottom&quot;:0,&quot;bottomAbs&quot;:false,&quot;left&quot;:0,&quot;leftAbs&quot;:false,&quot;right&quot;:0,&quot;rightAbs&quot;:false,&quot;top&quot;:0,&quot;topAbs&quot;:false,&quot;type&quot;:&quot;general&quot;}],&quot;direction&quot;:1,&quot;id&quot;:&quot;2021-04-01T15:11:00&quot;,&quot;maxSize&quot;:{&quot;size1&quot;:33.799999999999997},&quot;minSize&quot;:{&quot;size1&quot;:33.799999999999997},&quot;normalSize&quot;:{&quot;size1&quot;:33.799999999999997},&quot;subLayout&quot;:[{&quot;id&quot;:&quot;2021-04-01T15:11:00&quot;,&quot;margin&quot;:{&quot;bottom&quot;:2.9630000591278076,&quot;left&quot;:1.6929999589920044,&quot;right&quot;:0,&quot;top&quot;:2.9630000591278076},&quot;type&quot;:0},{&quot;direction&quot;:1,&quot;id&quot;:&quot;2021-04-01T15:11:00&quot;,&quot;maxSize&quot;:{&quot;size1&quot;:41.600000000000001},&quot;minSize&quot;:{&quot;size1&quot;:41.600000000000001},&quot;normalSize&quot;:{&quot;size1&quot;:41.600000000000001},&quot;subLayout&quot;:[{&quot;id&quot;:&quot;2021-04-01T15:11:00&quot;,&quot;margin&quot;:{&quot;bottom&quot;:7.1970000267028809,&quot;left&quot;:1.6929999589920044,&quot;right&quot;:0,&quot;top&quot;:6.3499999046325684},&quot;type&quot;:0},{&quot;id&quot;:&quot;2021-04-01T15:11:00&quot;,&quot;margin&quot;:{&quot;bottom&quot;:2.9630000591278076,&quot;left&quot;:1.6929999589920044,&quot;right&quot;:1.6929999589920044,&quot;top&quot;:2.9630000591278076},&quot;type&quot;:0}],&quot;type&quot;:0}],&quot;type&quot;:0}"/>
  <p:tag name="KSO_WM_SLIDE_POSITION" val="0*0"/>
  <p:tag name="KSO_WM_SLIDE_RATIO" val="1.777778"/>
  <p:tag name="KSO_WM_SLIDE_SIZE" val="912*540"/>
  <p:tag name="KSO_WM_SLIDE_SUBTYPE" val="pureTxt"/>
  <p:tag name="KSO_WM_SLIDE_SUPPORT_FEATURE_TYPE" val="0"/>
  <p:tag name="KSO_WM_SLIDE_TYPE" val="text"/>
  <p:tag name="KSO_WM_TAG_VERSION" val="1.0"/>
  <p:tag name="KSO_WM_TEMPLATE_ASSEMBLE_GROUPID" val="60656ea74054ed1e2fb7fd1f"/>
  <p:tag name="KSO_WM_TEMPLATE_ASSEMBLE_XID" val="60656ea74054ed1e2fb7fd1f"/>
  <p:tag name="KSO_WM_TEMPLATE_CATEGORY" val="diagram"/>
  <p:tag name="KSO_WM_TEMPLATE_COLOR_TYPE" val="1"/>
  <p:tag name="KSO_WM_TEMPLATE_INDEX" val="20211081"/>
  <p:tag name="KSO_WM_TEMPLATE_MASTER_TYPE" val="0"/>
  <p:tag name="KSO_WM_TEMPLATE_SUBCATEGORY" val="21"/>
</p:tagLst>
</file>

<file path=ppt/tags/tag197.xml><?xml version="1.0" encoding="utf-8"?>
<p:tagLst xmlns:p="http://schemas.openxmlformats.org/presentationml/2006/main">
  <p:tag name="KSO_WM_FULL_TEXT_BEAUTIFY_COPY_ID" val="10242"/>
  <p:tag name="KSO_WM_UNIT_PLACING_PICTURE_USER_VIEWPORT" val="{&quot;height&quot;:6178.847244094488,&quot;width&quot;:10984.613946093512}"/>
</p:tagLst>
</file>

<file path=ppt/tags/tag198.xml><?xml version="1.0" encoding="utf-8"?>
<p:tagLst xmlns:p="http://schemas.openxmlformats.org/presentationml/2006/main">
  <p:tag name="KSO_WM_FULL_TEXT_BEAUTIFY_COPY_ID" val="10243"/>
  <p:tag name="KSO_WM_UNIT_PLACING_PICTURE_USER_VIEWPORT" val="{&quot;height&quot;:3077.3086614173226,&quot;width&quot;:8215.382904300704}"/>
</p:tagLst>
</file>

<file path=ppt/tags/tag199.xml><?xml version="1.0" encoding="utf-8"?>
<p:tagLst xmlns:p="http://schemas.openxmlformats.org/presentationml/2006/main">
  <p:tag name="KSO_WM_FULL_TEXT_BEAUTIFY_COPY_ID" val="10244"/>
  <p:tag name="KSO_WM_UNIT_PLACING_PICTURE_USER_VIEWPORT" val="{&quot;height&quot;:3221.5385826771653,&quot;width&quot;:8215.382904300704}"/>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KSO_WM_FULL_TEXT_BEAUTIFY_COPY_ID" val="10245"/>
  <p:tag name="KSO_WM_UNIT_PLACING_PICTURE_USER_VIEWPORT" val="{&quot;height&quot;:2242.8472440944884,&quot;width&quot;:10984.613946093512}"/>
</p:tagLst>
</file>

<file path=ppt/tags/tag201.xml><?xml version="1.0" encoding="utf-8"?>
<p:tagLst xmlns:p="http://schemas.openxmlformats.org/presentationml/2006/main">
  <p:tag name="KSO_WM_FULL_TEXT_BEAUTIFY_COPY_ID" val="10246"/>
  <p:tag name="KSO_WM_UNIT_PLACING_PICTURE_USER_VIEWPORT" val="{&quot;height&quot;:2404.3622047244094,&quot;width&quot;:10984.613946093512}"/>
</p:tagLst>
</file>

<file path=ppt/tags/tag202.xml><?xml version="1.0" encoding="utf-8"?>
<p:tagLst xmlns:p="http://schemas.openxmlformats.org/presentationml/2006/main">
  <p:tag name="KSO_WM_FULL_TEXT_BEAUTIFY_COPY_ID" val="10247"/>
  <p:tag name="KSO_WM_UNIT_PLACING_PICTURE_USER_VIEWPORT" val="{&quot;height&quot;:2242.8472440944884,&quot;width&quot;:8215.386053906486}"/>
</p:tagLst>
</file>

<file path=ppt/tags/tag203.xml><?xml version="1.0" encoding="utf-8"?>
<p:tagLst xmlns:p="http://schemas.openxmlformats.org/presentationml/2006/main">
  <p:tag name="KSO_WM_FULL_TEXT_BEAUTIFY_COPY_ID" val="10248"/>
  <p:tag name="KSO_WM_UNIT_PLACING_PICTURE_USER_VIEWPORT" val="{&quot;height&quot;:2412.031496062992,&quot;width&quot;:8215.387628709377}"/>
</p:tagLst>
</file>

<file path=ppt/tags/tag204.xml><?xml version="1.0" encoding="utf-8"?>
<p:tagLst xmlns:p="http://schemas.openxmlformats.org/presentationml/2006/main">
  <p:tag name="KSO_WM_BEAUTIFY_FLAG" val="#wm#"/>
  <p:tag name="KSO_WM_CHIP_GROUPID" val="5eda13105860357932c55e1f"/>
  <p:tag name="KSO_WM_CHIP_XID" val="5ed1cf097ab0972fba70b1e8"/>
  <p:tag name="KSO_WM_TAG_VERSION" val="1.0"/>
  <p:tag name="KSO_WM_TEMPLATE_ASSEMBLE_GROUPID" val="60656f514054ed1e2fb807b8"/>
  <p:tag name="KSO_WM_TEMPLATE_ASSEMBLE_XID" val="60656f514054ed1e2fb807b8"/>
  <p:tag name="KSO_WM_TEMPLATE_CATEGORY" val="diagram"/>
  <p:tag name="KSO_WM_TEMPLATE_INDEX" val="20212561"/>
  <p:tag name="KSO_WM_UNIT_BLOCK" val="0"/>
  <p:tag name="KSO_WM_UNIT_COMPATIBLE" val="0"/>
  <p:tag name="KSO_WM_UNIT_DEC_AREA_ID" val="098c4dd5de28487f84b8f955beb1b41b"/>
  <p:tag name="KSO_WM_UNIT_DECORATE_INFO" val="{&quot;DecorateInfoH&quot;:{&quot;IsAbs&quot;:false},&quot;DecorateInfoW&quot;:{&quot;IsAbs&quot;:false},&quot;DecorateInfoX&quot;:{&quot;IsAbs&quot;:true,&quot;Pos&quot;:1},&quot;DecorateInfoY&quot;:{&quot;IsAbs&quot;:true,&quot;Pos&quot;:1},&quot;ReferentInfo&quot;:{&quot;Id&quot;:&quot;51a40de90eed4b8885a2d7a040512b3f&quot;,&quot;X&quot;:{&quot;Pos&quot;:1},&quot;Y&quot;:{&quot;Pos&quot;:1}},&quot;whChangeMode&quot;:1}"/>
  <p:tag name="KSO_WM_UNIT_DIAGRAM_ISNUMVISUAL" val="0"/>
  <p:tag name="KSO_WM_UNIT_DIAGRAM_ISREFERUNIT" val="0"/>
  <p:tag name="KSO_WM_UNIT_HIGHLIGHT" val="0"/>
  <p:tag name="KSO_WM_UNIT_ID" val="diagram20212561_1*i*1"/>
  <p:tag name="KSO_WM_UNIT_INDEX" val="1"/>
  <p:tag name="KSO_WM_UNIT_LAYERLEVEL" val="1"/>
  <p:tag name="KSO_WM_UNIT_SM_LIMIT_TYPE" val="2"/>
  <p:tag name="KSO_WM_UNIT_TYPE" val="i"/>
</p:tagLst>
</file>

<file path=ppt/tags/tag205.xml><?xml version="1.0" encoding="utf-8"?>
<p:tagLst xmlns:p="http://schemas.openxmlformats.org/presentationml/2006/main">
  <p:tag name="KSO_WM_BEAUTIFY_FLAG" val="#wm#"/>
  <p:tag name="KSO_WM_CHIP_GROUPID" val="5eda13105860357932c55e1f"/>
  <p:tag name="KSO_WM_CHIP_XID" val="5ed1cf097ab0972fba70b1e8"/>
  <p:tag name="KSO_WM_FULL_TEXT_BEAUTIFY_COPY_ID" val="8"/>
  <p:tag name="KSO_WM_TAG_VERSION" val="1.0"/>
  <p:tag name="KSO_WM_TEMPLATE_ASSEMBLE_GROUPID" val="60656f514054ed1e2fb807b8"/>
  <p:tag name="KSO_WM_TEMPLATE_ASSEMBLE_XID" val="60656f514054ed1e2fb807b8"/>
  <p:tag name="KSO_WM_TEMPLATE_CATEGORY" val="diagram"/>
  <p:tag name="KSO_WM_TEMPLATE_INDEX" val="2021256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561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340"/>
</p:tagLst>
</file>

<file path=ppt/tags/tag206.xml><?xml version="1.0" encoding="utf-8"?>
<p:tagLst xmlns:p="http://schemas.openxmlformats.org/presentationml/2006/main">
  <p:tag name="KSO_WM_BEAUTIFY_FLAG" val="#wm#"/>
  <p:tag name="KSO_WM_CHIP_GROUPID" val="5eda13105860357932c55e1f"/>
  <p:tag name="KSO_WM_CHIP_XID" val="5ed1cf097ab0972fba70b1e8"/>
  <p:tag name="KSO_WM_FULL_TEXT_BEAUTIFY_COPY_ID" val="10"/>
  <p:tag name="KSO_WM_TAG_VERSION" val="1.0"/>
  <p:tag name="KSO_WM_TEMPLATE_ASSEMBLE_GROUPID" val="60656f514054ed1e2fb807b8"/>
  <p:tag name="KSO_WM_TEMPLATE_ASSEMBLE_XID" val="60656f514054ed1e2fb807b8"/>
  <p:tag name="KSO_WM_TEMPLATE_CATEGORY" val="diagram"/>
  <p:tag name="KSO_WM_TEMPLATE_INDEX" val="2021256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561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255"/>
</p:tagLst>
</file>

<file path=ppt/tags/tag207.xml><?xml version="1.0" encoding="utf-8"?>
<p:tagLst xmlns:p="http://schemas.openxmlformats.org/presentationml/2006/main">
  <p:tag name="KSO_WM_BEAUTIFY_FLAG" val="#wm#"/>
  <p:tag name="KSO_WM_CHIP_GROUPID" val="5eda13105860357932c55e1f"/>
  <p:tag name="KSO_WM_CHIP_XID" val="5ed1cf097ab0972fba70b1e8"/>
  <p:tag name="KSO_WM_FULL_TEXT_BEAUTIFY_COPY_ID" val="12"/>
  <p:tag name="KSO_WM_TAG_VERSION" val="1.0"/>
  <p:tag name="KSO_WM_TEMPLATE_ASSEMBLE_GROUPID" val="60656f514054ed1e2fb807b8"/>
  <p:tag name="KSO_WM_TEMPLATE_ASSEMBLE_XID" val="60656f514054ed1e2fb807b8"/>
  <p:tag name="KSO_WM_TEMPLATE_CATEGORY" val="diagram"/>
  <p:tag name="KSO_WM_TEMPLATE_INDEX" val="2021256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561_1*i*4"/>
  <p:tag name="KSO_WM_UNIT_INDEX" val="4"/>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255"/>
</p:tagLst>
</file>

<file path=ppt/tags/tag208.xml><?xml version="1.0" encoding="utf-8"?>
<p:tagLst xmlns:p="http://schemas.openxmlformats.org/presentationml/2006/main">
  <p:tag name="KSO_WM_ASSEMBLE_CHIP_INDEX" val="4c8db3030bba46c0af0a67d84090b5d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FULL_TEXT_BEAUTIFY_COPY_ID" val="13"/>
  <p:tag name="KSO_WM_TAG_VERSION" val="1.0"/>
  <p:tag name="KSO_WM_TEMPLATE_ASSEMBLE_GROUPID" val="60656f514054ed1e2fb807b8"/>
  <p:tag name="KSO_WM_TEMPLATE_ASSEMBLE_XID" val="60656f514054ed1e2fb807b8"/>
  <p:tag name="KSO_WM_TEMPLATE_CATEGORY" val="diagram"/>
  <p:tag name="KSO_WM_TEMPLATE_INDEX" val="20212561"/>
  <p:tag name="KSO_WM_UNIT_BLOCK" val="0"/>
  <p:tag name="KSO_WM_UNIT_COMPATIBLE" val="0"/>
  <p:tag name="KSO_WM_UNIT_DEC_AREA_ID" val="b9c175a8ddcd477e804335d4fb903c4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561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209.xml><?xml version="1.0" encoding="utf-8"?>
<p:tagLst xmlns:p="http://schemas.openxmlformats.org/presentationml/2006/main">
  <p:tag name="KSO_WM_ASSEMBLE_CHIP_INDEX" val="1e46be13ccd943f1847fbee7e11e472e"/>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FULL_TEXT_BEAUTIFY_COPY_ID" val="15"/>
  <p:tag name="KSO_WM_TAG_VERSION" val="1.0"/>
  <p:tag name="KSO_WM_TEMPLATE_ASSEMBLE_GROUPID" val="60656f514054ed1e2fb807b8"/>
  <p:tag name="KSO_WM_TEMPLATE_ASSEMBLE_XID" val="60656f514054ed1e2fb807b8"/>
  <p:tag name="KSO_WM_TEMPLATE_CATEGORY" val="diagram"/>
  <p:tag name="KSO_WM_TEMPLATE_INDEX" val="20212561"/>
  <p:tag name="KSO_WM_UNIT_COMPATIBLE" val="1"/>
  <p:tag name="KSO_WM_UNIT_DEC_AREA_ID" val="51a40de90eed4b8885a2d7a040512b3f"/>
  <p:tag name="KSO_WM_UNIT_DECORATE_INFO" val="{&quot;ReferentInfo&quot;:{&quot;Id&quot;:&quot;slide&quot;,&quot;X&quot;:{&quot;Pos&quot;:1},&quot;Y&quot;:{&quot;Pos&quot;:1}},&quot;DecorateInfoX&quot;:{&quot;Pos&quot;:0,&quot;IsAbs&quot;:false},&quot;DecorateInfoY&quot;:{&quot;Pos&quot;:1,&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561_1*d*1"/>
  <p:tag name="KSO_WM_UNIT_INDEX" val="1"/>
  <p:tag name="KSO_WM_UNIT_LAYERLEVEL" val="1"/>
  <p:tag name="KSO_WM_UNIT_PICTURE_CLIP_FLAG" val="0"/>
  <p:tag name="KSO_WM_UNIT_PLACING_PICTURE" val="1e46be13ccd943f1847fbee7e11e472e"/>
  <p:tag name="KSO_WM_UNIT_SM_LIMIT_TYPE" val="2"/>
  <p:tag name="KSO_WM_UNIT_TYPE" val="d"/>
  <p:tag name="KSO_WM_UNIT_VALUE" val="1184*1184"/>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KSO_WM_FULL_TEXT_BEAUTIFY_COPY_ID" val="100"/>
</p:tagLst>
</file>

<file path=ppt/tags/tag211.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722accd572074b41a2d4cf8c733c9957&quot;,&quot;fill_align&quot;:&quot;cm&quot;,&quot;chip_types&quot;:[&quot;text&quot;,&quot;header&quot;]},{&quot;text_align&quot;:&quot;lm&quot;,&quot;text_direction&quot;:&quot;horizontal&quot;,&quot;support_big_font&quot;:false,&quot;fill_id&quot;:&quot;164c300f690d423ab1b6e3b65edb0bf9&quot;,&quot;fill_align&quot;:&quot;lm&quot;,&quot;chip_types&quot;:[&quot;picture&quot;]}]]"/>
  <p:tag name="KSO_WM_CHIP_GROUPID" val="5eda13105860357932c55e1f"/>
  <p:tag name="KSO_WM_CHIP_INFOS" val="{&quot;type&quot;:0,&quot;layout_type&quot;:&quot;leftright&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d1cf097ab0972fba70b1e8"/>
  <p:tag name="KSO_WM_FULL_TEXT_BEAUTIFY_COPY_ID" val="150995213"/>
  <p:tag name="KSO_WM_SLIDE_BACKGROUND" val="[&quot;general&quot;]"/>
  <p:tag name="KSO_WM_SLIDE_BACKGROUND_TYPE" val="general"/>
  <p:tag name="KSO_WM_SLIDE_BK_DARK_LIGHT" val="2"/>
  <p:tag name="KSO_WM_SLIDE_ID" val="diagram20212561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1-04-01T15:39:47&quot;,&quot;maxSize&quot;:{&quot;size1&quot;:42.5},&quot;minSize&quot;:{&quot;size1&quot;:42.5},&quot;normalSize&quot;:{&quot;size1&quot;:42.5},&quot;subLayout&quot;:[{&quot;id&quot;:&quot;2021-04-01T15:39:47&quot;,&quot;margin&quot;:{&quot;bottom&quot;:3.809999942779541,&quot;left&quot;:4.2329998016357422,&quot;right&quot;:-2.0053094215266142e-15,&quot;top&quot;:3.809999942779541},&quot;type&quot;:0},{&quot;id&quot;:&quot;2021-04-01T15:39:47&quot;,&quot;margin&quot;:{&quot;bottom&quot;:3.809999942779541,&quot;left&quot;:2.9630000591278076,&quot;right&quot;:4.6570000648498535,&quot;top&quot;:3.3870000839233398},&quot;type&quot;:0}],&quot;type&quot;:0}"/>
  <p:tag name="KSO_WM_SLIDE_POSITION" val="120*69"/>
  <p:tag name="KSO_WM_SLIDE_RATIO" val="1.777778"/>
  <p:tag name="KSO_WM_SLIDE_SIZE" val="740*377"/>
  <p:tag name="KSO_WM_SLIDE_SUBTYPE" val="picTxt"/>
  <p:tag name="KSO_WM_SLIDE_SUPPORT_FEATURE_TYPE" val="0"/>
  <p:tag name="KSO_WM_SLIDE_TYPE" val="text"/>
  <p:tag name="KSO_WM_TAG_VERSION" val="1.0"/>
  <p:tag name="KSO_WM_TEMPLATE_ASSEMBLE_GROUPID" val="60656f514054ed1e2fb807b8"/>
  <p:tag name="KSO_WM_TEMPLATE_ASSEMBLE_XID" val="60656f514054ed1e2fb807b8"/>
  <p:tag name="KSO_WM_TEMPLATE_CATEGORY" val="diagram"/>
  <p:tag name="KSO_WM_TEMPLATE_COLOR_TYPE" val="1"/>
  <p:tag name="KSO_WM_TEMPLATE_INDEX" val="20212561"/>
  <p:tag name="KSO_WM_TEMPLATE_MASTER_TYPE" val="0"/>
  <p:tag name="KSO_WM_TEMPLATE_SUBCATEGORY" val="21"/>
  <p:tag name="KSO_WM_TEMPLATE_THUMBS_INDEX" val="1、4、7、12、13、14、15、16、17、18、20、24、25、28、33、36、40、43、44"/>
</p:tagLst>
</file>

<file path=ppt/tags/tag212.xml><?xml version="1.0" encoding="utf-8"?>
<p:tagLst xmlns:p="http://schemas.openxmlformats.org/presentationml/2006/main">
  <p:tag name="KSO_WM_FULL_TEXT_BEAUTIFY_COPY_ID" val="10242"/>
  <p:tag name="KSO_WM_UNIT_PLACING_PICTURE_USER_VIEWPORT" val="{&quot;height&quot;:6178.847244094488,&quot;width&quot;:10984.613946093512}"/>
</p:tagLst>
</file>

<file path=ppt/tags/tag213.xml><?xml version="1.0" encoding="utf-8"?>
<p:tagLst xmlns:p="http://schemas.openxmlformats.org/presentationml/2006/main">
  <p:tag name="KSO_WM_FULL_TEXT_BEAUTIFY_COPY_ID" val="10243"/>
  <p:tag name="KSO_WM_UNIT_PLACING_PICTURE_USER_VIEWPORT" val="{&quot;height&quot;:3077.3086614173226,&quot;width&quot;:8215.382904300704}"/>
</p:tagLst>
</file>

<file path=ppt/tags/tag214.xml><?xml version="1.0" encoding="utf-8"?>
<p:tagLst xmlns:p="http://schemas.openxmlformats.org/presentationml/2006/main">
  <p:tag name="KSO_WM_FULL_TEXT_BEAUTIFY_COPY_ID" val="10244"/>
  <p:tag name="KSO_WM_UNIT_PLACING_PICTURE_USER_VIEWPORT" val="{&quot;height&quot;:3221.5385826771653,&quot;width&quot;:8215.382904300704}"/>
</p:tagLst>
</file>

<file path=ppt/tags/tag215.xml><?xml version="1.0" encoding="utf-8"?>
<p:tagLst xmlns:p="http://schemas.openxmlformats.org/presentationml/2006/main">
  <p:tag name="KSO_WM_FULL_TEXT_BEAUTIFY_COPY_ID" val="10245"/>
  <p:tag name="KSO_WM_UNIT_PLACING_PICTURE_USER_VIEWPORT" val="{&quot;height&quot;:2242.8472440944884,&quot;width&quot;:10984.613946093512}"/>
</p:tagLst>
</file>

<file path=ppt/tags/tag216.xml><?xml version="1.0" encoding="utf-8"?>
<p:tagLst xmlns:p="http://schemas.openxmlformats.org/presentationml/2006/main">
  <p:tag name="KSO_WM_FULL_TEXT_BEAUTIFY_COPY_ID" val="10246"/>
  <p:tag name="KSO_WM_UNIT_PLACING_PICTURE_USER_VIEWPORT" val="{&quot;height&quot;:2404.3622047244094,&quot;width&quot;:10984.613946093512}"/>
</p:tagLst>
</file>

<file path=ppt/tags/tag217.xml><?xml version="1.0" encoding="utf-8"?>
<p:tagLst xmlns:p="http://schemas.openxmlformats.org/presentationml/2006/main">
  <p:tag name="KSO_WM_FULL_TEXT_BEAUTIFY_COPY_ID" val="10247"/>
  <p:tag name="KSO_WM_UNIT_PLACING_PICTURE_USER_VIEWPORT" val="{&quot;height&quot;:2242.8472440944884,&quot;width&quot;:8215.386053906486}"/>
</p:tagLst>
</file>

<file path=ppt/tags/tag218.xml><?xml version="1.0" encoding="utf-8"?>
<p:tagLst xmlns:p="http://schemas.openxmlformats.org/presentationml/2006/main">
  <p:tag name="KSO_WM_FULL_TEXT_BEAUTIFY_COPY_ID" val="10248"/>
  <p:tag name="KSO_WM_UNIT_PLACING_PICTURE_USER_VIEWPORT" val="{&quot;height&quot;:2412.031496062992,&quot;width&quot;:8215.387628709377}"/>
</p:tagLst>
</file>

<file path=ppt/tags/tag219.xml><?xml version="1.0" encoding="utf-8"?>
<p:tagLst xmlns:p="http://schemas.openxmlformats.org/presentationml/2006/main">
  <p:tag name="KSO_WM_BEAUTIFY_FLAG" val="#wm#"/>
  <p:tag name="KSO_WM_CHIP_GROUPID" val="5eda13105860357932c55e1f"/>
  <p:tag name="KSO_WM_CHIP_XID" val="5ed1cf097ab0972fba70b1e8"/>
  <p:tag name="KSO_WM_TAG_VERSION" val="1.0"/>
  <p:tag name="KSO_WM_TEMPLATE_ASSEMBLE_GROUPID" val="60656f514054ed1e2fb807b8"/>
  <p:tag name="KSO_WM_TEMPLATE_ASSEMBLE_XID" val="60656f514054ed1e2fb807b8"/>
  <p:tag name="KSO_WM_TEMPLATE_CATEGORY" val="diagram"/>
  <p:tag name="KSO_WM_TEMPLATE_INDEX" val="20212561"/>
  <p:tag name="KSO_WM_UNIT_BLOCK" val="0"/>
  <p:tag name="KSO_WM_UNIT_COMPATIBLE" val="0"/>
  <p:tag name="KSO_WM_UNIT_DEC_AREA_ID" val="098c4dd5de28487f84b8f955beb1b41b"/>
  <p:tag name="KSO_WM_UNIT_DECORATE_INFO" val="{&quot;DecorateInfoH&quot;:{&quot;IsAbs&quot;:false},&quot;DecorateInfoW&quot;:{&quot;IsAbs&quot;:false},&quot;DecorateInfoX&quot;:{&quot;IsAbs&quot;:true,&quot;Pos&quot;:1},&quot;DecorateInfoY&quot;:{&quot;IsAbs&quot;:true,&quot;Pos&quot;:1},&quot;ReferentInfo&quot;:{&quot;Id&quot;:&quot;51a40de90eed4b8885a2d7a040512b3f&quot;,&quot;X&quot;:{&quot;Pos&quot;:1},&quot;Y&quot;:{&quot;Pos&quot;:1}},&quot;whChangeMode&quot;:1}"/>
  <p:tag name="KSO_WM_UNIT_DIAGRAM_ISNUMVISUAL" val="0"/>
  <p:tag name="KSO_WM_UNIT_DIAGRAM_ISREFERUNIT" val="0"/>
  <p:tag name="KSO_WM_UNIT_HIGHLIGHT" val="0"/>
  <p:tag name="KSO_WM_UNIT_ID" val="diagram20212561_1*i*1"/>
  <p:tag name="KSO_WM_UNIT_INDEX" val="1"/>
  <p:tag name="KSO_WM_UNIT_LAYERLEVEL" val="1"/>
  <p:tag name="KSO_WM_UNIT_SM_LIMIT_TYPE" val="2"/>
  <p:tag name="KSO_WM_UNIT_TYPE" val="i"/>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0.xml><?xml version="1.0" encoding="utf-8"?>
<p:tagLst xmlns:p="http://schemas.openxmlformats.org/presentationml/2006/main">
  <p:tag name="KSO_WM_BEAUTIFY_FLAG" val="#wm#"/>
  <p:tag name="KSO_WM_CHIP_GROUPID" val="5eda13105860357932c55e1f"/>
  <p:tag name="KSO_WM_CHIP_XID" val="5ed1cf097ab0972fba70b1e8"/>
  <p:tag name="KSO_WM_FULL_TEXT_BEAUTIFY_COPY_ID" val="8"/>
  <p:tag name="KSO_WM_TAG_VERSION" val="1.0"/>
  <p:tag name="KSO_WM_TEMPLATE_ASSEMBLE_GROUPID" val="60656f514054ed1e2fb807b8"/>
  <p:tag name="KSO_WM_TEMPLATE_ASSEMBLE_XID" val="60656f514054ed1e2fb807b8"/>
  <p:tag name="KSO_WM_TEMPLATE_CATEGORY" val="diagram"/>
  <p:tag name="KSO_WM_TEMPLATE_INDEX" val="2021256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561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340"/>
</p:tagLst>
</file>

<file path=ppt/tags/tag221.xml><?xml version="1.0" encoding="utf-8"?>
<p:tagLst xmlns:p="http://schemas.openxmlformats.org/presentationml/2006/main">
  <p:tag name="KSO_WM_BEAUTIFY_FLAG" val="#wm#"/>
  <p:tag name="KSO_WM_CHIP_GROUPID" val="5eda13105860357932c55e1f"/>
  <p:tag name="KSO_WM_CHIP_XID" val="5ed1cf097ab0972fba70b1e8"/>
  <p:tag name="KSO_WM_FULL_TEXT_BEAUTIFY_COPY_ID" val="10"/>
  <p:tag name="KSO_WM_TAG_VERSION" val="1.0"/>
  <p:tag name="KSO_WM_TEMPLATE_ASSEMBLE_GROUPID" val="60656f514054ed1e2fb807b8"/>
  <p:tag name="KSO_WM_TEMPLATE_ASSEMBLE_XID" val="60656f514054ed1e2fb807b8"/>
  <p:tag name="KSO_WM_TEMPLATE_CATEGORY" val="diagram"/>
  <p:tag name="KSO_WM_TEMPLATE_INDEX" val="2021256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561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255"/>
</p:tagLst>
</file>

<file path=ppt/tags/tag222.xml><?xml version="1.0" encoding="utf-8"?>
<p:tagLst xmlns:p="http://schemas.openxmlformats.org/presentationml/2006/main">
  <p:tag name="KSO_WM_BEAUTIFY_FLAG" val="#wm#"/>
  <p:tag name="KSO_WM_CHIP_GROUPID" val="5eda13105860357932c55e1f"/>
  <p:tag name="KSO_WM_CHIP_XID" val="5ed1cf097ab0972fba70b1e8"/>
  <p:tag name="KSO_WM_FULL_TEXT_BEAUTIFY_COPY_ID" val="12"/>
  <p:tag name="KSO_WM_TAG_VERSION" val="1.0"/>
  <p:tag name="KSO_WM_TEMPLATE_ASSEMBLE_GROUPID" val="60656f514054ed1e2fb807b8"/>
  <p:tag name="KSO_WM_TEMPLATE_ASSEMBLE_XID" val="60656f514054ed1e2fb807b8"/>
  <p:tag name="KSO_WM_TEMPLATE_CATEGORY" val="diagram"/>
  <p:tag name="KSO_WM_TEMPLATE_INDEX" val="2021256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561_1*i*4"/>
  <p:tag name="KSO_WM_UNIT_INDEX" val="4"/>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255"/>
</p:tagLst>
</file>

<file path=ppt/tags/tag223.xml><?xml version="1.0" encoding="utf-8"?>
<p:tagLst xmlns:p="http://schemas.openxmlformats.org/presentationml/2006/main">
  <p:tag name="KSO_WM_ASSEMBLE_CHIP_INDEX" val="4c8db3030bba46c0af0a67d84090b5d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FULL_TEXT_BEAUTIFY_COPY_ID" val="13"/>
  <p:tag name="KSO_WM_TAG_VERSION" val="1.0"/>
  <p:tag name="KSO_WM_TEMPLATE_ASSEMBLE_GROUPID" val="60656f514054ed1e2fb807b8"/>
  <p:tag name="KSO_WM_TEMPLATE_ASSEMBLE_XID" val="60656f514054ed1e2fb807b8"/>
  <p:tag name="KSO_WM_TEMPLATE_CATEGORY" val="diagram"/>
  <p:tag name="KSO_WM_TEMPLATE_INDEX" val="20212561"/>
  <p:tag name="KSO_WM_UNIT_BLOCK" val="0"/>
  <p:tag name="KSO_WM_UNIT_COMPATIBLE" val="0"/>
  <p:tag name="KSO_WM_UNIT_DEC_AREA_ID" val="b9c175a8ddcd477e804335d4fb903c4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561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224.xml><?xml version="1.0" encoding="utf-8"?>
<p:tagLst xmlns:p="http://schemas.openxmlformats.org/presentationml/2006/main">
  <p:tag name="KSO_WM_ASSEMBLE_CHIP_INDEX" val="1e46be13ccd943f1847fbee7e11e472e"/>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FULL_TEXT_BEAUTIFY_COPY_ID" val="15"/>
  <p:tag name="KSO_WM_TAG_VERSION" val="1.0"/>
  <p:tag name="KSO_WM_TEMPLATE_ASSEMBLE_GROUPID" val="60656f514054ed1e2fb807b8"/>
  <p:tag name="KSO_WM_TEMPLATE_ASSEMBLE_XID" val="60656f514054ed1e2fb807b8"/>
  <p:tag name="KSO_WM_TEMPLATE_CATEGORY" val="diagram"/>
  <p:tag name="KSO_WM_TEMPLATE_INDEX" val="20212561"/>
  <p:tag name="KSO_WM_UNIT_COMPATIBLE" val="1"/>
  <p:tag name="KSO_WM_UNIT_DEC_AREA_ID" val="51a40de90eed4b8885a2d7a040512b3f"/>
  <p:tag name="KSO_WM_UNIT_DECORATE_INFO" val="{&quot;ReferentInfo&quot;:{&quot;Id&quot;:&quot;slide&quot;,&quot;X&quot;:{&quot;Pos&quot;:1},&quot;Y&quot;:{&quot;Pos&quot;:1}},&quot;DecorateInfoX&quot;:{&quot;Pos&quot;:0,&quot;IsAbs&quot;:false},&quot;DecorateInfoY&quot;:{&quot;Pos&quot;:1,&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561_1*d*1"/>
  <p:tag name="KSO_WM_UNIT_INDEX" val="1"/>
  <p:tag name="KSO_WM_UNIT_LAYERLEVEL" val="1"/>
  <p:tag name="KSO_WM_UNIT_PICTURE_CLIP_FLAG" val="0"/>
  <p:tag name="KSO_WM_UNIT_PLACING_PICTURE" val="1e46be13ccd943f1847fbee7e11e472e"/>
  <p:tag name="KSO_WM_UNIT_SM_LIMIT_TYPE" val="2"/>
  <p:tag name="KSO_WM_UNIT_TYPE" val="d"/>
  <p:tag name="KSO_WM_UNIT_VALUE" val="1184*1184"/>
</p:tagLst>
</file>

<file path=ppt/tags/tag225.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722accd572074b41a2d4cf8c733c9957&quot;,&quot;fill_align&quot;:&quot;cm&quot;,&quot;chip_types&quot;:[&quot;text&quot;,&quot;header&quot;]},{&quot;text_align&quot;:&quot;lm&quot;,&quot;text_direction&quot;:&quot;horizontal&quot;,&quot;support_big_font&quot;:false,&quot;fill_id&quot;:&quot;164c300f690d423ab1b6e3b65edb0bf9&quot;,&quot;fill_align&quot;:&quot;lm&quot;,&quot;chip_types&quot;:[&quot;picture&quot;]}]]"/>
  <p:tag name="KSO_WM_CHIP_GROUPID" val="5eda13105860357932c55e1f"/>
  <p:tag name="KSO_WM_CHIP_INFOS" val="{&quot;type&quot;:0,&quot;layout_type&quot;:&quot;leftright&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d1cf097ab0972fba70b1e8"/>
  <p:tag name="KSO_WM_FULL_TEXT_BEAUTIFY_COPY_ID" val="150995214"/>
  <p:tag name="KSO_WM_SLIDE_BACKGROUND" val="[&quot;general&quot;]"/>
  <p:tag name="KSO_WM_SLIDE_BACKGROUND_TYPE" val="general"/>
  <p:tag name="KSO_WM_SLIDE_BK_DARK_LIGHT" val="2"/>
  <p:tag name="KSO_WM_SLIDE_ID" val="diagram20212561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1-04-01T15:39:47&quot;,&quot;maxSize&quot;:{&quot;size1&quot;:42.5},&quot;minSize&quot;:{&quot;size1&quot;:42.5},&quot;normalSize&quot;:{&quot;size1&quot;:42.5},&quot;subLayout&quot;:[{&quot;id&quot;:&quot;2021-04-01T15:39:47&quot;,&quot;margin&quot;:{&quot;bottom&quot;:3.809999942779541,&quot;left&quot;:4.2329998016357422,&quot;right&quot;:-2.0053094215266142e-15,&quot;top&quot;:3.809999942779541},&quot;type&quot;:0},{&quot;id&quot;:&quot;2021-04-01T15:39:47&quot;,&quot;margin&quot;:{&quot;bottom&quot;:3.809999942779541,&quot;left&quot;:2.9630000591278076,&quot;right&quot;:4.6570000648498535,&quot;top&quot;:3.3870000839233398},&quot;type&quot;:0}],&quot;type&quot;:0}"/>
  <p:tag name="KSO_WM_SLIDE_POSITION" val="120*69"/>
  <p:tag name="KSO_WM_SLIDE_RATIO" val="1.777778"/>
  <p:tag name="KSO_WM_SLIDE_SIZE" val="740*377"/>
  <p:tag name="KSO_WM_SLIDE_SUBTYPE" val="picTxt"/>
  <p:tag name="KSO_WM_SLIDE_SUPPORT_FEATURE_TYPE" val="0"/>
  <p:tag name="KSO_WM_SLIDE_TYPE" val="text"/>
  <p:tag name="KSO_WM_TAG_VERSION" val="1.0"/>
  <p:tag name="KSO_WM_TEMPLATE_ASSEMBLE_GROUPID" val="60656f514054ed1e2fb807b8"/>
  <p:tag name="KSO_WM_TEMPLATE_ASSEMBLE_XID" val="60656f514054ed1e2fb807b8"/>
  <p:tag name="KSO_WM_TEMPLATE_CATEGORY" val="diagram"/>
  <p:tag name="KSO_WM_TEMPLATE_COLOR_TYPE" val="1"/>
  <p:tag name="KSO_WM_TEMPLATE_INDEX" val="20212561"/>
  <p:tag name="KSO_WM_TEMPLATE_MASTER_TYPE" val="0"/>
  <p:tag name="KSO_WM_TEMPLATE_SUBCATEGORY" val="21"/>
  <p:tag name="KSO_WM_TEMPLATE_THUMBS_INDEX" val="1、4、7、12、13、14、15、16、17、18、20、24、25、28、33、36、40、43、44"/>
</p:tagLst>
</file>

<file path=ppt/tags/tag226.xml><?xml version="1.0" encoding="utf-8"?>
<p:tagLst xmlns:p="http://schemas.openxmlformats.org/presentationml/2006/main">
  <p:tag name="KSO_WM_FULL_TEXT_BEAUTIFY_COPY_ID" val="10242"/>
  <p:tag name="KSO_WM_UNIT_PLACING_PICTURE_USER_VIEWPORT" val="{&quot;height&quot;:6178.847244094488,&quot;width&quot;:10984.613946093512}"/>
</p:tagLst>
</file>

<file path=ppt/tags/tag227.xml><?xml version="1.0" encoding="utf-8"?>
<p:tagLst xmlns:p="http://schemas.openxmlformats.org/presentationml/2006/main">
  <p:tag name="KSO_WM_FULL_TEXT_BEAUTIFY_COPY_ID" val="10243"/>
  <p:tag name="KSO_WM_UNIT_PLACING_PICTURE_USER_VIEWPORT" val="{&quot;height&quot;:3077.3086614173226,&quot;width&quot;:8215.382904300704}"/>
</p:tagLst>
</file>

<file path=ppt/tags/tag228.xml><?xml version="1.0" encoding="utf-8"?>
<p:tagLst xmlns:p="http://schemas.openxmlformats.org/presentationml/2006/main">
  <p:tag name="KSO_WM_FULL_TEXT_BEAUTIFY_COPY_ID" val="10244"/>
  <p:tag name="KSO_WM_UNIT_PLACING_PICTURE_USER_VIEWPORT" val="{&quot;height&quot;:3221.5385826771653,&quot;width&quot;:8215.382904300704}"/>
</p:tagLst>
</file>

<file path=ppt/tags/tag229.xml><?xml version="1.0" encoding="utf-8"?>
<p:tagLst xmlns:p="http://schemas.openxmlformats.org/presentationml/2006/main">
  <p:tag name="KSO_WM_FULL_TEXT_BEAUTIFY_COPY_ID" val="10245"/>
  <p:tag name="KSO_WM_UNIT_PLACING_PICTURE_USER_VIEWPORT" val="{&quot;height&quot;:2242.8472440944884,&quot;width&quot;:10984.613946093512}"/>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0.xml><?xml version="1.0" encoding="utf-8"?>
<p:tagLst xmlns:p="http://schemas.openxmlformats.org/presentationml/2006/main">
  <p:tag name="KSO_WM_FULL_TEXT_BEAUTIFY_COPY_ID" val="10246"/>
  <p:tag name="KSO_WM_UNIT_PLACING_PICTURE_USER_VIEWPORT" val="{&quot;height&quot;:2404.3622047244094,&quot;width&quot;:10984.613946093512}"/>
</p:tagLst>
</file>

<file path=ppt/tags/tag231.xml><?xml version="1.0" encoding="utf-8"?>
<p:tagLst xmlns:p="http://schemas.openxmlformats.org/presentationml/2006/main">
  <p:tag name="KSO_WM_FULL_TEXT_BEAUTIFY_COPY_ID" val="10247"/>
  <p:tag name="KSO_WM_UNIT_PLACING_PICTURE_USER_VIEWPORT" val="{&quot;height&quot;:2242.8472440944884,&quot;width&quot;:8215.386053906486}"/>
</p:tagLst>
</file>

<file path=ppt/tags/tag232.xml><?xml version="1.0" encoding="utf-8"?>
<p:tagLst xmlns:p="http://schemas.openxmlformats.org/presentationml/2006/main">
  <p:tag name="KSO_WM_FULL_TEXT_BEAUTIFY_COPY_ID" val="10248"/>
  <p:tag name="KSO_WM_UNIT_PLACING_PICTURE_USER_VIEWPORT" val="{&quot;height&quot;:2412.031496062992,&quot;width&quot;:8215.387628709377}"/>
</p:tagLst>
</file>

<file path=ppt/tags/tag233.xml><?xml version="1.0" encoding="utf-8"?>
<p:tagLst xmlns:p="http://schemas.openxmlformats.org/presentationml/2006/main">
  <p:tag name="KSO_WM_BEAUTIFY_FLAG" val="#wm#"/>
  <p:tag name="KSO_WM_CHIP_GROUPID" val="5eda13105860357932c55e1f"/>
  <p:tag name="KSO_WM_CHIP_XID" val="5ed1cf097ab0972fba70b1e8"/>
  <p:tag name="KSO_WM_TAG_VERSION" val="1.0"/>
  <p:tag name="KSO_WM_TEMPLATE_ASSEMBLE_GROUPID" val="60656f514054ed1e2fb807b8"/>
  <p:tag name="KSO_WM_TEMPLATE_ASSEMBLE_XID" val="60656f514054ed1e2fb807b8"/>
  <p:tag name="KSO_WM_TEMPLATE_CATEGORY" val="diagram"/>
  <p:tag name="KSO_WM_TEMPLATE_INDEX" val="20212561"/>
  <p:tag name="KSO_WM_UNIT_BLOCK" val="0"/>
  <p:tag name="KSO_WM_UNIT_COMPATIBLE" val="0"/>
  <p:tag name="KSO_WM_UNIT_DEC_AREA_ID" val="098c4dd5de28487f84b8f955beb1b41b"/>
  <p:tag name="KSO_WM_UNIT_DECORATE_INFO" val="{&quot;DecorateInfoH&quot;:{&quot;IsAbs&quot;:false},&quot;DecorateInfoW&quot;:{&quot;IsAbs&quot;:false},&quot;DecorateInfoX&quot;:{&quot;IsAbs&quot;:true,&quot;Pos&quot;:1},&quot;DecorateInfoY&quot;:{&quot;IsAbs&quot;:true,&quot;Pos&quot;:1},&quot;ReferentInfo&quot;:{&quot;Id&quot;:&quot;51a40de90eed4b8885a2d7a040512b3f&quot;,&quot;X&quot;:{&quot;Pos&quot;:1},&quot;Y&quot;:{&quot;Pos&quot;:1}},&quot;whChangeMode&quot;:1}"/>
  <p:tag name="KSO_WM_UNIT_DIAGRAM_ISNUMVISUAL" val="0"/>
  <p:tag name="KSO_WM_UNIT_DIAGRAM_ISREFERUNIT" val="0"/>
  <p:tag name="KSO_WM_UNIT_HIGHLIGHT" val="0"/>
  <p:tag name="KSO_WM_UNIT_ID" val="diagram20212561_1*i*1"/>
  <p:tag name="KSO_WM_UNIT_INDEX" val="1"/>
  <p:tag name="KSO_WM_UNIT_LAYERLEVEL" val="1"/>
  <p:tag name="KSO_WM_UNIT_SM_LIMIT_TYPE" val="2"/>
  <p:tag name="KSO_WM_UNIT_TYPE" val="i"/>
</p:tagLst>
</file>

<file path=ppt/tags/tag234.xml><?xml version="1.0" encoding="utf-8"?>
<p:tagLst xmlns:p="http://schemas.openxmlformats.org/presentationml/2006/main">
  <p:tag name="KSO_WM_BEAUTIFY_FLAG" val="#wm#"/>
  <p:tag name="KSO_WM_CHIP_GROUPID" val="5eda13105860357932c55e1f"/>
  <p:tag name="KSO_WM_CHIP_XID" val="5ed1cf097ab0972fba70b1e8"/>
  <p:tag name="KSO_WM_FULL_TEXT_BEAUTIFY_COPY_ID" val="8"/>
  <p:tag name="KSO_WM_TAG_VERSION" val="1.0"/>
  <p:tag name="KSO_WM_TEMPLATE_ASSEMBLE_GROUPID" val="60656f514054ed1e2fb807b8"/>
  <p:tag name="KSO_WM_TEMPLATE_ASSEMBLE_XID" val="60656f514054ed1e2fb807b8"/>
  <p:tag name="KSO_WM_TEMPLATE_CATEGORY" val="diagram"/>
  <p:tag name="KSO_WM_TEMPLATE_INDEX" val="2021256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561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340"/>
</p:tagLst>
</file>

<file path=ppt/tags/tag235.xml><?xml version="1.0" encoding="utf-8"?>
<p:tagLst xmlns:p="http://schemas.openxmlformats.org/presentationml/2006/main">
  <p:tag name="KSO_WM_BEAUTIFY_FLAG" val="#wm#"/>
  <p:tag name="KSO_WM_CHIP_GROUPID" val="5eda13105860357932c55e1f"/>
  <p:tag name="KSO_WM_CHIP_XID" val="5ed1cf097ab0972fba70b1e8"/>
  <p:tag name="KSO_WM_FULL_TEXT_BEAUTIFY_COPY_ID" val="10"/>
  <p:tag name="KSO_WM_TAG_VERSION" val="1.0"/>
  <p:tag name="KSO_WM_TEMPLATE_ASSEMBLE_GROUPID" val="60656f514054ed1e2fb807b8"/>
  <p:tag name="KSO_WM_TEMPLATE_ASSEMBLE_XID" val="60656f514054ed1e2fb807b8"/>
  <p:tag name="KSO_WM_TEMPLATE_CATEGORY" val="diagram"/>
  <p:tag name="KSO_WM_TEMPLATE_INDEX" val="2021256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561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255"/>
</p:tagLst>
</file>

<file path=ppt/tags/tag236.xml><?xml version="1.0" encoding="utf-8"?>
<p:tagLst xmlns:p="http://schemas.openxmlformats.org/presentationml/2006/main">
  <p:tag name="KSO_WM_BEAUTIFY_FLAG" val="#wm#"/>
  <p:tag name="KSO_WM_CHIP_GROUPID" val="5eda13105860357932c55e1f"/>
  <p:tag name="KSO_WM_CHIP_XID" val="5ed1cf097ab0972fba70b1e8"/>
  <p:tag name="KSO_WM_FULL_TEXT_BEAUTIFY_COPY_ID" val="12"/>
  <p:tag name="KSO_WM_TAG_VERSION" val="1.0"/>
  <p:tag name="KSO_WM_TEMPLATE_ASSEMBLE_GROUPID" val="60656f514054ed1e2fb807b8"/>
  <p:tag name="KSO_WM_TEMPLATE_ASSEMBLE_XID" val="60656f514054ed1e2fb807b8"/>
  <p:tag name="KSO_WM_TEMPLATE_CATEGORY" val="diagram"/>
  <p:tag name="KSO_WM_TEMPLATE_INDEX" val="2021256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561_1*i*4"/>
  <p:tag name="KSO_WM_UNIT_INDEX" val="4"/>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255"/>
</p:tagLst>
</file>

<file path=ppt/tags/tag237.xml><?xml version="1.0" encoding="utf-8"?>
<p:tagLst xmlns:p="http://schemas.openxmlformats.org/presentationml/2006/main">
  <p:tag name="KSO_WM_ASSEMBLE_CHIP_INDEX" val="4c8db3030bba46c0af0a67d84090b5d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FULL_TEXT_BEAUTIFY_COPY_ID" val="13"/>
  <p:tag name="KSO_WM_TAG_VERSION" val="1.0"/>
  <p:tag name="KSO_WM_TEMPLATE_ASSEMBLE_GROUPID" val="60656f514054ed1e2fb807b8"/>
  <p:tag name="KSO_WM_TEMPLATE_ASSEMBLE_XID" val="60656f514054ed1e2fb807b8"/>
  <p:tag name="KSO_WM_TEMPLATE_CATEGORY" val="diagram"/>
  <p:tag name="KSO_WM_TEMPLATE_INDEX" val="20212561"/>
  <p:tag name="KSO_WM_UNIT_BLOCK" val="0"/>
  <p:tag name="KSO_WM_UNIT_COMPATIBLE" val="0"/>
  <p:tag name="KSO_WM_UNIT_DEC_AREA_ID" val="b9c175a8ddcd477e804335d4fb903c4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561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6"/>
</p:tagLst>
</file>

<file path=ppt/tags/tag238.xml><?xml version="1.0" encoding="utf-8"?>
<p:tagLst xmlns:p="http://schemas.openxmlformats.org/presentationml/2006/main">
  <p:tag name="KSO_WM_ASSEMBLE_CHIP_INDEX" val="1e46be13ccd943f1847fbee7e11e472e"/>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FULL_TEXT_BEAUTIFY_COPY_ID" val="15"/>
  <p:tag name="KSO_WM_TAG_VERSION" val="1.0"/>
  <p:tag name="KSO_WM_TEMPLATE_ASSEMBLE_GROUPID" val="60656f514054ed1e2fb807b8"/>
  <p:tag name="KSO_WM_TEMPLATE_ASSEMBLE_XID" val="60656f514054ed1e2fb807b8"/>
  <p:tag name="KSO_WM_TEMPLATE_CATEGORY" val="diagram"/>
  <p:tag name="KSO_WM_TEMPLATE_INDEX" val="20212561"/>
  <p:tag name="KSO_WM_UNIT_COMPATIBLE" val="1"/>
  <p:tag name="KSO_WM_UNIT_DEC_AREA_ID" val="51a40de90eed4b8885a2d7a040512b3f"/>
  <p:tag name="KSO_WM_UNIT_DECORATE_INFO" val="{&quot;ReferentInfo&quot;:{&quot;Id&quot;:&quot;slide&quot;,&quot;X&quot;:{&quot;Pos&quot;:1},&quot;Y&quot;:{&quot;Pos&quot;:1}},&quot;DecorateInfoX&quot;:{&quot;Pos&quot;:0,&quot;IsAbs&quot;:false},&quot;DecorateInfoY&quot;:{&quot;Pos&quot;:1,&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561_1*d*1"/>
  <p:tag name="KSO_WM_UNIT_INDEX" val="1"/>
  <p:tag name="KSO_WM_UNIT_LAYERLEVEL" val="1"/>
  <p:tag name="KSO_WM_UNIT_PICTURE_CLIP_FLAG" val="0"/>
  <p:tag name="KSO_WM_UNIT_PLACING_PICTURE" val="1e46be13ccd943f1847fbee7e11e472e"/>
  <p:tag name="KSO_WM_UNIT_SM_LIMIT_TYPE" val="2"/>
  <p:tag name="KSO_WM_UNIT_TYPE" val="d"/>
  <p:tag name="KSO_WM_UNIT_VALUE" val="1184*1184"/>
</p:tagLst>
</file>

<file path=ppt/tags/tag239.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722accd572074b41a2d4cf8c733c9957&quot;,&quot;fill_align&quot;:&quot;cm&quot;,&quot;chip_types&quot;:[&quot;text&quot;,&quot;header&quot;]},{&quot;text_align&quot;:&quot;lm&quot;,&quot;text_direction&quot;:&quot;horizontal&quot;,&quot;support_big_font&quot;:false,&quot;fill_id&quot;:&quot;164c300f690d423ab1b6e3b65edb0bf9&quot;,&quot;fill_align&quot;:&quot;lm&quot;,&quot;chip_types&quot;:[&quot;picture&quot;]}]]"/>
  <p:tag name="KSO_WM_CHIP_GROUPID" val="5eda13105860357932c55e1f"/>
  <p:tag name="KSO_WM_CHIP_INFOS" val="{&quot;type&quot;:0,&quot;layout_type&quot;:&quot;leftright&quot;,&quot;layout_feature&quot;:2,&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d1cf097ab0972fba70b1e8"/>
  <p:tag name="KSO_WM_FULL_TEXT_BEAUTIFY_COPY_ID" val="150995215"/>
  <p:tag name="KSO_WM_SLIDE_BACKGROUND" val="[&quot;general&quot;]"/>
  <p:tag name="KSO_WM_SLIDE_BACKGROUND_TYPE" val="general"/>
  <p:tag name="KSO_WM_SLIDE_BK_DARK_LIGHT" val="2"/>
  <p:tag name="KSO_WM_SLIDE_ID" val="diagram20212561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1-04-01T15:39:47&quot;,&quot;maxSize&quot;:{&quot;size1&quot;:42.5},&quot;minSize&quot;:{&quot;size1&quot;:42.5},&quot;normalSize&quot;:{&quot;size1&quot;:42.5},&quot;subLayout&quot;:[{&quot;id&quot;:&quot;2021-04-01T15:39:47&quot;,&quot;margin&quot;:{&quot;bottom&quot;:3.809999942779541,&quot;left&quot;:4.2329998016357422,&quot;right&quot;:-2.0053094215266142e-15,&quot;top&quot;:3.809999942779541},&quot;type&quot;:0},{&quot;id&quot;:&quot;2021-04-01T15:39:47&quot;,&quot;margin&quot;:{&quot;bottom&quot;:3.809999942779541,&quot;left&quot;:2.9630000591278076,&quot;right&quot;:4.6570000648498535,&quot;top&quot;:3.3870000839233398},&quot;type&quot;:0}],&quot;type&quot;:0}"/>
  <p:tag name="KSO_WM_SLIDE_POSITION" val="120*69"/>
  <p:tag name="KSO_WM_SLIDE_RATIO" val="1.777778"/>
  <p:tag name="KSO_WM_SLIDE_SIZE" val="740*377"/>
  <p:tag name="KSO_WM_SLIDE_SUBTYPE" val="picTxt"/>
  <p:tag name="KSO_WM_SLIDE_SUPPORT_FEATURE_TYPE" val="0"/>
  <p:tag name="KSO_WM_SLIDE_TYPE" val="text"/>
  <p:tag name="KSO_WM_TAG_VERSION" val="1.0"/>
  <p:tag name="KSO_WM_TEMPLATE_ASSEMBLE_GROUPID" val="60656f514054ed1e2fb807b8"/>
  <p:tag name="KSO_WM_TEMPLATE_ASSEMBLE_XID" val="60656f514054ed1e2fb807b8"/>
  <p:tag name="KSO_WM_TEMPLATE_CATEGORY" val="diagram"/>
  <p:tag name="KSO_WM_TEMPLATE_COLOR_TYPE" val="1"/>
  <p:tag name="KSO_WM_TEMPLATE_INDEX" val="20212561"/>
  <p:tag name="KSO_WM_TEMPLATE_MASTER_TYPE" val="0"/>
  <p:tag name="KSO_WM_TEMPLATE_SUBCATEGORY" val="21"/>
  <p:tag name="KSO_WM_TEMPLATE_THUMBS_INDEX" val="1、4、7、12、13、14、15、16、17、18、20、24、25、28、33、36、40、43、44"/>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0.xml><?xml version="1.0" encoding="utf-8"?>
<p:tagLst xmlns:p="http://schemas.openxmlformats.org/presentationml/2006/main">
  <p:tag name="KSO_WM_FULL_TEXT_BEAUTIFY_COPY_ID" val="10242"/>
  <p:tag name="KSO_WM_UNIT_PLACING_PICTURE_USER_VIEWPORT" val="{&quot;height&quot;:6178.847244094488,&quot;width&quot;:10984.613946093512}"/>
</p:tagLst>
</file>

<file path=ppt/tags/tag241.xml><?xml version="1.0" encoding="utf-8"?>
<p:tagLst xmlns:p="http://schemas.openxmlformats.org/presentationml/2006/main">
  <p:tag name="KSO_WM_FULL_TEXT_BEAUTIFY_COPY_ID" val="10243"/>
  <p:tag name="KSO_WM_UNIT_PLACING_PICTURE_USER_VIEWPORT" val="{&quot;height&quot;:3077.3086614173226,&quot;width&quot;:8215.382904300704}"/>
</p:tagLst>
</file>

<file path=ppt/tags/tag242.xml><?xml version="1.0" encoding="utf-8"?>
<p:tagLst xmlns:p="http://schemas.openxmlformats.org/presentationml/2006/main">
  <p:tag name="KSO_WM_FULL_TEXT_BEAUTIFY_COPY_ID" val="10244"/>
  <p:tag name="KSO_WM_UNIT_PLACING_PICTURE_USER_VIEWPORT" val="{&quot;height&quot;:3221.5385826771653,&quot;width&quot;:8215.382904300704}"/>
</p:tagLst>
</file>

<file path=ppt/tags/tag243.xml><?xml version="1.0" encoding="utf-8"?>
<p:tagLst xmlns:p="http://schemas.openxmlformats.org/presentationml/2006/main">
  <p:tag name="KSO_WM_FULL_TEXT_BEAUTIFY_COPY_ID" val="10245"/>
  <p:tag name="KSO_WM_UNIT_PLACING_PICTURE_USER_VIEWPORT" val="{&quot;height&quot;:2242.8472440944884,&quot;width&quot;:10984.613946093512}"/>
</p:tagLst>
</file>

<file path=ppt/tags/tag244.xml><?xml version="1.0" encoding="utf-8"?>
<p:tagLst xmlns:p="http://schemas.openxmlformats.org/presentationml/2006/main">
  <p:tag name="KSO_WM_FULL_TEXT_BEAUTIFY_COPY_ID" val="10246"/>
  <p:tag name="KSO_WM_UNIT_PLACING_PICTURE_USER_VIEWPORT" val="{&quot;height&quot;:2404.3622047244094,&quot;width&quot;:10984.613946093512}"/>
</p:tagLst>
</file>

<file path=ppt/tags/tag245.xml><?xml version="1.0" encoding="utf-8"?>
<p:tagLst xmlns:p="http://schemas.openxmlformats.org/presentationml/2006/main">
  <p:tag name="KSO_WM_FULL_TEXT_BEAUTIFY_COPY_ID" val="10247"/>
  <p:tag name="KSO_WM_UNIT_PLACING_PICTURE_USER_VIEWPORT" val="{&quot;height&quot;:2242.8472440944884,&quot;width&quot;:8215.386053906486}"/>
</p:tagLst>
</file>

<file path=ppt/tags/tag246.xml><?xml version="1.0" encoding="utf-8"?>
<p:tagLst xmlns:p="http://schemas.openxmlformats.org/presentationml/2006/main">
  <p:tag name="KSO_WM_FULL_TEXT_BEAUTIFY_COPY_ID" val="10248"/>
  <p:tag name="KSO_WM_UNIT_PLACING_PICTURE_USER_VIEWPORT" val="{&quot;height&quot;:2412.031496062992,&quot;width&quot;:8215.387628709377}"/>
</p:tagLst>
</file>

<file path=ppt/tags/tag247.xml><?xml version="1.0" encoding="utf-8"?>
<p:tagLst xmlns:p="http://schemas.openxmlformats.org/presentationml/2006/main">
  <p:tag name="KSO_WM_BEAUTIFY_FLAG" val="#wm#"/>
  <p:tag name="KSO_WM_CHIP_GROUPID" val="5ef0aed10e56d0f322bebb3b"/>
  <p:tag name="KSO_WM_CHIP_XID" val="5ef0aed10e56d0f322bebb3c"/>
  <p:tag name="KSO_WM_FULL_TEXT_BEAUTIFY_COPY_ID" val="3"/>
  <p:tag name="KSO_WM_TAG_VERSION" val="1.0"/>
  <p:tag name="KSO_WM_TEMPLATE_ASSEMBLE_GROUPID" val="60656f0e4054ed1e2fb802b1"/>
  <p:tag name="KSO_WM_TEMPLATE_ASSEMBLE_XID" val="60656f0e4054ed1e2fb802b1"/>
  <p:tag name="KSO_WM_TEMPLATE_CATEGORY" val="diagram"/>
  <p:tag name="KSO_WM_TEMPLATE_INDEX" val="20211899"/>
  <p:tag name="KSO_WM_UNIT_BLOCK" val="0"/>
  <p:tag name="KSO_WM_UNIT_COMPATIBLE" val="0"/>
  <p:tag name="KSO_WM_UNIT_DEC_AREA_ID" val="ed2e05467955471fa302bda457c0223f"/>
  <p:tag name="KSO_WM_UNIT_DECORATE_INFO" val="{&quot;DecorateInfoH&quot;:{&quot;IsAbs&quot;:true},&quot;DecorateInfoW&quot;:{&quot;IsAbs&quot;:true},&quot;DecorateInfoX&quot;:{&quot;IsAbs&quot;:true,&quot;Pos&quot;:1},&quot;DecorateInfoY&quot;:{&quot;IsAbs&quot;:true,&quot;Pos&quot;:1},&quot;ReferentInfo&quot;:{&quot;Id&quot;:&quot;51e6b16af8414593af898aa3f2cc02ec&quot;,&quot;X&quot;:{&quot;Pos&quot;:1},&quot;Y&quot;:{&quot;Pos&quot;:1}},&quot;whChangeMode&quot;:0}"/>
  <p:tag name="KSO_WM_UNIT_DIAGRAM_ISNUMVISUAL" val="0"/>
  <p:tag name="KSO_WM_UNIT_DIAGRAM_ISREFERUNIT" val="0"/>
  <p:tag name="KSO_WM_UNIT_HIGHLIGHT" val="0"/>
  <p:tag name="KSO_WM_UNIT_ID" val="diagram20211899_1*i*1"/>
  <p:tag name="KSO_WM_UNIT_INDEX" val="1"/>
  <p:tag name="KSO_WM_UNIT_LAYERLEVEL" val="1"/>
  <p:tag name="KSO_WM_UNIT_LINE_FILL_TYPE" val="2"/>
  <p:tag name="KSO_WM_UNIT_LINE_FORE_SCHEMECOLOR_INDEX" val="1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357"/>
</p:tagLst>
</file>

<file path=ppt/tags/tag248.xml><?xml version="1.0" encoding="utf-8"?>
<p:tagLst xmlns:p="http://schemas.openxmlformats.org/presentationml/2006/main">
  <p:tag name="KSO_WM_ASSEMBLE_CHIP_INDEX" val="11d359df93964d5d92ead9569eaa9c26"/>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FULL_TEXT_BEAUTIFY_COPY_ID" val="11"/>
  <p:tag name="KSO_WM_TAG_VERSION" val="1.0"/>
  <p:tag name="KSO_WM_TEMPLATE_ASSEMBLE_GROUPID" val="60656f0e4054ed1e2fb802b1"/>
  <p:tag name="KSO_WM_TEMPLATE_ASSEMBLE_XID" val="60656f0e4054ed1e2fb802b1"/>
  <p:tag name="KSO_WM_TEMPLATE_CATEGORY" val="diagram"/>
  <p:tag name="KSO_WM_TEMPLATE_INDEX" val="20211899"/>
  <p:tag name="KSO_WM_UNIT_BLOCK" val="0"/>
  <p:tag name="KSO_WM_UNIT_COMPATIBLE" val="0"/>
  <p:tag name="KSO_WM_UNIT_DEC_AREA_ID" val="24c1277e83284b3e8ff9d295f21b0b3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89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
  <p:tag name="KSO_WM_UNIT_SHOW_EDIT_AREA_INDICATION" val="1"/>
  <p:tag name="KSO_WM_UNIT_SM_LIMIT_TYPE" val="2"/>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94"/>
</p:tagLst>
</file>

<file path=ppt/tags/tag249.xml><?xml version="1.0" encoding="utf-8"?>
<p:tagLst xmlns:p="http://schemas.openxmlformats.org/presentationml/2006/main">
  <p:tag name="KSO_WM_ASSEMBLE_CHIP_INDEX" val="978138117cc34770aa353d22a3ee0721"/>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FULL_TEXT_BEAUTIFY_COPY_ID" val="4"/>
  <p:tag name="KSO_WM_TAG_VERSION" val="1.0"/>
  <p:tag name="KSO_WM_TEMPLATE_ASSEMBLE_GROUPID" val="60656f0e4054ed1e2fb802b1"/>
  <p:tag name="KSO_WM_TEMPLATE_ASSEMBLE_XID" val="60656f0e4054ed1e2fb802b1"/>
  <p:tag name="KSO_WM_TEMPLATE_CATEGORY" val="diagram"/>
  <p:tag name="KSO_WM_TEMPLATE_INDEX" val="20211899"/>
  <p:tag name="KSO_WM_UNIT_COMPATIBLE" val="0"/>
  <p:tag name="KSO_WM_UNIT_DEC_AREA_ID" val="51e6b16af8414593af898aa3f2cc02e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899_1*d*1"/>
  <p:tag name="KSO_WM_UNIT_INDEX" val="1"/>
  <p:tag name="KSO_WM_UNIT_LAYERLEVEL" val="1"/>
  <p:tag name="KSO_WM_UNIT_PICTURE_CLIP_FLAG" val="0"/>
  <p:tag name="KSO_WM_UNIT_PLACING_PICTURE" val="978138117cc34770aa353d22a3ee0721"/>
  <p:tag name="KSO_WM_UNIT_SM_LIMIT_TYPE" val="2"/>
  <p:tag name="KSO_WM_UNIT_TYPE" val="d"/>
  <p:tag name="KSO_WM_UNIT_VALUE" val="1311*1354"/>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0.xml><?xml version="1.0" encoding="utf-8"?>
<p:tagLst xmlns:p="http://schemas.openxmlformats.org/presentationml/2006/main">
  <p:tag name="KSO_WM_FULL_TEXT_BEAUTIFY_COPY_ID" val="100"/>
</p:tagLst>
</file>

<file path=ppt/tags/tag251.xml><?xml version="1.0" encoding="utf-8"?>
<p:tagLst xmlns:p="http://schemas.openxmlformats.org/presentationml/2006/main">
  <p:tag name="KSO_WM_BEAUTIFY_FLAG" val="#wm#"/>
  <p:tag name="KSO_WM_CHIP_DECFILLPROP" val="[]"/>
  <p:tag name="KSO_WM_CHIP_FILLPROP" val="[[{&quot;fill_id&quot;:&quot;8514caf1982843f58415543f86a08969&quot;,&quot;fill_align&quot;:&quot;cm&quot;,&quot;text_align&quot;:&quot;lm&quot;,&quot;text_direction&quot;:&quot;horizontal&quot;,&quot;chip_types&quot;:[&quot;pictext&quot;,&quot;text&quot;,&quot;picture&quot;,&quot;chart&quot;,&quot;table&quot;,&quot;video&quot;],&quot;support_features&quot;:[&quot;collage&quot;,&quot;carousel&quot;,&quot;creativecrop&quot;]},{&quot;fill_id&quot;:&quot;9828eee373e8460b9325602065c17857&quot;,&quot;fill_align&quot;:&quot;cm&quot;,&quot;text_align&quot;:&quot;cm&quot;,&quot;text_direction&quot;:&quot;horizontal&quot;,&quot;chip_types&quot;:[&quot;picture&quot;]}]]"/>
  <p:tag name="KSO_WM_CHIP_GROUPID" val="5ef0aed10e56d0f322bebb3b"/>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0aed10e56d0f322bebb3c"/>
  <p:tag name="KSO_WM_FULL_TEXT_BEAUTIFY_COPY_ID" val="150995218"/>
  <p:tag name="KSO_WM_SLIDE_BACKGROUND" val="[&quot;general&quot;]"/>
  <p:tag name="KSO_WM_SLIDE_BACKGROUND_TYPE" val="general"/>
  <p:tag name="KSO_WM_SLIDE_BK_DARK_LIGHT" val="2"/>
  <p:tag name="KSO_WM_SLIDE_CAN_ADD_NAVIGATION" val="1"/>
  <p:tag name="KSO_WM_SLIDE_ID" val="diagram20211899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1-04-01T15:26:28&quot;,&quot;maxSize&quot;:{&quot;size1&quot;:61.299606415100662},&quot;minSize&quot;:{&quot;size1&quot;:36.199606415100668},&quot;normalSize&quot;:{&quot;size1&quot;:59.630856415100666},&quot;subLayout&quot;:[{&quot;id&quot;:&quot;2021-04-01T15:26:28&quot;,&quot;margin&quot;:{&quot;bottom&quot;:2.9630000591278076,&quot;left&quot;:2.5399999618530273,&quot;right&quot;:0.026000002399086952,&quot;top&quot;:2.9630000591278076},&quot;type&quot;:0},{&quot;id&quot;:&quot;2021-04-01T15:26:28&quot;,&quot;margin&quot;:{&quot;bottom&quot;:2.9630000591278076,&quot;left&quot;:1.6929999589920044,&quot;right&quot;:2.5399999618530273,&quot;top&quot;:2.9630000591278076},&quot;type&quot;:0}],&quot;type&quot;:0}"/>
  <p:tag name="KSO_WM_SLIDE_POSITION" val="84*47"/>
  <p:tag name="KSO_WM_SLIDE_RATIO" val="1.777778"/>
  <p:tag name="KSO_WM_SLIDE_SIZE" val="836*445"/>
  <p:tag name="KSO_WM_SLIDE_SUBTYPE" val="picTxt"/>
  <p:tag name="KSO_WM_SLIDE_SUPPORT_FEATURE_TYPE" val="0"/>
  <p:tag name="KSO_WM_SLIDE_TYPE" val="text"/>
  <p:tag name="KSO_WM_TAG_VERSION" val="1.0"/>
  <p:tag name="KSO_WM_TEMPLATE_ASSEMBLE_GROUPID" val="60656f0e4054ed1e2fb802b1"/>
  <p:tag name="KSO_WM_TEMPLATE_ASSEMBLE_XID" val="60656f0e4054ed1e2fb802b1"/>
  <p:tag name="KSO_WM_TEMPLATE_CATEGORY" val="diagram"/>
  <p:tag name="KSO_WM_TEMPLATE_COLOR_TYPE" val="1"/>
  <p:tag name="KSO_WM_TEMPLATE_INDEX" val="20211899"/>
  <p:tag name="KSO_WM_TEMPLATE_MASTER_TYPE" val="0"/>
  <p:tag name="KSO_WM_TEMPLATE_SUBCATEGORY" val="21"/>
  <p:tag name="KSO_WM_TEMPLATE_THUMBS_INDEX" val="1、4、7、12、13、14、15、16、17、18、20、24、25、28、33、36、40、43、44"/>
</p:tagLst>
</file>

<file path=ppt/tags/tag252.xml><?xml version="1.0" encoding="utf-8"?>
<p:tagLst xmlns:p="http://schemas.openxmlformats.org/presentationml/2006/main">
  <p:tag name="KSO_WM_FULL_TEXT_BEAUTIFY_COPY_ID" val="10242"/>
  <p:tag name="KSO_WM_UNIT_PLACING_PICTURE_USER_VIEWPORT" val="{&quot;height&quot;:6178.847244094488,&quot;width&quot;:10984.613946093512}"/>
</p:tagLst>
</file>

<file path=ppt/tags/tag253.xml><?xml version="1.0" encoding="utf-8"?>
<p:tagLst xmlns:p="http://schemas.openxmlformats.org/presentationml/2006/main">
  <p:tag name="KSO_WM_FULL_TEXT_BEAUTIFY_COPY_ID" val="10243"/>
  <p:tag name="KSO_WM_UNIT_PLACING_PICTURE_USER_VIEWPORT" val="{&quot;height&quot;:3077.3086614173226,&quot;width&quot;:8215.382904300704}"/>
</p:tagLst>
</file>

<file path=ppt/tags/tag254.xml><?xml version="1.0" encoding="utf-8"?>
<p:tagLst xmlns:p="http://schemas.openxmlformats.org/presentationml/2006/main">
  <p:tag name="KSO_WM_FULL_TEXT_BEAUTIFY_COPY_ID" val="10244"/>
  <p:tag name="KSO_WM_UNIT_PLACING_PICTURE_USER_VIEWPORT" val="{&quot;height&quot;:3221.5385826771653,&quot;width&quot;:8215.382904300704}"/>
</p:tagLst>
</file>

<file path=ppt/tags/tag255.xml><?xml version="1.0" encoding="utf-8"?>
<p:tagLst xmlns:p="http://schemas.openxmlformats.org/presentationml/2006/main">
  <p:tag name="KSO_WM_FULL_TEXT_BEAUTIFY_COPY_ID" val="10245"/>
  <p:tag name="KSO_WM_UNIT_PLACING_PICTURE_USER_VIEWPORT" val="{&quot;height&quot;:2242.8472440944884,&quot;width&quot;:10984.613946093512}"/>
</p:tagLst>
</file>

<file path=ppt/tags/tag256.xml><?xml version="1.0" encoding="utf-8"?>
<p:tagLst xmlns:p="http://schemas.openxmlformats.org/presentationml/2006/main">
  <p:tag name="KSO_WM_FULL_TEXT_BEAUTIFY_COPY_ID" val="10246"/>
  <p:tag name="KSO_WM_UNIT_PLACING_PICTURE_USER_VIEWPORT" val="{&quot;height&quot;:2404.3622047244094,&quot;width&quot;:10984.613946093512}"/>
</p:tagLst>
</file>

<file path=ppt/tags/tag257.xml><?xml version="1.0" encoding="utf-8"?>
<p:tagLst xmlns:p="http://schemas.openxmlformats.org/presentationml/2006/main">
  <p:tag name="KSO_WM_FULL_TEXT_BEAUTIFY_COPY_ID" val="10247"/>
  <p:tag name="KSO_WM_UNIT_PLACING_PICTURE_USER_VIEWPORT" val="{&quot;height&quot;:2242.8472440944884,&quot;width&quot;:8215.386053906486}"/>
</p:tagLst>
</file>

<file path=ppt/tags/tag258.xml><?xml version="1.0" encoding="utf-8"?>
<p:tagLst xmlns:p="http://schemas.openxmlformats.org/presentationml/2006/main">
  <p:tag name="KSO_WM_FULL_TEXT_BEAUTIFY_COPY_ID" val="10248"/>
  <p:tag name="KSO_WM_UNIT_PLACING_PICTURE_USER_VIEWPORT" val="{&quot;height&quot;:2412.031496062992,&quot;width&quot;:8215.387628709377}"/>
</p:tagLst>
</file>

<file path=ppt/tags/tag259.xml><?xml version="1.0" encoding="utf-8"?>
<p:tagLst xmlns:p="http://schemas.openxmlformats.org/presentationml/2006/main">
  <p:tag name="KSO_WM_BEAUTIFY_FLAG" val="#wm#"/>
  <p:tag name="KSO_WM_CHIP_GROUPID" val="5ef0aed10e56d0f322bebb3b"/>
  <p:tag name="KSO_WM_CHIP_XID" val="5ef0aed10e56d0f322bebb3c"/>
  <p:tag name="KSO_WM_FULL_TEXT_BEAUTIFY_COPY_ID" val="3"/>
  <p:tag name="KSO_WM_TAG_VERSION" val="1.0"/>
  <p:tag name="KSO_WM_TEMPLATE_ASSEMBLE_GROUPID" val="60656f0e4054ed1e2fb802b1"/>
  <p:tag name="KSO_WM_TEMPLATE_ASSEMBLE_XID" val="60656f0e4054ed1e2fb802b1"/>
  <p:tag name="KSO_WM_TEMPLATE_CATEGORY" val="diagram"/>
  <p:tag name="KSO_WM_TEMPLATE_INDEX" val="20211899"/>
  <p:tag name="KSO_WM_UNIT_BLOCK" val="0"/>
  <p:tag name="KSO_WM_UNIT_COMPATIBLE" val="0"/>
  <p:tag name="KSO_WM_UNIT_DEC_AREA_ID" val="ed2e05467955471fa302bda457c0223f"/>
  <p:tag name="KSO_WM_UNIT_DECORATE_INFO" val="{&quot;DecorateInfoH&quot;:{&quot;IsAbs&quot;:true},&quot;DecorateInfoW&quot;:{&quot;IsAbs&quot;:true},&quot;DecorateInfoX&quot;:{&quot;IsAbs&quot;:true,&quot;Pos&quot;:1},&quot;DecorateInfoY&quot;:{&quot;IsAbs&quot;:true,&quot;Pos&quot;:1},&quot;ReferentInfo&quot;:{&quot;Id&quot;:&quot;51e6b16af8414593af898aa3f2cc02ec&quot;,&quot;X&quot;:{&quot;Pos&quot;:1},&quot;Y&quot;:{&quot;Pos&quot;:1}},&quot;whChangeMode&quot;:0}"/>
  <p:tag name="KSO_WM_UNIT_DIAGRAM_ISNUMVISUAL" val="0"/>
  <p:tag name="KSO_WM_UNIT_DIAGRAM_ISREFERUNIT" val="0"/>
  <p:tag name="KSO_WM_UNIT_HIGHLIGHT" val="0"/>
  <p:tag name="KSO_WM_UNIT_ID" val="diagram20211899_1*i*1"/>
  <p:tag name="KSO_WM_UNIT_INDEX" val="1"/>
  <p:tag name="KSO_WM_UNIT_LAYERLEVEL" val="1"/>
  <p:tag name="KSO_WM_UNIT_LINE_FILL_TYPE" val="2"/>
  <p:tag name="KSO_WM_UNIT_LINE_FORE_SCHEMECOLOR_INDEX" val="1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357"/>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0.xml><?xml version="1.0" encoding="utf-8"?>
<p:tagLst xmlns:p="http://schemas.openxmlformats.org/presentationml/2006/main">
  <p:tag name="KSO_WM_ASSEMBLE_CHIP_INDEX" val="978138117cc34770aa353d22a3ee0721"/>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FULL_TEXT_BEAUTIFY_COPY_ID" val="4"/>
  <p:tag name="KSO_WM_TAG_VERSION" val="1.0"/>
  <p:tag name="KSO_WM_TEMPLATE_ASSEMBLE_GROUPID" val="60656f0e4054ed1e2fb802b1"/>
  <p:tag name="KSO_WM_TEMPLATE_ASSEMBLE_XID" val="60656f0e4054ed1e2fb802b1"/>
  <p:tag name="KSO_WM_TEMPLATE_CATEGORY" val="diagram"/>
  <p:tag name="KSO_WM_TEMPLATE_INDEX" val="20211899"/>
  <p:tag name="KSO_WM_UNIT_COMPATIBLE" val="0"/>
  <p:tag name="KSO_WM_UNIT_DEC_AREA_ID" val="51e6b16af8414593af898aa3f2cc02e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899_1*d*1"/>
  <p:tag name="KSO_WM_UNIT_INDEX" val="1"/>
  <p:tag name="KSO_WM_UNIT_LAYERLEVEL" val="1"/>
  <p:tag name="KSO_WM_UNIT_PICTURE_CLIP_FLAG" val="0"/>
  <p:tag name="KSO_WM_UNIT_PLACING_PICTURE" val="978138117cc34770aa353d22a3ee0721"/>
  <p:tag name="KSO_WM_UNIT_SM_LIMIT_TYPE" val="2"/>
  <p:tag name="KSO_WM_UNIT_TYPE" val="d"/>
  <p:tag name="KSO_WM_UNIT_VALUE" val="1311*1354"/>
</p:tagLst>
</file>

<file path=ppt/tags/tag261.xml><?xml version="1.0" encoding="utf-8"?>
<p:tagLst xmlns:p="http://schemas.openxmlformats.org/presentationml/2006/main">
  <p:tag name="KSO_WM_FULL_TEXT_BEAUTIFY_COPY_ID" val="100"/>
</p:tagLst>
</file>

<file path=ppt/tags/tag262.xml><?xml version="1.0" encoding="utf-8"?>
<p:tagLst xmlns:p="http://schemas.openxmlformats.org/presentationml/2006/main">
  <p:tag name="KSO_WM_BEAUTIFY_FLAG" val="#wm#"/>
  <p:tag name="KSO_WM_CHIP_DECFILLPROP" val="[]"/>
  <p:tag name="KSO_WM_CHIP_FILLPROP" val="[[{&quot;fill_id&quot;:&quot;8514caf1982843f58415543f86a08969&quot;,&quot;fill_align&quot;:&quot;cm&quot;,&quot;text_align&quot;:&quot;lm&quot;,&quot;text_direction&quot;:&quot;horizontal&quot;,&quot;chip_types&quot;:[&quot;pictext&quot;,&quot;text&quot;,&quot;picture&quot;,&quot;chart&quot;,&quot;table&quot;,&quot;video&quot;],&quot;support_features&quot;:[&quot;collage&quot;,&quot;carousel&quot;,&quot;creativecrop&quot;]},{&quot;fill_id&quot;:&quot;9828eee373e8460b9325602065c17857&quot;,&quot;fill_align&quot;:&quot;cm&quot;,&quot;text_align&quot;:&quot;cm&quot;,&quot;text_direction&quot;:&quot;horizontal&quot;,&quot;chip_types&quot;:[&quot;picture&quot;]}]]"/>
  <p:tag name="KSO_WM_CHIP_GROUPID" val="5ef0aed10e56d0f322bebb3b"/>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0aed10e56d0f322bebb3c"/>
  <p:tag name="KSO_WM_FULL_TEXT_BEAUTIFY_COPY_ID" val="150995219"/>
  <p:tag name="KSO_WM_SLIDE_BACKGROUND" val="[&quot;general&quot;]"/>
  <p:tag name="KSO_WM_SLIDE_BACKGROUND_TYPE" val="general"/>
  <p:tag name="KSO_WM_SLIDE_BK_DARK_LIGHT" val="2"/>
  <p:tag name="KSO_WM_SLIDE_CAN_ADD_NAVIGATION" val="1"/>
  <p:tag name="KSO_WM_SLIDE_ID" val="diagram20211899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1-04-01T15:26:28&quot;,&quot;maxSize&quot;:{&quot;size1&quot;:61.299606415100662},&quot;minSize&quot;:{&quot;size1&quot;:36.199606415100668},&quot;normalSize&quot;:{&quot;size1&quot;:59.630856415100666},&quot;subLayout&quot;:[{&quot;id&quot;:&quot;2021-04-01T15:26:28&quot;,&quot;margin&quot;:{&quot;bottom&quot;:2.9630000591278076,&quot;left&quot;:2.5399999618530273,&quot;right&quot;:0.026000002399086952,&quot;top&quot;:2.9630000591278076},&quot;type&quot;:0},{&quot;id&quot;:&quot;2021-04-01T15:26:28&quot;,&quot;margin&quot;:{&quot;bottom&quot;:2.9630000591278076,&quot;left&quot;:1.6929999589920044,&quot;right&quot;:2.5399999618530273,&quot;top&quot;:2.9630000591278076},&quot;type&quot;:0}],&quot;type&quot;:0}"/>
  <p:tag name="KSO_WM_SLIDE_POSITION" val="84*47"/>
  <p:tag name="KSO_WM_SLIDE_RATIO" val="1.777778"/>
  <p:tag name="KSO_WM_SLIDE_SIZE" val="836*445"/>
  <p:tag name="KSO_WM_SLIDE_SUBTYPE" val="picTxt"/>
  <p:tag name="KSO_WM_SLIDE_SUPPORT_FEATURE_TYPE" val="0"/>
  <p:tag name="KSO_WM_SLIDE_TYPE" val="text"/>
  <p:tag name="KSO_WM_TAG_VERSION" val="1.0"/>
  <p:tag name="KSO_WM_TEMPLATE_ASSEMBLE_GROUPID" val="60656f0e4054ed1e2fb802b1"/>
  <p:tag name="KSO_WM_TEMPLATE_ASSEMBLE_XID" val="60656f0e4054ed1e2fb802b1"/>
  <p:tag name="KSO_WM_TEMPLATE_CATEGORY" val="diagram"/>
  <p:tag name="KSO_WM_TEMPLATE_COLOR_TYPE" val="1"/>
  <p:tag name="KSO_WM_TEMPLATE_INDEX" val="20211899"/>
  <p:tag name="KSO_WM_TEMPLATE_MASTER_TYPE" val="0"/>
  <p:tag name="KSO_WM_TEMPLATE_SUBCATEGORY" val="21"/>
  <p:tag name="KSO_WM_TEMPLATE_THUMBS_INDEX" val="1、4、7、12、13、14、15、16、17、18、20、24、25、28、33、36、40、43、44"/>
</p:tagLst>
</file>

<file path=ppt/tags/tag263.xml><?xml version="1.0" encoding="utf-8"?>
<p:tagLst xmlns:p="http://schemas.openxmlformats.org/presentationml/2006/main">
  <p:tag name="KSO_WM_FULL_TEXT_BEAUTIFY_COPY_ID" val="10242"/>
  <p:tag name="KSO_WM_UNIT_PLACING_PICTURE_USER_VIEWPORT" val="{&quot;height&quot;:6178.847244094488,&quot;width&quot;:10984.613946093512}"/>
</p:tagLst>
</file>

<file path=ppt/tags/tag264.xml><?xml version="1.0" encoding="utf-8"?>
<p:tagLst xmlns:p="http://schemas.openxmlformats.org/presentationml/2006/main">
  <p:tag name="KSO_WM_FULL_TEXT_BEAUTIFY_COPY_ID" val="10243"/>
  <p:tag name="KSO_WM_UNIT_PLACING_PICTURE_USER_VIEWPORT" val="{&quot;height&quot;:3077.3086614173226,&quot;width&quot;:8215.382904300704}"/>
</p:tagLst>
</file>

<file path=ppt/tags/tag265.xml><?xml version="1.0" encoding="utf-8"?>
<p:tagLst xmlns:p="http://schemas.openxmlformats.org/presentationml/2006/main">
  <p:tag name="KSO_WM_FULL_TEXT_BEAUTIFY_COPY_ID" val="10244"/>
  <p:tag name="KSO_WM_UNIT_PLACING_PICTURE_USER_VIEWPORT" val="{&quot;height&quot;:3221.5385826771653,&quot;width&quot;:8215.382904300704}"/>
</p:tagLst>
</file>

<file path=ppt/tags/tag266.xml><?xml version="1.0" encoding="utf-8"?>
<p:tagLst xmlns:p="http://schemas.openxmlformats.org/presentationml/2006/main">
  <p:tag name="KSO_WM_FULL_TEXT_BEAUTIFY_COPY_ID" val="10245"/>
  <p:tag name="KSO_WM_UNIT_PLACING_PICTURE_USER_VIEWPORT" val="{&quot;height&quot;:2242.8472440944884,&quot;width&quot;:10984.613946093512}"/>
</p:tagLst>
</file>

<file path=ppt/tags/tag267.xml><?xml version="1.0" encoding="utf-8"?>
<p:tagLst xmlns:p="http://schemas.openxmlformats.org/presentationml/2006/main">
  <p:tag name="KSO_WM_FULL_TEXT_BEAUTIFY_COPY_ID" val="10246"/>
  <p:tag name="KSO_WM_UNIT_PLACING_PICTURE_USER_VIEWPORT" val="{&quot;height&quot;:2404.3622047244094,&quot;width&quot;:10984.613946093512}"/>
</p:tagLst>
</file>

<file path=ppt/tags/tag268.xml><?xml version="1.0" encoding="utf-8"?>
<p:tagLst xmlns:p="http://schemas.openxmlformats.org/presentationml/2006/main">
  <p:tag name="KSO_WM_FULL_TEXT_BEAUTIFY_COPY_ID" val="10247"/>
  <p:tag name="KSO_WM_UNIT_PLACING_PICTURE_USER_VIEWPORT" val="{&quot;height&quot;:2242.8472440944884,&quot;width&quot;:8215.386053906486}"/>
</p:tagLst>
</file>

<file path=ppt/tags/tag269.xml><?xml version="1.0" encoding="utf-8"?>
<p:tagLst xmlns:p="http://schemas.openxmlformats.org/presentationml/2006/main">
  <p:tag name="KSO_WM_FULL_TEXT_BEAUTIFY_COPY_ID" val="10248"/>
  <p:tag name="KSO_WM_UNIT_PLACING_PICTURE_USER_VIEWPORT" val="{&quot;height&quot;:2412.031496062992,&quot;width&quot;:8215.387628709377}"/>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0.xml><?xml version="1.0" encoding="utf-8"?>
<p:tagLst xmlns:p="http://schemas.openxmlformats.org/presentationml/2006/main">
  <p:tag name="KSO_WM_BEAUTIFY_FLAG" val="#wm#"/>
  <p:tag name="KSO_WM_CHIP_GROUPID" val="5ef0aed10e56d0f322bebb3b"/>
  <p:tag name="KSO_WM_CHIP_XID" val="5ef0aed10e56d0f322bebb3c"/>
  <p:tag name="KSO_WM_FULL_TEXT_BEAUTIFY_COPY_ID" val="3"/>
  <p:tag name="KSO_WM_TAG_VERSION" val="1.0"/>
  <p:tag name="KSO_WM_TEMPLATE_ASSEMBLE_GROUPID" val="60656f0e4054ed1e2fb802b1"/>
  <p:tag name="KSO_WM_TEMPLATE_ASSEMBLE_XID" val="60656f0e4054ed1e2fb802b1"/>
  <p:tag name="KSO_WM_TEMPLATE_CATEGORY" val="diagram"/>
  <p:tag name="KSO_WM_TEMPLATE_INDEX" val="20211899"/>
  <p:tag name="KSO_WM_UNIT_BLOCK" val="0"/>
  <p:tag name="KSO_WM_UNIT_COMPATIBLE" val="0"/>
  <p:tag name="KSO_WM_UNIT_DEC_AREA_ID" val="ed2e05467955471fa302bda457c0223f"/>
  <p:tag name="KSO_WM_UNIT_DECORATE_INFO" val="{&quot;DecorateInfoH&quot;:{&quot;IsAbs&quot;:true},&quot;DecorateInfoW&quot;:{&quot;IsAbs&quot;:true},&quot;DecorateInfoX&quot;:{&quot;IsAbs&quot;:true,&quot;Pos&quot;:1},&quot;DecorateInfoY&quot;:{&quot;IsAbs&quot;:true,&quot;Pos&quot;:1},&quot;ReferentInfo&quot;:{&quot;Id&quot;:&quot;51e6b16af8414593af898aa3f2cc02ec&quot;,&quot;X&quot;:{&quot;Pos&quot;:1},&quot;Y&quot;:{&quot;Pos&quot;:1}},&quot;whChangeMode&quot;:0}"/>
  <p:tag name="KSO_WM_UNIT_DIAGRAM_ISNUMVISUAL" val="0"/>
  <p:tag name="KSO_WM_UNIT_DIAGRAM_ISREFERUNIT" val="0"/>
  <p:tag name="KSO_WM_UNIT_HIGHLIGHT" val="0"/>
  <p:tag name="KSO_WM_UNIT_ID" val="diagram20211899_1*i*1"/>
  <p:tag name="KSO_WM_UNIT_INDEX" val="1"/>
  <p:tag name="KSO_WM_UNIT_LAYERLEVEL" val="1"/>
  <p:tag name="KSO_WM_UNIT_LINE_FILL_TYPE" val="2"/>
  <p:tag name="KSO_WM_UNIT_LINE_FORE_SCHEMECOLOR_INDEX" val="1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357"/>
</p:tagLst>
</file>

<file path=ppt/tags/tag271.xml><?xml version="1.0" encoding="utf-8"?>
<p:tagLst xmlns:p="http://schemas.openxmlformats.org/presentationml/2006/main">
  <p:tag name="KSO_WM_ASSEMBLE_CHIP_INDEX" val="978138117cc34770aa353d22a3ee0721"/>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FULL_TEXT_BEAUTIFY_COPY_ID" val="4"/>
  <p:tag name="KSO_WM_TAG_VERSION" val="1.0"/>
  <p:tag name="KSO_WM_TEMPLATE_ASSEMBLE_GROUPID" val="60656f0e4054ed1e2fb802b1"/>
  <p:tag name="KSO_WM_TEMPLATE_ASSEMBLE_XID" val="60656f0e4054ed1e2fb802b1"/>
  <p:tag name="KSO_WM_TEMPLATE_CATEGORY" val="diagram"/>
  <p:tag name="KSO_WM_TEMPLATE_INDEX" val="20211899"/>
  <p:tag name="KSO_WM_UNIT_COMPATIBLE" val="0"/>
  <p:tag name="KSO_WM_UNIT_DEC_AREA_ID" val="51e6b16af8414593af898aa3f2cc02e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1899_1*d*1"/>
  <p:tag name="KSO_WM_UNIT_INDEX" val="1"/>
  <p:tag name="KSO_WM_UNIT_LAYERLEVEL" val="1"/>
  <p:tag name="KSO_WM_UNIT_PICTURE_CLIP_FLAG" val="0"/>
  <p:tag name="KSO_WM_UNIT_PLACING_PICTURE" val="978138117cc34770aa353d22a3ee0721"/>
  <p:tag name="KSO_WM_UNIT_SM_LIMIT_TYPE" val="2"/>
  <p:tag name="KSO_WM_UNIT_TYPE" val="d"/>
  <p:tag name="KSO_WM_UNIT_VALUE" val="1311*1354"/>
</p:tagLst>
</file>

<file path=ppt/tags/tag272.xml><?xml version="1.0" encoding="utf-8"?>
<p:tagLst xmlns:p="http://schemas.openxmlformats.org/presentationml/2006/main">
  <p:tag name="KSO_WM_FULL_TEXT_BEAUTIFY_COPY_ID" val="100"/>
</p:tagLst>
</file>

<file path=ppt/tags/tag273.xml><?xml version="1.0" encoding="utf-8"?>
<p:tagLst xmlns:p="http://schemas.openxmlformats.org/presentationml/2006/main">
  <p:tag name="KSO_WM_BEAUTIFY_FLAG" val="#wm#"/>
  <p:tag name="KSO_WM_CHIP_DECFILLPROP" val="[]"/>
  <p:tag name="KSO_WM_CHIP_FILLPROP" val="[[{&quot;fill_id&quot;:&quot;8514caf1982843f58415543f86a08969&quot;,&quot;fill_align&quot;:&quot;cm&quot;,&quot;text_align&quot;:&quot;lm&quot;,&quot;text_direction&quot;:&quot;horizontal&quot;,&quot;chip_types&quot;:[&quot;pictext&quot;,&quot;text&quot;,&quot;picture&quot;,&quot;chart&quot;,&quot;table&quot;,&quot;video&quot;],&quot;support_features&quot;:[&quot;collage&quot;,&quot;carousel&quot;,&quot;creativecrop&quot;]},{&quot;fill_id&quot;:&quot;9828eee373e8460b9325602065c17857&quot;,&quot;fill_align&quot;:&quot;cm&quot;,&quot;text_align&quot;:&quot;cm&quot;,&quot;text_direction&quot;:&quot;horizontal&quot;,&quot;chip_types&quot;:[&quot;picture&quot;]}]]"/>
  <p:tag name="KSO_WM_CHIP_GROUPID" val="5ef0aed10e56d0f322bebb3b"/>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0aed10e56d0f322bebb3c"/>
  <p:tag name="KSO_WM_FULL_TEXT_BEAUTIFY_COPY_ID" val="150995220"/>
  <p:tag name="KSO_WM_SLIDE_BACKGROUND" val="[&quot;general&quot;]"/>
  <p:tag name="KSO_WM_SLIDE_BACKGROUND_TYPE" val="general"/>
  <p:tag name="KSO_WM_SLIDE_BK_DARK_LIGHT" val="2"/>
  <p:tag name="KSO_WM_SLIDE_CAN_ADD_NAVIGATION" val="1"/>
  <p:tag name="KSO_WM_SLIDE_ID" val="diagram20211899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1-04-01T15:26:28&quot;,&quot;maxSize&quot;:{&quot;size1&quot;:61.299606415100662},&quot;minSize&quot;:{&quot;size1&quot;:36.199606415100668},&quot;normalSize&quot;:{&quot;size1&quot;:59.630856415100666},&quot;subLayout&quot;:[{&quot;id&quot;:&quot;2021-04-01T15:26:28&quot;,&quot;margin&quot;:{&quot;bottom&quot;:2.9630000591278076,&quot;left&quot;:2.5399999618530273,&quot;right&quot;:0.026000002399086952,&quot;top&quot;:2.9630000591278076},&quot;type&quot;:0},{&quot;id&quot;:&quot;2021-04-01T15:26:28&quot;,&quot;margin&quot;:{&quot;bottom&quot;:2.9630000591278076,&quot;left&quot;:1.6929999589920044,&quot;right&quot;:2.5399999618530273,&quot;top&quot;:2.9630000591278076},&quot;type&quot;:0}],&quot;type&quot;:0}"/>
  <p:tag name="KSO_WM_SLIDE_POSITION" val="84*47"/>
  <p:tag name="KSO_WM_SLIDE_RATIO" val="1.777778"/>
  <p:tag name="KSO_WM_SLIDE_SIZE" val="836*445"/>
  <p:tag name="KSO_WM_SLIDE_SUBTYPE" val="picTxt"/>
  <p:tag name="KSO_WM_SLIDE_SUPPORT_FEATURE_TYPE" val="0"/>
  <p:tag name="KSO_WM_SLIDE_TYPE" val="text"/>
  <p:tag name="KSO_WM_TAG_VERSION" val="1.0"/>
  <p:tag name="KSO_WM_TEMPLATE_ASSEMBLE_GROUPID" val="60656f0e4054ed1e2fb802b1"/>
  <p:tag name="KSO_WM_TEMPLATE_ASSEMBLE_XID" val="60656f0e4054ed1e2fb802b1"/>
  <p:tag name="KSO_WM_TEMPLATE_CATEGORY" val="diagram"/>
  <p:tag name="KSO_WM_TEMPLATE_COLOR_TYPE" val="1"/>
  <p:tag name="KSO_WM_TEMPLATE_INDEX" val="20211899"/>
  <p:tag name="KSO_WM_TEMPLATE_MASTER_TYPE" val="0"/>
  <p:tag name="KSO_WM_TEMPLATE_SUBCATEGORY" val="21"/>
  <p:tag name="KSO_WM_TEMPLATE_THUMBS_INDEX" val="1、4、7、12、13、14、15、16、17、18、20、24、25、28、33、36、40、43、44"/>
</p:tagLst>
</file>

<file path=ppt/tags/tag274.xml><?xml version="1.0" encoding="utf-8"?>
<p:tagLst xmlns:p="http://schemas.openxmlformats.org/presentationml/2006/main">
  <p:tag name="KSO_WM_FULL_TEXT_BEAUTIFY_COPY_ID" val="10242"/>
  <p:tag name="KSO_WM_UNIT_PLACING_PICTURE_USER_VIEWPORT" val="{&quot;height&quot;:6178.847244094488,&quot;width&quot;:10984.613946093512}"/>
</p:tagLst>
</file>

<file path=ppt/tags/tag275.xml><?xml version="1.0" encoding="utf-8"?>
<p:tagLst xmlns:p="http://schemas.openxmlformats.org/presentationml/2006/main">
  <p:tag name="KSO_WM_FULL_TEXT_BEAUTIFY_COPY_ID" val="10243"/>
  <p:tag name="KSO_WM_UNIT_PLACING_PICTURE_USER_VIEWPORT" val="{&quot;height&quot;:3077.3086614173226,&quot;width&quot;:8215.382904300704}"/>
</p:tagLst>
</file>

<file path=ppt/tags/tag276.xml><?xml version="1.0" encoding="utf-8"?>
<p:tagLst xmlns:p="http://schemas.openxmlformats.org/presentationml/2006/main">
  <p:tag name="KSO_WM_FULL_TEXT_BEAUTIFY_COPY_ID" val="10244"/>
  <p:tag name="KSO_WM_UNIT_PLACING_PICTURE_USER_VIEWPORT" val="{&quot;height&quot;:3221.5385826771653,&quot;width&quot;:8215.382904300704}"/>
</p:tagLst>
</file>

<file path=ppt/tags/tag277.xml><?xml version="1.0" encoding="utf-8"?>
<p:tagLst xmlns:p="http://schemas.openxmlformats.org/presentationml/2006/main">
  <p:tag name="KSO_WM_FULL_TEXT_BEAUTIFY_COPY_ID" val="10245"/>
  <p:tag name="KSO_WM_UNIT_PLACING_PICTURE_USER_VIEWPORT" val="{&quot;height&quot;:2242.8472440944884,&quot;width&quot;:10984.613946093512}"/>
</p:tagLst>
</file>

<file path=ppt/tags/tag278.xml><?xml version="1.0" encoding="utf-8"?>
<p:tagLst xmlns:p="http://schemas.openxmlformats.org/presentationml/2006/main">
  <p:tag name="KSO_WM_FULL_TEXT_BEAUTIFY_COPY_ID" val="10246"/>
  <p:tag name="KSO_WM_UNIT_PLACING_PICTURE_USER_VIEWPORT" val="{&quot;height&quot;:2404.3622047244094,&quot;width&quot;:10984.613946093512}"/>
</p:tagLst>
</file>

<file path=ppt/tags/tag279.xml><?xml version="1.0" encoding="utf-8"?>
<p:tagLst xmlns:p="http://schemas.openxmlformats.org/presentationml/2006/main">
  <p:tag name="KSO_WM_FULL_TEXT_BEAUTIFY_COPY_ID" val="10247"/>
  <p:tag name="KSO_WM_UNIT_PLACING_PICTURE_USER_VIEWPORT" val="{&quot;height&quot;:2242.8472440944884,&quot;width&quot;:8215.386053906486}"/>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xml><?xml version="1.0" encoding="utf-8"?>
<p:tagLst xmlns:p="http://schemas.openxmlformats.org/presentationml/2006/main">
  <p:tag name="KSO_WM_FULL_TEXT_BEAUTIFY_COPY_ID" val="10248"/>
  <p:tag name="KSO_WM_UNIT_PLACING_PICTURE_USER_VIEWPORT" val="{&quot;height&quot;:2412.031496062992,&quot;width&quot;:8215.387628709377}"/>
</p:tagLst>
</file>

<file path=ppt/tags/tag281.xml><?xml version="1.0" encoding="utf-8"?>
<p:tagLst xmlns:p="http://schemas.openxmlformats.org/presentationml/2006/main">
  <p:tag name="KSO_WM_BEAUTIFY_FLAG" val="#wm#"/>
  <p:tag name="KSO_WM_FULL_TEXT_BEAUTIFY_COPY_ID" val="5124"/>
  <p:tag name="KSO_WM_TAG_VERSION" val="1.0"/>
  <p:tag name="KSO_WM_TEMPLATE_CATEGORY" val="diagram"/>
  <p:tag name="KSO_WM_TEMPLATE_INDEX" val="20185310"/>
  <p:tag name="KSO_WM_UNIT_ADJUSTLAYOUT_ID" val="5124"/>
  <p:tag name="KSO_WM_UNIT_CLEAR" val="0"/>
  <p:tag name="KSO_WM_UNIT_COMPATIBLE" val="0"/>
  <p:tag name="KSO_WM_UNIT_HIGHLIGHT" val="0"/>
  <p:tag name="KSO_WM_UNIT_ID" val="diagram20185310_1*d*2"/>
  <p:tag name="KSO_WM_UNIT_INDEX" val="2"/>
  <p:tag name="KSO_WM_UNIT_LAYERLEVEL" val="1"/>
  <p:tag name="KSO_WM_UNIT_TYPE" val="d"/>
  <p:tag name="KSO_WM_UNIT_VALUE" val="712*706"/>
</p:tagLst>
</file>

<file path=ppt/tags/tag282.xml><?xml version="1.0" encoding="utf-8"?>
<p:tagLst xmlns:p="http://schemas.openxmlformats.org/presentationml/2006/main">
  <p:tag name="KSO_WM_BEAUTIFY_FLAG" val="#wm#"/>
  <p:tag name="KSO_WM_FULL_TEXT_BEAUTIFY_COPY_ID" val="6"/>
  <p:tag name="KSO_WM_TAG_VERSION" val="1.0"/>
  <p:tag name="KSO_WM_TEMPLATE_CATEGORY" val="diagram"/>
  <p:tag name="KSO_WM_TEMPLATE_INDEX" val="20185310"/>
  <p:tag name="KSO_WM_UNIT_ADJUSTLAYOUT_ID" val="4"/>
  <p:tag name="KSO_WM_UNIT_ID" val="diagram20185310_1*i*1"/>
  <p:tag name="KSO_WM_UNIT_INDEX" val="1"/>
  <p:tag name="KSO_WM_UNIT_LINE_FILL_TYPE" val="2"/>
  <p:tag name="KSO_WM_UNIT_LINE_FORE_SCHEMECOLOR_INDEX" val="5"/>
  <p:tag name="KSO_WM_UNIT_LINE_FORE_SCHEMECOLOR_INDEX_BRIGHTNESS" val="-0.5"/>
  <p:tag name="KSO_WM_UNIT_TYPE" val="i"/>
</p:tagLst>
</file>

<file path=ppt/tags/tag283.xml><?xml version="1.0" encoding="utf-8"?>
<p:tagLst xmlns:p="http://schemas.openxmlformats.org/presentationml/2006/main">
  <p:tag name="KSO_WM_BEAUTIFY_FLAG" val="#wm#"/>
  <p:tag name="KSO_WM_FULL_TEXT_BEAUTIFY_COPY_ID" val="8"/>
  <p:tag name="KSO_WM_TAG_VERSION" val="1.0"/>
  <p:tag name="KSO_WM_TEMPLATE_CATEGORY" val="diagram"/>
  <p:tag name="KSO_WM_TEMPLATE_INDEX" val="20185310"/>
  <p:tag name="KSO_WM_UNIT_ADJUSTLAYOUT_ID" val="2"/>
  <p:tag name="KSO_WM_UNIT_FILL_FORE_SCHEMECOLOR_INDEX" val="6"/>
  <p:tag name="KSO_WM_UNIT_FILL_FORE_SCHEMECOLOR_INDEX_BRIGHTNESS" val="0"/>
  <p:tag name="KSO_WM_UNIT_FILL_TYPE" val="1"/>
  <p:tag name="KSO_WM_UNIT_ID" val="diagram20185310_1*i*2"/>
  <p:tag name="KSO_WM_UNIT_INDEX" val="2"/>
  <p:tag name="KSO_WM_UNIT_TYPE" val="i"/>
</p:tagLst>
</file>

<file path=ppt/tags/tag284.xml><?xml version="1.0" encoding="utf-8"?>
<p:tagLst xmlns:p="http://schemas.openxmlformats.org/presentationml/2006/main">
  <p:tag name="KSO_WM_BEAUTIFY_FLAG" val="#wm#"/>
  <p:tag name="KSO_WM_FULL_TEXT_BEAUTIFY_COPY_ID" val="5122"/>
  <p:tag name="KSO_WM_TAG_VERSION" val="1.0"/>
  <p:tag name="KSO_WM_TEMPLATE_CATEGORY" val="diagram"/>
  <p:tag name="KSO_WM_TEMPLATE_INDEX" val="20185310"/>
  <p:tag name="KSO_WM_UNIT_ADJUSTLAYOUT_ID" val="5122"/>
  <p:tag name="KSO_WM_UNIT_CLEAR" val="0"/>
  <p:tag name="KSO_WM_UNIT_COMPATIBLE" val="0"/>
  <p:tag name="KSO_WM_UNIT_HIGHLIGHT" val="0"/>
  <p:tag name="KSO_WM_UNIT_ID" val="diagram20185310_1*d*1"/>
  <p:tag name="KSO_WM_UNIT_INDEX" val="1"/>
  <p:tag name="KSO_WM_UNIT_LAYERLEVEL" val="1"/>
  <p:tag name="KSO_WM_UNIT_PICTURE_CLIP_FLAG" val="0"/>
  <p:tag name="KSO_WM_UNIT_TYPE" val="d"/>
  <p:tag name="KSO_WM_UNIT_VALUE" val="706*706"/>
</p:tagLst>
</file>

<file path=ppt/tags/tag285.xml><?xml version="1.0" encoding="utf-8"?>
<p:tagLst xmlns:p="http://schemas.openxmlformats.org/presentationml/2006/main">
  <p:tag name="KSO_WM_BEAUTIFY_FLAG" val="#wm#"/>
  <p:tag name="KSO_WM_FULL_TEXT_BEAUTIFY_COPY_ID" val="9"/>
  <p:tag name="KSO_WM_TAG_VERSION" val="1.0"/>
  <p:tag name="KSO_WM_TEMPLATE_CATEGORY" val="diagram"/>
  <p:tag name="KSO_WM_TEMPLATE_INDEX" val="20185310"/>
  <p:tag name="KSO_WM_UNIT_ADJUSTLAYOUT_ID" val="5"/>
  <p:tag name="KSO_WM_UNIT_CLEAR" val="0"/>
  <p:tag name="KSO_WM_UNIT_COMPATIBLE" val="0"/>
  <p:tag name="KSO_WM_UNIT_HIGHLIGHT" val="0"/>
  <p:tag name="KSO_WM_UNIT_ID" val="diagram20185310_1*f*1"/>
  <p:tag name="KSO_WM_UNIT_INDEX" val="1"/>
  <p:tag name="KSO_WM_UNIT_LAYERLEVEL" val="1"/>
  <p:tag name="KSO_WM_UNIT_PRESET_TEXT" val="Please replace text, click add relevant headline, modify the text content, also can copy your content to this directly.Please replace text. Please replace text, click add relevant headline, modify the text content, also can copy your content to this directly.Please replace textPlease replace text, click add relevant"/>
  <p:tag name="KSO_WM_UNIT_PRESET_TEXT_FONT_MINSIZE" val="16"/>
  <p:tag name="KSO_WM_UNIT_TYPE" val="f"/>
  <p:tag name="KSO_WM_UNIT_VALUE" val="160"/>
</p:tagLst>
</file>

<file path=ppt/tags/tag286.xml><?xml version="1.0" encoding="utf-8"?>
<p:tagLst xmlns:p="http://schemas.openxmlformats.org/presentationml/2006/main">
  <p:tag name="KSO_WM_BEAUTIFY_FLAG" val="#wm#"/>
  <p:tag name="KSO_WM_FULL_TEXT_BEAUTIFY_COPY_ID" val="10"/>
  <p:tag name="KSO_WM_TAG_VERSION" val="1.0"/>
  <p:tag name="KSO_WM_TEMPLATE_CATEGORY" val="diagram"/>
  <p:tag name="KSO_WM_TEMPLATE_INDEX" val="20185310"/>
  <p:tag name="KSO_WM_UNIT_ADJUSTLAYOUT_ID" val="8"/>
  <p:tag name="KSO_WM_UNIT_CLEAR" val="0"/>
  <p:tag name="KSO_WM_UNIT_COMPATIBLE" val="0"/>
  <p:tag name="KSO_WM_UNIT_HIGHLIGHT" val="0"/>
  <p:tag name="KSO_WM_UNIT_ID" val="diagram20185310_1*a*1"/>
  <p:tag name="KSO_WM_UNIT_INDEX" val="1"/>
  <p:tag name="KSO_WM_UNIT_ISCONTENTSTITLE" val="0"/>
  <p:tag name="KSO_WM_UNIT_LAYERLEVEL" val="1"/>
  <p:tag name="KSO_WM_UNIT_PRESET_TEXT" val="添加标题"/>
  <p:tag name="KSO_WM_UNIT_TYPE" val="a"/>
  <p:tag name="KSO_WM_UNIT_VALUE" val="18"/>
</p:tagLst>
</file>

<file path=ppt/tags/tag287.xml><?xml version="1.0" encoding="utf-8"?>
<p:tagLst xmlns:p="http://schemas.openxmlformats.org/presentationml/2006/main">
  <p:tag name="KSO_WM_BEAUTIFY_FLAG" val="#wm#"/>
  <p:tag name="KSO_WM_FULL_TEXT_BEAUTIFY_COPY_ID" val="150995222"/>
  <p:tag name="KSO_WM_SLIDE_CONSTRAINT" val="%7b%22slideConstraint%22%3a%7b%22seriesAreas%22%3a%5b%5d%2c%22singleAreas%22%3a%5b%7b%22shapes%22%3a%5b8%5d%2c%22serialConstraintIndex%22%3a-1%2c%22constraintL%22%3a%7b%22minValue%22%3a787.9463%2c%22maxValue%22%3a787.9463%7d%2c%22constraintX%22%3a%7b%22minValue%22%3a791.8977%2c%22maxValue%22%3a791.8977%7d%2c%22constraintW%22%3a%7b%22minValue%22%3a7829.0%2c%22maxValue%22%3a11340.0%7d%2c%22constraintH%22%3a%7b%22minValue%22%3a901.5181%2c%22maxValue%22%3a901.5181%7d%7d%2c%7b%22shapes%22%3a%5b5%5d%2c%22serialConstraintIndex%22%3a-1%2c%22constraintX%22%3a%7b%22minValue%22%3a5171.43652%2c%22maxValue%22%3a5171.43652%7d%2c%22constraintY%22%3a%7b%22minValue%22%3a8929.734%2c%22maxValue%22%3a8929.734%7d%2c%22constraintW%22%3a%7b%22minValue%22%3a7890.428%2c%22maxValue%22%3a7890.428%7d%2c%22constraintH%22%3a%7b%22minValue%22%3a4685.517%2c%22maxValue%22%3a5613.3%7d%7d%2c%7b%22shapes%22%3a%5b5122%5d%2c%22serialConstraintIndex%22%3a-1%2c%22constraintX%22%3a%7b%22minValue%22%3a7652.49854%2c%22maxValue%22%3a7652.49854%7d%2c%22constraintY%22%3a%7b%22minValue%22%3a2645.445%2c%22maxValue%22%3a2645.445%7d%7d%2c%7b%22shapes%22%3a%5b5124%5d%2c%22serialConstraintIndex%22%3a-1%2c%22constraintX%22%3a%7b%22minValue%22%3a2575.919%2c%22maxValue%22%3a2575.919%7d%2c%22constraintY%22%3a%7b%22minValue%22%3a15506.4463%2c%22maxValue%22%3a15506.4463%7d%7d%2c%7b%22shapes%22%3a%5b2%5d%2c%22serialConstraintIndex%22%3a-1%2c%22constraintL%22%3a%7b%22minValue%22%3a-283.5%2c%22maxValue%22%3a-283.5%2c%22paramRelativePosType%22%3a1.0%2c%22paramRelativeValueType%22%3a0%2c%22shapes%22%3a%5b5124%5d%7d%2c%22constraintB%22%3a%7b%22minValue%22%3a283.5%2c%22maxValue%22%3a283.5%2c%22paramRelativePosType%22%3a8.0%2c%22paramRelativeValueType%22%3a0%2c%22shapes%22%3a%5b5124%5d%7d%7d%5d%7d%7d"/>
  <p:tag name="KSO_WM_SLIDE_ID" val="diagram20185310_1"/>
  <p:tag name="KSO_WM_SLIDE_INDEX" val="1"/>
  <p:tag name="KSO_WM_SLIDE_ITEM_CNT" val="3"/>
  <p:tag name="KSO_WM_SLIDE_LAYOUT" val="a_f_d"/>
  <p:tag name="KSO_WM_SLIDE_LAYOUT_CNT" val="1_1_2"/>
  <p:tag name="KSO_WM_SLIDE_POSITION" val="32*27"/>
  <p:tag name="KSO_WM_SLIDE_SIZE" val="843*455"/>
  <p:tag name="KSO_WM_SLIDE_SUBTYPE" val="animation"/>
  <p:tag name="KSO_WM_SLIDE_TYPE" val="text"/>
  <p:tag name="KSO_WM_TAG_VERSION" val="1.0"/>
  <p:tag name="KSO_WM_TEMPLATE_CATEGORY" val="diagram"/>
  <p:tag name="KSO_WM_TEMPLATE_INDEX" val="20185310"/>
</p:tagLst>
</file>

<file path=ppt/tags/tag288.xml><?xml version="1.0" encoding="utf-8"?>
<p:tagLst xmlns:p="http://schemas.openxmlformats.org/presentationml/2006/main">
  <p:tag name="KSO_WM_ASSEMBLE_CHIP_INDEX" val="a87133c887974cf998369e44e224ddd7"/>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FULL_TEXT_BEAUTIFY_COPY_ID" val="11"/>
  <p:tag name="KSO_WM_TAG_VERSION" val="1.0"/>
  <p:tag name="KSO_WM_TEMPLATE_ASSEMBLE_GROUPID" val="60656f2d4054ed1e2fb804f9"/>
  <p:tag name="KSO_WM_TEMPLATE_ASSEMBLE_XID" val="60656f2d4054ed1e2fb804f9"/>
  <p:tag name="KSO_WM_TEMPLATE_CATEGORY" val="diagram"/>
  <p:tag name="KSO_WM_TEMPLATE_INDEX" val="20211828"/>
  <p:tag name="KSO_WM_UNIT_BLOCK" val="0"/>
  <p:tag name="KSO_WM_UNIT_COMPATIBLE" val="0"/>
  <p:tag name="KSO_WM_UNIT_DEC_AREA_ID" val="87c0a2796742412bbea5a88848d136a9"/>
  <p:tag name="KSO_WM_UNIT_DECORATE_INFO" val="{&quot;ReferentInfo&quot;:{&quot;Id&quot;:&quot;slide&quot;,&quot;X&quot;:{&quot;Pos&quot;:1},&quot;Y&quot;:{&quot;Pos&quot;:0}},&quot;DecorateInfoX&quot;:{&quot;Pos&quot;:1,&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828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5"/>
</p:tagLst>
</file>

<file path=ppt/tags/tag289.xml><?xml version="1.0" encoding="utf-8"?>
<p:tagLst xmlns:p="http://schemas.openxmlformats.org/presentationml/2006/main">
  <p:tag name="KSO_WM_ASSEMBLE_CHIP_INDEX" val="4a99ba35517a4f24bf010271eef888f0"/>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FULL_TEXT_BEAUTIFY_COPY_ID" val="12"/>
  <p:tag name="KSO_WM_TAG_VERSION" val="1.0"/>
  <p:tag name="KSO_WM_TEMPLATE_ASSEMBLE_GROUPID" val="60656f2d4054ed1e2fb804f9"/>
  <p:tag name="KSO_WM_TEMPLATE_ASSEMBLE_XID" val="60656f2d4054ed1e2fb804f9"/>
  <p:tag name="KSO_WM_TEMPLATE_CATEGORY" val="diagram"/>
  <p:tag name="KSO_WM_TEMPLATE_INDEX" val="20211828"/>
  <p:tag name="KSO_WM_UNIT_BLOCK" val="0"/>
  <p:tag name="KSO_WM_UNIT_COMPATIBLE" val="0"/>
  <p:tag name="KSO_WM_UNIT_DEC_AREA_ID" val="bbecb570c03445089521500d085c8487"/>
  <p:tag name="KSO_WM_UNIT_DECORATE_INFO" val="{&quot;ReferentInfo&quot;:{&quot;Id&quot;:&quot;slide&quot;,&quot;X&quot;:{&quot;Pos&quot;:1},&quot;Y&quot;:{&quot;Pos&quot;:1}},&quot;DecorateInfoX&quot;:{&quot;Pos&quot;:1,&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82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94"/>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p="http://schemas.openxmlformats.org/presentationml/2006/main">
  <p:tag name="FIXED_XID_TMP" val="5f5ee1ca4d6848d78f644aec"/>
  <p:tag name="KSO_WM_BEAUTIFY_FLAG" val="#wm#"/>
  <p:tag name="KSO_WM_CHIP_DECFILLPROP" val="[]"/>
  <p:tag name="KSO_WM_CHIP_FILLPROP" val="[[{&quot;fill_id&quot;:&quot;f766a77f275943d5a5774ec061144443&quot;,&quot;fill_align&quot;:&quot;lm&quot;,&quot;text_align&quot;:&quot;lm&quot;,&quot;text_direction&quot;:&quot;horizontal&quot;,&quot;chip_types&quot;:[&quot;header&quot;]},{&quot;fill_id&quot;:&quot;7823c14e3d2042c786ab7deab3f90d84&quot;,&quot;fill_align&quot;:&quot;cm&quot;,&quot;text_align&quot;:&quot;lm&quot;,&quot;text_direction&quot;:&quot;horizontal&quot;,&quot;chip_types&quot;:[&quot;diagram&quot;,&quot;text&quot;,&quot;picture&quot;,&quot;chart&quot;,&quot;table&quot;,&quot;video&quot;],&quot;support_features&quot;:[&quot;collage&quot;]},{&quot;fill_id&quot;:&quot;7135783295194e8a93f1a95cf3344326&quot;,&quot;fill_align&quot;:&quot;cm&quot;,&quot;text_align&quot;:&quot;cm&quot;,&quot;text_direction&quot;:&quot;horizontal&quot;,&quot;chip_types&quot;:[&quot;picture&quot;]}]]"/>
  <p:tag name="KSO_WM_CHIP_GROUPID" val="5f0d14ec8050c250ba656b60"/>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6328e30e9bcbd1695b1d57"/>
  <p:tag name="KSO_WM_FULL_TEXT_BEAUTIFY_COPY_ID" val="150995226"/>
  <p:tag name="KSO_WM_SLIDE_BACKGROUND" val="[&quot;general&quot;]"/>
  <p:tag name="KSO_WM_SLIDE_BACKGROUND_TYPE" val="general"/>
  <p:tag name="KSO_WM_SLIDE_BK_DARK_LIGHT" val="2"/>
  <p:tag name="KSO_WM_SLIDE_CAN_ADD_NAVIGATION" val="1"/>
  <p:tag name="KSO_WM_SLIDE_ID" val="diagram20211828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5:32:29&quot;,&quot;maxSize&quot;:{&quot;size1&quot;:41.5},&quot;minSize&quot;:{&quot;size1&quot;:41.5},&quot;normalSize&quot;:{&quot;size1&quot;:41.5},&quot;subLayout&quot;:[{&quot;direction&quot;:1,&quot;id&quot;:&quot;2021-04-01T15:32:29&quot;,&quot;maxSize&quot;:{&quot;size1&quot;:26.600000000000001},&quot;minSize&quot;:{&quot;size1&quot;:26.600000000000001},&quot;normalSize&quot;:{&quot;size1&quot;:26.600000000000001},&quot;subLayout&quot;:[{&quot;id&quot;:&quot;2021-04-01T15:32:29&quot;,&quot;margin&quot;:{&quot;bottom&quot;:0.37900000810623169,&quot;left&quot;:2.2430000305175781,&quot;right&quot;:0.44900000095367432,&quot;top&quot;:1.2999999523162842},&quot;type&quot;:0},{&quot;id&quot;:&quot;2021-04-01T15:32:29&quot;,&quot;margin&quot;:{&quot;bottom&quot;:1.9630000591278076,&quot;left&quot;:0.74699997901916504,&quot;right&quot;:2.1159999370574951,&quot;top&quot;:2.5750000476837158},&quot;type&quot;:0}],&quot;type&quot;:0},{&quot;id&quot;:&quot;2021-04-01T15:32:29&quot;,&quot;margin&quot;:{&quot;bottom&quot;:1.304999828338623,&quot;left&quot;:2.1170001029968262,&quot;right&quot;:1.6929999589920044,&quot;top&quot;:0.98299998044967651},&quot;type&quot;:0}],&quot;type&quot;:0}"/>
  <p:tag name="KSO_WM_SLIDE_POSITION" val="53*26"/>
  <p:tag name="KSO_WM_SLIDE_RATIO" val="1.777778"/>
  <p:tag name="KSO_WM_SLIDE_SIZE" val="859*430"/>
  <p:tag name="KSO_WM_SLIDE_SUBTYPE" val="picTxt"/>
  <p:tag name="KSO_WM_SLIDE_SUPPORT_FEATURE_TYPE" val="0"/>
  <p:tag name="KSO_WM_SLIDE_TYPE" val="text"/>
  <p:tag name="KSO_WM_TAG_VERSION" val="1.0"/>
  <p:tag name="KSO_WM_TEMPLATE_ASSEMBLE_GROUPID" val="60656f2d4054ed1e2fb804f9"/>
  <p:tag name="KSO_WM_TEMPLATE_ASSEMBLE_XID" val="60656f2d4054ed1e2fb804f9"/>
  <p:tag name="KSO_WM_TEMPLATE_CATEGORY" val="diagram"/>
  <p:tag name="KSO_WM_TEMPLATE_COLOR_TYPE" val="1"/>
  <p:tag name="KSO_WM_TEMPLATE_INDEX" val="20211828"/>
  <p:tag name="KSO_WM_TEMPLATE_MASTER_TYPE" val="0"/>
  <p:tag name="KSO_WM_TEMPLATE_SUBCATEGORY" val="21"/>
</p:tagLst>
</file>

<file path=ppt/tags/tag291.xml><?xml version="1.0" encoding="utf-8"?>
<p:tagLst xmlns:p="http://schemas.openxmlformats.org/presentationml/2006/main">
  <p:tag name="KSO_WM_FULL_TEXT_BEAUTIFY_COPY_ID" val="10242"/>
  <p:tag name="KSO_WM_UNIT_PLACING_PICTURE_USER_VIEWPORT" val="{&quot;height&quot;:6178.847244094488,&quot;width&quot;:10984.613946093512}"/>
</p:tagLst>
</file>

<file path=ppt/tags/tag292.xml><?xml version="1.0" encoding="utf-8"?>
<p:tagLst xmlns:p="http://schemas.openxmlformats.org/presentationml/2006/main">
  <p:tag name="KSO_WM_FULL_TEXT_BEAUTIFY_COPY_ID" val="10243"/>
  <p:tag name="KSO_WM_UNIT_PLACING_PICTURE_USER_VIEWPORT" val="{&quot;height&quot;:3077.3086614173226,&quot;width&quot;:8215.382904300704}"/>
</p:tagLst>
</file>

<file path=ppt/tags/tag293.xml><?xml version="1.0" encoding="utf-8"?>
<p:tagLst xmlns:p="http://schemas.openxmlformats.org/presentationml/2006/main">
  <p:tag name="KSO_WM_FULL_TEXT_BEAUTIFY_COPY_ID" val="10244"/>
  <p:tag name="KSO_WM_UNIT_PLACING_PICTURE_USER_VIEWPORT" val="{&quot;height&quot;:3221.5385826771653,&quot;width&quot;:8215.382904300704}"/>
</p:tagLst>
</file>

<file path=ppt/tags/tag294.xml><?xml version="1.0" encoding="utf-8"?>
<p:tagLst xmlns:p="http://schemas.openxmlformats.org/presentationml/2006/main">
  <p:tag name="KSO_WM_FULL_TEXT_BEAUTIFY_COPY_ID" val="10245"/>
  <p:tag name="KSO_WM_UNIT_PLACING_PICTURE_USER_VIEWPORT" val="{&quot;height&quot;:2242.8472440944884,&quot;width&quot;:10984.613946093512}"/>
</p:tagLst>
</file>

<file path=ppt/tags/tag295.xml><?xml version="1.0" encoding="utf-8"?>
<p:tagLst xmlns:p="http://schemas.openxmlformats.org/presentationml/2006/main">
  <p:tag name="KSO_WM_FULL_TEXT_BEAUTIFY_COPY_ID" val="10246"/>
  <p:tag name="KSO_WM_UNIT_PLACING_PICTURE_USER_VIEWPORT" val="{&quot;height&quot;:2404.3622047244094,&quot;width&quot;:10984.613946093512}"/>
</p:tagLst>
</file>

<file path=ppt/tags/tag296.xml><?xml version="1.0" encoding="utf-8"?>
<p:tagLst xmlns:p="http://schemas.openxmlformats.org/presentationml/2006/main">
  <p:tag name="KSO_WM_FULL_TEXT_BEAUTIFY_COPY_ID" val="10247"/>
  <p:tag name="KSO_WM_UNIT_PLACING_PICTURE_USER_VIEWPORT" val="{&quot;height&quot;:2242.8472440944884,&quot;width&quot;:8215.386053906486}"/>
</p:tagLst>
</file>

<file path=ppt/tags/tag297.xml><?xml version="1.0" encoding="utf-8"?>
<p:tagLst xmlns:p="http://schemas.openxmlformats.org/presentationml/2006/main">
  <p:tag name="KSO_WM_FULL_TEXT_BEAUTIFY_COPY_ID" val="10248"/>
  <p:tag name="KSO_WM_UNIT_PLACING_PICTURE_USER_VIEWPORT" val="{&quot;height&quot;:2412.031496062992,&quot;width&quot;:8215.387628709377}"/>
</p:tagLst>
</file>

<file path=ppt/tags/tag298.xml><?xml version="1.0" encoding="utf-8"?>
<p:tagLst xmlns:p="http://schemas.openxmlformats.org/presentationml/2006/main">
  <p:tag name="KSO_WM_BEAUTIFY_FLAG" val="#wm#"/>
  <p:tag name="KSO_WM_CHIP_GROUPID" val="5ed7460cafe44fab1839bd1a"/>
  <p:tag name="KSO_WM_CHIP_XID" val="5ed212f9daf2e53b70be3eb1"/>
  <p:tag name="KSO_WM_TAG_VERSION" val="1.0"/>
  <p:tag name="KSO_WM_TEMPLATE_ASSEMBLE_GROUPID" val="60656e6e4054ed1e2fb7f894"/>
  <p:tag name="KSO_WM_TEMPLATE_ASSEMBLE_XID" val="60656e6e4054ed1e2fb7f894"/>
  <p:tag name="KSO_WM_TEMPLATE_CATEGORY" val="diagram"/>
  <p:tag name="KSO_WM_TEMPLATE_INDEX" val="20207575"/>
  <p:tag name="KSO_WM_UNIT_BLOCK" val="0"/>
  <p:tag name="KSO_WM_UNIT_COMPATIBLE" val="0"/>
  <p:tag name="KSO_WM_UNIT_DEC_AREA_ID" val="7090df619eb24a29be860caa3f1e17f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07575_1*i*1"/>
  <p:tag name="KSO_WM_UNIT_INDEX" val="1"/>
  <p:tag name="KSO_WM_UNIT_LAYERLEVEL" val="1"/>
  <p:tag name="KSO_WM_UNIT_SM_LIMIT_TYPE" val="2"/>
  <p:tag name="KSO_WM_UNIT_TYPE" val="i"/>
</p:tagLst>
</file>

<file path=ppt/tags/tag299.xml><?xml version="1.0" encoding="utf-8"?>
<p:tagLst xmlns:p="http://schemas.openxmlformats.org/presentationml/2006/main">
  <p:tag name="KSO_WM_BEAUTIFY_FLAG" val="#wm#"/>
  <p:tag name="KSO_WM_CHIP_GROUPID" val="5ed7460cafe44fab1839bd1a"/>
  <p:tag name="KSO_WM_CHIP_XID" val="5ed212f9daf2e53b70be3eb1"/>
  <p:tag name="KSO_WM_FULL_TEXT_BEAUTIFY_COPY_ID" val="15"/>
  <p:tag name="KSO_WM_TAG_VERSION" val="1.0"/>
  <p:tag name="KSO_WM_TEMPLATE_ASSEMBLE_GROUPID" val="60656e6e4054ed1e2fb7f894"/>
  <p:tag name="KSO_WM_TEMPLATE_ASSEMBLE_XID" val="60656e6e4054ed1e2fb7f894"/>
  <p:tag name="KSO_WM_TEMPLATE_CATEGORY" val="diagram"/>
  <p:tag name="KSO_WM_TEMPLATE_INDEX" val="20207575"/>
  <p:tag name="KSO_WM_UNIT_BLOCK" val="0"/>
  <p:tag name="KSO_WM_UNIT_COMPATIBLE" val="0"/>
  <p:tag name="KSO_WM_UNIT_DEC_AREA_ID" val="008b2d3867524338a4cb096811b1bae7"/>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7575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65"/>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00.xml><?xml version="1.0" encoding="utf-8"?>
<p:tagLst xmlns:p="http://schemas.openxmlformats.org/presentationml/2006/main">
  <p:tag name="KSO_WM_BEAUTIFY_FLAG" val="#wm#"/>
  <p:tag name="KSO_WM_CHIP_GROUPID" val="5ed7460cafe44fab1839bd1a"/>
  <p:tag name="KSO_WM_CHIP_XID" val="5ed212f9daf2e53b70be3eb1"/>
  <p:tag name="KSO_WM_FULL_TEXT_BEAUTIFY_COPY_ID" val="20"/>
  <p:tag name="KSO_WM_TAG_VERSION" val="1.0"/>
  <p:tag name="KSO_WM_TEMPLATE_ASSEMBLE_GROUPID" val="60656e6e4054ed1e2fb7f894"/>
  <p:tag name="KSO_WM_TEMPLATE_ASSEMBLE_XID" val="60656e6e4054ed1e2fb7f894"/>
  <p:tag name="KSO_WM_TEMPLATE_CATEGORY" val="diagram"/>
  <p:tag name="KSO_WM_TEMPLATE_INDEX" val="20207575"/>
  <p:tag name="KSO_WM_UNIT_BLOCK" val="0"/>
  <p:tag name="KSO_WM_UNIT_COMPATIBLE" val="0"/>
  <p:tag name="KSO_WM_UNIT_DEC_AREA_ID" val="1633926b034d47d5b76db74a46673418"/>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7575_1*i*3"/>
  <p:tag name="KSO_WM_UNIT_INDEX" val="3"/>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0"/>
</p:tagLst>
</file>

<file path=ppt/tags/tag301.xml><?xml version="1.0" encoding="utf-8"?>
<p:tagLst xmlns:p="http://schemas.openxmlformats.org/presentationml/2006/main">
  <p:tag name="KSO_WM_BEAUTIFY_FLAG" val="#wm#"/>
  <p:tag name="KSO_WM_CHIP_GROUPID" val="5ed7460cafe44fab1839bd1a"/>
  <p:tag name="KSO_WM_CHIP_XID" val="5ed212f9daf2e53b70be3eb1"/>
  <p:tag name="KSO_WM_FULL_TEXT_BEAUTIFY_COPY_ID" val="21"/>
  <p:tag name="KSO_WM_TAG_VERSION" val="1.0"/>
  <p:tag name="KSO_WM_TEMPLATE_ASSEMBLE_GROUPID" val="60656e6e4054ed1e2fb7f894"/>
  <p:tag name="KSO_WM_TEMPLATE_ASSEMBLE_XID" val="60656e6e4054ed1e2fb7f894"/>
  <p:tag name="KSO_WM_TEMPLATE_CATEGORY" val="diagram"/>
  <p:tag name="KSO_WM_TEMPLATE_INDEX" val="20207575"/>
  <p:tag name="KSO_WM_UNIT_BLOCK" val="0"/>
  <p:tag name="KSO_WM_UNIT_COMPATIBLE" val="0"/>
  <p:tag name="KSO_WM_UNIT_DEC_AREA_ID" val="4cde5c3a353543559ccf52c032d187af"/>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7575_1*i*4"/>
  <p:tag name="KSO_WM_UNIT_INDEX" val="4"/>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0"/>
</p:tagLst>
</file>

<file path=ppt/tags/tag302.xml><?xml version="1.0" encoding="utf-8"?>
<p:tagLst xmlns:p="http://schemas.openxmlformats.org/presentationml/2006/main">
  <p:tag name="KSO_WM_BEAUTIFY_FLAG" val="#wm#"/>
  <p:tag name="KSO_WM_CHIP_GROUPID" val="5ed7460cafe44fab1839bd1a"/>
  <p:tag name="KSO_WM_CHIP_XID" val="5ed212f9daf2e53b70be3eb1"/>
  <p:tag name="KSO_WM_FULL_TEXT_BEAUTIFY_COPY_ID" val="22"/>
  <p:tag name="KSO_WM_TAG_VERSION" val="1.0"/>
  <p:tag name="KSO_WM_TEMPLATE_ASSEMBLE_GROUPID" val="60656e6e4054ed1e2fb7f894"/>
  <p:tag name="KSO_WM_TEMPLATE_ASSEMBLE_XID" val="60656e6e4054ed1e2fb7f894"/>
  <p:tag name="KSO_WM_TEMPLATE_CATEGORY" val="diagram"/>
  <p:tag name="KSO_WM_TEMPLATE_INDEX" val="20207575"/>
  <p:tag name="KSO_WM_UNIT_BLOCK" val="0"/>
  <p:tag name="KSO_WM_UNIT_COMPATIBLE" val="0"/>
  <p:tag name="KSO_WM_UNIT_DEC_AREA_ID" val="e1ac2e52681843d0836ae71a8348414c"/>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7575_1*i*5"/>
  <p:tag name="KSO_WM_UNIT_INDEX" val="5"/>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0"/>
</p:tagLst>
</file>

<file path=ppt/tags/tag303.xml><?xml version="1.0" encoding="utf-8"?>
<p:tagLst xmlns:p="http://schemas.openxmlformats.org/presentationml/2006/main">
  <p:tag name="KSO_WM_BEAUTIFY_FLAG" val="#wm#"/>
  <p:tag name="KSO_WM_CHIP_GROUPID" val="5ed7460cafe44fab1839bd1a"/>
  <p:tag name="KSO_WM_CHIP_XID" val="5ed212f9daf2e53b70be3eb1"/>
  <p:tag name="KSO_WM_TAG_VERSION" val="1.0"/>
  <p:tag name="KSO_WM_TEMPLATE_ASSEMBLE_GROUPID" val="60656e6e4054ed1e2fb7f894"/>
  <p:tag name="KSO_WM_TEMPLATE_ASSEMBLE_XID" val="60656e6e4054ed1e2fb7f894"/>
  <p:tag name="KSO_WM_TEMPLATE_CATEGORY" val="diagram"/>
  <p:tag name="KSO_WM_TEMPLATE_INDEX" val="20207575"/>
  <p:tag name="KSO_WM_UNIT_BLOCK" val="0"/>
  <p:tag name="KSO_WM_UNIT_COMPATIBLE" val="0"/>
  <p:tag name="KSO_WM_UNIT_DEC_AREA_ID" val="846c5bceac97498ea01ab27e1af65450"/>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07575_1*i*6"/>
  <p:tag name="KSO_WM_UNIT_INDEX" val="6"/>
  <p:tag name="KSO_WM_UNIT_LAYERLEVEL" val="1"/>
  <p:tag name="KSO_WM_UNIT_SM_LIMIT_TYPE" val="2"/>
  <p:tag name="KSO_WM_UNIT_TYPE" val="i"/>
</p:tagLst>
</file>

<file path=ppt/tags/tag304.xml><?xml version="1.0" encoding="utf-8"?>
<p:tagLst xmlns:p="http://schemas.openxmlformats.org/presentationml/2006/main">
  <p:tag name="KSO_WM_BEAUTIFY_FLAG" val="#wm#"/>
  <p:tag name="KSO_WM_CHIP_GROUPID" val="5ed7460cafe44fab1839bd1a"/>
  <p:tag name="KSO_WM_CHIP_XID" val="5ed212f9daf2e53b70be3eb1"/>
  <p:tag name="KSO_WM_FULL_TEXT_BEAUTIFY_COPY_ID" val="13"/>
  <p:tag name="KSO_WM_TAG_VERSION" val="1.0"/>
  <p:tag name="KSO_WM_TEMPLATE_ASSEMBLE_GROUPID" val="60656e6e4054ed1e2fb7f894"/>
  <p:tag name="KSO_WM_TEMPLATE_ASSEMBLE_XID" val="60656e6e4054ed1e2fb7f894"/>
  <p:tag name="KSO_WM_TEMPLATE_CATEGORY" val="diagram"/>
  <p:tag name="KSO_WM_TEMPLATE_INDEX" val="20207575"/>
  <p:tag name="KSO_WM_UNIT_BLOCK" val="0"/>
  <p:tag name="KSO_WM_UNIT_COMPATIBLE" val="0"/>
  <p:tag name="KSO_WM_UNIT_DEC_AREA_ID" val="df2cb7a8eab04bd7a138f79bef914df6"/>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7575_1*i*7"/>
  <p:tag name="KSO_WM_UNIT_INDEX" val="7"/>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65"/>
</p:tagLst>
</file>

<file path=ppt/tags/tag305.xml><?xml version="1.0" encoding="utf-8"?>
<p:tagLst xmlns:p="http://schemas.openxmlformats.org/presentationml/2006/main">
  <p:tag name="KSO_WM_BEAUTIFY_FLAG" val="#wm#"/>
  <p:tag name="KSO_WM_CHIP_GROUPID" val="5ed7460cafe44fab1839bd1a"/>
  <p:tag name="KSO_WM_CHIP_XID" val="5ed212f9daf2e53b70be3eb1"/>
  <p:tag name="KSO_WM_FULL_TEXT_BEAUTIFY_COPY_ID" val="24"/>
  <p:tag name="KSO_WM_TAG_VERSION" val="1.0"/>
  <p:tag name="KSO_WM_TEMPLATE_ASSEMBLE_GROUPID" val="60656e6e4054ed1e2fb7f894"/>
  <p:tag name="KSO_WM_TEMPLATE_ASSEMBLE_XID" val="60656e6e4054ed1e2fb7f894"/>
  <p:tag name="KSO_WM_TEMPLATE_CATEGORY" val="diagram"/>
  <p:tag name="KSO_WM_TEMPLATE_INDEX" val="20207575"/>
  <p:tag name="KSO_WM_UNIT_BLOCK" val="0"/>
  <p:tag name="KSO_WM_UNIT_COMPATIBLE" val="0"/>
  <p:tag name="KSO_WM_UNIT_DEC_AREA_ID" val="44db627f571c4a2a8e2c26a4a2d3f542"/>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7575_1*i*8"/>
  <p:tag name="KSO_WM_UNIT_INDEX" val="8"/>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0"/>
</p:tagLst>
</file>

<file path=ppt/tags/tag306.xml><?xml version="1.0" encoding="utf-8"?>
<p:tagLst xmlns:p="http://schemas.openxmlformats.org/presentationml/2006/main">
  <p:tag name="KSO_WM_BEAUTIFY_FLAG" val="#wm#"/>
  <p:tag name="KSO_WM_CHIP_GROUPID" val="5ed7460cafe44fab1839bd1a"/>
  <p:tag name="KSO_WM_CHIP_XID" val="5ed212f9daf2e53b70be3eb1"/>
  <p:tag name="KSO_WM_FULL_TEXT_BEAUTIFY_COPY_ID" val="25"/>
  <p:tag name="KSO_WM_TAG_VERSION" val="1.0"/>
  <p:tag name="KSO_WM_TEMPLATE_ASSEMBLE_GROUPID" val="60656e6e4054ed1e2fb7f894"/>
  <p:tag name="KSO_WM_TEMPLATE_ASSEMBLE_XID" val="60656e6e4054ed1e2fb7f894"/>
  <p:tag name="KSO_WM_TEMPLATE_CATEGORY" val="diagram"/>
  <p:tag name="KSO_WM_TEMPLATE_INDEX" val="20207575"/>
  <p:tag name="KSO_WM_UNIT_BLOCK" val="0"/>
  <p:tag name="KSO_WM_UNIT_COMPATIBLE" val="0"/>
  <p:tag name="KSO_WM_UNIT_DEC_AREA_ID" val="c7950b2ebee3495a999fea4c70b2eede"/>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7575_1*i*9"/>
  <p:tag name="KSO_WM_UNIT_INDEX" val="9"/>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0"/>
</p:tagLst>
</file>

<file path=ppt/tags/tag307.xml><?xml version="1.0" encoding="utf-8"?>
<p:tagLst xmlns:p="http://schemas.openxmlformats.org/presentationml/2006/main">
  <p:tag name="KSO_WM_BEAUTIFY_FLAG" val="#wm#"/>
  <p:tag name="KSO_WM_CHIP_GROUPID" val="5ed7460cafe44fab1839bd1a"/>
  <p:tag name="KSO_WM_CHIP_XID" val="5ed212f9daf2e53b70be3eb1"/>
  <p:tag name="KSO_WM_FULL_TEXT_BEAUTIFY_COPY_ID" val="26"/>
  <p:tag name="KSO_WM_TAG_VERSION" val="1.0"/>
  <p:tag name="KSO_WM_TEMPLATE_ASSEMBLE_GROUPID" val="60656e6e4054ed1e2fb7f894"/>
  <p:tag name="KSO_WM_TEMPLATE_ASSEMBLE_XID" val="60656e6e4054ed1e2fb7f894"/>
  <p:tag name="KSO_WM_TEMPLATE_CATEGORY" val="diagram"/>
  <p:tag name="KSO_WM_TEMPLATE_INDEX" val="20207575"/>
  <p:tag name="KSO_WM_UNIT_BLOCK" val="0"/>
  <p:tag name="KSO_WM_UNIT_COMPATIBLE" val="0"/>
  <p:tag name="KSO_WM_UNIT_DEC_AREA_ID" val="eb3a3e7619f44262a58f8c4694f34e8d"/>
  <p:tag name="KSO_WM_UNIT_DECORATE_INFO" val="{&quot;ReferentInfo&quot;:{&quot;Id&quot;:&quot;slide&quot;,&quot;X&quot;:{&quot;Pos&quot;:1},&quot;Y&quot;:{&quot;Pos&quot;:1}},&quot;DecorateInfoX&quot;:{&quot;Pos&quot;:1,&quot;IsAbs&quot;:false},&quot;DecorateInfoY&quot;:{&quot;Pos&quot;:1,&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6"/>
  <p:tag name="KSO_WM_UNIT_FILL_TYPE" val="1"/>
  <p:tag name="KSO_WM_UNIT_HIGHLIGHT" val="0"/>
  <p:tag name="KSO_WM_UNIT_ID" val="diagram20207575_1*i*10"/>
  <p:tag name="KSO_WM_UNIT_INDEX" val="10"/>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0"/>
</p:tagLst>
</file>

<file path=ppt/tags/tag308.xml><?xml version="1.0" encoding="utf-8"?>
<p:tagLst xmlns:p="http://schemas.openxmlformats.org/presentationml/2006/main">
  <p:tag name="KSO_WM_ASSEMBLE_CHIP_INDEX" val="3ea193b421954602b69d3d84dd6dbdfe"/>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FULL_TEXT_BEAUTIFY_COPY_ID" val="7"/>
  <p:tag name="KSO_WM_TAG_VERSION" val="1.0"/>
  <p:tag name="KSO_WM_TEMPLATE_ASSEMBLE_GROUPID" val="60656e6e4054ed1e2fb7f894"/>
  <p:tag name="KSO_WM_TEMPLATE_ASSEMBLE_XID" val="60656e6e4054ed1e2fb7f894"/>
  <p:tag name="KSO_WM_TEMPLATE_CATEGORY" val="diagram"/>
  <p:tag name="KSO_WM_TEMPLATE_INDEX" val="20207575"/>
  <p:tag name="KSO_WM_UNIT_COMPATIBLE" val="0"/>
  <p:tag name="KSO_WM_UNIT_DEC_AREA_ID" val="1c707c80cd214da69f827760da83493a"/>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7575_1*d*1"/>
  <p:tag name="KSO_WM_UNIT_INDEX" val="1"/>
  <p:tag name="KSO_WM_UNIT_LAYERLEVEL" val="1"/>
  <p:tag name="KSO_WM_UNIT_PLACING_PICTURE" val="3ea193b421954602b69d3d84dd6dbdfe"/>
  <p:tag name="KSO_WM_UNIT_SM_LIMIT_TYPE" val="2"/>
  <p:tag name="KSO_WM_UNIT_SUPPORT_UNIT_TYPE" val="[&quot;l&quot;,&quot;m&quot;,&quot;n&quot;,&quot;o&quot;,&quot;p&quot;,&quot;q&quot;,&quot;r&quot;,&quot;δ&quot;,&quot;ε&quot;,&quot;ζ&quot;,&quot;η&quot;,&quot;d&quot;,&quot;α&quot;,&quot;β&quot;,&quot;θ&quot;]"/>
  <p:tag name="KSO_WM_UNIT_TYPE" val="d"/>
  <p:tag name="KSO_WM_UNIT_VALUE" val="1311*2623"/>
</p:tagLst>
</file>

<file path=ppt/tags/tag309.xml><?xml version="1.0" encoding="utf-8"?>
<p:tagLst xmlns:p="http://schemas.openxmlformats.org/presentationml/2006/main">
  <p:tag name="KSO_WM_BEAUTIFY_FLAG" val="#wm#"/>
  <p:tag name="KSO_WM_CHIP_GROUPID" val="5ed7460cafe44fab1839bd1a"/>
  <p:tag name="KSO_WM_CHIP_XID" val="5ed212f9daf2e53b70be3eb1"/>
  <p:tag name="KSO_WM_FULL_TEXT_BEAUTIFY_COPY_ID" val="17"/>
  <p:tag name="KSO_WM_TAG_VERSION" val="1.0"/>
  <p:tag name="KSO_WM_TEMPLATE_ASSEMBLE_GROUPID" val="60656e6e4054ed1e2fb7f894"/>
  <p:tag name="KSO_WM_TEMPLATE_ASSEMBLE_XID" val="60656e6e4054ed1e2fb7f894"/>
  <p:tag name="KSO_WM_TEMPLATE_CATEGORY" val="diagram"/>
  <p:tag name="KSO_WM_TEMPLATE_INDEX" val="20207575"/>
  <p:tag name="KSO_WM_UNIT_BLOCK" val="0"/>
  <p:tag name="KSO_WM_UNIT_COMPATIBLE" val="0"/>
  <p:tag name="KSO_WM_UNIT_DEC_AREA_ID" val="30a2504febc34bd1af9864aa03396e49"/>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7575_1*i*11"/>
  <p:tag name="KSO_WM_UNIT_INDEX" val="1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40"/>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0.xml><?xml version="1.0" encoding="utf-8"?>
<p:tagLst xmlns:p="http://schemas.openxmlformats.org/presentationml/2006/main">
  <p:tag name="KSO_WM_BEAUTIFY_FLAG" val="#wm#"/>
  <p:tag name="KSO_WM_CHIP_GROUPID" val="5ed7460cafe44fab1839bd1a"/>
  <p:tag name="KSO_WM_CHIP_XID" val="5ed212f9daf2e53b70be3eb1"/>
  <p:tag name="KSO_WM_FULL_TEXT_BEAUTIFY_COPY_ID" val="3"/>
  <p:tag name="KSO_WM_TAG_VERSION" val="1.0"/>
  <p:tag name="KSO_WM_TEMPLATE_ASSEMBLE_GROUPID" val="60656e6e4054ed1e2fb7f894"/>
  <p:tag name="KSO_WM_TEMPLATE_ASSEMBLE_XID" val="60656e6e4054ed1e2fb7f894"/>
  <p:tag name="KSO_WM_TEMPLATE_CATEGORY" val="diagram"/>
  <p:tag name="KSO_WM_TEMPLATE_INDEX" val="20207575"/>
  <p:tag name="KSO_WM_UNIT_BLOCK" val="0"/>
  <p:tag name="KSO_WM_UNIT_COMPATIBLE" val="0"/>
  <p:tag name="KSO_WM_UNIT_DEC_AREA_ID" val="eea7d300e8a440ea9bf30f76c40d68d4"/>
  <p:tag name="KSO_WM_UNIT_DECORATE_INFO" val="{&quot;ReferentInfo&quot;:{&quot;Id&quot;:&quot;slide&quot;,&quot;X&quot;:{&quot;Pos&quot;:0},&quot;Y&quot;:{&quot;Pos&quot;:2}},&quot;DecorateInfoX&quot;:{&quot;Pos&quot;:0,&quot;IsAbs&quot;:false},&quot;DecorateInfoY&quot;:{&quot;Pos&quot;:2,&quot;IsAbs&quot;:false},&quot;DecorateInfoW&quot;:{&quot;IsAbs&quot;:false},&quot;DecorateInfoH&quot;:{&quot;IsAbs&quot;:fals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7575_1*i*12"/>
  <p:tag name="KSO_WM_UNIT_INDEX" val="1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140"/>
</p:tagLst>
</file>

<file path=ppt/tags/tag311.xml><?xml version="1.0" encoding="utf-8"?>
<p:tagLst xmlns:p="http://schemas.openxmlformats.org/presentationml/2006/main">
  <p:tag name="KSO_WM_FULL_TEXT_BEAUTIFY_COPY_ID" val="14346"/>
  <p:tag name="KSO_WM_UNIT_PLACING_PICTURE_USER_VIEWPORT" val="{&quot;height&quot;:7300,&quot;width&quot;:4160}"/>
</p:tagLst>
</file>

<file path=ppt/tags/tag312.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features&quot;:[&quot;collage&quot;,&quot;carousel&quot;],&quot;support_big_font&quot;:false,&quot;picture_toward&quot;:0,&quot;picture_dockside&quot;:[],&quot;fill_id&quot;:&quot;93462f48a4e641b7a117cd822d727b87&quot;,&quot;fill_align&quot;:&quot;cm&quot;,&quot;chip_types&quot;:[&quot;diagram&quot;,&quot;pictext&quot;,&quot;picture&quot;,&quot;chart&quot;,&quot;table&quot;,&quot;video&quot;]}]]"/>
  <p:tag name="KSO_WM_CHIP_GROUPID" val="5ed7460cafe44fab1839bd1a"/>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d212f9daf2e53b70be3eb1"/>
  <p:tag name="KSO_WM_FULL_TEXT_BEAUTIFY_COPY_ID" val="150995243"/>
  <p:tag name="KSO_WM_SLIDE_BACKGROUND" val="[&quot;general&quot;]"/>
  <p:tag name="KSO_WM_SLIDE_BACKGROUND_TYPE" val="general"/>
  <p:tag name="KSO_WM_SLIDE_BK_DARK_LIGHT" val="2"/>
  <p:tag name="KSO_WM_SLIDE_ID" val="diagram20207575_1"/>
  <p:tag name="KSO_WM_SLIDE_INDEX" val="1"/>
  <p:tag name="KSO_WM_SLIDE_ITEM_CNT" val="0"/>
  <p:tag name="KSO_WM_SLIDE_LAYOUT" val="d"/>
  <p:tag name="KSO_WM_SLIDE_LAYOUT_CNT" val="1"/>
  <p:tag name="KSO_WM_SLIDE_LAYOUT_INFO" val="{&quot;backgroundInfo&quot;:[{&quot;bottom&quot;:0,&quot;bottomAbs&quot;:false,&quot;left&quot;:0,&quot;leftAbs&quot;:false,&quot;right&quot;:0,&quot;rightAbs&quot;:false,&quot;top&quot;:0,&quot;topAbs&quot;:false,&quot;type&quot;:&quot;general&quot;}],&quot;direction&quot;:1,&quot;id&quot;:&quot;2021-06-10T11:56:24&quot;,&quot;maxSize&quot;:{&quot;size1&quot;:100},&quot;minSize&quot;:{&quot;size1&quot;:100},&quot;normalSize&quot;:{&quot;size1&quot;:100},&quot;subLayout&quot;:[{&quot;id&quot;:&quot;2021-06-10T11:56:24&quot;,&quot;margin&quot;:{&quot;bottom&quot;:2.1170001029968262,&quot;left&quot;:2.5399999618530273,&quot;right&quot;:2.5399999618530273,&quot;top&quot;:2.1170001029968262},&quot;type&quot;:0},{&quot;id&quot;:&quot;2021-06-10T11:56:24&quot;,&quot;type&quot;:0}],&quot;type&quot;:0}"/>
  <p:tag name="KSO_WM_SLIDE_POSITION" val="0*0"/>
  <p:tag name="KSO_WM_SLIDE_RATIO" val="1.777778"/>
  <p:tag name="KSO_WM_SLIDE_SIZE" val="959*539"/>
  <p:tag name="KSO_WM_SLIDE_SUBTYPE" val="picTxt"/>
  <p:tag name="KSO_WM_SLIDE_SUPPORT_FEATURE_TYPE" val="3"/>
  <p:tag name="KSO_WM_SLIDE_TYPE" val="text"/>
  <p:tag name="KSO_WM_TAG_VERSION" val="1.0"/>
  <p:tag name="KSO_WM_TEMPLATE_ASSEMBLE_GROUPID" val="60656e6e4054ed1e2fb7f894"/>
  <p:tag name="KSO_WM_TEMPLATE_ASSEMBLE_XID" val="60656e6e4054ed1e2fb7f894"/>
  <p:tag name="KSO_WM_TEMPLATE_CATEGORY" val="diagram"/>
  <p:tag name="KSO_WM_TEMPLATE_COLOR_TYPE" val="1"/>
  <p:tag name="KSO_WM_TEMPLATE_INDEX" val="20207575"/>
  <p:tag name="KSO_WM_TEMPLATE_MASTER_TYPE" val="0"/>
  <p:tag name="KSO_WM_TEMPLATE_SUBCATEGORY" val="21"/>
</p:tagLst>
</file>

<file path=ppt/tags/tag313.xml><?xml version="1.0" encoding="utf-8"?>
<p:tagLst xmlns:p="http://schemas.openxmlformats.org/presentationml/2006/main">
  <p:tag name="KSO_WM_FULL_TEXT_BEAUTIFY_COPY_ID" val="10242"/>
  <p:tag name="KSO_WM_UNIT_PLACING_PICTURE_USER_VIEWPORT" val="{&quot;height&quot;:6178.847244094488,&quot;width&quot;:10984.613946093512}"/>
</p:tagLst>
</file>

<file path=ppt/tags/tag314.xml><?xml version="1.0" encoding="utf-8"?>
<p:tagLst xmlns:p="http://schemas.openxmlformats.org/presentationml/2006/main">
  <p:tag name="KSO_WM_FULL_TEXT_BEAUTIFY_COPY_ID" val="10243"/>
  <p:tag name="KSO_WM_UNIT_PLACING_PICTURE_USER_VIEWPORT" val="{&quot;height&quot;:3077.3086614173226,&quot;width&quot;:8215.382904300704}"/>
</p:tagLst>
</file>

<file path=ppt/tags/tag315.xml><?xml version="1.0" encoding="utf-8"?>
<p:tagLst xmlns:p="http://schemas.openxmlformats.org/presentationml/2006/main">
  <p:tag name="KSO_WM_FULL_TEXT_BEAUTIFY_COPY_ID" val="10244"/>
  <p:tag name="KSO_WM_UNIT_PLACING_PICTURE_USER_VIEWPORT" val="{&quot;height&quot;:3221.5385826771653,&quot;width&quot;:8215.382904300704}"/>
</p:tagLst>
</file>

<file path=ppt/tags/tag316.xml><?xml version="1.0" encoding="utf-8"?>
<p:tagLst xmlns:p="http://schemas.openxmlformats.org/presentationml/2006/main">
  <p:tag name="KSO_WM_FULL_TEXT_BEAUTIFY_COPY_ID" val="10245"/>
  <p:tag name="KSO_WM_UNIT_PLACING_PICTURE_USER_VIEWPORT" val="{&quot;height&quot;:2242.8472440944884,&quot;width&quot;:10984.613946093512}"/>
</p:tagLst>
</file>

<file path=ppt/tags/tag317.xml><?xml version="1.0" encoding="utf-8"?>
<p:tagLst xmlns:p="http://schemas.openxmlformats.org/presentationml/2006/main">
  <p:tag name="KSO_WM_FULL_TEXT_BEAUTIFY_COPY_ID" val="10246"/>
  <p:tag name="KSO_WM_UNIT_PLACING_PICTURE_USER_VIEWPORT" val="{&quot;height&quot;:2404.3622047244094,&quot;width&quot;:10984.613946093512}"/>
</p:tagLst>
</file>

<file path=ppt/tags/tag318.xml><?xml version="1.0" encoding="utf-8"?>
<p:tagLst xmlns:p="http://schemas.openxmlformats.org/presentationml/2006/main">
  <p:tag name="KSO_WM_FULL_TEXT_BEAUTIFY_COPY_ID" val="10247"/>
  <p:tag name="KSO_WM_UNIT_PLACING_PICTURE_USER_VIEWPORT" val="{&quot;height&quot;:2242.8472440944884,&quot;width&quot;:8215.386053906486}"/>
</p:tagLst>
</file>

<file path=ppt/tags/tag319.xml><?xml version="1.0" encoding="utf-8"?>
<p:tagLst xmlns:p="http://schemas.openxmlformats.org/presentationml/2006/main">
  <p:tag name="KSO_WM_FULL_TEXT_BEAUTIFY_COPY_ID" val="10248"/>
  <p:tag name="KSO_WM_UNIT_PLACING_PICTURE_USER_VIEWPORT" val="{&quot;height&quot;:2412.031496062992,&quot;width&quot;:8215.387628709377}"/>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0.xml><?xml version="1.0" encoding="utf-8"?>
<p:tagLst xmlns:p="http://schemas.openxmlformats.org/presentationml/2006/main">
  <p:tag name="KSO_WM_FULL_TEXT_BEAUTIFY_COPY_ID" val="7"/>
</p:tagLst>
</file>

<file path=ppt/tags/tag321.xml><?xml version="1.0" encoding="utf-8"?>
<p:tagLst xmlns:p="http://schemas.openxmlformats.org/presentationml/2006/main">
  <p:tag name="KSO_WM_FULL_TEXT_BEAUTIFY_COPY_ID" val="2"/>
</p:tagLst>
</file>

<file path=ppt/tags/tag322.xml><?xml version="1.0" encoding="utf-8"?>
<p:tagLst xmlns:p="http://schemas.openxmlformats.org/presentationml/2006/main">
  <p:tag name="KSO_WM_FULL_TEXT_BEAUTIFY_COPY_ID" val="14"/>
  <p:tag name="KSO_WM_UNIT_PLACING_PICTURE_USER_VIEWPORT" val="{&quot;height&quot;:2707,&quot;width&quot;:1699}"/>
</p:tagLst>
</file>

<file path=ppt/tags/tag323.xml><?xml version="1.0" encoding="utf-8"?>
<p:tagLst xmlns:p="http://schemas.openxmlformats.org/presentationml/2006/main">
  <p:tag name="KSO_WM_FULL_TEXT_BEAUTIFY_COPY_ID" val="14346"/>
  <p:tag name="KSO_WM_UNIT_PLACING_PICTURE_USER_VIEWPORT" val="{&quot;height&quot;:7300,&quot;width&quot;:4160}"/>
</p:tagLst>
</file>

<file path=ppt/tags/tag324.xml><?xml version="1.0" encoding="utf-8"?>
<p:tagLst xmlns:p="http://schemas.openxmlformats.org/presentationml/2006/main">
  <p:tag name="KSO_WM_FULL_TEXT_BEAUTIFY_COPY_ID" val="150995227"/>
</p:tagLst>
</file>

<file path=ppt/tags/tag325.xml><?xml version="1.0" encoding="utf-8"?>
<p:tagLst xmlns:p="http://schemas.openxmlformats.org/presentationml/2006/main">
  <p:tag name="KSO_WM_FULL_TEXT_BEAUTIFY_COPY_ID" val="10242"/>
  <p:tag name="KSO_WM_UNIT_PLACING_PICTURE_USER_VIEWPORT" val="{&quot;height&quot;:6178.847244094488,&quot;width&quot;:10984.613946093512}"/>
</p:tagLst>
</file>

<file path=ppt/tags/tag326.xml><?xml version="1.0" encoding="utf-8"?>
<p:tagLst xmlns:p="http://schemas.openxmlformats.org/presentationml/2006/main">
  <p:tag name="KSO_WM_FULL_TEXT_BEAUTIFY_COPY_ID" val="10243"/>
  <p:tag name="KSO_WM_UNIT_PLACING_PICTURE_USER_VIEWPORT" val="{&quot;height&quot;:3077.3086614173226,&quot;width&quot;:8215.382904300704}"/>
</p:tagLst>
</file>

<file path=ppt/tags/tag327.xml><?xml version="1.0" encoding="utf-8"?>
<p:tagLst xmlns:p="http://schemas.openxmlformats.org/presentationml/2006/main">
  <p:tag name="KSO_WM_FULL_TEXT_BEAUTIFY_COPY_ID" val="10244"/>
  <p:tag name="KSO_WM_UNIT_PLACING_PICTURE_USER_VIEWPORT" val="{&quot;height&quot;:3221.5385826771653,&quot;width&quot;:8215.382904300704}"/>
</p:tagLst>
</file>

<file path=ppt/tags/tag328.xml><?xml version="1.0" encoding="utf-8"?>
<p:tagLst xmlns:p="http://schemas.openxmlformats.org/presentationml/2006/main">
  <p:tag name="KSO_WM_FULL_TEXT_BEAUTIFY_COPY_ID" val="10245"/>
  <p:tag name="KSO_WM_UNIT_PLACING_PICTURE_USER_VIEWPORT" val="{&quot;height&quot;:2242.8472440944884,&quot;width&quot;:10984.613946093512}"/>
</p:tagLst>
</file>

<file path=ppt/tags/tag329.xml><?xml version="1.0" encoding="utf-8"?>
<p:tagLst xmlns:p="http://schemas.openxmlformats.org/presentationml/2006/main">
  <p:tag name="KSO_WM_FULL_TEXT_BEAUTIFY_COPY_ID" val="10246"/>
  <p:tag name="KSO_WM_UNIT_PLACING_PICTURE_USER_VIEWPORT" val="{&quot;height&quot;:2404.3622047244094,&quot;width&quot;:10984.613946093512}"/>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0.xml><?xml version="1.0" encoding="utf-8"?>
<p:tagLst xmlns:p="http://schemas.openxmlformats.org/presentationml/2006/main">
  <p:tag name="KSO_WM_FULL_TEXT_BEAUTIFY_COPY_ID" val="10247"/>
  <p:tag name="KSO_WM_UNIT_PLACING_PICTURE_USER_VIEWPORT" val="{&quot;height&quot;:2242.8472440944884,&quot;width&quot;:8215.386053906486}"/>
</p:tagLst>
</file>

<file path=ppt/tags/tag331.xml><?xml version="1.0" encoding="utf-8"?>
<p:tagLst xmlns:p="http://schemas.openxmlformats.org/presentationml/2006/main">
  <p:tag name="KSO_WM_FULL_TEXT_BEAUTIFY_COPY_ID" val="10248"/>
  <p:tag name="KSO_WM_UNIT_PLACING_PICTURE_USER_VIEWPORT" val="{&quot;height&quot;:2412.031496062992,&quot;width&quot;:8215.387628709377}"/>
</p:tagLst>
</file>

<file path=ppt/tags/tag332.xml><?xml version="1.0" encoding="utf-8"?>
<p:tagLst xmlns:p="http://schemas.openxmlformats.org/presentationml/2006/main">
  <p:tag name="KSO_WM_BEAUTIFY_FLAG" val="#wm#"/>
  <p:tag name="KSO_WM_FULL_TEXT_BEAUTIFY_COPY_ID" val="7"/>
  <p:tag name="KSO_WM_TAG_VERSION" val="1.0"/>
  <p:tag name="KSO_WM_TEMPLATE_CATEGORY" val="diagram"/>
  <p:tag name="KSO_WM_TEMPLATE_INDEX" val="20200704"/>
  <p:tag name="KSO_WM_UNIT_COMPATIBLE" val="0"/>
  <p:tag name="KSO_WM_UNIT_DIAGRAM_ISNUMVISUAL" val="0"/>
  <p:tag name="KSO_WM_UNIT_DIAGRAM_ISREFERUNIT" val="0"/>
  <p:tag name="KSO_WM_UNIT_HIGHLIGHT" val="0"/>
  <p:tag name="KSO_WM_UNIT_ID" val="diagram20200704_1*a*1"/>
  <p:tag name="KSO_WM_UNIT_INDEX" val="1"/>
  <p:tag name="KSO_WM_UNIT_ISCONTENTSTITLE" val="0"/>
  <p:tag name="KSO_WM_UNIT_LAYERLEVEL" val="1"/>
  <p:tag name="KSO_WM_UNIT_NOCLEAR" val="0"/>
  <p:tag name="KSO_WM_UNIT_PRESET_TEXT" val="WPS极墨产品部"/>
  <p:tag name="KSO_WM_UNIT_TEXT_FILL_FORE_SCHEMECOLOR_INDEX" val="13"/>
  <p:tag name="KSO_WM_UNIT_TEXT_FILL_FORE_SCHEMECOLOR_INDEX_BRIGHTNESS" val="0.25"/>
  <p:tag name="KSO_WM_UNIT_TEXT_FILL_TYPE" val="1"/>
  <p:tag name="KSO_WM_UNIT_TYPE" val="a"/>
  <p:tag name="KSO_WM_UNIT_VALUE" val="10"/>
</p:tagLst>
</file>

<file path=ppt/tags/tag333.xml><?xml version="1.0" encoding="utf-8"?>
<p:tagLst xmlns:p="http://schemas.openxmlformats.org/presentationml/2006/main">
  <p:tag name="KSO_WM_BEAUTIFY_FLAG" val="#wm#"/>
  <p:tag name="KSO_WM_FULL_TEXT_BEAUTIFY_COPY_ID" val="8"/>
  <p:tag name="KSO_WM_TAG_VERSION" val="1.0"/>
  <p:tag name="KSO_WM_TEMPLATE_CATEGORY" val="diagram"/>
  <p:tag name="KSO_WM_TEMPLATE_INDEX" val="20200704"/>
  <p:tag name="KSO_WM_UNIT_COMPATIBLE" val="0"/>
  <p:tag name="KSO_WM_UNIT_DIAGRAM_ISNUMVISUAL" val="0"/>
  <p:tag name="KSO_WM_UNIT_DIAGRAM_ISREFERUNIT" val="0"/>
  <p:tag name="KSO_WM_UNIT_HIGHLIGHT" val="0"/>
  <p:tag name="KSO_WM_UNIT_ID" val="diagram20200704_1*h_i*1_1"/>
  <p:tag name="KSO_WM_UNIT_INDEX" val="1_1"/>
  <p:tag name="KSO_WM_UNIT_LAYERLEVEL" val="1_1"/>
  <p:tag name="KSO_WM_UNIT_TEXT_FILL_FORE_SCHEMECOLOR_INDEX" val="14"/>
  <p:tag name="KSO_WM_UNIT_TEXT_FILL_FORE_SCHEMECOLOR_INDEX_BRIGHTNESS" val="0"/>
  <p:tag name="KSO_WM_UNIT_TEXT_FILL_TYPE" val="1"/>
  <p:tag name="KSO_WM_UNIT_TYPE" val="h_i"/>
</p:tagLst>
</file>

<file path=ppt/tags/tag334.xml><?xml version="1.0" encoding="utf-8"?>
<p:tagLst xmlns:p="http://schemas.openxmlformats.org/presentationml/2006/main">
  <p:tag name="KSO_WM_BEAUTIFY_FLAG" val="#wm#"/>
  <p:tag name="KSO_WM_FULL_TEXT_BEAUTIFY_COPY_ID" val="9"/>
  <p:tag name="KSO_WM_TAG_VERSION" val="1.0"/>
  <p:tag name="KSO_WM_TEMPLATE_CATEGORY" val="diagram"/>
  <p:tag name="KSO_WM_TEMPLATE_INDEX" val="20200704"/>
  <p:tag name="KSO_WM_UNIT_COMPATIBLE" val="0"/>
  <p:tag name="KSO_WM_UNIT_DIAGRAM_ISNUMVISUAL" val="0"/>
  <p:tag name="KSO_WM_UNIT_DIAGRAM_ISREFERUNIT" val="0"/>
  <p:tag name="KSO_WM_UNIT_HIGHLIGHT" val="0"/>
  <p:tag name="KSO_WM_UNIT_ID" val="diagram20200704_1*h_f*1_1"/>
  <p:tag name="KSO_WM_UNIT_INDEX" val="1_1"/>
  <p:tag name="KSO_WM_UNIT_LAYERLEVEL" val="1_1"/>
  <p:tag name="KSO_WM_UNIT_NOCLEAR" val="0"/>
  <p:tag name="KSO_WM_UNIT_PRESET_TEXT" val="我们是致力于研究AI智能创作PPT的一个团队；我们潜心钻研幻灯片的演示规律与创作思路，希望通过人工智能解放用户双手，不仅高效，而且精准。"/>
  <p:tag name="KSO_WM_UNIT_TEXT_FILL_FORE_SCHEMECOLOR_INDEX" val="14"/>
  <p:tag name="KSO_WM_UNIT_TEXT_FILL_FORE_SCHEMECOLOR_INDEX_BRIGHTNESS" val="0"/>
  <p:tag name="KSO_WM_UNIT_TEXT_FILL_TYPE" val="1"/>
  <p:tag name="KSO_WM_UNIT_TYPE" val="h_f"/>
  <p:tag name="KSO_WM_UNIT_VALUE" val="112"/>
</p:tagLst>
</file>

<file path=ppt/tags/tag335.xml><?xml version="1.0" encoding="utf-8"?>
<p:tagLst xmlns:p="http://schemas.openxmlformats.org/presentationml/2006/main">
  <p:tag name="KSO_WM_BEAUTIFY_FLAG" val="#wm#"/>
  <p:tag name="KSO_WM_FULL_TEXT_BEAUTIFY_COPY_ID" val="17"/>
  <p:tag name="KSO_WM_TAG_VERSION" val="1.0"/>
  <p:tag name="KSO_WM_TEMPLATE_CATEGORY" val="diagram"/>
  <p:tag name="KSO_WM_TEMPLATE_INDEX" val="20200704"/>
  <p:tag name="KSO_WM_UNIT_COMPATIBLE" val="0"/>
  <p:tag name="KSO_WM_UNIT_DIAGRAM_ISNUMVISUAL" val="0"/>
  <p:tag name="KSO_WM_UNIT_DIAGRAM_ISREFERUNIT" val="0"/>
  <p:tag name="KSO_WM_UNIT_HIGHLIGHT" val="0"/>
  <p:tag name="KSO_WM_UNIT_ID" val="diagram20200704_1*d*1"/>
  <p:tag name="KSO_WM_UNIT_INDEX" val="1"/>
  <p:tag name="KSO_WM_UNIT_LAYERLEVEL" val="1"/>
  <p:tag name="KSO_WM_UNIT_PICTURE_CLIP_FLAG" val="0"/>
  <p:tag name="KSO_WM_UNIT_SUPPORT_UNIT_TYPE" val="[&quot;d&quot;]"/>
  <p:tag name="KSO_WM_UNIT_TYPE" val="d"/>
  <p:tag name="KSO_WM_UNIT_VALUE" val="1113*1961"/>
</p:tagLst>
</file>

<file path=ppt/tags/tag336.xml><?xml version="1.0" encoding="utf-8"?>
<p:tagLst xmlns:p="http://schemas.openxmlformats.org/presentationml/2006/main">
  <p:tag name="KSO_WM_BEAUTIFY_FLAG" val="#wm#"/>
  <p:tag name="KSO_WM_FULL_TEXT_BEAUTIFY_COPY_ID" val="5"/>
  <p:tag name="KSO_WM_TAG_VERSION" val="1.0"/>
  <p:tag name="KSO_WM_TEMPLATE_CATEGORY" val="diagram"/>
  <p:tag name="KSO_WM_TEMPLATE_INDEX" val="20200704"/>
  <p:tag name="KSO_WM_UNIT_COMPATIBLE" val="0"/>
  <p:tag name="KSO_WM_UNIT_DIAGRAM_ISNUMVISUAL" val="0"/>
  <p:tag name="KSO_WM_UNIT_DIAGRAM_ISREFERUNIT" val="0"/>
  <p:tag name="KSO_WM_UNIT_HIGHLIGHT" val="0"/>
  <p:tag name="KSO_WM_UNIT_ID" val="diagram20200704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337.xml><?xml version="1.0" encoding="utf-8"?>
<p:tagLst xmlns:p="http://schemas.openxmlformats.org/presentationml/2006/main">
  <p:tag name="KSO_WM_BEAUTIFY_FLAG" val="#wm#"/>
  <p:tag name="KSO_WM_FULL_TEXT_BEAUTIFY_COPY_ID" val="6"/>
  <p:tag name="KSO_WM_TAG_VERSION" val="1.0"/>
  <p:tag name="KSO_WM_TEMPLATE_CATEGORY" val="diagram"/>
  <p:tag name="KSO_WM_TEMPLATE_INDEX" val="20200704"/>
  <p:tag name="KSO_WM_UNIT_COMPATIBLE" val="0"/>
  <p:tag name="KSO_WM_UNIT_DIAGRAM_ISNUMVISUAL" val="0"/>
  <p:tag name="KSO_WM_UNIT_DIAGRAM_ISREFERUNIT" val="0"/>
  <p:tag name="KSO_WM_UNIT_HIGHLIGHT" val="0"/>
  <p:tag name="KSO_WM_UNIT_ID" val="diagram20200704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338.xml><?xml version="1.0" encoding="utf-8"?>
<p:tagLst xmlns:p="http://schemas.openxmlformats.org/presentationml/2006/main">
  <p:tag name="KSO_WM_BEAUTIFY_FLAG" val="#wm#"/>
  <p:tag name="KSO_WM_FULL_TEXT_BEAUTIFY_COPY_ID" val="150995229"/>
  <p:tag name="KSO_WM_SLIDE_ID" val="diagram20200704_1"/>
  <p:tag name="KSO_WM_SLIDE_INDEX" val="1"/>
  <p:tag name="KSO_WM_SLIDE_ITEM_CNT" val="0"/>
  <p:tag name="KSO_WM_SLIDE_LAYOUT" val="a_d_h"/>
  <p:tag name="KSO_WM_SLIDE_LAYOUT_CNT" val="1_1_1"/>
  <p:tag name="KSO_WM_SLIDE_POSITION" val="565.843*0"/>
  <p:tag name="KSO_WM_SLIDE_SIZE" val="393.659*540"/>
  <p:tag name="KSO_WM_SLIDE_SUBTYPE" val="picTxt"/>
  <p:tag name="KSO_WM_SLIDE_TYPE" val="text"/>
  <p:tag name="KSO_WM_TAG_VERSION" val="1.0"/>
  <p:tag name="KSO_WM_TEMPLATE_CATEGORY" val="diagram"/>
  <p:tag name="KSO_WM_TEMPLATE_COLOR_TYPE" val="0"/>
  <p:tag name="KSO_WM_TEMPLATE_INDEX" val="20200704"/>
  <p:tag name="KSO_WM_TEMPLATE_MASTER_TYPE" val="0"/>
  <p:tag name="KSO_WM_TEMPLATE_SUBCATEGORY" val="0"/>
</p:tagLst>
</file>

<file path=ppt/tags/tag339.xml><?xml version="1.0" encoding="utf-8"?>
<p:tagLst xmlns:p="http://schemas.openxmlformats.org/presentationml/2006/main">
  <p:tag name="KSO_WM_ASSEMBLE_CHIP_INDEX" val="9141dd4141934aa49065a979c3826c15"/>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FULL_TEXT_BEAUTIFY_COPY_ID" val="5"/>
  <p:tag name="KSO_WM_TAG_VERSION" val="1.0"/>
  <p:tag name="KSO_WM_TEMPLATE_ASSEMBLE_GROUPID" val="60656fbf4054ed1e2fb80f9d"/>
  <p:tag name="KSO_WM_TEMPLATE_ASSEMBLE_XID" val="60656fbf4054ed1e2fb80f9d"/>
  <p:tag name="KSO_WM_TEMPLATE_CATEGORY" val="diagram"/>
  <p:tag name="KSO_WM_TEMPLATE_INDEX" val="20216573"/>
  <p:tag name="KSO_WM_UNIT_COMPATIBLE" val="1"/>
  <p:tag name="KSO_WM_UNIT_DEC_AREA_ID" val="149ebe818bae4a74ae92c0ff27badc4e"/>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6573_1*d*1"/>
  <p:tag name="KSO_WM_UNIT_INDEX" val="1"/>
  <p:tag name="KSO_WM_UNIT_LAYERLEVEL" val="1"/>
  <p:tag name="KSO_WM_UNIT_PICTURE_CLIP_FLAG" val="0"/>
  <p:tag name="KSO_WM_UNIT_PLACING_PICTURE" val="9141dd4141934aa49065a979c3826c15"/>
  <p:tag name="KSO_WM_UNIT_SM_LIMIT_TYPE" val="0"/>
  <p:tag name="KSO_WM_UNIT_TYPE" val="d"/>
  <p:tag name="KSO_WM_UNIT_VALUE" val="1904*3384"/>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40.xml><?xml version="1.0" encoding="utf-8"?>
<p:tagLst xmlns:p="http://schemas.openxmlformats.org/presentationml/2006/main">
  <p:tag name="KSO_WM_BEAUTIFY_FLAG" val="#wm#"/>
  <p:tag name="KSO_WM_CHIP_GROUPID" val="5f101a3605e68e5c8075672e"/>
  <p:tag name="KSO_WM_CHIP_XID" val="5f101a3605e68e5c8075672f"/>
  <p:tag name="KSO_WM_FULL_TEXT_BEAUTIFY_COPY_ID" val="6"/>
  <p:tag name="KSO_WM_TAG_VERSION" val="1.0"/>
  <p:tag name="KSO_WM_TEMPLATE_ASSEMBLE_GROUPID" val="60656fbf4054ed1e2fb80f9d"/>
  <p:tag name="KSO_WM_TEMPLATE_ASSEMBLE_XID" val="60656fbf4054ed1e2fb80f9d"/>
  <p:tag name="KSO_WM_TEMPLATE_CATEGORY" val="diagram"/>
  <p:tag name="KSO_WM_TEMPLATE_INDEX" val="20216573"/>
  <p:tag name="KSO_WM_UNIT_BLOCK" val="0"/>
  <p:tag name="KSO_WM_UNIT_COMPATIBLE" val="0"/>
  <p:tag name="KSO_WM_UNIT_DEC_AREA_ID" val="4c897197cfa947479d05debc2bc748ac"/>
  <p:tag name="KSO_WM_UNIT_DECORATE_INFO" val="{&quot;DecorateInfoH&quot;:{&quot;IsAbs&quot;:false},&quot;DecorateInfoW&quot;:{&quot;IsAbs&quot;:false},&quot;DecorateInfoX&quot;:{&quot;IsAbs&quot;:true,&quot;Pos&quot;:1},&quot;DecorateInfoY&quot;:{&quot;IsAbs&quot;:true,&quot;Pos&quot;:1},&quot;ReferentInfo&quot;:{&quot;Id&quot;:&quot;ea9987b77df8444684beb2e5b57f5383;64b48f77925e46fe97d04e7d7ed72ab1&quot;,&quot;X&quot;:{&quot;Pos&quot;:1},&quot;Y&quot;:{&quot;Pos&quot;:1}},&quot;whChangeMode&quot;:1}"/>
  <p:tag name="KSO_WM_UNIT_DIAGRAM_ISNUMVISUAL" val="0"/>
  <p:tag name="KSO_WM_UNIT_DIAGRAM_ISREFERUNIT" val="0"/>
  <p:tag name="KSO_WM_UNIT_FILL_FORE_SCHEMECOLOR_INDEX" val="5"/>
  <p:tag name="KSO_WM_UNIT_FILL_FORE_SCHEMECOLOR_INDEX_BRIGHTNESS" val="-0.25"/>
  <p:tag name="KSO_WM_UNIT_FILL_TYPE" val="1"/>
  <p:tag name="KSO_WM_UNIT_HIGHLIGHT" val="0"/>
  <p:tag name="KSO_WM_UNIT_ID" val="diagram20216573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315"/>
</p:tagLst>
</file>

<file path=ppt/tags/tag341.xml><?xml version="1.0" encoding="utf-8"?>
<p:tagLst xmlns:p="http://schemas.openxmlformats.org/presentationml/2006/main">
  <p:tag name="KSO_WM_ASSEMBLE_CHIP_INDEX" val="36f26532e7814b87a47653ea2bd43c21"/>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FULL_TEXT_BEAUTIFY_COPY_ID" val="11"/>
  <p:tag name="KSO_WM_TAG_VERSION" val="1.0"/>
  <p:tag name="KSO_WM_TEMPLATE_ASSEMBLE_GROUPID" val="60656fbf4054ed1e2fb80f9d"/>
  <p:tag name="KSO_WM_TEMPLATE_ASSEMBLE_XID" val="60656fbf4054ed1e2fb80f9d"/>
  <p:tag name="KSO_WM_TEMPLATE_CATEGORY" val="diagram"/>
  <p:tag name="KSO_WM_TEMPLATE_INDEX" val="20216573"/>
  <p:tag name="KSO_WM_UNIT_BLOCK" val="0"/>
  <p:tag name="KSO_WM_UNIT_COMPATIBLE" val="0"/>
  <p:tag name="KSO_WM_UNIT_DEC_AREA_ID" val="64b48f77925e46fe97d04e7d7ed72ab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657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342.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false,&quot;picture_toward&quot;:0,&quot;picture_dockside&quot;:[],&quot;fill_id&quot;:&quot;40819ef106ad423daf67fece0a3f3a7e&quot;,&quot;fill_align&quot;:&quot;cm&quot;,&quot;chip_types&quot;:[&quot;picture&quot;]},{&quot;text_align&quot;:&quot;lb&quot;,&quot;text_direction&quot;:&quot;horizontal&quot;,&quot;support_big_font&quot;:false,&quot;picture_toward&quot;:0,&quot;picture_dockside&quot;:[],&quot;fill_id&quot;:&quot;cd6a50bc523a4e82bb4bca18a8604bed&quot;,&quot;fill_align&quot;:&quot;lb&quot;,&quot;chip_types&quot;:[&quot;text&quot;,&quot;header&quot;]},{&quot;text_align&quot;:&quot;lt&quot;,&quot;text_direction&quot;:&quot;horizontal&quot;,&quot;support_big_font&quot;:false,&quot;picture_toward&quot;:0,&quot;picture_dockside&quot;:[],&quot;fill_id&quot;:&quot;a2022ed52dab4785a2331e698d6c6da3&quot;,&quot;fill_align&quot;:&quot;lt&quot;,&quot;chip_types&quot;:[&quot;text&quot;]}]]"/>
  <p:tag name="KSO_WM_CHIP_GROUPID" val="5f101a3605e68e5c8075672e"/>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101a3605e68e5c8075672f"/>
  <p:tag name="KSO_WM_FULL_TEXT_BEAUTIFY_COPY_ID" val="150995231"/>
  <p:tag name="KSO_WM_SLIDE_BACKGROUND" val="[&quot;general&quot;]"/>
  <p:tag name="KSO_WM_SLIDE_BACKGROUND_TYPE" val="general"/>
  <p:tag name="KSO_WM_SLIDE_BK_DARK_LIGHT" val="2"/>
  <p:tag name="KSO_WM_SLIDE_CAN_ADD_NAVIGATION" val="1"/>
  <p:tag name="KSO_WM_SLIDE_ID" val="diagram20216573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6:01:51&quot;,&quot;maxSize&quot;:{&quot;size1&quot;:32.980536617835362},&quot;minSize&quot;:{&quot;size1&quot;:24.180536617835362},&quot;normalSize&quot;:{&quot;size1&quot;:27.824286617835359},&quot;subLayout&quot;:[{&quot;id&quot;:&quot;2021-04-01T16:01:51&quot;,&quot;type&quot;:0},{&quot;direction&quot;:1,&quot;id&quot;:&quot;2021-04-01T16:01:51&quot;,&quot;maxSize&quot;:{&quot;size1&quot;:61.16462724957681},&quot;minSize&quot;:{&quot;size1&quot;:47.964627249576814},&quot;normalSize&quot;:{&quot;size1&quot;:61.164606812217329},&quot;subLayout&quot;:[{&quot;id&quot;:&quot;2021-04-01T16:01:51&quot;,&quot;maxSize&quot;:{&quot;size1&quot;:46.363131016272085},&quot;minSize&quot;:{&quot;size1&quot;:24.063131016272084},&quot;normalSize&quot;:{&quot;size1&quot;:24.596464349605416},&quot;subLayout&quot;:[{&quot;id&quot;:&quot;2021-04-01T16:01:51&quot;,&quot;margin&quot;:{&quot;bottom&quot;:0.026000002399086952,&quot;left&quot;:1.2699999809265137,&quot;right&quot;:1.2699999809265137,&quot;top&quot;:2.5399999618530273},&quot;type&quot;:0},{&quot;id&quot;:&quot;2021-04-01T16:01:51&quot;,&quot;margin&quot;:{&quot;bottom&quot;:2.5399999618530273,&quot;left&quot;:1.2699999809265137,&quot;right&quot;:1.2699999809265137,&quot;top&quot;:0.81999999284744263},&quot;type&quot;:0}],&quot;type&quot;:0},{&quot;id&quot;:&quot;2021-04-01T16:01:51&quot;,&quot;type&quot;:0}],&quot;type&quot;:0}],&quot;type&quot;:0}"/>
  <p:tag name="KSO_WM_SLIDE_POSITION" val="0*0"/>
  <p:tag name="KSO_WM_SLIDE_RATIO" val="1.777778"/>
  <p:tag name="KSO_WM_SLIDE_SIZE" val="960*540"/>
  <p:tag name="KSO_WM_SLIDE_SUBTYPE" val="picTxt"/>
  <p:tag name="KSO_WM_SLIDE_SUPPORT_FEATURE_TYPE" val="0"/>
  <p:tag name="KSO_WM_SLIDE_TYPE" val="text"/>
  <p:tag name="KSO_WM_TAG_VERSION" val="1.0"/>
  <p:tag name="KSO_WM_TEMPLATE_ASSEMBLE_GROUPID" val="60656fbf4054ed1e2fb80f9d"/>
  <p:tag name="KSO_WM_TEMPLATE_ASSEMBLE_XID" val="60656fbf4054ed1e2fb80f9d"/>
  <p:tag name="KSO_WM_TEMPLATE_CATEGORY" val="diagram"/>
  <p:tag name="KSO_WM_TEMPLATE_COLOR_TYPE" val="1"/>
  <p:tag name="KSO_WM_TEMPLATE_INDEX" val="20216573"/>
  <p:tag name="KSO_WM_TEMPLATE_MASTER_TYPE" val="0"/>
  <p:tag name="KSO_WM_TEMPLATE_SUBCATEGORY" val="21"/>
</p:tagLst>
</file>

<file path=ppt/tags/tag343.xml><?xml version="1.0" encoding="utf-8"?>
<p:tagLst xmlns:p="http://schemas.openxmlformats.org/presentationml/2006/main">
  <p:tag name="KSO_WM_FULL_TEXT_BEAUTIFY_COPY_ID" val="10242"/>
  <p:tag name="KSO_WM_UNIT_PLACING_PICTURE_USER_VIEWPORT" val="{&quot;height&quot;:6178.847244094488,&quot;width&quot;:10984.613946093512}"/>
</p:tagLst>
</file>

<file path=ppt/tags/tag344.xml><?xml version="1.0" encoding="utf-8"?>
<p:tagLst xmlns:p="http://schemas.openxmlformats.org/presentationml/2006/main">
  <p:tag name="KSO_WM_FULL_TEXT_BEAUTIFY_COPY_ID" val="10243"/>
  <p:tag name="KSO_WM_UNIT_PLACING_PICTURE_USER_VIEWPORT" val="{&quot;height&quot;:3077.3086614173226,&quot;width&quot;:8215.382904300704}"/>
</p:tagLst>
</file>

<file path=ppt/tags/tag345.xml><?xml version="1.0" encoding="utf-8"?>
<p:tagLst xmlns:p="http://schemas.openxmlformats.org/presentationml/2006/main">
  <p:tag name="KSO_WM_FULL_TEXT_BEAUTIFY_COPY_ID" val="10244"/>
  <p:tag name="KSO_WM_UNIT_PLACING_PICTURE_USER_VIEWPORT" val="{&quot;height&quot;:3221.5385826771653,&quot;width&quot;:8215.382904300704}"/>
</p:tagLst>
</file>

<file path=ppt/tags/tag346.xml><?xml version="1.0" encoding="utf-8"?>
<p:tagLst xmlns:p="http://schemas.openxmlformats.org/presentationml/2006/main">
  <p:tag name="KSO_WM_FULL_TEXT_BEAUTIFY_COPY_ID" val="10245"/>
  <p:tag name="KSO_WM_UNIT_PLACING_PICTURE_USER_VIEWPORT" val="{&quot;height&quot;:2242.8472440944884,&quot;width&quot;:10984.613946093512}"/>
</p:tagLst>
</file>

<file path=ppt/tags/tag347.xml><?xml version="1.0" encoding="utf-8"?>
<p:tagLst xmlns:p="http://schemas.openxmlformats.org/presentationml/2006/main">
  <p:tag name="KSO_WM_FULL_TEXT_BEAUTIFY_COPY_ID" val="10246"/>
  <p:tag name="KSO_WM_UNIT_PLACING_PICTURE_USER_VIEWPORT" val="{&quot;height&quot;:2404.3622047244094,&quot;width&quot;:10984.613946093512}"/>
</p:tagLst>
</file>

<file path=ppt/tags/tag348.xml><?xml version="1.0" encoding="utf-8"?>
<p:tagLst xmlns:p="http://schemas.openxmlformats.org/presentationml/2006/main">
  <p:tag name="KSO_WM_FULL_TEXT_BEAUTIFY_COPY_ID" val="10247"/>
  <p:tag name="KSO_WM_UNIT_PLACING_PICTURE_USER_VIEWPORT" val="{&quot;height&quot;:2242.8472440944884,&quot;width&quot;:8215.386053906486}"/>
</p:tagLst>
</file>

<file path=ppt/tags/tag349.xml><?xml version="1.0" encoding="utf-8"?>
<p:tagLst xmlns:p="http://schemas.openxmlformats.org/presentationml/2006/main">
  <p:tag name="KSO_WM_FULL_TEXT_BEAUTIFY_COPY_ID" val="10248"/>
  <p:tag name="KSO_WM_UNIT_PLACING_PICTURE_USER_VIEWPORT" val="{&quot;height&quot;:2412.031496062992,&quot;width&quot;:8215.387628709377}"/>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0.xml><?xml version="1.0" encoding="utf-8"?>
<p:tagLst xmlns:p="http://schemas.openxmlformats.org/presentationml/2006/main">
  <p:tag name="KSO_WM_BEAUTIFY_FLAG" val="#wm#"/>
  <p:tag name="KSO_WM_FULL_TEXT_BEAUTIFY_COPY_ID" val="5"/>
  <p:tag name="KSO_WM_TAG_VERSION" val="1.0"/>
  <p:tag name="KSO_WM_TEMPLATE_CATEGORY" val="diagram"/>
  <p:tag name="KSO_WM_TEMPLATE_INDEX" val="20198487"/>
  <p:tag name="KSO_WM_UNIT_COMPATIBLE" val="0"/>
  <p:tag name="KSO_WM_UNIT_DIAGRAM_ISNUMVISUAL" val="0"/>
  <p:tag name="KSO_WM_UNIT_DIAGRAM_ISREFERUNIT" val="0"/>
  <p:tag name="KSO_WM_UNIT_HIGHLIGHT" val="0"/>
  <p:tag name="KSO_WM_UNIT_ID" val="diagram20198487_1*d*1"/>
  <p:tag name="KSO_WM_UNIT_INDEX" val="1"/>
  <p:tag name="KSO_WM_UNIT_LAYERLEVEL" val="1"/>
  <p:tag name="KSO_WM_UNIT_PICTURE_CLIP_FLAG" val="0"/>
  <p:tag name="KSO_WM_UNIT_SUPPORT_UNIT_TYPE" val="[]"/>
  <p:tag name="KSO_WM_UNIT_TYPE" val="d"/>
  <p:tag name="KSO_WM_UNIT_VALUE" val="1904*1873"/>
</p:tagLst>
</file>

<file path=ppt/tags/tag351.xml><?xml version="1.0" encoding="utf-8"?>
<p:tagLst xmlns:p="http://schemas.openxmlformats.org/presentationml/2006/main">
  <p:tag name="KSO_WM_BEAUTIFY_FLAG" val="#wm#"/>
  <p:tag name="KSO_WM_FULL_TEXT_BEAUTIFY_COPY_ID" val="131"/>
  <p:tag name="KSO_WM_TAG_VERSION" val="1.0"/>
  <p:tag name="KSO_WM_TEMPLATE_CATEGORY" val="diagram"/>
  <p:tag name="KSO_WM_TEMPLATE_INDEX" val="20198487"/>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8487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352.xml><?xml version="1.0" encoding="utf-8"?>
<p:tagLst xmlns:p="http://schemas.openxmlformats.org/presentationml/2006/main">
  <p:tag name="KSO_WM_BEAUTIFY_FLAG" val="#wm#"/>
  <p:tag name="KSO_WM_FULL_TEXT_BEAUTIFY_COPY_ID" val="7"/>
  <p:tag name="KSO_WM_TAG_VERSION" val="1.0"/>
  <p:tag name="KSO_WM_TEMPLATE_CATEGORY" val="diagram"/>
  <p:tag name="KSO_WM_TEMPLATE_INDEX" val="20198487"/>
  <p:tag name="KSO_WM_UNIT_ADJUSTLAYOUT_ID" val="7"/>
  <p:tag name="KSO_WM_UNIT_COMPATIBLE" val="0"/>
  <p:tag name="KSO_WM_UNIT_DIAGRAM_ISNUMVISUAL" val="0"/>
  <p:tag name="KSO_WM_UNIT_DIAGRAM_ISREFERUNIT" val="0"/>
  <p:tag name="KSO_WM_UNIT_HIGHLIGHT" val="0"/>
  <p:tag name="KSO_WM_UNIT_ID" val="diagram20198487_1*a*1"/>
  <p:tag name="KSO_WM_UNIT_INDEX" val="1"/>
  <p:tag name="KSO_WM_UNIT_ISCONTENTSTITLE" val="0"/>
  <p:tag name="KSO_WM_UNIT_LAYERLEVEL" val="1"/>
  <p:tag name="KSO_WM_UNIT_NOCLEAR" val="0"/>
  <p:tag name="KSO_WM_UNIT_PRESET_TEXT" val="单击此处添加标题"/>
  <p:tag name="KSO_WM_UNIT_TEXT_FILL_FORE_SCHEMECOLOR_INDEX" val="14"/>
  <p:tag name="KSO_WM_UNIT_TEXT_FILL_FORE_SCHEMECOLOR_INDEX_BRIGHTNESS" val="0"/>
  <p:tag name="KSO_WM_UNIT_TEXT_FILL_TYPE" val="1"/>
  <p:tag name="KSO_WM_UNIT_TEXT_PART_ID_V2" val="b-3-1"/>
  <p:tag name="KSO_WM_UNIT_TYPE" val="a"/>
  <p:tag name="KSO_WM_UNIT_VALUE" val="29"/>
</p:tagLst>
</file>

<file path=ppt/tags/tag353.xml><?xml version="1.0" encoding="utf-8"?>
<p:tagLst xmlns:p="http://schemas.openxmlformats.org/presentationml/2006/main">
  <p:tag name="KSO_WM_BEAUTIFY_FLAG" val="#wm#"/>
  <p:tag name="KSO_WM_FULL_TEXT_BEAUTIFY_COPY_ID" val="8"/>
  <p:tag name="KSO_WM_TAG_VERSION" val="1.0"/>
  <p:tag name="KSO_WM_TEMPLATE_CATEGORY" val="diagram"/>
  <p:tag name="KSO_WM_TEMPLATE_INDEX" val="20198487"/>
  <p:tag name="KSO_WM_UNIT_ADJUSTLAYOUT_ID" val="8"/>
  <p:tag name="KSO_WM_UNIT_COMPATIBLE" val="0"/>
  <p:tag name="KSO_WM_UNIT_DIAGRAM_ISNUMVISUAL" val="0"/>
  <p:tag name="KSO_WM_UNIT_DIAGRAM_ISREFERUNIT" val="0"/>
  <p:tag name="KSO_WM_UNIT_HIGHLIGHT" val="0"/>
  <p:tag name="KSO_WM_UNIT_ID" val="diagram20198487_1*f*1"/>
  <p:tag name="KSO_WM_UNIT_INDEX" val="1"/>
  <p:tag name="KSO_WM_UNIT_LAYERLEVEL" val="1"/>
  <p:tag name="KSO_WM_UNIT_NOCLEAR" val="0"/>
  <p:tag name="KSO_WM_UNIT_PRESET_TEXT" val="单击此处添加文本具体内容，简明扼要的阐述您的观点。根据需要可酌情增减文字，以便观者准确的理解您传达的思想。&#10;单击此处添加文本具体内容，简明扼要的阐述您的观点。根据需要可酌情增减文字，以便观者准确的理解您传达的思想。"/>
  <p:tag name="KSO_WM_UNIT_TEXT_FILL_FORE_SCHEMECOLOR_INDEX" val="14"/>
  <p:tag name="KSO_WM_UNIT_TEXT_FILL_FORE_SCHEMECOLOR_INDEX_BRIGHTNESS" val="0"/>
  <p:tag name="KSO_WM_UNIT_TEXT_FILL_TYPE" val="1"/>
  <p:tag name="KSO_WM_UNIT_TEXT_PART_ID_V2" val="c-1-1"/>
  <p:tag name="KSO_WM_UNIT_TYPE" val="f"/>
  <p:tag name="KSO_WM_UNIT_VALUE" val="10"/>
</p:tagLst>
</file>

<file path=ppt/tags/tag354.xml><?xml version="1.0" encoding="utf-8"?>
<p:tagLst xmlns:p="http://schemas.openxmlformats.org/presentationml/2006/main">
  <p:tag name="KSO_WM_BEAUTIFY_FLAG" val="#wm#"/>
  <p:tag name="KSO_WM_FULL_TEXT_BEAUTIFY_COPY_ID" val="150995233"/>
  <p:tag name="KSO_WM_SLIDE_CONSTRAINT" val="%7b%22slideConstraint%22%3a%7b%22seriesAreas%22%3a%5b%5d%2c%22singleAreas%22%3a%5b%7b%22shapes%22%3a%5b15%5d%2c%22serialConstraintIndex%22%3a-1%2c%22areatextmark%22%3a0%2c%22pictureprocessmark%22%3a0%7d%5d%7d%7d"/>
  <p:tag name="KSO_WM_SLIDE_ID" val="diagram20198487_1"/>
  <p:tag name="KSO_WM_SLIDE_INDEX" val="1"/>
  <p:tag name="KSO_WM_SLIDE_ITEM_CNT" val="0"/>
  <p:tag name="KSO_WM_SLIDE_LAYOUT" val="a_d_f"/>
  <p:tag name="KSO_WM_SLIDE_LAYOUT_CNT" val="1_1_1"/>
  <p:tag name="KSO_WM_SLIDE_POSITION" val="0*1"/>
  <p:tag name="KSO_WM_SLIDE_SIZE" val="893*540"/>
  <p:tag name="KSO_WM_SLIDE_SUBTYPE" val="picTxt"/>
  <p:tag name="KSO_WM_SLIDE_TYPE" val="text"/>
  <p:tag name="KSO_WM_TAG_VERSION" val="1.0"/>
  <p:tag name="KSO_WM_TEMPLATE_CATEGORY" val="diagram"/>
  <p:tag name="KSO_WM_TEMPLATE_COLOR_TYPE" val="1"/>
  <p:tag name="KSO_WM_TEMPLATE_INDEX" val="20198487"/>
  <p:tag name="KSO_WM_TEMPLATE_MASTER_TYPE" val="0"/>
  <p:tag name="KSO_WM_TEMPLATE_SUBCATEGORY" val="8"/>
</p:tagLst>
</file>

<file path=ppt/tags/tag355.xml><?xml version="1.0" encoding="utf-8"?>
<p:tagLst xmlns:p="http://schemas.openxmlformats.org/presentationml/2006/main">
  <p:tag name="KSO_WM_FULL_TEXT_BEAUTIFY_COPY_ID" val="10242"/>
  <p:tag name="KSO_WM_UNIT_PLACING_PICTURE_USER_VIEWPORT" val="{&quot;height&quot;:6178.847244094488,&quot;width&quot;:10984.613946093512}"/>
</p:tagLst>
</file>

<file path=ppt/tags/tag356.xml><?xml version="1.0" encoding="utf-8"?>
<p:tagLst xmlns:p="http://schemas.openxmlformats.org/presentationml/2006/main">
  <p:tag name="KSO_WM_FULL_TEXT_BEAUTIFY_COPY_ID" val="10243"/>
  <p:tag name="KSO_WM_UNIT_PLACING_PICTURE_USER_VIEWPORT" val="{&quot;height&quot;:3077.3086614173226,&quot;width&quot;:8215.382904300704}"/>
</p:tagLst>
</file>

<file path=ppt/tags/tag357.xml><?xml version="1.0" encoding="utf-8"?>
<p:tagLst xmlns:p="http://schemas.openxmlformats.org/presentationml/2006/main">
  <p:tag name="KSO_WM_FULL_TEXT_BEAUTIFY_COPY_ID" val="10244"/>
  <p:tag name="KSO_WM_UNIT_PLACING_PICTURE_USER_VIEWPORT" val="{&quot;height&quot;:3221.5385826771653,&quot;width&quot;:8215.382904300704}"/>
</p:tagLst>
</file>

<file path=ppt/tags/tag358.xml><?xml version="1.0" encoding="utf-8"?>
<p:tagLst xmlns:p="http://schemas.openxmlformats.org/presentationml/2006/main">
  <p:tag name="KSO_WM_FULL_TEXT_BEAUTIFY_COPY_ID" val="10245"/>
  <p:tag name="KSO_WM_UNIT_PLACING_PICTURE_USER_VIEWPORT" val="{&quot;height&quot;:2242.8472440944884,&quot;width&quot;:10984.613946093512}"/>
</p:tagLst>
</file>

<file path=ppt/tags/tag359.xml><?xml version="1.0" encoding="utf-8"?>
<p:tagLst xmlns:p="http://schemas.openxmlformats.org/presentationml/2006/main">
  <p:tag name="KSO_WM_FULL_TEXT_BEAUTIFY_COPY_ID" val="10246"/>
  <p:tag name="KSO_WM_UNIT_PLACING_PICTURE_USER_VIEWPORT" val="{&quot;height&quot;:2404.3622047244094,&quot;width&quot;:10984.613946093512}"/>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0.xml><?xml version="1.0" encoding="utf-8"?>
<p:tagLst xmlns:p="http://schemas.openxmlformats.org/presentationml/2006/main">
  <p:tag name="KSO_WM_FULL_TEXT_BEAUTIFY_COPY_ID" val="10247"/>
  <p:tag name="KSO_WM_UNIT_PLACING_PICTURE_USER_VIEWPORT" val="{&quot;height&quot;:2242.8472440944884,&quot;width&quot;:8215.386053906486}"/>
</p:tagLst>
</file>

<file path=ppt/tags/tag361.xml><?xml version="1.0" encoding="utf-8"?>
<p:tagLst xmlns:p="http://schemas.openxmlformats.org/presentationml/2006/main">
  <p:tag name="KSO_WM_FULL_TEXT_BEAUTIFY_COPY_ID" val="10248"/>
  <p:tag name="KSO_WM_UNIT_PLACING_PICTURE_USER_VIEWPORT" val="{&quot;height&quot;:2412.031496062992,&quot;width&quot;:8215.387628709377}"/>
</p:tagLst>
</file>

<file path=ppt/tags/tag362.xml><?xml version="1.0" encoding="utf-8"?>
<p:tagLst xmlns:p="http://schemas.openxmlformats.org/presentationml/2006/main">
  <p:tag name="KSO_WM_ASSEMBLE_CHIP_INDEX" val="cb75ab1854554ce1b4f35158b54f7333"/>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FULL_TEXT_BEAUTIFY_COPY_ID" val="16"/>
  <p:tag name="KSO_WM_TAG_VERSION" val="1.0"/>
  <p:tag name="KSO_WM_TEMPLATE_ASSEMBLE_GROUPID" val="60656eb54054ed1e2fb7fe8f"/>
  <p:tag name="KSO_WM_TEMPLATE_ASSEMBLE_XID" val="60656eb54054ed1e2fb7fe8f"/>
  <p:tag name="KSO_WM_TEMPLATE_CATEGORY" val="diagram"/>
  <p:tag name="KSO_WM_TEMPLATE_INDEX" val="20213673"/>
  <p:tag name="KSO_WM_UNIT_BLOCK" val="0"/>
  <p:tag name="KSO_WM_UNIT_COMPATIBLE" val="0"/>
  <p:tag name="KSO_WM_UNIT_DEC_AREA_ID" val="b37919134acb4a51bbcb8f9b6695098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67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7"/>
</p:tagLst>
</file>

<file path=ppt/tags/tag363.xml><?xml version="1.0" encoding="utf-8"?>
<p:tagLst xmlns:p="http://schemas.openxmlformats.org/presentationml/2006/main">
  <p:tag name="KSO_WM_ASSEMBLE_CHIP_INDEX" val="e2b0899fbad14fb9990a409e9b2989d8"/>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FULL_TEXT_BEAUTIFY_COPY_ID" val="17"/>
  <p:tag name="KSO_WM_TAG_VERSION" val="1.0"/>
  <p:tag name="KSO_WM_TEMPLATE_ASSEMBLE_GROUPID" val="60656eb54054ed1e2fb7fe8f"/>
  <p:tag name="KSO_WM_TEMPLATE_ASSEMBLE_XID" val="60656eb54054ed1e2fb7fe8f"/>
  <p:tag name="KSO_WM_TEMPLATE_CATEGORY" val="diagram"/>
  <p:tag name="KSO_WM_TEMPLATE_INDEX" val="20213673"/>
  <p:tag name="KSO_WM_UNIT_BLOCK" val="0"/>
  <p:tag name="KSO_WM_UNIT_COMPATIBLE" val="0"/>
  <p:tag name="KSO_WM_UNIT_DEC_AREA_ID" val="c5974a3a47a7438db28ffdaeb587b99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67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M_LIMIT_TYPE" val="2"/>
  <p:tag name="KSO_WM_UNIT_SUBTYPE" val="a"/>
  <p:tag name="KSO_WM_UNIT_SUPPORT_UNIT_TYPE" val="[&quot;d&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25"/>
</p:tagLst>
</file>

<file path=ppt/tags/tag364.xml><?xml version="1.0" encoding="utf-8"?>
<p:tagLst xmlns:p="http://schemas.openxmlformats.org/presentationml/2006/main">
  <p:tag name="KSO_WM_BEAUTIFY_FLAG" val="#wm#"/>
  <p:tag name="KSO_WM_CHIP_GROUPID" val="5f5ee1ca4d6848d78f644aed"/>
  <p:tag name="KSO_WM_CHIP_XID" val="5f69675b553136823a5e61e2"/>
  <p:tag name="KSO_WM_FULL_TEXT_BEAUTIFY_COPY_ID" val="6"/>
  <p:tag name="KSO_WM_TAG_VERSION" val="1.0"/>
  <p:tag name="KSO_WM_TEMPLATE_ASSEMBLE_GROUPID" val="60656eb54054ed1e2fb7fe8f"/>
  <p:tag name="KSO_WM_TEMPLATE_ASSEMBLE_XID" val="60656eb54054ed1e2fb7fe8f"/>
  <p:tag name="KSO_WM_TEMPLATE_CATEGORY" val="diagram"/>
  <p:tag name="KSO_WM_TEMPLATE_INDEX" val="20213673"/>
  <p:tag name="KSO_WM_UNIT_BLOCK" val="0"/>
  <p:tag name="KSO_WM_UNIT_COMPATIBLE" val="0"/>
  <p:tag name="KSO_WM_UNIT_DEC_AREA_ID" val="77a68b76df7a44bd8803cebad9e0ff01"/>
  <p:tag name="KSO_WM_UNIT_DECORATE_INFO" val="{&quot;DecorateInfoH&quot;:{&quot;IsAbs&quot;:false},&quot;DecorateInfoW&quot;:{&quot;IsAbs&quot;:false},&quot;DecorateInfoX&quot;:{&quot;IsAbs&quot;:false,&quot;Pos&quot;:1},&quot;DecorateInfoY&quot;:{&quot;IsAbs&quot;:false,&quot;Pos&quot;:1},&quot;ReferentInfo&quot;:{&quot;Id&quot;:&quot;c5974a3a47a7438db28ffdaeb587b99c&quot;,&quot;X&quot;:{&quot;Pos&quot;:1},&quot;Y&quot;:{&quot;Pos&quot;:1}},&quot;whChangeMode&quot;:1}"/>
  <p:tag name="KSO_WM_UNIT_DIAGRAM_ISNUMVISUAL" val="0"/>
  <p:tag name="KSO_WM_UNIT_DIAGRAM_ISREFERUNIT" val="0"/>
  <p:tag name="KSO_WM_UNIT_HIGHLIGHT" val="0"/>
  <p:tag name="KSO_WM_UNIT_ID" val="diagram20213673_1*i*1"/>
  <p:tag name="KSO_WM_UNIT_INDEX" val="1"/>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450"/>
</p:tagLst>
</file>

<file path=ppt/tags/tag365.xml><?xml version="1.0" encoding="utf-8"?>
<p:tagLst xmlns:p="http://schemas.openxmlformats.org/presentationml/2006/main">
  <p:tag name="KSO_WM_BEAUTIFY_FLAG" val="#wm#"/>
  <p:tag name="KSO_WM_CHIP_GROUPID" val="5f5ee1ca4d6848d78f644aed"/>
  <p:tag name="KSO_WM_CHIP_XID" val="5f69675b553136823a5e61e2"/>
  <p:tag name="KSO_WM_FULL_TEXT_BEAUTIFY_COPY_ID" val="7"/>
  <p:tag name="KSO_WM_TAG_VERSION" val="1.0"/>
  <p:tag name="KSO_WM_TEMPLATE_ASSEMBLE_GROUPID" val="60656eb54054ed1e2fb7fe8f"/>
  <p:tag name="KSO_WM_TEMPLATE_ASSEMBLE_XID" val="60656eb54054ed1e2fb7fe8f"/>
  <p:tag name="KSO_WM_TEMPLATE_CATEGORY" val="diagram"/>
  <p:tag name="KSO_WM_TEMPLATE_INDEX" val="20213673"/>
  <p:tag name="KSO_WM_UNIT_BLOCK" val="0"/>
  <p:tag name="KSO_WM_UNIT_COMPATIBLE" val="0"/>
  <p:tag name="KSO_WM_UNIT_DEC_AREA_ID" val="f8361c95c6a14706b337364fb1f6f01e"/>
  <p:tag name="KSO_WM_UNIT_DECORATE_INFO" val="{&quot;DecorateInfoH&quot;:{&quot;IsAbs&quot;:true},&quot;DecorateInfoW&quot;:{&quot;IsAbs&quot;:true},&quot;DecorateInfoX&quot;:{&quot;IsAbs&quot;:true,&quot;Pos&quot;:0},&quot;DecorateInfoY&quot;:{&quot;IsAbs&quot;:true,&quot;Pos&quot;:0},&quot;ReferentInfo&quot;:{&quot;Id&quot;:&quot;c5974a3a47a7438db28ffdaeb587b99c&quot;,&quot;X&quot;:{&quot;Pos&quot;:2},&quot;Y&quot;:{&quot;Pos&quot;:0}},&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3673_1*i*2"/>
  <p:tag name="KSO_WM_UNIT_INDEX" val="2"/>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4"/>
</p:tagLst>
</file>

<file path=ppt/tags/tag366.xml><?xml version="1.0" encoding="utf-8"?>
<p:tagLst xmlns:p="http://schemas.openxmlformats.org/presentationml/2006/main">
  <p:tag name="KSO_WM_BEAUTIFY_FLAG" val="#wm#"/>
  <p:tag name="KSO_WM_CHIP_GROUPID" val="5f5ee1ca4d6848d78f644aed"/>
  <p:tag name="KSO_WM_CHIP_XID" val="5f69675b553136823a5e61e2"/>
  <p:tag name="KSO_WM_FULL_TEXT_BEAUTIFY_COPY_ID" val="15"/>
  <p:tag name="KSO_WM_TAG_VERSION" val="1.0"/>
  <p:tag name="KSO_WM_TEMPLATE_ASSEMBLE_GROUPID" val="60656eb54054ed1e2fb7fe8f"/>
  <p:tag name="KSO_WM_TEMPLATE_ASSEMBLE_XID" val="60656eb54054ed1e2fb7fe8f"/>
  <p:tag name="KSO_WM_TEMPLATE_CATEGORY" val="diagram"/>
  <p:tag name="KSO_WM_TEMPLATE_INDEX" val="20213673"/>
  <p:tag name="KSO_WM_UNIT_BLOCK" val="0"/>
  <p:tag name="KSO_WM_UNIT_COMPATIBLE" val="0"/>
  <p:tag name="KSO_WM_UNIT_DEC_AREA_ID" val="78eaa76c012f411782417439eb047a85"/>
  <p:tag name="KSO_WM_UNIT_DECORATE_INFO" val="{&quot;DecorateInfoH&quot;:{&quot;IsAbs&quot;:true},&quot;DecorateInfoW&quot;:{&quot;IsAbs&quot;:true},&quot;DecorateInfoX&quot;:{&quot;IsAbs&quot;:true,&quot;Pos&quot;:2},&quot;DecorateInfoY&quot;:{&quot;IsAbs&quot;:true,&quot;Pos&quot;:2},&quot;ReferentInfo&quot;:{&quot;Id&quot;:&quot;c5974a3a47a7438db28ffdaeb587b99c&quot;,&quot;X&quot;:{&quot;Pos&quot;:0},&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3673_1*i*3"/>
  <p:tag name="KSO_WM_UNIT_INDEX" val="3"/>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5"/>
</p:tagLst>
</file>

<file path=ppt/tags/tag367.xml><?xml version="1.0" encoding="utf-8"?>
<p:tagLst xmlns:p="http://schemas.openxmlformats.org/presentationml/2006/main">
  <p:tag name="KSO_WM_FULL_TEXT_BEAUTIFY_COPY_ID" val="14346"/>
  <p:tag name="KSO_WM_UNIT_PLACING_PICTURE_USER_VIEWPORT" val="{&quot;height&quot;:7300,&quot;width&quot;:4160}"/>
</p:tagLst>
</file>

<file path=ppt/tags/tag368.xml><?xml version="1.0" encoding="utf-8"?>
<p:tagLst xmlns:p="http://schemas.openxmlformats.org/presentationml/2006/main">
  <p:tag name="FIXED_XID_TMP" val="5f5ee1ca4d6848d78f644aed"/>
  <p:tag name="KSO_WM_BEAUTIFY_FLAG" val="#wm#"/>
  <p:tag name="KSO_WM_CHIP_DECFILLPROP" val="[]"/>
  <p:tag name="KSO_WM_CHIP_FILLPROP" val="[[{&quot;text_align&quot;:&quot;ct&quot;,&quot;text_direction&quot;:&quot;horizontal&quot;,&quot;support_big_font&quot;:false,&quot;picture_toward&quot;:0,&quot;picture_dockside&quot;:[],&quot;fill_id&quot;:&quot;f4e552a498f24ec88a7a49012f3332fe&quot;,&quot;fill_align&quot;:&quot;ct&quot;,&quot;chip_types&quot;:[&quot;header&quot;]},{&quot;text_align&quot;:&quot;lm&quot;,&quot;text_direction&quot;:&quot;horizontal&quot;,&quot;support_features&quot;:[&quot;collage&quot;],&quot;support_big_font&quot;:false,&quot;picture_toward&quot;:0,&quot;picture_dockside&quot;:[],&quot;fill_id&quot;:&quot;174da224636a4d3fbb0d51f2ce0d7c1d&quot;,&quot;fill_align&quot;:&quot;cm&quot;,&quot;chip_types&quot;:[&quot;pictext&quot;,&quot;text&quot;,&quot;picture&quot;,&quot;table&quot;,&quot;video&quot;]}]]"/>
  <p:tag name="KSO_WM_CHIP_GROUPID" val="5f5ee1ca4d6848d78f644aed"/>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75b553136823a5e61e2"/>
  <p:tag name="KSO_WM_FULL_TEXT_BEAUTIFY_COPY_ID" val="150995236"/>
  <p:tag name="KSO_WM_SLIDE_BACKGROUND" val="[&quot;general&quot;]"/>
  <p:tag name="KSO_WM_SLIDE_BACKGROUND_TYPE" val="general"/>
  <p:tag name="KSO_WM_SLIDE_BK_DARK_LIGHT" val="2"/>
  <p:tag name="KSO_WM_SLIDE_CAN_ADD_NAVIGATION" val="1"/>
  <p:tag name="KSO_WM_SLIDE_ID" val="diagram20213673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14:58&quot;,&quot;maxSize&quot;:{&quot;size1&quot;:31.100000000000001},&quot;minSize&quot;:{&quot;size1&quot;:20},&quot;normalSize&quot;:{&quot;size1&quot;:20.000185185185181},&quot;subLayout&quot;:[{&quot;id&quot;:&quot;2021-04-01T15:14:58&quot;,&quot;margin&quot;:{&quot;bottom&quot;:0.21199998259544373,&quot;left&quot;:1.6929999589920044,&quot;right&quot;:1.6929999589920044,&quot;top&quot;:1.6929999589920044},&quot;type&quot;:0},{&quot;id&quot;:&quot;2021-04-01T15:14:58&quot;,&quot;margin&quot;:{&quot;bottom&quot;:2.1170001029968262,&quot;left&quot;:5.5029997825622559,&quot;right&quot;:5.5029997825622559,&quot;top&quot;:1.6929999589920044},&quot;type&quot;:0}],&quot;type&quot;:0}"/>
  <p:tag name="KSO_WM_SLIDE_POSITION" val="47*48"/>
  <p:tag name="KSO_WM_SLIDE_RATIO" val="1.777778"/>
  <p:tag name="KSO_WM_SLIDE_SIZE" val="864*420"/>
  <p:tag name="KSO_WM_SLIDE_SUBTYPE" val="pureTxt"/>
  <p:tag name="KSO_WM_SLIDE_SUPPORT_FEATURE_TYPE" val="0"/>
  <p:tag name="KSO_WM_SLIDE_TYPE" val="text"/>
  <p:tag name="KSO_WM_TAG_VERSION" val="1.0"/>
  <p:tag name="KSO_WM_TEMPLATE_ASSEMBLE_GROUPID" val="60656eb54054ed1e2fb7fe8f"/>
  <p:tag name="KSO_WM_TEMPLATE_ASSEMBLE_XID" val="60656eb54054ed1e2fb7fe8f"/>
  <p:tag name="KSO_WM_TEMPLATE_CATEGORY" val="diagram"/>
  <p:tag name="KSO_WM_TEMPLATE_COLOR_TYPE" val="1"/>
  <p:tag name="KSO_WM_TEMPLATE_INDEX" val="20213673"/>
  <p:tag name="KSO_WM_TEMPLATE_MASTER_TYPE" val="0"/>
  <p:tag name="KSO_WM_TEMPLATE_SUBCATEGORY" val="21"/>
  <p:tag name="KSO_WM_TEMPLATE_THUMBS_INDEX" val="1、4、7、12、13、14、15、16、17、18、20、24、25、28、33、36、40、43、44"/>
</p:tagLst>
</file>

<file path=ppt/tags/tag369.xml><?xml version="1.0" encoding="utf-8"?>
<p:tagLst xmlns:p="http://schemas.openxmlformats.org/presentationml/2006/main">
  <p:tag name="KSO_WM_FULL_TEXT_BEAUTIFY_COPY_ID" val="10242"/>
  <p:tag name="KSO_WM_UNIT_PLACING_PICTURE_USER_VIEWPORT" val="{&quot;height&quot;:6178.847244094488,&quot;width&quot;:10984.613946093512}"/>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70.xml><?xml version="1.0" encoding="utf-8"?>
<p:tagLst xmlns:p="http://schemas.openxmlformats.org/presentationml/2006/main">
  <p:tag name="KSO_WM_FULL_TEXT_BEAUTIFY_COPY_ID" val="10243"/>
  <p:tag name="KSO_WM_UNIT_PLACING_PICTURE_USER_VIEWPORT" val="{&quot;height&quot;:3077.3086614173226,&quot;width&quot;:8215.382904300704}"/>
</p:tagLst>
</file>

<file path=ppt/tags/tag371.xml><?xml version="1.0" encoding="utf-8"?>
<p:tagLst xmlns:p="http://schemas.openxmlformats.org/presentationml/2006/main">
  <p:tag name="KSO_WM_FULL_TEXT_BEAUTIFY_COPY_ID" val="10244"/>
  <p:tag name="KSO_WM_UNIT_PLACING_PICTURE_USER_VIEWPORT" val="{&quot;height&quot;:3221.5385826771653,&quot;width&quot;:8215.382904300704}"/>
</p:tagLst>
</file>

<file path=ppt/tags/tag372.xml><?xml version="1.0" encoding="utf-8"?>
<p:tagLst xmlns:p="http://schemas.openxmlformats.org/presentationml/2006/main">
  <p:tag name="KSO_WM_FULL_TEXT_BEAUTIFY_COPY_ID" val="10245"/>
  <p:tag name="KSO_WM_UNIT_PLACING_PICTURE_USER_VIEWPORT" val="{&quot;height&quot;:2242.8472440944884,&quot;width&quot;:10984.613946093512}"/>
</p:tagLst>
</file>

<file path=ppt/tags/tag373.xml><?xml version="1.0" encoding="utf-8"?>
<p:tagLst xmlns:p="http://schemas.openxmlformats.org/presentationml/2006/main">
  <p:tag name="KSO_WM_FULL_TEXT_BEAUTIFY_COPY_ID" val="10246"/>
  <p:tag name="KSO_WM_UNIT_PLACING_PICTURE_USER_VIEWPORT" val="{&quot;height&quot;:2404.3622047244094,&quot;width&quot;:10984.613946093512}"/>
</p:tagLst>
</file>

<file path=ppt/tags/tag374.xml><?xml version="1.0" encoding="utf-8"?>
<p:tagLst xmlns:p="http://schemas.openxmlformats.org/presentationml/2006/main">
  <p:tag name="KSO_WM_FULL_TEXT_BEAUTIFY_COPY_ID" val="10247"/>
  <p:tag name="KSO_WM_UNIT_PLACING_PICTURE_USER_VIEWPORT" val="{&quot;height&quot;:2242.8472440944884,&quot;width&quot;:8215.386053906486}"/>
</p:tagLst>
</file>

<file path=ppt/tags/tag375.xml><?xml version="1.0" encoding="utf-8"?>
<p:tagLst xmlns:p="http://schemas.openxmlformats.org/presentationml/2006/main">
  <p:tag name="KSO_WM_FULL_TEXT_BEAUTIFY_COPY_ID" val="10248"/>
  <p:tag name="KSO_WM_UNIT_PLACING_PICTURE_USER_VIEWPORT" val="{&quot;height&quot;:2412.031496062992,&quot;width&quot;:8215.387628709377}"/>
</p:tagLst>
</file>

<file path=ppt/tags/tag376.xml><?xml version="1.0" encoding="utf-8"?>
<p:tagLst xmlns:p="http://schemas.openxmlformats.org/presentationml/2006/main">
  <p:tag name="KSO_WM_BEAUTIFY_FLAG" val="#wm#"/>
  <p:tag name="KSO_WM_CHIP_GROUPID" val="5f5ee1ca4d6848d78f644aec"/>
  <p:tag name="KSO_WM_CHIP_XID" val="5f5ee1ca4d6848d78f644aec"/>
  <p:tag name="KSO_WM_FULL_TEXT_BEAUTIFY_COPY_ID" val="9"/>
  <p:tag name="KSO_WM_TAG_VERSION" val="1.0"/>
  <p:tag name="KSO_WM_TEMPLATE_ASSEMBLE_GROUPID" val="606570714054ed1e2fb8154f"/>
  <p:tag name="KSO_WM_TEMPLATE_ASSEMBLE_XID" val="606570714054ed1e2fb8154f"/>
  <p:tag name="KSO_WM_TEMPLATE_CATEGORY" val="diagram"/>
  <p:tag name="KSO_WM_TEMPLATE_INDEX" val="20217192"/>
  <p:tag name="KSO_WM_UNIT_BLOCK" val="0"/>
  <p:tag name="KSO_WM_UNIT_COMPATIBLE" val="0"/>
  <p:tag name="KSO_WM_UNIT_DEC_AREA_ID" val="9e2890beb4c6423d85b29abe35ef0e70"/>
  <p:tag name="KSO_WM_UNIT_DECORATE_INFO" val="{&quot;DecorateInfoH&quot;:{&quot;IsAbs&quot;:false},&quot;DecorateInfoW&quot;:{&quot;IsAbs&quot;:false},&quot;DecorateInfoX&quot;:{&quot;IsAbs&quot;:true,&quot;Pos&quot;:2},&quot;DecorateInfoY&quot;:{&quot;IsAbs&quot;:true,&quot;Pos&quot;:2},&quot;ReferentInfo&quot;:{&quot;Id&quot;:&quot;542afa868e524318ad90492eabae4b76&quot;,&quot;X&quot;:{&quot;Pos&quot;:2},&quot;Y&quot;:{&quot;Pos&quot;:2}},&quot;whChangeMode&quot;:1}"/>
  <p:tag name="KSO_WM_UNIT_DIAGRAM_ISNUMVISUAL" val="0"/>
  <p:tag name="KSO_WM_UNIT_DIAGRAM_ISREFERUNIT" val="0"/>
  <p:tag name="KSO_WM_UNIT_HIGHLIGHT" val="0"/>
  <p:tag name="KSO_WM_UNIT_ID" val="diagram20217192_1*i*1"/>
  <p:tag name="KSO_WM_UNIT_INDEX" val="1"/>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377.xml><?xml version="1.0" encoding="utf-8"?>
<p:tagLst xmlns:p="http://schemas.openxmlformats.org/presentationml/2006/main">
  <p:tag name="KSO_WM_BEAUTIFY_FLAG" val="#wm#"/>
  <p:tag name="KSO_WM_CHIP_GROUPID" val="5f5ee1ca4d6848d78f644aec"/>
  <p:tag name="KSO_WM_CHIP_XID" val="5f5ee1ca4d6848d78f644aec"/>
  <p:tag name="KSO_WM_FULL_TEXT_BEAUTIFY_COPY_ID" val="15"/>
  <p:tag name="KSO_WM_TAG_VERSION" val="1.0"/>
  <p:tag name="KSO_WM_TEMPLATE_ASSEMBLE_GROUPID" val="606570714054ed1e2fb8154f"/>
  <p:tag name="KSO_WM_TEMPLATE_ASSEMBLE_XID" val="606570714054ed1e2fb8154f"/>
  <p:tag name="KSO_WM_TEMPLATE_CATEGORY" val="diagram"/>
  <p:tag name="KSO_WM_TEMPLATE_INDEX" val="20217192"/>
  <p:tag name="KSO_WM_UNIT_BLOCK" val="0"/>
  <p:tag name="KSO_WM_UNIT_COMPATIBLE" val="0"/>
  <p:tag name="KSO_WM_UNIT_DEC_AREA_ID" val="47bc27af63754e3cb6a3f7d60dabdaf7"/>
  <p:tag name="KSO_WM_UNIT_DECORATE_INFO" val="{&quot;DecorateInfoH&quot;:{&quot;IsAbs&quot;:false},&quot;DecorateInfoW&quot;:{&quot;IsAbs&quot;:false},&quot;DecorateInfoX&quot;:{&quot;IsAbs&quot;:true,&quot;Pos&quot;:2},&quot;DecorateInfoY&quot;:{&quot;IsAbs&quot;:true,&quot;Pos&quot;:2},&quot;ReferentInfo&quot;:{&quot;Id&quot;:&quot;1b9cb26882964015b442d6d554c308f2&quot;,&quot;X&quot;:{&quot;Pos&quot;:2},&quot;Y&quot;:{&quot;Pos&quot;:2}},&quot;whChangeMode&quot;:1}"/>
  <p:tag name="KSO_WM_UNIT_DIAGRAM_ISNUMVISUAL" val="0"/>
  <p:tag name="KSO_WM_UNIT_DIAGRAM_ISREFERUNIT" val="0"/>
  <p:tag name="KSO_WM_UNIT_HIGHLIGHT" val="0"/>
  <p:tag name="KSO_WM_UNIT_ID" val="diagram20217192_1*i*2"/>
  <p:tag name="KSO_WM_UNIT_INDEX" val="2"/>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378.xml><?xml version="1.0" encoding="utf-8"?>
<p:tagLst xmlns:p="http://schemas.openxmlformats.org/presentationml/2006/main">
  <p:tag name="KSO_WM_BEAUTIFY_FLAG" val="#wm#"/>
  <p:tag name="KSO_WM_CHIP_GROUPID" val="5f5ee1ca4d6848d78f644aec"/>
  <p:tag name="KSO_WM_CHIP_XID" val="5f5ee1ca4d6848d78f644aec"/>
  <p:tag name="KSO_WM_FULL_TEXT_BEAUTIFY_COPY_ID" val="16"/>
  <p:tag name="KSO_WM_TAG_VERSION" val="1.0"/>
  <p:tag name="KSO_WM_TEMPLATE_ASSEMBLE_GROUPID" val="606570714054ed1e2fb8154f"/>
  <p:tag name="KSO_WM_TEMPLATE_ASSEMBLE_XID" val="606570714054ed1e2fb8154f"/>
  <p:tag name="KSO_WM_TEMPLATE_CATEGORY" val="diagram"/>
  <p:tag name="KSO_WM_TEMPLATE_INDEX" val="20217192"/>
  <p:tag name="KSO_WM_UNIT_BLOCK" val="0"/>
  <p:tag name="KSO_WM_UNIT_COMPATIBLE" val="0"/>
  <p:tag name="KSO_WM_UNIT_DEC_AREA_ID" val="1b9cb26882964015b442d6d554c308f2"/>
  <p:tag name="KSO_WM_UNIT_DECORATE_INFO" val="{&quot;DecorateInfoH&quot;:{&quot;IsAbs&quot;:false},&quot;DecorateInfoW&quot;:{&quot;IsAbs&quot;:false},&quot;DecorateInfoX&quot;:{&quot;IsAbs&quot;:true,&quot;Pos&quot;:1},&quot;DecorateInfoY&quot;:{&quot;IsAbs&quot;:true,&quot;Pos&quot;:1},&quot;ReferentInfo&quot;:{&quot;Id&quot;:&quot;9c16b46426c342b18da229898cc5acc7&quot;,&quot;X&quot;:{&quot;Pos&quot;:1},&quot;Y&quot;:{&quot;Pos&quot;:1}},&quot;whChangeMode&quot;:1}"/>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7192_1*i*3"/>
  <p:tag name="KSO_WM_UNIT_INDEX" val="3"/>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379.xml><?xml version="1.0" encoding="utf-8"?>
<p:tagLst xmlns:p="http://schemas.openxmlformats.org/presentationml/2006/main">
  <p:tag name="KSO_WM_BEAUTIFY_FLAG" val="#wm#"/>
  <p:tag name="KSO_WM_CHIP_GROUPID" val="5f5ee1ca4d6848d78f644aec"/>
  <p:tag name="KSO_WM_CHIP_XID" val="5f5ee1ca4d6848d78f644aec"/>
  <p:tag name="KSO_WM_FULL_TEXT_BEAUTIFY_COPY_ID" val="17"/>
  <p:tag name="KSO_WM_TAG_VERSION" val="1.0"/>
  <p:tag name="KSO_WM_TEMPLATE_ASSEMBLE_GROUPID" val="606570714054ed1e2fb8154f"/>
  <p:tag name="KSO_WM_TEMPLATE_ASSEMBLE_XID" val="606570714054ed1e2fb8154f"/>
  <p:tag name="KSO_WM_TEMPLATE_CATEGORY" val="diagram"/>
  <p:tag name="KSO_WM_TEMPLATE_INDEX" val="20217192"/>
  <p:tag name="KSO_WM_UNIT_BLOCK" val="0"/>
  <p:tag name="KSO_WM_UNIT_COMPATIBLE" val="0"/>
  <p:tag name="KSO_WM_UNIT_DEC_AREA_ID" val="542afa868e524318ad90492eabae4b76"/>
  <p:tag name="KSO_WM_UNIT_DECORATE_INFO" val="{&quot;DecorateInfoH&quot;:{&quot;IsAbs&quot;:false},&quot;DecorateInfoW&quot;:{&quot;IsAbs&quot;:false},&quot;DecorateInfoX&quot;:{&quot;IsAbs&quot;:true,&quot;Pos&quot;:1},&quot;DecorateInfoY&quot;:{&quot;IsAbs&quot;:true,&quot;Pos&quot;:1},&quot;ReferentInfo&quot;:{&quot;Id&quot;:&quot;b3c72ed3a0a945029f876ca622a60e02&quot;,&quot;X&quot;:{&quot;Pos&quot;:1},&quot;Y&quot;:{&quot;Pos&quot;:1}},&quot;whChangeMode&quot;:1}"/>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diagram20217192_1*i*4"/>
  <p:tag name="KSO_WM_UNIT_INDEX" val="4"/>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286"/>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0.xml><?xml version="1.0" encoding="utf-8"?>
<p:tagLst xmlns:p="http://schemas.openxmlformats.org/presentationml/2006/main">
  <p:tag name="KSO_WM_ASSEMBLE_CHIP_INDEX" val="18812f8695414068a37d63185777c219"/>
  <p:tag name="KSO_WM_BEAUTIFY_FLAG" val="#wm#"/>
  <p:tag name="KSO_WM_CHIP_FILLAREA_FILL_RULE" val="{&quot;fill_align&quot;:&quot;lt&quot;,&quot;fill_mode&quot;:&quot;full&quot;,&quot;sacle_strategy&quot;:&quot;smart&quot;}"/>
  <p:tag name="KSO_WM_CHIP_GROUPID" val="5e7881253197e252a37019b5"/>
  <p:tag name="KSO_WM_CHIP_XID" val="5e7881253197e252a37019b6"/>
  <p:tag name="KSO_WM_FULL_TEXT_BEAUTIFY_COPY_ID" val="5"/>
  <p:tag name="KSO_WM_TAG_VERSION" val="1.0"/>
  <p:tag name="KSO_WM_TEMPLATE_ASSEMBLE_GROUPID" val="606570714054ed1e2fb8154f"/>
  <p:tag name="KSO_WM_TEMPLATE_ASSEMBLE_XID" val="606570714054ed1e2fb8154f"/>
  <p:tag name="KSO_WM_TEMPLATE_CATEGORY" val="diagram"/>
  <p:tag name="KSO_WM_TEMPLATE_INDEX" val="20217192"/>
  <p:tag name="KSO_WM_UNIT_BLOCK" val="0"/>
  <p:tag name="KSO_WM_UNIT_COMPATIBLE" val="0"/>
  <p:tag name="KSO_WM_UNIT_DEC_AREA_ID" val="03ef0db5274448488f559621d1f5558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719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381.xml><?xml version="1.0" encoding="utf-8"?>
<p:tagLst xmlns:p="http://schemas.openxmlformats.org/presentationml/2006/main">
  <p:tag name="KSO_WM_ASSEMBLE_CHIP_INDEX" val="7e3334cceaf14bca956224a93a2e8cb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FULL_TEXT_BEAUTIFY_COPY_ID" val="11"/>
  <p:tag name="KSO_WM_TAG_VERSION" val="1.0"/>
  <p:tag name="KSO_WM_TEMPLATE_ASSEMBLE_GROUPID" val="606570714054ed1e2fb8154f"/>
  <p:tag name="KSO_WM_TEMPLATE_ASSEMBLE_XID" val="606570714054ed1e2fb8154f"/>
  <p:tag name="KSO_WM_TEMPLATE_CATEGORY" val="diagram"/>
  <p:tag name="KSO_WM_TEMPLATE_INDEX" val="20217192"/>
  <p:tag name="KSO_WM_UNIT_BLOCK" val="0"/>
  <p:tag name="KSO_WM_UNIT_COMPATIBLE" val="0"/>
  <p:tag name="KSO_WM_UNIT_DEC_AREA_ID" val="9c16b46426c342b18da229898cc5acc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719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144"/>
</p:tagLst>
</file>

<file path=ppt/tags/tag382.xml><?xml version="1.0" encoding="utf-8"?>
<p:tagLst xmlns:p="http://schemas.openxmlformats.org/presentationml/2006/main">
  <p:tag name="KSO_WM_ASSEMBLE_CHIP_INDEX" val="34ebd5e22a8e4b4b9a2fd03c1c15e1ca"/>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FULL_TEXT_BEAUTIFY_COPY_ID" val="6"/>
  <p:tag name="KSO_WM_TAG_VERSION" val="1.0"/>
  <p:tag name="KSO_WM_TEMPLATE_ASSEMBLE_GROUPID" val="606570714054ed1e2fb8154f"/>
  <p:tag name="KSO_WM_TEMPLATE_ASSEMBLE_XID" val="606570714054ed1e2fb8154f"/>
  <p:tag name="KSO_WM_TEMPLATE_CATEGORY" val="diagram"/>
  <p:tag name="KSO_WM_TEMPLATE_INDEX" val="20217192"/>
  <p:tag name="KSO_WM_UNIT_COMPATIBLE" val="0"/>
  <p:tag name="KSO_WM_UNIT_DEC_AREA_ID" val="b3c72ed3a0a945029f876ca622a60e0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7192_1*d*1"/>
  <p:tag name="KSO_WM_UNIT_INDEX" val="1"/>
  <p:tag name="KSO_WM_UNIT_LAYERLEVEL" val="1"/>
  <p:tag name="KSO_WM_UNIT_PLACING_PICTURE" val="34ebd5e22a8e4b4b9a2fd03c1c15e1ca"/>
  <p:tag name="KSO_WM_UNIT_PLACING_PICTURE_COLLAGE_VIEWPORT" val="{&quot;height&quot;:4892.200000000001,&quot;width&quot;:7349.211493046445}"/>
  <p:tag name="KSO_WM_UNIT_PLACING_PICTURE_INFO" val="{&quot;code&quot;:&quot;&quot;,&quot;full_picture&quot;:false,&quot;scheme&quot;:&quot;&quot;,&quot;spacing&quot;:5}"/>
  <p:tag name="KSO_WM_UNIT_SM_LIMIT_TYPE" val="2"/>
  <p:tag name="KSO_WM_UNIT_SUPPORT_UNIT_TYPE" val="[&quot;d&quot;]"/>
  <p:tag name="KSO_WM_UNIT_TYPE" val="d"/>
  <p:tag name="KSO_WM_UNIT_VALUE" val="846*1269"/>
</p:tagLst>
</file>

<file path=ppt/tags/tag383.xml><?xml version="1.0" encoding="utf-8"?>
<p:tagLst xmlns:p="http://schemas.openxmlformats.org/presentationml/2006/main">
  <p:tag name="KSO_WM_BEAUTIFY_FLAG" val="#wm#"/>
  <p:tag name="KSO_WM_CHIP_DECFILLPROP" val="[]"/>
  <p:tag name="KSO_WM_CHIP_FILLPROP" val="[[{&quot;text_align&quot;:&quot;lt&quot;,&quot;text_direction&quot;:&quot;horizontal&quot;,&quot;support_big_font&quot;:false,&quot;picture_toward&quot;:0,&quot;picture_dockside&quot;:[],&quot;fill_id&quot;:&quot;fbc1d1c81b9c4bca8f09873cfc4ac6db&quot;,&quot;fill_align&quot;:&quot;lt&quot;,&quot;chip_types&quot;:[&quot;header&quot;]},{&quot;text_align&quot;:&quot;lm&quot;,&quot;text_direction&quot;:&quot;horizontal&quot;,&quot;support_big_font&quot;:false,&quot;picture_toward&quot;:0,&quot;picture_dockside&quot;:[],&quot;fill_id&quot;:&quot;2309cd69c72c4ec9add97218b8be879d&quot;,&quot;fill_align&quot;:&quot;cm&quot;,&quot;chip_types&quot;:[&quot;text&quot;,&quot;picture&quot;]},{&quot;text_align&quot;:&quot;lm&quot;,&quot;text_direction&quot;:&quot;horizontal&quot;,&quot;support_big_font&quot;:false,&quot;picture_toward&quot;:0,&quot;picture_dockside&quot;:[],&quot;fill_id&quot;:&quot;f9453295f896499082c4596d22b07337&quot;,&quot;fill_align&quot;:&quot;cm&quot;,&quot;chip_types&quot;:[&quot;text&quot;,&quot;picture&quot;]}]]"/>
  <p:tag name="KSO_WM_CHIP_GROUPID" val="5f5ee1ca4d6848d78f644ae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ee1ca4d6848d78f644aec"/>
  <p:tag name="KSO_WM_FULL_TEXT_BEAUTIFY_COPY_ID" val="150995244"/>
  <p:tag name="KSO_WM_SLIDE_BACKGROUND" val="[&quot;general&quot;]"/>
  <p:tag name="KSO_WM_SLIDE_BACKGROUND_TYPE" val="general"/>
  <p:tag name="KSO_WM_SLIDE_BK_DARK_LIGHT" val="2"/>
  <p:tag name="KSO_WM_SLIDE_CAN_ADD_NAVIGATION" val="1"/>
  <p:tag name="KSO_WM_SLIDE_ID" val="diagram20217192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6:17:35&quot;,&quot;maxSize&quot;:{&quot;size1&quot;:26.699999999999999},&quot;minSize&quot;:{&quot;size1&quot;:20},&quot;normalSize&quot;:{&quot;size1&quot;:26.699999999999999},&quot;subLayout&quot;:[{&quot;id&quot;:&quot;2021-04-01T16:17:35&quot;,&quot;margin&quot;:{&quot;bottom&quot;:0.026000002399086952,&quot;left&quot;:1.6929999589920044,&quot;right&quot;:1.6929999589920044,&quot;top&quot;:1.6929999589920044},&quot;type&quot;:0},{&quot;direction&quot;:1,&quot;id&quot;:&quot;2021-04-01T16:17:35&quot;,&quot;maxSize&quot;:{&quot;size1&quot;:62.5},&quot;minSize&quot;:{&quot;size1&quot;:30},&quot;normalSize&quot;:{&quot;size1&quot;:48.01874999999999},&quot;subLayout&quot;:[{&quot;id&quot;:&quot;2021-04-01T16:17:35&quot;,&quot;margin&quot;:{&quot;bottom&quot;:2.5399999618530273,&quot;left&quot;:2.9630000591278076,&quot;right&quot;:0.026000002399086952,&quot;top&quot;:2.0899999141693115},&quot;type&quot;:0},{&quot;id&quot;:&quot;2021-04-01T16:17:35&quot;,&quot;margin&quot;:{&quot;bottom&quot;:2.5399999618530273,&quot;left&quot;:2.9630000591278076,&quot;right&quot;:2.5399999618530273,&quot;top&quot;:2.1170001029968262},&quot;type&quot;:0}],&quot;type&quot;:0}],&quot;type&quot;:0}"/>
  <p:tag name="KSO_WM_SLIDE_POSITION" val="48*72"/>
  <p:tag name="KSO_WM_SLIDE_RATIO" val="1.777778"/>
  <p:tag name="KSO_WM_SLIDE_SIZE" val="864*384"/>
  <p:tag name="KSO_WM_SLIDE_SUBTYPE" val="picTxt"/>
  <p:tag name="KSO_WM_SLIDE_SUPPORT_FEATURE_TYPE" val="0"/>
  <p:tag name="KSO_WM_SLIDE_TYPE" val="text"/>
  <p:tag name="KSO_WM_TAG_VERSION" val="1.0"/>
  <p:tag name="KSO_WM_TEMPLATE_ASSEMBLE_GROUPID" val="606570714054ed1e2fb8154f"/>
  <p:tag name="KSO_WM_TEMPLATE_ASSEMBLE_XID" val="606570714054ed1e2fb8154f"/>
  <p:tag name="KSO_WM_TEMPLATE_CATEGORY" val="diagram"/>
  <p:tag name="KSO_WM_TEMPLATE_COLOR_TYPE" val="1"/>
  <p:tag name="KSO_WM_TEMPLATE_INDEX" val="20217192"/>
  <p:tag name="KSO_WM_TEMPLATE_MASTER_TYPE" val="0"/>
  <p:tag name="KSO_WM_TEMPLATE_SUBCATEGORY" val="21"/>
</p:tagLst>
</file>

<file path=ppt/tags/tag384.xml><?xml version="1.0" encoding="utf-8"?>
<p:tagLst xmlns:p="http://schemas.openxmlformats.org/presentationml/2006/main">
  <p:tag name="KSO_WM_BEAUTIFY_FLAG" val="#wm#"/>
  <p:tag name="KSO_WM_CHIP_GROUPID" val="5f2d1e631f3c142e57c6eed4"/>
  <p:tag name="KSO_WM_CHIP_XID" val="5f2d1e631f3c142e57c6eed5"/>
  <p:tag name="KSO_WM_FULL_TEXT_BEAUTIFY_COPY_ID" val="5"/>
  <p:tag name="KSO_WM_TAG_VERSION" val="1.0"/>
  <p:tag name="KSO_WM_TEMPLATE_ASSEMBLE_GROUPID" val="60656f484054ed1e2fb806e7"/>
  <p:tag name="KSO_WM_TEMPLATE_ASSEMBLE_XID" val="60656f484054ed1e2fb806e7"/>
  <p:tag name="KSO_WM_TEMPLATE_CATEGORY" val="diagram"/>
  <p:tag name="KSO_WM_TEMPLATE_INDEX" val="20212342"/>
  <p:tag name="KSO_WM_UNIT_BLOCK" val="0"/>
  <p:tag name="KSO_WM_UNIT_COMPATIBLE" val="0"/>
  <p:tag name="KSO_WM_UNIT_DEC_AREA_ID" val="fb8eefef0509451f803e81bcdee5a760"/>
  <p:tag name="KSO_WM_UNIT_DECORATE_INFO" val="{&quot;ReferentInfo&quot;:{&quot;Id&quot;:&quot;734fc7efd26046b0ae21754a5d48c8df&quot;,&quot;X&quot;:{&quot;Pos&quot;:2},&quot;Y&quot;:{&quot;Pos&quot;:2}},&quot;DecorateInfoX&quot;:{&quot;Pos&quot;:2,&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HIGHLIGHT" val="0"/>
  <p:tag name="KSO_WM_UNIT_ID" val="diagram20212342_1*i*1"/>
  <p:tag name="KSO_WM_UNIT_INDEX" val="1"/>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385.xml><?xml version="1.0" encoding="utf-8"?>
<p:tagLst xmlns:p="http://schemas.openxmlformats.org/presentationml/2006/main">
  <p:tag name="KSO_WM_BEAUTIFY_FLAG" val="#wm#"/>
  <p:tag name="KSO_WM_CHIP_GROUPID" val="5f2d1e631f3c142e57c6eed4"/>
  <p:tag name="KSO_WM_CHIP_XID" val="5f2d1e631f3c142e57c6eed5"/>
  <p:tag name="KSO_WM_FULL_TEXT_BEAUTIFY_COPY_ID" val="6"/>
  <p:tag name="KSO_WM_TAG_VERSION" val="1.0"/>
  <p:tag name="KSO_WM_TEMPLATE_ASSEMBLE_GROUPID" val="60656f484054ed1e2fb806e7"/>
  <p:tag name="KSO_WM_TEMPLATE_ASSEMBLE_XID" val="60656f484054ed1e2fb806e7"/>
  <p:tag name="KSO_WM_TEMPLATE_CATEGORY" val="diagram"/>
  <p:tag name="KSO_WM_TEMPLATE_INDEX" val="20212342"/>
  <p:tag name="KSO_WM_UNIT_BLOCK" val="0"/>
  <p:tag name="KSO_WM_UNIT_COMPATIBLE" val="0"/>
  <p:tag name="KSO_WM_UNIT_DEC_AREA_ID" val="734fc7efd26046b0ae21754a5d48c8df"/>
  <p:tag name="KSO_WM_UNIT_DECORATE_INFO" val="{&quot;ReferentInfo&quot;:{&quot;Id&quot;:&quot;slide&quot;,&quot;X&quot;:{&quot;Pos&quot;:1},&quot;Y&quot;:{&quot;Pos&quot;:2}},&quot;DecorateInfoX&quot;:{&quot;Pos&quot;:1,&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342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0"/>
</p:tagLst>
</file>

<file path=ppt/tags/tag386.xml><?xml version="1.0" encoding="utf-8"?>
<p:tagLst xmlns:p="http://schemas.openxmlformats.org/presentationml/2006/main">
  <p:tag name="KSO_WM_BEAUTIFY_FLAG" val="#wm#"/>
  <p:tag name="KSO_WM_CHIP_GROUPID" val="5f2d1e631f3c142e57c6eed4"/>
  <p:tag name="KSO_WM_CHIP_XID" val="5f2d1e631f3c142e57c6eed5"/>
  <p:tag name="KSO_WM_FULL_TEXT_BEAUTIFY_COPY_ID" val="7"/>
  <p:tag name="KSO_WM_TAG_VERSION" val="1.0"/>
  <p:tag name="KSO_WM_TEMPLATE_ASSEMBLE_GROUPID" val="60656f484054ed1e2fb806e7"/>
  <p:tag name="KSO_WM_TEMPLATE_ASSEMBLE_XID" val="60656f484054ed1e2fb806e7"/>
  <p:tag name="KSO_WM_TEMPLATE_CATEGORY" val="diagram"/>
  <p:tag name="KSO_WM_TEMPLATE_INDEX" val="20212342"/>
  <p:tag name="KSO_WM_UNIT_BLOCK" val="0"/>
  <p:tag name="KSO_WM_UNIT_COMPATIBLE" val="0"/>
  <p:tag name="KSO_WM_UNIT_DEC_AREA_ID" val="fcb294c22e60426ebe62567ee97b8241"/>
  <p:tag name="KSO_WM_UNIT_DECORATE_INFO" val="{&quot;ReferentInfo&quot;:{&quot;Id&quot;:&quot;e4a7a560b66c428ab26165a66847040f&quot;,&quot;X&quot;:{&quot;Pos&quot;:0},&quot;Y&quot;:{&quot;Pos&quot;:2}},&quot;DecorateInfoX&quot;:{&quot;Pos&quot;:0,&quot;IsAbs&quot;:true},&quot;DecorateInfoY&quot;:{&quot;Pos&quot;:2,&quot;IsAbs&quot;:true},&quot;DecorateInfoW&quot;:{&quot;IsAbs&quot;:true},&quot;DecorateInfoH&quot;:{&quot;IsAbs&quot;:true},&quot;whChangeMode&quot;:0}"/>
  <p:tag name="KSO_WM_UNIT_DIAGRAM_ISNUMVISUAL" val="0"/>
  <p:tag name="KSO_WM_UNIT_DIAGRAM_ISREFERUNIT" val="0"/>
  <p:tag name="KSO_WM_UNIT_HIGHLIGHT" val="0"/>
  <p:tag name="KSO_WM_UNIT_ID" val="diagram20212342_1*i*3"/>
  <p:tag name="KSO_WM_UNIT_INDEX" val="3"/>
  <p:tag name="KSO_WM_UNIT_LAYERLEVEL" val="1"/>
  <p:tag name="KSO_WM_UNIT_LINE_FILL_TYPE" val="2"/>
  <p:tag name="KSO_WM_UNIT_LINE_FORE_SCHEMECOLOR_INDEX" val="5"/>
  <p:tag name="KSO_WM_UNIT_LINE_FORE_SCHEMECOLOR_INDEX_BRIGHTNESS" val="0"/>
  <p:tag name="KSO_WM_UNIT_SM_LIMIT_TYPE" val="2"/>
  <p:tag name="KSO_WM_UNIT_TYPE" val="i"/>
</p:tagLst>
</file>

<file path=ppt/tags/tag387.xml><?xml version="1.0" encoding="utf-8"?>
<p:tagLst xmlns:p="http://schemas.openxmlformats.org/presentationml/2006/main">
  <p:tag name="KSO_WM_CHIP_GROUPID" val="5f2d1e631f3c142e57c6eed4"/>
  <p:tag name="KSO_WM_CHIP_XID" val="5f2d1e631f3c142e57c6eed5"/>
  <p:tag name="KSO_WM_FULL_TEXT_BEAUTIFY_COPY_ID" val="460"/>
  <p:tag name="KSO_WM_TEMPLATE_ASSEMBLE_GROUPID" val="60656f484054ed1e2fb806e7"/>
  <p:tag name="KSO_WM_TEMPLATE_ASSEMBLE_XID" val="60656f484054ed1e2fb806e7"/>
  <p:tag name="KSO_WM_TEMPLATE_CATEGORY" val="diagram"/>
  <p:tag name="KSO_WM_TEMPLATE_INDEX" val="20212342"/>
  <p:tag name="KSO_WM_UNIT_BLOCK" val="0"/>
  <p:tag name="KSO_WM_UNIT_DEC_AREA_ID" val="aba065a4e844400393170a148dc080d5"/>
  <p:tag name="KSO_WM_UNIT_FILL_FORE_SCHEMECOLOR_INDEX" val="5"/>
  <p:tag name="KSO_WM_UNIT_FILL_FORE_SCHEMECOLOR_INDEX_BRIGHTNESS" val="0"/>
  <p:tag name="KSO_WM_UNIT_FILL_TYPE" val="1"/>
  <p:tag name="KSO_WM_UNIT_ID" val="diagram20212342_1**"/>
  <p:tag name="KSO_WM_UNIT_TEXT_FILL_FORE_SCHEMECOLOR_INDEX" val="2"/>
  <p:tag name="KSO_WM_UNIT_TEXT_FILL_FORE_SCHEMECOLOR_INDEX_BRIGHTNESS" val="0"/>
  <p:tag name="KSO_WM_UNIT_TEXT_FILL_TYPE" val="1"/>
  <p:tag name="KSO_WM_UNIT_VALUE" val="340"/>
</p:tagLst>
</file>

<file path=ppt/tags/tag388.xml><?xml version="1.0" encoding="utf-8"?>
<p:tagLst xmlns:p="http://schemas.openxmlformats.org/presentationml/2006/main">
  <p:tag name="KSO_WM_ASSEMBLE_CHIP_INDEX" val="8e76432a52844852907b71dfadce15e9"/>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FULL_TEXT_BEAUTIFY_COPY_ID" val="8"/>
  <p:tag name="KSO_WM_TAG_VERSION" val="1.0"/>
  <p:tag name="KSO_WM_TEMPLATE_ASSEMBLE_GROUPID" val="60656f484054ed1e2fb806e7"/>
  <p:tag name="KSO_WM_TEMPLATE_ASSEMBLE_XID" val="60656f484054ed1e2fb806e7"/>
  <p:tag name="KSO_WM_TEMPLATE_CATEGORY" val="diagram"/>
  <p:tag name="KSO_WM_TEMPLATE_INDEX" val="20212342"/>
  <p:tag name="KSO_WM_UNIT_BLOCK" val="0"/>
  <p:tag name="KSO_WM_UNIT_COMPATIBLE" val="0"/>
  <p:tag name="KSO_WM_UNIT_DEC_AREA_ID" val="a34a302f8dd94e16bac62d936101103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342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8"/>
</p:tagLst>
</file>

<file path=ppt/tags/tag389.xml><?xml version="1.0" encoding="utf-8"?>
<p:tagLst xmlns:p="http://schemas.openxmlformats.org/presentationml/2006/main">
  <p:tag name="KSO_WM_ASSEMBLE_CHIP_INDEX" val="cc27f074e51c4f649dfbbfae8228b326"/>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FULL_TEXT_BEAUTIFY_COPY_ID" val="11"/>
  <p:tag name="KSO_WM_TAG_VERSION" val="1.0"/>
  <p:tag name="KSO_WM_TEMPLATE_ASSEMBLE_GROUPID" val="60656f484054ed1e2fb806e7"/>
  <p:tag name="KSO_WM_TEMPLATE_ASSEMBLE_XID" val="60656f484054ed1e2fb806e7"/>
  <p:tag name="KSO_WM_TEMPLATE_CATEGORY" val="diagram"/>
  <p:tag name="KSO_WM_TEMPLATE_INDEX" val="20212342"/>
  <p:tag name="KSO_WM_UNIT_BLOCK" val="0"/>
  <p:tag name="KSO_WM_UNIT_COMPATIBLE" val="0"/>
  <p:tag name="KSO_WM_UNIT_DEC_AREA_ID" val="07e9e44073e9409780b13e7da6f49b46"/>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14;20;2"/>
  <p:tag name="KSO_WM_UNIT_DIAGRAM_ISNUMVISUAL" val="0"/>
  <p:tag name="KSO_WM_UNIT_DIAGRAM_ISREFERUNIT" val="0"/>
  <p:tag name="KSO_WM_UNIT_HIGHLIGHT" val="0"/>
  <p:tag name="KSO_WM_UNIT_ID" val="diagram20212342_1*f*1"/>
  <p:tag name="KSO_WM_UNIT_INDEX" val="1"/>
  <p:tag name="KSO_WM_UNIT_LAYERLEVEL" val="1"/>
  <p:tag name="KSO_WM_UNIT_NOCLEAR" val="0"/>
  <p:tag name="KSO_WM_UNIT_PRESET_TEXT" val="单击此处添加正文，文字是您思想的提炼，请尽量言简意赅的阐述观点。"/>
  <p:tag name="KSO_WM_UNIT_SHOW_EDIT_AREA_INDICATION" val="1"/>
  <p:tag name="KSO_WM_UNIT_SM_LIMIT_TYPE" val="0"/>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45"/>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0.xml><?xml version="1.0" encoding="utf-8"?>
<p:tagLst xmlns:p="http://schemas.openxmlformats.org/presentationml/2006/main">
  <p:tag name="KSO_WM_ASSEMBLE_CHIP_INDEX" val="208acbdf692c4ce99f809813a0d9d099"/>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FULL_TEXT_BEAUTIFY_COPY_ID" val="9"/>
  <p:tag name="KSO_WM_TAG_VERSION" val="1.0"/>
  <p:tag name="KSO_WM_TEMPLATE_ASSEMBLE_GROUPID" val="60656f484054ed1e2fb806e7"/>
  <p:tag name="KSO_WM_TEMPLATE_ASSEMBLE_XID" val="60656f484054ed1e2fb806e7"/>
  <p:tag name="KSO_WM_TEMPLATE_CATEGORY" val="diagram"/>
  <p:tag name="KSO_WM_TEMPLATE_INDEX" val="20212342"/>
  <p:tag name="KSO_WM_UNIT_COMPATIBLE" val="1"/>
  <p:tag name="KSO_WM_UNIT_DEC_AREA_ID" val="0f20bcc121de4160836409c6ce0a8f3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342_1*d*1"/>
  <p:tag name="KSO_WM_UNIT_INDEX" val="1"/>
  <p:tag name="KSO_WM_UNIT_LAYERLEVEL" val="1"/>
  <p:tag name="KSO_WM_UNIT_PLACING_PICTURE" val="208acbdf692c4ce99f809813a0d9d099"/>
  <p:tag name="KSO_WM_UNIT_PLACING_PICTURE_COLLAGE_VIEWPORT" val="{&quot;height&quot;:8060.03937007874,&quot;width&quot;:8060.039370078739}"/>
  <p:tag name="KSO_WM_UNIT_PLACING_PICTURE_INFO" val="{&quot;code&quot;:&quot;&quot;,&quot;full_picture&quot;:false,&quot;scheme&quot;:&quot;&quot;,&quot;spacing&quot;:5}"/>
  <p:tag name="KSO_WM_UNIT_SM_LIMIT_TYPE" val="2"/>
  <p:tag name="KSO_WM_UNIT_TYPE" val="d"/>
  <p:tag name="KSO_WM_UNIT_VALUE" val="1311*1311"/>
</p:tagLst>
</file>

<file path=ppt/tags/tag391.xml><?xml version="1.0" encoding="utf-8"?>
<p:tagLst xmlns:p="http://schemas.openxmlformats.org/presentationml/2006/main">
  <p:tag name="KSO_WM_BEAUTIFY_FLAG" val="#wm#"/>
  <p:tag name="KSO_WM_CHIP_DECFILLPROP" val="[]"/>
  <p:tag name="KSO_WM_CHIP_FILLPROP" val="[[{&quot;text_align&quot;:&quot;lb&quot;,&quot;text_direction&quot;:&quot;horizontal&quot;,&quot;support_big_font&quot;:true,&quot;fill_id&quot;:&quot;2678a678f7794c34943ba820aca0cc5a&quot;,&quot;fill_align&quot;:&quot;lb&quot;,&quot;chip_types&quot;:[&quot;header&quot;]},{&quot;text_align&quot;:&quot;lt&quot;,&quot;text_direction&quot;:&quot;horizontal&quot;,&quot;support_big_font&quot;:true,&quot;fill_id&quot;:&quot;16808244ecd54565945302137e5d38b5&quot;,&quot;fill_align&quot;:&quot;lt&quot;,&quot;chip_types&quot;:[&quot;text&quot;]},{&quot;text_align&quot;:&quot;cm&quot;,&quot;text_direction&quot;:&quot;horizontal&quot;,&quot;support_big_font&quot;:false,&quot;fill_id&quot;:&quot;d6a8c868a2e749dca6b9cd3d5de65bb9&quot;,&quot;fill_align&quot;:&quot;cm&quot;,&quot;chip_types&quot;:[&quot;picture&quot;]}]]"/>
  <p:tag name="KSO_WM_CHIP_GROUPID" val="5f2d1e631f3c142e57c6eed4"/>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d1e631f3c142e57c6eed5"/>
  <p:tag name="KSO_WM_FULL_TEXT_BEAUTIFY_COPY_ID" val="150995245"/>
  <p:tag name="KSO_WM_SLIDE_BACKGROUND" val="[&quot;general&quot;]"/>
  <p:tag name="KSO_WM_SLIDE_BACKGROUND_TYPE" val="general"/>
  <p:tag name="KSO_WM_SLIDE_BK_DARK_LIGHT" val="2"/>
  <p:tag name="KSO_WM_SLIDE_CAN_ADD_NAVIGATION" val="1"/>
  <p:tag name="KSO_WM_SLIDE_ID" val="diagram20212342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37:37&quot;,&quot;maxSize&quot;:{&quot;size1&quot;:46.299999999999997},&quot;minSize&quot;:{&quot;size1&quot;:46.299999999999997},&quot;normalSize&quot;:{&quot;size1&quot;:46.299999999999997},&quot;subLayout&quot;:[{&quot;id&quot;:&quot;2021-04-01T15:37:37&quot;,&quot;maxSize&quot;:{&quot;size1&quot;:44.605489914505569},&quot;minSize&quot;:{&quot;size1&quot;:29.105489914505572},&quot;normalSize&quot;:{&quot;size1&quot;:44.27215658117224},&quot;subLayout&quot;:[{&quot;id&quot;:&quot;2021-04-01T15:37:37&quot;,&quot;margin&quot;:{&quot;bottom&quot;:0.026000002399086952,&quot;left&quot;:5.0799999237060547,&quot;right&quot;:0.026000002399086952,&quot;top&quot;:4.6570000648498535},&quot;type&quot;:0},{&quot;id&quot;:&quot;2021-04-01T15:37:37&quot;,&quot;type&quot;:0}],&quot;type&quot;:0},{&quot;id&quot;:&quot;2021-04-01T15:37:37&quot;,&quot;margin&quot;:{&quot;bottom&quot;:2.9630000591278076,&quot;left&quot;:1.2699999809265137,&quot;right&quot;:3.809999942779541,&quot;top&quot;:2.9630000591278076},&quot;type&quot;:0}],&quot;type&quot;:0}"/>
  <p:tag name="KSO_WM_SLIDE_POSITION" val="80*84"/>
  <p:tag name="KSO_WM_SLIDE_RATIO" val="1.777778"/>
  <p:tag name="KSO_WM_SLIDE_SIZE" val="879*423"/>
  <p:tag name="KSO_WM_SLIDE_SUBTYPE" val="picTxt"/>
  <p:tag name="KSO_WM_SLIDE_SUPPORT_FEATURE_TYPE" val="0"/>
  <p:tag name="KSO_WM_SLIDE_TYPE" val="text"/>
  <p:tag name="KSO_WM_TAG_VERSION" val="1.0"/>
  <p:tag name="KSO_WM_TEMPLATE_ASSEMBLE_GROUPID" val="60656f484054ed1e2fb806e7"/>
  <p:tag name="KSO_WM_TEMPLATE_ASSEMBLE_XID" val="60656f484054ed1e2fb806e7"/>
  <p:tag name="KSO_WM_TEMPLATE_CATEGORY" val="diagram"/>
  <p:tag name="KSO_WM_TEMPLATE_COLOR_TYPE" val="1"/>
  <p:tag name="KSO_WM_TEMPLATE_INDEX" val="20212342"/>
  <p:tag name="KSO_WM_TEMPLATE_MASTER_TYPE" val="0"/>
  <p:tag name="KSO_WM_TEMPLATE_SUBCATEGORY" val="21"/>
</p:tagLst>
</file>

<file path=ppt/tags/tag392.xml><?xml version="1.0" encoding="utf-8"?>
<p:tagLst xmlns:p="http://schemas.openxmlformats.org/presentationml/2006/main">
  <p:tag name="AS_OS" val="Unix 3.10 unknown"/>
  <p:tag name="AS_RELEASE_DATE" val="2020.11.30"/>
  <p:tag name="AS_TITLE" val="Aspose.Slides for Java"/>
  <p:tag name="AS_VERSION" val="20.1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
      <a:dk1>
        <a:srgbClr val="000000"/>
      </a:dk1>
      <a:lt1>
        <a:srgbClr val="FFFFFF"/>
      </a:lt1>
      <a:dk2>
        <a:srgbClr val="F2F2F2"/>
      </a:dk2>
      <a:lt2>
        <a:srgbClr val="FFFFFF"/>
      </a:lt2>
      <a:accent1>
        <a:srgbClr val="266CBA"/>
      </a:accent1>
      <a:accent2>
        <a:srgbClr val="0887CE"/>
      </a:accent2>
      <a:accent3>
        <a:srgbClr val="089AC2"/>
      </a:accent3>
      <a:accent4>
        <a:srgbClr val="07A99D"/>
      </a:accent4>
      <a:accent5>
        <a:srgbClr val="07B566"/>
      </a:accent5>
      <a:accent6>
        <a:srgbClr val="6CBA26"/>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48</Paragraphs>
  <Slides>19</Slides>
  <Notes>3</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19</vt:i4>
      </vt:variant>
    </vt:vector>
  </HeadingPairs>
  <TitlesOfParts>
    <vt:vector baseType="lpstr" size="30">
      <vt:lpstr>Arial</vt:lpstr>
      <vt:lpstr>微软雅黑</vt:lpstr>
      <vt:lpstr>Wingdings</vt:lpstr>
      <vt:lpstr>Calibri Light</vt:lpstr>
      <vt:lpstr>Calibri</vt:lpstr>
      <vt:lpstr>华文行楷</vt:lpstr>
      <vt:lpstr>Segoe UI</vt:lpstr>
      <vt:lpstr>黑体</vt:lpstr>
      <vt:lpstr>方正粗黑宋简体</vt:lpstr>
      <vt:lpstr>Gill Sans</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2022-03-21T14:15:44.200</cp:lastPrinted>
  <dcterms:created xsi:type="dcterms:W3CDTF">2022-03-21T14:15:44Z</dcterms:created>
  <dcterms:modified xsi:type="dcterms:W3CDTF">2022-03-21T06:15:47Z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