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236B9-CB10-E753-405F-D73F943794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B3A8530-3D77-A864-CB0B-E1D292C1F4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23CACE-3B91-ECDC-4231-875A75A39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21FD68-6735-DF55-0E2A-72FFBDF56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689F9C-B475-C78A-B924-E186D6B8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6350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9A8DE2-675E-18E9-DB6F-5E849C84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42101E-B3E0-BCA8-A769-9CED4D00D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A864FF-6EC1-6EED-3836-1A48670C9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357187-80A5-36FA-17B4-9BDB3BE2F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143B47-EF4D-096B-DB5D-752BFC81C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5992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CA4F260-646A-9A11-763E-8FD903D500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A806B2-9C6F-FF24-6191-697987A30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88DEFF-6C7B-032B-E1F7-D66A5EAAE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EEAC45-BC4B-4AE3-5B71-25B38E652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66BE5E-DE60-D631-1341-2EC45ACC7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15546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56A40A-FD08-847D-AC3E-04032F1B7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C4E97C-6ADE-9B7C-5531-601A27A4A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33522A-FF94-5D7F-0A76-5D255BB8E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11C7F7-0F0E-8FCC-5A3E-F3BAA88B4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C34110-269C-239C-8A06-C234571BB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0470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5C95B7-C5E2-FF87-DFCE-A6B40A541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D3C923-E43D-50E7-DB70-E84D772D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253AFD-10C2-C9DB-1BD5-0E39E0B59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ECC2A0-F6A3-6831-8BF0-794B9067F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2C4B04-4745-8CF6-0312-74FC67519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158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01292D-8633-2FD6-29F7-C2FB53DA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983C3C-2AAF-F539-F8B1-0AAAC7284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E8D06B0-762A-787A-BD7D-A67740A2D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D145F46-EB59-4768-F7CE-D43871569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C2AE8BD-066B-2D74-CFEF-A50D1047C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8A4BA6-93BD-E89B-EE29-E00C22B09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9859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4191DD-223C-C061-C145-8EEB788D4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9CFB1D-AB94-59DE-CE2D-8CA21E49C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AC9D3CD-5F9A-0BB2-3988-AC34692E1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809D92C-A0D8-5463-A9DA-08F99BC82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119601F-729A-D4B2-D631-1577AB430E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EAFC065-09F7-6D25-D11F-308897FE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FB7F948-59A7-96A9-897F-D4501792B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FD5471A-E776-16CD-F9F1-C2622444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98609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CA5FF8-70D4-ECD4-A4EA-4B33F16EA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457B04-7E7A-8A34-0FEE-BAFAE17F9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A65EC55-F553-9EF0-346E-82E0995A9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75C4CCA-4128-65C0-1780-11B7B195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3992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0BCAFDF-11FC-705A-6AEA-193B3D7D8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0ED314-7844-DE02-8138-96300946F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6F2307-4679-C2D9-B579-CD7E1D498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24327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8D6BED-E02D-D255-E29D-C45777EC5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B54398-CA30-F5E1-E238-D4257D4B23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D234B0-90B5-F03F-79A3-F891FDAB0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1A650A-0E22-2A62-E6C7-165E5CAE6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2969C5-F235-5F0C-FD7F-FAA3F9A4C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8F5624-4709-3F4B-4222-5EC519C1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71264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24C867-A1DB-4D1E-A6E8-043C2CF5F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2D55C14-2E07-B120-94AB-22937AB53B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795E7B9-7173-76B1-3854-020E93D41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68AC5A-7ACE-F9F1-FF72-0E20C49D8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22817D-7A34-7F3B-8EC5-A40F43002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A9495A-4B51-2B95-5CFB-5084FF76A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8269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1D2F45F-F533-534F-5F3F-B037C3337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AD769C-FBFC-2147-89FA-824C5D7B7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1F5095-E44C-D6EF-3120-778844E3A6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34FFB-86F4-4C30-B4AD-2B17DD02D068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652F93-422A-C006-7CE6-2EA9319EE9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A232C9-8AC1-696B-27F0-DC4169207C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EA43B-215D-4DC5-BAB9-2F0CD259CA8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56366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E77E3-8E45-4990-86D7-EDB75D3343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zh-CN" sz="5400" b="1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第三单元文言基础知识总结</a:t>
            </a:r>
            <a:endParaRPr lang="zh-CN" altLang="en-US" sz="540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3065490-3290-3C0F-1616-2A74E2D0E4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94676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5E09A4-CD37-4000-AC0E-335F13AE4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3394"/>
            <a:ext cx="10515600" cy="5203569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使不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名词作状语，从上面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亦遂增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形容词作名词，美好的景致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东犬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吠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名词作状语，朝西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辟四窗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名词作状语，在前方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借书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满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架（形容词作动词，堆满）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，亦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悲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（形容词作动词，有许多；形容词作名词，开心的事，悲伤的事）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189261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23BD72-500D-8D2A-8B11-33F55584A5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2890"/>
            <a:ext cx="10515600" cy="517407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客逾庖而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宴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（名词作动词，吃饭）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此吾祖太常公宣德间执此以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朝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（名词作动词，上朝）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或凭几学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（名词作动词，写字）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吾妻死之年所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植也（名词作状语，亲手）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先是庭中通南北为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（数词作名词，整体）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kern="10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(17)</a:t>
            </a:r>
            <a:r>
              <a:rPr lang="zh-CN" altLang="zh-CN" sz="2800" b="1" u="sng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内外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多置小门墙（名词作状语，在内外）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939905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63B303-B43F-3B52-0CAA-BEC638C37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判断句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D89B93-9ECD-9381-A048-D0F8D087F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①项脊轩，旧南阁子也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②妪，先大母婢也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9165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26087-8922-F5DC-F4C6-8810B46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省略句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299504-9C69-722B-D79C-09A73EA5F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①使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不上漏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②明月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半墙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6041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3320F5-9BFF-2F22-475F-BB9EBCB78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8761"/>
            <a:ext cx="10515600" cy="5518202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①令人长号不自禁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②杂植兰桂竹木于庭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③家有老妪，尝居于此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④室西连于中闺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⑤鸡栖于厅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⑥又杂植兰桂竹木于亭（状语后置）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⑦令人长号不自禁（宾语前置）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⑧其制稍异于前（状语后置）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76610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9C2302-6C0D-734E-8BE6-1C5776DE5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兰亭集序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D568AC-C83C-24FF-3988-74959FCD4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觞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一咏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名词作动词，喝酒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映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名词作动词，环绕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群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贤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毕至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形容词作名词，有才有德的人，贤士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少长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咸集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形容词作名词。少，年轻的人；长，年长的人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无丝竹管弦之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盛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形容词作名词，热闹的场面，盛况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足以极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视听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之娱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动词作名词，视觉听觉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8019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C06056-4EF2-E284-5E92-935BE900C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5239"/>
            <a:ext cx="10515600" cy="531172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齐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彭殇为妄作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形容词意动用法，把……看作相等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当其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欣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于所遇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形容词意动用法，对······感到高兴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犹不能不以之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兴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怀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产生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固知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死生为虚诞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意动用法，把······看作一样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死生亦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矣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形容词做名词，大事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其致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数词作动词，统一，一致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kern="10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b="1" u="sng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兴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怀</a:t>
            </a:r>
            <a:r>
              <a:rPr lang="en-US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产生</a:t>
            </a:r>
            <a:r>
              <a:rPr lang="en-US" altLang="zh-CN" sz="2800" kern="10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856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3AEAAB-2ADD-B03D-E90E-3A9E9DD8A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判断句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5B444C-F21D-C5C9-1ECF-BA860339B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①死生亦大矣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②固知一死生为虚诞，齐彭殇为妄作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19541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0CB8EB-9166-F5A8-B2B0-9B9AFE7A4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省略句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DB5C68-CE39-545F-2A13-D51CD0427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①列坐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其次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众人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引以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为流觞曲水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③悟言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一室之内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④放浪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形骸之外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⑤映带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2499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A5D110-E255-77BA-01C8-9860BFE6D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3897"/>
            <a:ext cx="10515600" cy="523306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①仰观宇宙之大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②会于会稽山阴之兰亭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③当其欣于所遇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④不能喻之于怀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⑤亦将有感于斯文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7878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3C59E8-694A-035D-D262-982968EA4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b="1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《陈情表》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3022FE-B497-7119-6D4B-948D1BD67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臣少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仕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伪朝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名词作动词，做官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是以区区不能废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形容词作动词，远离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夙遭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闵凶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形容词作名词，忧患凶丧之事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猥以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微贱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形容词作名词，卑微低贱的人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身份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愿陛下矜愍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愚诚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形容词作名词，诚意，愚拙的诚心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6698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1DDF48-4E87-0C23-0BB5-F4F1C03F6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3561"/>
            <a:ext cx="10515600" cy="5213402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幼稚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盈室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形容词作名词，小孩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所资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动词作名词，生活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携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幼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入室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形容词作名词，幼儿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眄庭柯以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怡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愉快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园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涉以成趣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名词作状语，每天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5158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8D1193-E1FC-64A3-4825-1284F06AA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2219"/>
            <a:ext cx="10515600" cy="513474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悦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亲戚之情话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意动用法，以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为乐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琴书以消忧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意动用法，以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为乐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善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万物之得时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形容词作动词，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羡慕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琴书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以消忧（名词作动词，弹琴；读书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审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容膝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之易安（动词作名词，容纳双膝的小屋）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209988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3E22A7-0659-1463-44D3-97AB993D8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7858"/>
            <a:ext cx="10515600" cy="4879105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策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扶老以流憩（名词作动词，拄着）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倚南窗以寄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傲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（形容词做名词，傲世的情怀）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棹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孤舟（名词作动词，用桨划）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迷途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其未远（名词作动词，误入迷途）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683217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2D2DFF-3E01-C1AA-0475-34E84DB8A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A8C7D4-5D45-9E48-BDBA-4DEA63BDF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皆口腹自役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930897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D9CE28-9A34-3C32-4045-926DB0402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59DB3F-2B5C-A718-6353-8450DDE34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①遂见用于小邑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②既自以心为形役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0934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A95DD9-5AF9-A3FF-9705-7002196BC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4735"/>
            <a:ext cx="10515600" cy="5282228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①问征夫以前路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②将有事于西畴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③农人告余以春及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④胡为乎遑遑欲何之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⑤复驾言兮焉求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⑥乐夫天命复奚疑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⑦皆口腹自役（宾语前置）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33871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311AC7-A2CC-A8CB-7C75-897303131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b="1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《种树郭橐驼传》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05495F-3F09-97D8-A420-F43307D44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病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偻，隆然伏行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名词作动词，患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我固当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名词作动词，称呼，给…起外号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早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以蕃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名词作动词，结果实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爪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其肤以验其生枯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名词作动词，用指甲抠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移之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官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理，可乎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名词作动词，做官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500531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4E1B85-7272-5D82-26DB-7F146C71E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3226"/>
            <a:ext cx="10515600" cy="519373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而卒以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祸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名词作动词，造成灾祸，招致祸患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传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其事以为官戒也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名词作动词，作传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旦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视而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抚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名词作状语。旦，在早上；暮，在晚上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而木之性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以离矣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名词作状语，一天天的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橐驼非能使木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且孳也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形容词作动词，活得长久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374166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2648EB-99DB-7F91-C439-EFA347BDC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5742"/>
            <a:ext cx="10515600" cy="5341221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则其天者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而其性得矣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形容词作动词，保全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致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其性焉尔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达到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非有能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硕茂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高大茂盛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非有能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早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蕃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结果早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使······结果多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(15)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鸣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鼓而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聚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发出响声；使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聚集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32114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10A9EF-5606-D3EE-4175-288216D3C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2052"/>
            <a:ext cx="10515600" cy="512491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又何以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蕃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吾生而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安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吾性耶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使动用法，使……繁盛；使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安定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(17)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驼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种树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意动用法，以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为业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(18)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凡长安豪富人为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观游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及卖果者（动词作名词，观赏游览的园林）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(19)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筑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欲密（名词作动词，捣土）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根拳而土易（名词作动词，拳曲）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86172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3853E0-720D-D55C-A8BE-BADF44E38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凡在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故老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形容词用作名词，年老之人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臣之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进退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动词用作名词，进退两难的境地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无期功强近之亲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名词作状语，在外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无应门五尺之僮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名词作状语，在内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则刘病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笃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名词作状语，一天天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6578784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0C3892-FC01-FCC3-B1D3-95A8058B2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D55265-9052-D4FA-C16E-0243611B76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则又爱之太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恩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（名词作动词，宠爱）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(22)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而幼孩（名词作动词，养育）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吾小人辍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飧饔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以劳吏者（名词作动词，吃早饭吃晚饭）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61803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E5373D-5ACA-58BE-2752-D274B5CFB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12567A-F534-C1DD-E0FF-72E2C3F34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理，非吾业也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554495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A7ECE1-0343-058A-41B9-4D18B3656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EEDD4-483D-AE1F-54BC-97E9C71AF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①苟有能反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是者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②然吾居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乡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③而卒以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祸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④传其事以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为官戒也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395381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B7BC3C-9741-AD24-CD13-C84DD3BF8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0710"/>
            <a:ext cx="10515600" cy="504625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①不知始何名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②故不我若也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③吾又何能为哉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④又何以蕃吾生而安吾性耶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⑤凡长安豪富人为观游及卖果者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16513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9685AE-1ABF-8C6C-FF3D-EA04751AF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石钟山记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9B9EB1-17EB-35D0-E9FB-3C29A6ABA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微风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鼓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浪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名词作动词，激荡、掀动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而此独以钟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名词作动词，命名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碳碳云霄间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名词作动词，碟碟地叫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噌吃如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钟鼓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不绝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名词作动词，敲钟；敲鼓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不知其浅深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形容词作名词，浅度；深度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余自齐安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舟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行适临汝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名词作状语，乘船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283298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FE36F4-D9B8-7585-9929-ABD620FD1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5071"/>
            <a:ext cx="10515600" cy="530189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大石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侧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立千尺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名词作状语，在旁边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泊绝壁之下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名词作状语，在夜里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事不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耳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名词作状语，用眼睛；用耳朵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而臆断其有无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名词作状语，用臆想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虽大风浪不能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鸣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使动用法，使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鸣，使…发出声响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桴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止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响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腾（名词作动词，用鼓槌敲击；形容词作名词，响声，声音）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65421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0BBC84-E23C-8614-E5F0-254DB950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判断句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6BA466-AD77-A9C4-1E73-64CD19530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①噌肱者，周景王之无射也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②簌坎镗鞳者，魏庄子之歌钟也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③此世所以不传也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④所在皆是也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⑤则山下皆石穴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819436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1F1CCF-9709-A585-CD16-E4AB56B1F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D4CB57-4356-D8AE-FF0D-838FF4380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而山上栖鹘，闻人声亦惊起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175317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5D00F2-7E2E-BE6D-46FA-6510A51C44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4065"/>
            <a:ext cx="10515600" cy="524289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①古之人不余欺也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②余是以记之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③石之铿然有声者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④得双石于潭上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⑤又有若老人咳且笑于山谷中者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⑥而大声发于水上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25200" y="112776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91128330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EFE0CD-900A-556A-E302-A62EA4850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8529"/>
            <a:ext cx="10515600" cy="491843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躬亲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抚养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名词作状语，亲自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余年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终了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臣具以表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听闻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谨拜表以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使动，使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⋯⋯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知道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kern="10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(15)</a:t>
            </a:r>
            <a:r>
              <a:rPr lang="zh-CN" altLang="zh-CN" sz="2800" b="1" u="sng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保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卒余年</a:t>
            </a:r>
            <a:r>
              <a:rPr lang="en-US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使······保全</a:t>
            </a:r>
            <a:r>
              <a:rPr lang="en-US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293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334D6E-75B9-92BC-7DD2-8F3EEA222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877" y="1088206"/>
            <a:ext cx="10515600" cy="435133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(16)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臣少多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疾病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（名词作动词，生病）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(17)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前太守臣逵察臣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孝廉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（名词作动词，做孝廉）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(18)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后刺史臣荣举臣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秀才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（名词作动词，做秀才）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(19)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非臣陨首所能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报（名词作状语，向上）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(20)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责臣逋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（形容词作动词，怠慢，轻慢）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kern="10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(21)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历</a:t>
            </a:r>
            <a:r>
              <a:rPr lang="zh-CN" altLang="zh-CN" sz="2800" b="1" u="sng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职</a:t>
            </a:r>
            <a:r>
              <a:rPr lang="zh-CN" altLang="zh-CN" sz="2800" kern="10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郎署（名词作动词，任职）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99014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A4622-9A8F-0296-9B60-4B38F634E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判断句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F84BA2-630B-BBB9-A872-EDF6BF124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①臣之进退，实为狼狈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②非臣陨首所能上报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③臣之辛苦，非独蜀之人士及二州牧伯所见明知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22589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A37808-21F3-8FE7-2984-B6D27F255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被动句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B65E57-3726-AF70-4620-48A2D8AFD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①而刘夙婴疾病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②则告诉不许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③非独蜀之人士及二州牧伯所见明知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09698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E02C11-9033-DD09-5926-13F5B67CD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倒装句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154451-6203-9BB8-71D5-1EAD0B4E8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①是以区区不能废远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②非臣陨首所能上报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③急于星火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④是臣尽节于陛下之日长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800419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6DEC0A-031F-580E-4E63-A17165807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b="1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《项脊轩志》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1482F2-C04A-4556-3C7E-1EF265EF4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乳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二世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名词作动词，喂奶、哺育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执此以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朝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名词作动词，上朝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吾家读书久不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效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名词作动词，取得效果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垣墙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周庭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名词作动词，砌上垣墙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雨泽</a:t>
            </a:r>
            <a:r>
              <a:rPr lang="zh-CN" altLang="zh-CN" sz="2800" b="1" u="sng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名词作状语，向下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3881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185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6">
      <vt:lpstr>Arial</vt:lpstr>
      <vt:lpstr>等线 Light</vt:lpstr>
      <vt:lpstr>等线</vt:lpstr>
      <vt:lpstr>宋体</vt:lpstr>
      <vt:lpstr>Times New Roman</vt:lpstr>
      <vt:lpstr>Calibri</vt:lpstr>
      <vt:lpstr>MS Gothic</vt:lpstr>
      <vt:lpstr>Office 主题​​</vt:lpstr>
      <vt:lpstr>第三单元文言基础知识总结</vt:lpstr>
      <vt:lpstr>《陈情表》</vt:lpstr>
      <vt:lpstr>PowerPoint Presentation</vt:lpstr>
      <vt:lpstr>PowerPoint Presentation</vt:lpstr>
      <vt:lpstr>PowerPoint Presentation</vt:lpstr>
      <vt:lpstr>判断句</vt:lpstr>
      <vt:lpstr>被动句</vt:lpstr>
      <vt:lpstr>倒装句</vt:lpstr>
      <vt:lpstr>《项脊轩志》</vt:lpstr>
      <vt:lpstr>PowerPoint Presentation</vt:lpstr>
      <vt:lpstr>PowerPoint Presentation</vt:lpstr>
      <vt:lpstr>判断句</vt:lpstr>
      <vt:lpstr>省略句</vt:lpstr>
      <vt:lpstr>PowerPoint Presentation</vt:lpstr>
      <vt:lpstr>《兰亭集序》</vt:lpstr>
      <vt:lpstr>PowerPoint Presentation</vt:lpstr>
      <vt:lpstr>判断句</vt:lpstr>
      <vt:lpstr>省略句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《种树郭橐驼传》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《石钟山记》</vt:lpstr>
      <vt:lpstr>PowerPoint Presentation</vt:lpstr>
      <vt:lpstr>判断句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2023-03-20T17:21:01.623</cp:lastPrinted>
  <dcterms:created xsi:type="dcterms:W3CDTF">2023-03-20T17:21:01Z</dcterms:created>
  <dcterms:modified xsi:type="dcterms:W3CDTF">2023-03-20T09:21:01Z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