
<file path=[Content_Types].xml><?xml version="1.0" encoding="utf-8"?>
<Types xmlns="http://schemas.openxmlformats.org/package/2006/content-types">
  <Default Extension="png" ContentType="image/png"/>
  <Default Extension="mp3" ContentType="audio/mpe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5" r:id="rId2"/>
  </p:sldMasterIdLst>
  <p:notesMasterIdLst>
    <p:notesMasterId r:id="rId40"/>
  </p:notesMasterIdLst>
  <p:sldIdLst>
    <p:sldId id="265" r:id="rId3"/>
    <p:sldId id="256" r:id="rId4"/>
    <p:sldId id="257" r:id="rId5"/>
    <p:sldId id="262" r:id="rId6"/>
    <p:sldId id="266" r:id="rId7"/>
    <p:sldId id="263" r:id="rId8"/>
    <p:sldId id="258" r:id="rId9"/>
    <p:sldId id="282" r:id="rId10"/>
    <p:sldId id="268" r:id="rId11"/>
    <p:sldId id="264" r:id="rId12"/>
    <p:sldId id="269" r:id="rId13"/>
    <p:sldId id="278" r:id="rId14"/>
    <p:sldId id="279" r:id="rId15"/>
    <p:sldId id="277" r:id="rId16"/>
    <p:sldId id="276" r:id="rId17"/>
    <p:sldId id="272" r:id="rId18"/>
    <p:sldId id="273" r:id="rId19"/>
    <p:sldId id="274" r:id="rId20"/>
    <p:sldId id="284" r:id="rId21"/>
    <p:sldId id="286" r:id="rId22"/>
    <p:sldId id="287" r:id="rId23"/>
    <p:sldId id="288" r:id="rId24"/>
    <p:sldId id="289" r:id="rId25"/>
    <p:sldId id="290" r:id="rId26"/>
    <p:sldId id="291" r:id="rId27"/>
    <p:sldId id="292" r:id="rId28"/>
    <p:sldId id="296" r:id="rId29"/>
    <p:sldId id="297" r:id="rId30"/>
    <p:sldId id="298" r:id="rId31"/>
    <p:sldId id="300" r:id="rId32"/>
    <p:sldId id="299" r:id="rId33"/>
    <p:sldId id="261" r:id="rId34"/>
    <p:sldId id="259" r:id="rId35"/>
    <p:sldId id="294" r:id="rId36"/>
    <p:sldId id="301" r:id="rId37"/>
    <p:sldId id="295" r:id="rId38"/>
    <p:sldId id="260" r:id="rId3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001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365" autoAdjust="0"/>
    <p:restoredTop sz="94660"/>
  </p:normalViewPr>
  <p:slideViewPr>
    <p:cSldViewPr snapToGrid="0" showGuides="1">
      <p:cViewPr varScale="1">
        <p:scale>
          <a:sx n="74" d="100"/>
          <a:sy n="74" d="100"/>
        </p:scale>
        <p:origin x="564" y="66"/>
      </p:cViewPr>
      <p:guideLst>
        <p:guide orient="horz" pos="2137"/>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notesMaster" Target="notesMasters/notesMaster1.xml"/><Relationship Id="rId45" Type="http://schemas.microsoft.com/office/2015/10/relationships/revisionInfo" Target="revisionInfo.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0" Type="http://schemas.openxmlformats.org/officeDocument/2006/relationships/slide" Target="slides/slide18.xml"/><Relationship Id="rId41"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FE3E8AF-CF08-4AA0-91BD-4F0B2D57ECFA}" type="datetimeFigureOut">
              <a:rPr lang="zh-CN" altLang="en-US" smtClean="0"/>
              <a:t>2020/3/1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6B944F8-120C-4B9E-AA68-40E31ABCFFAB}" type="slidenum">
              <a:rPr lang="zh-CN" altLang="en-US" smtClean="0"/>
              <a:t>‹#›</a:t>
            </a:fld>
            <a:endParaRPr lang="zh-CN" altLang="en-US"/>
          </a:p>
        </p:txBody>
      </p:sp>
    </p:spTree>
    <p:extLst>
      <p:ext uri="{BB962C8B-B14F-4D97-AF65-F5344CB8AC3E}">
        <p14:creationId xmlns:p14="http://schemas.microsoft.com/office/powerpoint/2010/main" val="28560046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44761BD-3FCB-43B1-A463-2978EA00A9E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3853508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4761BD-3FCB-43B1-A463-2978EA00A9ED}" type="slidenum">
              <a:rPr lang="zh-CN" altLang="en-US" smtClean="0"/>
              <a:t>15</a:t>
            </a:fld>
            <a:endParaRPr lang="zh-CN" altLang="en-US"/>
          </a:p>
        </p:txBody>
      </p:sp>
    </p:spTree>
    <p:extLst>
      <p:ext uri="{BB962C8B-B14F-4D97-AF65-F5344CB8AC3E}">
        <p14:creationId xmlns:p14="http://schemas.microsoft.com/office/powerpoint/2010/main" val="30809033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4761BD-3FCB-43B1-A463-2978EA00A9ED}" type="slidenum">
              <a:rPr lang="zh-CN" altLang="en-US" smtClean="0"/>
              <a:t>16</a:t>
            </a:fld>
            <a:endParaRPr lang="zh-CN" altLang="en-US"/>
          </a:p>
        </p:txBody>
      </p:sp>
    </p:spTree>
    <p:extLst>
      <p:ext uri="{BB962C8B-B14F-4D97-AF65-F5344CB8AC3E}">
        <p14:creationId xmlns:p14="http://schemas.microsoft.com/office/powerpoint/2010/main" val="6653107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4761BD-3FCB-43B1-A463-2978EA00A9ED}" type="slidenum">
              <a:rPr lang="zh-CN" altLang="en-US" smtClean="0"/>
              <a:t>17</a:t>
            </a:fld>
            <a:endParaRPr lang="zh-CN" altLang="en-US"/>
          </a:p>
        </p:txBody>
      </p:sp>
    </p:spTree>
    <p:extLst>
      <p:ext uri="{BB962C8B-B14F-4D97-AF65-F5344CB8AC3E}">
        <p14:creationId xmlns:p14="http://schemas.microsoft.com/office/powerpoint/2010/main" val="7606363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4761BD-3FCB-43B1-A463-2978EA00A9ED}" type="slidenum">
              <a:rPr lang="zh-CN" altLang="en-US" smtClean="0"/>
              <a:t>18</a:t>
            </a:fld>
            <a:endParaRPr lang="zh-CN" altLang="en-US"/>
          </a:p>
        </p:txBody>
      </p:sp>
    </p:spTree>
    <p:extLst>
      <p:ext uri="{BB962C8B-B14F-4D97-AF65-F5344CB8AC3E}">
        <p14:creationId xmlns:p14="http://schemas.microsoft.com/office/powerpoint/2010/main" val="6578541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44761BD-3FCB-43B1-A463-2978EA00A9E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5281479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44761BD-3FCB-43B1-A463-2978EA00A9E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1656198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44761BD-3FCB-43B1-A463-2978EA00A9E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2446702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44761BD-3FCB-43B1-A463-2978EA00A9E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5847811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44761BD-3FCB-43B1-A463-2978EA00A9E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4042044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8884A9-125F-4CEA-B8E4-53E69CCB2972}" type="slidenum">
              <a:rPr lang="zh-CN" altLang="en-US" smtClean="0"/>
              <a:t>12</a:t>
            </a:fld>
            <a:endParaRPr lang="zh-CN" altLang="en-US"/>
          </a:p>
        </p:txBody>
      </p:sp>
    </p:spTree>
    <p:extLst>
      <p:ext uri="{BB962C8B-B14F-4D97-AF65-F5344CB8AC3E}">
        <p14:creationId xmlns:p14="http://schemas.microsoft.com/office/powerpoint/2010/main" val="19149430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8884A9-125F-4CEA-B8E4-53E69CCB2972}" type="slidenum">
              <a:rPr lang="zh-CN" altLang="en-US" smtClean="0"/>
              <a:t>13</a:t>
            </a:fld>
            <a:endParaRPr lang="zh-CN" altLang="en-US"/>
          </a:p>
        </p:txBody>
      </p:sp>
    </p:spTree>
    <p:extLst>
      <p:ext uri="{BB962C8B-B14F-4D97-AF65-F5344CB8AC3E}">
        <p14:creationId xmlns:p14="http://schemas.microsoft.com/office/powerpoint/2010/main" val="17285156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4761BD-3FCB-43B1-A463-2978EA00A9ED}" type="slidenum">
              <a:rPr lang="zh-CN" altLang="en-US" smtClean="0"/>
              <a:t>14</a:t>
            </a:fld>
            <a:endParaRPr lang="zh-CN" altLang="en-US"/>
          </a:p>
        </p:txBody>
      </p:sp>
    </p:spTree>
    <p:extLst>
      <p:ext uri="{BB962C8B-B14F-4D97-AF65-F5344CB8AC3E}">
        <p14:creationId xmlns:p14="http://schemas.microsoft.com/office/powerpoint/2010/main" val="193567366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6937C272-67B4-45B5-ABBC-C85064508E92}"/>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 xmlns:a16="http://schemas.microsoft.com/office/drawing/2014/main" id="{5CE066B7-1DB5-4C1F-A656-3264647AF3B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 xmlns:a16="http://schemas.microsoft.com/office/drawing/2014/main" id="{3654D81F-AF6A-4091-8A05-589AB8F81F64}"/>
              </a:ext>
            </a:extLst>
          </p:cNvPr>
          <p:cNvSpPr>
            <a:spLocks noGrp="1"/>
          </p:cNvSpPr>
          <p:nvPr>
            <p:ph type="dt" sz="half" idx="10"/>
          </p:nvPr>
        </p:nvSpPr>
        <p:spPr/>
        <p:txBody>
          <a:bodyPr/>
          <a:lstStyle/>
          <a:p>
            <a:fld id="{3FC42C9F-BA7D-41D7-8EC3-B458C4469965}" type="datetimeFigureOut">
              <a:rPr lang="zh-CN" altLang="en-US" smtClean="0"/>
              <a:t>2020/3/1</a:t>
            </a:fld>
            <a:endParaRPr lang="zh-CN" altLang="en-US"/>
          </a:p>
        </p:txBody>
      </p:sp>
      <p:sp>
        <p:nvSpPr>
          <p:cNvPr id="5" name="页脚占位符 4">
            <a:extLst>
              <a:ext uri="{FF2B5EF4-FFF2-40B4-BE49-F238E27FC236}">
                <a16:creationId xmlns="" xmlns:a16="http://schemas.microsoft.com/office/drawing/2014/main" id="{F161D668-04CB-432A-8F10-882878A5165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0959F6A6-7FEE-4E06-80A9-F86F9417E130}"/>
              </a:ext>
            </a:extLst>
          </p:cNvPr>
          <p:cNvSpPr>
            <a:spLocks noGrp="1"/>
          </p:cNvSpPr>
          <p:nvPr>
            <p:ph type="sldNum" sz="quarter" idx="12"/>
          </p:nvPr>
        </p:nvSpPr>
        <p:spPr/>
        <p:txBody>
          <a:bodyPr/>
          <a:lstStyle/>
          <a:p>
            <a:fld id="{12C9068E-FEF9-420E-815E-F7A978C5E7DB}" type="slidenum">
              <a:rPr lang="zh-CN" altLang="en-US" smtClean="0"/>
              <a:t>‹#›</a:t>
            </a:fld>
            <a:endParaRPr lang="zh-CN" altLang="en-US"/>
          </a:p>
        </p:txBody>
      </p:sp>
      <p:pic>
        <p:nvPicPr>
          <p:cNvPr id="7" name="图片 6">
            <a:extLst>
              <a:ext uri="{FF2B5EF4-FFF2-40B4-BE49-F238E27FC236}">
                <a16:creationId xmlns="" xmlns:a16="http://schemas.microsoft.com/office/drawing/2014/main" id="{063ED752-3DBB-4E8E-947B-2079F56F0048}"/>
              </a:ext>
            </a:extLst>
          </p:cNvPr>
          <p:cNvPicPr>
            <a:picLocks noChangeAspect="1"/>
          </p:cNvPicPr>
          <p:nvPr userDrawn="1"/>
        </p:nvPicPr>
        <p:blipFill>
          <a:blip r:embed="rId2"/>
          <a:stretch>
            <a:fillRect/>
          </a:stretch>
        </p:blipFill>
        <p:spPr>
          <a:xfrm>
            <a:off x="426229" y="395977"/>
            <a:ext cx="11339543" cy="6066046"/>
          </a:xfrm>
          <a:prstGeom prst="rect">
            <a:avLst/>
          </a:prstGeom>
        </p:spPr>
      </p:pic>
    </p:spTree>
    <p:extLst>
      <p:ext uri="{BB962C8B-B14F-4D97-AF65-F5344CB8AC3E}">
        <p14:creationId xmlns:p14="http://schemas.microsoft.com/office/powerpoint/2010/main" val="38561653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0E5C206B-7281-4DA9-8500-4B258FE73FC2}"/>
              </a:ext>
            </a:extLst>
          </p:cNvPr>
          <p:cNvSpPr>
            <a:spLocks noGrp="1"/>
          </p:cNvSpPr>
          <p:nvPr>
            <p:ph type="dt" sz="half" idx="10"/>
          </p:nvPr>
        </p:nvSpPr>
        <p:spPr/>
        <p:txBody>
          <a:bodyPr/>
          <a:lstStyle/>
          <a:p>
            <a:fld id="{3FC42C9F-BA7D-41D7-8EC3-B458C4469965}" type="datetimeFigureOut">
              <a:rPr lang="zh-CN" altLang="en-US" smtClean="0"/>
              <a:t>2020/3/1</a:t>
            </a:fld>
            <a:endParaRPr lang="zh-CN" altLang="en-US"/>
          </a:p>
        </p:txBody>
      </p:sp>
      <p:sp>
        <p:nvSpPr>
          <p:cNvPr id="3" name="页脚占位符 2">
            <a:extLst>
              <a:ext uri="{FF2B5EF4-FFF2-40B4-BE49-F238E27FC236}">
                <a16:creationId xmlns="" xmlns:a16="http://schemas.microsoft.com/office/drawing/2014/main" id="{AD162521-266C-4969-805E-1B313075F386}"/>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 xmlns:a16="http://schemas.microsoft.com/office/drawing/2014/main" id="{8BF04F0F-1E5F-4C96-8F4C-9C08EC4B1AD0}"/>
              </a:ext>
            </a:extLst>
          </p:cNvPr>
          <p:cNvSpPr>
            <a:spLocks noGrp="1"/>
          </p:cNvSpPr>
          <p:nvPr>
            <p:ph type="sldNum" sz="quarter" idx="12"/>
          </p:nvPr>
        </p:nvSpPr>
        <p:spPr/>
        <p:txBody>
          <a:bodyPr/>
          <a:lstStyle/>
          <a:p>
            <a:fld id="{12C9068E-FEF9-420E-815E-F7A978C5E7DB}" type="slidenum">
              <a:rPr lang="zh-CN" altLang="en-US" smtClean="0"/>
              <a:t>‹#›</a:t>
            </a:fld>
            <a:endParaRPr lang="zh-CN" altLang="en-US"/>
          </a:p>
        </p:txBody>
      </p:sp>
    </p:spTree>
    <p:extLst>
      <p:ext uri="{BB962C8B-B14F-4D97-AF65-F5344CB8AC3E}">
        <p14:creationId xmlns:p14="http://schemas.microsoft.com/office/powerpoint/2010/main" val="19420307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8EFC0946-DB9A-4D8F-B997-142B779AFB7B}"/>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 xmlns:a16="http://schemas.microsoft.com/office/drawing/2014/main" id="{B1C662CA-D3F5-4B6B-B0BD-2C7D7686105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 xmlns:a16="http://schemas.microsoft.com/office/drawing/2014/main" id="{CDD21821-18E6-409D-986C-0CFE06F30BB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59A4C065-CF5F-433D-9F25-D47E6B0ECB35}"/>
              </a:ext>
            </a:extLst>
          </p:cNvPr>
          <p:cNvSpPr>
            <a:spLocks noGrp="1"/>
          </p:cNvSpPr>
          <p:nvPr>
            <p:ph type="dt" sz="half" idx="10"/>
          </p:nvPr>
        </p:nvSpPr>
        <p:spPr/>
        <p:txBody>
          <a:bodyPr/>
          <a:lstStyle/>
          <a:p>
            <a:fld id="{3FC42C9F-BA7D-41D7-8EC3-B458C4469965}" type="datetimeFigureOut">
              <a:rPr lang="zh-CN" altLang="en-US" smtClean="0"/>
              <a:t>2020/3/1</a:t>
            </a:fld>
            <a:endParaRPr lang="zh-CN" altLang="en-US"/>
          </a:p>
        </p:txBody>
      </p:sp>
      <p:sp>
        <p:nvSpPr>
          <p:cNvPr id="6" name="页脚占位符 5">
            <a:extLst>
              <a:ext uri="{FF2B5EF4-FFF2-40B4-BE49-F238E27FC236}">
                <a16:creationId xmlns="" xmlns:a16="http://schemas.microsoft.com/office/drawing/2014/main" id="{AC205FBB-DDB7-4FD2-8F9E-DA5F92BB6806}"/>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C07E401A-54E7-412A-AD42-6E4EC81CF25B}"/>
              </a:ext>
            </a:extLst>
          </p:cNvPr>
          <p:cNvSpPr>
            <a:spLocks noGrp="1"/>
          </p:cNvSpPr>
          <p:nvPr>
            <p:ph type="sldNum" sz="quarter" idx="12"/>
          </p:nvPr>
        </p:nvSpPr>
        <p:spPr/>
        <p:txBody>
          <a:bodyPr/>
          <a:lstStyle/>
          <a:p>
            <a:fld id="{12C9068E-FEF9-420E-815E-F7A978C5E7DB}" type="slidenum">
              <a:rPr lang="zh-CN" altLang="en-US" smtClean="0"/>
              <a:t>‹#›</a:t>
            </a:fld>
            <a:endParaRPr lang="zh-CN" altLang="en-US"/>
          </a:p>
        </p:txBody>
      </p:sp>
    </p:spTree>
    <p:extLst>
      <p:ext uri="{BB962C8B-B14F-4D97-AF65-F5344CB8AC3E}">
        <p14:creationId xmlns:p14="http://schemas.microsoft.com/office/powerpoint/2010/main" val="18269343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420AC866-199E-479D-8575-5517C2D653D9}"/>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 xmlns:a16="http://schemas.microsoft.com/office/drawing/2014/main" id="{08EC638A-F7E8-4A07-AC36-3EBE6E77EB2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 xmlns:a16="http://schemas.microsoft.com/office/drawing/2014/main" id="{535153E9-3142-4A75-84B2-086D39B5367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DB1C852E-F3F3-4582-A5DC-2EC04C64DC06}"/>
              </a:ext>
            </a:extLst>
          </p:cNvPr>
          <p:cNvSpPr>
            <a:spLocks noGrp="1"/>
          </p:cNvSpPr>
          <p:nvPr>
            <p:ph type="dt" sz="half" idx="10"/>
          </p:nvPr>
        </p:nvSpPr>
        <p:spPr/>
        <p:txBody>
          <a:bodyPr/>
          <a:lstStyle/>
          <a:p>
            <a:fld id="{3FC42C9F-BA7D-41D7-8EC3-B458C4469965}" type="datetimeFigureOut">
              <a:rPr lang="zh-CN" altLang="en-US" smtClean="0"/>
              <a:t>2020/3/1</a:t>
            </a:fld>
            <a:endParaRPr lang="zh-CN" altLang="en-US"/>
          </a:p>
        </p:txBody>
      </p:sp>
      <p:sp>
        <p:nvSpPr>
          <p:cNvPr id="6" name="页脚占位符 5">
            <a:extLst>
              <a:ext uri="{FF2B5EF4-FFF2-40B4-BE49-F238E27FC236}">
                <a16:creationId xmlns="" xmlns:a16="http://schemas.microsoft.com/office/drawing/2014/main" id="{D58BE6FF-602D-402A-8A3F-0974B589FFB6}"/>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802D73C2-B537-4A90-8F31-E1E799884982}"/>
              </a:ext>
            </a:extLst>
          </p:cNvPr>
          <p:cNvSpPr>
            <a:spLocks noGrp="1"/>
          </p:cNvSpPr>
          <p:nvPr>
            <p:ph type="sldNum" sz="quarter" idx="12"/>
          </p:nvPr>
        </p:nvSpPr>
        <p:spPr/>
        <p:txBody>
          <a:bodyPr/>
          <a:lstStyle/>
          <a:p>
            <a:fld id="{12C9068E-FEF9-420E-815E-F7A978C5E7DB}" type="slidenum">
              <a:rPr lang="zh-CN" altLang="en-US" smtClean="0"/>
              <a:t>‹#›</a:t>
            </a:fld>
            <a:endParaRPr lang="zh-CN" altLang="en-US"/>
          </a:p>
        </p:txBody>
      </p:sp>
    </p:spTree>
    <p:extLst>
      <p:ext uri="{BB962C8B-B14F-4D97-AF65-F5344CB8AC3E}">
        <p14:creationId xmlns:p14="http://schemas.microsoft.com/office/powerpoint/2010/main" val="41175616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9AEE9229-5AE9-46D8-9D9A-6FC94C4DAE4F}"/>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 xmlns:a16="http://schemas.microsoft.com/office/drawing/2014/main" id="{E6C89417-A0C9-4185-9E35-A7BA23BDD7AB}"/>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38862334-43DA-4C50-AB29-478FA7F47BB6}"/>
              </a:ext>
            </a:extLst>
          </p:cNvPr>
          <p:cNvSpPr>
            <a:spLocks noGrp="1"/>
          </p:cNvSpPr>
          <p:nvPr>
            <p:ph type="dt" sz="half" idx="10"/>
          </p:nvPr>
        </p:nvSpPr>
        <p:spPr/>
        <p:txBody>
          <a:bodyPr/>
          <a:lstStyle/>
          <a:p>
            <a:fld id="{3FC42C9F-BA7D-41D7-8EC3-B458C4469965}" type="datetimeFigureOut">
              <a:rPr lang="zh-CN" altLang="en-US" smtClean="0"/>
              <a:t>2020/3/1</a:t>
            </a:fld>
            <a:endParaRPr lang="zh-CN" altLang="en-US"/>
          </a:p>
        </p:txBody>
      </p:sp>
      <p:sp>
        <p:nvSpPr>
          <p:cNvPr id="5" name="页脚占位符 4">
            <a:extLst>
              <a:ext uri="{FF2B5EF4-FFF2-40B4-BE49-F238E27FC236}">
                <a16:creationId xmlns="" xmlns:a16="http://schemas.microsoft.com/office/drawing/2014/main" id="{9462B18B-B123-42AB-B26F-E1242051B52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73A8EB5B-BEFA-443E-868E-3F45CE2D30A1}"/>
              </a:ext>
            </a:extLst>
          </p:cNvPr>
          <p:cNvSpPr>
            <a:spLocks noGrp="1"/>
          </p:cNvSpPr>
          <p:nvPr>
            <p:ph type="sldNum" sz="quarter" idx="12"/>
          </p:nvPr>
        </p:nvSpPr>
        <p:spPr/>
        <p:txBody>
          <a:bodyPr/>
          <a:lstStyle/>
          <a:p>
            <a:fld id="{12C9068E-FEF9-420E-815E-F7A978C5E7DB}" type="slidenum">
              <a:rPr lang="zh-CN" altLang="en-US" smtClean="0"/>
              <a:t>‹#›</a:t>
            </a:fld>
            <a:endParaRPr lang="zh-CN" altLang="en-US"/>
          </a:p>
        </p:txBody>
      </p:sp>
    </p:spTree>
    <p:extLst>
      <p:ext uri="{BB962C8B-B14F-4D97-AF65-F5344CB8AC3E}">
        <p14:creationId xmlns:p14="http://schemas.microsoft.com/office/powerpoint/2010/main" val="353812015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a16="http://schemas.microsoft.com/office/drawing/2014/main" id="{297D0F0F-38E6-4112-A06E-340B025DB421}"/>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 xmlns:a16="http://schemas.microsoft.com/office/drawing/2014/main" id="{D42197B8-48BF-434B-9AD5-D4D24732F176}"/>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E9B18F67-8959-48A7-8E73-31AB98F5B198}"/>
              </a:ext>
            </a:extLst>
          </p:cNvPr>
          <p:cNvSpPr>
            <a:spLocks noGrp="1"/>
          </p:cNvSpPr>
          <p:nvPr>
            <p:ph type="dt" sz="half" idx="10"/>
          </p:nvPr>
        </p:nvSpPr>
        <p:spPr/>
        <p:txBody>
          <a:bodyPr/>
          <a:lstStyle/>
          <a:p>
            <a:fld id="{3FC42C9F-BA7D-41D7-8EC3-B458C4469965}" type="datetimeFigureOut">
              <a:rPr lang="zh-CN" altLang="en-US" smtClean="0"/>
              <a:t>2020/3/1</a:t>
            </a:fld>
            <a:endParaRPr lang="zh-CN" altLang="en-US"/>
          </a:p>
        </p:txBody>
      </p:sp>
      <p:sp>
        <p:nvSpPr>
          <p:cNvPr id="5" name="页脚占位符 4">
            <a:extLst>
              <a:ext uri="{FF2B5EF4-FFF2-40B4-BE49-F238E27FC236}">
                <a16:creationId xmlns="" xmlns:a16="http://schemas.microsoft.com/office/drawing/2014/main" id="{77190AF7-DED9-48B5-923F-7171BB2120D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9999CDE2-6E2C-41C4-B7D5-1C8DD3E84F03}"/>
              </a:ext>
            </a:extLst>
          </p:cNvPr>
          <p:cNvSpPr>
            <a:spLocks noGrp="1"/>
          </p:cNvSpPr>
          <p:nvPr>
            <p:ph type="sldNum" sz="quarter" idx="12"/>
          </p:nvPr>
        </p:nvSpPr>
        <p:spPr/>
        <p:txBody>
          <a:bodyPr/>
          <a:lstStyle/>
          <a:p>
            <a:fld id="{12C9068E-FEF9-420E-815E-F7A978C5E7DB}" type="slidenum">
              <a:rPr lang="zh-CN" altLang="en-US" smtClean="0"/>
              <a:t>‹#›</a:t>
            </a:fld>
            <a:endParaRPr lang="zh-CN" altLang="en-US"/>
          </a:p>
        </p:txBody>
      </p:sp>
    </p:spTree>
    <p:extLst>
      <p:ext uri="{BB962C8B-B14F-4D97-AF65-F5344CB8AC3E}">
        <p14:creationId xmlns:p14="http://schemas.microsoft.com/office/powerpoint/2010/main" val="375740145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Only">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09600" y="144463"/>
            <a:ext cx="10972800" cy="59817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pPr lvl="0"/>
            <a:fld id="{BB962C8B-B14F-4D97-AF65-F5344CB8AC3E}" type="datetime1">
              <a:rPr lang="zh-CN" altLang="en-US"/>
              <a:t>2020/3/1</a:t>
            </a:fld>
            <a:endParaRPr lang="zh-CN" altLang="en-US"/>
          </a:p>
        </p:txBody>
      </p:sp>
      <p:sp>
        <p:nvSpPr>
          <p:cNvPr id="4" name="页脚占位符 3"/>
          <p:cNvSpPr>
            <a:spLocks noGrp="1"/>
          </p:cNvSpPr>
          <p:nvPr>
            <p:ph type="ftr" sz="quarter" idx="11"/>
          </p:nvPr>
        </p:nvSpPr>
        <p:spPr/>
        <p:txBody>
          <a:bodyPr/>
          <a:lstStyle/>
          <a:p>
            <a:pPr lvl="0"/>
            <a:endParaRPr lang="zh-CN" altLang="en-US"/>
          </a:p>
        </p:txBody>
      </p:sp>
      <p:sp>
        <p:nvSpPr>
          <p:cNvPr id="5" name="灯片编号占位符 4"/>
          <p:cNvSpPr>
            <a:spLocks noGrp="1"/>
          </p:cNvSpPr>
          <p:nvPr>
            <p:ph type="sldNum" sz="quarter" idx="12"/>
          </p:nvPr>
        </p:nvSpPr>
        <p:spPr/>
        <p:txBody>
          <a:bodyPr/>
          <a:lstStyle/>
          <a:p>
            <a:pPr lvl="0"/>
            <a:fld id="{9A0DB2DC-4C9A-4742-B13C-FB6460FD3503}" type="slidenum">
              <a:rPr lang="zh-CN" altLang="en-US"/>
              <a:t>‹#›</a:t>
            </a:fld>
            <a:endParaRPr lang="zh-CN" altLang="en-US"/>
          </a:p>
        </p:txBody>
      </p:sp>
    </p:spTree>
    <p:extLst>
      <p:ext uri="{BB962C8B-B14F-4D97-AF65-F5344CB8AC3E}">
        <p14:creationId xmlns:p14="http://schemas.microsoft.com/office/powerpoint/2010/main" val="2968652079"/>
      </p:ext>
    </p:extLst>
  </p:cSld>
  <p:clrMapOvr>
    <a:masterClrMapping/>
  </p:clrMapOvr>
  <p:transition>
    <p:fade thruBlk="1"/>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BB962C8B-B14F-4D97-AF65-F5344CB8AC3E}" type="datetime1">
              <a:rPr lang="zh-CN" altLang="en-US" dirty="0">
                <a:solidFill>
                  <a:srgbClr val="000000"/>
                </a:solidFill>
              </a:rPr>
              <a:pPr/>
              <a:t>2020/3/1</a:t>
            </a:fld>
            <a:endParaRPr lang="zh-CN" altLang="en-US" dirty="0">
              <a:solidFill>
                <a:srgbClr val="000000"/>
              </a:solidFill>
            </a:endParaRPr>
          </a:p>
        </p:txBody>
      </p:sp>
      <p:sp>
        <p:nvSpPr>
          <p:cNvPr id="5" name="页脚占位符 4"/>
          <p:cNvSpPr>
            <a:spLocks noGrp="1"/>
          </p:cNvSpPr>
          <p:nvPr>
            <p:ph type="ftr" sz="quarter" idx="11"/>
          </p:nvPr>
        </p:nvSpPr>
        <p:spPr/>
        <p:txBody>
          <a:bodyPr/>
          <a:lstStyle/>
          <a:p>
            <a:endParaRPr lang="zh-CN" altLang="en-US" dirty="0">
              <a:solidFill>
                <a:srgbClr val="000000"/>
              </a:solidFill>
            </a:endParaRPr>
          </a:p>
        </p:txBody>
      </p:sp>
      <p:sp>
        <p:nvSpPr>
          <p:cNvPr id="6" name="灯片编号占位符 5"/>
          <p:cNvSpPr>
            <a:spLocks noGrp="1"/>
          </p:cNvSpPr>
          <p:nvPr>
            <p:ph type="sldNum" sz="quarter" idx="12"/>
          </p:nvPr>
        </p:nvSpPr>
        <p:spPr/>
        <p:txBody>
          <a:bodyPr/>
          <a:lstStyle/>
          <a:p>
            <a:fld id="{9A0DB2DC-4C9A-4742-B13C-FB6460FD3503}" type="slidenum">
              <a:rPr lang="zh-CN" altLang="en-US" dirty="0">
                <a:solidFill>
                  <a:srgbClr val="000000"/>
                </a:solidFill>
              </a:rPr>
              <a:pPr/>
              <a:t>‹#›</a:t>
            </a:fld>
            <a:endParaRPr lang="zh-CN" altLang="en-US" dirty="0">
              <a:solidFill>
                <a:srgbClr val="000000"/>
              </a:solidFill>
            </a:endParaRPr>
          </a:p>
        </p:txBody>
      </p:sp>
    </p:spTree>
    <p:extLst>
      <p:ext uri="{BB962C8B-B14F-4D97-AF65-F5344CB8AC3E}">
        <p14:creationId xmlns:p14="http://schemas.microsoft.com/office/powerpoint/2010/main" val="83367558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B962C8B-B14F-4D97-AF65-F5344CB8AC3E}" type="datetime1">
              <a:rPr lang="zh-CN" altLang="en-US" dirty="0">
                <a:solidFill>
                  <a:srgbClr val="000000"/>
                </a:solidFill>
              </a:rPr>
              <a:pPr/>
              <a:t>2020/3/1</a:t>
            </a:fld>
            <a:endParaRPr lang="zh-CN" altLang="en-US" dirty="0">
              <a:solidFill>
                <a:srgbClr val="000000"/>
              </a:solidFill>
            </a:endParaRPr>
          </a:p>
        </p:txBody>
      </p:sp>
      <p:sp>
        <p:nvSpPr>
          <p:cNvPr id="5" name="页脚占位符 4"/>
          <p:cNvSpPr>
            <a:spLocks noGrp="1"/>
          </p:cNvSpPr>
          <p:nvPr>
            <p:ph type="ftr" sz="quarter" idx="11"/>
          </p:nvPr>
        </p:nvSpPr>
        <p:spPr/>
        <p:txBody>
          <a:bodyPr/>
          <a:lstStyle/>
          <a:p>
            <a:endParaRPr lang="zh-CN" altLang="en-US" dirty="0">
              <a:solidFill>
                <a:srgbClr val="000000"/>
              </a:solidFill>
            </a:endParaRPr>
          </a:p>
        </p:txBody>
      </p:sp>
      <p:sp>
        <p:nvSpPr>
          <p:cNvPr id="6" name="灯片编号占位符 5"/>
          <p:cNvSpPr>
            <a:spLocks noGrp="1"/>
          </p:cNvSpPr>
          <p:nvPr>
            <p:ph type="sldNum" sz="quarter" idx="12"/>
          </p:nvPr>
        </p:nvSpPr>
        <p:spPr/>
        <p:txBody>
          <a:bodyPr/>
          <a:lstStyle/>
          <a:p>
            <a:fld id="{9A0DB2DC-4C9A-4742-B13C-FB6460FD3503}" type="slidenum">
              <a:rPr lang="zh-CN" altLang="en-US" dirty="0">
                <a:solidFill>
                  <a:srgbClr val="000000"/>
                </a:solidFill>
              </a:rPr>
              <a:pPr/>
              <a:t>‹#›</a:t>
            </a:fld>
            <a:endParaRPr lang="zh-CN" altLang="en-US" dirty="0">
              <a:solidFill>
                <a:srgbClr val="000000"/>
              </a:solidFill>
            </a:endParaRPr>
          </a:p>
        </p:txBody>
      </p:sp>
    </p:spTree>
    <p:extLst>
      <p:ext uri="{BB962C8B-B14F-4D97-AF65-F5344CB8AC3E}">
        <p14:creationId xmlns:p14="http://schemas.microsoft.com/office/powerpoint/2010/main" val="56471399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9"/>
            <a:ext cx="105156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4"/>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BB962C8B-B14F-4D97-AF65-F5344CB8AC3E}" type="datetime1">
              <a:rPr lang="zh-CN" altLang="en-US" dirty="0">
                <a:solidFill>
                  <a:srgbClr val="000000"/>
                </a:solidFill>
              </a:rPr>
              <a:pPr/>
              <a:t>2020/3/1</a:t>
            </a:fld>
            <a:endParaRPr lang="zh-CN" altLang="en-US" dirty="0">
              <a:solidFill>
                <a:srgbClr val="000000"/>
              </a:solidFill>
            </a:endParaRPr>
          </a:p>
        </p:txBody>
      </p:sp>
      <p:sp>
        <p:nvSpPr>
          <p:cNvPr id="5" name="页脚占位符 4"/>
          <p:cNvSpPr>
            <a:spLocks noGrp="1"/>
          </p:cNvSpPr>
          <p:nvPr>
            <p:ph type="ftr" sz="quarter" idx="11"/>
          </p:nvPr>
        </p:nvSpPr>
        <p:spPr/>
        <p:txBody>
          <a:bodyPr/>
          <a:lstStyle/>
          <a:p>
            <a:endParaRPr lang="zh-CN" altLang="en-US" dirty="0">
              <a:solidFill>
                <a:srgbClr val="000000"/>
              </a:solidFill>
            </a:endParaRPr>
          </a:p>
        </p:txBody>
      </p:sp>
      <p:sp>
        <p:nvSpPr>
          <p:cNvPr id="6" name="灯片编号占位符 5"/>
          <p:cNvSpPr>
            <a:spLocks noGrp="1"/>
          </p:cNvSpPr>
          <p:nvPr>
            <p:ph type="sldNum" sz="quarter" idx="12"/>
          </p:nvPr>
        </p:nvSpPr>
        <p:spPr/>
        <p:txBody>
          <a:bodyPr/>
          <a:lstStyle/>
          <a:p>
            <a:fld id="{9A0DB2DC-4C9A-4742-B13C-FB6460FD3503}" type="slidenum">
              <a:rPr lang="zh-CN" altLang="en-US" dirty="0">
                <a:solidFill>
                  <a:srgbClr val="000000"/>
                </a:solidFill>
              </a:rPr>
              <a:pPr/>
              <a:t>‹#›</a:t>
            </a:fld>
            <a:endParaRPr lang="zh-CN" altLang="en-US" dirty="0">
              <a:solidFill>
                <a:srgbClr val="000000"/>
              </a:solidFill>
            </a:endParaRPr>
          </a:p>
        </p:txBody>
      </p:sp>
    </p:spTree>
    <p:extLst>
      <p:ext uri="{BB962C8B-B14F-4D97-AF65-F5344CB8AC3E}">
        <p14:creationId xmlns:p14="http://schemas.microsoft.com/office/powerpoint/2010/main" val="376752964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76672"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205728" y="1600201"/>
            <a:ext cx="5376672"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B962C8B-B14F-4D97-AF65-F5344CB8AC3E}" type="datetime1">
              <a:rPr lang="zh-CN" altLang="en-US" dirty="0">
                <a:solidFill>
                  <a:srgbClr val="000000"/>
                </a:solidFill>
              </a:rPr>
              <a:pPr/>
              <a:t>2020/3/1</a:t>
            </a:fld>
            <a:endParaRPr lang="zh-CN" altLang="en-US" dirty="0">
              <a:solidFill>
                <a:srgbClr val="000000"/>
              </a:solidFill>
            </a:endParaRPr>
          </a:p>
        </p:txBody>
      </p:sp>
      <p:sp>
        <p:nvSpPr>
          <p:cNvPr id="6" name="页脚占位符 5"/>
          <p:cNvSpPr>
            <a:spLocks noGrp="1"/>
          </p:cNvSpPr>
          <p:nvPr>
            <p:ph type="ftr" sz="quarter" idx="11"/>
          </p:nvPr>
        </p:nvSpPr>
        <p:spPr/>
        <p:txBody>
          <a:bodyPr/>
          <a:lstStyle/>
          <a:p>
            <a:endParaRPr lang="zh-CN" altLang="en-US" dirty="0">
              <a:solidFill>
                <a:srgbClr val="000000"/>
              </a:solidFill>
            </a:endParaRPr>
          </a:p>
        </p:txBody>
      </p:sp>
      <p:sp>
        <p:nvSpPr>
          <p:cNvPr id="7" name="灯片编号占位符 6"/>
          <p:cNvSpPr>
            <a:spLocks noGrp="1"/>
          </p:cNvSpPr>
          <p:nvPr>
            <p:ph type="sldNum" sz="quarter" idx="12"/>
          </p:nvPr>
        </p:nvSpPr>
        <p:spPr/>
        <p:txBody>
          <a:bodyPr/>
          <a:lstStyle/>
          <a:p>
            <a:fld id="{9A0DB2DC-4C9A-4742-B13C-FB6460FD3503}" type="slidenum">
              <a:rPr lang="zh-CN" altLang="en-US" dirty="0">
                <a:solidFill>
                  <a:srgbClr val="000000"/>
                </a:solidFill>
              </a:rPr>
              <a:pPr/>
              <a:t>‹#›</a:t>
            </a:fld>
            <a:endParaRPr lang="zh-CN" altLang="en-US" dirty="0">
              <a:solidFill>
                <a:srgbClr val="000000"/>
              </a:solidFill>
            </a:endParaRPr>
          </a:p>
        </p:txBody>
      </p:sp>
    </p:spTree>
    <p:extLst>
      <p:ext uri="{BB962C8B-B14F-4D97-AF65-F5344CB8AC3E}">
        <p14:creationId xmlns:p14="http://schemas.microsoft.com/office/powerpoint/2010/main" val="14951347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6EAC4988-D767-4E81-AC7D-D4DF877705E2}"/>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08502B7F-6287-4F32-AF22-72F09D143717}"/>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819E156E-CDAB-4BF3-8229-A9DBAB369966}"/>
              </a:ext>
            </a:extLst>
          </p:cNvPr>
          <p:cNvSpPr>
            <a:spLocks noGrp="1"/>
          </p:cNvSpPr>
          <p:nvPr>
            <p:ph type="dt" sz="half" idx="10"/>
          </p:nvPr>
        </p:nvSpPr>
        <p:spPr/>
        <p:txBody>
          <a:bodyPr/>
          <a:lstStyle/>
          <a:p>
            <a:fld id="{3FC42C9F-BA7D-41D7-8EC3-B458C4469965}" type="datetimeFigureOut">
              <a:rPr lang="zh-CN" altLang="en-US" smtClean="0"/>
              <a:t>2020/3/1</a:t>
            </a:fld>
            <a:endParaRPr lang="zh-CN" altLang="en-US"/>
          </a:p>
        </p:txBody>
      </p:sp>
      <p:sp>
        <p:nvSpPr>
          <p:cNvPr id="5" name="页脚占位符 4">
            <a:extLst>
              <a:ext uri="{FF2B5EF4-FFF2-40B4-BE49-F238E27FC236}">
                <a16:creationId xmlns="" xmlns:a16="http://schemas.microsoft.com/office/drawing/2014/main" id="{644210DE-548D-404F-ADA1-ECC257E35B9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E5132C0A-010D-45F6-AE75-D235DCF0AFBD}"/>
              </a:ext>
            </a:extLst>
          </p:cNvPr>
          <p:cNvSpPr>
            <a:spLocks noGrp="1"/>
          </p:cNvSpPr>
          <p:nvPr>
            <p:ph type="sldNum" sz="quarter" idx="12"/>
          </p:nvPr>
        </p:nvSpPr>
        <p:spPr/>
        <p:txBody>
          <a:bodyPr/>
          <a:lstStyle/>
          <a:p>
            <a:fld id="{12C9068E-FEF9-420E-815E-F7A978C5E7DB}" type="slidenum">
              <a:rPr lang="zh-CN" altLang="en-US" smtClean="0"/>
              <a:t>‹#›</a:t>
            </a:fld>
            <a:endParaRPr lang="zh-CN" altLang="en-US"/>
          </a:p>
        </p:txBody>
      </p:sp>
      <p:pic>
        <p:nvPicPr>
          <p:cNvPr id="7" name="图片 6">
            <a:extLst>
              <a:ext uri="{FF2B5EF4-FFF2-40B4-BE49-F238E27FC236}">
                <a16:creationId xmlns="" xmlns:a16="http://schemas.microsoft.com/office/drawing/2014/main" id="{9FE9F057-2D2F-49CC-A6E0-4D7A95AC75FA}"/>
              </a:ext>
            </a:extLst>
          </p:cNvPr>
          <p:cNvPicPr>
            <a:picLocks noChangeAspect="1"/>
          </p:cNvPicPr>
          <p:nvPr userDrawn="1"/>
        </p:nvPicPr>
        <p:blipFill>
          <a:blip r:embed="rId2"/>
          <a:stretch>
            <a:fillRect/>
          </a:stretch>
        </p:blipFill>
        <p:spPr>
          <a:xfrm>
            <a:off x="426229" y="395977"/>
            <a:ext cx="11339543" cy="6066046"/>
          </a:xfrm>
          <a:prstGeom prst="rect">
            <a:avLst/>
          </a:prstGeom>
        </p:spPr>
      </p:pic>
    </p:spTree>
    <p:extLst>
      <p:ext uri="{BB962C8B-B14F-4D97-AF65-F5344CB8AC3E}">
        <p14:creationId xmlns:p14="http://schemas.microsoft.com/office/powerpoint/2010/main" val="148331515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6"/>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5" y="1778438"/>
            <a:ext cx="4873575"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4" name="内容占位符 3"/>
          <p:cNvSpPr>
            <a:spLocks noGrp="1"/>
          </p:cNvSpPr>
          <p:nvPr>
            <p:ph sz="half" idx="2"/>
          </p:nvPr>
        </p:nvSpPr>
        <p:spPr>
          <a:xfrm>
            <a:off x="1186775" y="2665379"/>
            <a:ext cx="4873575"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939"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6" name="内容占位符 5"/>
          <p:cNvSpPr>
            <a:spLocks noGrp="1"/>
          </p:cNvSpPr>
          <p:nvPr>
            <p:ph sz="quarter" idx="4"/>
          </p:nvPr>
        </p:nvSpPr>
        <p:spPr>
          <a:xfrm>
            <a:off x="6256939"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B962C8B-B14F-4D97-AF65-F5344CB8AC3E}" type="datetime1">
              <a:rPr lang="zh-CN" altLang="en-US" dirty="0">
                <a:solidFill>
                  <a:srgbClr val="000000"/>
                </a:solidFill>
              </a:rPr>
              <a:pPr/>
              <a:t>2020/3/1</a:t>
            </a:fld>
            <a:endParaRPr lang="zh-CN" altLang="en-US" dirty="0">
              <a:solidFill>
                <a:srgbClr val="000000"/>
              </a:solidFill>
            </a:endParaRPr>
          </a:p>
        </p:txBody>
      </p:sp>
      <p:sp>
        <p:nvSpPr>
          <p:cNvPr id="8" name="页脚占位符 7"/>
          <p:cNvSpPr>
            <a:spLocks noGrp="1"/>
          </p:cNvSpPr>
          <p:nvPr>
            <p:ph type="ftr" sz="quarter" idx="11"/>
          </p:nvPr>
        </p:nvSpPr>
        <p:spPr/>
        <p:txBody>
          <a:bodyPr/>
          <a:lstStyle/>
          <a:p>
            <a:endParaRPr lang="zh-CN" altLang="en-US" dirty="0">
              <a:solidFill>
                <a:srgbClr val="000000"/>
              </a:solidFill>
            </a:endParaRPr>
          </a:p>
        </p:txBody>
      </p:sp>
      <p:sp>
        <p:nvSpPr>
          <p:cNvPr id="9" name="灯片编号占位符 8"/>
          <p:cNvSpPr>
            <a:spLocks noGrp="1"/>
          </p:cNvSpPr>
          <p:nvPr>
            <p:ph type="sldNum" sz="quarter" idx="12"/>
          </p:nvPr>
        </p:nvSpPr>
        <p:spPr/>
        <p:txBody>
          <a:bodyPr/>
          <a:lstStyle/>
          <a:p>
            <a:fld id="{9A0DB2DC-4C9A-4742-B13C-FB6460FD3503}" type="slidenum">
              <a:rPr lang="zh-CN" altLang="en-US" dirty="0">
                <a:solidFill>
                  <a:srgbClr val="000000"/>
                </a:solidFill>
              </a:rPr>
              <a:pPr/>
              <a:t>‹#›</a:t>
            </a:fld>
            <a:endParaRPr lang="zh-CN" altLang="en-US" dirty="0">
              <a:solidFill>
                <a:srgbClr val="000000"/>
              </a:solidFill>
            </a:endParaRPr>
          </a:p>
        </p:txBody>
      </p:sp>
    </p:spTree>
    <p:extLst>
      <p:ext uri="{BB962C8B-B14F-4D97-AF65-F5344CB8AC3E}">
        <p14:creationId xmlns:p14="http://schemas.microsoft.com/office/powerpoint/2010/main" val="415612699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B962C8B-B14F-4D97-AF65-F5344CB8AC3E}" type="datetime1">
              <a:rPr lang="zh-CN" altLang="en-US" dirty="0">
                <a:solidFill>
                  <a:srgbClr val="000000"/>
                </a:solidFill>
              </a:rPr>
              <a:pPr/>
              <a:t>2020/3/1</a:t>
            </a:fld>
            <a:endParaRPr lang="zh-CN" altLang="en-US" dirty="0">
              <a:solidFill>
                <a:srgbClr val="000000"/>
              </a:solidFill>
            </a:endParaRPr>
          </a:p>
        </p:txBody>
      </p:sp>
      <p:sp>
        <p:nvSpPr>
          <p:cNvPr id="4" name="页脚占位符 3"/>
          <p:cNvSpPr>
            <a:spLocks noGrp="1"/>
          </p:cNvSpPr>
          <p:nvPr>
            <p:ph type="ftr" sz="quarter" idx="11"/>
          </p:nvPr>
        </p:nvSpPr>
        <p:spPr/>
        <p:txBody>
          <a:bodyPr/>
          <a:lstStyle/>
          <a:p>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fld id="{9A0DB2DC-4C9A-4742-B13C-FB6460FD3503}" type="slidenum">
              <a:rPr lang="zh-CN" altLang="en-US" dirty="0">
                <a:solidFill>
                  <a:srgbClr val="000000"/>
                </a:solidFill>
              </a:rPr>
              <a:pPr/>
              <a:t>‹#›</a:t>
            </a:fld>
            <a:endParaRPr lang="zh-CN" altLang="en-US" dirty="0">
              <a:solidFill>
                <a:srgbClr val="000000"/>
              </a:solidFill>
            </a:endParaRPr>
          </a:p>
        </p:txBody>
      </p:sp>
    </p:spTree>
    <p:extLst>
      <p:ext uri="{BB962C8B-B14F-4D97-AF65-F5344CB8AC3E}">
        <p14:creationId xmlns:p14="http://schemas.microsoft.com/office/powerpoint/2010/main" val="129388805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B962C8B-B14F-4D97-AF65-F5344CB8AC3E}" type="datetime1">
              <a:rPr lang="zh-CN" altLang="en-US" dirty="0">
                <a:solidFill>
                  <a:srgbClr val="000000"/>
                </a:solidFill>
              </a:rPr>
              <a:pPr/>
              <a:t>2020/3/1</a:t>
            </a:fld>
            <a:endParaRPr lang="zh-CN" altLang="en-US" dirty="0">
              <a:solidFill>
                <a:srgbClr val="000000"/>
              </a:solidFill>
            </a:endParaRPr>
          </a:p>
        </p:txBody>
      </p:sp>
      <p:sp>
        <p:nvSpPr>
          <p:cNvPr id="3" name="页脚占位符 2"/>
          <p:cNvSpPr>
            <a:spLocks noGrp="1"/>
          </p:cNvSpPr>
          <p:nvPr>
            <p:ph type="ftr" sz="quarter" idx="11"/>
          </p:nvPr>
        </p:nvSpPr>
        <p:spPr/>
        <p:txBody>
          <a:bodyPr/>
          <a:lstStyle/>
          <a:p>
            <a:endParaRPr lang="zh-CN" altLang="en-US" dirty="0">
              <a:solidFill>
                <a:srgbClr val="000000"/>
              </a:solidFill>
            </a:endParaRPr>
          </a:p>
        </p:txBody>
      </p:sp>
      <p:sp>
        <p:nvSpPr>
          <p:cNvPr id="4" name="灯片编号占位符 3"/>
          <p:cNvSpPr>
            <a:spLocks noGrp="1"/>
          </p:cNvSpPr>
          <p:nvPr>
            <p:ph type="sldNum" sz="quarter" idx="12"/>
          </p:nvPr>
        </p:nvSpPr>
        <p:spPr/>
        <p:txBody>
          <a:bodyPr/>
          <a:lstStyle/>
          <a:p>
            <a:fld id="{9A0DB2DC-4C9A-4742-B13C-FB6460FD3503}" type="slidenum">
              <a:rPr lang="zh-CN" altLang="en-US" dirty="0">
                <a:solidFill>
                  <a:srgbClr val="000000"/>
                </a:solidFill>
              </a:rPr>
              <a:pPr/>
              <a:t>‹#›</a:t>
            </a:fld>
            <a:endParaRPr lang="zh-CN" altLang="en-US" dirty="0">
              <a:solidFill>
                <a:srgbClr val="000000"/>
              </a:solidFill>
            </a:endParaRPr>
          </a:p>
        </p:txBody>
      </p:sp>
    </p:spTree>
    <p:extLst>
      <p:ext uri="{BB962C8B-B14F-4D97-AF65-F5344CB8AC3E}">
        <p14:creationId xmlns:p14="http://schemas.microsoft.com/office/powerpoint/2010/main" val="137135988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6"/>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B962C8B-B14F-4D97-AF65-F5344CB8AC3E}" type="datetime1">
              <a:rPr lang="zh-CN" altLang="en-US" dirty="0">
                <a:solidFill>
                  <a:srgbClr val="000000"/>
                </a:solidFill>
              </a:rPr>
              <a:pPr/>
              <a:t>2020/3/1</a:t>
            </a:fld>
            <a:endParaRPr lang="zh-CN" altLang="en-US" dirty="0">
              <a:solidFill>
                <a:srgbClr val="000000"/>
              </a:solidFill>
            </a:endParaRPr>
          </a:p>
        </p:txBody>
      </p:sp>
      <p:sp>
        <p:nvSpPr>
          <p:cNvPr id="6" name="页脚占位符 5"/>
          <p:cNvSpPr>
            <a:spLocks noGrp="1"/>
          </p:cNvSpPr>
          <p:nvPr>
            <p:ph type="ftr" sz="quarter" idx="11"/>
          </p:nvPr>
        </p:nvSpPr>
        <p:spPr/>
        <p:txBody>
          <a:bodyPr/>
          <a:lstStyle/>
          <a:p>
            <a:endParaRPr lang="zh-CN" altLang="en-US" dirty="0">
              <a:solidFill>
                <a:srgbClr val="000000"/>
              </a:solidFill>
            </a:endParaRPr>
          </a:p>
        </p:txBody>
      </p:sp>
      <p:sp>
        <p:nvSpPr>
          <p:cNvPr id="7" name="灯片编号占位符 6"/>
          <p:cNvSpPr>
            <a:spLocks noGrp="1"/>
          </p:cNvSpPr>
          <p:nvPr>
            <p:ph type="sldNum" sz="quarter" idx="12"/>
          </p:nvPr>
        </p:nvSpPr>
        <p:spPr/>
        <p:txBody>
          <a:bodyPr/>
          <a:lstStyle/>
          <a:p>
            <a:fld id="{9A0DB2DC-4C9A-4742-B13C-FB6460FD3503}" type="slidenum">
              <a:rPr lang="zh-CN" altLang="en-US" dirty="0">
                <a:solidFill>
                  <a:srgbClr val="000000"/>
                </a:solidFill>
              </a:rPr>
              <a:pPr/>
              <a:t>‹#›</a:t>
            </a:fld>
            <a:endParaRPr lang="zh-CN" altLang="en-US" dirty="0">
              <a:solidFill>
                <a:srgbClr val="000000"/>
              </a:solidFill>
            </a:endParaRPr>
          </a:p>
        </p:txBody>
      </p:sp>
    </p:spTree>
    <p:extLst>
      <p:ext uri="{BB962C8B-B14F-4D97-AF65-F5344CB8AC3E}">
        <p14:creationId xmlns:p14="http://schemas.microsoft.com/office/powerpoint/2010/main" val="266714804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B962C8B-B14F-4D97-AF65-F5344CB8AC3E}" type="datetime1">
              <a:rPr lang="zh-CN" altLang="en-US" dirty="0">
                <a:solidFill>
                  <a:srgbClr val="000000"/>
                </a:solidFill>
              </a:rPr>
              <a:pPr/>
              <a:t>2020/3/1</a:t>
            </a:fld>
            <a:endParaRPr lang="zh-CN" altLang="en-US" dirty="0">
              <a:solidFill>
                <a:srgbClr val="000000"/>
              </a:solidFill>
            </a:endParaRPr>
          </a:p>
        </p:txBody>
      </p:sp>
      <p:sp>
        <p:nvSpPr>
          <p:cNvPr id="6" name="页脚占位符 5"/>
          <p:cNvSpPr>
            <a:spLocks noGrp="1"/>
          </p:cNvSpPr>
          <p:nvPr>
            <p:ph type="ftr" sz="quarter" idx="11"/>
          </p:nvPr>
        </p:nvSpPr>
        <p:spPr/>
        <p:txBody>
          <a:bodyPr/>
          <a:lstStyle/>
          <a:p>
            <a:endParaRPr lang="zh-CN" altLang="en-US" dirty="0">
              <a:solidFill>
                <a:srgbClr val="000000"/>
              </a:solidFill>
            </a:endParaRPr>
          </a:p>
        </p:txBody>
      </p:sp>
      <p:sp>
        <p:nvSpPr>
          <p:cNvPr id="7" name="灯片编号占位符 6"/>
          <p:cNvSpPr>
            <a:spLocks noGrp="1"/>
          </p:cNvSpPr>
          <p:nvPr>
            <p:ph type="sldNum" sz="quarter" idx="12"/>
          </p:nvPr>
        </p:nvSpPr>
        <p:spPr/>
        <p:txBody>
          <a:bodyPr/>
          <a:lstStyle/>
          <a:p>
            <a:fld id="{9A0DB2DC-4C9A-4742-B13C-FB6460FD3503}" type="slidenum">
              <a:rPr lang="zh-CN" altLang="en-US" dirty="0">
                <a:solidFill>
                  <a:srgbClr val="000000"/>
                </a:solidFill>
              </a:rPr>
              <a:pPr/>
              <a:t>‹#›</a:t>
            </a:fld>
            <a:endParaRPr lang="zh-CN" altLang="en-US" dirty="0">
              <a:solidFill>
                <a:srgbClr val="000000"/>
              </a:solidFill>
            </a:endParaRPr>
          </a:p>
        </p:txBody>
      </p:sp>
    </p:spTree>
    <p:extLst>
      <p:ext uri="{BB962C8B-B14F-4D97-AF65-F5344CB8AC3E}">
        <p14:creationId xmlns:p14="http://schemas.microsoft.com/office/powerpoint/2010/main" val="225969097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B962C8B-B14F-4D97-AF65-F5344CB8AC3E}" type="datetime1">
              <a:rPr lang="zh-CN" altLang="en-US" dirty="0">
                <a:solidFill>
                  <a:srgbClr val="000000"/>
                </a:solidFill>
              </a:rPr>
              <a:pPr/>
              <a:t>2020/3/1</a:t>
            </a:fld>
            <a:endParaRPr lang="zh-CN" altLang="en-US" dirty="0">
              <a:solidFill>
                <a:srgbClr val="000000"/>
              </a:solidFill>
            </a:endParaRPr>
          </a:p>
        </p:txBody>
      </p:sp>
      <p:sp>
        <p:nvSpPr>
          <p:cNvPr id="5" name="页脚占位符 4"/>
          <p:cNvSpPr>
            <a:spLocks noGrp="1"/>
          </p:cNvSpPr>
          <p:nvPr>
            <p:ph type="ftr" sz="quarter" idx="11"/>
          </p:nvPr>
        </p:nvSpPr>
        <p:spPr/>
        <p:txBody>
          <a:bodyPr/>
          <a:lstStyle/>
          <a:p>
            <a:endParaRPr lang="zh-CN" altLang="en-US" dirty="0">
              <a:solidFill>
                <a:srgbClr val="000000"/>
              </a:solidFill>
            </a:endParaRPr>
          </a:p>
        </p:txBody>
      </p:sp>
      <p:sp>
        <p:nvSpPr>
          <p:cNvPr id="6" name="灯片编号占位符 5"/>
          <p:cNvSpPr>
            <a:spLocks noGrp="1"/>
          </p:cNvSpPr>
          <p:nvPr>
            <p:ph type="sldNum" sz="quarter" idx="12"/>
          </p:nvPr>
        </p:nvSpPr>
        <p:spPr/>
        <p:txBody>
          <a:bodyPr/>
          <a:lstStyle/>
          <a:p>
            <a:fld id="{9A0DB2DC-4C9A-4742-B13C-FB6460FD3503}" type="slidenum">
              <a:rPr lang="zh-CN" altLang="en-US" dirty="0">
                <a:solidFill>
                  <a:srgbClr val="000000"/>
                </a:solidFill>
              </a:rPr>
              <a:pPr/>
              <a:t>‹#›</a:t>
            </a:fld>
            <a:endParaRPr lang="zh-CN" altLang="en-US" dirty="0">
              <a:solidFill>
                <a:srgbClr val="000000"/>
              </a:solidFill>
            </a:endParaRPr>
          </a:p>
        </p:txBody>
      </p:sp>
    </p:spTree>
    <p:extLst>
      <p:ext uri="{BB962C8B-B14F-4D97-AF65-F5344CB8AC3E}">
        <p14:creationId xmlns:p14="http://schemas.microsoft.com/office/powerpoint/2010/main" val="334339077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70573"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B962C8B-B14F-4D97-AF65-F5344CB8AC3E}" type="datetime1">
              <a:rPr lang="zh-CN" altLang="en-US" dirty="0">
                <a:solidFill>
                  <a:srgbClr val="000000"/>
                </a:solidFill>
              </a:rPr>
              <a:pPr/>
              <a:t>2020/3/1</a:t>
            </a:fld>
            <a:endParaRPr lang="zh-CN" altLang="en-US" dirty="0">
              <a:solidFill>
                <a:srgbClr val="000000"/>
              </a:solidFill>
            </a:endParaRPr>
          </a:p>
        </p:txBody>
      </p:sp>
      <p:sp>
        <p:nvSpPr>
          <p:cNvPr id="5" name="页脚占位符 4"/>
          <p:cNvSpPr>
            <a:spLocks noGrp="1"/>
          </p:cNvSpPr>
          <p:nvPr>
            <p:ph type="ftr" sz="quarter" idx="11"/>
          </p:nvPr>
        </p:nvSpPr>
        <p:spPr/>
        <p:txBody>
          <a:bodyPr/>
          <a:lstStyle/>
          <a:p>
            <a:endParaRPr lang="zh-CN" altLang="en-US" dirty="0">
              <a:solidFill>
                <a:srgbClr val="000000"/>
              </a:solidFill>
            </a:endParaRPr>
          </a:p>
        </p:txBody>
      </p:sp>
      <p:sp>
        <p:nvSpPr>
          <p:cNvPr id="6" name="灯片编号占位符 5"/>
          <p:cNvSpPr>
            <a:spLocks noGrp="1"/>
          </p:cNvSpPr>
          <p:nvPr>
            <p:ph type="sldNum" sz="quarter" idx="12"/>
          </p:nvPr>
        </p:nvSpPr>
        <p:spPr/>
        <p:txBody>
          <a:bodyPr/>
          <a:lstStyle/>
          <a:p>
            <a:fld id="{9A0DB2DC-4C9A-4742-B13C-FB6460FD3503}" type="slidenum">
              <a:rPr lang="zh-CN" altLang="en-US" dirty="0">
                <a:solidFill>
                  <a:srgbClr val="000000"/>
                </a:solidFill>
              </a:rPr>
              <a:pPr/>
              <a:t>‹#›</a:t>
            </a:fld>
            <a:endParaRPr lang="zh-CN" altLang="en-US" dirty="0">
              <a:solidFill>
                <a:srgbClr val="000000"/>
              </a:solidFill>
            </a:endParaRPr>
          </a:p>
        </p:txBody>
      </p:sp>
    </p:spTree>
    <p:extLst>
      <p:ext uri="{BB962C8B-B14F-4D97-AF65-F5344CB8AC3E}">
        <p14:creationId xmlns:p14="http://schemas.microsoft.com/office/powerpoint/2010/main" val="40752079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ADC16E4F-21FE-452D-81B7-B8805A883960}"/>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 xmlns:a16="http://schemas.microsoft.com/office/drawing/2014/main" id="{37C497F4-B89E-4C20-AEEB-2727AC48405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 xmlns:a16="http://schemas.microsoft.com/office/drawing/2014/main" id="{DFA8169B-AF0F-4778-858D-D70E9337283A}"/>
              </a:ext>
            </a:extLst>
          </p:cNvPr>
          <p:cNvSpPr>
            <a:spLocks noGrp="1"/>
          </p:cNvSpPr>
          <p:nvPr>
            <p:ph type="dt" sz="half" idx="10"/>
          </p:nvPr>
        </p:nvSpPr>
        <p:spPr/>
        <p:txBody>
          <a:bodyPr/>
          <a:lstStyle/>
          <a:p>
            <a:fld id="{3FC42C9F-BA7D-41D7-8EC3-B458C4469965}" type="datetimeFigureOut">
              <a:rPr lang="zh-CN" altLang="en-US" smtClean="0"/>
              <a:t>2020/3/1</a:t>
            </a:fld>
            <a:endParaRPr lang="zh-CN" altLang="en-US"/>
          </a:p>
        </p:txBody>
      </p:sp>
      <p:sp>
        <p:nvSpPr>
          <p:cNvPr id="5" name="页脚占位符 4">
            <a:extLst>
              <a:ext uri="{FF2B5EF4-FFF2-40B4-BE49-F238E27FC236}">
                <a16:creationId xmlns="" xmlns:a16="http://schemas.microsoft.com/office/drawing/2014/main" id="{D163F2C8-0C2E-40B5-8A2A-AD310DE2C6C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D737AE0E-BB9F-4DBA-A4C8-9040E0ED570D}"/>
              </a:ext>
            </a:extLst>
          </p:cNvPr>
          <p:cNvSpPr>
            <a:spLocks noGrp="1"/>
          </p:cNvSpPr>
          <p:nvPr>
            <p:ph type="sldNum" sz="quarter" idx="12"/>
          </p:nvPr>
        </p:nvSpPr>
        <p:spPr/>
        <p:txBody>
          <a:bodyPr/>
          <a:lstStyle/>
          <a:p>
            <a:fld id="{12C9068E-FEF9-420E-815E-F7A978C5E7DB}" type="slidenum">
              <a:rPr lang="zh-CN" altLang="en-US" smtClean="0"/>
              <a:t>‹#›</a:t>
            </a:fld>
            <a:endParaRPr lang="zh-CN" altLang="en-US"/>
          </a:p>
        </p:txBody>
      </p:sp>
      <p:pic>
        <p:nvPicPr>
          <p:cNvPr id="7" name="图片 6">
            <a:extLst>
              <a:ext uri="{FF2B5EF4-FFF2-40B4-BE49-F238E27FC236}">
                <a16:creationId xmlns="" xmlns:a16="http://schemas.microsoft.com/office/drawing/2014/main" id="{568A2E6B-9FC8-4834-A5D1-BC5D3092FAD7}"/>
              </a:ext>
            </a:extLst>
          </p:cNvPr>
          <p:cNvPicPr>
            <a:picLocks noChangeAspect="1"/>
          </p:cNvPicPr>
          <p:nvPr userDrawn="1"/>
        </p:nvPicPr>
        <p:blipFill>
          <a:blip r:embed="rId2"/>
          <a:stretch>
            <a:fillRect/>
          </a:stretch>
        </p:blipFill>
        <p:spPr>
          <a:xfrm>
            <a:off x="426229" y="395977"/>
            <a:ext cx="11339543" cy="6066046"/>
          </a:xfrm>
          <a:prstGeom prst="rect">
            <a:avLst/>
          </a:prstGeom>
        </p:spPr>
      </p:pic>
    </p:spTree>
    <p:extLst>
      <p:ext uri="{BB962C8B-B14F-4D97-AF65-F5344CB8AC3E}">
        <p14:creationId xmlns:p14="http://schemas.microsoft.com/office/powerpoint/2010/main" val="10713841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日期占位符 4">
            <a:extLst>
              <a:ext uri="{FF2B5EF4-FFF2-40B4-BE49-F238E27FC236}">
                <a16:creationId xmlns="" xmlns:a16="http://schemas.microsoft.com/office/drawing/2014/main" id="{318279D3-9AA3-4D35-8C17-62FC569FF4F1}"/>
              </a:ext>
            </a:extLst>
          </p:cNvPr>
          <p:cNvSpPr>
            <a:spLocks noGrp="1"/>
          </p:cNvSpPr>
          <p:nvPr>
            <p:ph type="dt" sz="half" idx="10"/>
          </p:nvPr>
        </p:nvSpPr>
        <p:spPr/>
        <p:txBody>
          <a:bodyPr/>
          <a:lstStyle/>
          <a:p>
            <a:fld id="{3FC42C9F-BA7D-41D7-8EC3-B458C4469965}" type="datetimeFigureOut">
              <a:rPr lang="zh-CN" altLang="en-US" smtClean="0"/>
              <a:t>2020/3/1</a:t>
            </a:fld>
            <a:endParaRPr lang="zh-CN" altLang="en-US"/>
          </a:p>
        </p:txBody>
      </p:sp>
      <p:sp>
        <p:nvSpPr>
          <p:cNvPr id="6" name="页脚占位符 5">
            <a:extLst>
              <a:ext uri="{FF2B5EF4-FFF2-40B4-BE49-F238E27FC236}">
                <a16:creationId xmlns="" xmlns:a16="http://schemas.microsoft.com/office/drawing/2014/main" id="{61A1D33E-0371-4F9E-9D21-595FAF9AC1A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DB5AF7CE-D514-440A-ABA6-286E02962C8D}"/>
              </a:ext>
            </a:extLst>
          </p:cNvPr>
          <p:cNvSpPr>
            <a:spLocks noGrp="1"/>
          </p:cNvSpPr>
          <p:nvPr>
            <p:ph type="sldNum" sz="quarter" idx="12"/>
          </p:nvPr>
        </p:nvSpPr>
        <p:spPr/>
        <p:txBody>
          <a:bodyPr/>
          <a:lstStyle/>
          <a:p>
            <a:fld id="{12C9068E-FEF9-420E-815E-F7A978C5E7DB}" type="slidenum">
              <a:rPr lang="zh-CN" altLang="en-US" smtClean="0"/>
              <a:t>‹#›</a:t>
            </a:fld>
            <a:endParaRPr lang="zh-CN" altLang="en-US"/>
          </a:p>
        </p:txBody>
      </p:sp>
      <p:pic>
        <p:nvPicPr>
          <p:cNvPr id="8" name="图片 7">
            <a:extLst>
              <a:ext uri="{FF2B5EF4-FFF2-40B4-BE49-F238E27FC236}">
                <a16:creationId xmlns="" xmlns:a16="http://schemas.microsoft.com/office/drawing/2014/main" id="{871CDEE4-A75C-4D2E-95F3-908D1687FB62}"/>
              </a:ext>
            </a:extLst>
          </p:cNvPr>
          <p:cNvPicPr>
            <a:picLocks noChangeAspect="1"/>
          </p:cNvPicPr>
          <p:nvPr userDrawn="1"/>
        </p:nvPicPr>
        <p:blipFill rotWithShape="1">
          <a:blip r:embed="rId2"/>
          <a:srcRect l="58909" b="50848"/>
          <a:stretch/>
        </p:blipFill>
        <p:spPr>
          <a:xfrm>
            <a:off x="8172450" y="381506"/>
            <a:ext cx="3591876" cy="6077263"/>
          </a:xfrm>
          <a:prstGeom prst="rect">
            <a:avLst/>
          </a:prstGeom>
        </p:spPr>
      </p:pic>
      <p:pic>
        <p:nvPicPr>
          <p:cNvPr id="9" name="图片 8">
            <a:extLst>
              <a:ext uri="{FF2B5EF4-FFF2-40B4-BE49-F238E27FC236}">
                <a16:creationId xmlns="" xmlns:a16="http://schemas.microsoft.com/office/drawing/2014/main" id="{21F4C819-205A-4E74-A36A-CDD6AC433F3F}"/>
              </a:ext>
            </a:extLst>
          </p:cNvPr>
          <p:cNvPicPr>
            <a:picLocks noChangeAspect="1"/>
          </p:cNvPicPr>
          <p:nvPr userDrawn="1"/>
        </p:nvPicPr>
        <p:blipFill>
          <a:blip r:embed="rId3"/>
          <a:stretch>
            <a:fillRect/>
          </a:stretch>
        </p:blipFill>
        <p:spPr>
          <a:xfrm>
            <a:off x="426229" y="395977"/>
            <a:ext cx="11339543" cy="6066046"/>
          </a:xfrm>
          <a:prstGeom prst="rect">
            <a:avLst/>
          </a:prstGeom>
        </p:spPr>
      </p:pic>
      <p:pic>
        <p:nvPicPr>
          <p:cNvPr id="10" name="图片 9">
            <a:extLst>
              <a:ext uri="{FF2B5EF4-FFF2-40B4-BE49-F238E27FC236}">
                <a16:creationId xmlns="" xmlns:a16="http://schemas.microsoft.com/office/drawing/2014/main" id="{E8C81E86-A239-4E09-868A-CE76CF9619F7}"/>
              </a:ext>
            </a:extLst>
          </p:cNvPr>
          <p:cNvPicPr>
            <a:picLocks noChangeAspect="1"/>
          </p:cNvPicPr>
          <p:nvPr userDrawn="1"/>
        </p:nvPicPr>
        <p:blipFill>
          <a:blip r:embed="rId4"/>
          <a:stretch>
            <a:fillRect/>
          </a:stretch>
        </p:blipFill>
        <p:spPr>
          <a:xfrm flipH="1">
            <a:off x="0" y="-229512"/>
            <a:ext cx="1953385" cy="2296438"/>
          </a:xfrm>
          <a:prstGeom prst="rect">
            <a:avLst/>
          </a:prstGeom>
        </p:spPr>
      </p:pic>
    </p:spTree>
    <p:extLst>
      <p:ext uri="{BB962C8B-B14F-4D97-AF65-F5344CB8AC3E}">
        <p14:creationId xmlns:p14="http://schemas.microsoft.com/office/powerpoint/2010/main" val="33204524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两栏内容">
    <p:spTree>
      <p:nvGrpSpPr>
        <p:cNvPr id="1" name=""/>
        <p:cNvGrpSpPr/>
        <p:nvPr/>
      </p:nvGrpSpPr>
      <p:grpSpPr>
        <a:xfrm>
          <a:off x="0" y="0"/>
          <a:ext cx="0" cy="0"/>
          <a:chOff x="0" y="0"/>
          <a:chExt cx="0" cy="0"/>
        </a:xfrm>
      </p:grpSpPr>
      <p:sp>
        <p:nvSpPr>
          <p:cNvPr id="5" name="日期占位符 4">
            <a:extLst>
              <a:ext uri="{FF2B5EF4-FFF2-40B4-BE49-F238E27FC236}">
                <a16:creationId xmlns="" xmlns:a16="http://schemas.microsoft.com/office/drawing/2014/main" id="{318279D3-9AA3-4D35-8C17-62FC569FF4F1}"/>
              </a:ext>
            </a:extLst>
          </p:cNvPr>
          <p:cNvSpPr>
            <a:spLocks noGrp="1"/>
          </p:cNvSpPr>
          <p:nvPr>
            <p:ph type="dt" sz="half" idx="10"/>
          </p:nvPr>
        </p:nvSpPr>
        <p:spPr/>
        <p:txBody>
          <a:bodyPr/>
          <a:lstStyle/>
          <a:p>
            <a:fld id="{3FC42C9F-BA7D-41D7-8EC3-B458C4469965}" type="datetimeFigureOut">
              <a:rPr lang="zh-CN" altLang="en-US" smtClean="0"/>
              <a:t>2020/3/1</a:t>
            </a:fld>
            <a:endParaRPr lang="zh-CN" altLang="en-US"/>
          </a:p>
        </p:txBody>
      </p:sp>
      <p:sp>
        <p:nvSpPr>
          <p:cNvPr id="6" name="页脚占位符 5">
            <a:extLst>
              <a:ext uri="{FF2B5EF4-FFF2-40B4-BE49-F238E27FC236}">
                <a16:creationId xmlns="" xmlns:a16="http://schemas.microsoft.com/office/drawing/2014/main" id="{61A1D33E-0371-4F9E-9D21-595FAF9AC1A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DB5AF7CE-D514-440A-ABA6-286E02962C8D}"/>
              </a:ext>
            </a:extLst>
          </p:cNvPr>
          <p:cNvSpPr>
            <a:spLocks noGrp="1"/>
          </p:cNvSpPr>
          <p:nvPr>
            <p:ph type="sldNum" sz="quarter" idx="12"/>
          </p:nvPr>
        </p:nvSpPr>
        <p:spPr/>
        <p:txBody>
          <a:bodyPr/>
          <a:lstStyle/>
          <a:p>
            <a:fld id="{12C9068E-FEF9-420E-815E-F7A978C5E7DB}" type="slidenum">
              <a:rPr lang="zh-CN" altLang="en-US" smtClean="0"/>
              <a:t>‹#›</a:t>
            </a:fld>
            <a:endParaRPr lang="zh-CN" altLang="en-US"/>
          </a:p>
        </p:txBody>
      </p:sp>
      <p:pic>
        <p:nvPicPr>
          <p:cNvPr id="8" name="图片 7">
            <a:extLst>
              <a:ext uri="{FF2B5EF4-FFF2-40B4-BE49-F238E27FC236}">
                <a16:creationId xmlns="" xmlns:a16="http://schemas.microsoft.com/office/drawing/2014/main" id="{871CDEE4-A75C-4D2E-95F3-908D1687FB62}"/>
              </a:ext>
            </a:extLst>
          </p:cNvPr>
          <p:cNvPicPr>
            <a:picLocks noChangeAspect="1"/>
          </p:cNvPicPr>
          <p:nvPr userDrawn="1"/>
        </p:nvPicPr>
        <p:blipFill rotWithShape="1">
          <a:blip r:embed="rId2"/>
          <a:srcRect l="58909" b="50848"/>
          <a:stretch/>
        </p:blipFill>
        <p:spPr>
          <a:xfrm>
            <a:off x="8172450" y="381506"/>
            <a:ext cx="3591876" cy="6077263"/>
          </a:xfrm>
          <a:prstGeom prst="rect">
            <a:avLst/>
          </a:prstGeom>
        </p:spPr>
      </p:pic>
      <p:pic>
        <p:nvPicPr>
          <p:cNvPr id="9" name="图片 8">
            <a:extLst>
              <a:ext uri="{FF2B5EF4-FFF2-40B4-BE49-F238E27FC236}">
                <a16:creationId xmlns="" xmlns:a16="http://schemas.microsoft.com/office/drawing/2014/main" id="{21F4C819-205A-4E74-A36A-CDD6AC433F3F}"/>
              </a:ext>
            </a:extLst>
          </p:cNvPr>
          <p:cNvPicPr>
            <a:picLocks noChangeAspect="1"/>
          </p:cNvPicPr>
          <p:nvPr userDrawn="1"/>
        </p:nvPicPr>
        <p:blipFill>
          <a:blip r:embed="rId3"/>
          <a:stretch>
            <a:fillRect/>
          </a:stretch>
        </p:blipFill>
        <p:spPr>
          <a:xfrm>
            <a:off x="426229" y="395977"/>
            <a:ext cx="11339543" cy="6066046"/>
          </a:xfrm>
          <a:prstGeom prst="rect">
            <a:avLst/>
          </a:prstGeom>
        </p:spPr>
      </p:pic>
      <p:pic>
        <p:nvPicPr>
          <p:cNvPr id="10" name="图片 9">
            <a:extLst>
              <a:ext uri="{FF2B5EF4-FFF2-40B4-BE49-F238E27FC236}">
                <a16:creationId xmlns="" xmlns:a16="http://schemas.microsoft.com/office/drawing/2014/main" id="{E8C81E86-A239-4E09-868A-CE76CF9619F7}"/>
              </a:ext>
            </a:extLst>
          </p:cNvPr>
          <p:cNvPicPr>
            <a:picLocks noChangeAspect="1"/>
          </p:cNvPicPr>
          <p:nvPr userDrawn="1"/>
        </p:nvPicPr>
        <p:blipFill>
          <a:blip r:embed="rId4"/>
          <a:stretch>
            <a:fillRect/>
          </a:stretch>
        </p:blipFill>
        <p:spPr>
          <a:xfrm flipH="1">
            <a:off x="0" y="-229512"/>
            <a:ext cx="1953385" cy="2296438"/>
          </a:xfrm>
          <a:prstGeom prst="rect">
            <a:avLst/>
          </a:prstGeom>
        </p:spPr>
      </p:pic>
    </p:spTree>
    <p:extLst>
      <p:ext uri="{BB962C8B-B14F-4D97-AF65-F5344CB8AC3E}">
        <p14:creationId xmlns:p14="http://schemas.microsoft.com/office/powerpoint/2010/main" val="23090729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两栏内容">
    <p:spTree>
      <p:nvGrpSpPr>
        <p:cNvPr id="1" name=""/>
        <p:cNvGrpSpPr/>
        <p:nvPr/>
      </p:nvGrpSpPr>
      <p:grpSpPr>
        <a:xfrm>
          <a:off x="0" y="0"/>
          <a:ext cx="0" cy="0"/>
          <a:chOff x="0" y="0"/>
          <a:chExt cx="0" cy="0"/>
        </a:xfrm>
      </p:grpSpPr>
      <p:sp>
        <p:nvSpPr>
          <p:cNvPr id="5" name="日期占位符 4">
            <a:extLst>
              <a:ext uri="{FF2B5EF4-FFF2-40B4-BE49-F238E27FC236}">
                <a16:creationId xmlns="" xmlns:a16="http://schemas.microsoft.com/office/drawing/2014/main" id="{318279D3-9AA3-4D35-8C17-62FC569FF4F1}"/>
              </a:ext>
            </a:extLst>
          </p:cNvPr>
          <p:cNvSpPr>
            <a:spLocks noGrp="1"/>
          </p:cNvSpPr>
          <p:nvPr>
            <p:ph type="dt" sz="half" idx="10"/>
          </p:nvPr>
        </p:nvSpPr>
        <p:spPr/>
        <p:txBody>
          <a:bodyPr/>
          <a:lstStyle/>
          <a:p>
            <a:fld id="{3FC42C9F-BA7D-41D7-8EC3-B458C4469965}" type="datetimeFigureOut">
              <a:rPr lang="zh-CN" altLang="en-US" smtClean="0"/>
              <a:t>2020/3/1</a:t>
            </a:fld>
            <a:endParaRPr lang="zh-CN" altLang="en-US"/>
          </a:p>
        </p:txBody>
      </p:sp>
      <p:sp>
        <p:nvSpPr>
          <p:cNvPr id="6" name="页脚占位符 5">
            <a:extLst>
              <a:ext uri="{FF2B5EF4-FFF2-40B4-BE49-F238E27FC236}">
                <a16:creationId xmlns="" xmlns:a16="http://schemas.microsoft.com/office/drawing/2014/main" id="{61A1D33E-0371-4F9E-9D21-595FAF9AC1A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DB5AF7CE-D514-440A-ABA6-286E02962C8D}"/>
              </a:ext>
            </a:extLst>
          </p:cNvPr>
          <p:cNvSpPr>
            <a:spLocks noGrp="1"/>
          </p:cNvSpPr>
          <p:nvPr>
            <p:ph type="sldNum" sz="quarter" idx="12"/>
          </p:nvPr>
        </p:nvSpPr>
        <p:spPr/>
        <p:txBody>
          <a:bodyPr/>
          <a:lstStyle/>
          <a:p>
            <a:fld id="{12C9068E-FEF9-420E-815E-F7A978C5E7DB}" type="slidenum">
              <a:rPr lang="zh-CN" altLang="en-US" smtClean="0"/>
              <a:t>‹#›</a:t>
            </a:fld>
            <a:endParaRPr lang="zh-CN" altLang="en-US"/>
          </a:p>
        </p:txBody>
      </p:sp>
      <p:pic>
        <p:nvPicPr>
          <p:cNvPr id="8" name="图片 7">
            <a:extLst>
              <a:ext uri="{FF2B5EF4-FFF2-40B4-BE49-F238E27FC236}">
                <a16:creationId xmlns="" xmlns:a16="http://schemas.microsoft.com/office/drawing/2014/main" id="{871CDEE4-A75C-4D2E-95F3-908D1687FB62}"/>
              </a:ext>
            </a:extLst>
          </p:cNvPr>
          <p:cNvPicPr>
            <a:picLocks noChangeAspect="1"/>
          </p:cNvPicPr>
          <p:nvPr userDrawn="1"/>
        </p:nvPicPr>
        <p:blipFill rotWithShape="1">
          <a:blip r:embed="rId2"/>
          <a:srcRect l="58909" b="50848"/>
          <a:stretch/>
        </p:blipFill>
        <p:spPr>
          <a:xfrm>
            <a:off x="8172450" y="381506"/>
            <a:ext cx="3591876" cy="6077263"/>
          </a:xfrm>
          <a:prstGeom prst="rect">
            <a:avLst/>
          </a:prstGeom>
        </p:spPr>
      </p:pic>
      <p:pic>
        <p:nvPicPr>
          <p:cNvPr id="9" name="图片 8">
            <a:extLst>
              <a:ext uri="{FF2B5EF4-FFF2-40B4-BE49-F238E27FC236}">
                <a16:creationId xmlns="" xmlns:a16="http://schemas.microsoft.com/office/drawing/2014/main" id="{21F4C819-205A-4E74-A36A-CDD6AC433F3F}"/>
              </a:ext>
            </a:extLst>
          </p:cNvPr>
          <p:cNvPicPr>
            <a:picLocks noChangeAspect="1"/>
          </p:cNvPicPr>
          <p:nvPr userDrawn="1"/>
        </p:nvPicPr>
        <p:blipFill>
          <a:blip r:embed="rId3"/>
          <a:stretch>
            <a:fillRect/>
          </a:stretch>
        </p:blipFill>
        <p:spPr>
          <a:xfrm>
            <a:off x="426229" y="395977"/>
            <a:ext cx="11339543" cy="6066046"/>
          </a:xfrm>
          <a:prstGeom prst="rect">
            <a:avLst/>
          </a:prstGeom>
        </p:spPr>
      </p:pic>
      <p:pic>
        <p:nvPicPr>
          <p:cNvPr id="10" name="图片 9">
            <a:extLst>
              <a:ext uri="{FF2B5EF4-FFF2-40B4-BE49-F238E27FC236}">
                <a16:creationId xmlns="" xmlns:a16="http://schemas.microsoft.com/office/drawing/2014/main" id="{E8C81E86-A239-4E09-868A-CE76CF9619F7}"/>
              </a:ext>
            </a:extLst>
          </p:cNvPr>
          <p:cNvPicPr>
            <a:picLocks noChangeAspect="1"/>
          </p:cNvPicPr>
          <p:nvPr userDrawn="1"/>
        </p:nvPicPr>
        <p:blipFill>
          <a:blip r:embed="rId4"/>
          <a:stretch>
            <a:fillRect/>
          </a:stretch>
        </p:blipFill>
        <p:spPr>
          <a:xfrm flipH="1">
            <a:off x="0" y="-229512"/>
            <a:ext cx="1953385" cy="2296438"/>
          </a:xfrm>
          <a:prstGeom prst="rect">
            <a:avLst/>
          </a:prstGeom>
        </p:spPr>
      </p:pic>
    </p:spTree>
    <p:extLst>
      <p:ext uri="{BB962C8B-B14F-4D97-AF65-F5344CB8AC3E}">
        <p14:creationId xmlns:p14="http://schemas.microsoft.com/office/powerpoint/2010/main" val="13158893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两栏内容">
    <p:spTree>
      <p:nvGrpSpPr>
        <p:cNvPr id="1" name=""/>
        <p:cNvGrpSpPr/>
        <p:nvPr/>
      </p:nvGrpSpPr>
      <p:grpSpPr>
        <a:xfrm>
          <a:off x="0" y="0"/>
          <a:ext cx="0" cy="0"/>
          <a:chOff x="0" y="0"/>
          <a:chExt cx="0" cy="0"/>
        </a:xfrm>
      </p:grpSpPr>
      <p:sp>
        <p:nvSpPr>
          <p:cNvPr id="5" name="日期占位符 4">
            <a:extLst>
              <a:ext uri="{FF2B5EF4-FFF2-40B4-BE49-F238E27FC236}">
                <a16:creationId xmlns="" xmlns:a16="http://schemas.microsoft.com/office/drawing/2014/main" id="{318279D3-9AA3-4D35-8C17-62FC569FF4F1}"/>
              </a:ext>
            </a:extLst>
          </p:cNvPr>
          <p:cNvSpPr>
            <a:spLocks noGrp="1"/>
          </p:cNvSpPr>
          <p:nvPr>
            <p:ph type="dt" sz="half" idx="10"/>
          </p:nvPr>
        </p:nvSpPr>
        <p:spPr/>
        <p:txBody>
          <a:bodyPr/>
          <a:lstStyle/>
          <a:p>
            <a:fld id="{3FC42C9F-BA7D-41D7-8EC3-B458C4469965}" type="datetimeFigureOut">
              <a:rPr lang="zh-CN" altLang="en-US" smtClean="0"/>
              <a:t>2020/3/1</a:t>
            </a:fld>
            <a:endParaRPr lang="zh-CN" altLang="en-US"/>
          </a:p>
        </p:txBody>
      </p:sp>
      <p:sp>
        <p:nvSpPr>
          <p:cNvPr id="6" name="页脚占位符 5">
            <a:extLst>
              <a:ext uri="{FF2B5EF4-FFF2-40B4-BE49-F238E27FC236}">
                <a16:creationId xmlns="" xmlns:a16="http://schemas.microsoft.com/office/drawing/2014/main" id="{61A1D33E-0371-4F9E-9D21-595FAF9AC1A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DB5AF7CE-D514-440A-ABA6-286E02962C8D}"/>
              </a:ext>
            </a:extLst>
          </p:cNvPr>
          <p:cNvSpPr>
            <a:spLocks noGrp="1"/>
          </p:cNvSpPr>
          <p:nvPr>
            <p:ph type="sldNum" sz="quarter" idx="12"/>
          </p:nvPr>
        </p:nvSpPr>
        <p:spPr/>
        <p:txBody>
          <a:bodyPr/>
          <a:lstStyle/>
          <a:p>
            <a:fld id="{12C9068E-FEF9-420E-815E-F7A978C5E7DB}" type="slidenum">
              <a:rPr lang="zh-CN" altLang="en-US" smtClean="0"/>
              <a:t>‹#›</a:t>
            </a:fld>
            <a:endParaRPr lang="zh-CN" altLang="en-US"/>
          </a:p>
        </p:txBody>
      </p:sp>
      <p:pic>
        <p:nvPicPr>
          <p:cNvPr id="8" name="图片 7">
            <a:extLst>
              <a:ext uri="{FF2B5EF4-FFF2-40B4-BE49-F238E27FC236}">
                <a16:creationId xmlns="" xmlns:a16="http://schemas.microsoft.com/office/drawing/2014/main" id="{871CDEE4-A75C-4D2E-95F3-908D1687FB62}"/>
              </a:ext>
            </a:extLst>
          </p:cNvPr>
          <p:cNvPicPr>
            <a:picLocks noChangeAspect="1"/>
          </p:cNvPicPr>
          <p:nvPr userDrawn="1"/>
        </p:nvPicPr>
        <p:blipFill rotWithShape="1">
          <a:blip r:embed="rId2"/>
          <a:srcRect l="58909" b="50848"/>
          <a:stretch/>
        </p:blipFill>
        <p:spPr>
          <a:xfrm>
            <a:off x="8172450" y="381506"/>
            <a:ext cx="3591876" cy="6077263"/>
          </a:xfrm>
          <a:prstGeom prst="rect">
            <a:avLst/>
          </a:prstGeom>
        </p:spPr>
      </p:pic>
      <p:pic>
        <p:nvPicPr>
          <p:cNvPr id="9" name="图片 8">
            <a:extLst>
              <a:ext uri="{FF2B5EF4-FFF2-40B4-BE49-F238E27FC236}">
                <a16:creationId xmlns="" xmlns:a16="http://schemas.microsoft.com/office/drawing/2014/main" id="{21F4C819-205A-4E74-A36A-CDD6AC433F3F}"/>
              </a:ext>
            </a:extLst>
          </p:cNvPr>
          <p:cNvPicPr>
            <a:picLocks noChangeAspect="1"/>
          </p:cNvPicPr>
          <p:nvPr userDrawn="1"/>
        </p:nvPicPr>
        <p:blipFill>
          <a:blip r:embed="rId3"/>
          <a:stretch>
            <a:fillRect/>
          </a:stretch>
        </p:blipFill>
        <p:spPr>
          <a:xfrm>
            <a:off x="426229" y="395977"/>
            <a:ext cx="11339543" cy="6066046"/>
          </a:xfrm>
          <a:prstGeom prst="rect">
            <a:avLst/>
          </a:prstGeom>
        </p:spPr>
      </p:pic>
      <p:pic>
        <p:nvPicPr>
          <p:cNvPr id="10" name="图片 9">
            <a:extLst>
              <a:ext uri="{FF2B5EF4-FFF2-40B4-BE49-F238E27FC236}">
                <a16:creationId xmlns="" xmlns:a16="http://schemas.microsoft.com/office/drawing/2014/main" id="{E8C81E86-A239-4E09-868A-CE76CF9619F7}"/>
              </a:ext>
            </a:extLst>
          </p:cNvPr>
          <p:cNvPicPr>
            <a:picLocks noChangeAspect="1"/>
          </p:cNvPicPr>
          <p:nvPr userDrawn="1"/>
        </p:nvPicPr>
        <p:blipFill>
          <a:blip r:embed="rId4"/>
          <a:stretch>
            <a:fillRect/>
          </a:stretch>
        </p:blipFill>
        <p:spPr>
          <a:xfrm flipH="1">
            <a:off x="0" y="-229512"/>
            <a:ext cx="1953385" cy="2296438"/>
          </a:xfrm>
          <a:prstGeom prst="rect">
            <a:avLst/>
          </a:prstGeom>
        </p:spPr>
      </p:pic>
    </p:spTree>
    <p:extLst>
      <p:ext uri="{BB962C8B-B14F-4D97-AF65-F5344CB8AC3E}">
        <p14:creationId xmlns:p14="http://schemas.microsoft.com/office/powerpoint/2010/main" val="2985243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A191CB1D-08A5-4AA4-AE6F-504174D8C804}"/>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id="{98747C77-1E6D-42E3-AF8E-7AA009E468A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 xmlns:a16="http://schemas.microsoft.com/office/drawing/2014/main" id="{18EE352D-FCA4-42F3-8BBF-DC3C5586C8EA}"/>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 xmlns:a16="http://schemas.microsoft.com/office/drawing/2014/main" id="{255E5C0A-E4E5-41DF-B7D5-C4EFB7C56DA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 xmlns:a16="http://schemas.microsoft.com/office/drawing/2014/main" id="{1C906779-7210-40BB-BBA3-3EF1D600EEB5}"/>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 xmlns:a16="http://schemas.microsoft.com/office/drawing/2014/main" id="{B4116FF6-EEAB-4D03-A635-1D7F949264BB}"/>
              </a:ext>
            </a:extLst>
          </p:cNvPr>
          <p:cNvSpPr>
            <a:spLocks noGrp="1"/>
          </p:cNvSpPr>
          <p:nvPr>
            <p:ph type="dt" sz="half" idx="10"/>
          </p:nvPr>
        </p:nvSpPr>
        <p:spPr/>
        <p:txBody>
          <a:bodyPr/>
          <a:lstStyle/>
          <a:p>
            <a:fld id="{3FC42C9F-BA7D-41D7-8EC3-B458C4469965}" type="datetimeFigureOut">
              <a:rPr lang="zh-CN" altLang="en-US" smtClean="0"/>
              <a:t>2020/3/1</a:t>
            </a:fld>
            <a:endParaRPr lang="zh-CN" altLang="en-US"/>
          </a:p>
        </p:txBody>
      </p:sp>
      <p:sp>
        <p:nvSpPr>
          <p:cNvPr id="8" name="页脚占位符 7">
            <a:extLst>
              <a:ext uri="{FF2B5EF4-FFF2-40B4-BE49-F238E27FC236}">
                <a16:creationId xmlns="" xmlns:a16="http://schemas.microsoft.com/office/drawing/2014/main" id="{5AA5F2B5-D58A-427F-98E0-ECB8B2D7E3E1}"/>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 xmlns:a16="http://schemas.microsoft.com/office/drawing/2014/main" id="{3D040B27-BF68-4988-9CEA-3658BFDBD9FC}"/>
              </a:ext>
            </a:extLst>
          </p:cNvPr>
          <p:cNvSpPr>
            <a:spLocks noGrp="1"/>
          </p:cNvSpPr>
          <p:nvPr>
            <p:ph type="sldNum" sz="quarter" idx="12"/>
          </p:nvPr>
        </p:nvSpPr>
        <p:spPr/>
        <p:txBody>
          <a:bodyPr/>
          <a:lstStyle/>
          <a:p>
            <a:fld id="{12C9068E-FEF9-420E-815E-F7A978C5E7DB}" type="slidenum">
              <a:rPr lang="zh-CN" altLang="en-US" smtClean="0"/>
              <a:t>‹#›</a:t>
            </a:fld>
            <a:endParaRPr lang="zh-CN" altLang="en-US"/>
          </a:p>
        </p:txBody>
      </p:sp>
    </p:spTree>
    <p:extLst>
      <p:ext uri="{BB962C8B-B14F-4D97-AF65-F5344CB8AC3E}">
        <p14:creationId xmlns:p14="http://schemas.microsoft.com/office/powerpoint/2010/main" val="13452513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5306E98-28F7-4CFC-A172-D76EB09293FF}"/>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2930F9B7-4A02-42B0-820E-7AEF6BCAEA35}"/>
              </a:ext>
            </a:extLst>
          </p:cNvPr>
          <p:cNvSpPr>
            <a:spLocks noGrp="1"/>
          </p:cNvSpPr>
          <p:nvPr>
            <p:ph type="dt" sz="half" idx="10"/>
          </p:nvPr>
        </p:nvSpPr>
        <p:spPr/>
        <p:txBody>
          <a:bodyPr/>
          <a:lstStyle/>
          <a:p>
            <a:fld id="{3FC42C9F-BA7D-41D7-8EC3-B458C4469965}" type="datetimeFigureOut">
              <a:rPr lang="zh-CN" altLang="en-US" smtClean="0"/>
              <a:t>2020/3/1</a:t>
            </a:fld>
            <a:endParaRPr lang="zh-CN" altLang="en-US"/>
          </a:p>
        </p:txBody>
      </p:sp>
      <p:sp>
        <p:nvSpPr>
          <p:cNvPr id="4" name="页脚占位符 3">
            <a:extLst>
              <a:ext uri="{FF2B5EF4-FFF2-40B4-BE49-F238E27FC236}">
                <a16:creationId xmlns="" xmlns:a16="http://schemas.microsoft.com/office/drawing/2014/main" id="{7813C8AA-C4D6-40FF-B7B6-D28B1A90D9BE}"/>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49CCFEDD-7B56-46DF-A9CC-79048D80F65D}"/>
              </a:ext>
            </a:extLst>
          </p:cNvPr>
          <p:cNvSpPr>
            <a:spLocks noGrp="1"/>
          </p:cNvSpPr>
          <p:nvPr>
            <p:ph type="sldNum" sz="quarter" idx="12"/>
          </p:nvPr>
        </p:nvSpPr>
        <p:spPr/>
        <p:txBody>
          <a:bodyPr/>
          <a:lstStyle/>
          <a:p>
            <a:fld id="{12C9068E-FEF9-420E-815E-F7A978C5E7DB}" type="slidenum">
              <a:rPr lang="zh-CN" altLang="en-US" smtClean="0"/>
              <a:t>‹#›</a:t>
            </a:fld>
            <a:endParaRPr lang="zh-CN" altLang="en-US"/>
          </a:p>
        </p:txBody>
      </p:sp>
    </p:spTree>
    <p:extLst>
      <p:ext uri="{BB962C8B-B14F-4D97-AF65-F5344CB8AC3E}">
        <p14:creationId xmlns:p14="http://schemas.microsoft.com/office/powerpoint/2010/main" val="1890785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theme" Target="../theme/theme2.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9D4718F7-D597-4577-9D54-BA68BDBA393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C75EF342-01F5-4849-9B50-C688C065FC2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252C9950-55CD-4404-9C6A-E10D1A0F57C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FC42C9F-BA7D-41D7-8EC3-B458C4469965}" type="datetimeFigureOut">
              <a:rPr lang="zh-CN" altLang="en-US" smtClean="0"/>
              <a:t>2020/3/1</a:t>
            </a:fld>
            <a:endParaRPr lang="zh-CN" altLang="en-US"/>
          </a:p>
        </p:txBody>
      </p:sp>
      <p:sp>
        <p:nvSpPr>
          <p:cNvPr id="5" name="页脚占位符 4">
            <a:extLst>
              <a:ext uri="{FF2B5EF4-FFF2-40B4-BE49-F238E27FC236}">
                <a16:creationId xmlns="" xmlns:a16="http://schemas.microsoft.com/office/drawing/2014/main" id="{C0D9CE27-DE38-421F-AE88-B41211EC525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2C932D8D-BAF5-47B9-B25A-EFD41FDE3C7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2C9068E-FEF9-420E-815E-F7A978C5E7DB}" type="slidenum">
              <a:rPr lang="zh-CN" altLang="en-US" smtClean="0"/>
              <a:t>‹#›</a:t>
            </a:fld>
            <a:endParaRPr lang="zh-CN" altLang="en-US"/>
          </a:p>
        </p:txBody>
      </p:sp>
    </p:spTree>
    <p:extLst>
      <p:ext uri="{BB962C8B-B14F-4D97-AF65-F5344CB8AC3E}">
        <p14:creationId xmlns:p14="http://schemas.microsoft.com/office/powerpoint/2010/main" val="41970889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60" r:id="rId5"/>
    <p:sldLayoutId id="2147483661" r:id="rId6"/>
    <p:sldLayoutId id="2147483662" r:id="rId7"/>
    <p:sldLayoutId id="2147483653" r:id="rId8"/>
    <p:sldLayoutId id="2147483654" r:id="rId9"/>
    <p:sldLayoutId id="2147483655" r:id="rId10"/>
    <p:sldLayoutId id="2147483656" r:id="rId11"/>
    <p:sldLayoutId id="2147483657" r:id="rId12"/>
    <p:sldLayoutId id="2147483658" r:id="rId13"/>
    <p:sldLayoutId id="2147483659" r:id="rId14"/>
    <p:sldLayoutId id="2147483687"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a:xfrm>
          <a:off x="0" y="0"/>
          <a:ext cx="0" cy="0"/>
          <a:chOff x="0" y="0"/>
          <a:chExt cx="0" cy="0"/>
        </a:xfrm>
      </p:grpSpPr>
      <p:sp>
        <p:nvSpPr>
          <p:cNvPr id="6146" name="标题 6145"/>
          <p:cNvSpPr>
            <a:spLocks noGrp="1"/>
          </p:cNvSpPr>
          <p:nvPr>
            <p:ph type="title"/>
          </p:nvPr>
        </p:nvSpPr>
        <p:spPr>
          <a:xfrm>
            <a:off x="609600" y="274638"/>
            <a:ext cx="10972800" cy="1143000"/>
          </a:xfrm>
          <a:prstGeom prst="rect">
            <a:avLst/>
          </a:prstGeom>
          <a:noFill/>
          <a:ln w="9525">
            <a:noFill/>
          </a:ln>
        </p:spPr>
        <p:txBody>
          <a:bodyPr anchor="ctr"/>
          <a:lstStyle/>
          <a:p>
            <a:pPr lvl="0"/>
            <a:r>
              <a:rPr lang="zh-CN" altLang="en-US"/>
              <a:t>单击此处编辑母版标题样式</a:t>
            </a:r>
          </a:p>
        </p:txBody>
      </p:sp>
      <p:sp>
        <p:nvSpPr>
          <p:cNvPr id="6147" name="文本占位符 6146"/>
          <p:cNvSpPr>
            <a:spLocks noGrp="1"/>
          </p:cNvSpPr>
          <p:nvPr>
            <p:ph type="body" idx="1"/>
          </p:nvPr>
        </p:nvSpPr>
        <p:spPr>
          <a:xfrm>
            <a:off x="609600" y="1600201"/>
            <a:ext cx="10972800" cy="4525963"/>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148" name="日期占位符 6147"/>
          <p:cNvSpPr>
            <a:spLocks noGrp="1"/>
          </p:cNvSpPr>
          <p:nvPr>
            <p:ph type="dt" sz="half" idx="2"/>
          </p:nvPr>
        </p:nvSpPr>
        <p:spPr>
          <a:xfrm>
            <a:off x="609600" y="6245225"/>
            <a:ext cx="2844800" cy="476250"/>
          </a:xfrm>
          <a:prstGeom prst="rect">
            <a:avLst/>
          </a:prstGeom>
          <a:noFill/>
          <a:ln w="9525">
            <a:noFill/>
          </a:ln>
        </p:spPr>
        <p:txBody>
          <a:bodyPr/>
          <a:lstStyle>
            <a:lvl1pPr>
              <a:defRPr sz="1400"/>
            </a:lvl1pPr>
          </a:lstStyle>
          <a:p>
            <a:pPr fontAlgn="base">
              <a:spcBef>
                <a:spcPct val="0"/>
              </a:spcBef>
              <a:spcAft>
                <a:spcPct val="0"/>
              </a:spcAft>
              <a:buFont typeface="Arial" panose="020B0604020202020204" pitchFamily="34" charset="0"/>
              <a:buNone/>
            </a:pPr>
            <a:fld id="{BB962C8B-B14F-4D97-AF65-F5344CB8AC3E}" type="datetime1">
              <a:rPr lang="zh-CN" altLang="en-US" dirty="0">
                <a:solidFill>
                  <a:srgbClr val="000000"/>
                </a:solidFill>
              </a:rPr>
              <a:pPr fontAlgn="base">
                <a:spcBef>
                  <a:spcPct val="0"/>
                </a:spcBef>
                <a:spcAft>
                  <a:spcPct val="0"/>
                </a:spcAft>
                <a:buFont typeface="Arial" panose="020B0604020202020204" pitchFamily="34" charset="0"/>
                <a:buNone/>
              </a:pPr>
              <a:t>2020/3/1</a:t>
            </a:fld>
            <a:endParaRPr lang="zh-CN" altLang="en-US" dirty="0">
              <a:solidFill>
                <a:srgbClr val="000000"/>
              </a:solidFill>
            </a:endParaRPr>
          </a:p>
        </p:txBody>
      </p:sp>
      <p:sp>
        <p:nvSpPr>
          <p:cNvPr id="6149" name="页脚占位符 6148"/>
          <p:cNvSpPr>
            <a:spLocks noGrp="1"/>
          </p:cNvSpPr>
          <p:nvPr>
            <p:ph type="ftr" sz="quarter" idx="3"/>
          </p:nvPr>
        </p:nvSpPr>
        <p:spPr>
          <a:xfrm>
            <a:off x="4165600" y="6245225"/>
            <a:ext cx="3860800" cy="476250"/>
          </a:xfrm>
          <a:prstGeom prst="rect">
            <a:avLst/>
          </a:prstGeom>
          <a:noFill/>
          <a:ln w="9525">
            <a:noFill/>
          </a:ln>
        </p:spPr>
        <p:txBody>
          <a:bodyPr/>
          <a:lstStyle>
            <a:lvl1pPr algn="ctr">
              <a:defRPr sz="1400"/>
            </a:lvl1pPr>
          </a:lstStyle>
          <a:p>
            <a:pPr fontAlgn="base">
              <a:spcBef>
                <a:spcPct val="0"/>
              </a:spcBef>
              <a:spcAft>
                <a:spcPct val="0"/>
              </a:spcAft>
              <a:buFont typeface="Arial" panose="020B0604020202020204" pitchFamily="34" charset="0"/>
              <a:buNone/>
            </a:pPr>
            <a:endParaRPr lang="zh-CN" altLang="en-US" dirty="0">
              <a:solidFill>
                <a:srgbClr val="000000"/>
              </a:solidFill>
            </a:endParaRPr>
          </a:p>
        </p:txBody>
      </p:sp>
      <p:sp>
        <p:nvSpPr>
          <p:cNvPr id="6150" name="灯片编号占位符 6149"/>
          <p:cNvSpPr>
            <a:spLocks noGrp="1"/>
          </p:cNvSpPr>
          <p:nvPr>
            <p:ph type="sldNum" sz="quarter" idx="4"/>
          </p:nvPr>
        </p:nvSpPr>
        <p:spPr>
          <a:xfrm>
            <a:off x="8737600" y="6245225"/>
            <a:ext cx="2844800" cy="476250"/>
          </a:xfrm>
          <a:prstGeom prst="rect">
            <a:avLst/>
          </a:prstGeom>
          <a:noFill/>
          <a:ln w="9525">
            <a:noFill/>
          </a:ln>
        </p:spPr>
        <p:txBody>
          <a:bodyPr/>
          <a:lstStyle>
            <a:lvl1pPr algn="r">
              <a:defRPr sz="1400"/>
            </a:lvl1pPr>
          </a:lstStyle>
          <a:p>
            <a:pPr fontAlgn="base">
              <a:spcBef>
                <a:spcPct val="0"/>
              </a:spcBef>
              <a:spcAft>
                <a:spcPct val="0"/>
              </a:spcAft>
              <a:buFont typeface="Arial" panose="020B0604020202020204" pitchFamily="34" charset="0"/>
              <a:buNone/>
            </a:pPr>
            <a:fld id="{9A0DB2DC-4C9A-4742-B13C-FB6460FD3503}" type="slidenum">
              <a:rPr lang="zh-CN" altLang="en-US" dirty="0">
                <a:solidFill>
                  <a:srgbClr val="000000"/>
                </a:solidFill>
              </a:rPr>
              <a:pPr fontAlgn="base">
                <a:spcBef>
                  <a:spcPct val="0"/>
                </a:spcBef>
                <a:spcAft>
                  <a:spcPct val="0"/>
                </a:spcAft>
                <a:buFont typeface="Arial" panose="020B0604020202020204" pitchFamily="34" charset="0"/>
                <a:buNone/>
              </a:pPr>
              <a:t>‹#›</a:t>
            </a:fld>
            <a:endParaRPr lang="zh-CN" altLang="en-US" dirty="0">
              <a:solidFill>
                <a:srgbClr val="000000"/>
              </a:solidFill>
            </a:endParaRPr>
          </a:p>
        </p:txBody>
      </p:sp>
    </p:spTree>
    <p:extLst>
      <p:ext uri="{BB962C8B-B14F-4D97-AF65-F5344CB8AC3E}">
        <p14:creationId xmlns:p14="http://schemas.microsoft.com/office/powerpoint/2010/main" val="2797244760"/>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1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31.png"/></Relationships>
</file>

<file path=ppt/slides/_rels/slide1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34.png"/><Relationship Id="rId4" Type="http://schemas.openxmlformats.org/officeDocument/2006/relationships/image" Target="../media/image33.png"/></Relationships>
</file>

<file path=ppt/slides/_rels/slide1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36.png"/></Relationships>
</file>

<file path=ppt/slides/_rels/slide1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openxmlformats.org/officeDocument/2006/relationships/image" Target="../media/image38.png"/></Relationships>
</file>

<file path=ppt/slides/_rels/slide1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2.xml"/><Relationship Id="rId1" Type="http://schemas.openxmlformats.org/officeDocument/2006/relationships/slideLayout" Target="../slideLayouts/slideLayout6.xml"/><Relationship Id="rId4" Type="http://schemas.openxmlformats.org/officeDocument/2006/relationships/image" Target="../media/image40.png"/></Relationships>
</file>

<file path=ppt/slides/_rels/slide1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3.xml"/><Relationship Id="rId1" Type="http://schemas.openxmlformats.org/officeDocument/2006/relationships/slideLayout" Target="../slideLayouts/slideLayout6.xml"/><Relationship Id="rId4" Type="http://schemas.openxmlformats.org/officeDocument/2006/relationships/image" Target="../media/image42.png"/></Relationships>
</file>

<file path=ppt/slides/_rels/slide19.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2.xml"/></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slideLayout" Target="../slideLayouts/slideLayout1.xml"/><Relationship Id="rId7" Type="http://schemas.openxmlformats.org/officeDocument/2006/relationships/image" Target="../media/image8.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7.png"/><Relationship Id="rId5" Type="http://schemas.openxmlformats.org/officeDocument/2006/relationships/image" Target="../media/image6.pn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s>
</file>

<file path=ppt/slides/_rels/slide2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jpeg"/><Relationship Id="rId1" Type="http://schemas.openxmlformats.org/officeDocument/2006/relationships/slideLayout" Target="../slideLayouts/slideLayout22.xml"/></Relationships>
</file>

<file path=ppt/slides/_rels/slide21.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2.xml"/></Relationships>
</file>

<file path=ppt/slides/_rels/slide22.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22.xml"/><Relationship Id="rId4" Type="http://schemas.openxmlformats.org/officeDocument/2006/relationships/image" Target="../media/image49.jpeg"/></Relationships>
</file>

<file path=ppt/slides/_rels/slide23.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22.xml"/><Relationship Id="rId6" Type="http://schemas.openxmlformats.org/officeDocument/2006/relationships/image" Target="../media/image53.jpeg"/><Relationship Id="rId5" Type="http://schemas.openxmlformats.org/officeDocument/2006/relationships/slide" Target="slide33.xml"/><Relationship Id="rId4" Type="http://schemas.openxmlformats.org/officeDocument/2006/relationships/image" Target="../media/image52.jpeg"/></Relationships>
</file>

<file path=ppt/slides/_rels/slide24.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2.xml"/></Relationships>
</file>

<file path=ppt/slides/_rels/slide25.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slide" Target="slide33.xml"/><Relationship Id="rId1" Type="http://schemas.openxmlformats.org/officeDocument/2006/relationships/slideLayout" Target="../slideLayouts/slideLayout22.xml"/><Relationship Id="rId6" Type="http://schemas.openxmlformats.org/officeDocument/2006/relationships/image" Target="../media/image57.jpeg"/><Relationship Id="rId5" Type="http://schemas.openxmlformats.org/officeDocument/2006/relationships/image" Target="../media/image56.jpeg"/><Relationship Id="rId4" Type="http://schemas.openxmlformats.org/officeDocument/2006/relationships/image" Target="../media/image55.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6" Type="http://schemas.openxmlformats.org/officeDocument/2006/relationships/image" Target="../media/image18.svg"/><Relationship Id="rId4" Type="http://schemas.openxmlformats.org/officeDocument/2006/relationships/image" Target="../media/image20.png"/></Relationships>
</file>

<file path=ppt/slides/_rels/slide3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6" Type="http://schemas.openxmlformats.org/officeDocument/2006/relationships/image" Target="../media/image18.svg"/><Relationship Id="rId4" Type="http://schemas.openxmlformats.org/officeDocument/2006/relationships/image" Target="../media/image20.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6" Type="http://schemas.openxmlformats.org/officeDocument/2006/relationships/image" Target="../media/image18.svg"/><Relationship Id="rId4" Type="http://schemas.openxmlformats.org/officeDocument/2006/relationships/image" Target="../media/image20.png"/></Relationships>
</file>

<file path=ppt/slides/_rels/slide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9.png"/><Relationship Id="rId7" Type="http://schemas.openxmlformats.org/officeDocument/2006/relationships/image" Target="../media/image21.png"/><Relationship Id="rId2" Type="http://schemas.openxmlformats.org/officeDocument/2006/relationships/image" Target="../media/image18.png"/><Relationship Id="rId1" Type="http://schemas.openxmlformats.org/officeDocument/2006/relationships/slideLayout" Target="../slideLayouts/slideLayout2.xml"/><Relationship Id="rId6" Type="http://schemas.openxmlformats.org/officeDocument/2006/relationships/image" Target="../media/image18.svg"/><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95535" y="38100"/>
            <a:ext cx="11723426" cy="6858000"/>
          </a:xfrm>
          <a:prstGeom prst="rect">
            <a:avLst/>
          </a:prstGeom>
          <a:solidFill>
            <a:schemeClr val="bg1">
              <a:lumMod val="5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2400" b="0" i="0" u="none" strike="noStrike" kern="1200" cap="none" spc="0" normalizeH="0" baseline="0" noProof="1">
              <a:ln>
                <a:noFill/>
              </a:ln>
              <a:solidFill>
                <a:prstClr val="white"/>
              </a:solidFill>
              <a:effectLst/>
              <a:uLnTx/>
              <a:uFillTx/>
              <a:latin typeface="Calibri"/>
              <a:ea typeface="宋体" panose="02010600030101010101" pitchFamily="2" charset="-122"/>
              <a:cs typeface="+mn-cs"/>
            </a:endParaRPr>
          </a:p>
        </p:txBody>
      </p:sp>
      <p:sp>
        <p:nvSpPr>
          <p:cNvPr id="3" name="矩形 2"/>
          <p:cNvSpPr/>
          <p:nvPr/>
        </p:nvSpPr>
        <p:spPr>
          <a:xfrm>
            <a:off x="450850" y="655638"/>
            <a:ext cx="10767610" cy="5622925"/>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1">
              <a:ln>
                <a:noFill/>
              </a:ln>
              <a:solidFill>
                <a:prstClr val="white"/>
              </a:solidFill>
              <a:effectLst/>
              <a:uLnTx/>
              <a:uFillTx/>
              <a:latin typeface="Calibri"/>
              <a:ea typeface="宋体" panose="02010600030101010101" pitchFamily="2" charset="-122"/>
              <a:cs typeface="+mn-cs"/>
            </a:endParaRPr>
          </a:p>
        </p:txBody>
      </p:sp>
      <p:grpSp>
        <p:nvGrpSpPr>
          <p:cNvPr id="4" name="组合 3"/>
          <p:cNvGrpSpPr/>
          <p:nvPr/>
        </p:nvGrpSpPr>
        <p:grpSpPr>
          <a:xfrm>
            <a:off x="9860177" y="5626729"/>
            <a:ext cx="1358283" cy="620753"/>
            <a:chOff x="831851" y="1143000"/>
            <a:chExt cx="2768600" cy="1262063"/>
          </a:xfrm>
          <a:solidFill>
            <a:schemeClr val="bg1"/>
          </a:solidFill>
        </p:grpSpPr>
        <p:sp>
          <p:nvSpPr>
            <p:cNvPr id="5" name="Freeform 5"/>
            <p:cNvSpPr/>
            <p:nvPr/>
          </p:nvSpPr>
          <p:spPr bwMode="auto">
            <a:xfrm>
              <a:off x="936626" y="1143000"/>
              <a:ext cx="2663825" cy="1262063"/>
            </a:xfrm>
            <a:custGeom>
              <a:avLst/>
              <a:gdLst>
                <a:gd name="T0" fmla="*/ 99 w 179"/>
                <a:gd name="T1" fmla="*/ 37 h 83"/>
                <a:gd name="T2" fmla="*/ 124 w 179"/>
                <a:gd name="T3" fmla="*/ 39 h 83"/>
                <a:gd name="T4" fmla="*/ 133 w 179"/>
                <a:gd name="T5" fmla="*/ 51 h 83"/>
                <a:gd name="T6" fmla="*/ 121 w 179"/>
                <a:gd name="T7" fmla="*/ 57 h 83"/>
                <a:gd name="T8" fmla="*/ 80 w 179"/>
                <a:gd name="T9" fmla="*/ 76 h 83"/>
                <a:gd name="T10" fmla="*/ 122 w 179"/>
                <a:gd name="T11" fmla="*/ 68 h 83"/>
                <a:gd name="T12" fmla="*/ 142 w 179"/>
                <a:gd name="T13" fmla="*/ 59 h 83"/>
                <a:gd name="T14" fmla="*/ 154 w 179"/>
                <a:gd name="T15" fmla="*/ 72 h 83"/>
                <a:gd name="T16" fmla="*/ 142 w 179"/>
                <a:gd name="T17" fmla="*/ 70 h 83"/>
                <a:gd name="T18" fmla="*/ 158 w 179"/>
                <a:gd name="T19" fmla="*/ 82 h 83"/>
                <a:gd name="T20" fmla="*/ 168 w 179"/>
                <a:gd name="T21" fmla="*/ 61 h 83"/>
                <a:gd name="T22" fmla="*/ 157 w 179"/>
                <a:gd name="T23" fmla="*/ 46 h 83"/>
                <a:gd name="T24" fmla="*/ 145 w 179"/>
                <a:gd name="T25" fmla="*/ 49 h 83"/>
                <a:gd name="T26" fmla="*/ 134 w 179"/>
                <a:gd name="T27" fmla="*/ 41 h 83"/>
                <a:gd name="T28" fmla="*/ 145 w 179"/>
                <a:gd name="T29" fmla="*/ 34 h 83"/>
                <a:gd name="T30" fmla="*/ 136 w 179"/>
                <a:gd name="T31" fmla="*/ 41 h 83"/>
                <a:gd name="T32" fmla="*/ 153 w 179"/>
                <a:gd name="T33" fmla="*/ 44 h 83"/>
                <a:gd name="T34" fmla="*/ 146 w 179"/>
                <a:gd name="T35" fmla="*/ 29 h 83"/>
                <a:gd name="T36" fmla="*/ 130 w 179"/>
                <a:gd name="T37" fmla="*/ 16 h 83"/>
                <a:gd name="T38" fmla="*/ 102 w 179"/>
                <a:gd name="T39" fmla="*/ 11 h 83"/>
                <a:gd name="T40" fmla="*/ 86 w 179"/>
                <a:gd name="T41" fmla="*/ 17 h 83"/>
                <a:gd name="T42" fmla="*/ 94 w 179"/>
                <a:gd name="T43" fmla="*/ 30 h 83"/>
                <a:gd name="T44" fmla="*/ 95 w 179"/>
                <a:gd name="T45" fmla="*/ 18 h 83"/>
                <a:gd name="T46" fmla="*/ 101 w 179"/>
                <a:gd name="T47" fmla="*/ 28 h 83"/>
                <a:gd name="T48" fmla="*/ 92 w 179"/>
                <a:gd name="T49" fmla="*/ 32 h 83"/>
                <a:gd name="T50" fmla="*/ 84 w 179"/>
                <a:gd name="T51" fmla="*/ 22 h 83"/>
                <a:gd name="T52" fmla="*/ 72 w 179"/>
                <a:gd name="T53" fmla="*/ 19 h 83"/>
                <a:gd name="T54" fmla="*/ 58 w 179"/>
                <a:gd name="T55" fmla="*/ 32 h 83"/>
                <a:gd name="T56" fmla="*/ 51 w 179"/>
                <a:gd name="T57" fmla="*/ 47 h 83"/>
                <a:gd name="T58" fmla="*/ 65 w 179"/>
                <a:gd name="T59" fmla="*/ 45 h 83"/>
                <a:gd name="T60" fmla="*/ 58 w 179"/>
                <a:gd name="T61" fmla="*/ 39 h 83"/>
                <a:gd name="T62" fmla="*/ 56 w 179"/>
                <a:gd name="T63" fmla="*/ 44 h 83"/>
                <a:gd name="T64" fmla="*/ 57 w 179"/>
                <a:gd name="T65" fmla="*/ 37 h 83"/>
                <a:gd name="T66" fmla="*/ 68 w 179"/>
                <a:gd name="T67" fmla="*/ 43 h 83"/>
                <a:gd name="T68" fmla="*/ 59 w 179"/>
                <a:gd name="T69" fmla="*/ 52 h 83"/>
                <a:gd name="T70" fmla="*/ 42 w 179"/>
                <a:gd name="T71" fmla="*/ 44 h 83"/>
                <a:gd name="T72" fmla="*/ 18 w 179"/>
                <a:gd name="T73" fmla="*/ 48 h 83"/>
                <a:gd name="T74" fmla="*/ 0 w 179"/>
                <a:gd name="T75" fmla="*/ 58 h 83"/>
                <a:gd name="T76" fmla="*/ 31 w 179"/>
                <a:gd name="T77" fmla="*/ 48 h 83"/>
                <a:gd name="T78" fmla="*/ 51 w 179"/>
                <a:gd name="T79" fmla="*/ 56 h 83"/>
                <a:gd name="T80" fmla="*/ 83 w 179"/>
                <a:gd name="T81" fmla="*/ 58 h 83"/>
                <a:gd name="T82" fmla="*/ 83 w 179"/>
                <a:gd name="T83" fmla="*/ 39 h 83"/>
                <a:gd name="T84" fmla="*/ 99 w 179"/>
                <a:gd name="T85" fmla="*/ 3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83">
                  <a:moveTo>
                    <a:pt x="99" y="37"/>
                  </a:moveTo>
                  <a:cubicBezTo>
                    <a:pt x="104" y="25"/>
                    <a:pt x="122" y="29"/>
                    <a:pt x="124" y="39"/>
                  </a:cubicBezTo>
                  <a:cubicBezTo>
                    <a:pt x="131" y="40"/>
                    <a:pt x="133" y="47"/>
                    <a:pt x="133" y="51"/>
                  </a:cubicBezTo>
                  <a:cubicBezTo>
                    <a:pt x="132" y="56"/>
                    <a:pt x="126" y="60"/>
                    <a:pt x="121" y="57"/>
                  </a:cubicBezTo>
                  <a:cubicBezTo>
                    <a:pt x="113" y="73"/>
                    <a:pt x="100" y="76"/>
                    <a:pt x="80" y="76"/>
                  </a:cubicBezTo>
                  <a:cubicBezTo>
                    <a:pt x="104" y="81"/>
                    <a:pt x="113" y="77"/>
                    <a:pt x="122" y="68"/>
                  </a:cubicBezTo>
                  <a:cubicBezTo>
                    <a:pt x="128" y="62"/>
                    <a:pt x="137" y="59"/>
                    <a:pt x="142" y="59"/>
                  </a:cubicBezTo>
                  <a:cubicBezTo>
                    <a:pt x="152" y="60"/>
                    <a:pt x="160" y="65"/>
                    <a:pt x="154" y="72"/>
                  </a:cubicBezTo>
                  <a:cubicBezTo>
                    <a:pt x="158" y="61"/>
                    <a:pt x="143" y="62"/>
                    <a:pt x="142" y="70"/>
                  </a:cubicBezTo>
                  <a:cubicBezTo>
                    <a:pt x="141" y="78"/>
                    <a:pt x="149" y="83"/>
                    <a:pt x="158" y="82"/>
                  </a:cubicBezTo>
                  <a:cubicBezTo>
                    <a:pt x="170" y="81"/>
                    <a:pt x="171" y="66"/>
                    <a:pt x="168" y="61"/>
                  </a:cubicBezTo>
                  <a:cubicBezTo>
                    <a:pt x="179" y="52"/>
                    <a:pt x="163" y="41"/>
                    <a:pt x="157" y="46"/>
                  </a:cubicBezTo>
                  <a:cubicBezTo>
                    <a:pt x="153" y="50"/>
                    <a:pt x="148" y="50"/>
                    <a:pt x="145" y="49"/>
                  </a:cubicBezTo>
                  <a:cubicBezTo>
                    <a:pt x="140" y="49"/>
                    <a:pt x="134" y="46"/>
                    <a:pt x="134" y="41"/>
                  </a:cubicBezTo>
                  <a:cubicBezTo>
                    <a:pt x="134" y="31"/>
                    <a:pt x="143" y="31"/>
                    <a:pt x="145" y="34"/>
                  </a:cubicBezTo>
                  <a:cubicBezTo>
                    <a:pt x="141" y="33"/>
                    <a:pt x="136" y="35"/>
                    <a:pt x="136" y="41"/>
                  </a:cubicBezTo>
                  <a:cubicBezTo>
                    <a:pt x="136" y="47"/>
                    <a:pt x="150" y="50"/>
                    <a:pt x="153" y="44"/>
                  </a:cubicBezTo>
                  <a:cubicBezTo>
                    <a:pt x="156" y="39"/>
                    <a:pt x="156" y="31"/>
                    <a:pt x="146" y="29"/>
                  </a:cubicBezTo>
                  <a:cubicBezTo>
                    <a:pt x="150" y="22"/>
                    <a:pt x="140" y="12"/>
                    <a:pt x="130" y="16"/>
                  </a:cubicBezTo>
                  <a:cubicBezTo>
                    <a:pt x="127" y="6"/>
                    <a:pt x="111" y="0"/>
                    <a:pt x="102" y="11"/>
                  </a:cubicBezTo>
                  <a:cubicBezTo>
                    <a:pt x="96" y="7"/>
                    <a:pt x="89" y="8"/>
                    <a:pt x="86" y="17"/>
                  </a:cubicBezTo>
                  <a:cubicBezTo>
                    <a:pt x="84" y="25"/>
                    <a:pt x="88" y="30"/>
                    <a:pt x="94" y="30"/>
                  </a:cubicBezTo>
                  <a:cubicBezTo>
                    <a:pt x="99" y="30"/>
                    <a:pt x="104" y="22"/>
                    <a:pt x="95" y="18"/>
                  </a:cubicBezTo>
                  <a:cubicBezTo>
                    <a:pt x="101" y="18"/>
                    <a:pt x="104" y="23"/>
                    <a:pt x="101" y="28"/>
                  </a:cubicBezTo>
                  <a:cubicBezTo>
                    <a:pt x="100" y="30"/>
                    <a:pt x="97" y="33"/>
                    <a:pt x="92" y="32"/>
                  </a:cubicBezTo>
                  <a:cubicBezTo>
                    <a:pt x="86" y="31"/>
                    <a:pt x="84" y="27"/>
                    <a:pt x="84" y="22"/>
                  </a:cubicBezTo>
                  <a:cubicBezTo>
                    <a:pt x="83" y="12"/>
                    <a:pt x="73" y="15"/>
                    <a:pt x="72" y="19"/>
                  </a:cubicBezTo>
                  <a:cubicBezTo>
                    <a:pt x="63" y="15"/>
                    <a:pt x="54" y="21"/>
                    <a:pt x="58" y="32"/>
                  </a:cubicBezTo>
                  <a:cubicBezTo>
                    <a:pt x="48" y="31"/>
                    <a:pt x="44" y="43"/>
                    <a:pt x="51" y="47"/>
                  </a:cubicBezTo>
                  <a:cubicBezTo>
                    <a:pt x="58" y="52"/>
                    <a:pt x="64" y="49"/>
                    <a:pt x="65" y="45"/>
                  </a:cubicBezTo>
                  <a:cubicBezTo>
                    <a:pt x="66" y="39"/>
                    <a:pt x="62" y="37"/>
                    <a:pt x="58" y="39"/>
                  </a:cubicBezTo>
                  <a:cubicBezTo>
                    <a:pt x="56" y="40"/>
                    <a:pt x="55" y="42"/>
                    <a:pt x="56" y="44"/>
                  </a:cubicBezTo>
                  <a:cubicBezTo>
                    <a:pt x="53" y="44"/>
                    <a:pt x="53" y="40"/>
                    <a:pt x="57" y="37"/>
                  </a:cubicBezTo>
                  <a:cubicBezTo>
                    <a:pt x="60" y="34"/>
                    <a:pt x="68" y="38"/>
                    <a:pt x="68" y="43"/>
                  </a:cubicBezTo>
                  <a:cubicBezTo>
                    <a:pt x="68" y="48"/>
                    <a:pt x="65" y="52"/>
                    <a:pt x="59" y="52"/>
                  </a:cubicBezTo>
                  <a:cubicBezTo>
                    <a:pt x="49" y="52"/>
                    <a:pt x="48" y="46"/>
                    <a:pt x="42" y="44"/>
                  </a:cubicBezTo>
                  <a:cubicBezTo>
                    <a:pt x="34" y="41"/>
                    <a:pt x="24" y="41"/>
                    <a:pt x="18" y="48"/>
                  </a:cubicBezTo>
                  <a:cubicBezTo>
                    <a:pt x="13" y="53"/>
                    <a:pt x="7" y="56"/>
                    <a:pt x="0" y="58"/>
                  </a:cubicBezTo>
                  <a:cubicBezTo>
                    <a:pt x="12" y="60"/>
                    <a:pt x="20" y="49"/>
                    <a:pt x="31" y="48"/>
                  </a:cubicBezTo>
                  <a:cubicBezTo>
                    <a:pt x="38" y="47"/>
                    <a:pt x="44" y="50"/>
                    <a:pt x="51" y="56"/>
                  </a:cubicBezTo>
                  <a:cubicBezTo>
                    <a:pt x="59" y="62"/>
                    <a:pt x="71" y="66"/>
                    <a:pt x="83" y="58"/>
                  </a:cubicBezTo>
                  <a:cubicBezTo>
                    <a:pt x="74" y="53"/>
                    <a:pt x="79" y="44"/>
                    <a:pt x="83" y="39"/>
                  </a:cubicBezTo>
                  <a:cubicBezTo>
                    <a:pt x="86" y="36"/>
                    <a:pt x="93" y="33"/>
                    <a:pt x="99" y="37"/>
                  </a:cubicBezTo>
                  <a:close/>
                </a:path>
              </a:pathLst>
            </a:custGeom>
            <a:grpFill/>
            <a:ln>
              <a:noFill/>
            </a:ln>
          </p:spPr>
          <p:txBody>
            <a:bodyPr/>
            <a:lstStyle/>
            <a:p>
              <a:pPr marL="0" marR="0" lvl="0" indent="0" algn="l"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1">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6" name="Freeform 6"/>
            <p:cNvSpPr/>
            <p:nvPr/>
          </p:nvSpPr>
          <p:spPr bwMode="auto">
            <a:xfrm>
              <a:off x="831851" y="1538288"/>
              <a:ext cx="2054225" cy="746125"/>
            </a:xfrm>
            <a:custGeom>
              <a:avLst/>
              <a:gdLst>
                <a:gd name="T0" fmla="*/ 127 w 138"/>
                <a:gd name="T1" fmla="*/ 27 h 49"/>
                <a:gd name="T2" fmla="*/ 136 w 138"/>
                <a:gd name="T3" fmla="*/ 26 h 49"/>
                <a:gd name="T4" fmla="*/ 129 w 138"/>
                <a:gd name="T5" fmla="*/ 15 h 49"/>
                <a:gd name="T6" fmla="*/ 106 w 138"/>
                <a:gd name="T7" fmla="*/ 13 h 49"/>
                <a:gd name="T8" fmla="*/ 88 w 138"/>
                <a:gd name="T9" fmla="*/ 23 h 49"/>
                <a:gd name="T10" fmla="*/ 100 w 138"/>
                <a:gd name="T11" fmla="*/ 30 h 49"/>
                <a:gd name="T12" fmla="*/ 98 w 138"/>
                <a:gd name="T13" fmla="*/ 23 h 49"/>
                <a:gd name="T14" fmla="*/ 94 w 138"/>
                <a:gd name="T15" fmla="*/ 27 h 49"/>
                <a:gd name="T16" fmla="*/ 97 w 138"/>
                <a:gd name="T17" fmla="*/ 20 h 49"/>
                <a:gd name="T18" fmla="*/ 103 w 138"/>
                <a:gd name="T19" fmla="*/ 30 h 49"/>
                <a:gd name="T20" fmla="*/ 91 w 138"/>
                <a:gd name="T21" fmla="*/ 34 h 49"/>
                <a:gd name="T22" fmla="*/ 75 w 138"/>
                <a:gd name="T23" fmla="*/ 39 h 49"/>
                <a:gd name="T24" fmla="*/ 53 w 138"/>
                <a:gd name="T25" fmla="*/ 29 h 49"/>
                <a:gd name="T26" fmla="*/ 30 w 138"/>
                <a:gd name="T27" fmla="*/ 26 h 49"/>
                <a:gd name="T28" fmla="*/ 0 w 138"/>
                <a:gd name="T29" fmla="*/ 33 h 49"/>
                <a:gd name="T30" fmla="*/ 23 w 138"/>
                <a:gd name="T31" fmla="*/ 36 h 49"/>
                <a:gd name="T32" fmla="*/ 42 w 138"/>
                <a:gd name="T33" fmla="*/ 31 h 49"/>
                <a:gd name="T34" fmla="*/ 68 w 138"/>
                <a:gd name="T35" fmla="*/ 45 h 49"/>
                <a:gd name="T36" fmla="*/ 102 w 138"/>
                <a:gd name="T37" fmla="*/ 47 h 49"/>
                <a:gd name="T38" fmla="*/ 127 w 138"/>
                <a:gd name="T39" fmla="*/ 2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8" h="49">
                  <a:moveTo>
                    <a:pt x="127" y="27"/>
                  </a:moveTo>
                  <a:cubicBezTo>
                    <a:pt x="131" y="31"/>
                    <a:pt x="135" y="30"/>
                    <a:pt x="136" y="26"/>
                  </a:cubicBezTo>
                  <a:cubicBezTo>
                    <a:pt x="138" y="22"/>
                    <a:pt x="136" y="16"/>
                    <a:pt x="129" y="15"/>
                  </a:cubicBezTo>
                  <a:cubicBezTo>
                    <a:pt x="129" y="8"/>
                    <a:pt x="114" y="0"/>
                    <a:pt x="106" y="13"/>
                  </a:cubicBezTo>
                  <a:cubicBezTo>
                    <a:pt x="98" y="10"/>
                    <a:pt x="90" y="14"/>
                    <a:pt x="88" y="23"/>
                  </a:cubicBezTo>
                  <a:cubicBezTo>
                    <a:pt x="86" y="30"/>
                    <a:pt x="97" y="35"/>
                    <a:pt x="100" y="30"/>
                  </a:cubicBezTo>
                  <a:cubicBezTo>
                    <a:pt x="102" y="28"/>
                    <a:pt x="102" y="23"/>
                    <a:pt x="98" y="23"/>
                  </a:cubicBezTo>
                  <a:cubicBezTo>
                    <a:pt x="96" y="22"/>
                    <a:pt x="93" y="24"/>
                    <a:pt x="94" y="27"/>
                  </a:cubicBezTo>
                  <a:cubicBezTo>
                    <a:pt x="92" y="26"/>
                    <a:pt x="94" y="20"/>
                    <a:pt x="97" y="20"/>
                  </a:cubicBezTo>
                  <a:cubicBezTo>
                    <a:pt x="102" y="19"/>
                    <a:pt x="105" y="26"/>
                    <a:pt x="103" y="30"/>
                  </a:cubicBezTo>
                  <a:cubicBezTo>
                    <a:pt x="101" y="35"/>
                    <a:pt x="97" y="36"/>
                    <a:pt x="91" y="34"/>
                  </a:cubicBezTo>
                  <a:cubicBezTo>
                    <a:pt x="86" y="37"/>
                    <a:pt x="82" y="39"/>
                    <a:pt x="75" y="39"/>
                  </a:cubicBezTo>
                  <a:cubicBezTo>
                    <a:pt x="64" y="38"/>
                    <a:pt x="60" y="35"/>
                    <a:pt x="53" y="29"/>
                  </a:cubicBezTo>
                  <a:cubicBezTo>
                    <a:pt x="44" y="22"/>
                    <a:pt x="35" y="23"/>
                    <a:pt x="30" y="26"/>
                  </a:cubicBezTo>
                  <a:cubicBezTo>
                    <a:pt x="23" y="31"/>
                    <a:pt x="15" y="37"/>
                    <a:pt x="0" y="33"/>
                  </a:cubicBezTo>
                  <a:cubicBezTo>
                    <a:pt x="8" y="37"/>
                    <a:pt x="16" y="39"/>
                    <a:pt x="23" y="36"/>
                  </a:cubicBezTo>
                  <a:cubicBezTo>
                    <a:pt x="31" y="32"/>
                    <a:pt x="36" y="30"/>
                    <a:pt x="42" y="31"/>
                  </a:cubicBezTo>
                  <a:cubicBezTo>
                    <a:pt x="48" y="32"/>
                    <a:pt x="55" y="41"/>
                    <a:pt x="68" y="45"/>
                  </a:cubicBezTo>
                  <a:cubicBezTo>
                    <a:pt x="79" y="48"/>
                    <a:pt x="90" y="49"/>
                    <a:pt x="102" y="47"/>
                  </a:cubicBezTo>
                  <a:cubicBezTo>
                    <a:pt x="111" y="45"/>
                    <a:pt x="121" y="41"/>
                    <a:pt x="127" y="27"/>
                  </a:cubicBezTo>
                  <a:close/>
                </a:path>
              </a:pathLst>
            </a:custGeom>
            <a:grpFill/>
            <a:ln>
              <a:noFill/>
            </a:ln>
          </p:spPr>
          <p:txBody>
            <a:bodyPr/>
            <a:lstStyle/>
            <a:p>
              <a:pPr marL="0" marR="0" lvl="0" indent="0" algn="l"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1">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7" name="Freeform 7"/>
            <p:cNvSpPr/>
            <p:nvPr/>
          </p:nvSpPr>
          <p:spPr bwMode="auto">
            <a:xfrm>
              <a:off x="1158876" y="1508125"/>
              <a:ext cx="373063" cy="365125"/>
            </a:xfrm>
            <a:custGeom>
              <a:avLst/>
              <a:gdLst>
                <a:gd name="T0" fmla="*/ 20 w 25"/>
                <a:gd name="T1" fmla="*/ 11 h 24"/>
                <a:gd name="T2" fmla="*/ 18 w 25"/>
                <a:gd name="T3" fmla="*/ 3 h 24"/>
                <a:gd name="T4" fmla="*/ 25 w 25"/>
                <a:gd name="T5" fmla="*/ 9 h 24"/>
                <a:gd name="T6" fmla="*/ 19 w 25"/>
                <a:gd name="T7" fmla="*/ 16 h 24"/>
                <a:gd name="T8" fmla="*/ 0 w 25"/>
                <a:gd name="T9" fmla="*/ 24 h 24"/>
                <a:gd name="T10" fmla="*/ 9 w 25"/>
                <a:gd name="T11" fmla="*/ 14 h 24"/>
                <a:gd name="T12" fmla="*/ 15 w 25"/>
                <a:gd name="T13" fmla="*/ 9 h 24"/>
                <a:gd name="T14" fmla="*/ 11 w 25"/>
                <a:gd name="T15" fmla="*/ 4 h 24"/>
                <a:gd name="T16" fmla="*/ 8 w 25"/>
                <a:gd name="T17" fmla="*/ 8 h 24"/>
                <a:gd name="T18" fmla="*/ 10 w 25"/>
                <a:gd name="T19" fmla="*/ 6 h 24"/>
                <a:gd name="T20" fmla="*/ 13 w 25"/>
                <a:gd name="T21" fmla="*/ 10 h 24"/>
                <a:gd name="T22" fmla="*/ 6 w 25"/>
                <a:gd name="T23" fmla="*/ 11 h 24"/>
                <a:gd name="T24" fmla="*/ 4 w 25"/>
                <a:gd name="T25" fmla="*/ 5 h 24"/>
                <a:gd name="T26" fmla="*/ 12 w 25"/>
                <a:gd name="T27" fmla="*/ 1 h 24"/>
                <a:gd name="T28" fmla="*/ 20 w 25"/>
                <a:gd name="T29" fmla="*/ 1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4">
                  <a:moveTo>
                    <a:pt x="20" y="11"/>
                  </a:moveTo>
                  <a:cubicBezTo>
                    <a:pt x="23" y="8"/>
                    <a:pt x="20" y="5"/>
                    <a:pt x="18" y="3"/>
                  </a:cubicBezTo>
                  <a:cubicBezTo>
                    <a:pt x="22" y="1"/>
                    <a:pt x="25" y="6"/>
                    <a:pt x="25" y="9"/>
                  </a:cubicBezTo>
                  <a:cubicBezTo>
                    <a:pt x="24" y="13"/>
                    <a:pt x="23" y="16"/>
                    <a:pt x="19" y="16"/>
                  </a:cubicBezTo>
                  <a:cubicBezTo>
                    <a:pt x="15" y="16"/>
                    <a:pt x="5" y="17"/>
                    <a:pt x="0" y="24"/>
                  </a:cubicBezTo>
                  <a:cubicBezTo>
                    <a:pt x="1" y="19"/>
                    <a:pt x="6" y="14"/>
                    <a:pt x="9" y="14"/>
                  </a:cubicBezTo>
                  <a:cubicBezTo>
                    <a:pt x="13" y="13"/>
                    <a:pt x="15" y="12"/>
                    <a:pt x="15" y="9"/>
                  </a:cubicBezTo>
                  <a:cubicBezTo>
                    <a:pt x="15" y="7"/>
                    <a:pt x="13" y="4"/>
                    <a:pt x="11" y="4"/>
                  </a:cubicBezTo>
                  <a:cubicBezTo>
                    <a:pt x="9" y="4"/>
                    <a:pt x="8" y="6"/>
                    <a:pt x="8" y="8"/>
                  </a:cubicBezTo>
                  <a:cubicBezTo>
                    <a:pt x="9" y="7"/>
                    <a:pt x="9" y="6"/>
                    <a:pt x="10" y="6"/>
                  </a:cubicBezTo>
                  <a:cubicBezTo>
                    <a:pt x="13" y="6"/>
                    <a:pt x="14" y="8"/>
                    <a:pt x="13" y="10"/>
                  </a:cubicBezTo>
                  <a:cubicBezTo>
                    <a:pt x="12" y="13"/>
                    <a:pt x="8" y="13"/>
                    <a:pt x="6" y="11"/>
                  </a:cubicBezTo>
                  <a:cubicBezTo>
                    <a:pt x="4" y="10"/>
                    <a:pt x="3" y="8"/>
                    <a:pt x="4" y="5"/>
                  </a:cubicBezTo>
                  <a:cubicBezTo>
                    <a:pt x="5" y="2"/>
                    <a:pt x="8" y="0"/>
                    <a:pt x="12" y="1"/>
                  </a:cubicBezTo>
                  <a:cubicBezTo>
                    <a:pt x="17" y="2"/>
                    <a:pt x="21" y="7"/>
                    <a:pt x="20" y="11"/>
                  </a:cubicBezTo>
                  <a:close/>
                </a:path>
              </a:pathLst>
            </a:custGeom>
            <a:grpFill/>
            <a:ln>
              <a:noFill/>
            </a:ln>
          </p:spPr>
          <p:txBody>
            <a:bodyPr/>
            <a:lstStyle/>
            <a:p>
              <a:pPr marL="0" marR="0" lvl="0" indent="0" algn="l"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1">
                <a:ln>
                  <a:noFill/>
                </a:ln>
                <a:solidFill>
                  <a:prstClr val="black"/>
                </a:solidFill>
                <a:effectLst/>
                <a:uLnTx/>
                <a:uFillTx/>
                <a:latin typeface="Calibri" panose="020F0502020204030204" pitchFamily="34" charset="0"/>
                <a:ea typeface="宋体" panose="02010600030101010101" pitchFamily="2" charset="-122"/>
                <a:cs typeface="+mn-cs"/>
              </a:endParaRPr>
            </a:p>
          </p:txBody>
        </p:sp>
      </p:grpSp>
      <p:grpSp>
        <p:nvGrpSpPr>
          <p:cNvPr id="8" name="组合 7"/>
          <p:cNvGrpSpPr/>
          <p:nvPr/>
        </p:nvGrpSpPr>
        <p:grpSpPr>
          <a:xfrm flipH="1">
            <a:off x="95535" y="858026"/>
            <a:ext cx="1227968" cy="620753"/>
            <a:chOff x="831851" y="1143000"/>
            <a:chExt cx="2768600" cy="1262063"/>
          </a:xfrm>
          <a:solidFill>
            <a:schemeClr val="bg1"/>
          </a:solidFill>
        </p:grpSpPr>
        <p:sp>
          <p:nvSpPr>
            <p:cNvPr id="9" name="Freeform 5"/>
            <p:cNvSpPr/>
            <p:nvPr/>
          </p:nvSpPr>
          <p:spPr bwMode="auto">
            <a:xfrm>
              <a:off x="936626" y="1143000"/>
              <a:ext cx="2663825" cy="1262063"/>
            </a:xfrm>
            <a:custGeom>
              <a:avLst/>
              <a:gdLst>
                <a:gd name="T0" fmla="*/ 99 w 179"/>
                <a:gd name="T1" fmla="*/ 37 h 83"/>
                <a:gd name="T2" fmla="*/ 124 w 179"/>
                <a:gd name="T3" fmla="*/ 39 h 83"/>
                <a:gd name="T4" fmla="*/ 133 w 179"/>
                <a:gd name="T5" fmla="*/ 51 h 83"/>
                <a:gd name="T6" fmla="*/ 121 w 179"/>
                <a:gd name="T7" fmla="*/ 57 h 83"/>
                <a:gd name="T8" fmla="*/ 80 w 179"/>
                <a:gd name="T9" fmla="*/ 76 h 83"/>
                <a:gd name="T10" fmla="*/ 122 w 179"/>
                <a:gd name="T11" fmla="*/ 68 h 83"/>
                <a:gd name="T12" fmla="*/ 142 w 179"/>
                <a:gd name="T13" fmla="*/ 59 h 83"/>
                <a:gd name="T14" fmla="*/ 154 w 179"/>
                <a:gd name="T15" fmla="*/ 72 h 83"/>
                <a:gd name="T16" fmla="*/ 142 w 179"/>
                <a:gd name="T17" fmla="*/ 70 h 83"/>
                <a:gd name="T18" fmla="*/ 158 w 179"/>
                <a:gd name="T19" fmla="*/ 82 h 83"/>
                <a:gd name="T20" fmla="*/ 168 w 179"/>
                <a:gd name="T21" fmla="*/ 61 h 83"/>
                <a:gd name="T22" fmla="*/ 157 w 179"/>
                <a:gd name="T23" fmla="*/ 46 h 83"/>
                <a:gd name="T24" fmla="*/ 145 w 179"/>
                <a:gd name="T25" fmla="*/ 49 h 83"/>
                <a:gd name="T26" fmla="*/ 134 w 179"/>
                <a:gd name="T27" fmla="*/ 41 h 83"/>
                <a:gd name="T28" fmla="*/ 145 w 179"/>
                <a:gd name="T29" fmla="*/ 34 h 83"/>
                <a:gd name="T30" fmla="*/ 136 w 179"/>
                <a:gd name="T31" fmla="*/ 41 h 83"/>
                <a:gd name="T32" fmla="*/ 153 w 179"/>
                <a:gd name="T33" fmla="*/ 44 h 83"/>
                <a:gd name="T34" fmla="*/ 146 w 179"/>
                <a:gd name="T35" fmla="*/ 29 h 83"/>
                <a:gd name="T36" fmla="*/ 130 w 179"/>
                <a:gd name="T37" fmla="*/ 16 h 83"/>
                <a:gd name="T38" fmla="*/ 102 w 179"/>
                <a:gd name="T39" fmla="*/ 11 h 83"/>
                <a:gd name="T40" fmla="*/ 86 w 179"/>
                <a:gd name="T41" fmla="*/ 17 h 83"/>
                <a:gd name="T42" fmla="*/ 94 w 179"/>
                <a:gd name="T43" fmla="*/ 30 h 83"/>
                <a:gd name="T44" fmla="*/ 95 w 179"/>
                <a:gd name="T45" fmla="*/ 18 h 83"/>
                <a:gd name="T46" fmla="*/ 101 w 179"/>
                <a:gd name="T47" fmla="*/ 28 h 83"/>
                <a:gd name="T48" fmla="*/ 92 w 179"/>
                <a:gd name="T49" fmla="*/ 32 h 83"/>
                <a:gd name="T50" fmla="*/ 84 w 179"/>
                <a:gd name="T51" fmla="*/ 22 h 83"/>
                <a:gd name="T52" fmla="*/ 72 w 179"/>
                <a:gd name="T53" fmla="*/ 19 h 83"/>
                <a:gd name="T54" fmla="*/ 58 w 179"/>
                <a:gd name="T55" fmla="*/ 32 h 83"/>
                <a:gd name="T56" fmla="*/ 51 w 179"/>
                <a:gd name="T57" fmla="*/ 47 h 83"/>
                <a:gd name="T58" fmla="*/ 65 w 179"/>
                <a:gd name="T59" fmla="*/ 45 h 83"/>
                <a:gd name="T60" fmla="*/ 58 w 179"/>
                <a:gd name="T61" fmla="*/ 39 h 83"/>
                <a:gd name="T62" fmla="*/ 56 w 179"/>
                <a:gd name="T63" fmla="*/ 44 h 83"/>
                <a:gd name="T64" fmla="*/ 57 w 179"/>
                <a:gd name="T65" fmla="*/ 37 h 83"/>
                <a:gd name="T66" fmla="*/ 68 w 179"/>
                <a:gd name="T67" fmla="*/ 43 h 83"/>
                <a:gd name="T68" fmla="*/ 59 w 179"/>
                <a:gd name="T69" fmla="*/ 52 h 83"/>
                <a:gd name="T70" fmla="*/ 42 w 179"/>
                <a:gd name="T71" fmla="*/ 44 h 83"/>
                <a:gd name="T72" fmla="*/ 18 w 179"/>
                <a:gd name="T73" fmla="*/ 48 h 83"/>
                <a:gd name="T74" fmla="*/ 0 w 179"/>
                <a:gd name="T75" fmla="*/ 58 h 83"/>
                <a:gd name="T76" fmla="*/ 31 w 179"/>
                <a:gd name="T77" fmla="*/ 48 h 83"/>
                <a:gd name="T78" fmla="*/ 51 w 179"/>
                <a:gd name="T79" fmla="*/ 56 h 83"/>
                <a:gd name="T80" fmla="*/ 83 w 179"/>
                <a:gd name="T81" fmla="*/ 58 h 83"/>
                <a:gd name="T82" fmla="*/ 83 w 179"/>
                <a:gd name="T83" fmla="*/ 39 h 83"/>
                <a:gd name="T84" fmla="*/ 99 w 179"/>
                <a:gd name="T85" fmla="*/ 3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83">
                  <a:moveTo>
                    <a:pt x="99" y="37"/>
                  </a:moveTo>
                  <a:cubicBezTo>
                    <a:pt x="104" y="25"/>
                    <a:pt x="122" y="29"/>
                    <a:pt x="124" y="39"/>
                  </a:cubicBezTo>
                  <a:cubicBezTo>
                    <a:pt x="131" y="40"/>
                    <a:pt x="133" y="47"/>
                    <a:pt x="133" y="51"/>
                  </a:cubicBezTo>
                  <a:cubicBezTo>
                    <a:pt x="132" y="56"/>
                    <a:pt x="126" y="60"/>
                    <a:pt x="121" y="57"/>
                  </a:cubicBezTo>
                  <a:cubicBezTo>
                    <a:pt x="113" y="73"/>
                    <a:pt x="100" y="76"/>
                    <a:pt x="80" y="76"/>
                  </a:cubicBezTo>
                  <a:cubicBezTo>
                    <a:pt x="104" y="81"/>
                    <a:pt x="113" y="77"/>
                    <a:pt x="122" y="68"/>
                  </a:cubicBezTo>
                  <a:cubicBezTo>
                    <a:pt x="128" y="62"/>
                    <a:pt x="137" y="59"/>
                    <a:pt x="142" y="59"/>
                  </a:cubicBezTo>
                  <a:cubicBezTo>
                    <a:pt x="152" y="60"/>
                    <a:pt x="160" y="65"/>
                    <a:pt x="154" y="72"/>
                  </a:cubicBezTo>
                  <a:cubicBezTo>
                    <a:pt x="158" y="61"/>
                    <a:pt x="143" y="62"/>
                    <a:pt x="142" y="70"/>
                  </a:cubicBezTo>
                  <a:cubicBezTo>
                    <a:pt x="141" y="78"/>
                    <a:pt x="149" y="83"/>
                    <a:pt x="158" y="82"/>
                  </a:cubicBezTo>
                  <a:cubicBezTo>
                    <a:pt x="170" y="81"/>
                    <a:pt x="171" y="66"/>
                    <a:pt x="168" y="61"/>
                  </a:cubicBezTo>
                  <a:cubicBezTo>
                    <a:pt x="179" y="52"/>
                    <a:pt x="163" y="41"/>
                    <a:pt x="157" y="46"/>
                  </a:cubicBezTo>
                  <a:cubicBezTo>
                    <a:pt x="153" y="50"/>
                    <a:pt x="148" y="50"/>
                    <a:pt x="145" y="49"/>
                  </a:cubicBezTo>
                  <a:cubicBezTo>
                    <a:pt x="140" y="49"/>
                    <a:pt x="134" y="46"/>
                    <a:pt x="134" y="41"/>
                  </a:cubicBezTo>
                  <a:cubicBezTo>
                    <a:pt x="134" y="31"/>
                    <a:pt x="143" y="31"/>
                    <a:pt x="145" y="34"/>
                  </a:cubicBezTo>
                  <a:cubicBezTo>
                    <a:pt x="141" y="33"/>
                    <a:pt x="136" y="35"/>
                    <a:pt x="136" y="41"/>
                  </a:cubicBezTo>
                  <a:cubicBezTo>
                    <a:pt x="136" y="47"/>
                    <a:pt x="150" y="50"/>
                    <a:pt x="153" y="44"/>
                  </a:cubicBezTo>
                  <a:cubicBezTo>
                    <a:pt x="156" y="39"/>
                    <a:pt x="156" y="31"/>
                    <a:pt x="146" y="29"/>
                  </a:cubicBezTo>
                  <a:cubicBezTo>
                    <a:pt x="150" y="22"/>
                    <a:pt x="140" y="12"/>
                    <a:pt x="130" y="16"/>
                  </a:cubicBezTo>
                  <a:cubicBezTo>
                    <a:pt x="127" y="6"/>
                    <a:pt x="111" y="0"/>
                    <a:pt x="102" y="11"/>
                  </a:cubicBezTo>
                  <a:cubicBezTo>
                    <a:pt x="96" y="7"/>
                    <a:pt x="89" y="8"/>
                    <a:pt x="86" y="17"/>
                  </a:cubicBezTo>
                  <a:cubicBezTo>
                    <a:pt x="84" y="25"/>
                    <a:pt x="88" y="30"/>
                    <a:pt x="94" y="30"/>
                  </a:cubicBezTo>
                  <a:cubicBezTo>
                    <a:pt x="99" y="30"/>
                    <a:pt x="104" y="22"/>
                    <a:pt x="95" y="18"/>
                  </a:cubicBezTo>
                  <a:cubicBezTo>
                    <a:pt x="101" y="18"/>
                    <a:pt x="104" y="23"/>
                    <a:pt x="101" y="28"/>
                  </a:cubicBezTo>
                  <a:cubicBezTo>
                    <a:pt x="100" y="30"/>
                    <a:pt x="97" y="33"/>
                    <a:pt x="92" y="32"/>
                  </a:cubicBezTo>
                  <a:cubicBezTo>
                    <a:pt x="86" y="31"/>
                    <a:pt x="84" y="27"/>
                    <a:pt x="84" y="22"/>
                  </a:cubicBezTo>
                  <a:cubicBezTo>
                    <a:pt x="83" y="12"/>
                    <a:pt x="73" y="15"/>
                    <a:pt x="72" y="19"/>
                  </a:cubicBezTo>
                  <a:cubicBezTo>
                    <a:pt x="63" y="15"/>
                    <a:pt x="54" y="21"/>
                    <a:pt x="58" y="32"/>
                  </a:cubicBezTo>
                  <a:cubicBezTo>
                    <a:pt x="48" y="31"/>
                    <a:pt x="44" y="43"/>
                    <a:pt x="51" y="47"/>
                  </a:cubicBezTo>
                  <a:cubicBezTo>
                    <a:pt x="58" y="52"/>
                    <a:pt x="64" y="49"/>
                    <a:pt x="65" y="45"/>
                  </a:cubicBezTo>
                  <a:cubicBezTo>
                    <a:pt x="66" y="39"/>
                    <a:pt x="62" y="37"/>
                    <a:pt x="58" y="39"/>
                  </a:cubicBezTo>
                  <a:cubicBezTo>
                    <a:pt x="56" y="40"/>
                    <a:pt x="55" y="42"/>
                    <a:pt x="56" y="44"/>
                  </a:cubicBezTo>
                  <a:cubicBezTo>
                    <a:pt x="53" y="44"/>
                    <a:pt x="53" y="40"/>
                    <a:pt x="57" y="37"/>
                  </a:cubicBezTo>
                  <a:cubicBezTo>
                    <a:pt x="60" y="34"/>
                    <a:pt x="68" y="38"/>
                    <a:pt x="68" y="43"/>
                  </a:cubicBezTo>
                  <a:cubicBezTo>
                    <a:pt x="68" y="48"/>
                    <a:pt x="65" y="52"/>
                    <a:pt x="59" y="52"/>
                  </a:cubicBezTo>
                  <a:cubicBezTo>
                    <a:pt x="49" y="52"/>
                    <a:pt x="48" y="46"/>
                    <a:pt x="42" y="44"/>
                  </a:cubicBezTo>
                  <a:cubicBezTo>
                    <a:pt x="34" y="41"/>
                    <a:pt x="24" y="41"/>
                    <a:pt x="18" y="48"/>
                  </a:cubicBezTo>
                  <a:cubicBezTo>
                    <a:pt x="13" y="53"/>
                    <a:pt x="7" y="56"/>
                    <a:pt x="0" y="58"/>
                  </a:cubicBezTo>
                  <a:cubicBezTo>
                    <a:pt x="12" y="60"/>
                    <a:pt x="20" y="49"/>
                    <a:pt x="31" y="48"/>
                  </a:cubicBezTo>
                  <a:cubicBezTo>
                    <a:pt x="38" y="47"/>
                    <a:pt x="44" y="50"/>
                    <a:pt x="51" y="56"/>
                  </a:cubicBezTo>
                  <a:cubicBezTo>
                    <a:pt x="59" y="62"/>
                    <a:pt x="71" y="66"/>
                    <a:pt x="83" y="58"/>
                  </a:cubicBezTo>
                  <a:cubicBezTo>
                    <a:pt x="74" y="53"/>
                    <a:pt x="79" y="44"/>
                    <a:pt x="83" y="39"/>
                  </a:cubicBezTo>
                  <a:cubicBezTo>
                    <a:pt x="86" y="36"/>
                    <a:pt x="93" y="33"/>
                    <a:pt x="99" y="37"/>
                  </a:cubicBezTo>
                  <a:close/>
                </a:path>
              </a:pathLst>
            </a:custGeom>
            <a:grpFill/>
            <a:ln>
              <a:noFill/>
            </a:ln>
          </p:spPr>
          <p:txBody>
            <a:bodyPr/>
            <a:lstStyle/>
            <a:p>
              <a:pPr marL="0" marR="0" lvl="0" indent="0" algn="l"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1">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0" name="Freeform 6"/>
            <p:cNvSpPr/>
            <p:nvPr/>
          </p:nvSpPr>
          <p:spPr bwMode="auto">
            <a:xfrm>
              <a:off x="831851" y="1538288"/>
              <a:ext cx="2054225" cy="746125"/>
            </a:xfrm>
            <a:custGeom>
              <a:avLst/>
              <a:gdLst>
                <a:gd name="T0" fmla="*/ 127 w 138"/>
                <a:gd name="T1" fmla="*/ 27 h 49"/>
                <a:gd name="T2" fmla="*/ 136 w 138"/>
                <a:gd name="T3" fmla="*/ 26 h 49"/>
                <a:gd name="T4" fmla="*/ 129 w 138"/>
                <a:gd name="T5" fmla="*/ 15 h 49"/>
                <a:gd name="T6" fmla="*/ 106 w 138"/>
                <a:gd name="T7" fmla="*/ 13 h 49"/>
                <a:gd name="T8" fmla="*/ 88 w 138"/>
                <a:gd name="T9" fmla="*/ 23 h 49"/>
                <a:gd name="T10" fmla="*/ 100 w 138"/>
                <a:gd name="T11" fmla="*/ 30 h 49"/>
                <a:gd name="T12" fmla="*/ 98 w 138"/>
                <a:gd name="T13" fmla="*/ 23 h 49"/>
                <a:gd name="T14" fmla="*/ 94 w 138"/>
                <a:gd name="T15" fmla="*/ 27 h 49"/>
                <a:gd name="T16" fmla="*/ 97 w 138"/>
                <a:gd name="T17" fmla="*/ 20 h 49"/>
                <a:gd name="T18" fmla="*/ 103 w 138"/>
                <a:gd name="T19" fmla="*/ 30 h 49"/>
                <a:gd name="T20" fmla="*/ 91 w 138"/>
                <a:gd name="T21" fmla="*/ 34 h 49"/>
                <a:gd name="T22" fmla="*/ 75 w 138"/>
                <a:gd name="T23" fmla="*/ 39 h 49"/>
                <a:gd name="T24" fmla="*/ 53 w 138"/>
                <a:gd name="T25" fmla="*/ 29 h 49"/>
                <a:gd name="T26" fmla="*/ 30 w 138"/>
                <a:gd name="T27" fmla="*/ 26 h 49"/>
                <a:gd name="T28" fmla="*/ 0 w 138"/>
                <a:gd name="T29" fmla="*/ 33 h 49"/>
                <a:gd name="T30" fmla="*/ 23 w 138"/>
                <a:gd name="T31" fmla="*/ 36 h 49"/>
                <a:gd name="T32" fmla="*/ 42 w 138"/>
                <a:gd name="T33" fmla="*/ 31 h 49"/>
                <a:gd name="T34" fmla="*/ 68 w 138"/>
                <a:gd name="T35" fmla="*/ 45 h 49"/>
                <a:gd name="T36" fmla="*/ 102 w 138"/>
                <a:gd name="T37" fmla="*/ 47 h 49"/>
                <a:gd name="T38" fmla="*/ 127 w 138"/>
                <a:gd name="T39" fmla="*/ 2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8" h="49">
                  <a:moveTo>
                    <a:pt x="127" y="27"/>
                  </a:moveTo>
                  <a:cubicBezTo>
                    <a:pt x="131" y="31"/>
                    <a:pt x="135" y="30"/>
                    <a:pt x="136" y="26"/>
                  </a:cubicBezTo>
                  <a:cubicBezTo>
                    <a:pt x="138" y="22"/>
                    <a:pt x="136" y="16"/>
                    <a:pt x="129" y="15"/>
                  </a:cubicBezTo>
                  <a:cubicBezTo>
                    <a:pt x="129" y="8"/>
                    <a:pt x="114" y="0"/>
                    <a:pt x="106" y="13"/>
                  </a:cubicBezTo>
                  <a:cubicBezTo>
                    <a:pt x="98" y="10"/>
                    <a:pt x="90" y="14"/>
                    <a:pt x="88" y="23"/>
                  </a:cubicBezTo>
                  <a:cubicBezTo>
                    <a:pt x="86" y="30"/>
                    <a:pt x="97" y="35"/>
                    <a:pt x="100" y="30"/>
                  </a:cubicBezTo>
                  <a:cubicBezTo>
                    <a:pt x="102" y="28"/>
                    <a:pt x="102" y="23"/>
                    <a:pt x="98" y="23"/>
                  </a:cubicBezTo>
                  <a:cubicBezTo>
                    <a:pt x="96" y="22"/>
                    <a:pt x="93" y="24"/>
                    <a:pt x="94" y="27"/>
                  </a:cubicBezTo>
                  <a:cubicBezTo>
                    <a:pt x="92" y="26"/>
                    <a:pt x="94" y="20"/>
                    <a:pt x="97" y="20"/>
                  </a:cubicBezTo>
                  <a:cubicBezTo>
                    <a:pt x="102" y="19"/>
                    <a:pt x="105" y="26"/>
                    <a:pt x="103" y="30"/>
                  </a:cubicBezTo>
                  <a:cubicBezTo>
                    <a:pt x="101" y="35"/>
                    <a:pt x="97" y="36"/>
                    <a:pt x="91" y="34"/>
                  </a:cubicBezTo>
                  <a:cubicBezTo>
                    <a:pt x="86" y="37"/>
                    <a:pt x="82" y="39"/>
                    <a:pt x="75" y="39"/>
                  </a:cubicBezTo>
                  <a:cubicBezTo>
                    <a:pt x="64" y="38"/>
                    <a:pt x="60" y="35"/>
                    <a:pt x="53" y="29"/>
                  </a:cubicBezTo>
                  <a:cubicBezTo>
                    <a:pt x="44" y="22"/>
                    <a:pt x="35" y="23"/>
                    <a:pt x="30" y="26"/>
                  </a:cubicBezTo>
                  <a:cubicBezTo>
                    <a:pt x="23" y="31"/>
                    <a:pt x="15" y="37"/>
                    <a:pt x="0" y="33"/>
                  </a:cubicBezTo>
                  <a:cubicBezTo>
                    <a:pt x="8" y="37"/>
                    <a:pt x="16" y="39"/>
                    <a:pt x="23" y="36"/>
                  </a:cubicBezTo>
                  <a:cubicBezTo>
                    <a:pt x="31" y="32"/>
                    <a:pt x="36" y="30"/>
                    <a:pt x="42" y="31"/>
                  </a:cubicBezTo>
                  <a:cubicBezTo>
                    <a:pt x="48" y="32"/>
                    <a:pt x="55" y="41"/>
                    <a:pt x="68" y="45"/>
                  </a:cubicBezTo>
                  <a:cubicBezTo>
                    <a:pt x="79" y="48"/>
                    <a:pt x="90" y="49"/>
                    <a:pt x="102" y="47"/>
                  </a:cubicBezTo>
                  <a:cubicBezTo>
                    <a:pt x="111" y="45"/>
                    <a:pt x="121" y="41"/>
                    <a:pt x="127" y="27"/>
                  </a:cubicBezTo>
                  <a:close/>
                </a:path>
              </a:pathLst>
            </a:custGeom>
            <a:grpFill/>
            <a:ln>
              <a:noFill/>
            </a:ln>
          </p:spPr>
          <p:txBody>
            <a:bodyPr/>
            <a:lstStyle/>
            <a:p>
              <a:pPr marL="0" marR="0" lvl="0" indent="0" algn="l"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1">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1" name="Freeform 7"/>
            <p:cNvSpPr/>
            <p:nvPr/>
          </p:nvSpPr>
          <p:spPr bwMode="auto">
            <a:xfrm>
              <a:off x="1158876" y="1508125"/>
              <a:ext cx="373063" cy="365125"/>
            </a:xfrm>
            <a:custGeom>
              <a:avLst/>
              <a:gdLst>
                <a:gd name="T0" fmla="*/ 20 w 25"/>
                <a:gd name="T1" fmla="*/ 11 h 24"/>
                <a:gd name="T2" fmla="*/ 18 w 25"/>
                <a:gd name="T3" fmla="*/ 3 h 24"/>
                <a:gd name="T4" fmla="*/ 25 w 25"/>
                <a:gd name="T5" fmla="*/ 9 h 24"/>
                <a:gd name="T6" fmla="*/ 19 w 25"/>
                <a:gd name="T7" fmla="*/ 16 h 24"/>
                <a:gd name="T8" fmla="*/ 0 w 25"/>
                <a:gd name="T9" fmla="*/ 24 h 24"/>
                <a:gd name="T10" fmla="*/ 9 w 25"/>
                <a:gd name="T11" fmla="*/ 14 h 24"/>
                <a:gd name="T12" fmla="*/ 15 w 25"/>
                <a:gd name="T13" fmla="*/ 9 h 24"/>
                <a:gd name="T14" fmla="*/ 11 w 25"/>
                <a:gd name="T15" fmla="*/ 4 h 24"/>
                <a:gd name="T16" fmla="*/ 8 w 25"/>
                <a:gd name="T17" fmla="*/ 8 h 24"/>
                <a:gd name="T18" fmla="*/ 10 w 25"/>
                <a:gd name="T19" fmla="*/ 6 h 24"/>
                <a:gd name="T20" fmla="*/ 13 w 25"/>
                <a:gd name="T21" fmla="*/ 10 h 24"/>
                <a:gd name="T22" fmla="*/ 6 w 25"/>
                <a:gd name="T23" fmla="*/ 11 h 24"/>
                <a:gd name="T24" fmla="*/ 4 w 25"/>
                <a:gd name="T25" fmla="*/ 5 h 24"/>
                <a:gd name="T26" fmla="*/ 12 w 25"/>
                <a:gd name="T27" fmla="*/ 1 h 24"/>
                <a:gd name="T28" fmla="*/ 20 w 25"/>
                <a:gd name="T29" fmla="*/ 1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4">
                  <a:moveTo>
                    <a:pt x="20" y="11"/>
                  </a:moveTo>
                  <a:cubicBezTo>
                    <a:pt x="23" y="8"/>
                    <a:pt x="20" y="5"/>
                    <a:pt x="18" y="3"/>
                  </a:cubicBezTo>
                  <a:cubicBezTo>
                    <a:pt x="22" y="1"/>
                    <a:pt x="25" y="6"/>
                    <a:pt x="25" y="9"/>
                  </a:cubicBezTo>
                  <a:cubicBezTo>
                    <a:pt x="24" y="13"/>
                    <a:pt x="23" y="16"/>
                    <a:pt x="19" y="16"/>
                  </a:cubicBezTo>
                  <a:cubicBezTo>
                    <a:pt x="15" y="16"/>
                    <a:pt x="5" y="17"/>
                    <a:pt x="0" y="24"/>
                  </a:cubicBezTo>
                  <a:cubicBezTo>
                    <a:pt x="1" y="19"/>
                    <a:pt x="6" y="14"/>
                    <a:pt x="9" y="14"/>
                  </a:cubicBezTo>
                  <a:cubicBezTo>
                    <a:pt x="13" y="13"/>
                    <a:pt x="15" y="12"/>
                    <a:pt x="15" y="9"/>
                  </a:cubicBezTo>
                  <a:cubicBezTo>
                    <a:pt x="15" y="7"/>
                    <a:pt x="13" y="4"/>
                    <a:pt x="11" y="4"/>
                  </a:cubicBezTo>
                  <a:cubicBezTo>
                    <a:pt x="9" y="4"/>
                    <a:pt x="8" y="6"/>
                    <a:pt x="8" y="8"/>
                  </a:cubicBezTo>
                  <a:cubicBezTo>
                    <a:pt x="9" y="7"/>
                    <a:pt x="9" y="6"/>
                    <a:pt x="10" y="6"/>
                  </a:cubicBezTo>
                  <a:cubicBezTo>
                    <a:pt x="13" y="6"/>
                    <a:pt x="14" y="8"/>
                    <a:pt x="13" y="10"/>
                  </a:cubicBezTo>
                  <a:cubicBezTo>
                    <a:pt x="12" y="13"/>
                    <a:pt x="8" y="13"/>
                    <a:pt x="6" y="11"/>
                  </a:cubicBezTo>
                  <a:cubicBezTo>
                    <a:pt x="4" y="10"/>
                    <a:pt x="3" y="8"/>
                    <a:pt x="4" y="5"/>
                  </a:cubicBezTo>
                  <a:cubicBezTo>
                    <a:pt x="5" y="2"/>
                    <a:pt x="8" y="0"/>
                    <a:pt x="12" y="1"/>
                  </a:cubicBezTo>
                  <a:cubicBezTo>
                    <a:pt x="17" y="2"/>
                    <a:pt x="21" y="7"/>
                    <a:pt x="20" y="11"/>
                  </a:cubicBezTo>
                  <a:close/>
                </a:path>
              </a:pathLst>
            </a:custGeom>
            <a:grpFill/>
            <a:ln>
              <a:noFill/>
            </a:ln>
          </p:spPr>
          <p:txBody>
            <a:bodyPr/>
            <a:lstStyle/>
            <a:p>
              <a:pPr marL="0" marR="0" lvl="0" indent="0" algn="l"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1">
                <a:ln>
                  <a:noFill/>
                </a:ln>
                <a:solidFill>
                  <a:prstClr val="black"/>
                </a:solidFill>
                <a:effectLst/>
                <a:uLnTx/>
                <a:uFillTx/>
                <a:latin typeface="Calibri" panose="020F0502020204030204" pitchFamily="34" charset="0"/>
                <a:ea typeface="宋体" panose="02010600030101010101" pitchFamily="2" charset="-122"/>
                <a:cs typeface="+mn-cs"/>
              </a:endParaRPr>
            </a:p>
          </p:txBody>
        </p:sp>
      </p:grpSp>
      <p:sp>
        <p:nvSpPr>
          <p:cNvPr id="12" name="文本框 11"/>
          <p:cNvSpPr txBox="1"/>
          <p:nvPr/>
        </p:nvSpPr>
        <p:spPr>
          <a:xfrm>
            <a:off x="1052484" y="2475910"/>
            <a:ext cx="8568033" cy="2968377"/>
          </a:xfrm>
          <a:prstGeom prst="rect">
            <a:avLst/>
          </a:prstGeom>
          <a:noFill/>
        </p:spPr>
        <p:txBody>
          <a:bodyPr wrap="square" rtlCol="0">
            <a:spAutoFit/>
          </a:bodyPr>
          <a:lstStyle/>
          <a:p>
            <a:pPr>
              <a:lnSpc>
                <a:spcPct val="150000"/>
              </a:lnSpc>
            </a:pPr>
            <a:r>
              <a:rPr lang="zh-CN" altLang="en-US" sz="3200" dirty="0" smtClean="0">
                <a:solidFill>
                  <a:schemeClr val="bg1"/>
                </a:solidFill>
              </a:rPr>
              <a:t>如</a:t>
            </a:r>
            <a:r>
              <a:rPr lang="zh-CN" altLang="en-US" sz="3200" dirty="0" smtClean="0">
                <a:solidFill>
                  <a:schemeClr val="bg1"/>
                </a:solidFill>
              </a:rPr>
              <a:t>翚（</a:t>
            </a:r>
            <a:r>
              <a:rPr lang="en-US" altLang="zh-CN" sz="3200" dirty="0" err="1">
                <a:solidFill>
                  <a:schemeClr val="bg1"/>
                </a:solidFill>
              </a:rPr>
              <a:t>huī</a:t>
            </a:r>
            <a:r>
              <a:rPr lang="zh-CN" altLang="en-US" sz="3200" dirty="0" smtClean="0">
                <a:solidFill>
                  <a:schemeClr val="bg1"/>
                </a:solidFill>
              </a:rPr>
              <a:t>）斯飞      戗</a:t>
            </a:r>
            <a:r>
              <a:rPr lang="en-US" altLang="zh-CN" sz="3200" dirty="0" smtClean="0">
                <a:solidFill>
                  <a:schemeClr val="bg1"/>
                </a:solidFill>
              </a:rPr>
              <a:t>(</a:t>
            </a:r>
            <a:r>
              <a:rPr lang="en-US" altLang="zh-CN" sz="3200" dirty="0" err="1" smtClean="0">
                <a:solidFill>
                  <a:schemeClr val="bg1"/>
                </a:solidFill>
              </a:rPr>
              <a:t>qiàng</a:t>
            </a:r>
            <a:r>
              <a:rPr lang="en-US" altLang="zh-CN" sz="3200" dirty="0" smtClean="0">
                <a:solidFill>
                  <a:schemeClr val="bg1"/>
                </a:solidFill>
              </a:rPr>
              <a:t>)</a:t>
            </a:r>
            <a:r>
              <a:rPr lang="zh-CN" altLang="en-US" sz="3200" dirty="0" smtClean="0">
                <a:solidFill>
                  <a:schemeClr val="bg1"/>
                </a:solidFill>
              </a:rPr>
              <a:t>兽     墁</a:t>
            </a:r>
            <a:r>
              <a:rPr lang="en-US" altLang="zh-CN" sz="3200" dirty="0" smtClean="0">
                <a:solidFill>
                  <a:schemeClr val="bg1"/>
                </a:solidFill>
              </a:rPr>
              <a:t>(</a:t>
            </a:r>
            <a:r>
              <a:rPr lang="en-US" altLang="zh-CN" sz="3200" dirty="0" err="1" smtClean="0">
                <a:solidFill>
                  <a:schemeClr val="bg1"/>
                </a:solidFill>
              </a:rPr>
              <a:t>màn</a:t>
            </a:r>
            <a:r>
              <a:rPr lang="en-US" altLang="zh-CN" sz="3200" dirty="0" smtClean="0">
                <a:solidFill>
                  <a:schemeClr val="bg1"/>
                </a:solidFill>
              </a:rPr>
              <a:t>)</a:t>
            </a:r>
            <a:r>
              <a:rPr lang="zh-CN" altLang="en-US" sz="3200" dirty="0" smtClean="0">
                <a:solidFill>
                  <a:schemeClr val="bg1"/>
                </a:solidFill>
              </a:rPr>
              <a:t>地   </a:t>
            </a:r>
            <a:endParaRPr lang="en-US" altLang="zh-CN" sz="3200" dirty="0" smtClean="0">
              <a:solidFill>
                <a:schemeClr val="bg1"/>
              </a:solidFill>
            </a:endParaRPr>
          </a:p>
          <a:p>
            <a:pPr>
              <a:lnSpc>
                <a:spcPct val="150000"/>
              </a:lnSpc>
            </a:pPr>
            <a:r>
              <a:rPr lang="zh-CN" altLang="en-US" sz="3200" dirty="0" smtClean="0">
                <a:solidFill>
                  <a:schemeClr val="bg1"/>
                </a:solidFill>
              </a:rPr>
              <a:t> 檩 </a:t>
            </a:r>
            <a:r>
              <a:rPr lang="en-US" altLang="zh-CN" sz="3200" dirty="0" smtClean="0">
                <a:solidFill>
                  <a:schemeClr val="bg1"/>
                </a:solidFill>
              </a:rPr>
              <a:t>(</a:t>
            </a:r>
            <a:r>
              <a:rPr lang="en-US" altLang="zh-CN" sz="3200" dirty="0" err="1" smtClean="0">
                <a:solidFill>
                  <a:schemeClr val="bg1"/>
                </a:solidFill>
              </a:rPr>
              <a:t>lǐn</a:t>
            </a:r>
            <a:r>
              <a:rPr lang="en-US" altLang="zh-CN" sz="3200" dirty="0" smtClean="0">
                <a:solidFill>
                  <a:schemeClr val="bg1"/>
                </a:solidFill>
              </a:rPr>
              <a:t>)</a:t>
            </a:r>
            <a:r>
              <a:rPr lang="zh-CN" altLang="en-US" sz="3200" dirty="0" smtClean="0">
                <a:solidFill>
                  <a:schemeClr val="bg1"/>
                </a:solidFill>
              </a:rPr>
              <a:t>        帷</a:t>
            </a:r>
            <a:r>
              <a:rPr lang="en-US" altLang="zh-CN" sz="3200" dirty="0" smtClean="0">
                <a:solidFill>
                  <a:schemeClr val="bg1"/>
                </a:solidFill>
              </a:rPr>
              <a:t>(</a:t>
            </a:r>
            <a:r>
              <a:rPr lang="en-US" altLang="zh-CN" sz="3200" dirty="0" err="1" smtClean="0">
                <a:solidFill>
                  <a:schemeClr val="bg1"/>
                </a:solidFill>
              </a:rPr>
              <a:t>wéi</a:t>
            </a:r>
            <a:r>
              <a:rPr lang="en-US" altLang="zh-CN" sz="3200" dirty="0" smtClean="0">
                <a:solidFill>
                  <a:schemeClr val="bg1"/>
                </a:solidFill>
              </a:rPr>
              <a:t>)</a:t>
            </a:r>
            <a:r>
              <a:rPr lang="zh-CN" altLang="en-US" sz="3200" dirty="0" smtClean="0">
                <a:solidFill>
                  <a:schemeClr val="bg1"/>
                </a:solidFill>
              </a:rPr>
              <a:t>幕           柁橔</a:t>
            </a:r>
            <a:r>
              <a:rPr lang="en-US" altLang="zh-CN" sz="3200" dirty="0" smtClean="0">
                <a:solidFill>
                  <a:schemeClr val="bg1"/>
                </a:solidFill>
              </a:rPr>
              <a:t>(</a:t>
            </a:r>
            <a:r>
              <a:rPr lang="en-US" altLang="zh-CN" sz="3200" dirty="0" err="1" smtClean="0">
                <a:solidFill>
                  <a:schemeClr val="bg1"/>
                </a:solidFill>
              </a:rPr>
              <a:t>tuó</a:t>
            </a:r>
            <a:r>
              <a:rPr lang="en-US" altLang="zh-CN" sz="3200" dirty="0" smtClean="0">
                <a:solidFill>
                  <a:schemeClr val="bg1"/>
                </a:solidFill>
              </a:rPr>
              <a:t>  </a:t>
            </a:r>
            <a:r>
              <a:rPr lang="en-US" altLang="zh-CN" sz="3200" dirty="0" err="1" smtClean="0">
                <a:solidFill>
                  <a:schemeClr val="bg1"/>
                </a:solidFill>
              </a:rPr>
              <a:t>dūn</a:t>
            </a:r>
            <a:r>
              <a:rPr lang="en-US" altLang="zh-CN" sz="3200" dirty="0" smtClean="0">
                <a:solidFill>
                  <a:schemeClr val="bg1"/>
                </a:solidFill>
              </a:rPr>
              <a:t>)</a:t>
            </a:r>
            <a:r>
              <a:rPr lang="zh-CN" altLang="en-US" sz="3200" dirty="0" smtClean="0">
                <a:solidFill>
                  <a:schemeClr val="bg1"/>
                </a:solidFill>
              </a:rPr>
              <a:t> </a:t>
            </a:r>
            <a:endParaRPr lang="en-US" altLang="zh-CN" sz="3200" dirty="0" smtClean="0">
              <a:solidFill>
                <a:schemeClr val="bg1"/>
              </a:solidFill>
            </a:endParaRPr>
          </a:p>
          <a:p>
            <a:pPr>
              <a:lnSpc>
                <a:spcPct val="150000"/>
              </a:lnSpc>
            </a:pPr>
            <a:r>
              <a:rPr lang="zh-CN" altLang="en-US" sz="3200" dirty="0" smtClean="0">
                <a:solidFill>
                  <a:schemeClr val="bg1"/>
                </a:solidFill>
              </a:rPr>
              <a:t>枋 </a:t>
            </a:r>
            <a:r>
              <a:rPr lang="en-US" altLang="zh-CN" sz="3200" dirty="0" smtClean="0">
                <a:solidFill>
                  <a:schemeClr val="bg1"/>
                </a:solidFill>
              </a:rPr>
              <a:t>(</a:t>
            </a:r>
            <a:r>
              <a:rPr lang="en-US" altLang="zh-CN" sz="3200" dirty="0" err="1" smtClean="0">
                <a:solidFill>
                  <a:schemeClr val="bg1"/>
                </a:solidFill>
              </a:rPr>
              <a:t>fāng</a:t>
            </a:r>
            <a:r>
              <a:rPr lang="en-US" altLang="zh-CN" sz="3200" dirty="0" smtClean="0">
                <a:solidFill>
                  <a:schemeClr val="bg1"/>
                </a:solidFill>
              </a:rPr>
              <a:t>)</a:t>
            </a:r>
            <a:r>
              <a:rPr lang="zh-CN" altLang="en-US" sz="3200" dirty="0" smtClean="0">
                <a:solidFill>
                  <a:schemeClr val="bg1"/>
                </a:solidFill>
              </a:rPr>
              <a:t>      </a:t>
            </a:r>
            <a:r>
              <a:rPr lang="zh-CN" altLang="en-US" sz="3200" dirty="0" smtClean="0">
                <a:solidFill>
                  <a:schemeClr val="bg1"/>
                </a:solidFill>
              </a:rPr>
              <a:t>接榫</a:t>
            </a:r>
            <a:r>
              <a:rPr lang="zh-CN" altLang="en-US" sz="3200" dirty="0">
                <a:solidFill>
                  <a:schemeClr val="bg1"/>
                </a:solidFill>
              </a:rPr>
              <a:t>（</a:t>
            </a:r>
            <a:r>
              <a:rPr lang="en-US" altLang="zh-CN" sz="3200" dirty="0" err="1">
                <a:solidFill>
                  <a:schemeClr val="bg1"/>
                </a:solidFill>
              </a:rPr>
              <a:t>sǔn</a:t>
            </a:r>
            <a:r>
              <a:rPr lang="zh-CN" altLang="en-US" sz="3200" dirty="0">
                <a:solidFill>
                  <a:schemeClr val="bg1"/>
                </a:solidFill>
              </a:rPr>
              <a:t>）       穹窿（</a:t>
            </a:r>
            <a:r>
              <a:rPr lang="en-US" altLang="zh-CN" sz="3200" dirty="0" err="1">
                <a:solidFill>
                  <a:schemeClr val="bg1"/>
                </a:solidFill>
              </a:rPr>
              <a:t>qióng</a:t>
            </a:r>
            <a:r>
              <a:rPr lang="zh-CN" altLang="en-US" sz="3200" dirty="0">
                <a:solidFill>
                  <a:schemeClr val="bg1"/>
                </a:solidFill>
              </a:rPr>
              <a:t>）      </a:t>
            </a:r>
          </a:p>
          <a:p>
            <a:pPr>
              <a:lnSpc>
                <a:spcPct val="150000"/>
              </a:lnSpc>
            </a:pPr>
            <a:r>
              <a:rPr lang="zh-CN" altLang="en-US" sz="3200" dirty="0" smtClean="0">
                <a:solidFill>
                  <a:schemeClr val="bg1"/>
                </a:solidFill>
              </a:rPr>
              <a:t>点缀</a:t>
            </a:r>
            <a:r>
              <a:rPr lang="zh-CN" altLang="en-US" sz="3200" dirty="0">
                <a:solidFill>
                  <a:schemeClr val="bg1"/>
                </a:solidFill>
              </a:rPr>
              <a:t>（</a:t>
            </a:r>
            <a:r>
              <a:rPr lang="en-US" altLang="zh-CN" sz="3200" dirty="0" err="1">
                <a:solidFill>
                  <a:schemeClr val="bg1"/>
                </a:solidFill>
              </a:rPr>
              <a:t>zhuì</a:t>
            </a:r>
            <a:r>
              <a:rPr lang="zh-CN" altLang="en-US" sz="3200" dirty="0" smtClean="0">
                <a:solidFill>
                  <a:schemeClr val="bg1"/>
                </a:solidFill>
              </a:rPr>
              <a:t>）</a:t>
            </a:r>
            <a:r>
              <a:rPr lang="zh-CN" altLang="en-US" sz="3200" dirty="0">
                <a:solidFill>
                  <a:schemeClr val="bg1"/>
                </a:solidFill>
              </a:rPr>
              <a:t> </a:t>
            </a:r>
            <a:r>
              <a:rPr lang="zh-CN" altLang="en-US" sz="3200" dirty="0" smtClean="0">
                <a:solidFill>
                  <a:schemeClr val="bg1"/>
                </a:solidFill>
              </a:rPr>
              <a:t>          </a:t>
            </a:r>
            <a:r>
              <a:rPr lang="zh-CN" altLang="en-US" sz="3200" dirty="0" smtClean="0">
                <a:solidFill>
                  <a:schemeClr val="bg1"/>
                </a:solidFill>
              </a:rPr>
              <a:t>凤毛麟角</a:t>
            </a:r>
            <a:r>
              <a:rPr lang="zh-CN" altLang="en-US" sz="3200" dirty="0">
                <a:solidFill>
                  <a:schemeClr val="bg1"/>
                </a:solidFill>
              </a:rPr>
              <a:t>（</a:t>
            </a:r>
            <a:r>
              <a:rPr lang="en-US" altLang="zh-CN" sz="3200" dirty="0" err="1">
                <a:solidFill>
                  <a:schemeClr val="bg1"/>
                </a:solidFill>
              </a:rPr>
              <a:t>jiǎo</a:t>
            </a:r>
            <a:r>
              <a:rPr lang="zh-CN" altLang="en-US" sz="3200" dirty="0">
                <a:solidFill>
                  <a:schemeClr val="bg1"/>
                </a:solidFill>
              </a:rPr>
              <a:t>）    </a:t>
            </a:r>
          </a:p>
        </p:txBody>
      </p:sp>
      <p:sp>
        <p:nvSpPr>
          <p:cNvPr id="13" name="文本框 12"/>
          <p:cNvSpPr txBox="1"/>
          <p:nvPr/>
        </p:nvSpPr>
        <p:spPr>
          <a:xfrm>
            <a:off x="1516140" y="1132202"/>
            <a:ext cx="8344037" cy="954107"/>
          </a:xfrm>
          <a:prstGeom prst="rect">
            <a:avLst/>
          </a:prstGeom>
          <a:noFill/>
        </p:spPr>
        <p:txBody>
          <a:bodyPr wrap="square" rtlCol="0">
            <a:spAutoFit/>
          </a:bodyPr>
          <a:lstStyle/>
          <a:p>
            <a:r>
              <a:rPr lang="zh-CN" altLang="en-US" sz="2800" dirty="0" smtClean="0">
                <a:solidFill>
                  <a:schemeClr val="bg1"/>
                </a:solidFill>
              </a:rPr>
              <a:t>初读文本。对照下列字音，</a:t>
            </a:r>
            <a:r>
              <a:rPr lang="en-US" altLang="zh-CN" sz="2800" dirty="0" smtClean="0">
                <a:solidFill>
                  <a:srgbClr val="FF0000"/>
                </a:solidFill>
              </a:rPr>
              <a:t>25</a:t>
            </a:r>
            <a:r>
              <a:rPr lang="zh-CN" altLang="en-US" sz="2800" dirty="0" smtClean="0">
                <a:solidFill>
                  <a:srgbClr val="FF0000"/>
                </a:solidFill>
              </a:rPr>
              <a:t>分钟</a:t>
            </a:r>
            <a:r>
              <a:rPr lang="zh-CN" altLang="en-US" sz="2800" dirty="0" smtClean="0">
                <a:solidFill>
                  <a:schemeClr val="bg1"/>
                </a:solidFill>
              </a:rPr>
              <a:t>时间预习全文，同时画出文章的</a:t>
            </a:r>
            <a:r>
              <a:rPr lang="zh-CN" altLang="en-US" sz="2800" dirty="0" smtClean="0">
                <a:solidFill>
                  <a:srgbClr val="FF0000"/>
                </a:solidFill>
              </a:rPr>
              <a:t>脉络图</a:t>
            </a:r>
            <a:endParaRPr lang="zh-CN" altLang="en-US" sz="2800" dirty="0">
              <a:solidFill>
                <a:srgbClr val="FF0000"/>
              </a:solidFill>
            </a:endParaRPr>
          </a:p>
        </p:txBody>
      </p:sp>
    </p:spTree>
    <p:extLst>
      <p:ext uri="{BB962C8B-B14F-4D97-AF65-F5344CB8AC3E}">
        <p14:creationId xmlns:p14="http://schemas.microsoft.com/office/powerpoint/2010/main" val="3158360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33806" name="组合 23"/>
          <p:cNvGrpSpPr>
            <a:grpSpLocks/>
          </p:cNvGrpSpPr>
          <p:nvPr/>
        </p:nvGrpSpPr>
        <p:grpSpPr bwMode="auto">
          <a:xfrm>
            <a:off x="8512175" y="2922588"/>
            <a:ext cx="341313" cy="338137"/>
            <a:chOff x="9071432" y="2401956"/>
            <a:chExt cx="1073666" cy="1060237"/>
          </a:xfrm>
        </p:grpSpPr>
        <p:sp>
          <p:nvSpPr>
            <p:cNvPr id="25" name="任意多边形 24"/>
            <p:cNvSpPr/>
            <p:nvPr/>
          </p:nvSpPr>
          <p:spPr>
            <a:xfrm>
              <a:off x="9071432" y="2401956"/>
              <a:ext cx="1073666" cy="955708"/>
            </a:xfrm>
            <a:custGeom>
              <a:avLst/>
              <a:gdLst/>
              <a:ahLst/>
              <a:cxnLst/>
              <a:rect l="l" t="t" r="r" b="b"/>
              <a:pathLst>
                <a:path w="1073666" h="955209">
                  <a:moveTo>
                    <a:pt x="536833" y="0"/>
                  </a:moveTo>
                  <a:cubicBezTo>
                    <a:pt x="833318" y="0"/>
                    <a:pt x="1073666" y="178783"/>
                    <a:pt x="1073666" y="399322"/>
                  </a:cubicBezTo>
                  <a:cubicBezTo>
                    <a:pt x="1073666" y="619861"/>
                    <a:pt x="833318" y="798644"/>
                    <a:pt x="536833" y="798644"/>
                  </a:cubicBezTo>
                  <a:lnTo>
                    <a:pt x="451632" y="792255"/>
                  </a:lnTo>
                  <a:cubicBezTo>
                    <a:pt x="374779" y="857533"/>
                    <a:pt x="285584" y="927104"/>
                    <a:pt x="149741" y="955209"/>
                  </a:cubicBezTo>
                  <a:cubicBezTo>
                    <a:pt x="178308" y="906865"/>
                    <a:pt x="243377" y="835707"/>
                    <a:pt x="248758" y="735321"/>
                  </a:cubicBezTo>
                  <a:cubicBezTo>
                    <a:pt x="99027" y="665239"/>
                    <a:pt x="0" y="540882"/>
                    <a:pt x="0" y="399322"/>
                  </a:cubicBezTo>
                  <a:cubicBezTo>
                    <a:pt x="0" y="178783"/>
                    <a:pt x="240348" y="0"/>
                    <a:pt x="536833" y="0"/>
                  </a:cubicBezTo>
                  <a:close/>
                </a:path>
              </a:pathLst>
            </a:cu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1">
                <a:ln>
                  <a:noFill/>
                </a:ln>
                <a:solidFill>
                  <a:prstClr val="black"/>
                </a:solidFill>
                <a:effectLst/>
                <a:uLnTx/>
                <a:uFillTx/>
                <a:latin typeface="等线" panose="020F0502020204030204"/>
                <a:ea typeface="等线" panose="02010600030101010101" pitchFamily="2" charset="-122"/>
                <a:cs typeface="+mn-cs"/>
              </a:endParaRPr>
            </a:p>
          </p:txBody>
        </p:sp>
        <p:sp>
          <p:nvSpPr>
            <p:cNvPr id="26" name="弧形 25"/>
            <p:cNvSpPr/>
            <p:nvPr/>
          </p:nvSpPr>
          <p:spPr>
            <a:xfrm rot="18074005">
              <a:off x="9167776" y="2559780"/>
              <a:ext cx="900952" cy="903874"/>
            </a:xfrm>
            <a:prstGeom prst="arc">
              <a:avLst>
                <a:gd name="adj1" fmla="val 16200000"/>
                <a:gd name="adj2" fmla="val 19357459"/>
              </a:avLst>
            </a:prstGeom>
            <a:ln w="12700">
              <a:solidFill>
                <a:schemeClr val="bg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1">
                <a:ln>
                  <a:noFill/>
                </a:ln>
                <a:solidFill>
                  <a:prstClr val="black"/>
                </a:solidFill>
                <a:effectLst/>
                <a:uLnTx/>
                <a:uFillTx/>
                <a:latin typeface="等线" panose="020F0502020204030204"/>
                <a:ea typeface="等线" panose="02010600030101010101" pitchFamily="2" charset="-122"/>
                <a:cs typeface="+mn-cs"/>
              </a:endParaRPr>
            </a:p>
          </p:txBody>
        </p:sp>
      </p:grpSp>
      <p:grpSp>
        <p:nvGrpSpPr>
          <p:cNvPr id="33807" name="组合 26"/>
          <p:cNvGrpSpPr>
            <a:grpSpLocks/>
          </p:cNvGrpSpPr>
          <p:nvPr/>
        </p:nvGrpSpPr>
        <p:grpSpPr bwMode="auto">
          <a:xfrm>
            <a:off x="3003550" y="4060825"/>
            <a:ext cx="369888" cy="261938"/>
            <a:chOff x="1326496" y="4283251"/>
            <a:chExt cx="1129493" cy="796573"/>
          </a:xfrm>
        </p:grpSpPr>
        <p:cxnSp>
          <p:nvCxnSpPr>
            <p:cNvPr id="28" name="直接连接符 27"/>
            <p:cNvCxnSpPr/>
            <p:nvPr/>
          </p:nvCxnSpPr>
          <p:spPr>
            <a:xfrm>
              <a:off x="1539791" y="4292906"/>
              <a:ext cx="698055" cy="0"/>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2237845" y="4297736"/>
              <a:ext cx="218144" cy="222074"/>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a:off x="1898513" y="4524636"/>
              <a:ext cx="557476" cy="555188"/>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H="1" flipV="1">
              <a:off x="1326496" y="4514981"/>
              <a:ext cx="547781" cy="545532"/>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H="1">
              <a:off x="1326496" y="4307391"/>
              <a:ext cx="208448" cy="207590"/>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1355582" y="4529466"/>
              <a:ext cx="1076168"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H="1" flipV="1">
              <a:off x="1573725" y="4539121"/>
              <a:ext cx="315093" cy="521392"/>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H="1" flipV="1">
              <a:off x="1767629" y="4529466"/>
              <a:ext cx="126038" cy="53104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V="1">
              <a:off x="1888818" y="4529466"/>
              <a:ext cx="126038" cy="53104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V="1">
              <a:off x="1888818" y="4529466"/>
              <a:ext cx="334486" cy="53104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1559181" y="4312217"/>
              <a:ext cx="218144" cy="21724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1806410" y="4317046"/>
              <a:ext cx="222990" cy="217245"/>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2000314" y="4302562"/>
              <a:ext cx="227836" cy="22690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H="1">
              <a:off x="1583420" y="4307391"/>
              <a:ext cx="218141" cy="217245"/>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H="1">
              <a:off x="1767629" y="4297736"/>
              <a:ext cx="227836" cy="22690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H="1">
              <a:off x="2014856" y="4283251"/>
              <a:ext cx="227839" cy="22690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3808" name="组合 43"/>
          <p:cNvGrpSpPr>
            <a:grpSpLocks/>
          </p:cNvGrpSpPr>
          <p:nvPr/>
        </p:nvGrpSpPr>
        <p:grpSpPr bwMode="auto">
          <a:xfrm>
            <a:off x="8005238" y="4589462"/>
            <a:ext cx="306388" cy="304800"/>
            <a:chOff x="3914408" y="1848112"/>
            <a:chExt cx="805721" cy="799838"/>
          </a:xfrm>
        </p:grpSpPr>
        <p:cxnSp>
          <p:nvCxnSpPr>
            <p:cNvPr id="45" name="直接连接符 44"/>
            <p:cNvCxnSpPr/>
            <p:nvPr/>
          </p:nvCxnSpPr>
          <p:spPr>
            <a:xfrm flipH="1">
              <a:off x="3914408" y="1848112"/>
              <a:ext cx="805721" cy="508230"/>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3914408" y="2356342"/>
              <a:ext cx="229611" cy="91648"/>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4144019" y="2447991"/>
              <a:ext cx="104367" cy="170800"/>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flipV="1">
              <a:off x="4248385" y="2535474"/>
              <a:ext cx="66795" cy="91648"/>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4315180" y="2535474"/>
              <a:ext cx="258832" cy="91648"/>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flipH="1">
              <a:off x="4599061" y="1848112"/>
              <a:ext cx="121068" cy="799838"/>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H="1">
              <a:off x="4144019" y="1893937"/>
              <a:ext cx="546886" cy="554053"/>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flipH="1">
              <a:off x="4302658" y="1914765"/>
              <a:ext cx="396596" cy="620709"/>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3809" name="组合 52"/>
          <p:cNvGrpSpPr>
            <a:grpSpLocks/>
          </p:cNvGrpSpPr>
          <p:nvPr/>
        </p:nvGrpSpPr>
        <p:grpSpPr bwMode="auto">
          <a:xfrm>
            <a:off x="3581400" y="2354263"/>
            <a:ext cx="233363" cy="441325"/>
            <a:chOff x="5130721" y="-266700"/>
            <a:chExt cx="990600" cy="1875362"/>
          </a:xfrm>
        </p:grpSpPr>
        <p:sp>
          <p:nvSpPr>
            <p:cNvPr id="54" name="椭圆 111"/>
            <p:cNvSpPr/>
            <p:nvPr/>
          </p:nvSpPr>
          <p:spPr>
            <a:xfrm>
              <a:off x="5130721" y="-266700"/>
              <a:ext cx="990600" cy="1504335"/>
            </a:xfrm>
            <a:custGeom>
              <a:avLst/>
              <a:gdLst/>
              <a:ahLst/>
              <a:cxnLst/>
              <a:rect l="l" t="t" r="r" b="b"/>
              <a:pathLst>
                <a:path w="990600" h="1501925">
                  <a:moveTo>
                    <a:pt x="495300" y="0"/>
                  </a:moveTo>
                  <a:cubicBezTo>
                    <a:pt x="768847" y="0"/>
                    <a:pt x="990600" y="221753"/>
                    <a:pt x="990600" y="495300"/>
                  </a:cubicBezTo>
                  <a:cubicBezTo>
                    <a:pt x="990600" y="624140"/>
                    <a:pt x="941407" y="741489"/>
                    <a:pt x="859584" y="828497"/>
                  </a:cubicBezTo>
                  <a:lnTo>
                    <a:pt x="610953" y="1438275"/>
                  </a:lnTo>
                  <a:lnTo>
                    <a:pt x="602238" y="1438275"/>
                  </a:lnTo>
                  <a:cubicBezTo>
                    <a:pt x="581653" y="1476862"/>
                    <a:pt x="540649" y="1501925"/>
                    <a:pt x="493791" y="1501925"/>
                  </a:cubicBezTo>
                  <a:cubicBezTo>
                    <a:pt x="432195" y="1501925"/>
                    <a:pt x="380714" y="1458615"/>
                    <a:pt x="370636" y="1400244"/>
                  </a:cubicBezTo>
                  <a:lnTo>
                    <a:pt x="143857" y="844060"/>
                  </a:lnTo>
                  <a:cubicBezTo>
                    <a:pt x="54886" y="754662"/>
                    <a:pt x="0" y="631391"/>
                    <a:pt x="0" y="495300"/>
                  </a:cubicBezTo>
                  <a:cubicBezTo>
                    <a:pt x="0" y="221753"/>
                    <a:pt x="221753" y="0"/>
                    <a:pt x="495300" y="0"/>
                  </a:cubicBezTo>
                  <a:close/>
                </a:path>
              </a:pathLst>
            </a:cu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1">
                <a:ln>
                  <a:noFill/>
                </a:ln>
                <a:solidFill>
                  <a:prstClr val="black"/>
                </a:solidFill>
                <a:effectLst/>
                <a:uLnTx/>
                <a:uFillTx/>
                <a:latin typeface="等线" panose="020F0502020204030204"/>
                <a:ea typeface="等线" panose="02010600030101010101" pitchFamily="2" charset="-122"/>
                <a:cs typeface="+mn-cs"/>
              </a:endParaRPr>
            </a:p>
          </p:txBody>
        </p:sp>
        <p:sp>
          <p:nvSpPr>
            <p:cNvPr id="55" name="弧形 54"/>
            <p:cNvSpPr/>
            <p:nvPr/>
          </p:nvSpPr>
          <p:spPr>
            <a:xfrm rot="16200000">
              <a:off x="5352802" y="-23547"/>
              <a:ext cx="566656" cy="566056"/>
            </a:xfrm>
            <a:prstGeom prst="arc">
              <a:avLst>
                <a:gd name="adj1" fmla="val 16200000"/>
                <a:gd name="adj2" fmla="val 21549875"/>
              </a:avLst>
            </a:prstGeom>
            <a:ln w="12700">
              <a:solidFill>
                <a:schemeClr val="bg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1">
                <a:ln>
                  <a:noFill/>
                </a:ln>
                <a:solidFill>
                  <a:prstClr val="black"/>
                </a:solidFill>
                <a:effectLst/>
                <a:uLnTx/>
                <a:uFillTx/>
                <a:latin typeface="等线" panose="020F0502020204030204"/>
                <a:ea typeface="等线" panose="02010600030101010101" pitchFamily="2" charset="-122"/>
                <a:cs typeface="+mn-cs"/>
              </a:endParaRPr>
            </a:p>
          </p:txBody>
        </p:sp>
        <p:cxnSp>
          <p:nvCxnSpPr>
            <p:cNvPr id="56" name="直接连接符 55"/>
            <p:cNvCxnSpPr/>
            <p:nvPr/>
          </p:nvCxnSpPr>
          <p:spPr>
            <a:xfrm>
              <a:off x="5346361" y="738438"/>
              <a:ext cx="559319" cy="0"/>
            </a:xfrm>
            <a:prstGeom prst="line">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cxnSp>
        <p:sp>
          <p:nvSpPr>
            <p:cNvPr id="57" name="弧形 56"/>
            <p:cNvSpPr/>
            <p:nvPr/>
          </p:nvSpPr>
          <p:spPr>
            <a:xfrm rot="18538541">
              <a:off x="5325801" y="900686"/>
              <a:ext cx="654355" cy="653658"/>
            </a:xfrm>
            <a:prstGeom prst="arc">
              <a:avLst>
                <a:gd name="adj1" fmla="val 16825339"/>
                <a:gd name="adj2" fmla="val 21059724"/>
              </a:avLst>
            </a:prstGeom>
            <a:ln w="12700">
              <a:solidFill>
                <a:schemeClr val="bg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1">
                <a:ln>
                  <a:noFill/>
                </a:ln>
                <a:solidFill>
                  <a:prstClr val="black"/>
                </a:solidFill>
                <a:effectLst/>
                <a:uLnTx/>
                <a:uFillTx/>
                <a:latin typeface="等线" panose="020F0502020204030204"/>
                <a:ea typeface="等线" panose="02010600030101010101" pitchFamily="2" charset="-122"/>
                <a:cs typeface="+mn-cs"/>
              </a:endParaRPr>
            </a:p>
          </p:txBody>
        </p:sp>
        <p:sp>
          <p:nvSpPr>
            <p:cNvPr id="58" name="弧形 57"/>
            <p:cNvSpPr/>
            <p:nvPr/>
          </p:nvSpPr>
          <p:spPr>
            <a:xfrm rot="18000000">
              <a:off x="5379757" y="1042306"/>
              <a:ext cx="566656" cy="566056"/>
            </a:xfrm>
            <a:prstGeom prst="arc">
              <a:avLst>
                <a:gd name="adj1" fmla="val 17524474"/>
                <a:gd name="adj2" fmla="val 21013263"/>
              </a:avLst>
            </a:prstGeom>
            <a:ln w="12700">
              <a:solidFill>
                <a:schemeClr val="bg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1">
                <a:ln>
                  <a:noFill/>
                </a:ln>
                <a:solidFill>
                  <a:prstClr val="black"/>
                </a:solidFill>
                <a:effectLst/>
                <a:uLnTx/>
                <a:uFillTx/>
                <a:latin typeface="等线" panose="020F0502020204030204"/>
                <a:ea typeface="等线" panose="02010600030101010101" pitchFamily="2" charset="-122"/>
                <a:cs typeface="+mn-cs"/>
              </a:endParaRPr>
            </a:p>
          </p:txBody>
        </p:sp>
      </p:grpSp>
      <p:sp>
        <p:nvSpPr>
          <p:cNvPr id="7" name="文本框 6"/>
          <p:cNvSpPr txBox="1"/>
          <p:nvPr/>
        </p:nvSpPr>
        <p:spPr>
          <a:xfrm>
            <a:off x="1217794" y="490842"/>
            <a:ext cx="8510954" cy="584775"/>
          </a:xfrm>
          <a:prstGeom prst="rect">
            <a:avLst/>
          </a:prstGeom>
          <a:noFill/>
        </p:spPr>
        <p:txBody>
          <a:bodyPr wrap="square" rtlCol="0">
            <a:spAutoFit/>
          </a:bodyPr>
          <a:lstStyle/>
          <a:p>
            <a:r>
              <a:rPr lang="zh-CN" altLang="en-US" sz="3200" dirty="0" smtClean="0">
                <a:solidFill>
                  <a:srgbClr val="7030A0"/>
                </a:solidFill>
                <a:latin typeface="华文行楷" panose="02010800040101010101" pitchFamily="2" charset="-122"/>
                <a:ea typeface="华文行楷" panose="02010800040101010101" pitchFamily="2" charset="-122"/>
              </a:rPr>
              <a:t>梳理文章结构</a:t>
            </a:r>
            <a:endParaRPr lang="zh-CN" altLang="en-US" sz="3200" dirty="0">
              <a:solidFill>
                <a:srgbClr val="7030A0"/>
              </a:solidFill>
              <a:latin typeface="华文行楷" panose="02010800040101010101" pitchFamily="2" charset="-122"/>
              <a:ea typeface="华文行楷" panose="02010800040101010101" pitchFamily="2" charset="-122"/>
            </a:endParaRPr>
          </a:p>
        </p:txBody>
      </p:sp>
      <p:sp>
        <p:nvSpPr>
          <p:cNvPr id="9" name="文本框 8"/>
          <p:cNvSpPr txBox="1"/>
          <p:nvPr/>
        </p:nvSpPr>
        <p:spPr>
          <a:xfrm>
            <a:off x="603342" y="1123641"/>
            <a:ext cx="9945320" cy="461665"/>
          </a:xfrm>
          <a:prstGeom prst="rect">
            <a:avLst/>
          </a:prstGeom>
          <a:noFill/>
        </p:spPr>
        <p:txBody>
          <a:bodyPr wrap="square" rtlCol="0">
            <a:spAutoFit/>
          </a:bodyPr>
          <a:lstStyle/>
          <a:p>
            <a:r>
              <a:rPr lang="zh-CN" altLang="en-US" sz="2400" dirty="0" smtClean="0"/>
              <a:t>本文是一篇关于我国建筑特征的科学论文，作者的行文思路是什么？</a:t>
            </a:r>
            <a:endParaRPr lang="zh-CN" altLang="en-US" sz="2400" dirty="0"/>
          </a:p>
        </p:txBody>
      </p:sp>
      <p:sp>
        <p:nvSpPr>
          <p:cNvPr id="12" name="文本框 11"/>
          <p:cNvSpPr txBox="1"/>
          <p:nvPr/>
        </p:nvSpPr>
        <p:spPr>
          <a:xfrm>
            <a:off x="486887" y="1755299"/>
            <a:ext cx="11317184" cy="5119350"/>
          </a:xfrm>
          <a:prstGeom prst="rect">
            <a:avLst/>
          </a:prstGeom>
          <a:noFill/>
        </p:spPr>
        <p:txBody>
          <a:bodyPr wrap="square" rtlCol="0">
            <a:spAutoFit/>
          </a:bodyPr>
          <a:lstStyle/>
          <a:p>
            <a:pPr>
              <a:lnSpc>
                <a:spcPts val="2800"/>
              </a:lnSpc>
            </a:pPr>
            <a:r>
              <a:rPr lang="zh-CN" altLang="en-US" sz="2400" dirty="0" smtClean="0">
                <a:latin typeface="宋体" panose="02010600030101010101" pitchFamily="2" charset="-122"/>
                <a:ea typeface="宋体" panose="02010600030101010101" pitchFamily="2" charset="-122"/>
              </a:rPr>
              <a:t>全文</a:t>
            </a:r>
            <a:r>
              <a:rPr lang="zh-CN" altLang="en-US" sz="2400" dirty="0">
                <a:latin typeface="宋体" panose="02010600030101010101" pitchFamily="2" charset="-122"/>
                <a:ea typeface="宋体" panose="02010600030101010101" pitchFamily="2" charset="-122"/>
              </a:rPr>
              <a:t>可分为四个部分</a:t>
            </a:r>
            <a:r>
              <a:rPr lang="en-US" altLang="zh-CN" sz="2400" dirty="0">
                <a:latin typeface="宋体" panose="02010600030101010101" pitchFamily="2" charset="-122"/>
                <a:ea typeface="宋体" panose="02010600030101010101" pitchFamily="2" charset="-122"/>
              </a:rPr>
              <a:t>:</a:t>
            </a:r>
          </a:p>
          <a:p>
            <a:pPr>
              <a:lnSpc>
                <a:spcPts val="2800"/>
              </a:lnSpc>
            </a:pPr>
            <a:r>
              <a:rPr lang="zh-CN" altLang="en-US" sz="2400" dirty="0">
                <a:latin typeface="宋体" panose="02010600030101010101" pitchFamily="2" charset="-122"/>
                <a:ea typeface="宋体" panose="02010600030101010101" pitchFamily="2" charset="-122"/>
              </a:rPr>
              <a:t>第一部分（</a:t>
            </a:r>
            <a:r>
              <a:rPr lang="en-US" altLang="zh-CN" sz="2400" dirty="0">
                <a:latin typeface="宋体" panose="02010600030101010101" pitchFamily="2" charset="-122"/>
                <a:ea typeface="宋体" panose="02010600030101010101" pitchFamily="2" charset="-122"/>
              </a:rPr>
              <a:t>1</a:t>
            </a:r>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2</a:t>
            </a:r>
            <a:r>
              <a:rPr lang="zh-CN" altLang="en-US" sz="2400" dirty="0">
                <a:latin typeface="宋体" panose="02010600030101010101" pitchFamily="2" charset="-122"/>
                <a:ea typeface="宋体" panose="02010600030101010101" pitchFamily="2" charset="-122"/>
              </a:rPr>
              <a:t>）：作者首先提出中国建筑体系是“独特的”这一观点，并从</a:t>
            </a:r>
            <a:r>
              <a:rPr lang="zh-CN" altLang="en-US" sz="2400" dirty="0" smtClean="0">
                <a:latin typeface="宋体" panose="02010600030101010101" pitchFamily="2" charset="-122"/>
                <a:ea typeface="宋体" panose="02010600030101010101" pitchFamily="2" charset="-122"/>
              </a:rPr>
              <a:t>地域和历史两</a:t>
            </a:r>
            <a:r>
              <a:rPr lang="zh-CN" altLang="en-US" sz="2400" dirty="0">
                <a:latin typeface="宋体" panose="02010600030101010101" pitchFamily="2" charset="-122"/>
                <a:ea typeface="宋体" panose="02010600030101010101" pitchFamily="2" charset="-122"/>
              </a:rPr>
              <a:t>方面阐述中国建筑的</a:t>
            </a:r>
            <a:r>
              <a:rPr lang="zh-CN" altLang="en-US" sz="2400" dirty="0" smtClean="0">
                <a:latin typeface="宋体" panose="02010600030101010101" pitchFamily="2" charset="-122"/>
                <a:ea typeface="宋体" panose="02010600030101010101" pitchFamily="2" charset="-122"/>
              </a:rPr>
              <a:t>影响</a:t>
            </a:r>
            <a:endParaRPr lang="en-US" altLang="zh-CN" sz="2400" dirty="0" smtClean="0">
              <a:latin typeface="宋体" panose="02010600030101010101" pitchFamily="2" charset="-122"/>
              <a:ea typeface="宋体" panose="02010600030101010101" pitchFamily="2" charset="-122"/>
            </a:endParaRPr>
          </a:p>
          <a:p>
            <a:pPr>
              <a:lnSpc>
                <a:spcPts val="2800"/>
              </a:lnSpc>
            </a:pPr>
            <a:r>
              <a:rPr lang="zh-CN" altLang="en-US" sz="2400" dirty="0" smtClean="0">
                <a:latin typeface="宋体" panose="02010600030101010101" pitchFamily="2" charset="-122"/>
                <a:ea typeface="宋体" panose="02010600030101010101" pitchFamily="2" charset="-122"/>
              </a:rPr>
              <a:t>第二</a:t>
            </a:r>
            <a:r>
              <a:rPr lang="zh-CN" altLang="en-US" sz="2400" dirty="0">
                <a:latin typeface="宋体" panose="02010600030101010101" pitchFamily="2" charset="-122"/>
                <a:ea typeface="宋体" panose="02010600030101010101" pitchFamily="2" charset="-122"/>
              </a:rPr>
              <a:t>部分（</a:t>
            </a:r>
            <a:r>
              <a:rPr lang="en-US" altLang="zh-CN" sz="2400" dirty="0">
                <a:latin typeface="宋体" panose="02010600030101010101" pitchFamily="2" charset="-122"/>
                <a:ea typeface="宋体" panose="02010600030101010101" pitchFamily="2" charset="-122"/>
              </a:rPr>
              <a:t>3</a:t>
            </a:r>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13</a:t>
            </a:r>
            <a:r>
              <a:rPr lang="zh-CN" altLang="en-US" sz="2400" dirty="0">
                <a:latin typeface="宋体" panose="02010600030101010101" pitchFamily="2" charset="-122"/>
                <a:ea typeface="宋体" panose="02010600030101010101" pitchFamily="2" charset="-122"/>
              </a:rPr>
              <a:t>）：谈中国建筑的九大特征。</a:t>
            </a:r>
          </a:p>
          <a:p>
            <a:pPr>
              <a:lnSpc>
                <a:spcPts val="2800"/>
              </a:lnSpc>
            </a:pPr>
            <a:r>
              <a:rPr lang="zh-CN" altLang="en-US" sz="2400" dirty="0">
                <a:latin typeface="宋体" panose="02010600030101010101" pitchFamily="2" charset="-122"/>
                <a:ea typeface="宋体" panose="02010600030101010101" pitchFamily="2" charset="-122"/>
              </a:rPr>
              <a:t>第三部分（</a:t>
            </a:r>
            <a:r>
              <a:rPr lang="en-US" altLang="zh-CN" sz="2400" dirty="0">
                <a:latin typeface="宋体" panose="02010600030101010101" pitchFamily="2" charset="-122"/>
                <a:ea typeface="宋体" panose="02010600030101010101" pitchFamily="2" charset="-122"/>
              </a:rPr>
              <a:t>14</a:t>
            </a:r>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17</a:t>
            </a:r>
            <a:r>
              <a:rPr lang="zh-CN" altLang="en-US" sz="2400" dirty="0">
                <a:latin typeface="宋体" panose="02010600030101010101" pitchFamily="2" charset="-122"/>
                <a:ea typeface="宋体" panose="02010600030101010101" pitchFamily="2" charset="-122"/>
              </a:rPr>
              <a:t>） ：提出了中国建筑的“文法”问题，在更深层次上探讨了中国建筑</a:t>
            </a:r>
            <a:r>
              <a:rPr lang="zh-CN" altLang="en-US" sz="2400" dirty="0" smtClean="0">
                <a:latin typeface="宋体" panose="02010600030101010101" pitchFamily="2" charset="-122"/>
                <a:ea typeface="宋体" panose="02010600030101010101" pitchFamily="2" charset="-122"/>
              </a:rPr>
              <a:t>的组织</a:t>
            </a:r>
            <a:r>
              <a:rPr lang="zh-CN" altLang="en-US" sz="2400" dirty="0">
                <a:latin typeface="宋体" panose="02010600030101010101" pitchFamily="2" charset="-122"/>
                <a:ea typeface="宋体" panose="02010600030101010101" pitchFamily="2" charset="-122"/>
              </a:rPr>
              <a:t>风格</a:t>
            </a:r>
            <a:r>
              <a:rPr lang="zh-CN" altLang="en-US" sz="2400" dirty="0" smtClean="0">
                <a:latin typeface="宋体" panose="02010600030101010101" pitchFamily="2" charset="-122"/>
                <a:ea typeface="宋体" panose="02010600030101010101" pitchFamily="2" charset="-122"/>
              </a:rPr>
              <a:t>。</a:t>
            </a:r>
            <a:endParaRPr lang="zh-CN" altLang="en-US" sz="2400" dirty="0">
              <a:latin typeface="宋体" panose="02010600030101010101" pitchFamily="2" charset="-122"/>
              <a:ea typeface="宋体" panose="02010600030101010101" pitchFamily="2" charset="-122"/>
            </a:endParaRPr>
          </a:p>
          <a:p>
            <a:pPr>
              <a:lnSpc>
                <a:spcPts val="2800"/>
              </a:lnSpc>
            </a:pPr>
            <a:r>
              <a:rPr lang="zh-CN" altLang="en-US" sz="2400" dirty="0">
                <a:latin typeface="宋体" panose="02010600030101010101" pitchFamily="2" charset="-122"/>
                <a:ea typeface="宋体" panose="02010600030101010101" pitchFamily="2" charset="-122"/>
              </a:rPr>
              <a:t>第四部分</a:t>
            </a:r>
            <a:r>
              <a:rPr lang="en-US" altLang="zh-CN" sz="2400" dirty="0">
                <a:latin typeface="宋体" panose="02010600030101010101" pitchFamily="2" charset="-122"/>
                <a:ea typeface="宋体" panose="02010600030101010101" pitchFamily="2" charset="-122"/>
              </a:rPr>
              <a:t>(18-20) </a:t>
            </a:r>
            <a:r>
              <a:rPr lang="zh-CN" altLang="en-US" sz="2400" dirty="0">
                <a:latin typeface="宋体" panose="02010600030101010101" pitchFamily="2" charset="-122"/>
                <a:ea typeface="宋体" panose="02010600030101010101" pitchFamily="2" charset="-122"/>
              </a:rPr>
              <a:t>：作者最后提出民族的建筑之间的“可译性”问题，并提出提倡熟悉中国</a:t>
            </a:r>
            <a:r>
              <a:rPr lang="zh-CN" altLang="en-US" sz="2400" dirty="0" smtClean="0">
                <a:latin typeface="宋体" panose="02010600030101010101" pitchFamily="2" charset="-122"/>
                <a:ea typeface="宋体" panose="02010600030101010101" pitchFamily="2" charset="-122"/>
              </a:rPr>
              <a:t>建筑的</a:t>
            </a:r>
            <a:r>
              <a:rPr lang="zh-CN" altLang="en-US" sz="2400" dirty="0">
                <a:latin typeface="宋体" panose="02010600030101010101" pitchFamily="2" charset="-122"/>
                <a:ea typeface="宋体" panose="02010600030101010101" pitchFamily="2" charset="-122"/>
              </a:rPr>
              <a:t>“文法”和“词汇”</a:t>
            </a:r>
            <a:r>
              <a:rPr lang="zh-CN" altLang="en-US"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pPr>
              <a:lnSpc>
                <a:spcPts val="2800"/>
              </a:lnSpc>
            </a:pPr>
            <a:r>
              <a:rPr lang="zh-CN" altLang="en-US" sz="2400" dirty="0">
                <a:solidFill>
                  <a:srgbClr val="FF0000"/>
                </a:solidFill>
                <a:latin typeface="宋体" panose="02010600030101010101" pitchFamily="2" charset="-122"/>
                <a:ea typeface="宋体" panose="02010600030101010101" pitchFamily="2" charset="-122"/>
              </a:rPr>
              <a:t>逻辑严谨，条理清晰</a:t>
            </a:r>
            <a:r>
              <a:rPr lang="zh-CN" altLang="en-US" sz="2400" dirty="0">
                <a:latin typeface="宋体" panose="02010600030101010101" pitchFamily="2" charset="-122"/>
                <a:ea typeface="宋体" panose="02010600030101010101" pitchFamily="2" charset="-122"/>
              </a:rPr>
              <a:t>。文章首先引入概念，界定“特征”的时间、地域范围；然后</a:t>
            </a:r>
            <a:r>
              <a:rPr lang="zh-CN" altLang="en-US" sz="2400" dirty="0" smtClean="0">
                <a:latin typeface="宋体" panose="02010600030101010101" pitchFamily="2" charset="-122"/>
                <a:ea typeface="宋体" panose="02010600030101010101" pitchFamily="2" charset="-122"/>
              </a:rPr>
              <a:t>阐述</a:t>
            </a:r>
            <a:r>
              <a:rPr lang="zh-CN" altLang="en-US" sz="2400" dirty="0">
                <a:latin typeface="宋体" panose="02010600030101010101" pitchFamily="2" charset="-122"/>
                <a:ea typeface="宋体" panose="02010600030101010101" pitchFamily="2" charset="-122"/>
              </a:rPr>
              <a:t>概念的内涵，介绍中国建筑九个方面的</a:t>
            </a:r>
            <a:r>
              <a:rPr lang="zh-CN" altLang="en-US" sz="2400" dirty="0" smtClean="0">
                <a:latin typeface="宋体" panose="02010600030101010101" pitchFamily="2" charset="-122"/>
                <a:ea typeface="宋体" panose="02010600030101010101" pitchFamily="2" charset="-122"/>
              </a:rPr>
              <a:t>特征让</a:t>
            </a:r>
            <a:r>
              <a:rPr lang="zh-CN" altLang="en-US" sz="2400" dirty="0">
                <a:latin typeface="宋体" panose="02010600030101010101" pitchFamily="2" charset="-122"/>
                <a:ea typeface="宋体" panose="02010600030101010101" pitchFamily="2" charset="-122"/>
              </a:rPr>
              <a:t>读者对中国建筑的特征有一个全面的了解；接下来从理论上阐述中国建筑的“文法”</a:t>
            </a:r>
            <a:r>
              <a:rPr lang="zh-CN" altLang="en-US" sz="2400" dirty="0" smtClean="0">
                <a:latin typeface="宋体" panose="02010600030101010101" pitchFamily="2" charset="-122"/>
                <a:ea typeface="宋体" panose="02010600030101010101" pitchFamily="2" charset="-122"/>
              </a:rPr>
              <a:t>，分析中国与其</a:t>
            </a:r>
            <a:r>
              <a:rPr lang="zh-CN" altLang="en-US" sz="2400" dirty="0">
                <a:latin typeface="宋体" panose="02010600030101010101" pitchFamily="2" charset="-122"/>
                <a:ea typeface="宋体" panose="02010600030101010101" pitchFamily="2" charset="-122"/>
              </a:rPr>
              <a:t>他民族建筑之间的关系也就是“可译性”的问题，最后阐述本文的主旨</a:t>
            </a:r>
            <a:r>
              <a:rPr lang="zh-CN" altLang="en-US" sz="2400" dirty="0" smtClean="0">
                <a:latin typeface="宋体" panose="02010600030101010101" pitchFamily="2" charset="-122"/>
                <a:ea typeface="宋体" panose="02010600030101010101" pitchFamily="2" charset="-122"/>
              </a:rPr>
              <a:t>，指出中国</a:t>
            </a:r>
            <a:r>
              <a:rPr lang="zh-CN" altLang="en-US" sz="2400" dirty="0">
                <a:latin typeface="宋体" panose="02010600030101010101" pitchFamily="2" charset="-122"/>
                <a:ea typeface="宋体" panose="02010600030101010101" pitchFamily="2" charset="-122"/>
              </a:rPr>
              <a:t>传统建筑对于“建造适合于今天我们新中国的建筑”的作用，深化了文章的主题</a:t>
            </a:r>
            <a:r>
              <a:rPr lang="zh-CN" altLang="en-US"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pPr>
              <a:lnSpc>
                <a:spcPts val="2800"/>
              </a:lnSpc>
            </a:pPr>
            <a:r>
              <a:rPr lang="zh-CN" altLang="en-US" sz="2400" dirty="0" smtClean="0">
                <a:solidFill>
                  <a:srgbClr val="FF0000"/>
                </a:solidFill>
                <a:latin typeface="宋体" panose="02010600030101010101" pitchFamily="2" charset="-122"/>
                <a:ea typeface="宋体" panose="02010600030101010101" pitchFamily="2" charset="-122"/>
              </a:rPr>
              <a:t>与</a:t>
            </a:r>
            <a:r>
              <a:rPr lang="zh-CN" altLang="en-US" sz="2400" dirty="0">
                <a:solidFill>
                  <a:srgbClr val="FF0000"/>
                </a:solidFill>
                <a:latin typeface="宋体" panose="02010600030101010101" pitchFamily="2" charset="-122"/>
                <a:ea typeface="宋体" panose="02010600030101010101" pitchFamily="2" charset="-122"/>
              </a:rPr>
              <a:t>文章的</a:t>
            </a:r>
            <a:r>
              <a:rPr lang="zh-CN" altLang="en-US" sz="2400" dirty="0" smtClean="0">
                <a:solidFill>
                  <a:srgbClr val="FF0000"/>
                </a:solidFill>
                <a:latin typeface="宋体" panose="02010600030101010101" pitchFamily="2" charset="-122"/>
                <a:ea typeface="宋体" panose="02010600030101010101" pitchFamily="2" charset="-122"/>
              </a:rPr>
              <a:t>开头</a:t>
            </a:r>
            <a:r>
              <a:rPr lang="zh-CN" altLang="en-US" sz="2400" dirty="0">
                <a:solidFill>
                  <a:srgbClr val="FF0000"/>
                </a:solidFill>
                <a:latin typeface="宋体" panose="02010600030101010101" pitchFamily="2" charset="-122"/>
                <a:ea typeface="宋体" panose="02010600030101010101" pitchFamily="2" charset="-122"/>
              </a:rPr>
              <a:t>相呼应，就此完成一个完整而严谨的论述。</a:t>
            </a:r>
          </a:p>
        </p:txBody>
      </p:sp>
    </p:spTree>
    <p:extLst>
      <p:ext uri="{BB962C8B-B14F-4D97-AF65-F5344CB8AC3E}">
        <p14:creationId xmlns:p14="http://schemas.microsoft.com/office/powerpoint/2010/main" val="8150413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0" y="4306186"/>
            <a:ext cx="4075709" cy="2430912"/>
          </a:xfrm>
          <a:prstGeom prst="rect">
            <a:avLst/>
          </a:prstGeom>
        </p:spPr>
      </p:pic>
      <p:sp>
        <p:nvSpPr>
          <p:cNvPr id="2" name="文本框 1"/>
          <p:cNvSpPr txBox="1"/>
          <p:nvPr/>
        </p:nvSpPr>
        <p:spPr>
          <a:xfrm>
            <a:off x="1172689" y="659697"/>
            <a:ext cx="9313223" cy="584775"/>
          </a:xfrm>
          <a:prstGeom prst="rect">
            <a:avLst/>
          </a:prstGeom>
          <a:noFill/>
        </p:spPr>
        <p:txBody>
          <a:bodyPr wrap="square" rtlCol="0">
            <a:spAutoFit/>
          </a:bodyPr>
          <a:lstStyle/>
          <a:p>
            <a:r>
              <a:rPr lang="zh-CN" altLang="en-US" sz="3200" b="1" dirty="0" smtClean="0">
                <a:solidFill>
                  <a:srgbClr val="7030A0"/>
                </a:solidFill>
              </a:rPr>
              <a:t>作者</a:t>
            </a:r>
            <a:r>
              <a:rPr lang="zh-CN" altLang="en-US" sz="3200" b="1" dirty="0">
                <a:solidFill>
                  <a:srgbClr val="7030A0"/>
                </a:solidFill>
              </a:rPr>
              <a:t>是如何介绍中国建筑的九大特征的？</a:t>
            </a:r>
          </a:p>
        </p:txBody>
      </p:sp>
      <p:sp>
        <p:nvSpPr>
          <p:cNvPr id="4" name="文本框 3"/>
          <p:cNvSpPr txBox="1"/>
          <p:nvPr/>
        </p:nvSpPr>
        <p:spPr>
          <a:xfrm>
            <a:off x="1053056" y="1300677"/>
            <a:ext cx="9432856" cy="2308324"/>
          </a:xfrm>
          <a:prstGeom prst="rect">
            <a:avLst/>
          </a:prstGeom>
          <a:noFill/>
        </p:spPr>
        <p:txBody>
          <a:bodyPr wrap="square" rtlCol="0">
            <a:spAutoFit/>
          </a:bodyPr>
          <a:lstStyle/>
          <a:p>
            <a:pPr>
              <a:lnSpc>
                <a:spcPct val="150000"/>
              </a:lnSpc>
            </a:pPr>
            <a:r>
              <a:rPr lang="zh-CN" altLang="en-US" sz="2400" dirty="0"/>
              <a:t>这九点可以归纳为以下三个方面：</a:t>
            </a:r>
          </a:p>
          <a:p>
            <a:pPr>
              <a:lnSpc>
                <a:spcPct val="150000"/>
              </a:lnSpc>
            </a:pPr>
            <a:r>
              <a:rPr lang="zh-CN" altLang="en-US" sz="2400" dirty="0"/>
              <a:t>（一）（二）说明中国建筑的总体</a:t>
            </a:r>
            <a:r>
              <a:rPr lang="zh-CN" altLang="en-US" sz="2400" dirty="0" smtClean="0"/>
              <a:t>特征</a:t>
            </a:r>
            <a:endParaRPr lang="en-US" altLang="zh-CN" sz="2400" dirty="0" smtClean="0"/>
          </a:p>
          <a:p>
            <a:pPr>
              <a:lnSpc>
                <a:spcPct val="150000"/>
              </a:lnSpc>
            </a:pPr>
            <a:r>
              <a:rPr lang="zh-CN" altLang="en-US" sz="2400" dirty="0" smtClean="0"/>
              <a:t>（三）至（五）说明中国建筑的结构特点。</a:t>
            </a:r>
            <a:endParaRPr lang="en-US" altLang="zh-CN" sz="2400" dirty="0" smtClean="0"/>
          </a:p>
          <a:p>
            <a:pPr>
              <a:lnSpc>
                <a:spcPct val="150000"/>
              </a:lnSpc>
            </a:pPr>
            <a:r>
              <a:rPr lang="zh-CN" altLang="en-US" sz="2400" dirty="0"/>
              <a:t>（六）至（九）介绍中国建筑外观、颜色、装饰等方面的特点</a:t>
            </a:r>
            <a:r>
              <a:rPr lang="zh-CN" altLang="en-US" sz="2400" dirty="0" smtClean="0"/>
              <a:t>。</a:t>
            </a:r>
            <a:endParaRPr lang="zh-CN" altLang="en-US" sz="2400" dirty="0"/>
          </a:p>
        </p:txBody>
      </p:sp>
      <p:sp>
        <p:nvSpPr>
          <p:cNvPr id="3" name="文本框 2"/>
          <p:cNvSpPr txBox="1"/>
          <p:nvPr/>
        </p:nvSpPr>
        <p:spPr>
          <a:xfrm>
            <a:off x="4474258" y="3894347"/>
            <a:ext cx="7407861" cy="584775"/>
          </a:xfrm>
          <a:prstGeom prst="rect">
            <a:avLst/>
          </a:prstGeom>
          <a:noFill/>
        </p:spPr>
        <p:txBody>
          <a:bodyPr wrap="square" rtlCol="0">
            <a:spAutoFit/>
          </a:bodyPr>
          <a:lstStyle/>
          <a:p>
            <a:r>
              <a:rPr lang="zh-CN" altLang="en-US" sz="3200" b="1" dirty="0" smtClean="0">
                <a:solidFill>
                  <a:srgbClr val="7030A0"/>
                </a:solidFill>
              </a:rPr>
              <a:t>按照什么顺序展开的？</a:t>
            </a:r>
            <a:endParaRPr lang="zh-CN" altLang="en-US" sz="3200" b="1" dirty="0">
              <a:solidFill>
                <a:srgbClr val="7030A0"/>
              </a:solidFill>
            </a:endParaRPr>
          </a:p>
        </p:txBody>
      </p:sp>
      <p:sp>
        <p:nvSpPr>
          <p:cNvPr id="6" name="文本框 5"/>
          <p:cNvSpPr txBox="1"/>
          <p:nvPr/>
        </p:nvSpPr>
        <p:spPr>
          <a:xfrm>
            <a:off x="4610636" y="4764468"/>
            <a:ext cx="6568226" cy="1384995"/>
          </a:xfrm>
          <a:prstGeom prst="rect">
            <a:avLst/>
          </a:prstGeom>
          <a:noFill/>
        </p:spPr>
        <p:txBody>
          <a:bodyPr wrap="square" rtlCol="0">
            <a:spAutoFit/>
          </a:bodyPr>
          <a:lstStyle/>
          <a:p>
            <a:r>
              <a:rPr lang="zh-CN" altLang="en-US" sz="2800" dirty="0"/>
              <a:t>结构特征到装饰</a:t>
            </a:r>
            <a:r>
              <a:rPr lang="zh-CN" altLang="en-US" sz="2800" dirty="0" smtClean="0"/>
              <a:t>特征</a:t>
            </a:r>
            <a:endParaRPr lang="en-US" altLang="zh-CN" sz="2800" dirty="0" smtClean="0"/>
          </a:p>
          <a:p>
            <a:r>
              <a:rPr lang="zh-CN" altLang="en-US" sz="2800" dirty="0" smtClean="0"/>
              <a:t>由</a:t>
            </a:r>
            <a:r>
              <a:rPr lang="zh-CN" altLang="en-US" sz="2800" dirty="0"/>
              <a:t>整体到</a:t>
            </a:r>
            <a:r>
              <a:rPr lang="zh-CN" altLang="en-US" sz="2800" dirty="0" smtClean="0"/>
              <a:t>局部</a:t>
            </a:r>
            <a:endParaRPr lang="en-US" altLang="zh-CN" sz="2800" dirty="0" smtClean="0"/>
          </a:p>
          <a:p>
            <a:r>
              <a:rPr lang="zh-CN" altLang="en-US" sz="2800" dirty="0" smtClean="0"/>
              <a:t>由</a:t>
            </a:r>
            <a:r>
              <a:rPr lang="zh-CN" altLang="en-US" sz="2800" dirty="0"/>
              <a:t>主到次</a:t>
            </a:r>
          </a:p>
        </p:txBody>
      </p:sp>
    </p:spTree>
    <p:extLst>
      <p:ext uri="{BB962C8B-B14F-4D97-AF65-F5344CB8AC3E}">
        <p14:creationId xmlns:p14="http://schemas.microsoft.com/office/powerpoint/2010/main" val="20088043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215540" y="678764"/>
            <a:ext cx="6044540" cy="769441"/>
          </a:xfrm>
          <a:prstGeom prst="rect">
            <a:avLst/>
          </a:prstGeom>
          <a:noFill/>
        </p:spPr>
        <p:txBody>
          <a:bodyPr wrap="square" rtlCol="0">
            <a:spAutoFit/>
          </a:bodyPr>
          <a:lstStyle/>
          <a:p>
            <a:r>
              <a:rPr lang="zh-CN" altLang="en-US" sz="4400" dirty="0">
                <a:solidFill>
                  <a:srgbClr val="7030A0"/>
                </a:solidFill>
                <a:latin typeface="华文行楷" panose="02010800040101010101" pitchFamily="2" charset="-122"/>
                <a:ea typeface="华文行楷" panose="02010800040101010101" pitchFamily="2" charset="-122"/>
              </a:rPr>
              <a:t>中国建筑的总体特征</a:t>
            </a:r>
          </a:p>
        </p:txBody>
      </p:sp>
      <p:sp>
        <p:nvSpPr>
          <p:cNvPr id="3" name="文本框 2"/>
          <p:cNvSpPr txBox="1"/>
          <p:nvPr/>
        </p:nvSpPr>
        <p:spPr>
          <a:xfrm>
            <a:off x="1787236" y="1666643"/>
            <a:ext cx="7214259" cy="830997"/>
          </a:xfrm>
          <a:prstGeom prst="rect">
            <a:avLst/>
          </a:prstGeom>
          <a:noFill/>
        </p:spPr>
        <p:txBody>
          <a:bodyPr wrap="square" rtlCol="0">
            <a:spAutoFit/>
          </a:bodyPr>
          <a:lstStyle/>
          <a:p>
            <a:r>
              <a:rPr lang="zh-CN" altLang="en-US" sz="2400" dirty="0"/>
              <a:t> （一）立体构成。单个建筑一般由台基、房屋本身和屋顶三个主要部分</a:t>
            </a:r>
            <a:r>
              <a:rPr lang="zh-CN" altLang="en-US" sz="2400" dirty="0" smtClean="0"/>
              <a:t>构成</a:t>
            </a:r>
            <a:endParaRPr lang="zh-CN" altLang="en-US" sz="2400" dirty="0"/>
          </a:p>
        </p:txBody>
      </p:sp>
      <p:pic>
        <p:nvPicPr>
          <p:cNvPr id="15" name="图片 14"/>
          <p:cNvPicPr>
            <a:picLocks noChangeAspect="1"/>
          </p:cNvPicPr>
          <p:nvPr/>
        </p:nvPicPr>
        <p:blipFill>
          <a:blip r:embed="rId3"/>
          <a:stretch>
            <a:fillRect/>
          </a:stretch>
        </p:blipFill>
        <p:spPr>
          <a:xfrm>
            <a:off x="2032265" y="2834143"/>
            <a:ext cx="6411091" cy="3635107"/>
          </a:xfrm>
          <a:prstGeom prst="rect">
            <a:avLst/>
          </a:prstGeom>
        </p:spPr>
      </p:pic>
      <p:pic>
        <p:nvPicPr>
          <p:cNvPr id="16" name="图片 15"/>
          <p:cNvPicPr>
            <a:picLocks noChangeAspect="1"/>
          </p:cNvPicPr>
          <p:nvPr/>
        </p:nvPicPr>
        <p:blipFill>
          <a:blip r:embed="rId4"/>
          <a:stretch>
            <a:fillRect/>
          </a:stretch>
        </p:blipFill>
        <p:spPr>
          <a:xfrm>
            <a:off x="2976419" y="2945081"/>
            <a:ext cx="1737989" cy="938301"/>
          </a:xfrm>
          <a:prstGeom prst="rect">
            <a:avLst/>
          </a:prstGeom>
        </p:spPr>
      </p:pic>
      <p:pic>
        <p:nvPicPr>
          <p:cNvPr id="17" name="图片 16"/>
          <p:cNvPicPr>
            <a:picLocks noChangeAspect="1"/>
          </p:cNvPicPr>
          <p:nvPr/>
        </p:nvPicPr>
        <p:blipFill>
          <a:blip r:embed="rId5"/>
          <a:stretch>
            <a:fillRect/>
          </a:stretch>
        </p:blipFill>
        <p:spPr>
          <a:xfrm>
            <a:off x="2304397" y="4615536"/>
            <a:ext cx="2184477" cy="1018723"/>
          </a:xfrm>
          <a:prstGeom prst="rect">
            <a:avLst/>
          </a:prstGeom>
        </p:spPr>
      </p:pic>
      <p:pic>
        <p:nvPicPr>
          <p:cNvPr id="18" name="图片 17"/>
          <p:cNvPicPr>
            <a:picLocks noChangeAspect="1"/>
          </p:cNvPicPr>
          <p:nvPr/>
        </p:nvPicPr>
        <p:blipFill>
          <a:blip r:embed="rId6"/>
          <a:stretch>
            <a:fillRect/>
          </a:stretch>
        </p:blipFill>
        <p:spPr>
          <a:xfrm>
            <a:off x="5098308" y="5606018"/>
            <a:ext cx="2359396" cy="1234864"/>
          </a:xfrm>
          <a:prstGeom prst="rect">
            <a:avLst/>
          </a:prstGeom>
        </p:spPr>
      </p:pic>
    </p:spTree>
    <p:extLst>
      <p:ext uri="{BB962C8B-B14F-4D97-AF65-F5344CB8AC3E}">
        <p14:creationId xmlns:p14="http://schemas.microsoft.com/office/powerpoint/2010/main" val="13142839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96325" y="688770"/>
            <a:ext cx="9286323" cy="1384995"/>
          </a:xfrm>
          <a:prstGeom prst="rect">
            <a:avLst/>
          </a:prstGeom>
          <a:noFill/>
        </p:spPr>
        <p:txBody>
          <a:bodyPr wrap="square" rtlCol="0">
            <a:spAutoFit/>
          </a:bodyPr>
          <a:lstStyle/>
          <a:p>
            <a:r>
              <a:rPr lang="zh-CN" altLang="en-US" sz="2800" dirty="0"/>
              <a:t> （二）平面布置。就平面布局而言，一所房子由一个建筑群落组成，左右呈轴对称，主要房屋朝南，整个建筑群有主有从，有“户外的空间”。</a:t>
            </a:r>
          </a:p>
        </p:txBody>
      </p:sp>
      <p:pic>
        <p:nvPicPr>
          <p:cNvPr id="3" name="图片 2"/>
          <p:cNvPicPr>
            <a:picLocks noChangeAspect="1"/>
          </p:cNvPicPr>
          <p:nvPr/>
        </p:nvPicPr>
        <p:blipFill>
          <a:blip r:embed="rId3"/>
          <a:stretch>
            <a:fillRect/>
          </a:stretch>
        </p:blipFill>
        <p:spPr>
          <a:xfrm>
            <a:off x="1596325" y="2073765"/>
            <a:ext cx="3697310" cy="4437727"/>
          </a:xfrm>
          <a:prstGeom prst="rect">
            <a:avLst/>
          </a:prstGeom>
        </p:spPr>
      </p:pic>
      <p:pic>
        <p:nvPicPr>
          <p:cNvPr id="4" name="图片 3"/>
          <p:cNvPicPr>
            <a:picLocks noChangeAspect="1"/>
          </p:cNvPicPr>
          <p:nvPr/>
        </p:nvPicPr>
        <p:blipFill>
          <a:blip r:embed="rId4"/>
          <a:stretch>
            <a:fillRect/>
          </a:stretch>
        </p:blipFill>
        <p:spPr>
          <a:xfrm>
            <a:off x="6411769" y="1955433"/>
            <a:ext cx="3720252" cy="3669567"/>
          </a:xfrm>
          <a:prstGeom prst="rect">
            <a:avLst/>
          </a:prstGeom>
        </p:spPr>
      </p:pic>
    </p:spTree>
    <p:extLst>
      <p:ext uri="{BB962C8B-B14F-4D97-AF65-F5344CB8AC3E}">
        <p14:creationId xmlns:p14="http://schemas.microsoft.com/office/powerpoint/2010/main" val="6025915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stretch>
            <a:fillRect/>
          </a:stretch>
        </p:blipFill>
        <p:spPr>
          <a:xfrm>
            <a:off x="4251364" y="748224"/>
            <a:ext cx="3313217" cy="5030187"/>
          </a:xfrm>
          <a:prstGeom prst="rect">
            <a:avLst/>
          </a:prstGeom>
        </p:spPr>
      </p:pic>
      <p:pic>
        <p:nvPicPr>
          <p:cNvPr id="4" name="图片 3"/>
          <p:cNvPicPr>
            <a:picLocks noChangeAspect="1"/>
          </p:cNvPicPr>
          <p:nvPr/>
        </p:nvPicPr>
        <p:blipFill>
          <a:blip r:embed="rId4"/>
          <a:stretch>
            <a:fillRect/>
          </a:stretch>
        </p:blipFill>
        <p:spPr>
          <a:xfrm>
            <a:off x="595802" y="694994"/>
            <a:ext cx="3655562" cy="5218918"/>
          </a:xfrm>
          <a:prstGeom prst="rect">
            <a:avLst/>
          </a:prstGeom>
        </p:spPr>
      </p:pic>
      <p:pic>
        <p:nvPicPr>
          <p:cNvPr id="5" name="图片 4"/>
          <p:cNvPicPr>
            <a:picLocks noChangeAspect="1"/>
          </p:cNvPicPr>
          <p:nvPr/>
        </p:nvPicPr>
        <p:blipFill>
          <a:blip r:embed="rId5"/>
          <a:stretch>
            <a:fillRect/>
          </a:stretch>
        </p:blipFill>
        <p:spPr>
          <a:xfrm>
            <a:off x="7564581" y="914400"/>
            <a:ext cx="3883232" cy="4643252"/>
          </a:xfrm>
          <a:prstGeom prst="rect">
            <a:avLst/>
          </a:prstGeom>
        </p:spPr>
      </p:pic>
    </p:spTree>
    <p:extLst>
      <p:ext uri="{BB962C8B-B14F-4D97-AF65-F5344CB8AC3E}">
        <p14:creationId xmlns:p14="http://schemas.microsoft.com/office/powerpoint/2010/main" val="96825149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472540" y="605642"/>
            <a:ext cx="5688281" cy="523220"/>
          </a:xfrm>
          <a:prstGeom prst="rect">
            <a:avLst/>
          </a:prstGeom>
          <a:noFill/>
        </p:spPr>
        <p:txBody>
          <a:bodyPr wrap="square" rtlCol="0">
            <a:spAutoFit/>
          </a:bodyPr>
          <a:lstStyle/>
          <a:p>
            <a:r>
              <a:rPr lang="zh-CN" altLang="en-US" sz="2800" dirty="0">
                <a:solidFill>
                  <a:srgbClr val="FF0000"/>
                </a:solidFill>
              </a:rPr>
              <a:t>中国建筑的结构特点（三</a:t>
            </a:r>
            <a:r>
              <a:rPr lang="en-US" altLang="zh-CN" sz="2800" dirty="0">
                <a:solidFill>
                  <a:srgbClr val="FF0000"/>
                </a:solidFill>
              </a:rPr>
              <a:t>-</a:t>
            </a:r>
            <a:r>
              <a:rPr lang="zh-CN" altLang="en-US" sz="2800" dirty="0">
                <a:solidFill>
                  <a:srgbClr val="FF0000"/>
                </a:solidFill>
              </a:rPr>
              <a:t>五）</a:t>
            </a:r>
          </a:p>
        </p:txBody>
      </p:sp>
      <p:sp>
        <p:nvSpPr>
          <p:cNvPr id="5" name="文本框 4"/>
          <p:cNvSpPr txBox="1"/>
          <p:nvPr/>
        </p:nvSpPr>
        <p:spPr>
          <a:xfrm>
            <a:off x="772564" y="1128862"/>
            <a:ext cx="7667045" cy="1569660"/>
          </a:xfrm>
          <a:prstGeom prst="rect">
            <a:avLst/>
          </a:prstGeom>
          <a:noFill/>
        </p:spPr>
        <p:txBody>
          <a:bodyPr wrap="square" rtlCol="0">
            <a:spAutoFit/>
          </a:bodyPr>
          <a:lstStyle/>
          <a:p>
            <a:r>
              <a:rPr lang="zh-CN" altLang="en-US" sz="2400" dirty="0"/>
              <a:t>（三）从整体上介绍了中国建筑的结构方法，即以“木材做立柱和横梁”的框架结构，并解释了中国建筑的力学原理，指出其与现代钢筋混凝土构架或钢骨架建筑从结构原则上是一样的。</a:t>
            </a:r>
          </a:p>
        </p:txBody>
      </p:sp>
      <p:pic>
        <p:nvPicPr>
          <p:cNvPr id="8" name="图片 7"/>
          <p:cNvPicPr>
            <a:picLocks noChangeAspect="1"/>
          </p:cNvPicPr>
          <p:nvPr/>
        </p:nvPicPr>
        <p:blipFill>
          <a:blip r:embed="rId3"/>
          <a:stretch>
            <a:fillRect/>
          </a:stretch>
        </p:blipFill>
        <p:spPr>
          <a:xfrm>
            <a:off x="1567543" y="2647531"/>
            <a:ext cx="6092042" cy="3810797"/>
          </a:xfrm>
          <a:prstGeom prst="rect">
            <a:avLst/>
          </a:prstGeom>
        </p:spPr>
      </p:pic>
      <p:pic>
        <p:nvPicPr>
          <p:cNvPr id="9" name="图片 8"/>
          <p:cNvPicPr>
            <a:picLocks noChangeAspect="1"/>
          </p:cNvPicPr>
          <p:nvPr/>
        </p:nvPicPr>
        <p:blipFill>
          <a:blip r:embed="rId4"/>
          <a:stretch>
            <a:fillRect/>
          </a:stretch>
        </p:blipFill>
        <p:spPr>
          <a:xfrm>
            <a:off x="8439609" y="1093796"/>
            <a:ext cx="2758823" cy="5566413"/>
          </a:xfrm>
          <a:prstGeom prst="rect">
            <a:avLst/>
          </a:prstGeom>
        </p:spPr>
      </p:pic>
    </p:spTree>
    <p:extLst>
      <p:ext uri="{BB962C8B-B14F-4D97-AF65-F5344CB8AC3E}">
        <p14:creationId xmlns:p14="http://schemas.microsoft.com/office/powerpoint/2010/main" val="79756045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 name="文本框 7"/>
          <p:cNvSpPr txBox="1"/>
          <p:nvPr/>
        </p:nvSpPr>
        <p:spPr>
          <a:xfrm>
            <a:off x="1472539" y="795646"/>
            <a:ext cx="9448746" cy="1384995"/>
          </a:xfrm>
          <a:prstGeom prst="rect">
            <a:avLst/>
          </a:prstGeom>
          <a:noFill/>
        </p:spPr>
        <p:txBody>
          <a:bodyPr wrap="square" rtlCol="0">
            <a:spAutoFit/>
          </a:bodyPr>
          <a:lstStyle/>
          <a:p>
            <a:r>
              <a:rPr lang="zh-CN" altLang="en-US" sz="2800" dirty="0"/>
              <a:t>（四）说明斗拱的作用，先给一个描述性的定义：拱是“弓形短木”，斗是“斗形方木块”，它们组合起来称“斗拱”。斗拱不但可以减少立柱和横梁交接处的剪力，还具有装饰作用。</a:t>
            </a:r>
          </a:p>
        </p:txBody>
      </p:sp>
      <p:pic>
        <p:nvPicPr>
          <p:cNvPr id="9" name="图片 8"/>
          <p:cNvPicPr>
            <a:picLocks noChangeAspect="1"/>
          </p:cNvPicPr>
          <p:nvPr/>
        </p:nvPicPr>
        <p:blipFill>
          <a:blip r:embed="rId3"/>
          <a:stretch>
            <a:fillRect/>
          </a:stretch>
        </p:blipFill>
        <p:spPr>
          <a:xfrm>
            <a:off x="869793" y="2549682"/>
            <a:ext cx="4350210" cy="2340243"/>
          </a:xfrm>
          <a:prstGeom prst="rect">
            <a:avLst/>
          </a:prstGeom>
        </p:spPr>
      </p:pic>
      <p:pic>
        <p:nvPicPr>
          <p:cNvPr id="10" name="图片 9"/>
          <p:cNvPicPr>
            <a:picLocks noChangeAspect="1"/>
          </p:cNvPicPr>
          <p:nvPr/>
        </p:nvPicPr>
        <p:blipFill>
          <a:blip r:embed="rId4"/>
          <a:stretch>
            <a:fillRect/>
          </a:stretch>
        </p:blipFill>
        <p:spPr>
          <a:xfrm>
            <a:off x="5824846" y="3061305"/>
            <a:ext cx="4326583" cy="2163292"/>
          </a:xfrm>
          <a:prstGeom prst="rect">
            <a:avLst/>
          </a:prstGeom>
        </p:spPr>
      </p:pic>
    </p:spTree>
    <p:extLst>
      <p:ext uri="{BB962C8B-B14F-4D97-AF65-F5344CB8AC3E}">
        <p14:creationId xmlns:p14="http://schemas.microsoft.com/office/powerpoint/2010/main" val="40401181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587793" y="1567542"/>
            <a:ext cx="5613466" cy="4210099"/>
          </a:xfrm>
          <a:prstGeom prst="rect">
            <a:avLst/>
          </a:prstGeom>
        </p:spPr>
      </p:pic>
      <p:pic>
        <p:nvPicPr>
          <p:cNvPr id="3" name="图片 2"/>
          <p:cNvPicPr>
            <a:picLocks noChangeAspect="1"/>
          </p:cNvPicPr>
          <p:nvPr/>
        </p:nvPicPr>
        <p:blipFill>
          <a:blip r:embed="rId4"/>
          <a:stretch>
            <a:fillRect/>
          </a:stretch>
        </p:blipFill>
        <p:spPr>
          <a:xfrm>
            <a:off x="6391265" y="2056078"/>
            <a:ext cx="5040029" cy="3062187"/>
          </a:xfrm>
          <a:prstGeom prst="rect">
            <a:avLst/>
          </a:prstGeom>
        </p:spPr>
      </p:pic>
    </p:spTree>
    <p:extLst>
      <p:ext uri="{BB962C8B-B14F-4D97-AF65-F5344CB8AC3E}">
        <p14:creationId xmlns:p14="http://schemas.microsoft.com/office/powerpoint/2010/main" val="17921273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23158" y="768149"/>
            <a:ext cx="8886757" cy="954107"/>
          </a:xfrm>
          <a:prstGeom prst="rect">
            <a:avLst/>
          </a:prstGeom>
          <a:noFill/>
        </p:spPr>
        <p:txBody>
          <a:bodyPr wrap="square" rtlCol="0">
            <a:spAutoFit/>
          </a:bodyPr>
          <a:lstStyle/>
          <a:p>
            <a:r>
              <a:rPr lang="zh-CN" altLang="en-US" sz="2800" dirty="0"/>
              <a:t>（五）说明“举折，举架”的作用，即屋顶形成斜坡或曲面。在介绍结构特点的基础上，作者进入局部。 </a:t>
            </a:r>
          </a:p>
        </p:txBody>
      </p:sp>
      <p:pic>
        <p:nvPicPr>
          <p:cNvPr id="5" name="图片 4"/>
          <p:cNvPicPr>
            <a:picLocks noChangeAspect="1"/>
          </p:cNvPicPr>
          <p:nvPr/>
        </p:nvPicPr>
        <p:blipFill>
          <a:blip r:embed="rId3"/>
          <a:stretch>
            <a:fillRect/>
          </a:stretch>
        </p:blipFill>
        <p:spPr>
          <a:xfrm>
            <a:off x="1223158" y="2164098"/>
            <a:ext cx="4614556" cy="4670831"/>
          </a:xfrm>
          <a:prstGeom prst="rect">
            <a:avLst/>
          </a:prstGeom>
        </p:spPr>
      </p:pic>
      <p:pic>
        <p:nvPicPr>
          <p:cNvPr id="6" name="图片 5"/>
          <p:cNvPicPr>
            <a:picLocks noChangeAspect="1"/>
          </p:cNvPicPr>
          <p:nvPr/>
        </p:nvPicPr>
        <p:blipFill>
          <a:blip r:embed="rId4"/>
          <a:stretch>
            <a:fillRect/>
          </a:stretch>
        </p:blipFill>
        <p:spPr>
          <a:xfrm>
            <a:off x="6194181" y="2164098"/>
            <a:ext cx="3258578" cy="4562009"/>
          </a:xfrm>
          <a:prstGeom prst="rect">
            <a:avLst/>
          </a:prstGeom>
        </p:spPr>
      </p:pic>
    </p:spTree>
    <p:extLst>
      <p:ext uri="{BB962C8B-B14F-4D97-AF65-F5344CB8AC3E}">
        <p14:creationId xmlns:p14="http://schemas.microsoft.com/office/powerpoint/2010/main" val="190900290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3"/>
          <p:cNvSpPr>
            <a:spLocks noGrp="1"/>
          </p:cNvSpPr>
          <p:nvPr>
            <p:ph type="body" idx="4294967295"/>
          </p:nvPr>
        </p:nvSpPr>
        <p:spPr>
          <a:xfrm>
            <a:off x="549385" y="1720663"/>
            <a:ext cx="10255990" cy="1707438"/>
          </a:xfrm>
        </p:spPr>
        <p:txBody>
          <a:bodyPr vert="horz" wrap="square" lIns="91440" tIns="45720" rIns="91440" bIns="45720" anchor="t"/>
          <a:lstStyle/>
          <a:p>
            <a:pPr marL="0" indent="0">
              <a:lnSpc>
                <a:spcPct val="90000"/>
              </a:lnSpc>
              <a:buNone/>
            </a:pPr>
            <a:r>
              <a:rPr lang="zh-CN" altLang="en-US" b="1" dirty="0">
                <a:solidFill>
                  <a:srgbClr val="000000"/>
                </a:solidFill>
                <a:latin typeface="黑体" panose="02010609060101010101" pitchFamily="2" charset="-122"/>
              </a:rPr>
              <a:t>（六）介绍屋顶，指出它是“中国建筑中最主要的特征之一”，并在与其他建筑体系的比较中，盛称“像翼舒展”的屋顶是我们民族文化的骄傲。</a:t>
            </a:r>
            <a:r>
              <a:rPr lang="zh-CN" altLang="en-US" b="1" dirty="0" smtClean="0">
                <a:solidFill>
                  <a:srgbClr val="000000"/>
                </a:solidFill>
                <a:latin typeface="黑体" panose="02010609060101010101" pitchFamily="2" charset="-122"/>
                <a:ea typeface="黑体" panose="02010609060101010101" pitchFamily="2" charset="-122"/>
              </a:rPr>
              <a:t> </a:t>
            </a:r>
            <a:endParaRPr lang="zh-CN" altLang="en-US" b="1" dirty="0">
              <a:solidFill>
                <a:srgbClr val="000000"/>
              </a:solidFill>
              <a:latin typeface="黑体" panose="02010609060101010101" pitchFamily="2" charset="-122"/>
              <a:ea typeface="黑体" panose="02010609060101010101" pitchFamily="2" charset="-122"/>
            </a:endParaRPr>
          </a:p>
        </p:txBody>
      </p:sp>
      <p:sp>
        <p:nvSpPr>
          <p:cNvPr id="83971" name="文本框 83970"/>
          <p:cNvSpPr txBox="1"/>
          <p:nvPr/>
        </p:nvSpPr>
        <p:spPr>
          <a:xfrm>
            <a:off x="825718" y="457804"/>
            <a:ext cx="10178613" cy="1200329"/>
          </a:xfrm>
          <a:prstGeom prst="rect">
            <a:avLst/>
          </a:prstGeom>
          <a:noFill/>
          <a:ln w="9525">
            <a:noFill/>
          </a:ln>
        </p:spPr>
        <p:txBody>
          <a:bodyPr wrap="square">
            <a:spAutoFit/>
          </a:bodyPr>
          <a:lstStyle/>
          <a:p>
            <a:pPr fontAlgn="base">
              <a:spcBef>
                <a:spcPct val="0"/>
              </a:spcBef>
              <a:spcAft>
                <a:spcPct val="0"/>
              </a:spcAft>
              <a:buFont typeface="Arial" panose="020B0604020202020204" pitchFamily="34" charset="0"/>
              <a:buNone/>
            </a:pPr>
            <a:r>
              <a:rPr lang="zh-CN" altLang="en-US" sz="3600" b="1" dirty="0">
                <a:solidFill>
                  <a:srgbClr val="FF0000"/>
                </a:solidFill>
                <a:latin typeface="宋体" panose="02010600030101010101" pitchFamily="2" charset="-122"/>
              </a:rPr>
              <a:t>中国建筑外观、颜色、装饰等方面的特点</a:t>
            </a:r>
            <a:r>
              <a:rPr lang="en-US" altLang="zh-CN" sz="3600" b="1" dirty="0">
                <a:solidFill>
                  <a:srgbClr val="FF0000"/>
                </a:solidFill>
                <a:latin typeface="宋体" panose="02010600030101010101" pitchFamily="2" charset="-122"/>
              </a:rPr>
              <a:t>(</a:t>
            </a:r>
            <a:r>
              <a:rPr lang="zh-CN" altLang="en-US" sz="3600" b="1" dirty="0">
                <a:solidFill>
                  <a:srgbClr val="FF0000"/>
                </a:solidFill>
                <a:latin typeface="宋体" panose="02010600030101010101" pitchFamily="2" charset="-122"/>
              </a:rPr>
              <a:t>六</a:t>
            </a:r>
            <a:r>
              <a:rPr lang="en-US" altLang="zh-CN" sz="3600" b="1" dirty="0">
                <a:solidFill>
                  <a:srgbClr val="FF0000"/>
                </a:solidFill>
                <a:latin typeface="宋体" panose="02010600030101010101" pitchFamily="2" charset="-122"/>
              </a:rPr>
              <a:t>-</a:t>
            </a:r>
            <a:r>
              <a:rPr lang="zh-CN" altLang="en-US" sz="3600" b="1" dirty="0">
                <a:solidFill>
                  <a:srgbClr val="FF0000"/>
                </a:solidFill>
                <a:latin typeface="宋体" panose="02010600030101010101" pitchFamily="2" charset="-122"/>
              </a:rPr>
              <a:t>九）</a:t>
            </a:r>
          </a:p>
        </p:txBody>
      </p:sp>
      <p:pic>
        <p:nvPicPr>
          <p:cNvPr id="4" name="图片 3"/>
          <p:cNvPicPr>
            <a:picLocks noChangeAspect="1"/>
          </p:cNvPicPr>
          <p:nvPr/>
        </p:nvPicPr>
        <p:blipFill>
          <a:blip r:embed="rId2"/>
          <a:stretch>
            <a:fillRect/>
          </a:stretch>
        </p:blipFill>
        <p:spPr>
          <a:xfrm>
            <a:off x="7388988" y="2887189"/>
            <a:ext cx="3158002" cy="3627434"/>
          </a:xfrm>
          <a:prstGeom prst="rect">
            <a:avLst/>
          </a:prstGeom>
        </p:spPr>
      </p:pic>
    </p:spTree>
    <p:extLst>
      <p:ext uri="{BB962C8B-B14F-4D97-AF65-F5344CB8AC3E}">
        <p14:creationId xmlns:p14="http://schemas.microsoft.com/office/powerpoint/2010/main" val="348872356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a:extLst>
              <a:ext uri="{FF2B5EF4-FFF2-40B4-BE49-F238E27FC236}">
                <a16:creationId xmlns="" xmlns:a16="http://schemas.microsoft.com/office/drawing/2014/main" id="{BE1780F3-2792-40BF-B42C-BFFB88AB47E2}"/>
              </a:ext>
            </a:extLst>
          </p:cNvPr>
          <p:cNvPicPr>
            <a:picLocks noChangeAspect="1"/>
          </p:cNvPicPr>
          <p:nvPr/>
        </p:nvPicPr>
        <p:blipFill>
          <a:blip r:embed="rId4"/>
          <a:stretch>
            <a:fillRect/>
          </a:stretch>
        </p:blipFill>
        <p:spPr>
          <a:xfrm>
            <a:off x="-113386" y="4114799"/>
            <a:ext cx="5005041" cy="2937959"/>
          </a:xfrm>
          <a:prstGeom prst="rect">
            <a:avLst/>
          </a:prstGeom>
        </p:spPr>
      </p:pic>
      <p:pic>
        <p:nvPicPr>
          <p:cNvPr id="20" name="图片 19">
            <a:extLst>
              <a:ext uri="{FF2B5EF4-FFF2-40B4-BE49-F238E27FC236}">
                <a16:creationId xmlns="" xmlns:a16="http://schemas.microsoft.com/office/drawing/2014/main" id="{3274FCC1-6051-4F3A-8998-DA4EC2176023}"/>
              </a:ext>
            </a:extLst>
          </p:cNvPr>
          <p:cNvPicPr>
            <a:picLocks noChangeAspect="1"/>
          </p:cNvPicPr>
          <p:nvPr/>
        </p:nvPicPr>
        <p:blipFill>
          <a:blip r:embed="rId5"/>
          <a:stretch>
            <a:fillRect/>
          </a:stretch>
        </p:blipFill>
        <p:spPr>
          <a:xfrm>
            <a:off x="944815" y="1229089"/>
            <a:ext cx="4121253" cy="5249111"/>
          </a:xfrm>
          <a:prstGeom prst="rect">
            <a:avLst/>
          </a:prstGeom>
        </p:spPr>
      </p:pic>
      <p:pic>
        <p:nvPicPr>
          <p:cNvPr id="21" name="图片 20">
            <a:extLst>
              <a:ext uri="{FF2B5EF4-FFF2-40B4-BE49-F238E27FC236}">
                <a16:creationId xmlns="" xmlns:a16="http://schemas.microsoft.com/office/drawing/2014/main" id="{7EF1050B-52A6-467C-899A-54CAFC8984AD}"/>
              </a:ext>
            </a:extLst>
          </p:cNvPr>
          <p:cNvPicPr>
            <a:picLocks noChangeAspect="1"/>
          </p:cNvPicPr>
          <p:nvPr/>
        </p:nvPicPr>
        <p:blipFill>
          <a:blip r:embed="rId6"/>
          <a:stretch>
            <a:fillRect/>
          </a:stretch>
        </p:blipFill>
        <p:spPr>
          <a:xfrm>
            <a:off x="1184300" y="1466594"/>
            <a:ext cx="3642281" cy="3059743"/>
          </a:xfrm>
          <a:prstGeom prst="rect">
            <a:avLst/>
          </a:prstGeom>
        </p:spPr>
      </p:pic>
      <p:pic>
        <p:nvPicPr>
          <p:cNvPr id="22" name="图片 21">
            <a:extLst>
              <a:ext uri="{FF2B5EF4-FFF2-40B4-BE49-F238E27FC236}">
                <a16:creationId xmlns="" xmlns:a16="http://schemas.microsoft.com/office/drawing/2014/main" id="{14130163-8DEB-4D62-B970-C7B07EE1599B}"/>
              </a:ext>
            </a:extLst>
          </p:cNvPr>
          <p:cNvPicPr>
            <a:picLocks noChangeAspect="1"/>
          </p:cNvPicPr>
          <p:nvPr/>
        </p:nvPicPr>
        <p:blipFill>
          <a:blip r:embed="rId7"/>
          <a:stretch>
            <a:fillRect/>
          </a:stretch>
        </p:blipFill>
        <p:spPr>
          <a:xfrm>
            <a:off x="13810182" y="5623113"/>
            <a:ext cx="481626" cy="835224"/>
          </a:xfrm>
          <a:prstGeom prst="rect">
            <a:avLst/>
          </a:prstGeom>
        </p:spPr>
      </p:pic>
      <p:pic>
        <p:nvPicPr>
          <p:cNvPr id="27" name="图片 26">
            <a:extLst>
              <a:ext uri="{FF2B5EF4-FFF2-40B4-BE49-F238E27FC236}">
                <a16:creationId xmlns="" xmlns:a16="http://schemas.microsoft.com/office/drawing/2014/main" id="{634A19C6-63ED-431C-95D2-272A9CD0C7AC}"/>
              </a:ext>
            </a:extLst>
          </p:cNvPr>
          <p:cNvPicPr>
            <a:picLocks noChangeAspect="1"/>
          </p:cNvPicPr>
          <p:nvPr/>
        </p:nvPicPr>
        <p:blipFill rotWithShape="1">
          <a:blip r:embed="rId8">
            <a:extLst>
              <a:ext uri="{28A0092B-C50C-407E-A947-70E740481C1C}">
                <a14:useLocalDpi xmlns:a14="http://schemas.microsoft.com/office/drawing/2010/main" val="0"/>
              </a:ext>
            </a:extLst>
          </a:blip>
          <a:srcRect l="81279" t="12868" b="75754"/>
          <a:stretch/>
        </p:blipFill>
        <p:spPr>
          <a:xfrm>
            <a:off x="10116731" y="838928"/>
            <a:ext cx="2282457" cy="780322"/>
          </a:xfrm>
          <a:prstGeom prst="rect">
            <a:avLst/>
          </a:prstGeom>
        </p:spPr>
      </p:pic>
      <p:pic>
        <p:nvPicPr>
          <p:cNvPr id="26" name="图片 25">
            <a:extLst>
              <a:ext uri="{FF2B5EF4-FFF2-40B4-BE49-F238E27FC236}">
                <a16:creationId xmlns="" xmlns:a16="http://schemas.microsoft.com/office/drawing/2014/main" id="{94B6F891-FC75-42BA-86C1-167C1C261005}"/>
              </a:ext>
            </a:extLst>
          </p:cNvPr>
          <p:cNvPicPr>
            <a:picLocks noChangeAspect="1"/>
          </p:cNvPicPr>
          <p:nvPr/>
        </p:nvPicPr>
        <p:blipFill>
          <a:blip r:embed="rId9"/>
          <a:stretch>
            <a:fillRect/>
          </a:stretch>
        </p:blipFill>
        <p:spPr>
          <a:xfrm>
            <a:off x="9525631" y="-95102"/>
            <a:ext cx="2203233" cy="2197584"/>
          </a:xfrm>
          <a:prstGeom prst="rect">
            <a:avLst/>
          </a:prstGeom>
        </p:spPr>
      </p:pic>
      <p:pic>
        <p:nvPicPr>
          <p:cNvPr id="10" name="传奇乐坊 - 梅花三弄">
            <a:hlinkClick r:id="" action="ppaction://media"/>
            <a:extLst>
              <a:ext uri="{FF2B5EF4-FFF2-40B4-BE49-F238E27FC236}">
                <a16:creationId xmlns="" xmlns:a16="http://schemas.microsoft.com/office/drawing/2014/main" id="{EFF68DB0-2B7F-4372-BE5C-292906C22CF5}"/>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878177" y="-609600"/>
            <a:ext cx="609601" cy="609600"/>
          </a:xfrm>
          <a:prstGeom prst="rect">
            <a:avLst/>
          </a:prstGeom>
        </p:spPr>
      </p:pic>
      <p:sp>
        <p:nvSpPr>
          <p:cNvPr id="2" name="文本框 1"/>
          <p:cNvSpPr txBox="1"/>
          <p:nvPr/>
        </p:nvSpPr>
        <p:spPr>
          <a:xfrm>
            <a:off x="4972959" y="2102482"/>
            <a:ext cx="6158182" cy="1107996"/>
          </a:xfrm>
          <a:prstGeom prst="rect">
            <a:avLst/>
          </a:prstGeom>
          <a:noFill/>
        </p:spPr>
        <p:txBody>
          <a:bodyPr wrap="square" rtlCol="0">
            <a:spAutoFit/>
          </a:bodyPr>
          <a:lstStyle/>
          <a:p>
            <a:r>
              <a:rPr lang="zh-CN" altLang="en-US" sz="6600" dirty="0" smtClean="0">
                <a:latin typeface="方正行楷简体" panose="02010601030101010101" pitchFamily="2" charset="-122"/>
                <a:ea typeface="方正行楷简体" panose="02010601030101010101" pitchFamily="2" charset="-122"/>
              </a:rPr>
              <a:t>中国建筑的特征</a:t>
            </a:r>
            <a:endParaRPr lang="zh-CN" altLang="en-US" sz="6600" dirty="0">
              <a:latin typeface="方正行楷简体" panose="02010601030101010101" pitchFamily="2" charset="-122"/>
              <a:ea typeface="方正行楷简体" panose="02010601030101010101" pitchFamily="2" charset="-122"/>
            </a:endParaRPr>
          </a:p>
        </p:txBody>
      </p:sp>
      <p:sp>
        <p:nvSpPr>
          <p:cNvPr id="3" name="文本框 2"/>
          <p:cNvSpPr txBox="1"/>
          <p:nvPr/>
        </p:nvSpPr>
        <p:spPr>
          <a:xfrm>
            <a:off x="8796529" y="4574720"/>
            <a:ext cx="2291577" cy="830997"/>
          </a:xfrm>
          <a:prstGeom prst="rect">
            <a:avLst/>
          </a:prstGeom>
          <a:noFill/>
        </p:spPr>
        <p:txBody>
          <a:bodyPr wrap="square" rtlCol="0">
            <a:spAutoFit/>
          </a:bodyPr>
          <a:lstStyle/>
          <a:p>
            <a:r>
              <a:rPr lang="zh-CN" altLang="en-US" sz="4800" dirty="0" smtClean="0">
                <a:latin typeface="方正行楷简体" panose="02010601030101010101" pitchFamily="2" charset="-122"/>
                <a:ea typeface="方正行楷简体" panose="02010601030101010101" pitchFamily="2" charset="-122"/>
              </a:rPr>
              <a:t>梁思成</a:t>
            </a:r>
            <a:endParaRPr lang="zh-CN" altLang="en-US" sz="4800" dirty="0">
              <a:latin typeface="方正行楷简体" panose="02010601030101010101" pitchFamily="2" charset="-122"/>
              <a:ea typeface="方正行楷简体" panose="02010601030101010101" pitchFamily="2" charset="-122"/>
            </a:endParaRPr>
          </a:p>
        </p:txBody>
      </p:sp>
    </p:spTree>
    <p:extLst>
      <p:ext uri="{BB962C8B-B14F-4D97-AF65-F5344CB8AC3E}">
        <p14:creationId xmlns:p14="http://schemas.microsoft.com/office/powerpoint/2010/main" val="263016510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0"/>
                                        </p:tgtEl>
                                      </p:cBhvr>
                                    </p:cmd>
                                  </p:childTnLst>
                                </p:cTn>
                              </p:par>
                              <p:par>
                                <p:cTn id="7" presetID="42" presetClass="entr" presetSubtype="0" fill="hold" nodeType="withEffect">
                                  <p:stCondLst>
                                    <p:cond delay="0"/>
                                  </p:stCondLst>
                                  <p:childTnLst>
                                    <p:set>
                                      <p:cBhvr>
                                        <p:cTn id="8" dur="1" fill="hold">
                                          <p:stCondLst>
                                            <p:cond delay="0"/>
                                          </p:stCondLst>
                                        </p:cTn>
                                        <p:tgtEl>
                                          <p:spTgt spid="27"/>
                                        </p:tgtEl>
                                        <p:attrNameLst>
                                          <p:attrName>style.visibility</p:attrName>
                                        </p:attrNameLst>
                                      </p:cBhvr>
                                      <p:to>
                                        <p:strVal val="visible"/>
                                      </p:to>
                                    </p:set>
                                    <p:animEffect transition="in" filter="fade">
                                      <p:cBhvr>
                                        <p:cTn id="9" dur="1000"/>
                                        <p:tgtEl>
                                          <p:spTgt spid="27"/>
                                        </p:tgtEl>
                                      </p:cBhvr>
                                    </p:animEffect>
                                    <p:anim calcmode="lin" valueType="num">
                                      <p:cBhvr>
                                        <p:cTn id="10" dur="1000" fill="hold"/>
                                        <p:tgtEl>
                                          <p:spTgt spid="27"/>
                                        </p:tgtEl>
                                        <p:attrNameLst>
                                          <p:attrName>ppt_x</p:attrName>
                                        </p:attrNameLst>
                                      </p:cBhvr>
                                      <p:tavLst>
                                        <p:tav tm="0">
                                          <p:val>
                                            <p:strVal val="#ppt_x"/>
                                          </p:val>
                                        </p:tav>
                                        <p:tav tm="100000">
                                          <p:val>
                                            <p:strVal val="#ppt_x"/>
                                          </p:val>
                                        </p:tav>
                                      </p:tavLst>
                                    </p:anim>
                                    <p:anim calcmode="lin" valueType="num">
                                      <p:cBhvr>
                                        <p:cTn id="11"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12" fill="hold" display="0">
                  <p:stCondLst>
                    <p:cond delay="indefinite"/>
                  </p:stCondLst>
                  <p:endCondLst>
                    <p:cond evt="onStopAudio" delay="0">
                      <p:tgtEl>
                        <p:sldTgt/>
                      </p:tgtEl>
                    </p:cond>
                  </p:endCondLst>
                </p:cTn>
                <p:tgtEl>
                  <p:spTgt spid="10"/>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4" descr="斗拱"/>
          <p:cNvPicPr>
            <a:picLocks noChangeAspect="1"/>
          </p:cNvPicPr>
          <p:nvPr/>
        </p:nvPicPr>
        <p:blipFill>
          <a:blip r:embed="rId2"/>
          <a:stretch>
            <a:fillRect/>
          </a:stretch>
        </p:blipFill>
        <p:spPr>
          <a:xfrm>
            <a:off x="-1" y="-1"/>
            <a:ext cx="7273159" cy="5454869"/>
          </a:xfrm>
          <a:prstGeom prst="rect">
            <a:avLst/>
          </a:prstGeom>
          <a:noFill/>
          <a:ln w="9525">
            <a:noFill/>
          </a:ln>
        </p:spPr>
      </p:pic>
      <p:pic>
        <p:nvPicPr>
          <p:cNvPr id="3" name="图片 2"/>
          <p:cNvPicPr>
            <a:picLocks noChangeAspect="1"/>
          </p:cNvPicPr>
          <p:nvPr/>
        </p:nvPicPr>
        <p:blipFill>
          <a:blip r:embed="rId3"/>
          <a:stretch>
            <a:fillRect/>
          </a:stretch>
        </p:blipFill>
        <p:spPr>
          <a:xfrm>
            <a:off x="7446579" y="0"/>
            <a:ext cx="4361042" cy="6310440"/>
          </a:xfrm>
          <a:prstGeom prst="rect">
            <a:avLst/>
          </a:prstGeom>
        </p:spPr>
      </p:pic>
    </p:spTree>
    <p:extLst>
      <p:ext uri="{BB962C8B-B14F-4D97-AF65-F5344CB8AC3E}">
        <p14:creationId xmlns:p14="http://schemas.microsoft.com/office/powerpoint/2010/main" val="120972284"/>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4" descr="zhongjian2_068"/>
          <p:cNvPicPr>
            <a:picLocks noChangeAspect="1"/>
          </p:cNvPicPr>
          <p:nvPr/>
        </p:nvPicPr>
        <p:blipFill>
          <a:blip r:embed="rId2"/>
          <a:stretch>
            <a:fillRect/>
          </a:stretch>
        </p:blipFill>
        <p:spPr>
          <a:xfrm>
            <a:off x="1539766" y="323597"/>
            <a:ext cx="7982607" cy="6156031"/>
          </a:xfrm>
          <a:prstGeom prst="rect">
            <a:avLst/>
          </a:prstGeom>
          <a:noFill/>
          <a:ln w="9525">
            <a:noFill/>
          </a:ln>
        </p:spPr>
      </p:pic>
    </p:spTree>
    <p:extLst>
      <p:ext uri="{BB962C8B-B14F-4D97-AF65-F5344CB8AC3E}">
        <p14:creationId xmlns:p14="http://schemas.microsoft.com/office/powerpoint/2010/main" val="2023676027"/>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矩形 21505"/>
          <p:cNvSpPr/>
          <p:nvPr/>
        </p:nvSpPr>
        <p:spPr>
          <a:xfrm>
            <a:off x="300508" y="0"/>
            <a:ext cx="11303357" cy="1754326"/>
          </a:xfrm>
          <a:prstGeom prst="rect">
            <a:avLst/>
          </a:prstGeom>
          <a:noFill/>
          <a:ln w="9525">
            <a:noFill/>
          </a:ln>
        </p:spPr>
        <p:txBody>
          <a:bodyPr wrap="square">
            <a:spAutoFit/>
          </a:bodyPr>
          <a:lstStyle/>
          <a:p>
            <a:pPr eaLnBrk="0" hangingPunct="0"/>
            <a:r>
              <a:rPr lang="zh-CN" altLang="en-US" sz="3600" b="1" dirty="0">
                <a:latin typeface="Arial" panose="020B0604020202020204" pitchFamily="34" charset="0"/>
              </a:rPr>
              <a:t>（七）从着色方面介绍，指出中国建筑在使用颜色方面是世界各建筑体系中最大胆的，不但在大建筑物中使用朱红色，而且还大量用彩绘来装饰木架部件。</a:t>
            </a:r>
          </a:p>
        </p:txBody>
      </p:sp>
      <p:pic>
        <p:nvPicPr>
          <p:cNvPr id="21507" name="图片 21506" descr="200642984540309"/>
          <p:cNvPicPr>
            <a:picLocks noChangeAspect="1"/>
          </p:cNvPicPr>
          <p:nvPr/>
        </p:nvPicPr>
        <p:blipFill>
          <a:blip r:embed="rId2"/>
          <a:stretch>
            <a:fillRect/>
          </a:stretch>
        </p:blipFill>
        <p:spPr>
          <a:xfrm>
            <a:off x="4583114" y="2133600"/>
            <a:ext cx="2808287" cy="4724400"/>
          </a:xfrm>
          <a:prstGeom prst="rect">
            <a:avLst/>
          </a:prstGeom>
          <a:noFill/>
          <a:ln w="9525">
            <a:noFill/>
          </a:ln>
        </p:spPr>
      </p:pic>
      <p:pic>
        <p:nvPicPr>
          <p:cNvPr id="21508" name="图片 21507" descr="82d2373ab57ae0ccb311c76c"/>
          <p:cNvPicPr>
            <a:picLocks noChangeAspect="1"/>
          </p:cNvPicPr>
          <p:nvPr/>
        </p:nvPicPr>
        <p:blipFill>
          <a:blip r:embed="rId3"/>
          <a:stretch>
            <a:fillRect/>
          </a:stretch>
        </p:blipFill>
        <p:spPr>
          <a:xfrm>
            <a:off x="7391400" y="2133600"/>
            <a:ext cx="3276600" cy="4724400"/>
          </a:xfrm>
          <a:prstGeom prst="rect">
            <a:avLst/>
          </a:prstGeom>
          <a:noFill/>
          <a:ln w="9525" cap="flat" cmpd="sng">
            <a:solidFill>
              <a:srgbClr val="FF3300"/>
            </a:solidFill>
            <a:prstDash val="solid"/>
            <a:miter/>
            <a:headEnd type="none" w="med" len="med"/>
            <a:tailEnd type="none" w="med" len="med"/>
          </a:ln>
        </p:spPr>
      </p:pic>
      <p:pic>
        <p:nvPicPr>
          <p:cNvPr id="21509" name="图片 21508" descr="2006428172557743"/>
          <p:cNvPicPr>
            <a:picLocks noChangeAspect="1"/>
          </p:cNvPicPr>
          <p:nvPr/>
        </p:nvPicPr>
        <p:blipFill>
          <a:blip r:embed="rId4"/>
          <a:stretch>
            <a:fillRect/>
          </a:stretch>
        </p:blipFill>
        <p:spPr>
          <a:xfrm>
            <a:off x="1524001" y="2133600"/>
            <a:ext cx="3059113" cy="4724400"/>
          </a:xfrm>
          <a:prstGeom prst="rect">
            <a:avLst/>
          </a:prstGeom>
          <a:noFill/>
          <a:ln w="9525" cap="flat" cmpd="sng">
            <a:solidFill>
              <a:srgbClr val="FF3300"/>
            </a:solidFill>
            <a:prstDash val="solid"/>
            <a:miter/>
            <a:headEnd type="none" w="med" len="med"/>
            <a:tailEnd type="none" w="med" len="med"/>
          </a:ln>
        </p:spPr>
      </p:pic>
    </p:spTree>
    <p:extLst>
      <p:ext uri="{BB962C8B-B14F-4D97-AF65-F5344CB8AC3E}">
        <p14:creationId xmlns:p14="http://schemas.microsoft.com/office/powerpoint/2010/main" val="167554060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1506"/>
                                        </p:tgtEl>
                                        <p:attrNameLst>
                                          <p:attrName>style.visibility</p:attrName>
                                        </p:attrNameLst>
                                      </p:cBhvr>
                                      <p:to>
                                        <p:strVal val="visible"/>
                                      </p:to>
                                    </p:set>
                                    <p:anim calcmode="lin" valueType="num">
                                      <p:cBhvr>
                                        <p:cTn id="7" dur="1" fill="hold"/>
                                        <p:tgtEl>
                                          <p:spTgt spid="21506"/>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图片 22529" descr="桃尖梁"/>
          <p:cNvPicPr>
            <a:picLocks noChangeAspect="1"/>
          </p:cNvPicPr>
          <p:nvPr/>
        </p:nvPicPr>
        <p:blipFill>
          <a:blip r:embed="rId2"/>
          <a:stretch>
            <a:fillRect/>
          </a:stretch>
        </p:blipFill>
        <p:spPr>
          <a:xfrm>
            <a:off x="1228177" y="1374776"/>
            <a:ext cx="3887788" cy="2703513"/>
          </a:xfrm>
          <a:prstGeom prst="rect">
            <a:avLst/>
          </a:prstGeom>
          <a:noFill/>
          <a:ln w="9525">
            <a:noFill/>
          </a:ln>
        </p:spPr>
      </p:pic>
      <p:sp>
        <p:nvSpPr>
          <p:cNvPr id="22531" name="文本框 22530"/>
          <p:cNvSpPr txBox="1"/>
          <p:nvPr/>
        </p:nvSpPr>
        <p:spPr>
          <a:xfrm>
            <a:off x="5115965" y="3498851"/>
            <a:ext cx="1408112" cy="579437"/>
          </a:xfrm>
          <a:prstGeom prst="rect">
            <a:avLst/>
          </a:prstGeom>
          <a:noFill/>
          <a:ln w="9525">
            <a:noFill/>
          </a:ln>
        </p:spPr>
        <p:txBody>
          <a:bodyPr wrap="none" anchor="t">
            <a:spAutoFit/>
          </a:bodyPr>
          <a:lstStyle/>
          <a:p>
            <a:pPr eaLnBrk="0" hangingPunct="0"/>
            <a:r>
              <a:rPr lang="zh-CN" altLang="en-US" sz="3200" b="1" dirty="0">
                <a:solidFill>
                  <a:srgbClr val="0033CC"/>
                </a:solidFill>
                <a:latin typeface="Arial" panose="020B0604020202020204" pitchFamily="34" charset="0"/>
                <a:ea typeface="楷体_GB2312" pitchFamily="49" charset="-122"/>
              </a:rPr>
              <a:t>桃尖梁</a:t>
            </a:r>
          </a:p>
        </p:txBody>
      </p:sp>
      <p:pic>
        <p:nvPicPr>
          <p:cNvPr id="22532" name="图片 22531" descr="51"/>
          <p:cNvPicPr>
            <a:picLocks noChangeAspect="1"/>
          </p:cNvPicPr>
          <p:nvPr/>
        </p:nvPicPr>
        <p:blipFill>
          <a:blip r:embed="rId3"/>
          <a:stretch>
            <a:fillRect/>
          </a:stretch>
        </p:blipFill>
        <p:spPr>
          <a:xfrm>
            <a:off x="6577013" y="1656524"/>
            <a:ext cx="3406775" cy="4510915"/>
          </a:xfrm>
          <a:prstGeom prst="rect">
            <a:avLst/>
          </a:prstGeom>
          <a:noFill/>
          <a:ln w="9525">
            <a:noFill/>
          </a:ln>
        </p:spPr>
      </p:pic>
      <p:sp>
        <p:nvSpPr>
          <p:cNvPr id="22533" name="文本框 22532"/>
          <p:cNvSpPr txBox="1"/>
          <p:nvPr/>
        </p:nvSpPr>
        <p:spPr>
          <a:xfrm>
            <a:off x="8258176" y="6167439"/>
            <a:ext cx="1000125" cy="579437"/>
          </a:xfrm>
          <a:prstGeom prst="rect">
            <a:avLst/>
          </a:prstGeom>
          <a:noFill/>
          <a:ln w="9525">
            <a:noFill/>
          </a:ln>
        </p:spPr>
        <p:txBody>
          <a:bodyPr wrap="none" anchor="t">
            <a:spAutoFit/>
          </a:bodyPr>
          <a:lstStyle/>
          <a:p>
            <a:pPr eaLnBrk="0" hangingPunct="0"/>
            <a:r>
              <a:rPr lang="zh-CN" altLang="en-US" sz="3200" b="1" dirty="0">
                <a:solidFill>
                  <a:srgbClr val="0033CC"/>
                </a:solidFill>
                <a:latin typeface="Arial" panose="020B0604020202020204" pitchFamily="34" charset="0"/>
                <a:ea typeface="楷体_GB2312" pitchFamily="49" charset="-122"/>
              </a:rPr>
              <a:t>脊吻</a:t>
            </a:r>
          </a:p>
        </p:txBody>
      </p:sp>
      <p:pic>
        <p:nvPicPr>
          <p:cNvPr id="22534" name="图片 22533" descr="W020090217320749681099"/>
          <p:cNvPicPr>
            <a:picLocks noChangeAspect="1"/>
          </p:cNvPicPr>
          <p:nvPr/>
        </p:nvPicPr>
        <p:blipFill>
          <a:blip r:embed="rId4"/>
          <a:stretch>
            <a:fillRect/>
          </a:stretch>
        </p:blipFill>
        <p:spPr>
          <a:xfrm>
            <a:off x="1169580" y="4540252"/>
            <a:ext cx="4330700" cy="2165350"/>
          </a:xfrm>
          <a:prstGeom prst="rect">
            <a:avLst/>
          </a:prstGeom>
          <a:noFill/>
          <a:ln w="9525">
            <a:noFill/>
          </a:ln>
        </p:spPr>
      </p:pic>
      <p:sp>
        <p:nvSpPr>
          <p:cNvPr id="22535" name="文本框 22534"/>
          <p:cNvSpPr txBox="1"/>
          <p:nvPr/>
        </p:nvSpPr>
        <p:spPr>
          <a:xfrm>
            <a:off x="5572125" y="6126165"/>
            <a:ext cx="2009775" cy="579437"/>
          </a:xfrm>
          <a:prstGeom prst="rect">
            <a:avLst/>
          </a:prstGeom>
          <a:noFill/>
          <a:ln w="9525">
            <a:noFill/>
          </a:ln>
        </p:spPr>
        <p:txBody>
          <a:bodyPr anchor="t">
            <a:spAutoFit/>
          </a:bodyPr>
          <a:lstStyle/>
          <a:p>
            <a:pPr eaLnBrk="0" hangingPunct="0"/>
            <a:r>
              <a:rPr lang="zh-CN" altLang="en-US" sz="3200" b="1" dirty="0">
                <a:solidFill>
                  <a:srgbClr val="0033CC"/>
                </a:solidFill>
                <a:latin typeface="Arial" panose="020B0604020202020204" pitchFamily="34" charset="0"/>
                <a:ea typeface="楷体_GB2312" pitchFamily="49" charset="-122"/>
              </a:rPr>
              <a:t>瓦当</a:t>
            </a:r>
          </a:p>
        </p:txBody>
      </p:sp>
      <p:pic>
        <p:nvPicPr>
          <p:cNvPr id="22536" name="图片 22535" descr="6e141d4b9a054eeb82025ced">
            <a:hlinkClick r:id="rId5" action="ppaction://hlinksldjump"/>
          </p:cNvPr>
          <p:cNvPicPr>
            <a:picLocks noChangeAspect="1"/>
          </p:cNvPicPr>
          <p:nvPr/>
        </p:nvPicPr>
        <p:blipFill>
          <a:blip r:embed="rId6"/>
          <a:stretch>
            <a:fillRect/>
          </a:stretch>
        </p:blipFill>
        <p:spPr>
          <a:xfrm>
            <a:off x="9983788" y="6211888"/>
            <a:ext cx="684212" cy="646112"/>
          </a:xfrm>
          <a:prstGeom prst="rect">
            <a:avLst/>
          </a:prstGeom>
          <a:noFill/>
          <a:ln w="9525">
            <a:noFill/>
          </a:ln>
        </p:spPr>
      </p:pic>
      <p:sp>
        <p:nvSpPr>
          <p:cNvPr id="22537" name="文本框 22536"/>
          <p:cNvSpPr txBox="1"/>
          <p:nvPr/>
        </p:nvSpPr>
        <p:spPr>
          <a:xfrm>
            <a:off x="236482" y="107951"/>
            <a:ext cx="11496171" cy="1200329"/>
          </a:xfrm>
          <a:prstGeom prst="rect">
            <a:avLst/>
          </a:prstGeom>
          <a:noFill/>
          <a:ln w="9525">
            <a:noFill/>
          </a:ln>
        </p:spPr>
        <p:txBody>
          <a:bodyPr wrap="square">
            <a:spAutoFit/>
          </a:bodyPr>
          <a:lstStyle/>
          <a:p>
            <a:r>
              <a:rPr lang="zh-CN" altLang="en-US" sz="3600" b="1" dirty="0">
                <a:latin typeface="Arial" panose="020B0604020202020204" pitchFamily="34" charset="0"/>
              </a:rPr>
              <a:t>（八）介绍中国建筑的装饰部件，大到结构部件、脊吻、瓦当，小到门窗、门环、角叶，都具有很强的装饰性。</a:t>
            </a:r>
          </a:p>
        </p:txBody>
      </p:sp>
    </p:spTree>
    <p:extLst>
      <p:ext uri="{BB962C8B-B14F-4D97-AF65-F5344CB8AC3E}">
        <p14:creationId xmlns:p14="http://schemas.microsoft.com/office/powerpoint/2010/main" val="21541590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wipe(up)">
                                      <p:cBhvr>
                                        <p:cTn id="7" dur="500"/>
                                        <p:tgtEl>
                                          <p:spTgt spid="22530"/>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22531"/>
                                        </p:tgtEl>
                                        <p:attrNameLst>
                                          <p:attrName>style.visibility</p:attrName>
                                        </p:attrNameLst>
                                      </p:cBhvr>
                                      <p:to>
                                        <p:strVal val="visible"/>
                                      </p:to>
                                    </p:set>
                                    <p:animEffect transition="in" filter="wipe(up)">
                                      <p:cBhvr>
                                        <p:cTn id="10" dur="500"/>
                                        <p:tgtEl>
                                          <p:spTgt spid="22531"/>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nodeType="clickEffect">
                                  <p:stCondLst>
                                    <p:cond delay="0"/>
                                  </p:stCondLst>
                                  <p:childTnLst>
                                    <p:set>
                                      <p:cBhvr>
                                        <p:cTn id="14" dur="1" fill="hold">
                                          <p:stCondLst>
                                            <p:cond delay="0"/>
                                          </p:stCondLst>
                                        </p:cTn>
                                        <p:tgtEl>
                                          <p:spTgt spid="22532"/>
                                        </p:tgtEl>
                                        <p:attrNameLst>
                                          <p:attrName>style.visibility</p:attrName>
                                        </p:attrNameLst>
                                      </p:cBhvr>
                                      <p:to>
                                        <p:strVal val="visible"/>
                                      </p:to>
                                    </p:set>
                                    <p:animEffect transition="in" filter="wipe(up)">
                                      <p:cBhvr>
                                        <p:cTn id="15" dur="500"/>
                                        <p:tgtEl>
                                          <p:spTgt spid="22532"/>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22533"/>
                                        </p:tgtEl>
                                        <p:attrNameLst>
                                          <p:attrName>style.visibility</p:attrName>
                                        </p:attrNameLst>
                                      </p:cBhvr>
                                      <p:to>
                                        <p:strVal val="visible"/>
                                      </p:to>
                                    </p:set>
                                    <p:animEffect transition="in" filter="wipe(up)">
                                      <p:cBhvr>
                                        <p:cTn id="18" dur="500"/>
                                        <p:tgtEl>
                                          <p:spTgt spid="22533"/>
                                        </p:tgtEl>
                                      </p:cBhvr>
                                    </p:animEffect>
                                  </p:childTnLst>
                                </p:cTn>
                              </p:par>
                            </p:childTnLst>
                          </p:cTn>
                        </p:par>
                      </p:childTnLst>
                    </p:cTn>
                  </p:par>
                  <p:par>
                    <p:cTn id="19" fill="hold">
                      <p:stCondLst>
                        <p:cond delay="indefinite"/>
                      </p:stCondLst>
                      <p:childTnLst>
                        <p:par>
                          <p:cTn id="20" fill="hold">
                            <p:stCondLst>
                              <p:cond delay="0"/>
                            </p:stCondLst>
                            <p:childTnLst>
                              <p:par>
                                <p:cTn id="21" presetID="5" presetClass="entr" presetSubtype="10" fill="hold" nodeType="clickEffect">
                                  <p:stCondLst>
                                    <p:cond delay="0"/>
                                  </p:stCondLst>
                                  <p:childTnLst>
                                    <p:set>
                                      <p:cBhvr>
                                        <p:cTn id="22" dur="1" fill="hold">
                                          <p:stCondLst>
                                            <p:cond delay="0"/>
                                          </p:stCondLst>
                                        </p:cTn>
                                        <p:tgtEl>
                                          <p:spTgt spid="22534"/>
                                        </p:tgtEl>
                                        <p:attrNameLst>
                                          <p:attrName>style.visibility</p:attrName>
                                        </p:attrNameLst>
                                      </p:cBhvr>
                                      <p:to>
                                        <p:strVal val="visible"/>
                                      </p:to>
                                    </p:set>
                                    <p:animEffect transition="in" filter="checkerboard(across)">
                                      <p:cBhvr>
                                        <p:cTn id="23" dur="500"/>
                                        <p:tgtEl>
                                          <p:spTgt spid="22534"/>
                                        </p:tgtEl>
                                      </p:cBhvr>
                                    </p:animEffect>
                                  </p:childTnLst>
                                </p:cTn>
                              </p:par>
                              <p:par>
                                <p:cTn id="24" presetID="5" presetClass="entr" presetSubtype="10" fill="hold" grpId="0" nodeType="withEffect">
                                  <p:stCondLst>
                                    <p:cond delay="0"/>
                                  </p:stCondLst>
                                  <p:childTnLst>
                                    <p:set>
                                      <p:cBhvr>
                                        <p:cTn id="25" dur="1" fill="hold">
                                          <p:stCondLst>
                                            <p:cond delay="0"/>
                                          </p:stCondLst>
                                        </p:cTn>
                                        <p:tgtEl>
                                          <p:spTgt spid="22535"/>
                                        </p:tgtEl>
                                        <p:attrNameLst>
                                          <p:attrName>style.visibility</p:attrName>
                                        </p:attrNameLst>
                                      </p:cBhvr>
                                      <p:to>
                                        <p:strVal val="visible"/>
                                      </p:to>
                                    </p:set>
                                    <p:animEffect transition="in" filter="checkerboard(across)">
                                      <p:cBhvr>
                                        <p:cTn id="26" dur="500"/>
                                        <p:tgtEl>
                                          <p:spTgt spid="22535"/>
                                        </p:tgtEl>
                                      </p:cBhvr>
                                    </p:animEffect>
                                  </p:childTnLst>
                                </p:cTn>
                              </p:par>
                            </p:childTnLst>
                          </p:cTn>
                        </p:par>
                      </p:childTnLst>
                    </p:cTn>
                  </p:par>
                  <p:par>
                    <p:cTn id="27" fill="hold">
                      <p:stCondLst>
                        <p:cond delay="indefinite"/>
                      </p:stCondLst>
                      <p:childTnLst>
                        <p:par>
                          <p:cTn id="28" fill="hold">
                            <p:stCondLst>
                              <p:cond delay="0"/>
                            </p:stCondLst>
                            <p:childTnLst>
                              <p:par>
                                <p:cTn id="29" presetID="18" presetClass="entr" presetSubtype="12" fill="hold" nodeType="clickEffect">
                                  <p:stCondLst>
                                    <p:cond delay="0"/>
                                  </p:stCondLst>
                                  <p:childTnLst>
                                    <p:set>
                                      <p:cBhvr>
                                        <p:cTn id="30" dur="1" fill="hold">
                                          <p:stCondLst>
                                            <p:cond delay="0"/>
                                          </p:stCondLst>
                                        </p:cTn>
                                        <p:tgtEl>
                                          <p:spTgt spid="22537">
                                            <p:txEl>
                                              <p:pRg st="0" end="0"/>
                                            </p:txEl>
                                          </p:spTgt>
                                        </p:tgtEl>
                                        <p:attrNameLst>
                                          <p:attrName>style.visibility</p:attrName>
                                        </p:attrNameLst>
                                      </p:cBhvr>
                                      <p:to>
                                        <p:strVal val="visible"/>
                                      </p:to>
                                    </p:set>
                                    <p:animEffect transition="in" filter="strips(downLeft)">
                                      <p:cBhvr>
                                        <p:cTn id="31" dur="500"/>
                                        <p:tgtEl>
                                          <p:spTgt spid="2253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p:bldP spid="22533" grpId="0"/>
      <p:bldP spid="2253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Picture 4" descr="P1040857"/>
          <p:cNvPicPr>
            <a:picLocks noChangeAspect="1"/>
          </p:cNvPicPr>
          <p:nvPr/>
        </p:nvPicPr>
        <p:blipFill>
          <a:blip r:embed="rId2"/>
          <a:stretch>
            <a:fillRect/>
          </a:stretch>
        </p:blipFill>
        <p:spPr>
          <a:xfrm>
            <a:off x="2057400" y="400050"/>
            <a:ext cx="8001000" cy="6000750"/>
          </a:xfrm>
          <a:prstGeom prst="rect">
            <a:avLst/>
          </a:prstGeom>
          <a:noFill/>
          <a:ln w="9525">
            <a:noFill/>
          </a:ln>
        </p:spPr>
      </p:pic>
    </p:spTree>
    <p:extLst>
      <p:ext uri="{BB962C8B-B14F-4D97-AF65-F5344CB8AC3E}">
        <p14:creationId xmlns:p14="http://schemas.microsoft.com/office/powerpoint/2010/main" val="3310993563"/>
      </p:ext>
    </p:extLst>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图片 23553" descr="6e141d4b9a054eeb82025ced">
            <a:hlinkClick r:id="rId2" action="ppaction://hlinksldjump"/>
          </p:cNvPr>
          <p:cNvPicPr>
            <a:picLocks noChangeAspect="1"/>
          </p:cNvPicPr>
          <p:nvPr/>
        </p:nvPicPr>
        <p:blipFill>
          <a:blip r:embed="rId3"/>
          <a:stretch>
            <a:fillRect/>
          </a:stretch>
        </p:blipFill>
        <p:spPr>
          <a:xfrm>
            <a:off x="9983788" y="6211888"/>
            <a:ext cx="684212" cy="646112"/>
          </a:xfrm>
          <a:prstGeom prst="rect">
            <a:avLst/>
          </a:prstGeom>
          <a:noFill/>
          <a:ln w="9525">
            <a:noFill/>
          </a:ln>
        </p:spPr>
      </p:pic>
      <p:pic>
        <p:nvPicPr>
          <p:cNvPr id="23555" name="图片 23554" descr="156268preview2"/>
          <p:cNvPicPr>
            <a:picLocks noChangeAspect="1"/>
          </p:cNvPicPr>
          <p:nvPr/>
        </p:nvPicPr>
        <p:blipFill>
          <a:blip r:embed="rId4"/>
          <a:stretch>
            <a:fillRect/>
          </a:stretch>
        </p:blipFill>
        <p:spPr>
          <a:xfrm>
            <a:off x="2063750" y="1381126"/>
            <a:ext cx="3455988" cy="3554413"/>
          </a:xfrm>
          <a:prstGeom prst="rect">
            <a:avLst/>
          </a:prstGeom>
          <a:noFill/>
          <a:ln w="9525">
            <a:noFill/>
          </a:ln>
        </p:spPr>
      </p:pic>
      <p:sp>
        <p:nvSpPr>
          <p:cNvPr id="23556" name="文本框 23555"/>
          <p:cNvSpPr txBox="1"/>
          <p:nvPr/>
        </p:nvSpPr>
        <p:spPr>
          <a:xfrm>
            <a:off x="2063750" y="4935539"/>
            <a:ext cx="1112838" cy="579437"/>
          </a:xfrm>
          <a:prstGeom prst="rect">
            <a:avLst/>
          </a:prstGeom>
          <a:noFill/>
          <a:ln w="9525">
            <a:noFill/>
          </a:ln>
        </p:spPr>
        <p:txBody>
          <a:bodyPr wrap="none" anchor="t">
            <a:spAutoFit/>
          </a:bodyPr>
          <a:lstStyle/>
          <a:p>
            <a:pPr eaLnBrk="0" hangingPunct="0"/>
            <a:r>
              <a:rPr lang="zh-CN" altLang="en-US" sz="3200" b="1" dirty="0">
                <a:solidFill>
                  <a:srgbClr val="0033CC"/>
                </a:solidFill>
                <a:latin typeface="Arial" panose="020B0604020202020204" pitchFamily="34" charset="0"/>
                <a:ea typeface="楷体_GB2312" pitchFamily="49" charset="-122"/>
              </a:rPr>
              <a:t>琉璃 </a:t>
            </a:r>
          </a:p>
        </p:txBody>
      </p:sp>
      <p:pic>
        <p:nvPicPr>
          <p:cNvPr id="23557" name="图片 23556" descr="b200809071741106199"/>
          <p:cNvPicPr>
            <a:picLocks noChangeAspect="1"/>
          </p:cNvPicPr>
          <p:nvPr/>
        </p:nvPicPr>
        <p:blipFill>
          <a:blip r:embed="rId5"/>
          <a:stretch>
            <a:fillRect/>
          </a:stretch>
        </p:blipFill>
        <p:spPr>
          <a:xfrm>
            <a:off x="6453188" y="1381126"/>
            <a:ext cx="3816350" cy="3554413"/>
          </a:xfrm>
          <a:prstGeom prst="rect">
            <a:avLst/>
          </a:prstGeom>
          <a:noFill/>
          <a:ln w="9525">
            <a:noFill/>
          </a:ln>
        </p:spPr>
      </p:pic>
      <p:sp>
        <p:nvSpPr>
          <p:cNvPr id="23558" name="文本框 23557"/>
          <p:cNvSpPr txBox="1"/>
          <p:nvPr/>
        </p:nvSpPr>
        <p:spPr>
          <a:xfrm>
            <a:off x="8380414" y="4935539"/>
            <a:ext cx="1112837" cy="579437"/>
          </a:xfrm>
          <a:prstGeom prst="rect">
            <a:avLst/>
          </a:prstGeom>
          <a:noFill/>
          <a:ln w="9525">
            <a:noFill/>
          </a:ln>
        </p:spPr>
        <p:txBody>
          <a:bodyPr wrap="none" anchor="t">
            <a:spAutoFit/>
          </a:bodyPr>
          <a:lstStyle/>
          <a:p>
            <a:pPr eaLnBrk="0" hangingPunct="0"/>
            <a:r>
              <a:rPr lang="zh-CN" altLang="en-US" sz="3200" b="1" dirty="0">
                <a:solidFill>
                  <a:srgbClr val="0033CC"/>
                </a:solidFill>
                <a:latin typeface="Arial" panose="020B0604020202020204" pitchFamily="34" charset="0"/>
                <a:ea typeface="楷体_GB2312" pitchFamily="49" charset="-122"/>
              </a:rPr>
              <a:t>浮雕 </a:t>
            </a:r>
          </a:p>
        </p:txBody>
      </p:sp>
      <p:pic>
        <p:nvPicPr>
          <p:cNvPr id="23559" name="图片 23558" descr="2008792145962534"/>
          <p:cNvPicPr>
            <a:picLocks noChangeAspect="1"/>
          </p:cNvPicPr>
          <p:nvPr/>
        </p:nvPicPr>
        <p:blipFill>
          <a:blip r:embed="rId6"/>
          <a:stretch>
            <a:fillRect/>
          </a:stretch>
        </p:blipFill>
        <p:spPr>
          <a:xfrm>
            <a:off x="3608388" y="4984751"/>
            <a:ext cx="3960812" cy="1871663"/>
          </a:xfrm>
          <a:prstGeom prst="rect">
            <a:avLst/>
          </a:prstGeom>
          <a:noFill/>
          <a:ln w="9525">
            <a:noFill/>
          </a:ln>
        </p:spPr>
      </p:pic>
      <p:sp>
        <p:nvSpPr>
          <p:cNvPr id="23560" name="文本框 23559"/>
          <p:cNvSpPr txBox="1"/>
          <p:nvPr/>
        </p:nvSpPr>
        <p:spPr>
          <a:xfrm>
            <a:off x="7646988" y="5921375"/>
            <a:ext cx="2336800" cy="579438"/>
          </a:xfrm>
          <a:prstGeom prst="rect">
            <a:avLst/>
          </a:prstGeom>
          <a:noFill/>
          <a:ln w="9525">
            <a:noFill/>
          </a:ln>
        </p:spPr>
        <p:txBody>
          <a:bodyPr wrap="none" anchor="t">
            <a:spAutoFit/>
          </a:bodyPr>
          <a:lstStyle/>
          <a:p>
            <a:pPr eaLnBrk="0" hangingPunct="0"/>
            <a:r>
              <a:rPr lang="zh-CN" altLang="en-US" sz="3200" b="1" dirty="0">
                <a:solidFill>
                  <a:srgbClr val="0033CC"/>
                </a:solidFill>
                <a:latin typeface="Arial" panose="020B0604020202020204" pitchFamily="34" charset="0"/>
                <a:ea typeface="楷体_GB2312" pitchFamily="49" charset="-122"/>
              </a:rPr>
              <a:t>雕花的房梁 </a:t>
            </a:r>
          </a:p>
        </p:txBody>
      </p:sp>
      <p:sp>
        <p:nvSpPr>
          <p:cNvPr id="23561" name="文本框 23560"/>
          <p:cNvSpPr txBox="1"/>
          <p:nvPr/>
        </p:nvSpPr>
        <p:spPr>
          <a:xfrm>
            <a:off x="599090" y="193675"/>
            <a:ext cx="9670449" cy="584775"/>
          </a:xfrm>
          <a:prstGeom prst="rect">
            <a:avLst/>
          </a:prstGeom>
          <a:noFill/>
          <a:ln w="9525">
            <a:noFill/>
          </a:ln>
        </p:spPr>
        <p:txBody>
          <a:bodyPr wrap="square">
            <a:spAutoFit/>
          </a:bodyPr>
          <a:lstStyle/>
          <a:p>
            <a:r>
              <a:rPr lang="zh-CN" altLang="en-US" sz="3200" b="1" dirty="0">
                <a:latin typeface="Arial" panose="020B0604020202020204" pitchFamily="34" charset="0"/>
              </a:rPr>
              <a:t>（九）说明中国建筑在材料方面的装饰特点</a:t>
            </a:r>
            <a:r>
              <a:rPr lang="zh-CN" altLang="en-US" sz="3200" b="1" dirty="0" smtClean="0">
                <a:latin typeface="Arial" panose="020B0604020202020204" pitchFamily="34" charset="0"/>
              </a:rPr>
              <a:t>。</a:t>
            </a:r>
            <a:endParaRPr lang="zh-CN" altLang="en-US" sz="3200" b="1" dirty="0">
              <a:latin typeface="Arial" panose="020B0604020202020204" pitchFamily="34" charset="0"/>
            </a:endParaRPr>
          </a:p>
        </p:txBody>
      </p:sp>
    </p:spTree>
    <p:extLst>
      <p:ext uri="{BB962C8B-B14F-4D97-AF65-F5344CB8AC3E}">
        <p14:creationId xmlns:p14="http://schemas.microsoft.com/office/powerpoint/2010/main" val="182079342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3555"/>
                                        </p:tgtEl>
                                        <p:attrNameLst>
                                          <p:attrName>style.visibility</p:attrName>
                                        </p:attrNameLst>
                                      </p:cBhvr>
                                      <p:to>
                                        <p:strVal val="visible"/>
                                      </p:to>
                                    </p:set>
                                    <p:animEffect transition="in" filter="wipe(up)">
                                      <p:cBhvr>
                                        <p:cTn id="7" dur="500"/>
                                        <p:tgtEl>
                                          <p:spTgt spid="23555"/>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23556"/>
                                        </p:tgtEl>
                                        <p:attrNameLst>
                                          <p:attrName>style.visibility</p:attrName>
                                        </p:attrNameLst>
                                      </p:cBhvr>
                                      <p:to>
                                        <p:strVal val="visible"/>
                                      </p:to>
                                    </p:set>
                                    <p:animEffect transition="in" filter="wipe(up)">
                                      <p:cBhvr>
                                        <p:cTn id="10" dur="500"/>
                                        <p:tgtEl>
                                          <p:spTgt spid="23556"/>
                                        </p:tgtEl>
                                      </p:cBhvr>
                                    </p:animEffect>
                                  </p:childTnLst>
                                </p:cTn>
                              </p:par>
                            </p:childTnLst>
                          </p:cTn>
                        </p:par>
                      </p:childTnLst>
                    </p:cTn>
                  </p:par>
                  <p:par>
                    <p:cTn id="11" fill="hold">
                      <p:stCondLst>
                        <p:cond delay="indefinite"/>
                      </p:stCondLst>
                      <p:childTnLst>
                        <p:par>
                          <p:cTn id="12" fill="hold">
                            <p:stCondLst>
                              <p:cond delay="0"/>
                            </p:stCondLst>
                            <p:childTnLst>
                              <p:par>
                                <p:cTn id="13" presetID="8" presetClass="entr" presetSubtype="16" fill="hold" nodeType="clickEffect">
                                  <p:stCondLst>
                                    <p:cond delay="0"/>
                                  </p:stCondLst>
                                  <p:childTnLst>
                                    <p:set>
                                      <p:cBhvr>
                                        <p:cTn id="14" dur="1" fill="hold">
                                          <p:stCondLst>
                                            <p:cond delay="0"/>
                                          </p:stCondLst>
                                        </p:cTn>
                                        <p:tgtEl>
                                          <p:spTgt spid="23559"/>
                                        </p:tgtEl>
                                        <p:attrNameLst>
                                          <p:attrName>style.visibility</p:attrName>
                                        </p:attrNameLst>
                                      </p:cBhvr>
                                      <p:to>
                                        <p:strVal val="visible"/>
                                      </p:to>
                                    </p:set>
                                    <p:animEffect transition="in" filter="diamond(in)">
                                      <p:cBhvr>
                                        <p:cTn id="15" dur="500"/>
                                        <p:tgtEl>
                                          <p:spTgt spid="23559"/>
                                        </p:tgtEl>
                                      </p:cBhvr>
                                    </p:animEffect>
                                  </p:childTnLst>
                                </p:cTn>
                              </p:par>
                              <p:par>
                                <p:cTn id="16" presetID="8" presetClass="entr" presetSubtype="16" fill="hold" grpId="0" nodeType="withEffect">
                                  <p:stCondLst>
                                    <p:cond delay="0"/>
                                  </p:stCondLst>
                                  <p:childTnLst>
                                    <p:set>
                                      <p:cBhvr>
                                        <p:cTn id="17" dur="1" fill="hold">
                                          <p:stCondLst>
                                            <p:cond delay="0"/>
                                          </p:stCondLst>
                                        </p:cTn>
                                        <p:tgtEl>
                                          <p:spTgt spid="23560"/>
                                        </p:tgtEl>
                                        <p:attrNameLst>
                                          <p:attrName>style.visibility</p:attrName>
                                        </p:attrNameLst>
                                      </p:cBhvr>
                                      <p:to>
                                        <p:strVal val="visible"/>
                                      </p:to>
                                    </p:set>
                                    <p:animEffect transition="in" filter="diamond(in)">
                                      <p:cBhvr>
                                        <p:cTn id="18" dur="500"/>
                                        <p:tgtEl>
                                          <p:spTgt spid="23560"/>
                                        </p:tgtEl>
                                      </p:cBhvr>
                                    </p:animEffect>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nodeType="clickEffect">
                                  <p:stCondLst>
                                    <p:cond delay="0"/>
                                  </p:stCondLst>
                                  <p:childTnLst>
                                    <p:set>
                                      <p:cBhvr>
                                        <p:cTn id="22" dur="1" fill="hold">
                                          <p:stCondLst>
                                            <p:cond delay="0"/>
                                          </p:stCondLst>
                                        </p:cTn>
                                        <p:tgtEl>
                                          <p:spTgt spid="23557"/>
                                        </p:tgtEl>
                                        <p:attrNameLst>
                                          <p:attrName>style.visibility</p:attrName>
                                        </p:attrNameLst>
                                      </p:cBhvr>
                                      <p:to>
                                        <p:strVal val="visible"/>
                                      </p:to>
                                    </p:set>
                                    <p:animEffect transition="in" filter="box(in)">
                                      <p:cBhvr>
                                        <p:cTn id="23" dur="500"/>
                                        <p:tgtEl>
                                          <p:spTgt spid="23557"/>
                                        </p:tgtEl>
                                      </p:cBhvr>
                                    </p:animEffect>
                                  </p:childTnLst>
                                </p:cTn>
                              </p:par>
                              <p:par>
                                <p:cTn id="24" presetID="4" presetClass="entr" presetSubtype="16" fill="hold" grpId="0" nodeType="withEffect">
                                  <p:stCondLst>
                                    <p:cond delay="0"/>
                                  </p:stCondLst>
                                  <p:childTnLst>
                                    <p:set>
                                      <p:cBhvr>
                                        <p:cTn id="25" dur="1" fill="hold">
                                          <p:stCondLst>
                                            <p:cond delay="0"/>
                                          </p:stCondLst>
                                        </p:cTn>
                                        <p:tgtEl>
                                          <p:spTgt spid="23558"/>
                                        </p:tgtEl>
                                        <p:attrNameLst>
                                          <p:attrName>style.visibility</p:attrName>
                                        </p:attrNameLst>
                                      </p:cBhvr>
                                      <p:to>
                                        <p:strVal val="visible"/>
                                      </p:to>
                                    </p:set>
                                    <p:animEffect transition="in" filter="box(in)">
                                      <p:cBhvr>
                                        <p:cTn id="26" dur="500"/>
                                        <p:tgtEl>
                                          <p:spTgt spid="235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6" grpId="0"/>
      <p:bldP spid="23558" grpId="0"/>
      <p:bldP spid="2356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文本框 63489"/>
          <p:cNvSpPr txBox="1"/>
          <p:nvPr/>
        </p:nvSpPr>
        <p:spPr>
          <a:xfrm>
            <a:off x="2514600" y="1219201"/>
            <a:ext cx="762000" cy="4524315"/>
          </a:xfrm>
          <a:prstGeom prst="rect">
            <a:avLst/>
          </a:prstGeom>
          <a:noFill/>
          <a:ln w="9525">
            <a:noFill/>
          </a:ln>
        </p:spPr>
        <p:txBody>
          <a:bodyPr>
            <a:spAutoFit/>
          </a:bodyPr>
          <a:lstStyle/>
          <a:p>
            <a:pPr eaLnBrk="0" hangingPunct="0">
              <a:spcBef>
                <a:spcPct val="50000"/>
              </a:spcBef>
            </a:pPr>
            <a:r>
              <a:rPr lang="zh-CN" altLang="en-US" sz="3200" b="1">
                <a:latin typeface="Times New Roman" panose="02020603050405020304" pitchFamily="18" charset="0"/>
                <a:ea typeface="黑体" panose="02010609060101010101" pitchFamily="2" charset="-122"/>
              </a:rPr>
              <a:t>中国建筑的基本特征</a:t>
            </a:r>
          </a:p>
        </p:txBody>
      </p:sp>
      <p:sp>
        <p:nvSpPr>
          <p:cNvPr id="63491" name="左大括号 63490"/>
          <p:cNvSpPr/>
          <p:nvPr/>
        </p:nvSpPr>
        <p:spPr>
          <a:xfrm>
            <a:off x="3276600" y="1676400"/>
            <a:ext cx="228600" cy="4038600"/>
          </a:xfrm>
          <a:prstGeom prst="leftBrace">
            <a:avLst>
              <a:gd name="adj1" fmla="val 441666"/>
              <a:gd name="adj2" fmla="val 50000"/>
            </a:avLst>
          </a:prstGeom>
          <a:noFill/>
          <a:ln w="38100" cap="sq" cmpd="sng">
            <a:solidFill>
              <a:srgbClr val="FF0000"/>
            </a:solidFill>
            <a:prstDash val="solid"/>
            <a:headEnd type="none" w="med" len="med"/>
            <a:tailEnd type="none" w="med" len="med"/>
          </a:ln>
        </p:spPr>
        <p:txBody>
          <a:bodyPr/>
          <a:lstStyle/>
          <a:p>
            <a:endParaRPr lang="zh-CN" altLang="en-US"/>
          </a:p>
        </p:txBody>
      </p:sp>
      <p:sp>
        <p:nvSpPr>
          <p:cNvPr id="63492" name="文本框 63491"/>
          <p:cNvSpPr txBox="1"/>
          <p:nvPr/>
        </p:nvSpPr>
        <p:spPr>
          <a:xfrm>
            <a:off x="5638800" y="1066800"/>
            <a:ext cx="3352800" cy="579438"/>
          </a:xfrm>
          <a:prstGeom prst="rect">
            <a:avLst/>
          </a:prstGeom>
          <a:noFill/>
          <a:ln w="9525">
            <a:noFill/>
          </a:ln>
        </p:spPr>
        <p:txBody>
          <a:bodyPr>
            <a:spAutoFit/>
          </a:bodyPr>
          <a:lstStyle/>
          <a:p>
            <a:pPr eaLnBrk="0" hangingPunct="0">
              <a:spcBef>
                <a:spcPct val="50000"/>
              </a:spcBef>
            </a:pPr>
            <a:r>
              <a:rPr lang="zh-CN" altLang="en-US" sz="3200" b="1">
                <a:latin typeface="Times New Roman" panose="02020603050405020304" pitchFamily="18" charset="0"/>
                <a:ea typeface="黑体" panose="02010609060101010101" pitchFamily="2" charset="-122"/>
              </a:rPr>
              <a:t>个别建筑构成</a:t>
            </a:r>
          </a:p>
        </p:txBody>
      </p:sp>
      <p:sp>
        <p:nvSpPr>
          <p:cNvPr id="63493" name="文本框 63492"/>
          <p:cNvSpPr txBox="1"/>
          <p:nvPr/>
        </p:nvSpPr>
        <p:spPr>
          <a:xfrm>
            <a:off x="5638800" y="1752600"/>
            <a:ext cx="3429000" cy="579438"/>
          </a:xfrm>
          <a:prstGeom prst="rect">
            <a:avLst/>
          </a:prstGeom>
          <a:noFill/>
          <a:ln w="9525">
            <a:noFill/>
          </a:ln>
        </p:spPr>
        <p:txBody>
          <a:bodyPr>
            <a:spAutoFit/>
          </a:bodyPr>
          <a:lstStyle/>
          <a:p>
            <a:pPr eaLnBrk="0" hangingPunct="0">
              <a:spcBef>
                <a:spcPct val="50000"/>
              </a:spcBef>
            </a:pPr>
            <a:r>
              <a:rPr lang="zh-CN" altLang="en-US" sz="3200" b="1" dirty="0">
                <a:latin typeface="Times New Roman" panose="02020603050405020304" pitchFamily="18" charset="0"/>
                <a:ea typeface="黑体" panose="02010609060101010101" pitchFamily="2" charset="-122"/>
              </a:rPr>
              <a:t>平面布置</a:t>
            </a:r>
          </a:p>
        </p:txBody>
      </p:sp>
      <p:sp>
        <p:nvSpPr>
          <p:cNvPr id="63494" name="文本框 63493"/>
          <p:cNvSpPr txBox="1"/>
          <p:nvPr/>
        </p:nvSpPr>
        <p:spPr>
          <a:xfrm>
            <a:off x="5562600" y="2362200"/>
            <a:ext cx="3352800" cy="579438"/>
          </a:xfrm>
          <a:prstGeom prst="rect">
            <a:avLst/>
          </a:prstGeom>
          <a:noFill/>
          <a:ln w="9525">
            <a:noFill/>
          </a:ln>
        </p:spPr>
        <p:txBody>
          <a:bodyPr>
            <a:spAutoFit/>
          </a:bodyPr>
          <a:lstStyle/>
          <a:p>
            <a:pPr eaLnBrk="0" hangingPunct="0">
              <a:spcBef>
                <a:spcPct val="50000"/>
              </a:spcBef>
            </a:pPr>
            <a:r>
              <a:rPr lang="zh-CN" altLang="en-US" sz="3200" b="1">
                <a:latin typeface="Times New Roman" panose="02020603050405020304" pitchFamily="18" charset="0"/>
                <a:ea typeface="黑体" panose="02010609060101010101" pitchFamily="2" charset="-122"/>
              </a:rPr>
              <a:t>木材结构</a:t>
            </a:r>
          </a:p>
        </p:txBody>
      </p:sp>
      <p:sp>
        <p:nvSpPr>
          <p:cNvPr id="63495" name="文本框 63494"/>
          <p:cNvSpPr txBox="1"/>
          <p:nvPr/>
        </p:nvSpPr>
        <p:spPr>
          <a:xfrm>
            <a:off x="5591175" y="2924175"/>
            <a:ext cx="3505200" cy="579438"/>
          </a:xfrm>
          <a:prstGeom prst="rect">
            <a:avLst/>
          </a:prstGeom>
          <a:noFill/>
          <a:ln w="9525">
            <a:noFill/>
          </a:ln>
        </p:spPr>
        <p:txBody>
          <a:bodyPr>
            <a:spAutoFit/>
          </a:bodyPr>
          <a:lstStyle/>
          <a:p>
            <a:pPr eaLnBrk="0" hangingPunct="0">
              <a:spcBef>
                <a:spcPct val="50000"/>
              </a:spcBef>
            </a:pPr>
            <a:r>
              <a:rPr lang="zh-CN" altLang="en-US" sz="3200" b="1" dirty="0">
                <a:latin typeface="Times New Roman" panose="02020603050405020304" pitchFamily="18" charset="0"/>
                <a:ea typeface="黑体" panose="02010609060101010101" pitchFamily="2" charset="-122"/>
              </a:rPr>
              <a:t>斗拱</a:t>
            </a:r>
          </a:p>
        </p:txBody>
      </p:sp>
      <p:sp>
        <p:nvSpPr>
          <p:cNvPr id="63496" name="文本框 63495"/>
          <p:cNvSpPr txBox="1"/>
          <p:nvPr/>
        </p:nvSpPr>
        <p:spPr>
          <a:xfrm>
            <a:off x="5562600" y="3505200"/>
            <a:ext cx="2895600" cy="579438"/>
          </a:xfrm>
          <a:prstGeom prst="rect">
            <a:avLst/>
          </a:prstGeom>
          <a:noFill/>
          <a:ln w="9525">
            <a:noFill/>
          </a:ln>
        </p:spPr>
        <p:txBody>
          <a:bodyPr>
            <a:spAutoFit/>
          </a:bodyPr>
          <a:lstStyle/>
          <a:p>
            <a:pPr eaLnBrk="0" hangingPunct="0">
              <a:spcBef>
                <a:spcPct val="50000"/>
              </a:spcBef>
            </a:pPr>
            <a:r>
              <a:rPr lang="zh-CN" altLang="en-US" sz="3200" b="1" dirty="0">
                <a:latin typeface="Times New Roman" panose="02020603050405020304" pitchFamily="18" charset="0"/>
                <a:ea typeface="黑体" panose="02010609060101010101" pitchFamily="2" charset="-122"/>
              </a:rPr>
              <a:t>举折和举架</a:t>
            </a:r>
          </a:p>
        </p:txBody>
      </p:sp>
      <p:sp>
        <p:nvSpPr>
          <p:cNvPr id="63497" name="文本框 63496"/>
          <p:cNvSpPr txBox="1"/>
          <p:nvPr/>
        </p:nvSpPr>
        <p:spPr>
          <a:xfrm>
            <a:off x="4191000" y="2057401"/>
            <a:ext cx="1066800" cy="1311275"/>
          </a:xfrm>
          <a:prstGeom prst="rect">
            <a:avLst/>
          </a:prstGeom>
          <a:noFill/>
          <a:ln w="9525">
            <a:noFill/>
          </a:ln>
        </p:spPr>
        <p:txBody>
          <a:bodyPr>
            <a:spAutoFit/>
          </a:bodyPr>
          <a:lstStyle/>
          <a:p>
            <a:pPr eaLnBrk="0" hangingPunct="0">
              <a:spcBef>
                <a:spcPct val="50000"/>
              </a:spcBef>
            </a:pPr>
            <a:r>
              <a:rPr lang="zh-CN" altLang="en-US" sz="3200" b="1">
                <a:latin typeface="Times New Roman" panose="02020603050405020304" pitchFamily="18" charset="0"/>
                <a:ea typeface="黑体" panose="02010609060101010101" pitchFamily="2" charset="-122"/>
              </a:rPr>
              <a:t>结构</a:t>
            </a:r>
          </a:p>
          <a:p>
            <a:pPr eaLnBrk="0" hangingPunct="0">
              <a:spcBef>
                <a:spcPct val="50000"/>
              </a:spcBef>
            </a:pPr>
            <a:r>
              <a:rPr lang="zh-CN" altLang="en-US" sz="3200" b="1">
                <a:latin typeface="Times New Roman" panose="02020603050405020304" pitchFamily="18" charset="0"/>
                <a:ea typeface="黑体" panose="02010609060101010101" pitchFamily="2" charset="-122"/>
              </a:rPr>
              <a:t>特征</a:t>
            </a:r>
          </a:p>
        </p:txBody>
      </p:sp>
      <p:sp>
        <p:nvSpPr>
          <p:cNvPr id="63498" name="文本框 63497"/>
          <p:cNvSpPr txBox="1"/>
          <p:nvPr/>
        </p:nvSpPr>
        <p:spPr>
          <a:xfrm>
            <a:off x="4114800" y="4724401"/>
            <a:ext cx="1371600" cy="1311275"/>
          </a:xfrm>
          <a:prstGeom prst="rect">
            <a:avLst/>
          </a:prstGeom>
          <a:noFill/>
          <a:ln w="9525">
            <a:noFill/>
          </a:ln>
        </p:spPr>
        <p:txBody>
          <a:bodyPr>
            <a:spAutoFit/>
          </a:bodyPr>
          <a:lstStyle/>
          <a:p>
            <a:pPr eaLnBrk="0" hangingPunct="0">
              <a:spcBef>
                <a:spcPct val="50000"/>
              </a:spcBef>
            </a:pPr>
            <a:r>
              <a:rPr lang="zh-CN" altLang="en-US" sz="3200" b="1">
                <a:latin typeface="Times New Roman" panose="02020603050405020304" pitchFamily="18" charset="0"/>
                <a:ea typeface="黑体" panose="02010609060101010101" pitchFamily="2" charset="-122"/>
              </a:rPr>
              <a:t>装饰</a:t>
            </a:r>
          </a:p>
          <a:p>
            <a:pPr eaLnBrk="0" hangingPunct="0">
              <a:spcBef>
                <a:spcPct val="50000"/>
              </a:spcBef>
            </a:pPr>
            <a:r>
              <a:rPr lang="zh-CN" altLang="en-US" sz="3200" b="1">
                <a:latin typeface="Times New Roman" panose="02020603050405020304" pitchFamily="18" charset="0"/>
                <a:ea typeface="黑体" panose="02010609060101010101" pitchFamily="2" charset="-122"/>
              </a:rPr>
              <a:t>特征</a:t>
            </a:r>
          </a:p>
        </p:txBody>
      </p:sp>
      <p:sp>
        <p:nvSpPr>
          <p:cNvPr id="63499" name="左大括号 63498"/>
          <p:cNvSpPr/>
          <p:nvPr/>
        </p:nvSpPr>
        <p:spPr>
          <a:xfrm>
            <a:off x="5257800" y="4419600"/>
            <a:ext cx="228600" cy="1981200"/>
          </a:xfrm>
          <a:prstGeom prst="leftBrace">
            <a:avLst>
              <a:gd name="adj1" fmla="val 72222"/>
              <a:gd name="adj2" fmla="val 50000"/>
            </a:avLst>
          </a:prstGeom>
          <a:noFill/>
          <a:ln w="38100" cap="sq" cmpd="sng">
            <a:solidFill>
              <a:srgbClr val="FF3300"/>
            </a:solidFill>
            <a:prstDash val="solid"/>
            <a:headEnd type="none" w="med" len="med"/>
            <a:tailEnd type="none" w="med" len="med"/>
          </a:ln>
        </p:spPr>
        <p:txBody>
          <a:bodyPr wrap="none" anchor="ctr"/>
          <a:lstStyle/>
          <a:p>
            <a:pPr algn="ctr" eaLnBrk="0" hangingPunct="0"/>
            <a:endParaRPr lang="zh-CN" altLang="en-US" dirty="0">
              <a:solidFill>
                <a:srgbClr val="FF3300"/>
              </a:solidFill>
              <a:latin typeface="Arial" panose="020B0604020202020204" pitchFamily="34" charset="0"/>
            </a:endParaRPr>
          </a:p>
        </p:txBody>
      </p:sp>
      <p:sp>
        <p:nvSpPr>
          <p:cNvPr id="63500" name="文本框 63499"/>
          <p:cNvSpPr txBox="1"/>
          <p:nvPr/>
        </p:nvSpPr>
        <p:spPr>
          <a:xfrm>
            <a:off x="5486400" y="4114800"/>
            <a:ext cx="3352800" cy="579438"/>
          </a:xfrm>
          <a:prstGeom prst="rect">
            <a:avLst/>
          </a:prstGeom>
          <a:noFill/>
          <a:ln w="9525">
            <a:noFill/>
          </a:ln>
        </p:spPr>
        <p:txBody>
          <a:bodyPr>
            <a:spAutoFit/>
          </a:bodyPr>
          <a:lstStyle/>
          <a:p>
            <a:pPr eaLnBrk="0" hangingPunct="0">
              <a:spcBef>
                <a:spcPct val="50000"/>
              </a:spcBef>
            </a:pPr>
            <a:r>
              <a:rPr lang="zh-CN" altLang="en-US" sz="3200" b="1">
                <a:latin typeface="Times New Roman" panose="02020603050405020304" pitchFamily="18" charset="0"/>
                <a:ea typeface="黑体" panose="02010609060101010101" pitchFamily="2" charset="-122"/>
              </a:rPr>
              <a:t>屋顶的装饰作用</a:t>
            </a:r>
          </a:p>
        </p:txBody>
      </p:sp>
      <p:sp>
        <p:nvSpPr>
          <p:cNvPr id="63501" name="文本框 63500"/>
          <p:cNvSpPr txBox="1"/>
          <p:nvPr/>
        </p:nvSpPr>
        <p:spPr>
          <a:xfrm>
            <a:off x="5410200" y="4724400"/>
            <a:ext cx="3581400" cy="579438"/>
          </a:xfrm>
          <a:prstGeom prst="rect">
            <a:avLst/>
          </a:prstGeom>
          <a:noFill/>
          <a:ln w="9525">
            <a:noFill/>
          </a:ln>
        </p:spPr>
        <p:txBody>
          <a:bodyPr>
            <a:spAutoFit/>
          </a:bodyPr>
          <a:lstStyle/>
          <a:p>
            <a:pPr eaLnBrk="0" hangingPunct="0">
              <a:spcBef>
                <a:spcPct val="50000"/>
              </a:spcBef>
            </a:pPr>
            <a:r>
              <a:rPr lang="zh-CN" altLang="en-US" sz="3200" b="1" dirty="0">
                <a:latin typeface="Times New Roman" panose="02020603050405020304" pitchFamily="18" charset="0"/>
              </a:rPr>
              <a:t> </a:t>
            </a:r>
            <a:r>
              <a:rPr lang="zh-CN" altLang="en-US" sz="3200" b="1" dirty="0">
                <a:latin typeface="Times New Roman" panose="02020603050405020304" pitchFamily="18" charset="0"/>
                <a:ea typeface="黑体" panose="02010609060101010101" pitchFamily="2" charset="-122"/>
              </a:rPr>
              <a:t>颜色的选择</a:t>
            </a:r>
            <a:r>
              <a:rPr lang="en-US" altLang="zh-CN" sz="3200" b="1" dirty="0">
                <a:latin typeface="宋体" panose="02010600030101010101" pitchFamily="2" charset="-122"/>
                <a:ea typeface="黑体" panose="02010609060101010101" pitchFamily="2" charset="-122"/>
              </a:rPr>
              <a:t>—</a:t>
            </a:r>
            <a:r>
              <a:rPr lang="zh-CN" altLang="en-US" sz="3200" b="1" dirty="0">
                <a:latin typeface="Times New Roman" panose="02020603050405020304" pitchFamily="18" charset="0"/>
                <a:ea typeface="黑体" panose="02010609060101010101" pitchFamily="2" charset="-122"/>
              </a:rPr>
              <a:t>朱红</a:t>
            </a:r>
          </a:p>
        </p:txBody>
      </p:sp>
      <p:sp>
        <p:nvSpPr>
          <p:cNvPr id="63502" name="文本框 63501"/>
          <p:cNvSpPr txBox="1"/>
          <p:nvPr/>
        </p:nvSpPr>
        <p:spPr>
          <a:xfrm>
            <a:off x="5410200" y="5334000"/>
            <a:ext cx="4267200" cy="579438"/>
          </a:xfrm>
          <a:prstGeom prst="rect">
            <a:avLst/>
          </a:prstGeom>
          <a:noFill/>
          <a:ln w="9525">
            <a:noFill/>
          </a:ln>
        </p:spPr>
        <p:txBody>
          <a:bodyPr>
            <a:spAutoFit/>
          </a:bodyPr>
          <a:lstStyle/>
          <a:p>
            <a:pPr eaLnBrk="0" hangingPunct="0">
              <a:spcBef>
                <a:spcPct val="50000"/>
              </a:spcBef>
            </a:pPr>
            <a:r>
              <a:rPr lang="zh-CN" altLang="en-US" sz="3200" b="1">
                <a:latin typeface="Times New Roman" panose="02020603050405020304" pitchFamily="18" charset="0"/>
                <a:ea typeface="黑体" panose="02010609060101010101" pitchFamily="2" charset="-122"/>
              </a:rPr>
              <a:t>部件的装饰作用</a:t>
            </a:r>
          </a:p>
        </p:txBody>
      </p:sp>
      <p:sp>
        <p:nvSpPr>
          <p:cNvPr id="63503" name="文本框 63502"/>
          <p:cNvSpPr txBox="1"/>
          <p:nvPr/>
        </p:nvSpPr>
        <p:spPr>
          <a:xfrm>
            <a:off x="5486400" y="6019800"/>
            <a:ext cx="4038600" cy="579438"/>
          </a:xfrm>
          <a:prstGeom prst="rect">
            <a:avLst/>
          </a:prstGeom>
          <a:noFill/>
          <a:ln w="9525">
            <a:noFill/>
          </a:ln>
        </p:spPr>
        <p:txBody>
          <a:bodyPr>
            <a:spAutoFit/>
          </a:bodyPr>
          <a:lstStyle/>
          <a:p>
            <a:pPr eaLnBrk="0" hangingPunct="0">
              <a:spcBef>
                <a:spcPct val="50000"/>
              </a:spcBef>
            </a:pPr>
            <a:r>
              <a:rPr lang="zh-CN" altLang="en-US" sz="3200" b="1">
                <a:latin typeface="Times New Roman" panose="02020603050405020304" pitchFamily="18" charset="0"/>
                <a:ea typeface="黑体" panose="02010609060101010101" pitchFamily="2" charset="-122"/>
              </a:rPr>
              <a:t>材料的装饰作用</a:t>
            </a:r>
          </a:p>
        </p:txBody>
      </p:sp>
      <p:sp>
        <p:nvSpPr>
          <p:cNvPr id="63504" name="文本框 63503"/>
          <p:cNvSpPr txBox="1"/>
          <p:nvPr/>
        </p:nvSpPr>
        <p:spPr>
          <a:xfrm>
            <a:off x="9677400" y="4648200"/>
            <a:ext cx="609600" cy="1798638"/>
          </a:xfrm>
          <a:prstGeom prst="rect">
            <a:avLst/>
          </a:prstGeom>
          <a:noFill/>
          <a:ln w="9525">
            <a:noFill/>
          </a:ln>
        </p:spPr>
        <p:txBody>
          <a:bodyPr>
            <a:spAutoFit/>
          </a:bodyPr>
          <a:lstStyle/>
          <a:p>
            <a:pPr eaLnBrk="0" hangingPunct="0">
              <a:spcBef>
                <a:spcPct val="50000"/>
              </a:spcBef>
            </a:pPr>
            <a:r>
              <a:rPr lang="zh-CN" altLang="en-US" sz="2800" b="1">
                <a:latin typeface="Times New Roman" panose="02020603050405020304" pitchFamily="18" charset="0"/>
                <a:ea typeface="黑体" panose="02010609060101010101" pitchFamily="2" charset="-122"/>
              </a:rPr>
              <a:t>外观装饰</a:t>
            </a:r>
          </a:p>
        </p:txBody>
      </p:sp>
      <p:sp>
        <p:nvSpPr>
          <p:cNvPr id="63505" name="直接连接符 63504"/>
          <p:cNvSpPr/>
          <p:nvPr/>
        </p:nvSpPr>
        <p:spPr>
          <a:xfrm>
            <a:off x="9982200" y="1828800"/>
            <a:ext cx="0" cy="533400"/>
          </a:xfrm>
          <a:prstGeom prst="line">
            <a:avLst/>
          </a:prstGeom>
          <a:ln w="76200" cap="sq" cmpd="sng">
            <a:solidFill>
              <a:srgbClr val="FF0000"/>
            </a:solidFill>
            <a:prstDash val="solid"/>
            <a:headEnd type="none" w="med" len="med"/>
            <a:tailEnd type="stealth" w="lg" len="lg"/>
          </a:ln>
        </p:spPr>
      </p:sp>
      <p:sp>
        <p:nvSpPr>
          <p:cNvPr id="63506" name="文本框 63505"/>
          <p:cNvSpPr txBox="1"/>
          <p:nvPr/>
        </p:nvSpPr>
        <p:spPr>
          <a:xfrm>
            <a:off x="3499605" y="2286000"/>
            <a:ext cx="677108" cy="496290"/>
          </a:xfrm>
          <a:prstGeom prst="rect">
            <a:avLst/>
          </a:prstGeom>
          <a:noFill/>
          <a:ln w="9525">
            <a:noFill/>
          </a:ln>
        </p:spPr>
        <p:txBody>
          <a:bodyPr vert="eaVert" wrap="none" anchor="t">
            <a:spAutoFit/>
          </a:bodyPr>
          <a:lstStyle/>
          <a:p>
            <a:pPr eaLnBrk="0" hangingPunct="0"/>
            <a:r>
              <a:rPr lang="zh-CN" altLang="en-US" sz="3200" b="1">
                <a:solidFill>
                  <a:srgbClr val="FF0000"/>
                </a:solidFill>
                <a:latin typeface="Arial" panose="020B0604020202020204" pitchFamily="34" charset="0"/>
                <a:ea typeface="黑体" panose="02010609060101010101" pitchFamily="2" charset="-122"/>
              </a:rPr>
              <a:t>主</a:t>
            </a:r>
          </a:p>
        </p:txBody>
      </p:sp>
      <p:sp>
        <p:nvSpPr>
          <p:cNvPr id="63507" name="文本框 63506"/>
          <p:cNvSpPr txBox="1"/>
          <p:nvPr/>
        </p:nvSpPr>
        <p:spPr>
          <a:xfrm>
            <a:off x="3499605" y="4953001"/>
            <a:ext cx="677108" cy="720725"/>
          </a:xfrm>
          <a:prstGeom prst="rect">
            <a:avLst/>
          </a:prstGeom>
          <a:noFill/>
          <a:ln w="9525">
            <a:noFill/>
          </a:ln>
        </p:spPr>
        <p:txBody>
          <a:bodyPr vert="eaVert">
            <a:spAutoFit/>
          </a:bodyPr>
          <a:lstStyle/>
          <a:p>
            <a:pPr eaLnBrk="0" hangingPunct="0"/>
            <a:r>
              <a:rPr lang="zh-CN" altLang="en-US" sz="3200" b="1">
                <a:solidFill>
                  <a:srgbClr val="FF0000"/>
                </a:solidFill>
                <a:latin typeface="Arial" panose="020B0604020202020204" pitchFamily="34" charset="0"/>
                <a:ea typeface="黑体" panose="02010609060101010101" pitchFamily="2" charset="-122"/>
              </a:rPr>
              <a:t>次</a:t>
            </a:r>
          </a:p>
        </p:txBody>
      </p:sp>
      <p:sp>
        <p:nvSpPr>
          <p:cNvPr id="63508" name="直接连接符 63507"/>
          <p:cNvSpPr/>
          <p:nvPr/>
        </p:nvSpPr>
        <p:spPr>
          <a:xfrm>
            <a:off x="9982200" y="4191000"/>
            <a:ext cx="0" cy="533400"/>
          </a:xfrm>
          <a:prstGeom prst="line">
            <a:avLst/>
          </a:prstGeom>
          <a:ln w="76200" cap="sq" cmpd="sng">
            <a:solidFill>
              <a:srgbClr val="FF0000"/>
            </a:solidFill>
            <a:prstDash val="solid"/>
            <a:headEnd type="none" w="med" len="med"/>
            <a:tailEnd type="stealth" w="lg" len="lg"/>
          </a:ln>
        </p:spPr>
      </p:sp>
      <p:sp>
        <p:nvSpPr>
          <p:cNvPr id="63509" name="文本框 63508"/>
          <p:cNvSpPr txBox="1"/>
          <p:nvPr/>
        </p:nvSpPr>
        <p:spPr>
          <a:xfrm>
            <a:off x="8681205" y="1393826"/>
            <a:ext cx="677108" cy="968375"/>
          </a:xfrm>
          <a:prstGeom prst="rect">
            <a:avLst/>
          </a:prstGeom>
          <a:noFill/>
          <a:ln w="9525">
            <a:noFill/>
          </a:ln>
        </p:spPr>
        <p:txBody>
          <a:bodyPr vert="eaVert">
            <a:spAutoFit/>
          </a:bodyPr>
          <a:lstStyle/>
          <a:p>
            <a:pPr eaLnBrk="0" hangingPunct="0"/>
            <a:r>
              <a:rPr lang="zh-CN" altLang="en-US" sz="3200" b="1">
                <a:solidFill>
                  <a:srgbClr val="FF0000"/>
                </a:solidFill>
                <a:latin typeface="Arial" panose="020B0604020202020204" pitchFamily="34" charset="0"/>
                <a:ea typeface="黑体" panose="02010609060101010101" pitchFamily="2" charset="-122"/>
              </a:rPr>
              <a:t>整体</a:t>
            </a:r>
          </a:p>
        </p:txBody>
      </p:sp>
      <p:sp>
        <p:nvSpPr>
          <p:cNvPr id="63510" name="文本框 63509"/>
          <p:cNvSpPr txBox="1"/>
          <p:nvPr/>
        </p:nvSpPr>
        <p:spPr>
          <a:xfrm>
            <a:off x="8755817" y="4648200"/>
            <a:ext cx="677108" cy="914400"/>
          </a:xfrm>
          <a:prstGeom prst="rect">
            <a:avLst/>
          </a:prstGeom>
          <a:noFill/>
          <a:ln w="9525">
            <a:noFill/>
          </a:ln>
        </p:spPr>
        <p:txBody>
          <a:bodyPr vert="eaVert">
            <a:spAutoFit/>
          </a:bodyPr>
          <a:lstStyle/>
          <a:p>
            <a:pPr eaLnBrk="0" hangingPunct="0"/>
            <a:r>
              <a:rPr lang="zh-CN" altLang="en-US" sz="3200" b="1">
                <a:solidFill>
                  <a:srgbClr val="FF0000"/>
                </a:solidFill>
                <a:latin typeface="Arial" panose="020B0604020202020204" pitchFamily="34" charset="0"/>
                <a:ea typeface="黑体" panose="02010609060101010101" pitchFamily="2" charset="-122"/>
              </a:rPr>
              <a:t>局部</a:t>
            </a:r>
          </a:p>
        </p:txBody>
      </p:sp>
      <p:sp>
        <p:nvSpPr>
          <p:cNvPr id="63511" name="直接连接符 63510"/>
          <p:cNvSpPr/>
          <p:nvPr/>
        </p:nvSpPr>
        <p:spPr>
          <a:xfrm flipH="1">
            <a:off x="8991600" y="2209800"/>
            <a:ext cx="0" cy="2133600"/>
          </a:xfrm>
          <a:prstGeom prst="line">
            <a:avLst/>
          </a:prstGeom>
          <a:ln w="76200" cap="sq" cmpd="sng">
            <a:solidFill>
              <a:schemeClr val="tx1"/>
            </a:solidFill>
            <a:prstDash val="solid"/>
            <a:headEnd type="none" w="med" len="med"/>
            <a:tailEnd type="stealth" w="lg" len="lg"/>
          </a:ln>
        </p:spPr>
      </p:sp>
      <p:sp>
        <p:nvSpPr>
          <p:cNvPr id="63512" name="直接连接符 63511"/>
          <p:cNvSpPr/>
          <p:nvPr/>
        </p:nvSpPr>
        <p:spPr>
          <a:xfrm flipH="1">
            <a:off x="3810000" y="2895600"/>
            <a:ext cx="0" cy="1981200"/>
          </a:xfrm>
          <a:prstGeom prst="line">
            <a:avLst/>
          </a:prstGeom>
          <a:ln w="76200" cap="sq" cmpd="sng">
            <a:solidFill>
              <a:schemeClr val="tx1"/>
            </a:solidFill>
            <a:prstDash val="solid"/>
            <a:headEnd type="none" w="med" len="med"/>
            <a:tailEnd type="stealth" w="lg" len="lg"/>
          </a:ln>
        </p:spPr>
      </p:sp>
      <p:sp>
        <p:nvSpPr>
          <p:cNvPr id="63513" name="矩形 63512"/>
          <p:cNvSpPr/>
          <p:nvPr/>
        </p:nvSpPr>
        <p:spPr>
          <a:xfrm>
            <a:off x="9677400" y="0"/>
            <a:ext cx="545342" cy="1815882"/>
          </a:xfrm>
          <a:prstGeom prst="rect">
            <a:avLst/>
          </a:prstGeom>
          <a:noFill/>
          <a:ln w="9525">
            <a:noFill/>
          </a:ln>
        </p:spPr>
        <p:txBody>
          <a:bodyPr wrap="none" anchor="t">
            <a:spAutoFit/>
          </a:bodyPr>
          <a:lstStyle/>
          <a:p>
            <a:pPr eaLnBrk="0" hangingPunct="0"/>
            <a:r>
              <a:rPr lang="zh-CN" altLang="en-US" sz="2800" b="1">
                <a:latin typeface="Arial" panose="020B0604020202020204" pitchFamily="34" charset="0"/>
                <a:ea typeface="黑体" panose="02010609060101010101" pitchFamily="2" charset="-122"/>
              </a:rPr>
              <a:t>总</a:t>
            </a:r>
          </a:p>
          <a:p>
            <a:pPr eaLnBrk="0" hangingPunct="0"/>
            <a:r>
              <a:rPr lang="zh-CN" altLang="en-US" sz="2800" b="1">
                <a:latin typeface="Arial" panose="020B0604020202020204" pitchFamily="34" charset="0"/>
                <a:ea typeface="黑体" panose="02010609060101010101" pitchFamily="2" charset="-122"/>
              </a:rPr>
              <a:t>体</a:t>
            </a:r>
          </a:p>
          <a:p>
            <a:pPr eaLnBrk="0" hangingPunct="0"/>
            <a:r>
              <a:rPr lang="zh-CN" altLang="en-US" sz="2800" b="1">
                <a:latin typeface="Arial" panose="020B0604020202020204" pitchFamily="34" charset="0"/>
                <a:ea typeface="黑体" panose="02010609060101010101" pitchFamily="2" charset="-122"/>
              </a:rPr>
              <a:t>特</a:t>
            </a:r>
          </a:p>
          <a:p>
            <a:pPr eaLnBrk="0" hangingPunct="0"/>
            <a:r>
              <a:rPr lang="zh-CN" altLang="en-US" sz="2800" b="1">
                <a:latin typeface="Arial" panose="020B0604020202020204" pitchFamily="34" charset="0"/>
                <a:ea typeface="黑体" panose="02010609060101010101" pitchFamily="2" charset="-122"/>
              </a:rPr>
              <a:t>征</a:t>
            </a:r>
          </a:p>
        </p:txBody>
      </p:sp>
      <p:sp>
        <p:nvSpPr>
          <p:cNvPr id="63514" name="矩形 63513"/>
          <p:cNvSpPr/>
          <p:nvPr/>
        </p:nvSpPr>
        <p:spPr>
          <a:xfrm>
            <a:off x="9677400" y="2209800"/>
            <a:ext cx="592138" cy="1798638"/>
          </a:xfrm>
          <a:prstGeom prst="rect">
            <a:avLst/>
          </a:prstGeom>
          <a:noFill/>
          <a:ln w="9525">
            <a:noFill/>
          </a:ln>
        </p:spPr>
        <p:txBody>
          <a:bodyPr>
            <a:spAutoFit/>
          </a:bodyPr>
          <a:lstStyle/>
          <a:p>
            <a:pPr eaLnBrk="0" hangingPunct="0"/>
            <a:r>
              <a:rPr lang="zh-CN" altLang="en-US" sz="2800" b="1">
                <a:latin typeface="Arial" panose="020B0604020202020204" pitchFamily="34" charset="0"/>
                <a:ea typeface="黑体" panose="02010609060101010101" pitchFamily="2" charset="-122"/>
              </a:rPr>
              <a:t>结</a:t>
            </a:r>
          </a:p>
          <a:p>
            <a:pPr eaLnBrk="0" hangingPunct="0"/>
            <a:r>
              <a:rPr lang="zh-CN" altLang="en-US" sz="2800" b="1">
                <a:latin typeface="Arial" panose="020B0604020202020204" pitchFamily="34" charset="0"/>
                <a:ea typeface="黑体" panose="02010609060101010101" pitchFamily="2" charset="-122"/>
              </a:rPr>
              <a:t>构</a:t>
            </a:r>
          </a:p>
          <a:p>
            <a:pPr eaLnBrk="0" hangingPunct="0"/>
            <a:r>
              <a:rPr lang="zh-CN" altLang="en-US" sz="2800" b="1">
                <a:latin typeface="Arial" panose="020B0604020202020204" pitchFamily="34" charset="0"/>
                <a:ea typeface="黑体" panose="02010609060101010101" pitchFamily="2" charset="-122"/>
              </a:rPr>
              <a:t>方</a:t>
            </a:r>
          </a:p>
          <a:p>
            <a:pPr eaLnBrk="0" hangingPunct="0"/>
            <a:r>
              <a:rPr lang="zh-CN" altLang="en-US" sz="2800" b="1">
                <a:latin typeface="Arial" panose="020B0604020202020204" pitchFamily="34" charset="0"/>
                <a:ea typeface="黑体" panose="02010609060101010101" pitchFamily="2" charset="-122"/>
              </a:rPr>
              <a:t>法</a:t>
            </a:r>
          </a:p>
        </p:txBody>
      </p:sp>
      <p:sp>
        <p:nvSpPr>
          <p:cNvPr id="63515" name="左大括号 63514"/>
          <p:cNvSpPr/>
          <p:nvPr/>
        </p:nvSpPr>
        <p:spPr>
          <a:xfrm>
            <a:off x="5334000" y="1295400"/>
            <a:ext cx="304800" cy="2819400"/>
          </a:xfrm>
          <a:prstGeom prst="leftBrace">
            <a:avLst>
              <a:gd name="adj1" fmla="val 77083"/>
              <a:gd name="adj2" fmla="val 50000"/>
            </a:avLst>
          </a:prstGeom>
          <a:noFill/>
          <a:ln w="38100" cap="sq" cmpd="sng">
            <a:solidFill>
              <a:srgbClr val="FF0000"/>
            </a:solidFill>
            <a:prstDash val="solid"/>
            <a:headEnd type="none" w="med" len="med"/>
            <a:tailEnd type="none" w="med" len="med"/>
          </a:ln>
        </p:spPr>
        <p:txBody>
          <a:bodyPr wrap="none" anchor="ctr"/>
          <a:lstStyle/>
          <a:p>
            <a:pPr algn="ctr" eaLnBrk="0" hangingPunct="0"/>
            <a:endParaRPr lang="zh-CN" altLang="en-US" dirty="0">
              <a:solidFill>
                <a:srgbClr val="FF3300"/>
              </a:solidFill>
              <a:latin typeface="Arial" panose="020B0604020202020204" pitchFamily="34" charset="0"/>
            </a:endParaRPr>
          </a:p>
        </p:txBody>
      </p:sp>
    </p:spTree>
    <p:extLst>
      <p:ext uri="{BB962C8B-B14F-4D97-AF65-F5344CB8AC3E}">
        <p14:creationId xmlns:p14="http://schemas.microsoft.com/office/powerpoint/2010/main" val="5069377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3490"/>
                                        </p:tgtEl>
                                        <p:attrNameLst>
                                          <p:attrName>style.visibility</p:attrName>
                                        </p:attrNameLst>
                                      </p:cBhvr>
                                      <p:to>
                                        <p:strVal val="visible"/>
                                      </p:to>
                                    </p:set>
                                    <p:anim calcmode="lin" valueType="num">
                                      <p:cBhvr additive="base">
                                        <p:cTn id="7" dur="500" fill="hold"/>
                                        <p:tgtEl>
                                          <p:spTgt spid="63490"/>
                                        </p:tgtEl>
                                        <p:attrNameLst>
                                          <p:attrName>ppt_x</p:attrName>
                                        </p:attrNameLst>
                                      </p:cBhvr>
                                      <p:tavLst>
                                        <p:tav tm="0">
                                          <p:val>
                                            <p:strVal val="#ppt_x"/>
                                          </p:val>
                                        </p:tav>
                                        <p:tav tm="100000">
                                          <p:val>
                                            <p:strVal val="#ppt_x"/>
                                          </p:val>
                                        </p:tav>
                                      </p:tavLst>
                                    </p:anim>
                                    <p:anim calcmode="lin" valueType="num">
                                      <p:cBhvr additive="base">
                                        <p:cTn id="8" dur="500" fill="hold"/>
                                        <p:tgtEl>
                                          <p:spTgt spid="6349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63492"/>
                                        </p:tgtEl>
                                        <p:attrNameLst>
                                          <p:attrName>style.visibility</p:attrName>
                                        </p:attrNameLst>
                                      </p:cBhvr>
                                      <p:to>
                                        <p:strVal val="visible"/>
                                      </p:to>
                                    </p:set>
                                    <p:animEffect transition="in" filter="box(in)">
                                      <p:cBhvr>
                                        <p:cTn id="13" dur="500"/>
                                        <p:tgtEl>
                                          <p:spTgt spid="63492"/>
                                        </p:tgtEl>
                                      </p:cBhvr>
                                    </p:animEffect>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grpId="0" nodeType="clickEffect">
                                  <p:stCondLst>
                                    <p:cond delay="0"/>
                                  </p:stCondLst>
                                  <p:childTnLst>
                                    <p:set>
                                      <p:cBhvr>
                                        <p:cTn id="17" dur="1" fill="hold">
                                          <p:stCondLst>
                                            <p:cond delay="0"/>
                                          </p:stCondLst>
                                        </p:cTn>
                                        <p:tgtEl>
                                          <p:spTgt spid="63493"/>
                                        </p:tgtEl>
                                        <p:attrNameLst>
                                          <p:attrName>style.visibility</p:attrName>
                                        </p:attrNameLst>
                                      </p:cBhvr>
                                      <p:to>
                                        <p:strVal val="visible"/>
                                      </p:to>
                                    </p:set>
                                    <p:animEffect transition="in" filter="diamond(in)">
                                      <p:cBhvr>
                                        <p:cTn id="18" dur="500"/>
                                        <p:tgtEl>
                                          <p:spTgt spid="63493"/>
                                        </p:tgtEl>
                                      </p:cBhvr>
                                    </p:animEffect>
                                  </p:childTnLst>
                                </p:cTn>
                              </p:par>
                            </p:childTnLst>
                          </p:cTn>
                        </p:par>
                      </p:childTnLst>
                    </p:cTn>
                  </p:par>
                  <p:par>
                    <p:cTn id="19" fill="hold">
                      <p:stCondLst>
                        <p:cond delay="indefinite"/>
                      </p:stCondLst>
                      <p:childTnLst>
                        <p:par>
                          <p:cTn id="20" fill="hold">
                            <p:stCondLst>
                              <p:cond delay="0"/>
                            </p:stCondLst>
                            <p:childTnLst>
                              <p:par>
                                <p:cTn id="21" presetID="5" presetClass="entr" presetSubtype="10" fill="hold" grpId="0" nodeType="clickEffect">
                                  <p:stCondLst>
                                    <p:cond delay="0"/>
                                  </p:stCondLst>
                                  <p:childTnLst>
                                    <p:set>
                                      <p:cBhvr>
                                        <p:cTn id="22" dur="1" fill="hold">
                                          <p:stCondLst>
                                            <p:cond delay="0"/>
                                          </p:stCondLst>
                                        </p:cTn>
                                        <p:tgtEl>
                                          <p:spTgt spid="63494"/>
                                        </p:tgtEl>
                                        <p:attrNameLst>
                                          <p:attrName>style.visibility</p:attrName>
                                        </p:attrNameLst>
                                      </p:cBhvr>
                                      <p:to>
                                        <p:strVal val="visible"/>
                                      </p:to>
                                    </p:set>
                                    <p:animEffect transition="in" filter="checkerboard(across)">
                                      <p:cBhvr>
                                        <p:cTn id="23" dur="500"/>
                                        <p:tgtEl>
                                          <p:spTgt spid="63494"/>
                                        </p:tgtEl>
                                      </p:cBhvr>
                                    </p:animEffect>
                                  </p:childTnLst>
                                </p:cTn>
                              </p:par>
                            </p:childTnLst>
                          </p:cTn>
                        </p:par>
                      </p:childTnLst>
                    </p:cTn>
                  </p:par>
                  <p:par>
                    <p:cTn id="24" fill="hold">
                      <p:stCondLst>
                        <p:cond delay="indefinite"/>
                      </p:stCondLst>
                      <p:childTnLst>
                        <p:par>
                          <p:cTn id="25" fill="hold">
                            <p:stCondLst>
                              <p:cond delay="0"/>
                            </p:stCondLst>
                            <p:childTnLst>
                              <p:par>
                                <p:cTn id="26" presetID="20" presetClass="entr" presetSubtype="0" fill="hold" grpId="0" nodeType="clickEffect">
                                  <p:stCondLst>
                                    <p:cond delay="0"/>
                                  </p:stCondLst>
                                  <p:childTnLst>
                                    <p:set>
                                      <p:cBhvr>
                                        <p:cTn id="27" dur="1" fill="hold">
                                          <p:stCondLst>
                                            <p:cond delay="0"/>
                                          </p:stCondLst>
                                        </p:cTn>
                                        <p:tgtEl>
                                          <p:spTgt spid="63495"/>
                                        </p:tgtEl>
                                        <p:attrNameLst>
                                          <p:attrName>style.visibility</p:attrName>
                                        </p:attrNameLst>
                                      </p:cBhvr>
                                      <p:to>
                                        <p:strVal val="visible"/>
                                      </p:to>
                                    </p:set>
                                    <p:animEffect transition="in" filter="wedge">
                                      <p:cBhvr>
                                        <p:cTn id="28" dur="500"/>
                                        <p:tgtEl>
                                          <p:spTgt spid="63495"/>
                                        </p:tgtEl>
                                      </p:cBhvr>
                                    </p:animEffec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grpId="0" nodeType="clickEffect">
                                  <p:stCondLst>
                                    <p:cond delay="0"/>
                                  </p:stCondLst>
                                  <p:childTnLst>
                                    <p:set>
                                      <p:cBhvr>
                                        <p:cTn id="32" dur="1" fill="hold">
                                          <p:stCondLst>
                                            <p:cond delay="0"/>
                                          </p:stCondLst>
                                        </p:cTn>
                                        <p:tgtEl>
                                          <p:spTgt spid="63496"/>
                                        </p:tgtEl>
                                        <p:attrNameLst>
                                          <p:attrName>style.visibility</p:attrName>
                                        </p:attrNameLst>
                                      </p:cBhvr>
                                      <p:to>
                                        <p:strVal val="visible"/>
                                      </p:to>
                                    </p:set>
                                    <p:animEffect transition="in" filter="randombar(horizontal)">
                                      <p:cBhvr>
                                        <p:cTn id="33" dur="500"/>
                                        <p:tgtEl>
                                          <p:spTgt spid="63496"/>
                                        </p:tgtEl>
                                      </p:cBhvr>
                                    </p:animEffect>
                                  </p:childTnLst>
                                </p:cTn>
                              </p:par>
                            </p:childTnLst>
                          </p:cTn>
                        </p:par>
                      </p:childTnLst>
                    </p:cTn>
                  </p:par>
                  <p:par>
                    <p:cTn id="34" fill="hold">
                      <p:stCondLst>
                        <p:cond delay="indefinite"/>
                      </p:stCondLst>
                      <p:childTnLst>
                        <p:par>
                          <p:cTn id="35" fill="hold">
                            <p:stCondLst>
                              <p:cond delay="0"/>
                            </p:stCondLst>
                            <p:childTnLst>
                              <p:par>
                                <p:cTn id="36" presetID="14" presetClass="entr" presetSubtype="10" fill="hold" grpId="0" nodeType="clickEffect">
                                  <p:stCondLst>
                                    <p:cond delay="0"/>
                                  </p:stCondLst>
                                  <p:childTnLst>
                                    <p:set>
                                      <p:cBhvr>
                                        <p:cTn id="37" dur="1" fill="hold">
                                          <p:stCondLst>
                                            <p:cond delay="0"/>
                                          </p:stCondLst>
                                        </p:cTn>
                                        <p:tgtEl>
                                          <p:spTgt spid="63500"/>
                                        </p:tgtEl>
                                        <p:attrNameLst>
                                          <p:attrName>style.visibility</p:attrName>
                                        </p:attrNameLst>
                                      </p:cBhvr>
                                      <p:to>
                                        <p:strVal val="visible"/>
                                      </p:to>
                                    </p:set>
                                    <p:animEffect transition="in" filter="randombar(horizontal)">
                                      <p:cBhvr>
                                        <p:cTn id="38" dur="500"/>
                                        <p:tgtEl>
                                          <p:spTgt spid="63500"/>
                                        </p:tgtEl>
                                      </p:cBhvr>
                                    </p:animEffect>
                                  </p:childTnLst>
                                </p:cTn>
                              </p:par>
                            </p:childTnLst>
                          </p:cTn>
                        </p:par>
                      </p:childTnLst>
                    </p:cTn>
                  </p:par>
                  <p:par>
                    <p:cTn id="39" fill="hold">
                      <p:stCondLst>
                        <p:cond delay="indefinite"/>
                      </p:stCondLst>
                      <p:childTnLst>
                        <p:par>
                          <p:cTn id="40" fill="hold">
                            <p:stCondLst>
                              <p:cond delay="0"/>
                            </p:stCondLst>
                            <p:childTnLst>
                              <p:par>
                                <p:cTn id="41" presetID="6" presetClass="entr" presetSubtype="16" fill="hold" grpId="0" nodeType="clickEffect">
                                  <p:stCondLst>
                                    <p:cond delay="0"/>
                                  </p:stCondLst>
                                  <p:childTnLst>
                                    <p:set>
                                      <p:cBhvr>
                                        <p:cTn id="42" dur="1" fill="hold">
                                          <p:stCondLst>
                                            <p:cond delay="0"/>
                                          </p:stCondLst>
                                        </p:cTn>
                                        <p:tgtEl>
                                          <p:spTgt spid="63501"/>
                                        </p:tgtEl>
                                        <p:attrNameLst>
                                          <p:attrName>style.visibility</p:attrName>
                                        </p:attrNameLst>
                                      </p:cBhvr>
                                      <p:to>
                                        <p:strVal val="visible"/>
                                      </p:to>
                                    </p:set>
                                    <p:animEffect transition="in" filter="circle(in)">
                                      <p:cBhvr>
                                        <p:cTn id="43" dur="500"/>
                                        <p:tgtEl>
                                          <p:spTgt spid="63501"/>
                                        </p:tgtEl>
                                      </p:cBhvr>
                                    </p:animEffect>
                                  </p:childTnLst>
                                </p:cTn>
                              </p:par>
                            </p:childTnLst>
                          </p:cTn>
                        </p:par>
                      </p:childTnLst>
                    </p:cTn>
                  </p:par>
                  <p:par>
                    <p:cTn id="44" fill="hold">
                      <p:stCondLst>
                        <p:cond delay="indefinite"/>
                      </p:stCondLst>
                      <p:childTnLst>
                        <p:par>
                          <p:cTn id="45" fill="hold">
                            <p:stCondLst>
                              <p:cond delay="0"/>
                            </p:stCondLst>
                            <p:childTnLst>
                              <p:par>
                                <p:cTn id="46" presetID="5" presetClass="entr" presetSubtype="10" fill="hold" grpId="0" nodeType="clickEffect">
                                  <p:stCondLst>
                                    <p:cond delay="0"/>
                                  </p:stCondLst>
                                  <p:childTnLst>
                                    <p:set>
                                      <p:cBhvr>
                                        <p:cTn id="47" dur="1" fill="hold">
                                          <p:stCondLst>
                                            <p:cond delay="0"/>
                                          </p:stCondLst>
                                        </p:cTn>
                                        <p:tgtEl>
                                          <p:spTgt spid="63502"/>
                                        </p:tgtEl>
                                        <p:attrNameLst>
                                          <p:attrName>style.visibility</p:attrName>
                                        </p:attrNameLst>
                                      </p:cBhvr>
                                      <p:to>
                                        <p:strVal val="visible"/>
                                      </p:to>
                                    </p:set>
                                    <p:animEffect transition="in" filter="checkerboard(across)">
                                      <p:cBhvr>
                                        <p:cTn id="48" dur="500"/>
                                        <p:tgtEl>
                                          <p:spTgt spid="63502"/>
                                        </p:tgtEl>
                                      </p:cBhvr>
                                    </p:animEffect>
                                  </p:childTnLst>
                                </p:cTn>
                              </p:par>
                            </p:childTnLst>
                          </p:cTn>
                        </p:par>
                      </p:childTnLst>
                    </p:cTn>
                  </p:par>
                  <p:par>
                    <p:cTn id="49" fill="hold">
                      <p:stCondLst>
                        <p:cond delay="indefinite"/>
                      </p:stCondLst>
                      <p:childTnLst>
                        <p:par>
                          <p:cTn id="50" fill="hold">
                            <p:stCondLst>
                              <p:cond delay="0"/>
                            </p:stCondLst>
                            <p:childTnLst>
                              <p:par>
                                <p:cTn id="51" presetID="6" presetClass="entr" presetSubtype="16" fill="hold" grpId="0" nodeType="clickEffect">
                                  <p:stCondLst>
                                    <p:cond delay="0"/>
                                  </p:stCondLst>
                                  <p:childTnLst>
                                    <p:set>
                                      <p:cBhvr>
                                        <p:cTn id="52" dur="1" fill="hold">
                                          <p:stCondLst>
                                            <p:cond delay="0"/>
                                          </p:stCondLst>
                                        </p:cTn>
                                        <p:tgtEl>
                                          <p:spTgt spid="63503"/>
                                        </p:tgtEl>
                                        <p:attrNameLst>
                                          <p:attrName>style.visibility</p:attrName>
                                        </p:attrNameLst>
                                      </p:cBhvr>
                                      <p:to>
                                        <p:strVal val="visible"/>
                                      </p:to>
                                    </p:set>
                                    <p:animEffect transition="in" filter="circle(in)">
                                      <p:cBhvr>
                                        <p:cTn id="53" dur="500"/>
                                        <p:tgtEl>
                                          <p:spTgt spid="63503"/>
                                        </p:tgtEl>
                                      </p:cBhvr>
                                    </p:animEffect>
                                  </p:childTnLst>
                                </p:cTn>
                              </p:par>
                            </p:childTnLst>
                          </p:cTn>
                        </p:par>
                      </p:childTnLst>
                    </p:cTn>
                  </p:par>
                  <p:par>
                    <p:cTn id="54" fill="hold">
                      <p:stCondLst>
                        <p:cond delay="indefinite"/>
                      </p:stCondLst>
                      <p:childTnLst>
                        <p:par>
                          <p:cTn id="55" fill="hold">
                            <p:stCondLst>
                              <p:cond delay="0"/>
                            </p:stCondLst>
                            <p:childTnLst>
                              <p:par>
                                <p:cTn id="56" presetID="20" presetClass="entr" presetSubtype="0" fill="hold" grpId="0" nodeType="clickEffect">
                                  <p:stCondLst>
                                    <p:cond delay="0"/>
                                  </p:stCondLst>
                                  <p:childTnLst>
                                    <p:set>
                                      <p:cBhvr>
                                        <p:cTn id="57" dur="1" fill="hold">
                                          <p:stCondLst>
                                            <p:cond delay="0"/>
                                          </p:stCondLst>
                                        </p:cTn>
                                        <p:tgtEl>
                                          <p:spTgt spid="63515"/>
                                        </p:tgtEl>
                                        <p:attrNameLst>
                                          <p:attrName>style.visibility</p:attrName>
                                        </p:attrNameLst>
                                      </p:cBhvr>
                                      <p:to>
                                        <p:strVal val="visible"/>
                                      </p:to>
                                    </p:set>
                                    <p:animEffect transition="in" filter="wedge">
                                      <p:cBhvr>
                                        <p:cTn id="58" dur="500"/>
                                        <p:tgtEl>
                                          <p:spTgt spid="63515"/>
                                        </p:tgtEl>
                                      </p:cBhvr>
                                    </p:animEffect>
                                  </p:childTnLst>
                                </p:cTn>
                              </p:par>
                            </p:childTnLst>
                          </p:cTn>
                        </p:par>
                      </p:childTnLst>
                    </p:cTn>
                  </p:par>
                  <p:par>
                    <p:cTn id="59" fill="hold">
                      <p:stCondLst>
                        <p:cond delay="indefinite"/>
                      </p:stCondLst>
                      <p:childTnLst>
                        <p:par>
                          <p:cTn id="60" fill="hold">
                            <p:stCondLst>
                              <p:cond delay="0"/>
                            </p:stCondLst>
                            <p:childTnLst>
                              <p:par>
                                <p:cTn id="61" presetID="14" presetClass="entr" presetSubtype="10" fill="hold" grpId="0" nodeType="clickEffect">
                                  <p:stCondLst>
                                    <p:cond delay="0"/>
                                  </p:stCondLst>
                                  <p:childTnLst>
                                    <p:set>
                                      <p:cBhvr>
                                        <p:cTn id="62" dur="1" fill="hold">
                                          <p:stCondLst>
                                            <p:cond delay="0"/>
                                          </p:stCondLst>
                                        </p:cTn>
                                        <p:tgtEl>
                                          <p:spTgt spid="63497"/>
                                        </p:tgtEl>
                                        <p:attrNameLst>
                                          <p:attrName>style.visibility</p:attrName>
                                        </p:attrNameLst>
                                      </p:cBhvr>
                                      <p:to>
                                        <p:strVal val="visible"/>
                                      </p:to>
                                    </p:set>
                                    <p:animEffect transition="in" filter="randombar(horizontal)">
                                      <p:cBhvr>
                                        <p:cTn id="63" dur="500"/>
                                        <p:tgtEl>
                                          <p:spTgt spid="63497"/>
                                        </p:tgtEl>
                                      </p:cBhvr>
                                    </p:animEffect>
                                  </p:childTnLst>
                                </p:cTn>
                              </p:par>
                            </p:childTnLst>
                          </p:cTn>
                        </p:par>
                      </p:childTnLst>
                    </p:cTn>
                  </p:par>
                  <p:par>
                    <p:cTn id="64" fill="hold">
                      <p:stCondLst>
                        <p:cond delay="indefinite"/>
                      </p:stCondLst>
                      <p:childTnLst>
                        <p:par>
                          <p:cTn id="65" fill="hold">
                            <p:stCondLst>
                              <p:cond delay="0"/>
                            </p:stCondLst>
                            <p:childTnLst>
                              <p:par>
                                <p:cTn id="66" presetID="6" presetClass="entr" presetSubtype="16" fill="hold" grpId="0" nodeType="clickEffect">
                                  <p:stCondLst>
                                    <p:cond delay="0"/>
                                  </p:stCondLst>
                                  <p:childTnLst>
                                    <p:set>
                                      <p:cBhvr>
                                        <p:cTn id="67" dur="1" fill="hold">
                                          <p:stCondLst>
                                            <p:cond delay="0"/>
                                          </p:stCondLst>
                                        </p:cTn>
                                        <p:tgtEl>
                                          <p:spTgt spid="63499"/>
                                        </p:tgtEl>
                                        <p:attrNameLst>
                                          <p:attrName>style.visibility</p:attrName>
                                        </p:attrNameLst>
                                      </p:cBhvr>
                                      <p:to>
                                        <p:strVal val="visible"/>
                                      </p:to>
                                    </p:set>
                                    <p:animEffect transition="in" filter="circle(in)">
                                      <p:cBhvr>
                                        <p:cTn id="68" dur="500"/>
                                        <p:tgtEl>
                                          <p:spTgt spid="63499"/>
                                        </p:tgtEl>
                                      </p:cBhvr>
                                    </p:animEffect>
                                  </p:childTnLst>
                                </p:cTn>
                              </p:par>
                            </p:childTnLst>
                          </p:cTn>
                        </p:par>
                      </p:childTnLst>
                    </p:cTn>
                  </p:par>
                  <p:par>
                    <p:cTn id="69" fill="hold">
                      <p:stCondLst>
                        <p:cond delay="indefinite"/>
                      </p:stCondLst>
                      <p:childTnLst>
                        <p:par>
                          <p:cTn id="70" fill="hold">
                            <p:stCondLst>
                              <p:cond delay="0"/>
                            </p:stCondLst>
                            <p:childTnLst>
                              <p:par>
                                <p:cTn id="71" presetID="6" presetClass="entr" presetSubtype="16" fill="hold" grpId="0" nodeType="clickEffect">
                                  <p:stCondLst>
                                    <p:cond delay="0"/>
                                  </p:stCondLst>
                                  <p:childTnLst>
                                    <p:set>
                                      <p:cBhvr>
                                        <p:cTn id="72" dur="1" fill="hold">
                                          <p:stCondLst>
                                            <p:cond delay="0"/>
                                          </p:stCondLst>
                                        </p:cTn>
                                        <p:tgtEl>
                                          <p:spTgt spid="63498"/>
                                        </p:tgtEl>
                                        <p:attrNameLst>
                                          <p:attrName>style.visibility</p:attrName>
                                        </p:attrNameLst>
                                      </p:cBhvr>
                                      <p:to>
                                        <p:strVal val="visible"/>
                                      </p:to>
                                    </p:set>
                                    <p:animEffect transition="in" filter="circle(in)">
                                      <p:cBhvr>
                                        <p:cTn id="73" dur="500"/>
                                        <p:tgtEl>
                                          <p:spTgt spid="63498"/>
                                        </p:tgtEl>
                                      </p:cBhvr>
                                    </p:animEffect>
                                  </p:childTnLst>
                                </p:cTn>
                              </p:par>
                            </p:childTnLst>
                          </p:cTn>
                        </p:par>
                      </p:childTnLst>
                    </p:cTn>
                  </p:par>
                  <p:par>
                    <p:cTn id="74" fill="hold">
                      <p:stCondLst>
                        <p:cond delay="indefinite"/>
                      </p:stCondLst>
                      <p:childTnLst>
                        <p:par>
                          <p:cTn id="75" fill="hold">
                            <p:stCondLst>
                              <p:cond delay="0"/>
                            </p:stCondLst>
                            <p:childTnLst>
                              <p:par>
                                <p:cTn id="76" presetID="5" presetClass="entr" presetSubtype="10" fill="hold" nodeType="clickEffect">
                                  <p:stCondLst>
                                    <p:cond delay="0"/>
                                  </p:stCondLst>
                                  <p:childTnLst>
                                    <p:set>
                                      <p:cBhvr>
                                        <p:cTn id="77" dur="1" fill="hold">
                                          <p:stCondLst>
                                            <p:cond delay="0"/>
                                          </p:stCondLst>
                                        </p:cTn>
                                        <p:tgtEl>
                                          <p:spTgt spid="63491"/>
                                        </p:tgtEl>
                                        <p:attrNameLst>
                                          <p:attrName>style.visibility</p:attrName>
                                        </p:attrNameLst>
                                      </p:cBhvr>
                                      <p:to>
                                        <p:strVal val="visible"/>
                                      </p:to>
                                    </p:set>
                                    <p:animEffect transition="in" filter="checkerboard(across)">
                                      <p:cBhvr>
                                        <p:cTn id="78" dur="500"/>
                                        <p:tgtEl>
                                          <p:spTgt spid="63491"/>
                                        </p:tgtEl>
                                      </p:cBhvr>
                                    </p:animEffect>
                                  </p:childTnLst>
                                </p:cTn>
                              </p:par>
                            </p:childTnLst>
                          </p:cTn>
                        </p:par>
                      </p:childTnLst>
                    </p:cTn>
                  </p:par>
                  <p:par>
                    <p:cTn id="79" fill="hold">
                      <p:stCondLst>
                        <p:cond delay="indefinite"/>
                      </p:stCondLst>
                      <p:childTnLst>
                        <p:par>
                          <p:cTn id="80" fill="hold">
                            <p:stCondLst>
                              <p:cond delay="0"/>
                            </p:stCondLst>
                            <p:childTnLst>
                              <p:par>
                                <p:cTn id="81" presetID="8" presetClass="entr" presetSubtype="16" fill="hold" grpId="0" nodeType="clickEffect">
                                  <p:stCondLst>
                                    <p:cond delay="0"/>
                                  </p:stCondLst>
                                  <p:childTnLst>
                                    <p:set>
                                      <p:cBhvr>
                                        <p:cTn id="82" dur="1" fill="hold">
                                          <p:stCondLst>
                                            <p:cond delay="0"/>
                                          </p:stCondLst>
                                        </p:cTn>
                                        <p:tgtEl>
                                          <p:spTgt spid="63509"/>
                                        </p:tgtEl>
                                        <p:attrNameLst>
                                          <p:attrName>style.visibility</p:attrName>
                                        </p:attrNameLst>
                                      </p:cBhvr>
                                      <p:to>
                                        <p:strVal val="visible"/>
                                      </p:to>
                                    </p:set>
                                    <p:animEffect transition="in" filter="diamond(in)">
                                      <p:cBhvr>
                                        <p:cTn id="83" dur="500"/>
                                        <p:tgtEl>
                                          <p:spTgt spid="63509"/>
                                        </p:tgtEl>
                                      </p:cBhvr>
                                    </p:animEffect>
                                  </p:childTnLst>
                                </p:cTn>
                              </p:par>
                            </p:childTnLst>
                          </p:cTn>
                        </p:par>
                      </p:childTnLst>
                    </p:cTn>
                  </p:par>
                  <p:par>
                    <p:cTn id="84" fill="hold">
                      <p:stCondLst>
                        <p:cond delay="indefinite"/>
                      </p:stCondLst>
                      <p:childTnLst>
                        <p:par>
                          <p:cTn id="85" fill="hold">
                            <p:stCondLst>
                              <p:cond delay="0"/>
                            </p:stCondLst>
                            <p:childTnLst>
                              <p:par>
                                <p:cTn id="86" presetID="5" presetClass="entr" presetSubtype="10" fill="hold" nodeType="clickEffect">
                                  <p:stCondLst>
                                    <p:cond delay="0"/>
                                  </p:stCondLst>
                                  <p:childTnLst>
                                    <p:set>
                                      <p:cBhvr>
                                        <p:cTn id="87" dur="1" fill="hold">
                                          <p:stCondLst>
                                            <p:cond delay="0"/>
                                          </p:stCondLst>
                                        </p:cTn>
                                        <p:tgtEl>
                                          <p:spTgt spid="63511"/>
                                        </p:tgtEl>
                                        <p:attrNameLst>
                                          <p:attrName>style.visibility</p:attrName>
                                        </p:attrNameLst>
                                      </p:cBhvr>
                                      <p:to>
                                        <p:strVal val="visible"/>
                                      </p:to>
                                    </p:set>
                                    <p:animEffect transition="in" filter="checkerboard(across)">
                                      <p:cBhvr>
                                        <p:cTn id="88" dur="500"/>
                                        <p:tgtEl>
                                          <p:spTgt spid="63511"/>
                                        </p:tgtEl>
                                      </p:cBhvr>
                                    </p:animEffect>
                                  </p:childTnLst>
                                </p:cTn>
                              </p:par>
                            </p:childTnLst>
                          </p:cTn>
                        </p:par>
                      </p:childTnLst>
                    </p:cTn>
                  </p:par>
                  <p:par>
                    <p:cTn id="89" fill="hold">
                      <p:stCondLst>
                        <p:cond delay="indefinite"/>
                      </p:stCondLst>
                      <p:childTnLst>
                        <p:par>
                          <p:cTn id="90" fill="hold">
                            <p:stCondLst>
                              <p:cond delay="0"/>
                            </p:stCondLst>
                            <p:childTnLst>
                              <p:par>
                                <p:cTn id="91" presetID="13" presetClass="entr" presetSubtype="16" fill="hold" grpId="0" nodeType="clickEffect">
                                  <p:stCondLst>
                                    <p:cond delay="0"/>
                                  </p:stCondLst>
                                  <p:childTnLst>
                                    <p:set>
                                      <p:cBhvr>
                                        <p:cTn id="92" dur="1" fill="hold">
                                          <p:stCondLst>
                                            <p:cond delay="0"/>
                                          </p:stCondLst>
                                        </p:cTn>
                                        <p:tgtEl>
                                          <p:spTgt spid="63510"/>
                                        </p:tgtEl>
                                        <p:attrNameLst>
                                          <p:attrName>style.visibility</p:attrName>
                                        </p:attrNameLst>
                                      </p:cBhvr>
                                      <p:to>
                                        <p:strVal val="visible"/>
                                      </p:to>
                                    </p:set>
                                    <p:animEffect transition="in" filter="plus(in)">
                                      <p:cBhvr>
                                        <p:cTn id="93" dur="500"/>
                                        <p:tgtEl>
                                          <p:spTgt spid="63510"/>
                                        </p:tgtEl>
                                      </p:cBhvr>
                                    </p:animEffect>
                                  </p:childTnLst>
                                </p:cTn>
                              </p:par>
                            </p:childTnLst>
                          </p:cTn>
                        </p:par>
                      </p:childTnLst>
                    </p:cTn>
                  </p:par>
                  <p:par>
                    <p:cTn id="94" fill="hold">
                      <p:stCondLst>
                        <p:cond delay="indefinite"/>
                      </p:stCondLst>
                      <p:childTnLst>
                        <p:par>
                          <p:cTn id="95" fill="hold">
                            <p:stCondLst>
                              <p:cond delay="0"/>
                            </p:stCondLst>
                            <p:childTnLst>
                              <p:par>
                                <p:cTn id="96" presetID="20" presetClass="entr" presetSubtype="0" fill="hold" grpId="0" nodeType="clickEffect">
                                  <p:stCondLst>
                                    <p:cond delay="0"/>
                                  </p:stCondLst>
                                  <p:childTnLst>
                                    <p:set>
                                      <p:cBhvr>
                                        <p:cTn id="97" dur="1" fill="hold">
                                          <p:stCondLst>
                                            <p:cond delay="0"/>
                                          </p:stCondLst>
                                        </p:cTn>
                                        <p:tgtEl>
                                          <p:spTgt spid="63513"/>
                                        </p:tgtEl>
                                        <p:attrNameLst>
                                          <p:attrName>style.visibility</p:attrName>
                                        </p:attrNameLst>
                                      </p:cBhvr>
                                      <p:to>
                                        <p:strVal val="visible"/>
                                      </p:to>
                                    </p:set>
                                    <p:animEffect transition="in" filter="wedge">
                                      <p:cBhvr>
                                        <p:cTn id="98" dur="500"/>
                                        <p:tgtEl>
                                          <p:spTgt spid="63513"/>
                                        </p:tgtEl>
                                      </p:cBhvr>
                                    </p:animEffect>
                                  </p:childTnLst>
                                </p:cTn>
                              </p:par>
                            </p:childTnLst>
                          </p:cTn>
                        </p:par>
                      </p:childTnLst>
                    </p:cTn>
                  </p:par>
                  <p:par>
                    <p:cTn id="99" fill="hold">
                      <p:stCondLst>
                        <p:cond delay="indefinite"/>
                      </p:stCondLst>
                      <p:childTnLst>
                        <p:par>
                          <p:cTn id="100" fill="hold">
                            <p:stCondLst>
                              <p:cond delay="0"/>
                            </p:stCondLst>
                            <p:childTnLst>
                              <p:par>
                                <p:cTn id="101" presetID="20" presetClass="entr" presetSubtype="0" fill="hold" nodeType="clickEffect">
                                  <p:stCondLst>
                                    <p:cond delay="0"/>
                                  </p:stCondLst>
                                  <p:childTnLst>
                                    <p:set>
                                      <p:cBhvr>
                                        <p:cTn id="102" dur="1" fill="hold">
                                          <p:stCondLst>
                                            <p:cond delay="0"/>
                                          </p:stCondLst>
                                        </p:cTn>
                                        <p:tgtEl>
                                          <p:spTgt spid="63505"/>
                                        </p:tgtEl>
                                        <p:attrNameLst>
                                          <p:attrName>style.visibility</p:attrName>
                                        </p:attrNameLst>
                                      </p:cBhvr>
                                      <p:to>
                                        <p:strVal val="visible"/>
                                      </p:to>
                                    </p:set>
                                    <p:animEffect transition="in" filter="wedge">
                                      <p:cBhvr>
                                        <p:cTn id="103" dur="500"/>
                                        <p:tgtEl>
                                          <p:spTgt spid="63505"/>
                                        </p:tgtEl>
                                      </p:cBhvr>
                                    </p:animEffect>
                                  </p:childTnLst>
                                </p:cTn>
                              </p:par>
                            </p:childTnLst>
                          </p:cTn>
                        </p:par>
                      </p:childTnLst>
                    </p:cTn>
                  </p:par>
                  <p:par>
                    <p:cTn id="104" fill="hold">
                      <p:stCondLst>
                        <p:cond delay="indefinite"/>
                      </p:stCondLst>
                      <p:childTnLst>
                        <p:par>
                          <p:cTn id="105" fill="hold">
                            <p:stCondLst>
                              <p:cond delay="0"/>
                            </p:stCondLst>
                            <p:childTnLst>
                              <p:par>
                                <p:cTn id="106" presetID="14" presetClass="entr" presetSubtype="10" fill="hold" grpId="0" nodeType="clickEffect">
                                  <p:stCondLst>
                                    <p:cond delay="0"/>
                                  </p:stCondLst>
                                  <p:childTnLst>
                                    <p:set>
                                      <p:cBhvr>
                                        <p:cTn id="107" dur="1" fill="hold">
                                          <p:stCondLst>
                                            <p:cond delay="0"/>
                                          </p:stCondLst>
                                        </p:cTn>
                                        <p:tgtEl>
                                          <p:spTgt spid="63514"/>
                                        </p:tgtEl>
                                        <p:attrNameLst>
                                          <p:attrName>style.visibility</p:attrName>
                                        </p:attrNameLst>
                                      </p:cBhvr>
                                      <p:to>
                                        <p:strVal val="visible"/>
                                      </p:to>
                                    </p:set>
                                    <p:animEffect transition="in" filter="randombar(horizontal)">
                                      <p:cBhvr>
                                        <p:cTn id="108" dur="500"/>
                                        <p:tgtEl>
                                          <p:spTgt spid="63514"/>
                                        </p:tgtEl>
                                      </p:cBhvr>
                                    </p:animEffect>
                                  </p:childTnLst>
                                </p:cTn>
                              </p:par>
                            </p:childTnLst>
                          </p:cTn>
                        </p:par>
                      </p:childTnLst>
                    </p:cTn>
                  </p:par>
                  <p:par>
                    <p:cTn id="109" fill="hold">
                      <p:stCondLst>
                        <p:cond delay="indefinite"/>
                      </p:stCondLst>
                      <p:childTnLst>
                        <p:par>
                          <p:cTn id="110" fill="hold">
                            <p:stCondLst>
                              <p:cond delay="0"/>
                            </p:stCondLst>
                            <p:childTnLst>
                              <p:par>
                                <p:cTn id="111" presetID="6" presetClass="entr" presetSubtype="16" fill="hold" nodeType="clickEffect">
                                  <p:stCondLst>
                                    <p:cond delay="0"/>
                                  </p:stCondLst>
                                  <p:childTnLst>
                                    <p:set>
                                      <p:cBhvr>
                                        <p:cTn id="112" dur="1" fill="hold">
                                          <p:stCondLst>
                                            <p:cond delay="0"/>
                                          </p:stCondLst>
                                        </p:cTn>
                                        <p:tgtEl>
                                          <p:spTgt spid="63508"/>
                                        </p:tgtEl>
                                        <p:attrNameLst>
                                          <p:attrName>style.visibility</p:attrName>
                                        </p:attrNameLst>
                                      </p:cBhvr>
                                      <p:to>
                                        <p:strVal val="visible"/>
                                      </p:to>
                                    </p:set>
                                    <p:animEffect transition="in" filter="circle(in)">
                                      <p:cBhvr>
                                        <p:cTn id="113" dur="500"/>
                                        <p:tgtEl>
                                          <p:spTgt spid="63508"/>
                                        </p:tgtEl>
                                      </p:cBhvr>
                                    </p:animEffect>
                                  </p:childTnLst>
                                </p:cTn>
                              </p:par>
                            </p:childTnLst>
                          </p:cTn>
                        </p:par>
                      </p:childTnLst>
                    </p:cTn>
                  </p:par>
                  <p:par>
                    <p:cTn id="114" fill="hold">
                      <p:stCondLst>
                        <p:cond delay="indefinite"/>
                      </p:stCondLst>
                      <p:childTnLst>
                        <p:par>
                          <p:cTn id="115" fill="hold">
                            <p:stCondLst>
                              <p:cond delay="0"/>
                            </p:stCondLst>
                            <p:childTnLst>
                              <p:par>
                                <p:cTn id="116" presetID="13" presetClass="entr" presetSubtype="16" fill="hold" grpId="0" nodeType="clickEffect">
                                  <p:stCondLst>
                                    <p:cond delay="0"/>
                                  </p:stCondLst>
                                  <p:childTnLst>
                                    <p:set>
                                      <p:cBhvr>
                                        <p:cTn id="117" dur="1" fill="hold">
                                          <p:stCondLst>
                                            <p:cond delay="0"/>
                                          </p:stCondLst>
                                        </p:cTn>
                                        <p:tgtEl>
                                          <p:spTgt spid="63504"/>
                                        </p:tgtEl>
                                        <p:attrNameLst>
                                          <p:attrName>style.visibility</p:attrName>
                                        </p:attrNameLst>
                                      </p:cBhvr>
                                      <p:to>
                                        <p:strVal val="visible"/>
                                      </p:to>
                                    </p:set>
                                    <p:animEffect transition="in" filter="plus(in)">
                                      <p:cBhvr>
                                        <p:cTn id="118" dur="500"/>
                                        <p:tgtEl>
                                          <p:spTgt spid="63504"/>
                                        </p:tgtEl>
                                      </p:cBhvr>
                                    </p:animEffect>
                                  </p:childTnLst>
                                </p:cTn>
                              </p:par>
                            </p:childTnLst>
                          </p:cTn>
                        </p:par>
                      </p:childTnLst>
                    </p:cTn>
                  </p:par>
                  <p:par>
                    <p:cTn id="119" fill="hold">
                      <p:stCondLst>
                        <p:cond delay="indefinite"/>
                      </p:stCondLst>
                      <p:childTnLst>
                        <p:par>
                          <p:cTn id="120" fill="hold">
                            <p:stCondLst>
                              <p:cond delay="0"/>
                            </p:stCondLst>
                            <p:childTnLst>
                              <p:par>
                                <p:cTn id="121" presetID="5" presetClass="entr" presetSubtype="10" fill="hold" grpId="0" nodeType="clickEffect">
                                  <p:stCondLst>
                                    <p:cond delay="0"/>
                                  </p:stCondLst>
                                  <p:childTnLst>
                                    <p:set>
                                      <p:cBhvr>
                                        <p:cTn id="122" dur="1" fill="hold">
                                          <p:stCondLst>
                                            <p:cond delay="0"/>
                                          </p:stCondLst>
                                        </p:cTn>
                                        <p:tgtEl>
                                          <p:spTgt spid="63506"/>
                                        </p:tgtEl>
                                        <p:attrNameLst>
                                          <p:attrName>style.visibility</p:attrName>
                                        </p:attrNameLst>
                                      </p:cBhvr>
                                      <p:to>
                                        <p:strVal val="visible"/>
                                      </p:to>
                                    </p:set>
                                    <p:animEffect transition="in" filter="checkerboard(across)">
                                      <p:cBhvr>
                                        <p:cTn id="123" dur="500"/>
                                        <p:tgtEl>
                                          <p:spTgt spid="63506"/>
                                        </p:tgtEl>
                                      </p:cBhvr>
                                    </p:animEffect>
                                  </p:childTnLst>
                                </p:cTn>
                              </p:par>
                            </p:childTnLst>
                          </p:cTn>
                        </p:par>
                      </p:childTnLst>
                    </p:cTn>
                  </p:par>
                  <p:par>
                    <p:cTn id="124" fill="hold">
                      <p:stCondLst>
                        <p:cond delay="indefinite"/>
                      </p:stCondLst>
                      <p:childTnLst>
                        <p:par>
                          <p:cTn id="125" fill="hold">
                            <p:stCondLst>
                              <p:cond delay="0"/>
                            </p:stCondLst>
                            <p:childTnLst>
                              <p:par>
                                <p:cTn id="126" presetID="8" presetClass="entr" presetSubtype="16" fill="hold" nodeType="clickEffect">
                                  <p:stCondLst>
                                    <p:cond delay="0"/>
                                  </p:stCondLst>
                                  <p:childTnLst>
                                    <p:set>
                                      <p:cBhvr>
                                        <p:cTn id="127" dur="1" fill="hold">
                                          <p:stCondLst>
                                            <p:cond delay="0"/>
                                          </p:stCondLst>
                                        </p:cTn>
                                        <p:tgtEl>
                                          <p:spTgt spid="63512"/>
                                        </p:tgtEl>
                                        <p:attrNameLst>
                                          <p:attrName>style.visibility</p:attrName>
                                        </p:attrNameLst>
                                      </p:cBhvr>
                                      <p:to>
                                        <p:strVal val="visible"/>
                                      </p:to>
                                    </p:set>
                                    <p:animEffect transition="in" filter="diamond(in)">
                                      <p:cBhvr>
                                        <p:cTn id="128" dur="500"/>
                                        <p:tgtEl>
                                          <p:spTgt spid="63512"/>
                                        </p:tgtEl>
                                      </p:cBhvr>
                                    </p:animEffect>
                                  </p:childTnLst>
                                </p:cTn>
                              </p:par>
                            </p:childTnLst>
                          </p:cTn>
                        </p:par>
                      </p:childTnLst>
                    </p:cTn>
                  </p:par>
                  <p:par>
                    <p:cTn id="129" fill="hold">
                      <p:stCondLst>
                        <p:cond delay="indefinite"/>
                      </p:stCondLst>
                      <p:childTnLst>
                        <p:par>
                          <p:cTn id="130" fill="hold">
                            <p:stCondLst>
                              <p:cond delay="0"/>
                            </p:stCondLst>
                            <p:childTnLst>
                              <p:par>
                                <p:cTn id="131" presetID="14" presetClass="entr" presetSubtype="10" fill="hold" grpId="0" nodeType="clickEffect">
                                  <p:stCondLst>
                                    <p:cond delay="0"/>
                                  </p:stCondLst>
                                  <p:childTnLst>
                                    <p:set>
                                      <p:cBhvr>
                                        <p:cTn id="132" dur="1" fill="hold">
                                          <p:stCondLst>
                                            <p:cond delay="0"/>
                                          </p:stCondLst>
                                        </p:cTn>
                                        <p:tgtEl>
                                          <p:spTgt spid="63507"/>
                                        </p:tgtEl>
                                        <p:attrNameLst>
                                          <p:attrName>style.visibility</p:attrName>
                                        </p:attrNameLst>
                                      </p:cBhvr>
                                      <p:to>
                                        <p:strVal val="visible"/>
                                      </p:to>
                                    </p:set>
                                    <p:animEffect transition="in" filter="randombar(horizontal)">
                                      <p:cBhvr>
                                        <p:cTn id="133" dur="500"/>
                                        <p:tgtEl>
                                          <p:spTgt spid="635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0" grpId="0"/>
      <p:bldP spid="63492" grpId="0"/>
      <p:bldP spid="63493" grpId="0"/>
      <p:bldP spid="63494" grpId="0"/>
      <p:bldP spid="63495" grpId="0"/>
      <p:bldP spid="63496" grpId="0"/>
      <p:bldP spid="63497" grpId="0"/>
      <p:bldP spid="63498" grpId="0"/>
      <p:bldP spid="63499" grpId="0" animBg="1"/>
      <p:bldP spid="63500" grpId="0"/>
      <p:bldP spid="63501" grpId="0"/>
      <p:bldP spid="63502" grpId="0"/>
      <p:bldP spid="63503" grpId="0"/>
      <p:bldP spid="63504" grpId="0"/>
      <p:bldP spid="63506" grpId="0"/>
      <p:bldP spid="63507" grpId="0"/>
      <p:bldP spid="63509" grpId="0"/>
      <p:bldP spid="63510" grpId="0"/>
      <p:bldP spid="63513" grpId="0"/>
      <p:bldP spid="63514" grpId="0"/>
      <p:bldP spid="6351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15237" y="1607382"/>
            <a:ext cx="8932985" cy="1200329"/>
          </a:xfrm>
          <a:prstGeom prst="rect">
            <a:avLst/>
          </a:prstGeom>
          <a:noFill/>
        </p:spPr>
        <p:txBody>
          <a:bodyPr wrap="square" rtlCol="0">
            <a:spAutoFit/>
          </a:bodyPr>
          <a:lstStyle/>
          <a:p>
            <a:r>
              <a:rPr lang="zh-CN" altLang="en-US" sz="3600" dirty="0">
                <a:solidFill>
                  <a:srgbClr val="C00000"/>
                </a:solidFill>
                <a:latin typeface="华文行楷" panose="02010800040101010101" pitchFamily="2" charset="-122"/>
                <a:ea typeface="华文行楷" panose="02010800040101010101" pitchFamily="2" charset="-122"/>
              </a:rPr>
              <a:t> 在介绍了中国建筑的九大特征之后，作者又提出了什么问题？</a:t>
            </a:r>
          </a:p>
        </p:txBody>
      </p:sp>
      <p:sp>
        <p:nvSpPr>
          <p:cNvPr id="3" name="文本框 2"/>
          <p:cNvSpPr txBox="1"/>
          <p:nvPr/>
        </p:nvSpPr>
        <p:spPr>
          <a:xfrm>
            <a:off x="1915237" y="3586023"/>
            <a:ext cx="7438293" cy="1200329"/>
          </a:xfrm>
          <a:prstGeom prst="rect">
            <a:avLst/>
          </a:prstGeom>
          <a:noFill/>
        </p:spPr>
        <p:txBody>
          <a:bodyPr wrap="square" rtlCol="0">
            <a:spAutoFit/>
          </a:bodyPr>
          <a:lstStyle/>
          <a:p>
            <a:r>
              <a:rPr lang="en-US" altLang="zh-CN" sz="3600" dirty="0"/>
              <a:t>1.</a:t>
            </a:r>
            <a:r>
              <a:rPr lang="zh-CN" altLang="en-US" sz="3600" dirty="0"/>
              <a:t>中国建筑的“文法”问题</a:t>
            </a:r>
          </a:p>
          <a:p>
            <a:r>
              <a:rPr lang="en-US" altLang="zh-CN" sz="3600" dirty="0"/>
              <a:t>2.</a:t>
            </a:r>
            <a:r>
              <a:rPr lang="zh-CN" altLang="en-US" sz="3600" dirty="0"/>
              <a:t>各民族建筑之间的“可译性”问题</a:t>
            </a:r>
          </a:p>
        </p:txBody>
      </p:sp>
    </p:spTree>
    <p:extLst>
      <p:ext uri="{BB962C8B-B14F-4D97-AF65-F5344CB8AC3E}">
        <p14:creationId xmlns:p14="http://schemas.microsoft.com/office/powerpoint/2010/main" val="374979837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151020" y="954025"/>
            <a:ext cx="8088923" cy="584775"/>
          </a:xfrm>
          <a:prstGeom prst="rect">
            <a:avLst/>
          </a:prstGeom>
          <a:noFill/>
        </p:spPr>
        <p:txBody>
          <a:bodyPr wrap="square" rtlCol="0">
            <a:spAutoFit/>
          </a:bodyPr>
          <a:lstStyle/>
          <a:p>
            <a:r>
              <a:rPr lang="en-US" altLang="zh-CN" sz="3200" dirty="0">
                <a:solidFill>
                  <a:srgbClr val="C00000"/>
                </a:solidFill>
              </a:rPr>
              <a:t>【</a:t>
            </a:r>
            <a:r>
              <a:rPr lang="zh-CN" altLang="en-US" sz="3200" dirty="0">
                <a:solidFill>
                  <a:srgbClr val="C00000"/>
                </a:solidFill>
              </a:rPr>
              <a:t>建筑的“文法”</a:t>
            </a:r>
            <a:r>
              <a:rPr lang="en-US" altLang="zh-CN" sz="3200" dirty="0">
                <a:solidFill>
                  <a:srgbClr val="C00000"/>
                </a:solidFill>
              </a:rPr>
              <a:t>】</a:t>
            </a:r>
          </a:p>
        </p:txBody>
      </p:sp>
      <p:sp>
        <p:nvSpPr>
          <p:cNvPr id="3" name="文本框 2"/>
          <p:cNvSpPr txBox="1"/>
          <p:nvPr/>
        </p:nvSpPr>
        <p:spPr>
          <a:xfrm>
            <a:off x="1906321" y="2086131"/>
            <a:ext cx="8126321" cy="1384995"/>
          </a:xfrm>
          <a:prstGeom prst="rect">
            <a:avLst/>
          </a:prstGeom>
          <a:noFill/>
        </p:spPr>
        <p:txBody>
          <a:bodyPr wrap="square" rtlCol="0">
            <a:spAutoFit/>
          </a:bodyPr>
          <a:lstStyle/>
          <a:p>
            <a:r>
              <a:rPr lang="zh-CN" altLang="en-US" sz="2800" dirty="0"/>
              <a:t> 是什么</a:t>
            </a:r>
            <a:r>
              <a:rPr lang="en-US" altLang="zh-CN" sz="2800" dirty="0"/>
              <a:t>——</a:t>
            </a:r>
            <a:r>
              <a:rPr lang="zh-CN" altLang="en-US" sz="2800" dirty="0"/>
              <a:t>构件与构件之间，构件和它们的加工处理装饰，个别建筑物和个别建筑物之间，存在着一定的处理方法和相互关系。</a:t>
            </a:r>
          </a:p>
        </p:txBody>
      </p:sp>
      <p:sp>
        <p:nvSpPr>
          <p:cNvPr id="4" name="文本框 3"/>
          <p:cNvSpPr txBox="1"/>
          <p:nvPr/>
        </p:nvSpPr>
        <p:spPr>
          <a:xfrm>
            <a:off x="1906322" y="4018457"/>
            <a:ext cx="7907380" cy="1815882"/>
          </a:xfrm>
          <a:prstGeom prst="rect">
            <a:avLst/>
          </a:prstGeom>
          <a:noFill/>
        </p:spPr>
        <p:txBody>
          <a:bodyPr wrap="square" rtlCol="0">
            <a:spAutoFit/>
          </a:bodyPr>
          <a:lstStyle/>
          <a:p>
            <a:r>
              <a:rPr lang="zh-CN" altLang="en-US" sz="2800" dirty="0"/>
              <a:t>从哪来</a:t>
            </a:r>
            <a:r>
              <a:rPr lang="en-US" altLang="zh-CN" sz="2800" dirty="0"/>
              <a:t>——</a:t>
            </a:r>
            <a:r>
              <a:rPr lang="zh-CN" altLang="en-US" sz="2800" dirty="0"/>
              <a:t>它们从世世代代的劳动人民在长期建筑活动的实践中所累积的经验中提炼出来，经过千百年的考验，而普遍地受到承认而遵守的规则和惯例。</a:t>
            </a:r>
          </a:p>
        </p:txBody>
      </p:sp>
    </p:spTree>
    <p:extLst>
      <p:ext uri="{BB962C8B-B14F-4D97-AF65-F5344CB8AC3E}">
        <p14:creationId xmlns:p14="http://schemas.microsoft.com/office/powerpoint/2010/main" val="197781244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9698" name="表格 29697"/>
          <p:cNvGraphicFramePr/>
          <p:nvPr>
            <p:extLst>
              <p:ext uri="{D42A27DB-BD31-4B8C-83A1-F6EECF244321}">
                <p14:modId xmlns:p14="http://schemas.microsoft.com/office/powerpoint/2010/main" val="3020635904"/>
              </p:ext>
            </p:extLst>
          </p:nvPr>
        </p:nvGraphicFramePr>
        <p:xfrm>
          <a:off x="2063751" y="964670"/>
          <a:ext cx="7921625" cy="3336874"/>
        </p:xfrm>
        <a:graphic>
          <a:graphicData uri="http://schemas.openxmlformats.org/drawingml/2006/table">
            <a:tbl>
              <a:tblPr/>
              <a:tblGrid>
                <a:gridCol w="2401888"/>
                <a:gridCol w="5519737"/>
              </a:tblGrid>
              <a:tr h="639763">
                <a:tc>
                  <a:txBody>
                    <a:bodyPr/>
                    <a:lstStyle>
                      <a:lvl1pPr marL="342900" lvl="0" indent="-342900" algn="l" defTabSz="914400" eaLnBrk="1" fontAlgn="base" latinLnBrk="0" hangingPunct="1">
                        <a:lnSpc>
                          <a:spcPct val="100000"/>
                        </a:lnSpc>
                        <a:spcBef>
                          <a:spcPct val="20000"/>
                        </a:spcBef>
                        <a:spcAft>
                          <a:spcPct val="0"/>
                        </a:spcAft>
                        <a:buClrTx/>
                        <a:buSzTx/>
                        <a:buFontTx/>
                        <a:buChar char="•"/>
                        <a:defRPr sz="1800" u="none" kern="1200" baseline="0">
                          <a:solidFill>
                            <a:schemeClr val="tx1"/>
                          </a:solidFill>
                          <a:latin typeface="Eras Demi ITC" pitchFamily="2" charset="0"/>
                          <a:ea typeface="微软雅黑" panose="020B0503020204020204" pitchFamily="2" charset="-122"/>
                        </a:defRPr>
                      </a:lvl1pPr>
                      <a:lvl2pPr marL="742950" lvl="1" indent="-285750" algn="l" defTabSz="914400" eaLnBrk="1" fontAlgn="base" latinLnBrk="0" hangingPunct="1">
                        <a:lnSpc>
                          <a:spcPct val="100000"/>
                        </a:lnSpc>
                        <a:spcBef>
                          <a:spcPct val="20000"/>
                        </a:spcBef>
                        <a:spcAft>
                          <a:spcPct val="0"/>
                        </a:spcAft>
                        <a:buClrTx/>
                        <a:buSzTx/>
                        <a:buFontTx/>
                        <a:buChar char="•"/>
                        <a:defRPr sz="1600" b="0" i="0" u="none" kern="1200" baseline="0">
                          <a:solidFill>
                            <a:schemeClr val="tx1"/>
                          </a:solidFill>
                          <a:latin typeface="Eras Demi ITC" pitchFamily="2" charset="0"/>
                          <a:ea typeface="微软雅黑" panose="020B0503020204020204" pitchFamily="2" charset="-122"/>
                        </a:defRPr>
                      </a:lvl2pPr>
                      <a:lvl3pPr marL="1143000" lvl="2" indent="-228600" algn="l" defTabSz="914400" eaLnBrk="1" fontAlgn="base" latinLnBrk="0" hangingPunct="1">
                        <a:lnSpc>
                          <a:spcPct val="100000"/>
                        </a:lnSpc>
                        <a:spcBef>
                          <a:spcPct val="20000"/>
                        </a:spcBef>
                        <a:spcAft>
                          <a:spcPct val="0"/>
                        </a:spcAft>
                        <a:buClrTx/>
                        <a:buSzTx/>
                        <a:buFontTx/>
                        <a:buChar char="•"/>
                        <a:defRPr sz="1400" b="0" i="0" u="none" kern="1200" baseline="0">
                          <a:solidFill>
                            <a:schemeClr val="tx1"/>
                          </a:solidFill>
                          <a:latin typeface="Eras Demi ITC" pitchFamily="2" charset="0"/>
                          <a:ea typeface="微软雅黑" panose="020B0503020204020204" pitchFamily="2" charset="-122"/>
                        </a:defRPr>
                      </a:lvl3pPr>
                      <a:lvl4pPr marL="1600200" lvl="3" indent="-228600" algn="l" defTabSz="914400" eaLnBrk="1" fontAlgn="base" latinLnBrk="0" hangingPunct="1">
                        <a:lnSpc>
                          <a:spcPct val="100000"/>
                        </a:lnSpc>
                        <a:spcBef>
                          <a:spcPct val="20000"/>
                        </a:spcBef>
                        <a:spcAft>
                          <a:spcPct val="0"/>
                        </a:spcAft>
                        <a:buClrTx/>
                        <a:buSzTx/>
                        <a:buFontTx/>
                        <a:buChar char="•"/>
                        <a:defRPr sz="1200" b="0" i="0" u="none" kern="1200" baseline="0">
                          <a:solidFill>
                            <a:schemeClr val="tx1"/>
                          </a:solidFill>
                          <a:latin typeface="Eras Demi ITC" pitchFamily="2" charset="0"/>
                          <a:ea typeface="微软雅黑" panose="020B0503020204020204" pitchFamily="2" charset="-122"/>
                        </a:defRPr>
                      </a:lvl4pPr>
                      <a:lvl5pPr marL="2057400" lvl="4" indent="-228600" algn="l" defTabSz="914400" eaLnBrk="1" fontAlgn="base" latinLnBrk="0" hangingPunct="1">
                        <a:lnSpc>
                          <a:spcPct val="100000"/>
                        </a:lnSpc>
                        <a:spcBef>
                          <a:spcPct val="20000"/>
                        </a:spcBef>
                        <a:spcAft>
                          <a:spcPct val="0"/>
                        </a:spcAft>
                        <a:buClrTx/>
                        <a:buSzTx/>
                        <a:buFontTx/>
                        <a:buChar char="•"/>
                        <a:defRPr sz="1200" b="0" i="0" u="none" kern="1200" baseline="0">
                          <a:solidFill>
                            <a:schemeClr val="tx1"/>
                          </a:solidFill>
                          <a:latin typeface="Eras Demi ITC" pitchFamily="2" charset="0"/>
                          <a:ea typeface="微软雅黑" panose="020B0503020204020204" pitchFamily="2" charset="-122"/>
                        </a:defRPr>
                      </a:lvl5pPr>
                    </a:lstStyle>
                    <a:p>
                      <a:pPr marL="0" lvl="0" indent="0">
                        <a:buNone/>
                      </a:pPr>
                      <a:r>
                        <a:rPr lang="zh-CN" altLang="en-US" sz="2400" b="1" dirty="0">
                          <a:ea typeface="黑体" panose="02010609060101010101" pitchFamily="2" charset="-122"/>
                        </a:rPr>
                        <a:t>语言和文字</a:t>
                      </a: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lrTx/>
                        <a:buSzTx/>
                        <a:buFontTx/>
                        <a:buChar char="•"/>
                        <a:defRPr sz="1800" u="none" kern="1200" baseline="0">
                          <a:solidFill>
                            <a:schemeClr val="tx1"/>
                          </a:solidFill>
                          <a:latin typeface="Eras Demi ITC" pitchFamily="2" charset="0"/>
                          <a:ea typeface="微软雅黑" panose="020B0503020204020204" pitchFamily="2" charset="-122"/>
                        </a:defRPr>
                      </a:lvl1pPr>
                      <a:lvl2pPr marL="742950" lvl="1" indent="-285750" algn="l" defTabSz="914400" eaLnBrk="1" fontAlgn="base" latinLnBrk="0" hangingPunct="1">
                        <a:lnSpc>
                          <a:spcPct val="100000"/>
                        </a:lnSpc>
                        <a:spcBef>
                          <a:spcPct val="20000"/>
                        </a:spcBef>
                        <a:spcAft>
                          <a:spcPct val="0"/>
                        </a:spcAft>
                        <a:buClrTx/>
                        <a:buSzTx/>
                        <a:buFontTx/>
                        <a:buChar char="•"/>
                        <a:defRPr sz="1600" b="0" i="0" u="none" kern="1200" baseline="0">
                          <a:solidFill>
                            <a:schemeClr val="tx1"/>
                          </a:solidFill>
                          <a:latin typeface="Eras Demi ITC" pitchFamily="2" charset="0"/>
                          <a:ea typeface="微软雅黑" panose="020B0503020204020204" pitchFamily="2" charset="-122"/>
                        </a:defRPr>
                      </a:lvl2pPr>
                      <a:lvl3pPr marL="1143000" lvl="2" indent="-228600" algn="l" defTabSz="914400" eaLnBrk="1" fontAlgn="base" latinLnBrk="0" hangingPunct="1">
                        <a:lnSpc>
                          <a:spcPct val="100000"/>
                        </a:lnSpc>
                        <a:spcBef>
                          <a:spcPct val="20000"/>
                        </a:spcBef>
                        <a:spcAft>
                          <a:spcPct val="0"/>
                        </a:spcAft>
                        <a:buClrTx/>
                        <a:buSzTx/>
                        <a:buFontTx/>
                        <a:buChar char="•"/>
                        <a:defRPr sz="1400" b="0" i="0" u="none" kern="1200" baseline="0">
                          <a:solidFill>
                            <a:schemeClr val="tx1"/>
                          </a:solidFill>
                          <a:latin typeface="Eras Demi ITC" pitchFamily="2" charset="0"/>
                          <a:ea typeface="微软雅黑" panose="020B0503020204020204" pitchFamily="2" charset="-122"/>
                        </a:defRPr>
                      </a:lvl3pPr>
                      <a:lvl4pPr marL="1600200" lvl="3" indent="-228600" algn="l" defTabSz="914400" eaLnBrk="1" fontAlgn="base" latinLnBrk="0" hangingPunct="1">
                        <a:lnSpc>
                          <a:spcPct val="100000"/>
                        </a:lnSpc>
                        <a:spcBef>
                          <a:spcPct val="20000"/>
                        </a:spcBef>
                        <a:spcAft>
                          <a:spcPct val="0"/>
                        </a:spcAft>
                        <a:buClrTx/>
                        <a:buSzTx/>
                        <a:buFontTx/>
                        <a:buChar char="•"/>
                        <a:defRPr sz="1200" b="0" i="0" u="none" kern="1200" baseline="0">
                          <a:solidFill>
                            <a:schemeClr val="tx1"/>
                          </a:solidFill>
                          <a:latin typeface="Eras Demi ITC" pitchFamily="2" charset="0"/>
                          <a:ea typeface="微软雅黑" panose="020B0503020204020204" pitchFamily="2" charset="-122"/>
                        </a:defRPr>
                      </a:lvl4pPr>
                      <a:lvl5pPr marL="2057400" lvl="4" indent="-228600" algn="l" defTabSz="914400" eaLnBrk="1" fontAlgn="base" latinLnBrk="0" hangingPunct="1">
                        <a:lnSpc>
                          <a:spcPct val="100000"/>
                        </a:lnSpc>
                        <a:spcBef>
                          <a:spcPct val="20000"/>
                        </a:spcBef>
                        <a:spcAft>
                          <a:spcPct val="0"/>
                        </a:spcAft>
                        <a:buClrTx/>
                        <a:buSzTx/>
                        <a:buFontTx/>
                        <a:buChar char="•"/>
                        <a:defRPr sz="1200" b="0" i="0" u="none" kern="1200" baseline="0">
                          <a:solidFill>
                            <a:schemeClr val="tx1"/>
                          </a:solidFill>
                          <a:latin typeface="Eras Demi ITC" pitchFamily="2" charset="0"/>
                          <a:ea typeface="微软雅黑" panose="020B0503020204020204" pitchFamily="2" charset="-122"/>
                        </a:defRPr>
                      </a:lvl5pPr>
                    </a:lstStyle>
                    <a:p>
                      <a:pPr marL="0" lvl="0" indent="0">
                        <a:buNone/>
                      </a:pPr>
                      <a:r>
                        <a:rPr lang="en-US" altLang="zh-CN" sz="3600" b="1">
                          <a:ea typeface="黑体" panose="02010609060101010101" pitchFamily="2" charset="-122"/>
                        </a:rPr>
                        <a:t>  </a:t>
                      </a:r>
                      <a:r>
                        <a:rPr lang="zh-CN" altLang="en-US" sz="2400" b="1">
                          <a:ea typeface="黑体" panose="02010609060101010101" pitchFamily="2" charset="-122"/>
                        </a:rPr>
                        <a:t>建筑学</a:t>
                      </a: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562081">
                <a:tc>
                  <a:txBody>
                    <a:bodyPr/>
                    <a:lstStyle>
                      <a:lvl1pPr marL="342900" lvl="0" indent="-342900" algn="l" defTabSz="914400" eaLnBrk="1" fontAlgn="base" latinLnBrk="0" hangingPunct="1">
                        <a:lnSpc>
                          <a:spcPct val="100000"/>
                        </a:lnSpc>
                        <a:spcBef>
                          <a:spcPct val="20000"/>
                        </a:spcBef>
                        <a:spcAft>
                          <a:spcPct val="0"/>
                        </a:spcAft>
                        <a:buClrTx/>
                        <a:buSzTx/>
                        <a:buFontTx/>
                        <a:buChar char="•"/>
                        <a:defRPr sz="1800" u="none" kern="1200" baseline="0">
                          <a:solidFill>
                            <a:schemeClr val="tx1"/>
                          </a:solidFill>
                          <a:latin typeface="Eras Demi ITC" pitchFamily="2" charset="0"/>
                          <a:ea typeface="微软雅黑" panose="020B0503020204020204" pitchFamily="2" charset="-122"/>
                        </a:defRPr>
                      </a:lvl1pPr>
                      <a:lvl2pPr marL="742950" lvl="1" indent="-285750" algn="l" defTabSz="914400" eaLnBrk="1" fontAlgn="base" latinLnBrk="0" hangingPunct="1">
                        <a:lnSpc>
                          <a:spcPct val="100000"/>
                        </a:lnSpc>
                        <a:spcBef>
                          <a:spcPct val="20000"/>
                        </a:spcBef>
                        <a:spcAft>
                          <a:spcPct val="0"/>
                        </a:spcAft>
                        <a:buClrTx/>
                        <a:buSzTx/>
                        <a:buFontTx/>
                        <a:buChar char="•"/>
                        <a:defRPr sz="1600" b="0" i="0" u="none" kern="1200" baseline="0">
                          <a:solidFill>
                            <a:schemeClr val="tx1"/>
                          </a:solidFill>
                          <a:latin typeface="Eras Demi ITC" pitchFamily="2" charset="0"/>
                          <a:ea typeface="微软雅黑" panose="020B0503020204020204" pitchFamily="2" charset="-122"/>
                        </a:defRPr>
                      </a:lvl2pPr>
                      <a:lvl3pPr marL="1143000" lvl="2" indent="-228600" algn="l" defTabSz="914400" eaLnBrk="1" fontAlgn="base" latinLnBrk="0" hangingPunct="1">
                        <a:lnSpc>
                          <a:spcPct val="100000"/>
                        </a:lnSpc>
                        <a:spcBef>
                          <a:spcPct val="20000"/>
                        </a:spcBef>
                        <a:spcAft>
                          <a:spcPct val="0"/>
                        </a:spcAft>
                        <a:buClrTx/>
                        <a:buSzTx/>
                        <a:buFontTx/>
                        <a:buChar char="•"/>
                        <a:defRPr sz="1400" b="0" i="0" u="none" kern="1200" baseline="0">
                          <a:solidFill>
                            <a:schemeClr val="tx1"/>
                          </a:solidFill>
                          <a:latin typeface="Eras Demi ITC" pitchFamily="2" charset="0"/>
                          <a:ea typeface="微软雅黑" panose="020B0503020204020204" pitchFamily="2" charset="-122"/>
                        </a:defRPr>
                      </a:lvl3pPr>
                      <a:lvl4pPr marL="1600200" lvl="3" indent="-228600" algn="l" defTabSz="914400" eaLnBrk="1" fontAlgn="base" latinLnBrk="0" hangingPunct="1">
                        <a:lnSpc>
                          <a:spcPct val="100000"/>
                        </a:lnSpc>
                        <a:spcBef>
                          <a:spcPct val="20000"/>
                        </a:spcBef>
                        <a:spcAft>
                          <a:spcPct val="0"/>
                        </a:spcAft>
                        <a:buClrTx/>
                        <a:buSzTx/>
                        <a:buFontTx/>
                        <a:buChar char="•"/>
                        <a:defRPr sz="1200" b="0" i="0" u="none" kern="1200" baseline="0">
                          <a:solidFill>
                            <a:schemeClr val="tx1"/>
                          </a:solidFill>
                          <a:latin typeface="Eras Demi ITC" pitchFamily="2" charset="0"/>
                          <a:ea typeface="微软雅黑" panose="020B0503020204020204" pitchFamily="2" charset="-122"/>
                        </a:defRPr>
                      </a:lvl4pPr>
                      <a:lvl5pPr marL="2057400" lvl="4" indent="-228600" algn="l" defTabSz="914400" eaLnBrk="1" fontAlgn="base" latinLnBrk="0" hangingPunct="1">
                        <a:lnSpc>
                          <a:spcPct val="100000"/>
                        </a:lnSpc>
                        <a:spcBef>
                          <a:spcPct val="20000"/>
                        </a:spcBef>
                        <a:spcAft>
                          <a:spcPct val="0"/>
                        </a:spcAft>
                        <a:buClrTx/>
                        <a:buSzTx/>
                        <a:buFontTx/>
                        <a:buChar char="•"/>
                        <a:defRPr sz="1200" b="0" i="0" u="none" kern="1200" baseline="0">
                          <a:solidFill>
                            <a:schemeClr val="tx1"/>
                          </a:solidFill>
                          <a:latin typeface="Eras Demi ITC" pitchFamily="2" charset="0"/>
                          <a:ea typeface="微软雅黑" panose="020B0503020204020204" pitchFamily="2" charset="-122"/>
                        </a:defRPr>
                      </a:lvl5pPr>
                    </a:lstStyle>
                    <a:p>
                      <a:pPr marL="0" lvl="0" indent="0">
                        <a:buNone/>
                      </a:pPr>
                      <a:r>
                        <a:rPr lang="zh-CN" altLang="en-US" sz="2400" b="1" dirty="0">
                          <a:ea typeface="黑体" panose="02010609060101010101" pitchFamily="2" charset="-122"/>
                        </a:rPr>
                        <a:t>文章</a:t>
                      </a: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lrTx/>
                        <a:buSzTx/>
                        <a:buFontTx/>
                        <a:buChar char="•"/>
                        <a:defRPr sz="1800" u="none" kern="1200" baseline="0">
                          <a:solidFill>
                            <a:schemeClr val="tx1"/>
                          </a:solidFill>
                          <a:latin typeface="Eras Demi ITC" pitchFamily="2" charset="0"/>
                          <a:ea typeface="微软雅黑" panose="020B0503020204020204" pitchFamily="2" charset="-122"/>
                        </a:defRPr>
                      </a:lvl1pPr>
                      <a:lvl2pPr marL="742950" lvl="1" indent="-285750" algn="l" defTabSz="914400" eaLnBrk="1" fontAlgn="base" latinLnBrk="0" hangingPunct="1">
                        <a:lnSpc>
                          <a:spcPct val="100000"/>
                        </a:lnSpc>
                        <a:spcBef>
                          <a:spcPct val="20000"/>
                        </a:spcBef>
                        <a:spcAft>
                          <a:spcPct val="0"/>
                        </a:spcAft>
                        <a:buClrTx/>
                        <a:buSzTx/>
                        <a:buFontTx/>
                        <a:buChar char="•"/>
                        <a:defRPr sz="1600" b="0" i="0" u="none" kern="1200" baseline="0">
                          <a:solidFill>
                            <a:schemeClr val="tx1"/>
                          </a:solidFill>
                          <a:latin typeface="Eras Demi ITC" pitchFamily="2" charset="0"/>
                          <a:ea typeface="微软雅黑" panose="020B0503020204020204" pitchFamily="2" charset="-122"/>
                        </a:defRPr>
                      </a:lvl2pPr>
                      <a:lvl3pPr marL="1143000" lvl="2" indent="-228600" algn="l" defTabSz="914400" eaLnBrk="1" fontAlgn="base" latinLnBrk="0" hangingPunct="1">
                        <a:lnSpc>
                          <a:spcPct val="100000"/>
                        </a:lnSpc>
                        <a:spcBef>
                          <a:spcPct val="20000"/>
                        </a:spcBef>
                        <a:spcAft>
                          <a:spcPct val="0"/>
                        </a:spcAft>
                        <a:buClrTx/>
                        <a:buSzTx/>
                        <a:buFontTx/>
                        <a:buChar char="•"/>
                        <a:defRPr sz="1400" b="0" i="0" u="none" kern="1200" baseline="0">
                          <a:solidFill>
                            <a:schemeClr val="tx1"/>
                          </a:solidFill>
                          <a:latin typeface="Eras Demi ITC" pitchFamily="2" charset="0"/>
                          <a:ea typeface="微软雅黑" panose="020B0503020204020204" pitchFamily="2" charset="-122"/>
                        </a:defRPr>
                      </a:lvl3pPr>
                      <a:lvl4pPr marL="1600200" lvl="3" indent="-228600" algn="l" defTabSz="914400" eaLnBrk="1" fontAlgn="base" latinLnBrk="0" hangingPunct="1">
                        <a:lnSpc>
                          <a:spcPct val="100000"/>
                        </a:lnSpc>
                        <a:spcBef>
                          <a:spcPct val="20000"/>
                        </a:spcBef>
                        <a:spcAft>
                          <a:spcPct val="0"/>
                        </a:spcAft>
                        <a:buClrTx/>
                        <a:buSzTx/>
                        <a:buFontTx/>
                        <a:buChar char="•"/>
                        <a:defRPr sz="1200" b="0" i="0" u="none" kern="1200" baseline="0">
                          <a:solidFill>
                            <a:schemeClr val="tx1"/>
                          </a:solidFill>
                          <a:latin typeface="Eras Demi ITC" pitchFamily="2" charset="0"/>
                          <a:ea typeface="微软雅黑" panose="020B0503020204020204" pitchFamily="2" charset="-122"/>
                        </a:defRPr>
                      </a:lvl4pPr>
                      <a:lvl5pPr marL="2057400" lvl="4" indent="-228600" algn="l" defTabSz="914400" eaLnBrk="1" fontAlgn="base" latinLnBrk="0" hangingPunct="1">
                        <a:lnSpc>
                          <a:spcPct val="100000"/>
                        </a:lnSpc>
                        <a:spcBef>
                          <a:spcPct val="20000"/>
                        </a:spcBef>
                        <a:spcAft>
                          <a:spcPct val="0"/>
                        </a:spcAft>
                        <a:buClrTx/>
                        <a:buSzTx/>
                        <a:buFontTx/>
                        <a:buChar char="•"/>
                        <a:defRPr sz="1200" b="0" i="0" u="none" kern="1200" baseline="0">
                          <a:solidFill>
                            <a:schemeClr val="tx1"/>
                          </a:solidFill>
                          <a:latin typeface="Eras Demi ITC" pitchFamily="2" charset="0"/>
                          <a:ea typeface="微软雅黑" panose="020B0503020204020204" pitchFamily="2" charset="-122"/>
                        </a:defRPr>
                      </a:lvl5pPr>
                    </a:lstStyle>
                    <a:p>
                      <a:pPr marL="0" lvl="0" indent="0">
                        <a:buNone/>
                      </a:pPr>
                      <a:endParaRPr lang="zh-CN" altLang="en-US" sz="3200" b="1">
                        <a:ea typeface="黑体" panose="02010609060101010101" pitchFamily="2" charset="-122"/>
                        <a:sym typeface="Arial" panose="020B0604020202020204" pitchFamily="34" charset="0"/>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544575">
                <a:tc>
                  <a:txBody>
                    <a:bodyPr/>
                    <a:lstStyle>
                      <a:lvl1pPr marL="342900" lvl="0" indent="-342900" algn="l" defTabSz="914400" eaLnBrk="1" fontAlgn="base" latinLnBrk="0" hangingPunct="1">
                        <a:lnSpc>
                          <a:spcPct val="100000"/>
                        </a:lnSpc>
                        <a:spcBef>
                          <a:spcPct val="20000"/>
                        </a:spcBef>
                        <a:spcAft>
                          <a:spcPct val="0"/>
                        </a:spcAft>
                        <a:buClrTx/>
                        <a:buSzTx/>
                        <a:buFontTx/>
                        <a:buChar char="•"/>
                        <a:defRPr sz="1800" u="none" kern="1200" baseline="0">
                          <a:solidFill>
                            <a:schemeClr val="tx1"/>
                          </a:solidFill>
                          <a:latin typeface="Eras Demi ITC" pitchFamily="2" charset="0"/>
                          <a:ea typeface="微软雅黑" panose="020B0503020204020204" pitchFamily="2" charset="-122"/>
                        </a:defRPr>
                      </a:lvl1pPr>
                      <a:lvl2pPr marL="742950" lvl="1" indent="-285750" algn="l" defTabSz="914400" eaLnBrk="1" fontAlgn="base" latinLnBrk="0" hangingPunct="1">
                        <a:lnSpc>
                          <a:spcPct val="100000"/>
                        </a:lnSpc>
                        <a:spcBef>
                          <a:spcPct val="20000"/>
                        </a:spcBef>
                        <a:spcAft>
                          <a:spcPct val="0"/>
                        </a:spcAft>
                        <a:buClrTx/>
                        <a:buSzTx/>
                        <a:buFontTx/>
                        <a:buChar char="•"/>
                        <a:defRPr sz="1600" b="0" i="0" u="none" kern="1200" baseline="0">
                          <a:solidFill>
                            <a:schemeClr val="tx1"/>
                          </a:solidFill>
                          <a:latin typeface="Eras Demi ITC" pitchFamily="2" charset="0"/>
                          <a:ea typeface="微软雅黑" panose="020B0503020204020204" pitchFamily="2" charset="-122"/>
                        </a:defRPr>
                      </a:lvl2pPr>
                      <a:lvl3pPr marL="1143000" lvl="2" indent="-228600" algn="l" defTabSz="914400" eaLnBrk="1" fontAlgn="base" latinLnBrk="0" hangingPunct="1">
                        <a:lnSpc>
                          <a:spcPct val="100000"/>
                        </a:lnSpc>
                        <a:spcBef>
                          <a:spcPct val="20000"/>
                        </a:spcBef>
                        <a:spcAft>
                          <a:spcPct val="0"/>
                        </a:spcAft>
                        <a:buClrTx/>
                        <a:buSzTx/>
                        <a:buFontTx/>
                        <a:buChar char="•"/>
                        <a:defRPr sz="1400" b="0" i="0" u="none" kern="1200" baseline="0">
                          <a:solidFill>
                            <a:schemeClr val="tx1"/>
                          </a:solidFill>
                          <a:latin typeface="Eras Demi ITC" pitchFamily="2" charset="0"/>
                          <a:ea typeface="微软雅黑" panose="020B0503020204020204" pitchFamily="2" charset="-122"/>
                        </a:defRPr>
                      </a:lvl3pPr>
                      <a:lvl4pPr marL="1600200" lvl="3" indent="-228600" algn="l" defTabSz="914400" eaLnBrk="1" fontAlgn="base" latinLnBrk="0" hangingPunct="1">
                        <a:lnSpc>
                          <a:spcPct val="100000"/>
                        </a:lnSpc>
                        <a:spcBef>
                          <a:spcPct val="20000"/>
                        </a:spcBef>
                        <a:spcAft>
                          <a:spcPct val="0"/>
                        </a:spcAft>
                        <a:buClrTx/>
                        <a:buSzTx/>
                        <a:buFontTx/>
                        <a:buChar char="•"/>
                        <a:defRPr sz="1200" b="0" i="0" u="none" kern="1200" baseline="0">
                          <a:solidFill>
                            <a:schemeClr val="tx1"/>
                          </a:solidFill>
                          <a:latin typeface="Eras Demi ITC" pitchFamily="2" charset="0"/>
                          <a:ea typeface="微软雅黑" panose="020B0503020204020204" pitchFamily="2" charset="-122"/>
                        </a:defRPr>
                      </a:lvl4pPr>
                      <a:lvl5pPr marL="2057400" lvl="4" indent="-228600" algn="l" defTabSz="914400" eaLnBrk="1" fontAlgn="base" latinLnBrk="0" hangingPunct="1">
                        <a:lnSpc>
                          <a:spcPct val="100000"/>
                        </a:lnSpc>
                        <a:spcBef>
                          <a:spcPct val="20000"/>
                        </a:spcBef>
                        <a:spcAft>
                          <a:spcPct val="0"/>
                        </a:spcAft>
                        <a:buClrTx/>
                        <a:buSzTx/>
                        <a:buFontTx/>
                        <a:buChar char="•"/>
                        <a:defRPr sz="1200" b="0" i="0" u="none" kern="1200" baseline="0">
                          <a:solidFill>
                            <a:schemeClr val="tx1"/>
                          </a:solidFill>
                          <a:latin typeface="Eras Demi ITC" pitchFamily="2" charset="0"/>
                          <a:ea typeface="微软雅黑" panose="020B0503020204020204" pitchFamily="2" charset="-122"/>
                        </a:defRPr>
                      </a:lvl5pPr>
                    </a:lstStyle>
                    <a:p>
                      <a:pPr marL="0" lvl="0" indent="0">
                        <a:buNone/>
                      </a:pPr>
                      <a:r>
                        <a:rPr lang="zh-CN" altLang="en-US" sz="2400" b="1" dirty="0">
                          <a:ea typeface="黑体" panose="02010609060101010101" pitchFamily="2" charset="-122"/>
                        </a:rPr>
                        <a:t>文法</a:t>
                      </a: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lrTx/>
                        <a:buSzTx/>
                        <a:buFontTx/>
                        <a:buChar char="•"/>
                        <a:defRPr sz="1800" u="none" kern="1200" baseline="0">
                          <a:solidFill>
                            <a:schemeClr val="tx1"/>
                          </a:solidFill>
                          <a:latin typeface="Eras Demi ITC" pitchFamily="2" charset="0"/>
                          <a:ea typeface="微软雅黑" panose="020B0503020204020204" pitchFamily="2" charset="-122"/>
                        </a:defRPr>
                      </a:lvl1pPr>
                      <a:lvl2pPr marL="742950" lvl="1" indent="-285750" algn="l" defTabSz="914400" eaLnBrk="1" fontAlgn="base" latinLnBrk="0" hangingPunct="1">
                        <a:lnSpc>
                          <a:spcPct val="100000"/>
                        </a:lnSpc>
                        <a:spcBef>
                          <a:spcPct val="20000"/>
                        </a:spcBef>
                        <a:spcAft>
                          <a:spcPct val="0"/>
                        </a:spcAft>
                        <a:buClrTx/>
                        <a:buSzTx/>
                        <a:buFontTx/>
                        <a:buChar char="•"/>
                        <a:defRPr sz="1600" b="0" i="0" u="none" kern="1200" baseline="0">
                          <a:solidFill>
                            <a:schemeClr val="tx1"/>
                          </a:solidFill>
                          <a:latin typeface="Eras Demi ITC" pitchFamily="2" charset="0"/>
                          <a:ea typeface="微软雅黑" panose="020B0503020204020204" pitchFamily="2" charset="-122"/>
                        </a:defRPr>
                      </a:lvl2pPr>
                      <a:lvl3pPr marL="1143000" lvl="2" indent="-228600" algn="l" defTabSz="914400" eaLnBrk="1" fontAlgn="base" latinLnBrk="0" hangingPunct="1">
                        <a:lnSpc>
                          <a:spcPct val="100000"/>
                        </a:lnSpc>
                        <a:spcBef>
                          <a:spcPct val="20000"/>
                        </a:spcBef>
                        <a:spcAft>
                          <a:spcPct val="0"/>
                        </a:spcAft>
                        <a:buClrTx/>
                        <a:buSzTx/>
                        <a:buFontTx/>
                        <a:buChar char="•"/>
                        <a:defRPr sz="1400" b="0" i="0" u="none" kern="1200" baseline="0">
                          <a:solidFill>
                            <a:schemeClr val="tx1"/>
                          </a:solidFill>
                          <a:latin typeface="Eras Demi ITC" pitchFamily="2" charset="0"/>
                          <a:ea typeface="微软雅黑" panose="020B0503020204020204" pitchFamily="2" charset="-122"/>
                        </a:defRPr>
                      </a:lvl3pPr>
                      <a:lvl4pPr marL="1600200" lvl="3" indent="-228600" algn="l" defTabSz="914400" eaLnBrk="1" fontAlgn="base" latinLnBrk="0" hangingPunct="1">
                        <a:lnSpc>
                          <a:spcPct val="100000"/>
                        </a:lnSpc>
                        <a:spcBef>
                          <a:spcPct val="20000"/>
                        </a:spcBef>
                        <a:spcAft>
                          <a:spcPct val="0"/>
                        </a:spcAft>
                        <a:buClrTx/>
                        <a:buSzTx/>
                        <a:buFontTx/>
                        <a:buChar char="•"/>
                        <a:defRPr sz="1200" b="0" i="0" u="none" kern="1200" baseline="0">
                          <a:solidFill>
                            <a:schemeClr val="tx1"/>
                          </a:solidFill>
                          <a:latin typeface="Eras Demi ITC" pitchFamily="2" charset="0"/>
                          <a:ea typeface="微软雅黑" panose="020B0503020204020204" pitchFamily="2" charset="-122"/>
                        </a:defRPr>
                      </a:lvl4pPr>
                      <a:lvl5pPr marL="2057400" lvl="4" indent="-228600" algn="l" defTabSz="914400" eaLnBrk="1" fontAlgn="base" latinLnBrk="0" hangingPunct="1">
                        <a:lnSpc>
                          <a:spcPct val="100000"/>
                        </a:lnSpc>
                        <a:spcBef>
                          <a:spcPct val="20000"/>
                        </a:spcBef>
                        <a:spcAft>
                          <a:spcPct val="0"/>
                        </a:spcAft>
                        <a:buClrTx/>
                        <a:buSzTx/>
                        <a:buFontTx/>
                        <a:buChar char="•"/>
                        <a:defRPr sz="1200" b="0" i="0" u="none" kern="1200" baseline="0">
                          <a:solidFill>
                            <a:schemeClr val="tx1"/>
                          </a:solidFill>
                          <a:latin typeface="Eras Demi ITC" pitchFamily="2" charset="0"/>
                          <a:ea typeface="微软雅黑" panose="020B0503020204020204" pitchFamily="2" charset="-122"/>
                        </a:defRPr>
                      </a:lvl5pPr>
                    </a:lstStyle>
                    <a:p>
                      <a:pPr marL="0" lvl="0" indent="0">
                        <a:buNone/>
                      </a:pPr>
                      <a:endParaRPr lang="zh-CN" altLang="en-US" sz="3600" b="1">
                        <a:ea typeface="黑体" panose="02010609060101010101" pitchFamily="2"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502718">
                <a:tc>
                  <a:txBody>
                    <a:bodyPr/>
                    <a:lstStyle>
                      <a:lvl1pPr marL="342900" lvl="0" indent="-342900" algn="l" defTabSz="914400" eaLnBrk="1" fontAlgn="base" latinLnBrk="0" hangingPunct="1">
                        <a:lnSpc>
                          <a:spcPct val="100000"/>
                        </a:lnSpc>
                        <a:spcBef>
                          <a:spcPct val="20000"/>
                        </a:spcBef>
                        <a:spcAft>
                          <a:spcPct val="0"/>
                        </a:spcAft>
                        <a:buClrTx/>
                        <a:buSzTx/>
                        <a:buFontTx/>
                        <a:buChar char="•"/>
                        <a:defRPr sz="1800" u="none" kern="1200" baseline="0">
                          <a:solidFill>
                            <a:schemeClr val="tx1"/>
                          </a:solidFill>
                          <a:latin typeface="Eras Demi ITC" pitchFamily="2" charset="0"/>
                          <a:ea typeface="微软雅黑" panose="020B0503020204020204" pitchFamily="2" charset="-122"/>
                        </a:defRPr>
                      </a:lvl1pPr>
                      <a:lvl2pPr marL="742950" lvl="1" indent="-285750" algn="l" defTabSz="914400" eaLnBrk="1" fontAlgn="base" latinLnBrk="0" hangingPunct="1">
                        <a:lnSpc>
                          <a:spcPct val="100000"/>
                        </a:lnSpc>
                        <a:spcBef>
                          <a:spcPct val="20000"/>
                        </a:spcBef>
                        <a:spcAft>
                          <a:spcPct val="0"/>
                        </a:spcAft>
                        <a:buClrTx/>
                        <a:buSzTx/>
                        <a:buFontTx/>
                        <a:buChar char="•"/>
                        <a:defRPr sz="1600" b="0" i="0" u="none" kern="1200" baseline="0">
                          <a:solidFill>
                            <a:schemeClr val="tx1"/>
                          </a:solidFill>
                          <a:latin typeface="Eras Demi ITC" pitchFamily="2" charset="0"/>
                          <a:ea typeface="微软雅黑" panose="020B0503020204020204" pitchFamily="2" charset="-122"/>
                        </a:defRPr>
                      </a:lvl2pPr>
                      <a:lvl3pPr marL="1143000" lvl="2" indent="-228600" algn="l" defTabSz="914400" eaLnBrk="1" fontAlgn="base" latinLnBrk="0" hangingPunct="1">
                        <a:lnSpc>
                          <a:spcPct val="100000"/>
                        </a:lnSpc>
                        <a:spcBef>
                          <a:spcPct val="20000"/>
                        </a:spcBef>
                        <a:spcAft>
                          <a:spcPct val="0"/>
                        </a:spcAft>
                        <a:buClrTx/>
                        <a:buSzTx/>
                        <a:buFontTx/>
                        <a:buChar char="•"/>
                        <a:defRPr sz="1400" b="0" i="0" u="none" kern="1200" baseline="0">
                          <a:solidFill>
                            <a:schemeClr val="tx1"/>
                          </a:solidFill>
                          <a:latin typeface="Eras Demi ITC" pitchFamily="2" charset="0"/>
                          <a:ea typeface="微软雅黑" panose="020B0503020204020204" pitchFamily="2" charset="-122"/>
                        </a:defRPr>
                      </a:lvl3pPr>
                      <a:lvl4pPr marL="1600200" lvl="3" indent="-228600" algn="l" defTabSz="914400" eaLnBrk="1" fontAlgn="base" latinLnBrk="0" hangingPunct="1">
                        <a:lnSpc>
                          <a:spcPct val="100000"/>
                        </a:lnSpc>
                        <a:spcBef>
                          <a:spcPct val="20000"/>
                        </a:spcBef>
                        <a:spcAft>
                          <a:spcPct val="0"/>
                        </a:spcAft>
                        <a:buClrTx/>
                        <a:buSzTx/>
                        <a:buFontTx/>
                        <a:buChar char="•"/>
                        <a:defRPr sz="1200" b="0" i="0" u="none" kern="1200" baseline="0">
                          <a:solidFill>
                            <a:schemeClr val="tx1"/>
                          </a:solidFill>
                          <a:latin typeface="Eras Demi ITC" pitchFamily="2" charset="0"/>
                          <a:ea typeface="微软雅黑" panose="020B0503020204020204" pitchFamily="2" charset="-122"/>
                        </a:defRPr>
                      </a:lvl4pPr>
                      <a:lvl5pPr marL="2057400" lvl="4" indent="-228600" algn="l" defTabSz="914400" eaLnBrk="1" fontAlgn="base" latinLnBrk="0" hangingPunct="1">
                        <a:lnSpc>
                          <a:spcPct val="100000"/>
                        </a:lnSpc>
                        <a:spcBef>
                          <a:spcPct val="20000"/>
                        </a:spcBef>
                        <a:spcAft>
                          <a:spcPct val="0"/>
                        </a:spcAft>
                        <a:buClrTx/>
                        <a:buSzTx/>
                        <a:buFontTx/>
                        <a:buChar char="•"/>
                        <a:defRPr sz="1200" b="0" i="0" u="none" kern="1200" baseline="0">
                          <a:solidFill>
                            <a:schemeClr val="tx1"/>
                          </a:solidFill>
                          <a:latin typeface="Eras Demi ITC" pitchFamily="2" charset="0"/>
                          <a:ea typeface="微软雅黑" panose="020B0503020204020204" pitchFamily="2" charset="-122"/>
                        </a:defRPr>
                      </a:lvl5pPr>
                    </a:lstStyle>
                    <a:p>
                      <a:pPr marL="0" lvl="0" indent="0">
                        <a:buNone/>
                      </a:pPr>
                      <a:r>
                        <a:rPr lang="zh-CN" altLang="en-US" sz="2400" b="1" dirty="0">
                          <a:ea typeface="黑体" panose="02010609060101010101" pitchFamily="2" charset="-122"/>
                        </a:rPr>
                        <a:t>词汇</a:t>
                      </a: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lrTx/>
                        <a:buSzTx/>
                        <a:buFontTx/>
                        <a:buChar char="•"/>
                        <a:defRPr sz="1800" u="none" kern="1200" baseline="0">
                          <a:solidFill>
                            <a:schemeClr val="tx1"/>
                          </a:solidFill>
                          <a:latin typeface="Eras Demi ITC" pitchFamily="2" charset="0"/>
                          <a:ea typeface="微软雅黑" panose="020B0503020204020204" pitchFamily="2" charset="-122"/>
                        </a:defRPr>
                      </a:lvl1pPr>
                      <a:lvl2pPr marL="742950" lvl="1" indent="-285750" algn="l" defTabSz="914400" eaLnBrk="1" fontAlgn="base" latinLnBrk="0" hangingPunct="1">
                        <a:lnSpc>
                          <a:spcPct val="100000"/>
                        </a:lnSpc>
                        <a:spcBef>
                          <a:spcPct val="20000"/>
                        </a:spcBef>
                        <a:spcAft>
                          <a:spcPct val="0"/>
                        </a:spcAft>
                        <a:buClrTx/>
                        <a:buSzTx/>
                        <a:buFontTx/>
                        <a:buChar char="•"/>
                        <a:defRPr sz="1600" b="0" i="0" u="none" kern="1200" baseline="0">
                          <a:solidFill>
                            <a:schemeClr val="tx1"/>
                          </a:solidFill>
                          <a:latin typeface="Eras Demi ITC" pitchFamily="2" charset="0"/>
                          <a:ea typeface="微软雅黑" panose="020B0503020204020204" pitchFamily="2" charset="-122"/>
                        </a:defRPr>
                      </a:lvl2pPr>
                      <a:lvl3pPr marL="1143000" lvl="2" indent="-228600" algn="l" defTabSz="914400" eaLnBrk="1" fontAlgn="base" latinLnBrk="0" hangingPunct="1">
                        <a:lnSpc>
                          <a:spcPct val="100000"/>
                        </a:lnSpc>
                        <a:spcBef>
                          <a:spcPct val="20000"/>
                        </a:spcBef>
                        <a:spcAft>
                          <a:spcPct val="0"/>
                        </a:spcAft>
                        <a:buClrTx/>
                        <a:buSzTx/>
                        <a:buFontTx/>
                        <a:buChar char="•"/>
                        <a:defRPr sz="1400" b="0" i="0" u="none" kern="1200" baseline="0">
                          <a:solidFill>
                            <a:schemeClr val="tx1"/>
                          </a:solidFill>
                          <a:latin typeface="Eras Demi ITC" pitchFamily="2" charset="0"/>
                          <a:ea typeface="微软雅黑" panose="020B0503020204020204" pitchFamily="2" charset="-122"/>
                        </a:defRPr>
                      </a:lvl3pPr>
                      <a:lvl4pPr marL="1600200" lvl="3" indent="-228600" algn="l" defTabSz="914400" eaLnBrk="1" fontAlgn="base" latinLnBrk="0" hangingPunct="1">
                        <a:lnSpc>
                          <a:spcPct val="100000"/>
                        </a:lnSpc>
                        <a:spcBef>
                          <a:spcPct val="20000"/>
                        </a:spcBef>
                        <a:spcAft>
                          <a:spcPct val="0"/>
                        </a:spcAft>
                        <a:buClrTx/>
                        <a:buSzTx/>
                        <a:buFontTx/>
                        <a:buChar char="•"/>
                        <a:defRPr sz="1200" b="0" i="0" u="none" kern="1200" baseline="0">
                          <a:solidFill>
                            <a:schemeClr val="tx1"/>
                          </a:solidFill>
                          <a:latin typeface="Eras Demi ITC" pitchFamily="2" charset="0"/>
                          <a:ea typeface="微软雅黑" panose="020B0503020204020204" pitchFamily="2" charset="-122"/>
                        </a:defRPr>
                      </a:lvl4pPr>
                      <a:lvl5pPr marL="2057400" lvl="4" indent="-228600" algn="l" defTabSz="914400" eaLnBrk="1" fontAlgn="base" latinLnBrk="0" hangingPunct="1">
                        <a:lnSpc>
                          <a:spcPct val="100000"/>
                        </a:lnSpc>
                        <a:spcBef>
                          <a:spcPct val="20000"/>
                        </a:spcBef>
                        <a:spcAft>
                          <a:spcPct val="0"/>
                        </a:spcAft>
                        <a:buClrTx/>
                        <a:buSzTx/>
                        <a:buFontTx/>
                        <a:buChar char="•"/>
                        <a:defRPr sz="1200" b="0" i="0" u="none" kern="1200" baseline="0">
                          <a:solidFill>
                            <a:schemeClr val="tx1"/>
                          </a:solidFill>
                          <a:latin typeface="Eras Demi ITC" pitchFamily="2" charset="0"/>
                          <a:ea typeface="微软雅黑" panose="020B0503020204020204" pitchFamily="2" charset="-122"/>
                        </a:defRPr>
                      </a:lvl5pPr>
                    </a:lstStyle>
                    <a:p>
                      <a:pPr marL="0" lvl="0" indent="0">
                        <a:buNone/>
                      </a:pPr>
                      <a:endParaRPr lang="zh-CN" altLang="en-US" b="1">
                        <a:ea typeface="黑体" panose="02010609060101010101" pitchFamily="2"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517676">
                <a:tc>
                  <a:txBody>
                    <a:bodyPr/>
                    <a:lstStyle>
                      <a:lvl1pPr marL="342900" lvl="0" indent="-342900" algn="l" defTabSz="914400" eaLnBrk="1" fontAlgn="base" latinLnBrk="0" hangingPunct="1">
                        <a:lnSpc>
                          <a:spcPct val="100000"/>
                        </a:lnSpc>
                        <a:spcBef>
                          <a:spcPct val="20000"/>
                        </a:spcBef>
                        <a:spcAft>
                          <a:spcPct val="0"/>
                        </a:spcAft>
                        <a:buClrTx/>
                        <a:buSzTx/>
                        <a:buFontTx/>
                        <a:buChar char="•"/>
                        <a:defRPr sz="1800" u="none" kern="1200" baseline="0">
                          <a:solidFill>
                            <a:schemeClr val="tx1"/>
                          </a:solidFill>
                          <a:latin typeface="Eras Demi ITC" pitchFamily="2" charset="0"/>
                          <a:ea typeface="微软雅黑" panose="020B0503020204020204" pitchFamily="2" charset="-122"/>
                        </a:defRPr>
                      </a:lvl1pPr>
                      <a:lvl2pPr marL="742950" lvl="1" indent="-285750" algn="l" defTabSz="914400" eaLnBrk="1" fontAlgn="base" latinLnBrk="0" hangingPunct="1">
                        <a:lnSpc>
                          <a:spcPct val="100000"/>
                        </a:lnSpc>
                        <a:spcBef>
                          <a:spcPct val="20000"/>
                        </a:spcBef>
                        <a:spcAft>
                          <a:spcPct val="0"/>
                        </a:spcAft>
                        <a:buClrTx/>
                        <a:buSzTx/>
                        <a:buFontTx/>
                        <a:buChar char="•"/>
                        <a:defRPr sz="1600" b="0" i="0" u="none" kern="1200" baseline="0">
                          <a:solidFill>
                            <a:schemeClr val="tx1"/>
                          </a:solidFill>
                          <a:latin typeface="Eras Demi ITC" pitchFamily="2" charset="0"/>
                          <a:ea typeface="微软雅黑" panose="020B0503020204020204" pitchFamily="2" charset="-122"/>
                        </a:defRPr>
                      </a:lvl2pPr>
                      <a:lvl3pPr marL="1143000" lvl="2" indent="-228600" algn="l" defTabSz="914400" eaLnBrk="1" fontAlgn="base" latinLnBrk="0" hangingPunct="1">
                        <a:lnSpc>
                          <a:spcPct val="100000"/>
                        </a:lnSpc>
                        <a:spcBef>
                          <a:spcPct val="20000"/>
                        </a:spcBef>
                        <a:spcAft>
                          <a:spcPct val="0"/>
                        </a:spcAft>
                        <a:buClrTx/>
                        <a:buSzTx/>
                        <a:buFontTx/>
                        <a:buChar char="•"/>
                        <a:defRPr sz="1400" b="0" i="0" u="none" kern="1200" baseline="0">
                          <a:solidFill>
                            <a:schemeClr val="tx1"/>
                          </a:solidFill>
                          <a:latin typeface="Eras Demi ITC" pitchFamily="2" charset="0"/>
                          <a:ea typeface="微软雅黑" panose="020B0503020204020204" pitchFamily="2" charset="-122"/>
                        </a:defRPr>
                      </a:lvl3pPr>
                      <a:lvl4pPr marL="1600200" lvl="3" indent="-228600" algn="l" defTabSz="914400" eaLnBrk="1" fontAlgn="base" latinLnBrk="0" hangingPunct="1">
                        <a:lnSpc>
                          <a:spcPct val="100000"/>
                        </a:lnSpc>
                        <a:spcBef>
                          <a:spcPct val="20000"/>
                        </a:spcBef>
                        <a:spcAft>
                          <a:spcPct val="0"/>
                        </a:spcAft>
                        <a:buClrTx/>
                        <a:buSzTx/>
                        <a:buFontTx/>
                        <a:buChar char="•"/>
                        <a:defRPr sz="1200" b="0" i="0" u="none" kern="1200" baseline="0">
                          <a:solidFill>
                            <a:schemeClr val="tx1"/>
                          </a:solidFill>
                          <a:latin typeface="Eras Demi ITC" pitchFamily="2" charset="0"/>
                          <a:ea typeface="微软雅黑" panose="020B0503020204020204" pitchFamily="2" charset="-122"/>
                        </a:defRPr>
                      </a:lvl4pPr>
                      <a:lvl5pPr marL="2057400" lvl="4" indent="-228600" algn="l" defTabSz="914400" eaLnBrk="1" fontAlgn="base" latinLnBrk="0" hangingPunct="1">
                        <a:lnSpc>
                          <a:spcPct val="100000"/>
                        </a:lnSpc>
                        <a:spcBef>
                          <a:spcPct val="20000"/>
                        </a:spcBef>
                        <a:spcAft>
                          <a:spcPct val="0"/>
                        </a:spcAft>
                        <a:buClrTx/>
                        <a:buSzTx/>
                        <a:buFontTx/>
                        <a:buChar char="•"/>
                        <a:defRPr sz="1200" b="0" i="0" u="none" kern="1200" baseline="0">
                          <a:solidFill>
                            <a:schemeClr val="tx1"/>
                          </a:solidFill>
                          <a:latin typeface="Eras Demi ITC" pitchFamily="2" charset="0"/>
                          <a:ea typeface="微软雅黑" panose="020B0503020204020204" pitchFamily="2" charset="-122"/>
                        </a:defRPr>
                      </a:lvl5pPr>
                    </a:lstStyle>
                    <a:p>
                      <a:pPr marL="0" lvl="0" indent="0">
                        <a:buNone/>
                      </a:pPr>
                      <a:r>
                        <a:rPr lang="zh-CN" altLang="en-US" sz="2400" b="1">
                          <a:ea typeface="黑体" panose="02010609060101010101" pitchFamily="2" charset="-122"/>
                        </a:rPr>
                        <a:t>大文章</a:t>
                      </a: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lrTx/>
                        <a:buSzTx/>
                        <a:buFontTx/>
                        <a:buChar char="•"/>
                        <a:defRPr sz="1800" u="none" kern="1200" baseline="0">
                          <a:solidFill>
                            <a:schemeClr val="tx1"/>
                          </a:solidFill>
                          <a:latin typeface="Eras Demi ITC" pitchFamily="2" charset="0"/>
                          <a:ea typeface="微软雅黑" panose="020B0503020204020204" pitchFamily="2" charset="-122"/>
                        </a:defRPr>
                      </a:lvl1pPr>
                      <a:lvl2pPr marL="742950" lvl="1" indent="-285750" algn="l" defTabSz="914400" eaLnBrk="1" fontAlgn="base" latinLnBrk="0" hangingPunct="1">
                        <a:lnSpc>
                          <a:spcPct val="100000"/>
                        </a:lnSpc>
                        <a:spcBef>
                          <a:spcPct val="20000"/>
                        </a:spcBef>
                        <a:spcAft>
                          <a:spcPct val="0"/>
                        </a:spcAft>
                        <a:buClrTx/>
                        <a:buSzTx/>
                        <a:buFontTx/>
                        <a:buChar char="•"/>
                        <a:defRPr sz="1600" b="0" i="0" u="none" kern="1200" baseline="0">
                          <a:solidFill>
                            <a:schemeClr val="tx1"/>
                          </a:solidFill>
                          <a:latin typeface="Eras Demi ITC" pitchFamily="2" charset="0"/>
                          <a:ea typeface="微软雅黑" panose="020B0503020204020204" pitchFamily="2" charset="-122"/>
                        </a:defRPr>
                      </a:lvl2pPr>
                      <a:lvl3pPr marL="1143000" lvl="2" indent="-228600" algn="l" defTabSz="914400" eaLnBrk="1" fontAlgn="base" latinLnBrk="0" hangingPunct="1">
                        <a:lnSpc>
                          <a:spcPct val="100000"/>
                        </a:lnSpc>
                        <a:spcBef>
                          <a:spcPct val="20000"/>
                        </a:spcBef>
                        <a:spcAft>
                          <a:spcPct val="0"/>
                        </a:spcAft>
                        <a:buClrTx/>
                        <a:buSzTx/>
                        <a:buFontTx/>
                        <a:buChar char="•"/>
                        <a:defRPr sz="1400" b="0" i="0" u="none" kern="1200" baseline="0">
                          <a:solidFill>
                            <a:schemeClr val="tx1"/>
                          </a:solidFill>
                          <a:latin typeface="Eras Demi ITC" pitchFamily="2" charset="0"/>
                          <a:ea typeface="微软雅黑" panose="020B0503020204020204" pitchFamily="2" charset="-122"/>
                        </a:defRPr>
                      </a:lvl3pPr>
                      <a:lvl4pPr marL="1600200" lvl="3" indent="-228600" algn="l" defTabSz="914400" eaLnBrk="1" fontAlgn="base" latinLnBrk="0" hangingPunct="1">
                        <a:lnSpc>
                          <a:spcPct val="100000"/>
                        </a:lnSpc>
                        <a:spcBef>
                          <a:spcPct val="20000"/>
                        </a:spcBef>
                        <a:spcAft>
                          <a:spcPct val="0"/>
                        </a:spcAft>
                        <a:buClrTx/>
                        <a:buSzTx/>
                        <a:buFontTx/>
                        <a:buChar char="•"/>
                        <a:defRPr sz="1200" b="0" i="0" u="none" kern="1200" baseline="0">
                          <a:solidFill>
                            <a:schemeClr val="tx1"/>
                          </a:solidFill>
                          <a:latin typeface="Eras Demi ITC" pitchFamily="2" charset="0"/>
                          <a:ea typeface="微软雅黑" panose="020B0503020204020204" pitchFamily="2" charset="-122"/>
                        </a:defRPr>
                      </a:lvl4pPr>
                      <a:lvl5pPr marL="2057400" lvl="4" indent="-228600" algn="l" defTabSz="914400" eaLnBrk="1" fontAlgn="base" latinLnBrk="0" hangingPunct="1">
                        <a:lnSpc>
                          <a:spcPct val="100000"/>
                        </a:lnSpc>
                        <a:spcBef>
                          <a:spcPct val="20000"/>
                        </a:spcBef>
                        <a:spcAft>
                          <a:spcPct val="0"/>
                        </a:spcAft>
                        <a:buClrTx/>
                        <a:buSzTx/>
                        <a:buFontTx/>
                        <a:buChar char="•"/>
                        <a:defRPr sz="1200" b="0" i="0" u="none" kern="1200" baseline="0">
                          <a:solidFill>
                            <a:schemeClr val="tx1"/>
                          </a:solidFill>
                          <a:latin typeface="Eras Demi ITC" pitchFamily="2" charset="0"/>
                          <a:ea typeface="微软雅黑" panose="020B0503020204020204" pitchFamily="2" charset="-122"/>
                        </a:defRPr>
                      </a:lvl5pPr>
                    </a:lstStyle>
                    <a:p>
                      <a:pPr marL="0" lvl="0" indent="0">
                        <a:buNone/>
                      </a:pPr>
                      <a:endParaRPr lang="zh-CN" altLang="en-US" b="1">
                        <a:ea typeface="黑体" panose="02010609060101010101" pitchFamily="2"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421744">
                <a:tc>
                  <a:txBody>
                    <a:bodyPr/>
                    <a:lstStyle>
                      <a:lvl1pPr marL="342900" lvl="0" indent="-342900" algn="l" defTabSz="914400" eaLnBrk="1" fontAlgn="base" latinLnBrk="0" hangingPunct="1">
                        <a:lnSpc>
                          <a:spcPct val="100000"/>
                        </a:lnSpc>
                        <a:spcBef>
                          <a:spcPct val="20000"/>
                        </a:spcBef>
                        <a:spcAft>
                          <a:spcPct val="0"/>
                        </a:spcAft>
                        <a:buClrTx/>
                        <a:buSzTx/>
                        <a:buFontTx/>
                        <a:buChar char="•"/>
                        <a:defRPr sz="1800" u="none" kern="1200" baseline="0">
                          <a:solidFill>
                            <a:schemeClr val="tx1"/>
                          </a:solidFill>
                          <a:latin typeface="Eras Demi ITC" pitchFamily="2" charset="0"/>
                          <a:ea typeface="微软雅黑" panose="020B0503020204020204" pitchFamily="2" charset="-122"/>
                        </a:defRPr>
                      </a:lvl1pPr>
                      <a:lvl2pPr marL="742950" lvl="1" indent="-285750" algn="l" defTabSz="914400" eaLnBrk="1" fontAlgn="base" latinLnBrk="0" hangingPunct="1">
                        <a:lnSpc>
                          <a:spcPct val="100000"/>
                        </a:lnSpc>
                        <a:spcBef>
                          <a:spcPct val="20000"/>
                        </a:spcBef>
                        <a:spcAft>
                          <a:spcPct val="0"/>
                        </a:spcAft>
                        <a:buClrTx/>
                        <a:buSzTx/>
                        <a:buFontTx/>
                        <a:buChar char="•"/>
                        <a:defRPr sz="1600" b="0" i="0" u="none" kern="1200" baseline="0">
                          <a:solidFill>
                            <a:schemeClr val="tx1"/>
                          </a:solidFill>
                          <a:latin typeface="Eras Demi ITC" pitchFamily="2" charset="0"/>
                          <a:ea typeface="微软雅黑" panose="020B0503020204020204" pitchFamily="2" charset="-122"/>
                        </a:defRPr>
                      </a:lvl2pPr>
                      <a:lvl3pPr marL="1143000" lvl="2" indent="-228600" algn="l" defTabSz="914400" eaLnBrk="1" fontAlgn="base" latinLnBrk="0" hangingPunct="1">
                        <a:lnSpc>
                          <a:spcPct val="100000"/>
                        </a:lnSpc>
                        <a:spcBef>
                          <a:spcPct val="20000"/>
                        </a:spcBef>
                        <a:spcAft>
                          <a:spcPct val="0"/>
                        </a:spcAft>
                        <a:buClrTx/>
                        <a:buSzTx/>
                        <a:buFontTx/>
                        <a:buChar char="•"/>
                        <a:defRPr sz="1400" b="0" i="0" u="none" kern="1200" baseline="0">
                          <a:solidFill>
                            <a:schemeClr val="tx1"/>
                          </a:solidFill>
                          <a:latin typeface="Eras Demi ITC" pitchFamily="2" charset="0"/>
                          <a:ea typeface="微软雅黑" panose="020B0503020204020204" pitchFamily="2" charset="-122"/>
                        </a:defRPr>
                      </a:lvl3pPr>
                      <a:lvl4pPr marL="1600200" lvl="3" indent="-228600" algn="l" defTabSz="914400" eaLnBrk="1" fontAlgn="base" latinLnBrk="0" hangingPunct="1">
                        <a:lnSpc>
                          <a:spcPct val="100000"/>
                        </a:lnSpc>
                        <a:spcBef>
                          <a:spcPct val="20000"/>
                        </a:spcBef>
                        <a:spcAft>
                          <a:spcPct val="0"/>
                        </a:spcAft>
                        <a:buClrTx/>
                        <a:buSzTx/>
                        <a:buFontTx/>
                        <a:buChar char="•"/>
                        <a:defRPr sz="1200" b="0" i="0" u="none" kern="1200" baseline="0">
                          <a:solidFill>
                            <a:schemeClr val="tx1"/>
                          </a:solidFill>
                          <a:latin typeface="Eras Demi ITC" pitchFamily="2" charset="0"/>
                          <a:ea typeface="微软雅黑" panose="020B0503020204020204" pitchFamily="2" charset="-122"/>
                        </a:defRPr>
                      </a:lvl4pPr>
                      <a:lvl5pPr marL="2057400" lvl="4" indent="-228600" algn="l" defTabSz="914400" eaLnBrk="1" fontAlgn="base" latinLnBrk="0" hangingPunct="1">
                        <a:lnSpc>
                          <a:spcPct val="100000"/>
                        </a:lnSpc>
                        <a:spcBef>
                          <a:spcPct val="20000"/>
                        </a:spcBef>
                        <a:spcAft>
                          <a:spcPct val="0"/>
                        </a:spcAft>
                        <a:buClrTx/>
                        <a:buSzTx/>
                        <a:buFontTx/>
                        <a:buChar char="•"/>
                        <a:defRPr sz="1200" b="0" i="0" u="none" kern="1200" baseline="0">
                          <a:solidFill>
                            <a:schemeClr val="tx1"/>
                          </a:solidFill>
                          <a:latin typeface="Eras Demi ITC" pitchFamily="2" charset="0"/>
                          <a:ea typeface="微软雅黑" panose="020B0503020204020204" pitchFamily="2" charset="-122"/>
                        </a:defRPr>
                      </a:lvl5pPr>
                    </a:lstStyle>
                    <a:p>
                      <a:pPr marL="0" lvl="0" indent="0">
                        <a:buNone/>
                      </a:pPr>
                      <a:r>
                        <a:rPr lang="zh-CN" altLang="en-US" sz="2400" b="1">
                          <a:ea typeface="黑体" panose="02010609060101010101" pitchFamily="2" charset="-122"/>
                        </a:rPr>
                        <a:t>小品</a:t>
                      </a: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lrTx/>
                        <a:buSzTx/>
                        <a:buFontTx/>
                        <a:buChar char="•"/>
                        <a:defRPr sz="1800" u="none" kern="1200" baseline="0">
                          <a:solidFill>
                            <a:schemeClr val="tx1"/>
                          </a:solidFill>
                          <a:latin typeface="Eras Demi ITC" pitchFamily="2" charset="0"/>
                          <a:ea typeface="微软雅黑" panose="020B0503020204020204" pitchFamily="2" charset="-122"/>
                        </a:defRPr>
                      </a:lvl1pPr>
                      <a:lvl2pPr marL="742950" lvl="1" indent="-285750" algn="l" defTabSz="914400" eaLnBrk="1" fontAlgn="base" latinLnBrk="0" hangingPunct="1">
                        <a:lnSpc>
                          <a:spcPct val="100000"/>
                        </a:lnSpc>
                        <a:spcBef>
                          <a:spcPct val="20000"/>
                        </a:spcBef>
                        <a:spcAft>
                          <a:spcPct val="0"/>
                        </a:spcAft>
                        <a:buClrTx/>
                        <a:buSzTx/>
                        <a:buFontTx/>
                        <a:buChar char="•"/>
                        <a:defRPr sz="1600" b="0" i="0" u="none" kern="1200" baseline="0">
                          <a:solidFill>
                            <a:schemeClr val="tx1"/>
                          </a:solidFill>
                          <a:latin typeface="Eras Demi ITC" pitchFamily="2" charset="0"/>
                          <a:ea typeface="微软雅黑" panose="020B0503020204020204" pitchFamily="2" charset="-122"/>
                        </a:defRPr>
                      </a:lvl2pPr>
                      <a:lvl3pPr marL="1143000" lvl="2" indent="-228600" algn="l" defTabSz="914400" eaLnBrk="1" fontAlgn="base" latinLnBrk="0" hangingPunct="1">
                        <a:lnSpc>
                          <a:spcPct val="100000"/>
                        </a:lnSpc>
                        <a:spcBef>
                          <a:spcPct val="20000"/>
                        </a:spcBef>
                        <a:spcAft>
                          <a:spcPct val="0"/>
                        </a:spcAft>
                        <a:buClrTx/>
                        <a:buSzTx/>
                        <a:buFontTx/>
                        <a:buChar char="•"/>
                        <a:defRPr sz="1400" b="0" i="0" u="none" kern="1200" baseline="0">
                          <a:solidFill>
                            <a:schemeClr val="tx1"/>
                          </a:solidFill>
                          <a:latin typeface="Eras Demi ITC" pitchFamily="2" charset="0"/>
                          <a:ea typeface="微软雅黑" panose="020B0503020204020204" pitchFamily="2" charset="-122"/>
                        </a:defRPr>
                      </a:lvl3pPr>
                      <a:lvl4pPr marL="1600200" lvl="3" indent="-228600" algn="l" defTabSz="914400" eaLnBrk="1" fontAlgn="base" latinLnBrk="0" hangingPunct="1">
                        <a:lnSpc>
                          <a:spcPct val="100000"/>
                        </a:lnSpc>
                        <a:spcBef>
                          <a:spcPct val="20000"/>
                        </a:spcBef>
                        <a:spcAft>
                          <a:spcPct val="0"/>
                        </a:spcAft>
                        <a:buClrTx/>
                        <a:buSzTx/>
                        <a:buFontTx/>
                        <a:buChar char="•"/>
                        <a:defRPr sz="1200" b="0" i="0" u="none" kern="1200" baseline="0">
                          <a:solidFill>
                            <a:schemeClr val="tx1"/>
                          </a:solidFill>
                          <a:latin typeface="Eras Demi ITC" pitchFamily="2" charset="0"/>
                          <a:ea typeface="微软雅黑" panose="020B0503020204020204" pitchFamily="2" charset="-122"/>
                        </a:defRPr>
                      </a:lvl4pPr>
                      <a:lvl5pPr marL="2057400" lvl="4" indent="-228600" algn="l" defTabSz="914400" eaLnBrk="1" fontAlgn="base" latinLnBrk="0" hangingPunct="1">
                        <a:lnSpc>
                          <a:spcPct val="100000"/>
                        </a:lnSpc>
                        <a:spcBef>
                          <a:spcPct val="20000"/>
                        </a:spcBef>
                        <a:spcAft>
                          <a:spcPct val="0"/>
                        </a:spcAft>
                        <a:buClrTx/>
                        <a:buSzTx/>
                        <a:buFontTx/>
                        <a:buChar char="•"/>
                        <a:defRPr sz="1200" b="0" i="0" u="none" kern="1200" baseline="0">
                          <a:solidFill>
                            <a:schemeClr val="tx1"/>
                          </a:solidFill>
                          <a:latin typeface="Eras Demi ITC" pitchFamily="2" charset="0"/>
                          <a:ea typeface="微软雅黑" panose="020B0503020204020204" pitchFamily="2" charset="-122"/>
                        </a:defRPr>
                      </a:lvl5pPr>
                    </a:lstStyle>
                    <a:p>
                      <a:pPr marL="0" lvl="0" indent="0">
                        <a:buNone/>
                      </a:pPr>
                      <a:endParaRPr lang="zh-CN" altLang="en-US" b="1" dirty="0">
                        <a:ea typeface="黑体" panose="02010609060101010101" pitchFamily="2"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bl>
          </a:graphicData>
        </a:graphic>
      </p:graphicFrame>
      <p:sp>
        <p:nvSpPr>
          <p:cNvPr id="29721" name="文本框 29720"/>
          <p:cNvSpPr txBox="1"/>
          <p:nvPr/>
        </p:nvSpPr>
        <p:spPr>
          <a:xfrm>
            <a:off x="2063751" y="44450"/>
            <a:ext cx="6264275" cy="457200"/>
          </a:xfrm>
          <a:prstGeom prst="rect">
            <a:avLst/>
          </a:prstGeom>
          <a:noFill/>
          <a:ln w="9525">
            <a:noFill/>
          </a:ln>
        </p:spPr>
        <p:txBody>
          <a:bodyPr wrap="square">
            <a:spAutoFit/>
          </a:bodyPr>
          <a:lstStyle/>
          <a:p>
            <a:pPr eaLnBrk="0" hangingPunct="0">
              <a:spcBef>
                <a:spcPct val="50000"/>
              </a:spcBef>
            </a:pPr>
            <a:r>
              <a:rPr lang="zh-CN" altLang="en-US" sz="2400" b="1" dirty="0">
                <a:solidFill>
                  <a:schemeClr val="bg1"/>
                </a:solidFill>
                <a:latin typeface="Arial" panose="020B0604020202020204" pitchFamily="34" charset="0"/>
                <a:ea typeface="黑体" panose="02010609060101010101" pitchFamily="2" charset="-122"/>
              </a:rPr>
              <a:t>依据课文，填写下表，并体会表达效果。</a:t>
            </a:r>
          </a:p>
        </p:txBody>
      </p:sp>
      <p:sp>
        <p:nvSpPr>
          <p:cNvPr id="29722" name="文本框 29721"/>
          <p:cNvSpPr txBox="1"/>
          <p:nvPr/>
        </p:nvSpPr>
        <p:spPr>
          <a:xfrm>
            <a:off x="4486276" y="1676400"/>
            <a:ext cx="5349875" cy="457200"/>
          </a:xfrm>
          <a:prstGeom prst="rect">
            <a:avLst/>
          </a:prstGeom>
          <a:noFill/>
          <a:ln w="9525">
            <a:noFill/>
          </a:ln>
        </p:spPr>
        <p:txBody>
          <a:bodyPr>
            <a:spAutoFit/>
          </a:bodyPr>
          <a:lstStyle/>
          <a:p>
            <a:r>
              <a:rPr lang="zh-CN" altLang="en-US" sz="2400" b="1" dirty="0">
                <a:latin typeface="Arial" panose="020B0604020202020204" pitchFamily="34" charset="0"/>
                <a:ea typeface="黑体" panose="02010609060101010101" pitchFamily="2" charset="-122"/>
                <a:sym typeface="Arial" panose="020B0604020202020204" pitchFamily="34" charset="0"/>
              </a:rPr>
              <a:t>建筑或建筑群</a:t>
            </a:r>
          </a:p>
        </p:txBody>
      </p:sp>
      <p:sp>
        <p:nvSpPr>
          <p:cNvPr id="29723" name="文本框 29722"/>
          <p:cNvSpPr txBox="1"/>
          <p:nvPr/>
        </p:nvSpPr>
        <p:spPr>
          <a:xfrm>
            <a:off x="4487864" y="2294997"/>
            <a:ext cx="4922837" cy="830997"/>
          </a:xfrm>
          <a:prstGeom prst="rect">
            <a:avLst/>
          </a:prstGeom>
          <a:noFill/>
          <a:ln w="9525">
            <a:noFill/>
          </a:ln>
        </p:spPr>
        <p:txBody>
          <a:bodyPr wrap="square">
            <a:spAutoFit/>
          </a:bodyPr>
          <a:lstStyle/>
          <a:p>
            <a:r>
              <a:rPr lang="zh-CN" altLang="en-US" sz="2400" b="1" dirty="0">
                <a:latin typeface="Arial" panose="020B0604020202020204" pitchFamily="34" charset="0"/>
                <a:ea typeface="黑体" panose="02010609060101010101" pitchFamily="2" charset="-122"/>
                <a:sym typeface="Arial" panose="020B0604020202020204" pitchFamily="34" charset="0"/>
              </a:rPr>
              <a:t>中国建筑的法式或惯例</a:t>
            </a:r>
          </a:p>
          <a:p>
            <a:endParaRPr lang="zh-CN" altLang="en-US" sz="2400" b="1" dirty="0">
              <a:latin typeface="Arial" panose="020B0604020202020204" pitchFamily="34" charset="0"/>
              <a:ea typeface="黑体" panose="02010609060101010101" pitchFamily="2" charset="-122"/>
              <a:sym typeface="Arial" panose="020B0604020202020204" pitchFamily="34" charset="0"/>
            </a:endParaRPr>
          </a:p>
        </p:txBody>
      </p:sp>
      <p:sp>
        <p:nvSpPr>
          <p:cNvPr id="29724" name="文本框 29723"/>
          <p:cNvSpPr txBox="1"/>
          <p:nvPr/>
        </p:nvSpPr>
        <p:spPr>
          <a:xfrm>
            <a:off x="4486276" y="3413125"/>
            <a:ext cx="3841750" cy="461665"/>
          </a:xfrm>
          <a:prstGeom prst="rect">
            <a:avLst/>
          </a:prstGeom>
          <a:noFill/>
          <a:ln w="9525">
            <a:noFill/>
          </a:ln>
        </p:spPr>
        <p:txBody>
          <a:bodyPr wrap="square">
            <a:spAutoFit/>
          </a:bodyPr>
          <a:lstStyle/>
          <a:p>
            <a:r>
              <a:rPr lang="zh-CN" altLang="en-US" sz="2400" b="1" dirty="0">
                <a:latin typeface="Arial" panose="020B0604020202020204" pitchFamily="34" charset="0"/>
                <a:ea typeface="黑体" panose="02010609060101010101" pitchFamily="2" charset="-122"/>
              </a:rPr>
              <a:t>宫殿、庙宇</a:t>
            </a:r>
            <a:r>
              <a:rPr lang="zh-CN" altLang="en-US" sz="2400" b="1" dirty="0" smtClean="0">
                <a:latin typeface="Arial" panose="020B0604020202020204" pitchFamily="34" charset="0"/>
                <a:ea typeface="黑体" panose="02010609060101010101" pitchFamily="2" charset="-122"/>
              </a:rPr>
              <a:t>等</a:t>
            </a:r>
            <a:endParaRPr lang="zh-CN" altLang="en-US" sz="2400" b="1" dirty="0">
              <a:latin typeface="Arial" panose="020B0604020202020204" pitchFamily="34" charset="0"/>
              <a:ea typeface="黑体" panose="02010609060101010101" pitchFamily="2" charset="-122"/>
            </a:endParaRPr>
          </a:p>
        </p:txBody>
      </p:sp>
      <p:sp>
        <p:nvSpPr>
          <p:cNvPr id="29725" name="文本框 29724"/>
          <p:cNvSpPr txBox="1"/>
          <p:nvPr/>
        </p:nvSpPr>
        <p:spPr>
          <a:xfrm>
            <a:off x="4484689" y="3885762"/>
            <a:ext cx="4926012" cy="461665"/>
          </a:xfrm>
          <a:prstGeom prst="rect">
            <a:avLst/>
          </a:prstGeom>
          <a:noFill/>
          <a:ln w="9525">
            <a:noFill/>
          </a:ln>
        </p:spPr>
        <p:txBody>
          <a:bodyPr wrap="square">
            <a:spAutoFit/>
          </a:bodyPr>
          <a:lstStyle/>
          <a:p>
            <a:r>
              <a:rPr lang="zh-CN" altLang="en-US" sz="2400" b="1" dirty="0">
                <a:latin typeface="Arial" panose="020B0604020202020204" pitchFamily="34" charset="0"/>
                <a:ea typeface="黑体" panose="02010609060101010101" pitchFamily="2" charset="-122"/>
              </a:rPr>
              <a:t>山亭、水榭、一轩、一</a:t>
            </a:r>
            <a:r>
              <a:rPr lang="zh-CN" altLang="en-US" sz="2400" b="1" dirty="0" smtClean="0">
                <a:latin typeface="Arial" panose="020B0604020202020204" pitchFamily="34" charset="0"/>
                <a:ea typeface="黑体" panose="02010609060101010101" pitchFamily="2" charset="-122"/>
              </a:rPr>
              <a:t>楼</a:t>
            </a:r>
            <a:endParaRPr lang="zh-CN" altLang="en-US" sz="2400" b="1" dirty="0">
              <a:latin typeface="Arial" panose="020B0604020202020204" pitchFamily="34" charset="0"/>
              <a:ea typeface="黑体" panose="02010609060101010101" pitchFamily="2" charset="-122"/>
            </a:endParaRPr>
          </a:p>
        </p:txBody>
      </p:sp>
      <p:sp>
        <p:nvSpPr>
          <p:cNvPr id="29726" name="文本框 29725"/>
          <p:cNvSpPr txBox="1"/>
          <p:nvPr/>
        </p:nvSpPr>
        <p:spPr>
          <a:xfrm>
            <a:off x="4484689" y="2955925"/>
            <a:ext cx="4708525" cy="457200"/>
          </a:xfrm>
          <a:prstGeom prst="rect">
            <a:avLst/>
          </a:prstGeom>
          <a:noFill/>
          <a:ln w="9525">
            <a:noFill/>
          </a:ln>
        </p:spPr>
        <p:txBody>
          <a:bodyPr wrap="square">
            <a:spAutoFit/>
          </a:bodyPr>
          <a:lstStyle/>
          <a:p>
            <a:r>
              <a:rPr lang="zh-CN" altLang="en-US" sz="2400" b="1">
                <a:latin typeface="Arial" panose="020B0604020202020204" pitchFamily="34" charset="0"/>
                <a:ea typeface="黑体" panose="02010609060101010101" pitchFamily="2" charset="-122"/>
                <a:sym typeface="Arial" panose="020B0604020202020204" pitchFamily="34" charset="0"/>
              </a:rPr>
              <a:t>建筑的单个构件和因素</a:t>
            </a:r>
          </a:p>
        </p:txBody>
      </p:sp>
      <p:sp>
        <p:nvSpPr>
          <p:cNvPr id="29727" name="文本框 29726"/>
          <p:cNvSpPr txBox="1"/>
          <p:nvPr/>
        </p:nvSpPr>
        <p:spPr>
          <a:xfrm>
            <a:off x="739417" y="4977486"/>
            <a:ext cx="10967478" cy="1384995"/>
          </a:xfrm>
          <a:prstGeom prst="rect">
            <a:avLst/>
          </a:prstGeom>
          <a:noFill/>
          <a:ln w="9525">
            <a:noFill/>
          </a:ln>
        </p:spPr>
        <p:txBody>
          <a:bodyPr wrap="square">
            <a:spAutoFit/>
          </a:bodyPr>
          <a:lstStyle/>
          <a:p>
            <a:r>
              <a:rPr lang="zh-CN" altLang="en-US" sz="2800" b="1" dirty="0">
                <a:solidFill>
                  <a:srgbClr val="C00000"/>
                </a:solidFill>
                <a:latin typeface="Arial" panose="020B0604020202020204" pitchFamily="34" charset="0"/>
              </a:rPr>
              <a:t>以“文章”比喻建筑，用“大文章”比喻宏大壮观的建筑，用“小品” 来比喻小巧别致的建筑，让读者利用对文章大小的感觉经验，来体会建筑规模大小的不同，恰切明了。</a:t>
            </a:r>
            <a:r>
              <a:rPr lang="zh-CN" altLang="en-US" sz="2400" dirty="0">
                <a:solidFill>
                  <a:srgbClr val="C00000"/>
                </a:solidFill>
                <a:latin typeface="Arial" panose="020B0604020202020204" pitchFamily="34" charset="0"/>
              </a:rPr>
              <a:t> </a:t>
            </a:r>
          </a:p>
        </p:txBody>
      </p:sp>
      <p:sp>
        <p:nvSpPr>
          <p:cNvPr id="2" name="文本框 1"/>
          <p:cNvSpPr txBox="1"/>
          <p:nvPr/>
        </p:nvSpPr>
        <p:spPr>
          <a:xfrm>
            <a:off x="1248508" y="175846"/>
            <a:ext cx="7438292" cy="523220"/>
          </a:xfrm>
          <a:prstGeom prst="rect">
            <a:avLst/>
          </a:prstGeom>
          <a:noFill/>
        </p:spPr>
        <p:txBody>
          <a:bodyPr wrap="square" rtlCol="0">
            <a:spAutoFit/>
          </a:bodyPr>
          <a:lstStyle/>
          <a:p>
            <a:r>
              <a:rPr lang="zh-CN" altLang="en-US" sz="2800" b="1" dirty="0">
                <a:solidFill>
                  <a:srgbClr val="7030A0"/>
                </a:solidFill>
              </a:rPr>
              <a:t>依据课文，填写下表，并体会表达效果。</a:t>
            </a:r>
          </a:p>
        </p:txBody>
      </p:sp>
    </p:spTree>
    <p:extLst>
      <p:ext uri="{BB962C8B-B14F-4D97-AF65-F5344CB8AC3E}">
        <p14:creationId xmlns:p14="http://schemas.microsoft.com/office/powerpoint/2010/main" val="1455427272"/>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withEffect">
                                  <p:stCondLst>
                                    <p:cond delay="0"/>
                                  </p:stCondLst>
                                  <p:childTnLst>
                                    <p:set>
                                      <p:cBhvr>
                                        <p:cTn id="6" dur="1" fill="hold">
                                          <p:stCondLst>
                                            <p:cond delay="0"/>
                                          </p:stCondLst>
                                        </p:cTn>
                                        <p:tgtEl>
                                          <p:spTgt spid="29698"/>
                                        </p:tgtEl>
                                        <p:attrNameLst>
                                          <p:attrName>style.visibility</p:attrName>
                                        </p:attrNameLst>
                                      </p:cBhvr>
                                      <p:to>
                                        <p:strVal val="visible"/>
                                      </p:to>
                                    </p:set>
                                    <p:animEffect transition="in" filter="box(in)">
                                      <p:cBhvr>
                                        <p:cTn id="7" dur="500"/>
                                        <p:tgtEl>
                                          <p:spTgt spid="29698"/>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29721"/>
                                        </p:tgtEl>
                                        <p:attrNameLst>
                                          <p:attrName>style.visibility</p:attrName>
                                        </p:attrNameLst>
                                      </p:cBhvr>
                                      <p:to>
                                        <p:strVal val="visible"/>
                                      </p:to>
                                    </p:set>
                                    <p:animEffect transition="in" filter="box(in)">
                                      <p:cBhvr>
                                        <p:cTn id="10" dur="500"/>
                                        <p:tgtEl>
                                          <p:spTgt spid="29721"/>
                                        </p:tgtEl>
                                      </p:cBhvr>
                                    </p:animEffect>
                                  </p:childTnLst>
                                </p:cTn>
                              </p:par>
                            </p:childTnLst>
                          </p:cTn>
                        </p:par>
                      </p:childTnLst>
                    </p:cTn>
                  </p:par>
                  <p:par>
                    <p:cTn id="11" fill="hold">
                      <p:stCondLst>
                        <p:cond delay="indefinite"/>
                      </p:stCondLst>
                      <p:childTnLst>
                        <p:par>
                          <p:cTn id="12" fill="hold">
                            <p:stCondLst>
                              <p:cond delay="0"/>
                            </p:stCondLst>
                            <p:childTnLst>
                              <p:par>
                                <p:cTn id="13" presetID="20" presetClass="entr" presetSubtype="0" fill="hold" nodeType="clickEffect">
                                  <p:stCondLst>
                                    <p:cond delay="0"/>
                                  </p:stCondLst>
                                  <p:childTnLst>
                                    <p:set>
                                      <p:cBhvr>
                                        <p:cTn id="14" dur="1" fill="hold">
                                          <p:stCondLst>
                                            <p:cond delay="0"/>
                                          </p:stCondLst>
                                        </p:cTn>
                                        <p:tgtEl>
                                          <p:spTgt spid="29722">
                                            <p:txEl>
                                              <p:pRg st="0" end="0"/>
                                            </p:txEl>
                                          </p:spTgt>
                                        </p:tgtEl>
                                        <p:attrNameLst>
                                          <p:attrName>style.visibility</p:attrName>
                                        </p:attrNameLst>
                                      </p:cBhvr>
                                      <p:to>
                                        <p:strVal val="visible"/>
                                      </p:to>
                                    </p:set>
                                    <p:animEffect transition="in" filter="wedge">
                                      <p:cBhvr>
                                        <p:cTn id="15" dur="500"/>
                                        <p:tgtEl>
                                          <p:spTgt spid="29722">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8" presetClass="entr" presetSubtype="16" fill="hold" nodeType="clickEffect">
                                  <p:stCondLst>
                                    <p:cond delay="0"/>
                                  </p:stCondLst>
                                  <p:childTnLst>
                                    <p:set>
                                      <p:cBhvr>
                                        <p:cTn id="19" dur="1" fill="hold">
                                          <p:stCondLst>
                                            <p:cond delay="0"/>
                                          </p:stCondLst>
                                        </p:cTn>
                                        <p:tgtEl>
                                          <p:spTgt spid="29723">
                                            <p:txEl>
                                              <p:pRg st="0" end="0"/>
                                            </p:txEl>
                                          </p:spTgt>
                                        </p:tgtEl>
                                        <p:attrNameLst>
                                          <p:attrName>style.visibility</p:attrName>
                                        </p:attrNameLst>
                                      </p:cBhvr>
                                      <p:to>
                                        <p:strVal val="visible"/>
                                      </p:to>
                                    </p:set>
                                    <p:animEffect transition="in" filter="diamond(in)">
                                      <p:cBhvr>
                                        <p:cTn id="20" dur="500"/>
                                        <p:tgtEl>
                                          <p:spTgt spid="29723">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9726">
                                            <p:txEl>
                                              <p:pRg st="0" end="0"/>
                                            </p:txEl>
                                          </p:spTgt>
                                        </p:tgtEl>
                                        <p:attrNameLst>
                                          <p:attrName>style.visibility</p:attrName>
                                        </p:attrNameLst>
                                      </p:cBhvr>
                                      <p:to>
                                        <p:strVal val="visible"/>
                                      </p:to>
                                    </p:set>
                                    <p:anim calcmode="lin" valueType="num">
                                      <p:cBhvr additive="base">
                                        <p:cTn id="25" dur="500" fill="hold"/>
                                        <p:tgtEl>
                                          <p:spTgt spid="29726">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972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1" presetClass="entr" presetSubtype="4" fill="hold" nodeType="clickEffect">
                                  <p:stCondLst>
                                    <p:cond delay="0"/>
                                  </p:stCondLst>
                                  <p:childTnLst>
                                    <p:set>
                                      <p:cBhvr>
                                        <p:cTn id="30" dur="1" fill="hold">
                                          <p:stCondLst>
                                            <p:cond delay="0"/>
                                          </p:stCondLst>
                                        </p:cTn>
                                        <p:tgtEl>
                                          <p:spTgt spid="29724">
                                            <p:txEl>
                                              <p:pRg st="0" end="0"/>
                                            </p:txEl>
                                          </p:spTgt>
                                        </p:tgtEl>
                                        <p:attrNameLst>
                                          <p:attrName>style.visibility</p:attrName>
                                        </p:attrNameLst>
                                      </p:cBhvr>
                                      <p:to>
                                        <p:strVal val="visible"/>
                                      </p:to>
                                    </p:set>
                                    <p:animEffect transition="in" filter="wheel(4)">
                                      <p:cBhvr>
                                        <p:cTn id="31" dur="500"/>
                                        <p:tgtEl>
                                          <p:spTgt spid="29724">
                                            <p:txEl>
                                              <p:pRg st="0" end="0"/>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1" presetClass="entr" presetSubtype="4" fill="hold" nodeType="clickEffect">
                                  <p:stCondLst>
                                    <p:cond delay="0"/>
                                  </p:stCondLst>
                                  <p:childTnLst>
                                    <p:set>
                                      <p:cBhvr>
                                        <p:cTn id="35" dur="1" fill="hold">
                                          <p:stCondLst>
                                            <p:cond delay="0"/>
                                          </p:stCondLst>
                                        </p:cTn>
                                        <p:tgtEl>
                                          <p:spTgt spid="29725">
                                            <p:txEl>
                                              <p:pRg st="0" end="0"/>
                                            </p:txEl>
                                          </p:spTgt>
                                        </p:tgtEl>
                                        <p:attrNameLst>
                                          <p:attrName>style.visibility</p:attrName>
                                        </p:attrNameLst>
                                      </p:cBhvr>
                                      <p:to>
                                        <p:strVal val="visible"/>
                                      </p:to>
                                    </p:set>
                                    <p:animEffect transition="in" filter="wheel(4)">
                                      <p:cBhvr>
                                        <p:cTn id="36" dur="500"/>
                                        <p:tgtEl>
                                          <p:spTgt spid="29725">
                                            <p:txEl>
                                              <p:pRg st="0" end="0"/>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8" presetClass="entr" presetSubtype="16" fill="hold" nodeType="clickEffect">
                                  <p:stCondLst>
                                    <p:cond delay="0"/>
                                  </p:stCondLst>
                                  <p:childTnLst>
                                    <p:set>
                                      <p:cBhvr>
                                        <p:cTn id="40" dur="1" fill="hold">
                                          <p:stCondLst>
                                            <p:cond delay="0"/>
                                          </p:stCondLst>
                                        </p:cTn>
                                        <p:tgtEl>
                                          <p:spTgt spid="29727">
                                            <p:txEl>
                                              <p:pRg st="0" end="0"/>
                                            </p:txEl>
                                          </p:spTgt>
                                        </p:tgtEl>
                                        <p:attrNameLst>
                                          <p:attrName>style.visibility</p:attrName>
                                        </p:attrNameLst>
                                      </p:cBhvr>
                                      <p:to>
                                        <p:strVal val="visible"/>
                                      </p:to>
                                    </p:set>
                                    <p:animEffect transition="in" filter="diamond(in)">
                                      <p:cBhvr>
                                        <p:cTn id="41" dur="500"/>
                                        <p:tgtEl>
                                          <p:spTgt spid="2972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2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14">
            <a:extLst>
              <a:ext uri="{FF2B5EF4-FFF2-40B4-BE49-F238E27FC236}">
                <a16:creationId xmlns="" xmlns:a16="http://schemas.microsoft.com/office/drawing/2014/main" id="{C1073D5A-AF3B-48BE-8A3F-9358B5B54269}"/>
              </a:ext>
            </a:extLst>
          </p:cNvPr>
          <p:cNvGrpSpPr>
            <a:grpSpLocks/>
          </p:cNvGrpSpPr>
          <p:nvPr/>
        </p:nvGrpSpPr>
        <p:grpSpPr bwMode="auto">
          <a:xfrm>
            <a:off x="164822" y="1151906"/>
            <a:ext cx="2032113" cy="2233195"/>
            <a:chOff x="0" y="0"/>
            <a:chExt cx="775964" cy="769239"/>
          </a:xfrm>
        </p:grpSpPr>
        <p:pic>
          <p:nvPicPr>
            <p:cNvPr id="9" name="图片 11">
              <a:extLst>
                <a:ext uri="{FF2B5EF4-FFF2-40B4-BE49-F238E27FC236}">
                  <a16:creationId xmlns="" xmlns:a16="http://schemas.microsoft.com/office/drawing/2014/main" id="{2E82534F-C42B-43B9-91D7-0B3CB97E3A89}"/>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775964" cy="769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13">
              <a:extLst>
                <a:ext uri="{FF2B5EF4-FFF2-40B4-BE49-F238E27FC236}">
                  <a16:creationId xmlns="" xmlns:a16="http://schemas.microsoft.com/office/drawing/2014/main" id="{45EA0160-6212-498F-B31A-925B11FA35E6}"/>
                </a:ext>
              </a:extLst>
            </p:cNvPr>
            <p:cNvSpPr>
              <a:spLocks noChangeArrowheads="1"/>
            </p:cNvSpPr>
            <p:nvPr/>
          </p:nvSpPr>
          <p:spPr bwMode="auto">
            <a:xfrm>
              <a:off x="239154" y="220040"/>
              <a:ext cx="391831" cy="413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3600" b="1" dirty="0" smtClean="0">
                  <a:latin typeface="叶根友新篆简体08" panose="02010601030101010101" pitchFamily="2" charset="-122"/>
                  <a:ea typeface="叶根友新篆简体08" panose="02010601030101010101" pitchFamily="2" charset="-122"/>
                </a:rPr>
                <a:t>作   者</a:t>
              </a:r>
              <a:r>
                <a:rPr lang="en-US" altLang="zh-CN" sz="3600" b="1" dirty="0" smtClean="0">
                  <a:latin typeface="叶根友新篆简体08" panose="02010601030101010101" pitchFamily="2" charset="-122"/>
                  <a:ea typeface="叶根友新篆简体08" panose="02010601030101010101" pitchFamily="2" charset="-122"/>
                </a:rPr>
                <a:t> </a:t>
              </a:r>
              <a:endParaRPr lang="zh-CN" altLang="en-US" sz="3600" b="1" dirty="0">
                <a:latin typeface="叶根友新篆简体08" panose="02010601030101010101" pitchFamily="2" charset="-122"/>
                <a:ea typeface="叶根友新篆简体08" panose="02010601030101010101" pitchFamily="2" charset="-122"/>
              </a:endParaRPr>
            </a:p>
          </p:txBody>
        </p:sp>
      </p:grpSp>
      <p:sp>
        <p:nvSpPr>
          <p:cNvPr id="3" name="文本框 2"/>
          <p:cNvSpPr txBox="1"/>
          <p:nvPr/>
        </p:nvSpPr>
        <p:spPr>
          <a:xfrm>
            <a:off x="2054431" y="732856"/>
            <a:ext cx="7118638" cy="3416320"/>
          </a:xfrm>
          <a:prstGeom prst="rect">
            <a:avLst/>
          </a:prstGeom>
          <a:noFill/>
        </p:spPr>
        <p:txBody>
          <a:bodyPr wrap="square" rtlCol="0">
            <a:spAutoFit/>
          </a:bodyPr>
          <a:lstStyle/>
          <a:p>
            <a:r>
              <a:rPr lang="zh-CN" altLang="en-US" sz="2400" dirty="0" smtClean="0">
                <a:latin typeface="宋体" panose="02010600030101010101" pitchFamily="2" charset="-122"/>
                <a:ea typeface="宋体" panose="02010600030101010101" pitchFamily="2" charset="-122"/>
              </a:rPr>
              <a:t>  梁思成</a:t>
            </a:r>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1901</a:t>
            </a:r>
            <a:r>
              <a:rPr lang="zh-CN" altLang="en-US" sz="2400" dirty="0">
                <a:latin typeface="宋体" panose="02010600030101010101" pitchFamily="2" charset="-122"/>
                <a:ea typeface="宋体" panose="02010600030101010101" pitchFamily="2" charset="-122"/>
              </a:rPr>
              <a:t>年</a:t>
            </a:r>
            <a:r>
              <a:rPr lang="en-US" altLang="zh-CN" sz="2400" dirty="0">
                <a:latin typeface="宋体" panose="02010600030101010101" pitchFamily="2" charset="-122"/>
                <a:ea typeface="宋体" panose="02010600030101010101" pitchFamily="2" charset="-122"/>
              </a:rPr>
              <a:t>4</a:t>
            </a:r>
            <a:r>
              <a:rPr lang="zh-CN" altLang="en-US" sz="2400" dirty="0">
                <a:latin typeface="宋体" panose="02010600030101010101" pitchFamily="2" charset="-122"/>
                <a:ea typeface="宋体" panose="02010600030101010101" pitchFamily="2" charset="-122"/>
              </a:rPr>
              <a:t>月</a:t>
            </a:r>
            <a:r>
              <a:rPr lang="en-US" altLang="zh-CN" sz="2400" dirty="0">
                <a:latin typeface="宋体" panose="02010600030101010101" pitchFamily="2" charset="-122"/>
                <a:ea typeface="宋体" panose="02010600030101010101" pitchFamily="2" charset="-122"/>
              </a:rPr>
              <a:t>20</a:t>
            </a:r>
            <a:r>
              <a:rPr lang="zh-CN" altLang="en-US" sz="2400" dirty="0">
                <a:latin typeface="宋体" panose="02010600030101010101" pitchFamily="2" charset="-122"/>
                <a:ea typeface="宋体" panose="02010600030101010101" pitchFamily="2" charset="-122"/>
              </a:rPr>
              <a:t>日</a:t>
            </a:r>
            <a:r>
              <a:rPr lang="en-US" altLang="zh-CN" sz="2400" dirty="0">
                <a:latin typeface="宋体" panose="02010600030101010101" pitchFamily="2" charset="-122"/>
                <a:ea typeface="宋体" panose="02010600030101010101" pitchFamily="2" charset="-122"/>
              </a:rPr>
              <a:t>—1972</a:t>
            </a:r>
            <a:r>
              <a:rPr lang="zh-CN" altLang="en-US" sz="2400" dirty="0">
                <a:latin typeface="宋体" panose="02010600030101010101" pitchFamily="2" charset="-122"/>
                <a:ea typeface="宋体" panose="02010600030101010101" pitchFamily="2" charset="-122"/>
              </a:rPr>
              <a:t>年</a:t>
            </a:r>
            <a:r>
              <a:rPr lang="en-US" altLang="zh-CN" sz="2400" dirty="0">
                <a:latin typeface="宋体" panose="02010600030101010101" pitchFamily="2" charset="-122"/>
                <a:ea typeface="宋体" panose="02010600030101010101" pitchFamily="2" charset="-122"/>
              </a:rPr>
              <a:t>1</a:t>
            </a:r>
            <a:r>
              <a:rPr lang="zh-CN" altLang="en-US" sz="2400" dirty="0">
                <a:latin typeface="宋体" panose="02010600030101010101" pitchFamily="2" charset="-122"/>
                <a:ea typeface="宋体" panose="02010600030101010101" pitchFamily="2" charset="-122"/>
              </a:rPr>
              <a:t>月</a:t>
            </a:r>
            <a:r>
              <a:rPr lang="en-US" altLang="zh-CN" sz="2400" dirty="0">
                <a:latin typeface="宋体" panose="02010600030101010101" pitchFamily="2" charset="-122"/>
                <a:ea typeface="宋体" panose="02010600030101010101" pitchFamily="2" charset="-122"/>
              </a:rPr>
              <a:t>9</a:t>
            </a:r>
            <a:r>
              <a:rPr lang="zh-CN" altLang="en-US" sz="2400" dirty="0">
                <a:latin typeface="宋体" panose="02010600030101010101" pitchFamily="2" charset="-122"/>
                <a:ea typeface="宋体" panose="02010600030101010101" pitchFamily="2" charset="-122"/>
              </a:rPr>
              <a:t>日），籍贯广东新会，生于日本东京，毕生致力于中国古代建筑的研究和保护，是建筑历史学家、建筑教育家和建筑师，被誉为中国近代建筑之父</a:t>
            </a:r>
            <a:r>
              <a:rPr lang="zh-CN" altLang="en-US"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r>
              <a:rPr lang="zh-CN" altLang="en-US" sz="2400" dirty="0" smtClean="0">
                <a:latin typeface="宋体" panose="02010600030101010101" pitchFamily="2" charset="-122"/>
                <a:ea typeface="宋体" panose="02010600030101010101" pitchFamily="2" charset="-122"/>
              </a:rPr>
              <a:t>  梁思成</a:t>
            </a:r>
            <a:r>
              <a:rPr lang="zh-CN" altLang="en-US" sz="2400" dirty="0">
                <a:latin typeface="宋体" panose="02010600030101010101" pitchFamily="2" charset="-122"/>
                <a:ea typeface="宋体" panose="02010600030101010101" pitchFamily="2" charset="-122"/>
              </a:rPr>
              <a:t>曾任中央研究院院士（</a:t>
            </a:r>
            <a:r>
              <a:rPr lang="en-US" altLang="zh-CN" sz="2400" dirty="0">
                <a:latin typeface="宋体" panose="02010600030101010101" pitchFamily="2" charset="-122"/>
                <a:ea typeface="宋体" panose="02010600030101010101" pitchFamily="2" charset="-122"/>
              </a:rPr>
              <a:t>1948</a:t>
            </a:r>
            <a:r>
              <a:rPr lang="zh-CN" altLang="en-US" sz="2400" dirty="0">
                <a:latin typeface="宋体" panose="02010600030101010101" pitchFamily="2" charset="-122"/>
                <a:ea typeface="宋体" panose="02010600030101010101" pitchFamily="2" charset="-122"/>
              </a:rPr>
              <a:t>年）、中国科学院哲学社会科学学部委员，参与了人民英雄纪念碑、中华人民共和国国徽等作品的设计。著作有</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清式营造则例</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中国建筑史</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营造法式注释</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梁思成文集</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4</a:t>
            </a:r>
            <a:r>
              <a:rPr lang="zh-CN" altLang="en-US" sz="2400" dirty="0">
                <a:latin typeface="宋体" panose="02010600030101010101" pitchFamily="2" charset="-122"/>
                <a:ea typeface="宋体" panose="02010600030101010101" pitchFamily="2" charset="-122"/>
              </a:rPr>
              <a:t>卷</a:t>
            </a:r>
            <a:r>
              <a:rPr lang="zh-CN" altLang="en-US" sz="2400" dirty="0" smtClean="0">
                <a:latin typeface="宋体" panose="02010600030101010101" pitchFamily="2" charset="-122"/>
                <a:ea typeface="宋体" panose="02010600030101010101" pitchFamily="2" charset="-122"/>
              </a:rPr>
              <a:t>）。</a:t>
            </a:r>
            <a:endParaRPr lang="zh-CN" altLang="en-US" sz="2400" dirty="0">
              <a:latin typeface="宋体" panose="02010600030101010101" pitchFamily="2" charset="-122"/>
              <a:ea typeface="宋体" panose="02010600030101010101" pitchFamily="2" charset="-122"/>
            </a:endParaRPr>
          </a:p>
        </p:txBody>
      </p:sp>
      <p:pic>
        <p:nvPicPr>
          <p:cNvPr id="4" name="图片 3"/>
          <p:cNvPicPr>
            <a:picLocks noChangeAspect="1"/>
          </p:cNvPicPr>
          <p:nvPr/>
        </p:nvPicPr>
        <p:blipFill>
          <a:blip r:embed="rId3"/>
          <a:stretch>
            <a:fillRect/>
          </a:stretch>
        </p:blipFill>
        <p:spPr>
          <a:xfrm>
            <a:off x="9460779" y="496292"/>
            <a:ext cx="2366758" cy="3336044"/>
          </a:xfrm>
          <a:prstGeom prst="rect">
            <a:avLst/>
          </a:prstGeom>
        </p:spPr>
      </p:pic>
      <p:pic>
        <p:nvPicPr>
          <p:cNvPr id="7" name="图片 6"/>
          <p:cNvPicPr>
            <a:picLocks noChangeAspect="1"/>
          </p:cNvPicPr>
          <p:nvPr/>
        </p:nvPicPr>
        <p:blipFill>
          <a:blip r:embed="rId4"/>
          <a:stretch>
            <a:fillRect/>
          </a:stretch>
        </p:blipFill>
        <p:spPr>
          <a:xfrm>
            <a:off x="6195935" y="4389928"/>
            <a:ext cx="2171698" cy="2416064"/>
          </a:xfrm>
          <a:prstGeom prst="rect">
            <a:avLst/>
          </a:prstGeom>
        </p:spPr>
      </p:pic>
      <p:pic>
        <p:nvPicPr>
          <p:cNvPr id="11" name="图片 10"/>
          <p:cNvPicPr>
            <a:picLocks noChangeAspect="1"/>
          </p:cNvPicPr>
          <p:nvPr/>
        </p:nvPicPr>
        <p:blipFill>
          <a:blip r:embed="rId5"/>
          <a:stretch>
            <a:fillRect/>
          </a:stretch>
        </p:blipFill>
        <p:spPr>
          <a:xfrm>
            <a:off x="8834537" y="4466016"/>
            <a:ext cx="3357463" cy="2263889"/>
          </a:xfrm>
          <a:prstGeom prst="rect">
            <a:avLst/>
          </a:prstGeom>
        </p:spPr>
      </p:pic>
    </p:spTree>
    <p:extLst>
      <p:ext uri="{BB962C8B-B14F-4D97-AF65-F5344CB8AC3E}">
        <p14:creationId xmlns:p14="http://schemas.microsoft.com/office/powerpoint/2010/main" val="416928156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86448" y="946904"/>
            <a:ext cx="6822831" cy="646331"/>
          </a:xfrm>
          <a:prstGeom prst="rect">
            <a:avLst/>
          </a:prstGeom>
          <a:noFill/>
        </p:spPr>
        <p:txBody>
          <a:bodyPr wrap="square" rtlCol="0">
            <a:spAutoFit/>
          </a:bodyPr>
          <a:lstStyle/>
          <a:p>
            <a:r>
              <a:rPr lang="en-US" altLang="zh-CN" sz="3600" dirty="0">
                <a:solidFill>
                  <a:srgbClr val="002060"/>
                </a:solidFill>
              </a:rPr>
              <a:t>【“</a:t>
            </a:r>
            <a:r>
              <a:rPr lang="zh-CN" altLang="en-US" sz="3600" dirty="0">
                <a:solidFill>
                  <a:srgbClr val="002060"/>
                </a:solidFill>
              </a:rPr>
              <a:t>可译性”问题</a:t>
            </a:r>
            <a:r>
              <a:rPr lang="en-US" altLang="zh-CN" sz="3600" dirty="0">
                <a:solidFill>
                  <a:srgbClr val="002060"/>
                </a:solidFill>
              </a:rPr>
              <a:t>】</a:t>
            </a:r>
          </a:p>
        </p:txBody>
      </p:sp>
      <p:sp>
        <p:nvSpPr>
          <p:cNvPr id="3" name="文本框 2"/>
          <p:cNvSpPr txBox="1"/>
          <p:nvPr/>
        </p:nvSpPr>
        <p:spPr>
          <a:xfrm>
            <a:off x="1370856" y="1961759"/>
            <a:ext cx="8140191" cy="954107"/>
          </a:xfrm>
          <a:prstGeom prst="rect">
            <a:avLst/>
          </a:prstGeom>
          <a:noFill/>
        </p:spPr>
        <p:txBody>
          <a:bodyPr wrap="square" rtlCol="0">
            <a:spAutoFit/>
          </a:bodyPr>
          <a:lstStyle/>
          <a:p>
            <a:r>
              <a:rPr lang="zh-CN" altLang="en-US" sz="2800" dirty="0"/>
              <a:t> 同样的需要</a:t>
            </a:r>
            <a:r>
              <a:rPr lang="en-US" altLang="zh-CN" sz="2800" dirty="0"/>
              <a:t>——</a:t>
            </a:r>
            <a:r>
              <a:rPr lang="zh-CN" altLang="en-US" sz="2800" dirty="0"/>
              <a:t>遮太阳挡风雨的居住需要</a:t>
            </a:r>
            <a:r>
              <a:rPr lang="en-US" altLang="zh-CN" sz="2800" dirty="0"/>
              <a:t>(</a:t>
            </a:r>
            <a:r>
              <a:rPr lang="zh-CN" altLang="en-US" sz="2800" dirty="0"/>
              <a:t>普通民居</a:t>
            </a:r>
            <a:r>
              <a:rPr lang="en-US" altLang="zh-CN" sz="2800" dirty="0"/>
              <a:t>)</a:t>
            </a:r>
            <a:r>
              <a:rPr lang="zh-CN" altLang="en-US" sz="2800" dirty="0"/>
              <a:t>，炫权力显气派的统治需要（宫殿等），等等。</a:t>
            </a:r>
          </a:p>
        </p:txBody>
      </p:sp>
      <p:sp>
        <p:nvSpPr>
          <p:cNvPr id="4" name="文本框 3"/>
          <p:cNvSpPr txBox="1"/>
          <p:nvPr/>
        </p:nvSpPr>
        <p:spPr>
          <a:xfrm>
            <a:off x="1248508" y="3545494"/>
            <a:ext cx="8384889" cy="1384995"/>
          </a:xfrm>
          <a:prstGeom prst="rect">
            <a:avLst/>
          </a:prstGeom>
          <a:noFill/>
        </p:spPr>
        <p:txBody>
          <a:bodyPr wrap="square" rtlCol="0">
            <a:spAutoFit/>
          </a:bodyPr>
          <a:lstStyle/>
          <a:p>
            <a:r>
              <a:rPr lang="zh-CN" altLang="en-US" sz="2800" dirty="0"/>
              <a:t> 同样的问题</a:t>
            </a:r>
            <a:r>
              <a:rPr lang="en-US" altLang="zh-CN" sz="2800" dirty="0"/>
              <a:t>——</a:t>
            </a:r>
            <a:r>
              <a:rPr lang="zh-CN" altLang="en-US" sz="2800" dirty="0"/>
              <a:t>怎样选择建址、怎样使地基更坚实、怎样使结构更稳定牢固、怎样让装饰更加引人注目</a:t>
            </a:r>
            <a:r>
              <a:rPr lang="en-US" altLang="zh-CN" sz="2800" dirty="0"/>
              <a:t>……</a:t>
            </a:r>
            <a:endParaRPr lang="zh-CN" altLang="en-US" sz="2800" dirty="0"/>
          </a:p>
        </p:txBody>
      </p:sp>
      <p:sp>
        <p:nvSpPr>
          <p:cNvPr id="5" name="文本框 4"/>
          <p:cNvSpPr txBox="1"/>
          <p:nvPr/>
        </p:nvSpPr>
        <p:spPr>
          <a:xfrm>
            <a:off x="1248508" y="5006662"/>
            <a:ext cx="8500799" cy="1384995"/>
          </a:xfrm>
          <a:prstGeom prst="rect">
            <a:avLst/>
          </a:prstGeom>
          <a:noFill/>
        </p:spPr>
        <p:txBody>
          <a:bodyPr wrap="square" rtlCol="0">
            <a:spAutoFit/>
          </a:bodyPr>
          <a:lstStyle/>
          <a:p>
            <a:r>
              <a:rPr lang="zh-CN" altLang="en-US" sz="2800" dirty="0"/>
              <a:t> 同样的情感</a:t>
            </a:r>
            <a:r>
              <a:rPr lang="en-US" altLang="zh-CN" sz="2800" dirty="0"/>
              <a:t>——</a:t>
            </a:r>
            <a:r>
              <a:rPr lang="zh-CN" altLang="en-US" sz="2800" dirty="0"/>
              <a:t>比如人民英雄纪念碑、希腊的神殿、北京的天坛</a:t>
            </a:r>
            <a:r>
              <a:rPr lang="en-US" altLang="zh-CN" sz="2800" dirty="0"/>
              <a:t>……</a:t>
            </a:r>
            <a:r>
              <a:rPr lang="zh-CN" altLang="en-US" sz="2800" dirty="0"/>
              <a:t>基于对人的怀念之情，和对神的敬畏之情。</a:t>
            </a:r>
          </a:p>
        </p:txBody>
      </p:sp>
    </p:spTree>
    <p:extLst>
      <p:ext uri="{BB962C8B-B14F-4D97-AF65-F5344CB8AC3E}">
        <p14:creationId xmlns:p14="http://schemas.microsoft.com/office/powerpoint/2010/main" val="406256359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17785" y="720969"/>
            <a:ext cx="9337430" cy="584775"/>
          </a:xfrm>
          <a:prstGeom prst="rect">
            <a:avLst/>
          </a:prstGeom>
          <a:noFill/>
        </p:spPr>
        <p:txBody>
          <a:bodyPr wrap="square" rtlCol="0">
            <a:spAutoFit/>
          </a:bodyPr>
          <a:lstStyle/>
          <a:p>
            <a:r>
              <a:rPr lang="zh-CN" altLang="en-US" sz="3200" dirty="0">
                <a:solidFill>
                  <a:srgbClr val="C00000"/>
                </a:solidFill>
              </a:rPr>
              <a:t>怎样理解各民族建筑之间的“可译性”？</a:t>
            </a:r>
          </a:p>
        </p:txBody>
      </p:sp>
      <p:graphicFrame>
        <p:nvGraphicFramePr>
          <p:cNvPr id="3" name="表格 2"/>
          <p:cNvGraphicFramePr/>
          <p:nvPr>
            <p:extLst>
              <p:ext uri="{D42A27DB-BD31-4B8C-83A1-F6EECF244321}">
                <p14:modId xmlns:p14="http://schemas.microsoft.com/office/powerpoint/2010/main" val="3912655785"/>
              </p:ext>
            </p:extLst>
          </p:nvPr>
        </p:nvGraphicFramePr>
        <p:xfrm>
          <a:off x="1391806" y="1719892"/>
          <a:ext cx="8640763" cy="2890745"/>
        </p:xfrm>
        <a:graphic>
          <a:graphicData uri="http://schemas.openxmlformats.org/drawingml/2006/table">
            <a:tbl>
              <a:tblPr/>
              <a:tblGrid>
                <a:gridCol w="4319588"/>
                <a:gridCol w="4321175"/>
              </a:tblGrid>
              <a:tr h="577850">
                <a:tc>
                  <a:txBody>
                    <a:bodyPr/>
                    <a:lstStyle>
                      <a:lvl1pPr marL="342900" lvl="0" indent="-342900" algn="l" defTabSz="91440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zh-CN" altLang="en-US" sz="3200" b="1" dirty="0">
                          <a:ea typeface="黑体" panose="02010609060101010101" pitchFamily="2" charset="-122"/>
                        </a:rPr>
                        <a:t>          语言和文学</a:t>
                      </a: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zh-CN" altLang="en-US" sz="3200" b="1" dirty="0">
                          <a:ea typeface="黑体" panose="02010609060101010101" pitchFamily="2" charset="-122"/>
                        </a:rPr>
                        <a:t>             建筑学</a:t>
                      </a: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2311625">
                <a:tc>
                  <a:txBody>
                    <a:bodyPr/>
                    <a:lstStyle>
                      <a:lvl1pPr marL="342900" lvl="0" indent="-342900" algn="l" defTabSz="91440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zh-CN" altLang="en-US" sz="3200" b="1" dirty="0">
                        <a:solidFill>
                          <a:srgbClr val="A50021"/>
                        </a:solidFill>
                        <a:ea typeface="黑体" panose="02010609060101010101" pitchFamily="2"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zh-CN" altLang="en-US" sz="3200" b="1" dirty="0">
                        <a:solidFill>
                          <a:srgbClr val="CC0000"/>
                        </a:solidFill>
                        <a:ea typeface="黑体" panose="02010609060101010101" pitchFamily="2"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bl>
          </a:graphicData>
        </a:graphic>
      </p:graphicFrame>
      <p:sp>
        <p:nvSpPr>
          <p:cNvPr id="4" name="文本框 3"/>
          <p:cNvSpPr txBox="1"/>
          <p:nvPr/>
        </p:nvSpPr>
        <p:spPr>
          <a:xfrm>
            <a:off x="1617785" y="2655277"/>
            <a:ext cx="3798277" cy="1815882"/>
          </a:xfrm>
          <a:prstGeom prst="rect">
            <a:avLst/>
          </a:prstGeom>
          <a:noFill/>
        </p:spPr>
        <p:txBody>
          <a:bodyPr wrap="square" rtlCol="0">
            <a:spAutoFit/>
          </a:bodyPr>
          <a:lstStyle/>
          <a:p>
            <a:r>
              <a:rPr lang="zh-CN" altLang="en-US" sz="2800" dirty="0"/>
              <a:t>为了解决同样的问题，表达同样的情感。不同的民族使用不同的文字写出文字作品。</a:t>
            </a:r>
          </a:p>
        </p:txBody>
      </p:sp>
      <p:sp>
        <p:nvSpPr>
          <p:cNvPr id="5" name="文本框 4"/>
          <p:cNvSpPr txBox="1"/>
          <p:nvPr/>
        </p:nvSpPr>
        <p:spPr>
          <a:xfrm>
            <a:off x="6084277" y="2637692"/>
            <a:ext cx="3780692" cy="1815882"/>
          </a:xfrm>
          <a:prstGeom prst="rect">
            <a:avLst/>
          </a:prstGeom>
          <a:noFill/>
        </p:spPr>
        <p:txBody>
          <a:bodyPr wrap="square" rtlCol="0">
            <a:spAutoFit/>
          </a:bodyPr>
          <a:lstStyle/>
          <a:p>
            <a:r>
              <a:rPr lang="zh-CN" altLang="en-US" sz="2800" dirty="0"/>
              <a:t>各民族建筑的功用或主要性能是一致的，有相通性</a:t>
            </a:r>
            <a:r>
              <a:rPr lang="en-US" altLang="zh-CN" sz="2800" dirty="0"/>
              <a:t>,</a:t>
            </a:r>
            <a:r>
              <a:rPr lang="zh-CN" altLang="en-US" sz="2800" dirty="0"/>
              <a:t>但表现出来的形式有很大不同。</a:t>
            </a:r>
          </a:p>
        </p:txBody>
      </p:sp>
      <p:sp>
        <p:nvSpPr>
          <p:cNvPr id="6" name="文本框 5"/>
          <p:cNvSpPr txBox="1"/>
          <p:nvPr/>
        </p:nvSpPr>
        <p:spPr>
          <a:xfrm>
            <a:off x="941520" y="4907073"/>
            <a:ext cx="10285514" cy="1569660"/>
          </a:xfrm>
          <a:prstGeom prst="rect">
            <a:avLst/>
          </a:prstGeom>
          <a:noFill/>
        </p:spPr>
        <p:txBody>
          <a:bodyPr wrap="square" rtlCol="0">
            <a:spAutoFit/>
          </a:bodyPr>
          <a:lstStyle/>
          <a:p>
            <a:r>
              <a:rPr lang="zh-CN" altLang="en-US" sz="2400" dirty="0">
                <a:solidFill>
                  <a:srgbClr val="002060"/>
                </a:solidFill>
              </a:rPr>
              <a:t>各民族建筑之间存在可译性，因为各民族建筑的表现风格不一样。在文中，作者强调了各民族建筑在相同的内容中的不同形式，可理解的基础在于它们的“同一性质”。各民族建筑在实质上有同一性质</a:t>
            </a:r>
            <a:r>
              <a:rPr lang="en-US" altLang="zh-CN" sz="2400" dirty="0">
                <a:solidFill>
                  <a:srgbClr val="002060"/>
                </a:solidFill>
              </a:rPr>
              <a:t>,</a:t>
            </a:r>
            <a:r>
              <a:rPr lang="zh-CN" altLang="en-US" sz="2400" dirty="0">
                <a:solidFill>
                  <a:srgbClr val="002060"/>
                </a:solidFill>
              </a:rPr>
              <a:t>可以透过其纷繁多样的表现形式解读出来。</a:t>
            </a:r>
          </a:p>
        </p:txBody>
      </p:sp>
    </p:spTree>
    <p:extLst>
      <p:ext uri="{BB962C8B-B14F-4D97-AF65-F5344CB8AC3E}">
        <p14:creationId xmlns:p14="http://schemas.microsoft.com/office/powerpoint/2010/main" val="7106351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椭圆 7">
            <a:extLst>
              <a:ext uri="{FF2B5EF4-FFF2-40B4-BE49-F238E27FC236}">
                <a16:creationId xmlns="" xmlns:a16="http://schemas.microsoft.com/office/drawing/2014/main" id="{DF958E70-A2A1-4FD9-B22E-AC4B85376B0E}"/>
              </a:ext>
            </a:extLst>
          </p:cNvPr>
          <p:cNvSpPr/>
          <p:nvPr/>
        </p:nvSpPr>
        <p:spPr>
          <a:xfrm>
            <a:off x="-125970" y="3235787"/>
            <a:ext cx="3105149" cy="3105149"/>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7" name="图片 6">
            <a:extLst>
              <a:ext uri="{FF2B5EF4-FFF2-40B4-BE49-F238E27FC236}">
                <a16:creationId xmlns="" xmlns:a16="http://schemas.microsoft.com/office/drawing/2014/main" id="{7E0057A1-4D11-4B36-ACD3-47EF8F1DB2B0}"/>
              </a:ext>
            </a:extLst>
          </p:cNvPr>
          <p:cNvPicPr>
            <a:picLocks noChangeAspect="1"/>
          </p:cNvPicPr>
          <p:nvPr/>
        </p:nvPicPr>
        <p:blipFill rotWithShape="1">
          <a:blip r:embed="rId2"/>
          <a:srcRect t="14936" r="28944"/>
          <a:stretch/>
        </p:blipFill>
        <p:spPr>
          <a:xfrm>
            <a:off x="-235134" y="3587789"/>
            <a:ext cx="3214313" cy="3650928"/>
          </a:xfrm>
          <a:prstGeom prst="rect">
            <a:avLst/>
          </a:prstGeom>
        </p:spPr>
      </p:pic>
      <p:pic>
        <p:nvPicPr>
          <p:cNvPr id="12" name="图片 11">
            <a:extLst>
              <a:ext uri="{FF2B5EF4-FFF2-40B4-BE49-F238E27FC236}">
                <a16:creationId xmlns="" xmlns:a16="http://schemas.microsoft.com/office/drawing/2014/main" id="{F377C17E-B815-4B8C-81FD-37852C43B5B0}"/>
              </a:ext>
            </a:extLst>
          </p:cNvPr>
          <p:cNvPicPr>
            <a:picLocks noChangeAspect="1"/>
          </p:cNvPicPr>
          <p:nvPr/>
        </p:nvPicPr>
        <p:blipFill>
          <a:blip r:embed="rId3"/>
          <a:stretch>
            <a:fillRect/>
          </a:stretch>
        </p:blipFill>
        <p:spPr>
          <a:xfrm>
            <a:off x="4230181" y="3887928"/>
            <a:ext cx="1426588" cy="640135"/>
          </a:xfrm>
          <a:prstGeom prst="rect">
            <a:avLst/>
          </a:prstGeom>
        </p:spPr>
      </p:pic>
      <p:pic>
        <p:nvPicPr>
          <p:cNvPr id="19" name="图形 18">
            <a:extLst>
              <a:ext uri="{FF2B5EF4-FFF2-40B4-BE49-F238E27FC236}">
                <a16:creationId xmlns="" xmlns:a16="http://schemas.microsoft.com/office/drawing/2014/main" id="{B1ADD8AF-6D58-4501-AA80-CF5738A1BFFB}"/>
              </a:ext>
            </a:extLst>
          </p:cNvPr>
          <p:cNvPicPr>
            <a:picLocks noChangeAspect="1"/>
          </p:cNvPicPr>
          <p:nvPr/>
        </p:nvPicPr>
        <p:blipFill>
          <a:blip r:embed="rId4">
            <a:extLst>
              <a:ext uri="{96DAC541-7B7A-43D3-8B79-37D633B846F1}">
                <asvg:svgBlip xmlns="" xmlns:asvg="http://schemas.microsoft.com/office/drawing/2016/SVG/main" r:embed="rId6"/>
              </a:ext>
            </a:extLst>
          </a:blip>
          <a:stretch>
            <a:fillRect/>
          </a:stretch>
        </p:blipFill>
        <p:spPr>
          <a:xfrm>
            <a:off x="9496425" y="285750"/>
            <a:ext cx="2695575" cy="1909366"/>
          </a:xfrm>
          <a:prstGeom prst="rect">
            <a:avLst/>
          </a:prstGeom>
        </p:spPr>
      </p:pic>
      <p:sp>
        <p:nvSpPr>
          <p:cNvPr id="2" name="文本框 1"/>
          <p:cNvSpPr txBox="1"/>
          <p:nvPr/>
        </p:nvSpPr>
        <p:spPr>
          <a:xfrm>
            <a:off x="1584102" y="994787"/>
            <a:ext cx="7714444" cy="1200329"/>
          </a:xfrm>
          <a:prstGeom prst="rect">
            <a:avLst/>
          </a:prstGeom>
          <a:noFill/>
        </p:spPr>
        <p:txBody>
          <a:bodyPr wrap="square" rtlCol="0">
            <a:spAutoFit/>
          </a:bodyPr>
          <a:lstStyle/>
          <a:p>
            <a:r>
              <a:rPr lang="zh-CN" altLang="en-US" sz="3600" dirty="0">
                <a:solidFill>
                  <a:srgbClr val="C00000"/>
                </a:solidFill>
                <a:latin typeface="华文行楷" panose="02010800040101010101" pitchFamily="2" charset="-122"/>
                <a:ea typeface="华文行楷" panose="02010800040101010101" pitchFamily="2" charset="-122"/>
              </a:rPr>
              <a:t>怎样理解作者提出的“中国建筑的‘文法’”？ </a:t>
            </a:r>
          </a:p>
        </p:txBody>
      </p:sp>
      <p:sp>
        <p:nvSpPr>
          <p:cNvPr id="3" name="文本框 2"/>
          <p:cNvSpPr txBox="1"/>
          <p:nvPr/>
        </p:nvSpPr>
        <p:spPr>
          <a:xfrm>
            <a:off x="3352666" y="2542904"/>
            <a:ext cx="7800438" cy="3970318"/>
          </a:xfrm>
          <a:prstGeom prst="rect">
            <a:avLst/>
          </a:prstGeom>
          <a:noFill/>
        </p:spPr>
        <p:txBody>
          <a:bodyPr wrap="square" rtlCol="0">
            <a:spAutoFit/>
          </a:bodyPr>
          <a:lstStyle/>
          <a:p>
            <a:pPr>
              <a:lnSpc>
                <a:spcPct val="150000"/>
              </a:lnSpc>
            </a:pPr>
            <a:r>
              <a:rPr lang="zh-CN" altLang="en-US" sz="2400" dirty="0"/>
              <a:t>　这是一种比喻的说法，借此说明中国建筑的风格和手法。</a:t>
            </a:r>
          </a:p>
          <a:p>
            <a:pPr>
              <a:lnSpc>
                <a:spcPct val="150000"/>
              </a:lnSpc>
            </a:pPr>
            <a:r>
              <a:rPr lang="zh-CN" altLang="en-US" sz="2400" dirty="0"/>
              <a:t>　所谓“中国建筑的‘文法’”，指的是中国建筑几千年来形成并沿用的惯例规则，从建筑框架到整体构成，从台基到屋顶，都有一定之规，有它的“拘束性”，但也有它的“灵活性”，体现在具体的建筑上，既表现出中国建筑的一贯风格，也具有独特的个性。 </a:t>
            </a:r>
          </a:p>
        </p:txBody>
      </p:sp>
    </p:spTree>
    <p:extLst>
      <p:ext uri="{BB962C8B-B14F-4D97-AF65-F5344CB8AC3E}">
        <p14:creationId xmlns:p14="http://schemas.microsoft.com/office/powerpoint/2010/main" val="23116247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2000"/>
                                        <p:tgtEl>
                                          <p:spTgt spid="8"/>
                                        </p:tgtEl>
                                      </p:cBhvr>
                                    </p:animEffect>
                                  </p:childTnLst>
                                </p:cTn>
                              </p:par>
                              <p:par>
                                <p:cTn id="8" presetID="10" presetClass="entr" presetSubtype="0" fill="hold" nodeType="withEffect">
                                  <p:stCondLst>
                                    <p:cond delay="50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1000"/>
                                        <p:tgtEl>
                                          <p:spTgt spid="7"/>
                                        </p:tgtEl>
                                      </p:cBhvr>
                                    </p:animEffect>
                                  </p:childTnLst>
                                </p:cTn>
                              </p:par>
                              <p:par>
                                <p:cTn id="11" presetID="42" presetClass="entr" presetSubtype="0" fill="hold" nodeType="withEffect">
                                  <p:stCondLst>
                                    <p:cond delay="200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椭圆 7">
            <a:extLst>
              <a:ext uri="{FF2B5EF4-FFF2-40B4-BE49-F238E27FC236}">
                <a16:creationId xmlns="" xmlns:a16="http://schemas.microsoft.com/office/drawing/2014/main" id="{DF958E70-A2A1-4FD9-B22E-AC4B85376B0E}"/>
              </a:ext>
            </a:extLst>
          </p:cNvPr>
          <p:cNvSpPr/>
          <p:nvPr/>
        </p:nvSpPr>
        <p:spPr>
          <a:xfrm>
            <a:off x="59755" y="3346222"/>
            <a:ext cx="3105149" cy="3105149"/>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7" name="图片 6">
            <a:extLst>
              <a:ext uri="{FF2B5EF4-FFF2-40B4-BE49-F238E27FC236}">
                <a16:creationId xmlns="" xmlns:a16="http://schemas.microsoft.com/office/drawing/2014/main" id="{7E0057A1-4D11-4B36-ACD3-47EF8F1DB2B0}"/>
              </a:ext>
            </a:extLst>
          </p:cNvPr>
          <p:cNvPicPr>
            <a:picLocks noChangeAspect="1"/>
          </p:cNvPicPr>
          <p:nvPr/>
        </p:nvPicPr>
        <p:blipFill rotWithShape="1">
          <a:blip r:embed="rId2"/>
          <a:srcRect t="14936" r="28944"/>
          <a:stretch/>
        </p:blipFill>
        <p:spPr>
          <a:xfrm>
            <a:off x="-187989" y="3445516"/>
            <a:ext cx="3214313" cy="3650928"/>
          </a:xfrm>
          <a:prstGeom prst="rect">
            <a:avLst/>
          </a:prstGeom>
        </p:spPr>
      </p:pic>
      <p:pic>
        <p:nvPicPr>
          <p:cNvPr id="12" name="图片 11">
            <a:extLst>
              <a:ext uri="{FF2B5EF4-FFF2-40B4-BE49-F238E27FC236}">
                <a16:creationId xmlns="" xmlns:a16="http://schemas.microsoft.com/office/drawing/2014/main" id="{F377C17E-B815-4B8C-81FD-37852C43B5B0}"/>
              </a:ext>
            </a:extLst>
          </p:cNvPr>
          <p:cNvPicPr>
            <a:picLocks noChangeAspect="1"/>
          </p:cNvPicPr>
          <p:nvPr/>
        </p:nvPicPr>
        <p:blipFill>
          <a:blip r:embed="rId3"/>
          <a:stretch>
            <a:fillRect/>
          </a:stretch>
        </p:blipFill>
        <p:spPr>
          <a:xfrm>
            <a:off x="2013239" y="5459151"/>
            <a:ext cx="1426588" cy="640135"/>
          </a:xfrm>
          <a:prstGeom prst="rect">
            <a:avLst/>
          </a:prstGeom>
        </p:spPr>
      </p:pic>
      <p:sp>
        <p:nvSpPr>
          <p:cNvPr id="18" name="TextBox 19">
            <a:extLst>
              <a:ext uri="{FF2B5EF4-FFF2-40B4-BE49-F238E27FC236}">
                <a16:creationId xmlns="" xmlns:a16="http://schemas.microsoft.com/office/drawing/2014/main" id="{59EA07FF-54CF-46CE-B990-F6ED96EA1746}"/>
              </a:ext>
            </a:extLst>
          </p:cNvPr>
          <p:cNvSpPr txBox="1"/>
          <p:nvPr/>
        </p:nvSpPr>
        <p:spPr>
          <a:xfrm>
            <a:off x="3396874" y="2782132"/>
            <a:ext cx="8248490" cy="3539430"/>
          </a:xfrm>
          <a:prstGeom prst="rect">
            <a:avLst/>
          </a:prstGeom>
          <a:noFill/>
        </p:spPr>
        <p:txBody>
          <a:bodyPr wrap="square" rtlCol="0">
            <a:spAutoFit/>
          </a:bodyPr>
          <a:lstStyle/>
          <a:p>
            <a:pPr lvl="0"/>
            <a:r>
              <a:rPr lang="zh-CN" altLang="en-US" sz="3200" dirty="0" smtClean="0">
                <a:latin typeface="宋体" panose="02010600030101010101" pitchFamily="2" charset="-122"/>
                <a:ea typeface="宋体" panose="02010600030101010101" pitchFamily="2" charset="-122"/>
              </a:rPr>
              <a:t>作者</a:t>
            </a:r>
            <a:r>
              <a:rPr lang="zh-CN" altLang="en-US" sz="3200" dirty="0">
                <a:latin typeface="宋体" panose="02010600030101010101" pitchFamily="2" charset="-122"/>
                <a:ea typeface="宋体" panose="02010600030101010101" pitchFamily="2" charset="-122"/>
              </a:rPr>
              <a:t>提出各民族建筑之间的“可译性”，避免了孤立、封闭地讨论中国建筑的“特征”，从而将建筑“特征”的外延延伸到文化的层面，拓宽到“各民族的建筑之间”、拓展到“不同的民族”“不同的时代”的对照联系中，有利于辩证的看待世界建筑的共性和个性。</a:t>
            </a:r>
          </a:p>
        </p:txBody>
      </p:sp>
      <p:pic>
        <p:nvPicPr>
          <p:cNvPr id="19" name="图形 18">
            <a:extLst>
              <a:ext uri="{FF2B5EF4-FFF2-40B4-BE49-F238E27FC236}">
                <a16:creationId xmlns="" xmlns:a16="http://schemas.microsoft.com/office/drawing/2014/main" id="{B1ADD8AF-6D58-4501-AA80-CF5738A1BFFB}"/>
              </a:ext>
            </a:extLst>
          </p:cNvPr>
          <p:cNvPicPr>
            <a:picLocks noChangeAspect="1"/>
          </p:cNvPicPr>
          <p:nvPr/>
        </p:nvPicPr>
        <p:blipFill>
          <a:blip r:embed="rId4">
            <a:extLst>
              <a:ext uri="{96DAC541-7B7A-43D3-8B79-37D633B846F1}">
                <asvg:svgBlip xmlns="" xmlns:asvg="http://schemas.microsoft.com/office/drawing/2016/SVG/main" r:embed="rId6"/>
              </a:ext>
            </a:extLst>
          </a:blip>
          <a:stretch>
            <a:fillRect/>
          </a:stretch>
        </p:blipFill>
        <p:spPr>
          <a:xfrm>
            <a:off x="9496425" y="285750"/>
            <a:ext cx="2695575" cy="1909366"/>
          </a:xfrm>
          <a:prstGeom prst="rect">
            <a:avLst/>
          </a:prstGeom>
        </p:spPr>
      </p:pic>
      <p:sp>
        <p:nvSpPr>
          <p:cNvPr id="2" name="文本框 1"/>
          <p:cNvSpPr txBox="1"/>
          <p:nvPr/>
        </p:nvSpPr>
        <p:spPr>
          <a:xfrm>
            <a:off x="1419167" y="1262187"/>
            <a:ext cx="7956653" cy="1077218"/>
          </a:xfrm>
          <a:prstGeom prst="rect">
            <a:avLst/>
          </a:prstGeom>
          <a:noFill/>
        </p:spPr>
        <p:txBody>
          <a:bodyPr wrap="square" rtlCol="0">
            <a:spAutoFit/>
          </a:bodyPr>
          <a:lstStyle/>
          <a:p>
            <a:r>
              <a:rPr lang="zh-CN" altLang="en-US" sz="3200" dirty="0" smtClean="0">
                <a:solidFill>
                  <a:srgbClr val="C00000"/>
                </a:solidFill>
                <a:latin typeface="宋体" panose="02010600030101010101" pitchFamily="2" charset="-122"/>
                <a:ea typeface="宋体" panose="02010600030101010101" pitchFamily="2" charset="-122"/>
              </a:rPr>
              <a:t>作者</a:t>
            </a:r>
            <a:r>
              <a:rPr lang="zh-CN" altLang="en-US" sz="3200" dirty="0">
                <a:solidFill>
                  <a:srgbClr val="C00000"/>
                </a:solidFill>
                <a:latin typeface="宋体" panose="02010600030101010101" pitchFamily="2" charset="-122"/>
                <a:ea typeface="宋体" panose="02010600030101010101" pitchFamily="2" charset="-122"/>
              </a:rPr>
              <a:t>提出的各民族的建筑之间的“可译性”有什么深刻的意义？</a:t>
            </a:r>
          </a:p>
        </p:txBody>
      </p:sp>
    </p:spTree>
    <p:extLst>
      <p:ext uri="{BB962C8B-B14F-4D97-AF65-F5344CB8AC3E}">
        <p14:creationId xmlns:p14="http://schemas.microsoft.com/office/powerpoint/2010/main" val="33994557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2000"/>
                                        <p:tgtEl>
                                          <p:spTgt spid="8"/>
                                        </p:tgtEl>
                                      </p:cBhvr>
                                    </p:animEffect>
                                  </p:childTnLst>
                                </p:cTn>
                              </p:par>
                              <p:par>
                                <p:cTn id="8" presetID="10" presetClass="entr" presetSubtype="0" fill="hold" nodeType="withEffect">
                                  <p:stCondLst>
                                    <p:cond delay="50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1000"/>
                                        <p:tgtEl>
                                          <p:spTgt spid="7"/>
                                        </p:tgtEl>
                                      </p:cBhvr>
                                    </p:animEffect>
                                  </p:childTnLst>
                                </p:cTn>
                              </p:par>
                              <p:par>
                                <p:cTn id="11" presetID="42" presetClass="entr" presetSubtype="0" fill="hold" nodeType="withEffect">
                                  <p:stCondLst>
                                    <p:cond delay="200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par>
                                <p:cTn id="16" presetID="10" presetClass="entr" presetSubtype="0" fill="hold" grpId="0" nodeType="withEffect">
                                  <p:stCondLst>
                                    <p:cond delay="325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97735" y="2704562"/>
            <a:ext cx="9169758" cy="3108543"/>
          </a:xfrm>
          <a:prstGeom prst="rect">
            <a:avLst/>
          </a:prstGeom>
          <a:noFill/>
        </p:spPr>
        <p:txBody>
          <a:bodyPr wrap="square" rtlCol="0">
            <a:spAutoFit/>
          </a:bodyPr>
          <a:lstStyle/>
          <a:p>
            <a:r>
              <a:rPr lang="zh-CN" altLang="en-US" sz="2800" dirty="0" smtClean="0">
                <a:latin typeface="宋体" panose="02010600030101010101" pitchFamily="2" charset="-122"/>
                <a:ea typeface="宋体" panose="02010600030101010101" pitchFamily="2" charset="-122"/>
              </a:rPr>
              <a:t>本文</a:t>
            </a:r>
            <a:r>
              <a:rPr lang="zh-CN" altLang="en-US" sz="2800" dirty="0">
                <a:latin typeface="宋体" panose="02010600030101010101" pitchFamily="2" charset="-122"/>
                <a:ea typeface="宋体" panose="02010600030101010101" pitchFamily="2" charset="-122"/>
              </a:rPr>
              <a:t>是一篇内容丰富的科学论文，在中国建筑学理论中颇有代表性和影响力，但作者并未故作高深地将其写成晦涩难懂的文章，而是以简洁生动的语言来表述。文中使用打比方的地方非常多，如“两柱之间也常用墙壁，但墙壁并不负重，只是像‘帷幕’一样，用以隔断内外，或划分内部空间而已。”此处，作者用人们常见的“帷幕”作比，将墙壁所起的隔断和划分空间的作用说的清晰明白。</a:t>
            </a:r>
          </a:p>
        </p:txBody>
      </p:sp>
      <p:sp>
        <p:nvSpPr>
          <p:cNvPr id="3" name="文本框 2"/>
          <p:cNvSpPr txBox="1"/>
          <p:nvPr/>
        </p:nvSpPr>
        <p:spPr>
          <a:xfrm>
            <a:off x="1249251" y="927278"/>
            <a:ext cx="9066727" cy="1200329"/>
          </a:xfrm>
          <a:prstGeom prst="rect">
            <a:avLst/>
          </a:prstGeom>
          <a:noFill/>
        </p:spPr>
        <p:txBody>
          <a:bodyPr wrap="square" rtlCol="0">
            <a:spAutoFit/>
          </a:bodyPr>
          <a:lstStyle/>
          <a:p>
            <a:r>
              <a:rPr lang="zh-CN" altLang="en-US" sz="3600" dirty="0" smtClean="0">
                <a:solidFill>
                  <a:srgbClr val="C00000"/>
                </a:solidFill>
                <a:latin typeface="华文行楷" panose="02010800040101010101" pitchFamily="2" charset="-122"/>
                <a:ea typeface="华文行楷" panose="02010800040101010101" pitchFamily="2" charset="-122"/>
              </a:rPr>
              <a:t>文章</a:t>
            </a:r>
            <a:r>
              <a:rPr lang="zh-CN" altLang="en-US" sz="3600" dirty="0">
                <a:solidFill>
                  <a:srgbClr val="C00000"/>
                </a:solidFill>
                <a:latin typeface="华文行楷" panose="02010800040101010101" pitchFamily="2" charset="-122"/>
                <a:ea typeface="华文行楷" panose="02010800040101010101" pitchFamily="2" charset="-122"/>
              </a:rPr>
              <a:t>在不少地方使用了打比方的说明方法，这种说明方法具有怎样的表达效果？</a:t>
            </a:r>
          </a:p>
        </p:txBody>
      </p:sp>
    </p:spTree>
    <p:extLst>
      <p:ext uri="{BB962C8B-B14F-4D97-AF65-F5344CB8AC3E}">
        <p14:creationId xmlns:p14="http://schemas.microsoft.com/office/powerpoint/2010/main" val="213973479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094054" y="2222597"/>
            <a:ext cx="6908277" cy="3539430"/>
          </a:xfrm>
          <a:prstGeom prst="rect">
            <a:avLst/>
          </a:prstGeom>
          <a:noFill/>
        </p:spPr>
        <p:txBody>
          <a:bodyPr wrap="square" rtlCol="0">
            <a:spAutoFit/>
          </a:bodyPr>
          <a:lstStyle/>
          <a:p>
            <a:r>
              <a:rPr lang="zh-CN" altLang="en-US" sz="3200" dirty="0"/>
              <a:t>举例子</a:t>
            </a:r>
            <a:r>
              <a:rPr lang="en-US" altLang="zh-CN" sz="3200" dirty="0"/>
              <a:t>——</a:t>
            </a:r>
            <a:r>
              <a:rPr lang="zh-CN" altLang="en-US" sz="3200" dirty="0"/>
              <a:t>如“装饰部分”</a:t>
            </a:r>
          </a:p>
          <a:p>
            <a:r>
              <a:rPr lang="zh-CN" altLang="en-US" sz="3200" dirty="0"/>
              <a:t>引用</a:t>
            </a:r>
            <a:r>
              <a:rPr lang="en-US" altLang="zh-CN" sz="3200" dirty="0"/>
              <a:t>——</a:t>
            </a:r>
            <a:r>
              <a:rPr lang="zh-CN" altLang="en-US" sz="3200" dirty="0"/>
              <a:t>诗经“如鸟斯革，如翚斯飞”</a:t>
            </a:r>
          </a:p>
          <a:p>
            <a:r>
              <a:rPr lang="zh-CN" altLang="en-US" sz="3200" dirty="0"/>
              <a:t>打比方</a:t>
            </a:r>
            <a:r>
              <a:rPr lang="en-US" altLang="zh-CN" sz="3200" dirty="0"/>
              <a:t>——</a:t>
            </a:r>
            <a:r>
              <a:rPr lang="zh-CN" altLang="en-US" sz="3200" dirty="0"/>
              <a:t>墙壁比喻成“帷幕”</a:t>
            </a:r>
          </a:p>
          <a:p>
            <a:r>
              <a:rPr lang="zh-CN" altLang="en-US" sz="3200" dirty="0"/>
              <a:t>摹状貌</a:t>
            </a:r>
            <a:r>
              <a:rPr lang="en-US" altLang="zh-CN" sz="3200" dirty="0"/>
              <a:t>——</a:t>
            </a:r>
            <a:r>
              <a:rPr lang="zh-CN" altLang="en-US" sz="3200" dirty="0"/>
              <a:t>斗拱、举折、举架</a:t>
            </a:r>
          </a:p>
          <a:p>
            <a:r>
              <a:rPr lang="zh-CN" altLang="en-US" sz="3200" dirty="0"/>
              <a:t>作比较</a:t>
            </a:r>
            <a:r>
              <a:rPr lang="en-US" altLang="zh-CN" sz="3200" dirty="0"/>
              <a:t>——</a:t>
            </a:r>
            <a:r>
              <a:rPr lang="zh-CN" altLang="en-US" sz="3200" dirty="0"/>
              <a:t>中国建筑与外国建筑</a:t>
            </a:r>
          </a:p>
          <a:p>
            <a:r>
              <a:rPr lang="zh-CN" altLang="en-US" sz="3200" dirty="0"/>
              <a:t>下定义</a:t>
            </a:r>
            <a:r>
              <a:rPr lang="en-US" altLang="zh-CN" sz="3200" dirty="0"/>
              <a:t>——</a:t>
            </a:r>
            <a:r>
              <a:rPr lang="zh-CN" altLang="en-US" sz="3200" dirty="0"/>
              <a:t>举折；斗拱</a:t>
            </a:r>
          </a:p>
          <a:p>
            <a:r>
              <a:rPr lang="zh-CN" altLang="en-US" sz="3200" dirty="0"/>
              <a:t>作诠释</a:t>
            </a:r>
            <a:r>
              <a:rPr lang="en-US" altLang="zh-CN" sz="3200" dirty="0"/>
              <a:t>——</a:t>
            </a:r>
            <a:r>
              <a:rPr lang="zh-CN" altLang="en-US" sz="3200" dirty="0"/>
              <a:t>分析“个别建筑物”</a:t>
            </a:r>
          </a:p>
        </p:txBody>
      </p:sp>
      <p:sp>
        <p:nvSpPr>
          <p:cNvPr id="3" name="文本框 2"/>
          <p:cNvSpPr txBox="1"/>
          <p:nvPr/>
        </p:nvSpPr>
        <p:spPr>
          <a:xfrm>
            <a:off x="2830749" y="1017430"/>
            <a:ext cx="5434885" cy="769441"/>
          </a:xfrm>
          <a:prstGeom prst="rect">
            <a:avLst/>
          </a:prstGeom>
          <a:noFill/>
        </p:spPr>
        <p:txBody>
          <a:bodyPr wrap="square" rtlCol="0">
            <a:spAutoFit/>
          </a:bodyPr>
          <a:lstStyle/>
          <a:p>
            <a:r>
              <a:rPr lang="zh-CN" altLang="en-US" sz="4400" dirty="0" smtClean="0">
                <a:solidFill>
                  <a:srgbClr val="C00000"/>
                </a:solidFill>
                <a:latin typeface="华文行楷" panose="02010800040101010101" pitchFamily="2" charset="-122"/>
                <a:ea typeface="华文行楷" panose="02010800040101010101" pitchFamily="2" charset="-122"/>
              </a:rPr>
              <a:t>说明方法</a:t>
            </a:r>
            <a:endParaRPr lang="zh-CN" altLang="en-US" sz="4400" dirty="0">
              <a:solidFill>
                <a:srgbClr val="C00000"/>
              </a:solidFill>
              <a:latin typeface="华文行楷" panose="02010800040101010101" pitchFamily="2" charset="-122"/>
              <a:ea typeface="华文行楷" panose="02010800040101010101" pitchFamily="2" charset="-122"/>
            </a:endParaRPr>
          </a:p>
        </p:txBody>
      </p:sp>
    </p:spTree>
    <p:extLst>
      <p:ext uri="{BB962C8B-B14F-4D97-AF65-F5344CB8AC3E}">
        <p14:creationId xmlns:p14="http://schemas.microsoft.com/office/powerpoint/2010/main" val="225933504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37127" y="2073046"/>
            <a:ext cx="9646276" cy="4524315"/>
          </a:xfrm>
          <a:prstGeom prst="rect">
            <a:avLst/>
          </a:prstGeom>
          <a:noFill/>
        </p:spPr>
        <p:txBody>
          <a:bodyPr wrap="square" rtlCol="0">
            <a:spAutoFit/>
          </a:bodyPr>
          <a:lstStyle/>
          <a:p>
            <a:pPr>
              <a:lnSpc>
                <a:spcPct val="150000"/>
              </a:lnSpc>
            </a:pPr>
            <a:r>
              <a:rPr lang="zh-CN" altLang="en-US" sz="2400" dirty="0" smtClean="0"/>
              <a:t>梁思成</a:t>
            </a:r>
            <a:r>
              <a:rPr lang="zh-CN" altLang="en-US" sz="2400" dirty="0"/>
              <a:t>先生的建筑美学思想带有中国建筑师的典型群体特征。这主要体现在：立足于强烈的民族文化复兴意识和民族精神的审美意识；以“体彩环境”为内核，追求社会、历史和环境的和谐统一的艺术精神；兼收并蓄的艺术态度；以辩证统一观念为特征的系统美学思想。梁思成先生的建筑美学思想，在这篇文质兼优的文章中，有着充分的体现。认真品读这篇文章，不仅能收获有关中国建筑学的科学知识，而且能从作者严谨的表述中，感受到作者心中涌动着的强烈的民族情怀和高雅独特的审美境界。</a:t>
            </a:r>
          </a:p>
        </p:txBody>
      </p:sp>
      <p:sp>
        <p:nvSpPr>
          <p:cNvPr id="4" name="文本框 3"/>
          <p:cNvSpPr txBox="1"/>
          <p:nvPr/>
        </p:nvSpPr>
        <p:spPr>
          <a:xfrm>
            <a:off x="1609859" y="609461"/>
            <a:ext cx="8654603" cy="1323439"/>
          </a:xfrm>
          <a:prstGeom prst="rect">
            <a:avLst/>
          </a:prstGeom>
          <a:noFill/>
        </p:spPr>
        <p:txBody>
          <a:bodyPr wrap="square" rtlCol="0">
            <a:spAutoFit/>
          </a:bodyPr>
          <a:lstStyle/>
          <a:p>
            <a:r>
              <a:rPr lang="zh-CN" altLang="en-US" sz="4000" dirty="0" smtClean="0">
                <a:solidFill>
                  <a:srgbClr val="FF0000"/>
                </a:solidFill>
                <a:latin typeface="华文行楷" panose="02010800040101010101" pitchFamily="2" charset="-122"/>
                <a:ea typeface="华文行楷" panose="02010800040101010101" pitchFamily="2" charset="-122"/>
              </a:rPr>
              <a:t>学习</a:t>
            </a:r>
            <a:r>
              <a:rPr lang="zh-CN" altLang="en-US" sz="4000" dirty="0">
                <a:solidFill>
                  <a:srgbClr val="FF0000"/>
                </a:solidFill>
                <a:latin typeface="华文行楷" panose="02010800040101010101" pitchFamily="2" charset="-122"/>
                <a:ea typeface="华文行楷" panose="02010800040101010101" pitchFamily="2" charset="-122"/>
              </a:rPr>
              <a:t>了本文，你如何理解梁思成先生的建筑美学思想？</a:t>
            </a:r>
          </a:p>
        </p:txBody>
      </p:sp>
    </p:spTree>
    <p:extLst>
      <p:ext uri="{BB962C8B-B14F-4D97-AF65-F5344CB8AC3E}">
        <p14:creationId xmlns:p14="http://schemas.microsoft.com/office/powerpoint/2010/main" val="115537374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椭圆 7">
            <a:extLst>
              <a:ext uri="{FF2B5EF4-FFF2-40B4-BE49-F238E27FC236}">
                <a16:creationId xmlns="" xmlns:a16="http://schemas.microsoft.com/office/drawing/2014/main" id="{DF958E70-A2A1-4FD9-B22E-AC4B85376B0E}"/>
              </a:ext>
            </a:extLst>
          </p:cNvPr>
          <p:cNvSpPr/>
          <p:nvPr/>
        </p:nvSpPr>
        <p:spPr>
          <a:xfrm>
            <a:off x="867857" y="1856001"/>
            <a:ext cx="3105149" cy="3105149"/>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7" name="图片 6">
            <a:extLst>
              <a:ext uri="{FF2B5EF4-FFF2-40B4-BE49-F238E27FC236}">
                <a16:creationId xmlns="" xmlns:a16="http://schemas.microsoft.com/office/drawing/2014/main" id="{7E0057A1-4D11-4B36-ACD3-47EF8F1DB2B0}"/>
              </a:ext>
            </a:extLst>
          </p:cNvPr>
          <p:cNvPicPr>
            <a:picLocks noChangeAspect="1"/>
          </p:cNvPicPr>
          <p:nvPr/>
        </p:nvPicPr>
        <p:blipFill rotWithShape="1">
          <a:blip r:embed="rId2"/>
          <a:srcRect t="14936" r="28944"/>
          <a:stretch/>
        </p:blipFill>
        <p:spPr>
          <a:xfrm>
            <a:off x="45399" y="2205352"/>
            <a:ext cx="3214313" cy="3650928"/>
          </a:xfrm>
          <a:prstGeom prst="rect">
            <a:avLst/>
          </a:prstGeom>
        </p:spPr>
      </p:pic>
      <p:pic>
        <p:nvPicPr>
          <p:cNvPr id="12" name="图片 11">
            <a:extLst>
              <a:ext uri="{FF2B5EF4-FFF2-40B4-BE49-F238E27FC236}">
                <a16:creationId xmlns="" xmlns:a16="http://schemas.microsoft.com/office/drawing/2014/main" id="{F377C17E-B815-4B8C-81FD-37852C43B5B0}"/>
              </a:ext>
            </a:extLst>
          </p:cNvPr>
          <p:cNvPicPr>
            <a:picLocks noChangeAspect="1"/>
          </p:cNvPicPr>
          <p:nvPr/>
        </p:nvPicPr>
        <p:blipFill>
          <a:blip r:embed="rId3"/>
          <a:stretch>
            <a:fillRect/>
          </a:stretch>
        </p:blipFill>
        <p:spPr>
          <a:xfrm>
            <a:off x="4230181" y="3887928"/>
            <a:ext cx="1426588" cy="640135"/>
          </a:xfrm>
          <a:prstGeom prst="rect">
            <a:avLst/>
          </a:prstGeom>
        </p:spPr>
      </p:pic>
      <p:pic>
        <p:nvPicPr>
          <p:cNvPr id="19" name="图形 18">
            <a:extLst>
              <a:ext uri="{FF2B5EF4-FFF2-40B4-BE49-F238E27FC236}">
                <a16:creationId xmlns="" xmlns:a16="http://schemas.microsoft.com/office/drawing/2014/main" id="{B1ADD8AF-6D58-4501-AA80-CF5738A1BFFB}"/>
              </a:ext>
            </a:extLst>
          </p:cNvPr>
          <p:cNvPicPr>
            <a:picLocks noChangeAspect="1"/>
          </p:cNvPicPr>
          <p:nvPr/>
        </p:nvPicPr>
        <p:blipFill>
          <a:blip r:embed="rId4">
            <a:extLst>
              <a:ext uri="{96DAC541-7B7A-43D3-8B79-37D633B846F1}">
                <asvg:svgBlip xmlns="" xmlns:asvg="http://schemas.microsoft.com/office/drawing/2016/SVG/main" r:embed="rId6"/>
              </a:ext>
            </a:extLst>
          </a:blip>
          <a:stretch>
            <a:fillRect/>
          </a:stretch>
        </p:blipFill>
        <p:spPr>
          <a:xfrm>
            <a:off x="9496425" y="285750"/>
            <a:ext cx="2695575" cy="1909366"/>
          </a:xfrm>
          <a:prstGeom prst="rect">
            <a:avLst/>
          </a:prstGeom>
        </p:spPr>
      </p:pic>
      <p:sp>
        <p:nvSpPr>
          <p:cNvPr id="3" name="文本框 2"/>
          <p:cNvSpPr txBox="1"/>
          <p:nvPr/>
        </p:nvSpPr>
        <p:spPr>
          <a:xfrm>
            <a:off x="3973006" y="2118213"/>
            <a:ext cx="7510395" cy="3539430"/>
          </a:xfrm>
          <a:prstGeom prst="rect">
            <a:avLst/>
          </a:prstGeom>
          <a:noFill/>
        </p:spPr>
        <p:txBody>
          <a:bodyPr wrap="square" rtlCol="0">
            <a:spAutoFit/>
          </a:bodyPr>
          <a:lstStyle/>
          <a:p>
            <a:r>
              <a:rPr lang="zh-CN" altLang="en-US" sz="2800" dirty="0">
                <a:solidFill>
                  <a:srgbClr val="C00000"/>
                </a:solidFill>
              </a:rPr>
              <a:t> “中国建筑的个性乃即我民族的个性。”</a:t>
            </a:r>
          </a:p>
          <a:p>
            <a:r>
              <a:rPr lang="zh-CN" altLang="en-US" sz="2800" dirty="0">
                <a:solidFill>
                  <a:srgbClr val="C00000"/>
                </a:solidFill>
              </a:rPr>
              <a:t>                                                              </a:t>
            </a:r>
            <a:r>
              <a:rPr lang="en-US" altLang="zh-CN" sz="2800" dirty="0">
                <a:solidFill>
                  <a:srgbClr val="C00000"/>
                </a:solidFill>
              </a:rPr>
              <a:t>——</a:t>
            </a:r>
            <a:r>
              <a:rPr lang="zh-CN" altLang="en-US" sz="2800" dirty="0">
                <a:solidFill>
                  <a:srgbClr val="C00000"/>
                </a:solidFill>
              </a:rPr>
              <a:t>梁思成</a:t>
            </a:r>
          </a:p>
          <a:p>
            <a:endParaRPr lang="zh-CN" altLang="en-US" sz="2800" dirty="0">
              <a:solidFill>
                <a:srgbClr val="C00000"/>
              </a:solidFill>
            </a:endParaRPr>
          </a:p>
          <a:p>
            <a:r>
              <a:rPr lang="zh-CN" altLang="en-US" sz="2800" dirty="0">
                <a:solidFill>
                  <a:srgbClr val="C00000"/>
                </a:solidFill>
              </a:rPr>
              <a:t>       “一个东方老国的城市，在建筑上，如果完全失掉自己的艺术特性，在文化表现及观瞻方面都是大可痛心的。因这事实明显代表着我们文化衰落，至于消失的现象。” </a:t>
            </a:r>
          </a:p>
          <a:p>
            <a:r>
              <a:rPr lang="zh-CN" altLang="en-US" sz="2800" dirty="0">
                <a:solidFill>
                  <a:srgbClr val="C00000"/>
                </a:solidFill>
              </a:rPr>
              <a:t>                       </a:t>
            </a:r>
            <a:r>
              <a:rPr lang="en-US" altLang="zh-CN" sz="2800" dirty="0">
                <a:solidFill>
                  <a:srgbClr val="C00000"/>
                </a:solidFill>
              </a:rPr>
              <a:t>——</a:t>
            </a:r>
            <a:r>
              <a:rPr lang="zh-CN" altLang="en-US" sz="2800" dirty="0">
                <a:solidFill>
                  <a:srgbClr val="C00000"/>
                </a:solidFill>
              </a:rPr>
              <a:t>梁思成</a:t>
            </a:r>
            <a:r>
              <a:rPr lang="en-US" altLang="zh-CN" sz="2800" dirty="0">
                <a:solidFill>
                  <a:srgbClr val="C00000"/>
                </a:solidFill>
              </a:rPr>
              <a:t>《</a:t>
            </a:r>
            <a:r>
              <a:rPr lang="zh-CN" altLang="en-US" sz="2800" dirty="0">
                <a:solidFill>
                  <a:srgbClr val="C00000"/>
                </a:solidFill>
              </a:rPr>
              <a:t>为什么研究中国建筑</a:t>
            </a:r>
            <a:r>
              <a:rPr lang="en-US" altLang="zh-CN" sz="2800" dirty="0">
                <a:solidFill>
                  <a:srgbClr val="C00000"/>
                </a:solidFill>
              </a:rPr>
              <a:t>》</a:t>
            </a:r>
            <a:endParaRPr lang="zh-CN" altLang="en-US" sz="2800" dirty="0">
              <a:solidFill>
                <a:srgbClr val="C00000"/>
              </a:solidFill>
            </a:endParaRPr>
          </a:p>
        </p:txBody>
      </p:sp>
      <p:sp>
        <p:nvSpPr>
          <p:cNvPr id="4" name="文本框 3"/>
          <p:cNvSpPr txBox="1"/>
          <p:nvPr/>
        </p:nvSpPr>
        <p:spPr>
          <a:xfrm>
            <a:off x="2630899" y="2505797"/>
            <a:ext cx="800219" cy="1848420"/>
          </a:xfrm>
          <a:prstGeom prst="rect">
            <a:avLst/>
          </a:prstGeom>
          <a:noFill/>
        </p:spPr>
        <p:txBody>
          <a:bodyPr vert="eaVert" wrap="square" rtlCol="0">
            <a:spAutoFit/>
          </a:bodyPr>
          <a:lstStyle/>
          <a:p>
            <a:r>
              <a:rPr lang="zh-CN" altLang="en-US" sz="4000" dirty="0" smtClean="0">
                <a:latin typeface="华文行楷" panose="02010800040101010101" pitchFamily="2" charset="-122"/>
                <a:ea typeface="华文行楷" panose="02010800040101010101" pitchFamily="2" charset="-122"/>
              </a:rPr>
              <a:t>读一读</a:t>
            </a:r>
            <a:endParaRPr lang="zh-CN" altLang="en-US" sz="4000" dirty="0">
              <a:latin typeface="华文行楷" panose="02010800040101010101" pitchFamily="2" charset="-122"/>
              <a:ea typeface="华文行楷" panose="02010800040101010101" pitchFamily="2" charset="-122"/>
            </a:endParaRPr>
          </a:p>
        </p:txBody>
      </p:sp>
    </p:spTree>
    <p:extLst>
      <p:ext uri="{BB962C8B-B14F-4D97-AF65-F5344CB8AC3E}">
        <p14:creationId xmlns:p14="http://schemas.microsoft.com/office/powerpoint/2010/main" val="187553728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2000"/>
                                        <p:tgtEl>
                                          <p:spTgt spid="8"/>
                                        </p:tgtEl>
                                      </p:cBhvr>
                                    </p:animEffect>
                                  </p:childTnLst>
                                </p:cTn>
                              </p:par>
                              <p:par>
                                <p:cTn id="8" presetID="10" presetClass="entr" presetSubtype="0" fill="hold" nodeType="withEffect">
                                  <p:stCondLst>
                                    <p:cond delay="50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1000"/>
                                        <p:tgtEl>
                                          <p:spTgt spid="7"/>
                                        </p:tgtEl>
                                      </p:cBhvr>
                                    </p:animEffect>
                                  </p:childTnLst>
                                </p:cTn>
                              </p:par>
                              <p:par>
                                <p:cTn id="11" presetID="42" presetClass="entr" presetSubtype="0" fill="hold" nodeType="withEffect">
                                  <p:stCondLst>
                                    <p:cond delay="200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9">
            <a:extLst>
              <a:ext uri="{FF2B5EF4-FFF2-40B4-BE49-F238E27FC236}">
                <a16:creationId xmlns="" xmlns:a16="http://schemas.microsoft.com/office/drawing/2014/main" id="{38F008DE-66B9-4A45-983B-147DF5A5E10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4983698"/>
            <a:ext cx="3850782" cy="1874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p:cNvSpPr txBox="1"/>
          <p:nvPr/>
        </p:nvSpPr>
        <p:spPr>
          <a:xfrm>
            <a:off x="1609860" y="811369"/>
            <a:ext cx="8641724" cy="4524315"/>
          </a:xfrm>
          <a:prstGeom prst="rect">
            <a:avLst/>
          </a:prstGeom>
          <a:noFill/>
        </p:spPr>
        <p:txBody>
          <a:bodyPr wrap="square" rtlCol="0">
            <a:spAutoFit/>
          </a:bodyPr>
          <a:lstStyle/>
          <a:p>
            <a:r>
              <a:rPr lang="zh-CN" altLang="en-US" sz="2400" dirty="0" smtClean="0">
                <a:latin typeface="宋体" panose="02010600030101010101" pitchFamily="2" charset="-122"/>
                <a:ea typeface="宋体" panose="02010600030101010101" pitchFamily="2" charset="-122"/>
              </a:rPr>
              <a:t>梁思成</a:t>
            </a:r>
            <a:r>
              <a:rPr lang="zh-CN" altLang="en-US" sz="2400" dirty="0">
                <a:latin typeface="宋体" panose="02010600030101010101" pitchFamily="2" charset="-122"/>
                <a:ea typeface="宋体" panose="02010600030101010101" pitchFamily="2" charset="-122"/>
              </a:rPr>
              <a:t>的父亲梁启超，是清末改革家，为躲避清政府迫害而出国，所以梁思成出生于日本东京。</a:t>
            </a:r>
            <a:r>
              <a:rPr lang="en-US" altLang="zh-CN" sz="2400" dirty="0">
                <a:latin typeface="宋体" panose="02010600030101010101" pitchFamily="2" charset="-122"/>
                <a:ea typeface="宋体" panose="02010600030101010101" pitchFamily="2" charset="-122"/>
              </a:rPr>
              <a:t>1912</a:t>
            </a:r>
            <a:r>
              <a:rPr lang="zh-CN" altLang="en-US" sz="2400" dirty="0">
                <a:latin typeface="宋体" panose="02010600030101010101" pitchFamily="2" charset="-122"/>
                <a:ea typeface="宋体" panose="02010600030101010101" pitchFamily="2" charset="-122"/>
              </a:rPr>
              <a:t>年，辛亥革命后，梁思成随父母从日本回国，在北京崇</a:t>
            </a:r>
            <a:r>
              <a:rPr lang="zh-CN" altLang="en-US" sz="2400" dirty="0" smtClean="0">
                <a:latin typeface="宋体" panose="02010600030101010101" pitchFamily="2" charset="-122"/>
                <a:ea typeface="宋体" panose="02010600030101010101" pitchFamily="2" charset="-122"/>
              </a:rPr>
              <a:t>德国小及汇文中学就学</a:t>
            </a:r>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1915</a:t>
            </a:r>
            <a:r>
              <a:rPr lang="zh-CN" altLang="en-US" sz="2400" dirty="0">
                <a:latin typeface="宋体" panose="02010600030101010101" pitchFamily="2" charset="-122"/>
                <a:ea typeface="宋体" panose="02010600030101010101" pitchFamily="2" charset="-122"/>
              </a:rPr>
              <a:t>年，入北平清华学校（清华大学前身），</a:t>
            </a:r>
            <a:r>
              <a:rPr lang="en-US" altLang="zh-CN" sz="2400" dirty="0">
                <a:latin typeface="宋体" panose="02010600030101010101" pitchFamily="2" charset="-122"/>
                <a:ea typeface="宋体" panose="02010600030101010101" pitchFamily="2" charset="-122"/>
              </a:rPr>
              <a:t>1923</a:t>
            </a:r>
            <a:r>
              <a:rPr lang="zh-CN" altLang="en-US" sz="2400" dirty="0">
                <a:latin typeface="宋体" panose="02010600030101010101" pitchFamily="2" charset="-122"/>
                <a:ea typeface="宋体" panose="02010600030101010101" pitchFamily="2" charset="-122"/>
              </a:rPr>
              <a:t>年毕业于清华学校高等科。</a:t>
            </a:r>
            <a:r>
              <a:rPr lang="en-US" altLang="zh-CN" sz="2400" dirty="0">
                <a:latin typeface="宋体" panose="02010600030101010101" pitchFamily="2" charset="-122"/>
                <a:ea typeface="宋体" panose="02010600030101010101" pitchFamily="2" charset="-122"/>
              </a:rPr>
              <a:t>1924</a:t>
            </a:r>
            <a:r>
              <a:rPr lang="zh-CN" altLang="en-US" sz="2400" dirty="0">
                <a:latin typeface="宋体" panose="02010600030101010101" pitchFamily="2" charset="-122"/>
                <a:ea typeface="宋体" panose="02010600030101010101" pitchFamily="2" charset="-122"/>
              </a:rPr>
              <a:t>年，和林徽因一起赴美国费城宾州大学建筑系学习，</a:t>
            </a:r>
            <a:r>
              <a:rPr lang="en-US" altLang="zh-CN" sz="2400" dirty="0">
                <a:latin typeface="宋体" panose="02010600030101010101" pitchFamily="2" charset="-122"/>
                <a:ea typeface="宋体" panose="02010600030101010101" pitchFamily="2" charset="-122"/>
              </a:rPr>
              <a:t>1927</a:t>
            </a:r>
            <a:r>
              <a:rPr lang="zh-CN" altLang="en-US" sz="2400" dirty="0">
                <a:latin typeface="宋体" panose="02010600030101010101" pitchFamily="2" charset="-122"/>
                <a:ea typeface="宋体" panose="02010600030101010101" pitchFamily="2" charset="-122"/>
              </a:rPr>
              <a:t>年获得学士和硕士学位，又去哈佛大学学习建筑史，研究中国古代建筑（肄业）。</a:t>
            </a:r>
            <a:r>
              <a:rPr lang="en-US" altLang="zh-CN" sz="2400" dirty="0">
                <a:latin typeface="宋体" panose="02010600030101010101" pitchFamily="2" charset="-122"/>
                <a:ea typeface="宋体" panose="02010600030101010101" pitchFamily="2" charset="-122"/>
              </a:rPr>
              <a:t>1928</a:t>
            </a:r>
            <a:r>
              <a:rPr lang="zh-CN" altLang="en-US" sz="2400" dirty="0">
                <a:latin typeface="宋体" panose="02010600030101010101" pitchFamily="2" charset="-122"/>
                <a:ea typeface="宋体" panose="02010600030101010101" pitchFamily="2" charset="-122"/>
              </a:rPr>
              <a:t>年</a:t>
            </a:r>
            <a:r>
              <a:rPr lang="en-US" altLang="zh-CN" sz="2400" dirty="0">
                <a:latin typeface="宋体" panose="02010600030101010101" pitchFamily="2" charset="-122"/>
                <a:ea typeface="宋体" panose="02010600030101010101" pitchFamily="2" charset="-122"/>
              </a:rPr>
              <a:t>3</a:t>
            </a:r>
            <a:r>
              <a:rPr lang="zh-CN" altLang="en-US" sz="2400" dirty="0">
                <a:latin typeface="宋体" panose="02010600030101010101" pitchFamily="2" charset="-122"/>
                <a:ea typeface="宋体" panose="02010600030101010101" pitchFamily="2" charset="-122"/>
              </a:rPr>
              <a:t>月</a:t>
            </a:r>
            <a:r>
              <a:rPr lang="en-US" altLang="zh-CN" sz="2400" dirty="0">
                <a:latin typeface="宋体" panose="02010600030101010101" pitchFamily="2" charset="-122"/>
                <a:ea typeface="宋体" panose="02010600030101010101" pitchFamily="2" charset="-122"/>
              </a:rPr>
              <a:t>21</a:t>
            </a:r>
            <a:r>
              <a:rPr lang="zh-CN" altLang="en-US" sz="2400" dirty="0">
                <a:latin typeface="宋体" panose="02010600030101010101" pitchFamily="2" charset="-122"/>
                <a:ea typeface="宋体" panose="02010600030101010101" pitchFamily="2" charset="-122"/>
              </a:rPr>
              <a:t>日，梁思成与林徽因在加拿大渥太华的中国总领事馆举行婚礼。之后赴欧洲参观古建筑，</a:t>
            </a:r>
            <a:r>
              <a:rPr lang="en-US" altLang="zh-CN" sz="2400" dirty="0">
                <a:latin typeface="宋体" panose="02010600030101010101" pitchFamily="2" charset="-122"/>
                <a:ea typeface="宋体" panose="02010600030101010101" pitchFamily="2" charset="-122"/>
              </a:rPr>
              <a:t>8</a:t>
            </a:r>
            <a:r>
              <a:rPr lang="zh-CN" altLang="en-US" sz="2400" dirty="0">
                <a:latin typeface="宋体" panose="02010600030101010101" pitchFamily="2" charset="-122"/>
                <a:ea typeface="宋体" panose="02010600030101010101" pitchFamily="2" charset="-122"/>
              </a:rPr>
              <a:t>月</a:t>
            </a:r>
            <a:r>
              <a:rPr lang="en-US" altLang="zh-CN" sz="2400" dirty="0">
                <a:latin typeface="宋体" panose="02010600030101010101" pitchFamily="2" charset="-122"/>
                <a:ea typeface="宋体" panose="02010600030101010101" pitchFamily="2" charset="-122"/>
              </a:rPr>
              <a:t>18</a:t>
            </a:r>
            <a:r>
              <a:rPr lang="zh-CN" altLang="en-US" sz="2400" dirty="0">
                <a:latin typeface="宋体" panose="02010600030101010101" pitchFamily="2" charset="-122"/>
                <a:ea typeface="宋体" panose="02010600030101010101" pitchFamily="2" charset="-122"/>
              </a:rPr>
              <a:t>日回国后，在沈阳东北大学任教，创立了中国现代教育史上第一个建筑学系。</a:t>
            </a:r>
            <a:r>
              <a:rPr lang="en-US" altLang="zh-CN" sz="2400" dirty="0">
                <a:latin typeface="宋体" panose="02010600030101010101" pitchFamily="2" charset="-122"/>
                <a:ea typeface="宋体" panose="02010600030101010101" pitchFamily="2" charset="-122"/>
              </a:rPr>
              <a:t>1929</a:t>
            </a:r>
            <a:r>
              <a:rPr lang="zh-CN" altLang="en-US" sz="2400" dirty="0">
                <a:latin typeface="宋体" panose="02010600030101010101" pitchFamily="2" charset="-122"/>
                <a:ea typeface="宋体" panose="02010600030101010101" pitchFamily="2" charset="-122"/>
              </a:rPr>
              <a:t>年</a:t>
            </a:r>
            <a:r>
              <a:rPr lang="en-US" altLang="zh-CN" sz="2400" dirty="0">
                <a:latin typeface="宋体" panose="02010600030101010101" pitchFamily="2" charset="-122"/>
                <a:ea typeface="宋体" panose="02010600030101010101" pitchFamily="2" charset="-122"/>
              </a:rPr>
              <a:t>8</a:t>
            </a:r>
            <a:r>
              <a:rPr lang="zh-CN" altLang="en-US" sz="2400" dirty="0">
                <a:latin typeface="宋体" panose="02010600030101010101" pitchFamily="2" charset="-122"/>
                <a:ea typeface="宋体" panose="02010600030101010101" pitchFamily="2" charset="-122"/>
              </a:rPr>
              <a:t>月，林徽因从东北回到北平（今北京市），在协和医院生下女儿，取名梁再冰，意为纪念已故父亲梁启超“饮冰室”书房雅号</a:t>
            </a:r>
            <a:r>
              <a:rPr lang="zh-CN" altLang="en-US" sz="2400" dirty="0" smtClean="0">
                <a:latin typeface="宋体" panose="02010600030101010101" pitchFamily="2" charset="-122"/>
                <a:ea typeface="宋体" panose="02010600030101010101" pitchFamily="2" charset="-122"/>
              </a:rPr>
              <a:t>。</a:t>
            </a:r>
            <a:endParaRPr lang="zh-CN" altLang="en-US" sz="240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11066405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clrChange>
              <a:clrFrom>
                <a:srgbClr val="FFFEFC"/>
              </a:clrFrom>
              <a:clrTo>
                <a:srgbClr val="FFFEFC">
                  <a:alpha val="0"/>
                </a:srgbClr>
              </a:clrTo>
            </a:clrChange>
            <a:extLst>
              <a:ext uri="{28A0092B-C50C-407E-A947-70E740481C1C}">
                <a14:useLocalDpi xmlns:a14="http://schemas.microsoft.com/office/drawing/2010/main"/>
              </a:ext>
            </a:extLst>
          </a:blip>
          <a:srcRect t="41497"/>
          <a:stretch/>
        </p:blipFill>
        <p:spPr>
          <a:xfrm>
            <a:off x="0" y="4203124"/>
            <a:ext cx="8062175" cy="2654875"/>
          </a:xfrm>
          <a:prstGeom prst="rect">
            <a:avLst/>
          </a:prstGeom>
        </p:spPr>
      </p:pic>
      <p:sp>
        <p:nvSpPr>
          <p:cNvPr id="6" name="文本框 5"/>
          <p:cNvSpPr txBox="1"/>
          <p:nvPr/>
        </p:nvSpPr>
        <p:spPr>
          <a:xfrm>
            <a:off x="1352282" y="498091"/>
            <a:ext cx="10084159" cy="5262979"/>
          </a:xfrm>
          <a:prstGeom prst="rect">
            <a:avLst/>
          </a:prstGeom>
          <a:noFill/>
        </p:spPr>
        <p:txBody>
          <a:bodyPr wrap="square" rtlCol="0">
            <a:spAutoFit/>
          </a:bodyPr>
          <a:lstStyle/>
          <a:p>
            <a:r>
              <a:rPr lang="zh-CN" altLang="en-US" sz="2400" dirty="0">
                <a:latin typeface="宋体" panose="02010600030101010101" pitchFamily="2" charset="-122"/>
                <a:ea typeface="宋体" panose="02010600030101010101" pitchFamily="2" charset="-122"/>
              </a:rPr>
              <a:t>抗日战争期间日本侵占中国东北后，梁思成于</a:t>
            </a:r>
            <a:r>
              <a:rPr lang="en-US" altLang="zh-CN" sz="2400" dirty="0">
                <a:latin typeface="宋体" panose="02010600030101010101" pitchFamily="2" charset="-122"/>
                <a:ea typeface="宋体" panose="02010600030101010101" pitchFamily="2" charset="-122"/>
              </a:rPr>
              <a:t>1931</a:t>
            </a:r>
            <a:r>
              <a:rPr lang="zh-CN" altLang="en-US" sz="2400" dirty="0">
                <a:latin typeface="宋体" panose="02010600030101010101" pitchFamily="2" charset="-122"/>
                <a:ea typeface="宋体" panose="02010600030101010101" pitchFamily="2" charset="-122"/>
              </a:rPr>
              <a:t>年回到北平，进入中国营造学社工作。在</a:t>
            </a:r>
            <a:r>
              <a:rPr lang="en-US" altLang="zh-CN" sz="2400" dirty="0">
                <a:latin typeface="宋体" panose="02010600030101010101" pitchFamily="2" charset="-122"/>
                <a:ea typeface="宋体" panose="02010600030101010101" pitchFamily="2" charset="-122"/>
              </a:rPr>
              <a:t>1932</a:t>
            </a:r>
            <a:r>
              <a:rPr lang="zh-CN" altLang="en-US" sz="2400" dirty="0">
                <a:latin typeface="宋体" panose="02010600030101010101" pitchFamily="2" charset="-122"/>
                <a:ea typeface="宋体" panose="02010600030101010101" pitchFamily="2" charset="-122"/>
              </a:rPr>
              <a:t>年，主持了故宫文渊阁的修复工程。同年，著成</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清式营造则例</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手稿。从</a:t>
            </a:r>
            <a:r>
              <a:rPr lang="en-US" altLang="zh-CN" sz="2400" dirty="0">
                <a:latin typeface="宋体" panose="02010600030101010101" pitchFamily="2" charset="-122"/>
                <a:ea typeface="宋体" panose="02010600030101010101" pitchFamily="2" charset="-122"/>
              </a:rPr>
              <a:t>1937</a:t>
            </a:r>
            <a:r>
              <a:rPr lang="zh-CN" altLang="en-US" sz="2400" dirty="0">
                <a:latin typeface="宋体" panose="02010600030101010101" pitchFamily="2" charset="-122"/>
                <a:ea typeface="宋体" panose="02010600030101010101" pitchFamily="2" charset="-122"/>
              </a:rPr>
              <a:t>年起，和林徽因等人先后踏遍中国十五省二百多个县，测绘和拍摄二千多件唐、宋、辽、金、元、明、清各代保留下来的古建筑遗物，包括天津蓟县辽代建筑独乐寺观音阁、宝坻辽代建筑广济寺、河北正定辽代建筑隆兴寺、山西辽代应县木塔、大同辽代寺庙群华严寺和善化寺、河北赵州隋朝建造的安济桥等。这些重大考察结果，引起国际上对这些文物的重视，为梁思成日后注释</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营造法式</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和编写</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中国建筑史</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，准备良好的基础。</a:t>
            </a:r>
          </a:p>
          <a:p>
            <a:r>
              <a:rPr lang="en-US" altLang="zh-CN" sz="2400" dirty="0" smtClean="0">
                <a:latin typeface="宋体" panose="02010600030101010101" pitchFamily="2" charset="-122"/>
                <a:ea typeface="宋体" panose="02010600030101010101" pitchFamily="2" charset="-122"/>
              </a:rPr>
              <a:t>1944</a:t>
            </a:r>
            <a:r>
              <a:rPr lang="zh-CN" altLang="en-US" sz="2400" dirty="0">
                <a:latin typeface="宋体" panose="02010600030101010101" pitchFamily="2" charset="-122"/>
                <a:ea typeface="宋体" panose="02010600030101010101" pitchFamily="2" charset="-122"/>
              </a:rPr>
              <a:t>至</a:t>
            </a:r>
            <a:r>
              <a:rPr lang="en-US" altLang="zh-CN" sz="2400" dirty="0">
                <a:latin typeface="宋体" panose="02010600030101010101" pitchFamily="2" charset="-122"/>
                <a:ea typeface="宋体" panose="02010600030101010101" pitchFamily="2" charset="-122"/>
              </a:rPr>
              <a:t>1945</a:t>
            </a:r>
            <a:r>
              <a:rPr lang="zh-CN" altLang="en-US" sz="2400" dirty="0">
                <a:latin typeface="宋体" panose="02010600030101010101" pitchFamily="2" charset="-122"/>
                <a:ea typeface="宋体" panose="02010600030101010101" pitchFamily="2" charset="-122"/>
              </a:rPr>
              <a:t>年，梁思成任教育部战区文物保存委员会副主任。解放战争期间</a:t>
            </a:r>
            <a:r>
              <a:rPr lang="en-US" altLang="zh-CN" sz="2400" dirty="0">
                <a:latin typeface="宋体" panose="02010600030101010101" pitchFamily="2" charset="-122"/>
                <a:ea typeface="宋体" panose="02010600030101010101" pitchFamily="2" charset="-122"/>
              </a:rPr>
              <a:t>1946</a:t>
            </a:r>
            <a:r>
              <a:rPr lang="zh-CN" altLang="en-US" sz="2400" dirty="0">
                <a:latin typeface="宋体" panose="02010600030101010101" pitchFamily="2" charset="-122"/>
                <a:ea typeface="宋体" panose="02010600030101010101" pitchFamily="2" charset="-122"/>
              </a:rPr>
              <a:t>年，梁思成赴美国讲学，受聘美国耶鲁大学教授，并担任联合国大厦设计顾问建筑师。因他在中国古代建筑的研究上做出了杰出的贡献，被美国普林斯顿大学授予名誉文学博士学位。同年，梁思成回到母校清华大学创办了建筑系</a:t>
            </a:r>
            <a:r>
              <a:rPr lang="zh-CN" altLang="en-US" sz="2400" dirty="0" smtClean="0">
                <a:latin typeface="宋体" panose="02010600030101010101" pitchFamily="2" charset="-122"/>
                <a:ea typeface="宋体" panose="02010600030101010101" pitchFamily="2" charset="-122"/>
              </a:rPr>
              <a:t>。</a:t>
            </a:r>
            <a:endParaRPr lang="zh-CN" altLang="en-US" sz="240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20539999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2777" name="文本框 76"/>
          <p:cNvSpPr txBox="1">
            <a:spLocks noChangeArrowheads="1"/>
          </p:cNvSpPr>
          <p:nvPr/>
        </p:nvSpPr>
        <p:spPr bwMode="auto">
          <a:xfrm>
            <a:off x="5080000" y="1985963"/>
            <a:ext cx="16637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2800" b="0" i="0" u="none" strike="noStrike" kern="1200" cap="none" spc="0" normalizeH="0" baseline="0" noProof="0" dirty="0">
                <a:ln>
                  <a:noFill/>
                </a:ln>
                <a:solidFill>
                  <a:prstClr val="white"/>
                </a:solidFill>
                <a:effectLst/>
                <a:uLnTx/>
                <a:uFillTx/>
                <a:latin typeface="禹卫书法行书简体&#10;" panose="02000603000000000000" pitchFamily="2" charset="-122"/>
                <a:ea typeface="禹卫书法行书简体&#10;" panose="02000603000000000000" pitchFamily="2" charset="-122"/>
                <a:cs typeface="+mn-cs"/>
              </a:rPr>
              <a:t>添加标题</a:t>
            </a:r>
          </a:p>
        </p:txBody>
      </p:sp>
      <p:sp>
        <p:nvSpPr>
          <p:cNvPr id="6" name="文本框 5"/>
          <p:cNvSpPr txBox="1"/>
          <p:nvPr/>
        </p:nvSpPr>
        <p:spPr>
          <a:xfrm>
            <a:off x="927725" y="695460"/>
            <a:ext cx="9401577" cy="5632311"/>
          </a:xfrm>
          <a:prstGeom prst="rect">
            <a:avLst/>
          </a:prstGeom>
          <a:noFill/>
        </p:spPr>
        <p:txBody>
          <a:bodyPr wrap="square" rtlCol="0">
            <a:spAutoFit/>
          </a:bodyPr>
          <a:lstStyle/>
          <a:p>
            <a:r>
              <a:rPr lang="en-US" altLang="zh-CN" sz="2400" dirty="0">
                <a:latin typeface="宋体" panose="02010600030101010101" pitchFamily="2" charset="-122"/>
                <a:ea typeface="宋体" panose="02010600030101010101" pitchFamily="2" charset="-122"/>
              </a:rPr>
              <a:t>1948</a:t>
            </a:r>
            <a:r>
              <a:rPr lang="zh-CN" altLang="en-US" sz="2400" dirty="0">
                <a:latin typeface="宋体" panose="02010600030101010101" pitchFamily="2" charset="-122"/>
                <a:ea typeface="宋体" panose="02010600030101010101" pitchFamily="2" charset="-122"/>
              </a:rPr>
              <a:t>年，在平津战役前，梁思成绘制了</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全国文物古建筑目录</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，交给中国人民解放军，使北平古迹避免受到炮击，很好地保护了北京的</a:t>
            </a:r>
            <a:r>
              <a:rPr lang="zh-CN" altLang="en-US" sz="2400" dirty="0" smtClean="0">
                <a:latin typeface="宋体" panose="02010600030101010101" pitchFamily="2" charset="-122"/>
                <a:ea typeface="宋体" panose="02010600030101010101" pitchFamily="2" charset="-122"/>
              </a:rPr>
              <a:t>文物古迹。新中国成立</a:t>
            </a:r>
            <a:r>
              <a:rPr lang="zh-CN" altLang="en-US" sz="2400" dirty="0">
                <a:latin typeface="宋体" panose="02010600030101010101" pitchFamily="2" charset="-122"/>
                <a:ea typeface="宋体" panose="02010600030101010101" pitchFamily="2" charset="-122"/>
              </a:rPr>
              <a:t>后，梁思成除了仍在清华大学任教授和建筑系主任外，还先后担任了北京市都市计划委员会副主任、中国建筑学会副理事长、北京市城市建设委员会副主任等职。</a:t>
            </a:r>
            <a:r>
              <a:rPr lang="en-US" altLang="zh-CN" sz="2400" dirty="0">
                <a:latin typeface="宋体" panose="02010600030101010101" pitchFamily="2" charset="-122"/>
                <a:ea typeface="宋体" panose="02010600030101010101" pitchFamily="2" charset="-122"/>
              </a:rPr>
              <a:t>1950</a:t>
            </a:r>
            <a:r>
              <a:rPr lang="zh-CN" altLang="en-US" sz="2400" dirty="0">
                <a:latin typeface="宋体" panose="02010600030101010101" pitchFamily="2" charset="-122"/>
                <a:ea typeface="宋体" panose="02010600030101010101" pitchFamily="2" charset="-122"/>
              </a:rPr>
              <a:t>年初，梁思成与都市计划委员会的陈占祥一起向政府提出了新北京城的规划方案，主张保护北京古建筑和城墙，建议在西郊建新北京，保护旧北京城</a:t>
            </a:r>
            <a:r>
              <a:rPr lang="zh-CN" altLang="en-US" sz="2400" dirty="0" smtClean="0">
                <a:latin typeface="宋体" panose="02010600030101010101" pitchFamily="2" charset="-122"/>
                <a:ea typeface="宋体" panose="02010600030101010101" pitchFamily="2" charset="-122"/>
              </a:rPr>
              <a:t>，但</a:t>
            </a:r>
            <a:r>
              <a:rPr lang="zh-CN" altLang="en-US" sz="2400" dirty="0">
                <a:latin typeface="宋体" panose="02010600030101010101" pitchFamily="2" charset="-122"/>
                <a:ea typeface="宋体" panose="02010600030101010101" pitchFamily="2" charset="-122"/>
              </a:rPr>
              <a:t>建议没有被采纳。之后他多次上书，挽救了北海的团城。</a:t>
            </a:r>
            <a:r>
              <a:rPr lang="en-US" altLang="zh-CN" sz="2400" dirty="0">
                <a:latin typeface="宋体" panose="02010600030101010101" pitchFamily="2" charset="-122"/>
                <a:ea typeface="宋体" panose="02010600030101010101" pitchFamily="2" charset="-122"/>
              </a:rPr>
              <a:t>1953</a:t>
            </a:r>
            <a:r>
              <a:rPr lang="zh-CN" altLang="en-US" sz="2400" dirty="0">
                <a:latin typeface="宋体" panose="02010600030101010101" pitchFamily="2" charset="-122"/>
                <a:ea typeface="宋体" panose="02010600030101010101" pitchFamily="2" charset="-122"/>
              </a:rPr>
              <a:t>年</a:t>
            </a:r>
            <a:r>
              <a:rPr lang="en-US" altLang="zh-CN" sz="2400" dirty="0">
                <a:latin typeface="宋体" panose="02010600030101010101" pitchFamily="2" charset="-122"/>
                <a:ea typeface="宋体" panose="02010600030101010101" pitchFamily="2" charset="-122"/>
              </a:rPr>
              <a:t>5</a:t>
            </a:r>
            <a:r>
              <a:rPr lang="zh-CN" altLang="en-US" sz="2400" dirty="0">
                <a:latin typeface="宋体" panose="02010600030101010101" pitchFamily="2" charset="-122"/>
                <a:ea typeface="宋体" panose="02010600030101010101" pitchFamily="2" charset="-122"/>
              </a:rPr>
              <a:t>月，北京市开始酝酿拆除牌楼，对古建筑的大规模拆除开始蔓延。梁思成因提倡以传统形式保护北京古城而多次遭到批判。时任北京市副市长吴晗担任解释拆除工作的任务，为了挽救四朝古都仅存的完整牌楼街不因政治因素毁于一旦，梁思成与吴晗发生了激烈的争论。</a:t>
            </a:r>
            <a:r>
              <a:rPr lang="en-US" altLang="zh-CN" sz="2400" dirty="0">
                <a:latin typeface="宋体" panose="02010600030101010101" pitchFamily="2" charset="-122"/>
                <a:ea typeface="宋体" panose="02010600030101010101" pitchFamily="2" charset="-122"/>
              </a:rPr>
              <a:t>1962</a:t>
            </a:r>
            <a:r>
              <a:rPr lang="zh-CN" altLang="en-US" sz="2400" dirty="0">
                <a:latin typeface="宋体" panose="02010600030101010101" pitchFamily="2" charset="-122"/>
                <a:ea typeface="宋体" panose="02010600030101010101" pitchFamily="2" charset="-122"/>
              </a:rPr>
              <a:t>年，在林徽因病逝七年之后，梁思成娶了比自己小</a:t>
            </a:r>
            <a:r>
              <a:rPr lang="en-US" altLang="zh-CN" sz="2400" dirty="0">
                <a:latin typeface="宋体" panose="02010600030101010101" pitchFamily="2" charset="-122"/>
                <a:ea typeface="宋体" panose="02010600030101010101" pitchFamily="2" charset="-122"/>
              </a:rPr>
              <a:t>27</a:t>
            </a:r>
            <a:r>
              <a:rPr lang="zh-CN" altLang="en-US" sz="2400" dirty="0">
                <a:latin typeface="宋体" panose="02010600030101010101" pitchFamily="2" charset="-122"/>
                <a:ea typeface="宋体" panose="02010600030101010101" pitchFamily="2" charset="-122"/>
              </a:rPr>
              <a:t>岁的林洙（程应铨前妻）。文化大革命中，梁思成被当作“复古”典型批判并抄家，所收藏的全部图书资料被没收。</a:t>
            </a:r>
            <a:r>
              <a:rPr lang="en-US" altLang="zh-CN" sz="2400" dirty="0">
                <a:latin typeface="宋体" panose="02010600030101010101" pitchFamily="2" charset="-122"/>
                <a:ea typeface="宋体" panose="02010600030101010101" pitchFamily="2" charset="-122"/>
              </a:rPr>
              <a:t>1972</a:t>
            </a:r>
            <a:r>
              <a:rPr lang="zh-CN" altLang="en-US" sz="2400" dirty="0">
                <a:latin typeface="宋体" panose="02010600030101010101" pitchFamily="2" charset="-122"/>
                <a:ea typeface="宋体" panose="02010600030101010101" pitchFamily="2" charset="-122"/>
              </a:rPr>
              <a:t>年</a:t>
            </a:r>
            <a:r>
              <a:rPr lang="en-US" altLang="zh-CN" sz="2400" dirty="0">
                <a:latin typeface="宋体" panose="02010600030101010101" pitchFamily="2" charset="-122"/>
                <a:ea typeface="宋体" panose="02010600030101010101" pitchFamily="2" charset="-122"/>
              </a:rPr>
              <a:t>1</a:t>
            </a:r>
            <a:r>
              <a:rPr lang="zh-CN" altLang="en-US" sz="2400" dirty="0">
                <a:latin typeface="宋体" panose="02010600030101010101" pitchFamily="2" charset="-122"/>
                <a:ea typeface="宋体" panose="02010600030101010101" pitchFamily="2" charset="-122"/>
              </a:rPr>
              <a:t>月</a:t>
            </a:r>
            <a:r>
              <a:rPr lang="en-US" altLang="zh-CN" sz="2400" dirty="0">
                <a:latin typeface="宋体" panose="02010600030101010101" pitchFamily="2" charset="-122"/>
                <a:ea typeface="宋体" panose="02010600030101010101" pitchFamily="2" charset="-122"/>
              </a:rPr>
              <a:t>9</a:t>
            </a:r>
            <a:r>
              <a:rPr lang="zh-CN" altLang="en-US" sz="2400" dirty="0">
                <a:latin typeface="宋体" panose="02010600030101010101" pitchFamily="2" charset="-122"/>
                <a:ea typeface="宋体" panose="02010600030101010101" pitchFamily="2" charset="-122"/>
              </a:rPr>
              <a:t>日，梁思成病逝于北京。</a:t>
            </a:r>
          </a:p>
        </p:txBody>
      </p:sp>
    </p:spTree>
    <p:extLst>
      <p:ext uri="{BB962C8B-B14F-4D97-AF65-F5344CB8AC3E}">
        <p14:creationId xmlns:p14="http://schemas.microsoft.com/office/powerpoint/2010/main" val="29473356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椭圆 7">
            <a:extLst>
              <a:ext uri="{FF2B5EF4-FFF2-40B4-BE49-F238E27FC236}">
                <a16:creationId xmlns="" xmlns:a16="http://schemas.microsoft.com/office/drawing/2014/main" id="{DF958E70-A2A1-4FD9-B22E-AC4B85376B0E}"/>
              </a:ext>
            </a:extLst>
          </p:cNvPr>
          <p:cNvSpPr/>
          <p:nvPr/>
        </p:nvSpPr>
        <p:spPr>
          <a:xfrm>
            <a:off x="545857" y="2414458"/>
            <a:ext cx="2446455" cy="2395314"/>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7" name="图片 6">
            <a:extLst>
              <a:ext uri="{FF2B5EF4-FFF2-40B4-BE49-F238E27FC236}">
                <a16:creationId xmlns="" xmlns:a16="http://schemas.microsoft.com/office/drawing/2014/main" id="{7E0057A1-4D11-4B36-ACD3-47EF8F1DB2B0}"/>
              </a:ext>
            </a:extLst>
          </p:cNvPr>
          <p:cNvPicPr>
            <a:picLocks noChangeAspect="1"/>
          </p:cNvPicPr>
          <p:nvPr/>
        </p:nvPicPr>
        <p:blipFill rotWithShape="1">
          <a:blip r:embed="rId2"/>
          <a:srcRect t="14936" r="28944"/>
          <a:stretch/>
        </p:blipFill>
        <p:spPr>
          <a:xfrm>
            <a:off x="-351011" y="2414458"/>
            <a:ext cx="2936862" cy="3335790"/>
          </a:xfrm>
          <a:prstGeom prst="rect">
            <a:avLst/>
          </a:prstGeom>
        </p:spPr>
      </p:pic>
      <p:sp>
        <p:nvSpPr>
          <p:cNvPr id="9" name="矩形 13">
            <a:extLst>
              <a:ext uri="{FF2B5EF4-FFF2-40B4-BE49-F238E27FC236}">
                <a16:creationId xmlns="" xmlns:a16="http://schemas.microsoft.com/office/drawing/2014/main" id="{598D143D-EA89-4274-A88A-8E1381B6EAC6}"/>
              </a:ext>
            </a:extLst>
          </p:cNvPr>
          <p:cNvSpPr>
            <a:spLocks noChangeArrowheads="1"/>
          </p:cNvSpPr>
          <p:nvPr/>
        </p:nvSpPr>
        <p:spPr bwMode="auto">
          <a:xfrm>
            <a:off x="1898916" y="2620215"/>
            <a:ext cx="890166"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4000" b="1" dirty="0">
                <a:latin typeface="叶根友新篆简体08" panose="02010601030101010101" pitchFamily="2" charset="-122"/>
                <a:ea typeface="叶根友新篆简体08" panose="02010601030101010101" pitchFamily="2" charset="-122"/>
              </a:rPr>
              <a:t>林徽因</a:t>
            </a:r>
            <a:endParaRPr lang="en-US" altLang="zh-CN" sz="4000" b="1" dirty="0">
              <a:latin typeface="叶根友新篆简体08" panose="02010601030101010101" pitchFamily="2" charset="-122"/>
              <a:ea typeface="叶根友新篆简体08" panose="02010601030101010101" pitchFamily="2" charset="-122"/>
            </a:endParaRPr>
          </a:p>
        </p:txBody>
      </p:sp>
      <p:pic>
        <p:nvPicPr>
          <p:cNvPr id="12" name="图片 11">
            <a:extLst>
              <a:ext uri="{FF2B5EF4-FFF2-40B4-BE49-F238E27FC236}">
                <a16:creationId xmlns="" xmlns:a16="http://schemas.microsoft.com/office/drawing/2014/main" id="{F377C17E-B815-4B8C-81FD-37852C43B5B0}"/>
              </a:ext>
            </a:extLst>
          </p:cNvPr>
          <p:cNvPicPr>
            <a:picLocks noChangeAspect="1"/>
          </p:cNvPicPr>
          <p:nvPr/>
        </p:nvPicPr>
        <p:blipFill>
          <a:blip r:embed="rId3"/>
          <a:stretch>
            <a:fillRect/>
          </a:stretch>
        </p:blipFill>
        <p:spPr>
          <a:xfrm>
            <a:off x="1159263" y="641515"/>
            <a:ext cx="1426588" cy="640135"/>
          </a:xfrm>
          <a:prstGeom prst="rect">
            <a:avLst/>
          </a:prstGeom>
        </p:spPr>
      </p:pic>
      <p:pic>
        <p:nvPicPr>
          <p:cNvPr id="19" name="图形 18">
            <a:extLst>
              <a:ext uri="{FF2B5EF4-FFF2-40B4-BE49-F238E27FC236}">
                <a16:creationId xmlns="" xmlns:a16="http://schemas.microsoft.com/office/drawing/2014/main" id="{B1ADD8AF-6D58-4501-AA80-CF5738A1BFFB}"/>
              </a:ext>
            </a:extLst>
          </p:cNvPr>
          <p:cNvPicPr>
            <a:picLocks noChangeAspect="1"/>
          </p:cNvPicPr>
          <p:nvPr/>
        </p:nvPicPr>
        <p:blipFill>
          <a:blip r:embed="rId4">
            <a:extLst>
              <a:ext uri="{96DAC541-7B7A-43D3-8B79-37D633B846F1}">
                <asvg:svgBlip xmlns="" xmlns:asvg="http://schemas.microsoft.com/office/drawing/2016/SVG/main" r:embed="rId6"/>
              </a:ext>
            </a:extLst>
          </a:blip>
          <a:stretch>
            <a:fillRect/>
          </a:stretch>
        </p:blipFill>
        <p:spPr>
          <a:xfrm>
            <a:off x="9567017" y="285750"/>
            <a:ext cx="2624983" cy="1859363"/>
          </a:xfrm>
          <a:prstGeom prst="rect">
            <a:avLst/>
          </a:prstGeom>
        </p:spPr>
      </p:pic>
      <p:sp>
        <p:nvSpPr>
          <p:cNvPr id="3" name="文本框 2"/>
          <p:cNvSpPr txBox="1"/>
          <p:nvPr/>
        </p:nvSpPr>
        <p:spPr>
          <a:xfrm>
            <a:off x="3065093" y="641515"/>
            <a:ext cx="4415224" cy="5632311"/>
          </a:xfrm>
          <a:prstGeom prst="rect">
            <a:avLst/>
          </a:prstGeom>
          <a:noFill/>
        </p:spPr>
        <p:txBody>
          <a:bodyPr wrap="square" rtlCol="0">
            <a:spAutoFit/>
          </a:bodyPr>
          <a:lstStyle/>
          <a:p>
            <a:r>
              <a:rPr lang="zh-CN" altLang="en-US" sz="2400" dirty="0">
                <a:solidFill>
                  <a:srgbClr val="00B050"/>
                </a:solidFill>
              </a:rPr>
              <a:t>林徽因（原名林徽音，</a:t>
            </a:r>
            <a:r>
              <a:rPr lang="en-US" altLang="zh-CN" sz="2400" dirty="0">
                <a:solidFill>
                  <a:srgbClr val="00B050"/>
                </a:solidFill>
              </a:rPr>
              <a:t>1904</a:t>
            </a:r>
            <a:r>
              <a:rPr lang="zh-CN" altLang="en-US" sz="2400" dirty="0">
                <a:solidFill>
                  <a:srgbClr val="00B050"/>
                </a:solidFill>
              </a:rPr>
              <a:t>年</a:t>
            </a:r>
            <a:r>
              <a:rPr lang="en-US" altLang="zh-CN" sz="2400" dirty="0">
                <a:solidFill>
                  <a:srgbClr val="00B050"/>
                </a:solidFill>
              </a:rPr>
              <a:t>6</a:t>
            </a:r>
            <a:r>
              <a:rPr lang="zh-CN" altLang="en-US" sz="2400" dirty="0">
                <a:solidFill>
                  <a:srgbClr val="00B050"/>
                </a:solidFill>
              </a:rPr>
              <a:t>月</a:t>
            </a:r>
            <a:r>
              <a:rPr lang="en-US" altLang="zh-CN" sz="2400" dirty="0">
                <a:solidFill>
                  <a:srgbClr val="00B050"/>
                </a:solidFill>
              </a:rPr>
              <a:t>10</a:t>
            </a:r>
            <a:r>
              <a:rPr lang="zh-CN" altLang="en-US" sz="2400" dirty="0">
                <a:solidFill>
                  <a:srgbClr val="00B050"/>
                </a:solidFill>
              </a:rPr>
              <a:t>日－</a:t>
            </a:r>
            <a:r>
              <a:rPr lang="en-US" altLang="zh-CN" sz="2400" dirty="0">
                <a:solidFill>
                  <a:srgbClr val="00B050"/>
                </a:solidFill>
              </a:rPr>
              <a:t>1955</a:t>
            </a:r>
            <a:r>
              <a:rPr lang="zh-CN" altLang="en-US" sz="2400" dirty="0">
                <a:solidFill>
                  <a:srgbClr val="00B050"/>
                </a:solidFill>
              </a:rPr>
              <a:t>年</a:t>
            </a:r>
            <a:r>
              <a:rPr lang="en-US" altLang="zh-CN" sz="2400" dirty="0">
                <a:solidFill>
                  <a:srgbClr val="00B050"/>
                </a:solidFill>
              </a:rPr>
              <a:t>4</a:t>
            </a:r>
            <a:r>
              <a:rPr lang="zh-CN" altLang="en-US" sz="2400" dirty="0">
                <a:solidFill>
                  <a:srgbClr val="00B050"/>
                </a:solidFill>
              </a:rPr>
              <a:t>月</a:t>
            </a:r>
            <a:r>
              <a:rPr lang="en-US" altLang="zh-CN" sz="2400" dirty="0">
                <a:solidFill>
                  <a:srgbClr val="00B050"/>
                </a:solidFill>
              </a:rPr>
              <a:t>1</a:t>
            </a:r>
            <a:r>
              <a:rPr lang="zh-CN" altLang="en-US" sz="2400" dirty="0">
                <a:solidFill>
                  <a:srgbClr val="00B050"/>
                </a:solidFill>
              </a:rPr>
              <a:t>日），祖籍福建闽县（福州），生于浙江杭州，中国近现代杰出的建筑师、诗人、</a:t>
            </a:r>
            <a:r>
              <a:rPr lang="zh-CN" altLang="en-US" sz="2400" dirty="0" smtClean="0">
                <a:solidFill>
                  <a:srgbClr val="00B050"/>
                </a:solidFill>
              </a:rPr>
              <a:t>作家。建筑学家</a:t>
            </a:r>
            <a:r>
              <a:rPr lang="zh-CN" altLang="en-US" sz="2400" dirty="0">
                <a:solidFill>
                  <a:srgbClr val="00B050"/>
                </a:solidFill>
              </a:rPr>
              <a:t>梁思成的第一任妻子。二十世纪三十年代初，同梁思成一起用现代科学方法研究中国古代建筑，成为该领域的开拓者。文学上，著有散文、诗歌、小说、剧本、译文和书信等，代表作</a:t>
            </a:r>
            <a:r>
              <a:rPr lang="en-US" altLang="zh-CN" sz="2400" dirty="0">
                <a:solidFill>
                  <a:srgbClr val="00B050"/>
                </a:solidFill>
              </a:rPr>
              <a:t>《</a:t>
            </a:r>
            <a:r>
              <a:rPr lang="zh-CN" altLang="en-US" sz="2400" dirty="0">
                <a:solidFill>
                  <a:srgbClr val="00B050"/>
                </a:solidFill>
              </a:rPr>
              <a:t>你是人间四月天</a:t>
            </a:r>
            <a:r>
              <a:rPr lang="en-US" altLang="zh-CN" sz="2400" dirty="0">
                <a:solidFill>
                  <a:srgbClr val="00B050"/>
                </a:solidFill>
              </a:rPr>
              <a:t>》《</a:t>
            </a:r>
            <a:r>
              <a:rPr lang="zh-CN" altLang="en-US" sz="2400" dirty="0">
                <a:solidFill>
                  <a:srgbClr val="00B050"/>
                </a:solidFill>
              </a:rPr>
              <a:t>莲灯</a:t>
            </a:r>
            <a:r>
              <a:rPr lang="en-US" altLang="zh-CN" sz="2400" dirty="0">
                <a:solidFill>
                  <a:srgbClr val="00B050"/>
                </a:solidFill>
              </a:rPr>
              <a:t>》《</a:t>
            </a:r>
            <a:r>
              <a:rPr lang="zh-CN" altLang="en-US" sz="2400" dirty="0">
                <a:solidFill>
                  <a:srgbClr val="00B050"/>
                </a:solidFill>
              </a:rPr>
              <a:t>九十九度中</a:t>
            </a:r>
            <a:r>
              <a:rPr lang="en-US" altLang="zh-CN" sz="2400" dirty="0">
                <a:solidFill>
                  <a:srgbClr val="00B050"/>
                </a:solidFill>
              </a:rPr>
              <a:t>》</a:t>
            </a:r>
            <a:r>
              <a:rPr lang="zh-CN" altLang="en-US" sz="2400" dirty="0">
                <a:solidFill>
                  <a:srgbClr val="00B050"/>
                </a:solidFill>
              </a:rPr>
              <a:t>等。其中</a:t>
            </a:r>
            <a:r>
              <a:rPr lang="en-US" altLang="zh-CN" sz="2400" dirty="0">
                <a:solidFill>
                  <a:srgbClr val="00B050"/>
                </a:solidFill>
              </a:rPr>
              <a:t>《</a:t>
            </a:r>
            <a:r>
              <a:rPr lang="zh-CN" altLang="en-US" sz="2400" dirty="0">
                <a:solidFill>
                  <a:srgbClr val="00B050"/>
                </a:solidFill>
              </a:rPr>
              <a:t>你是人间四月天</a:t>
            </a:r>
            <a:r>
              <a:rPr lang="en-US" altLang="zh-CN" sz="2400" dirty="0">
                <a:solidFill>
                  <a:srgbClr val="00B050"/>
                </a:solidFill>
              </a:rPr>
              <a:t>》</a:t>
            </a:r>
            <a:r>
              <a:rPr lang="zh-CN" altLang="en-US" sz="2400" dirty="0">
                <a:solidFill>
                  <a:srgbClr val="00B050"/>
                </a:solidFill>
              </a:rPr>
              <a:t>最为广为传诵。</a:t>
            </a:r>
          </a:p>
        </p:txBody>
      </p:sp>
      <p:pic>
        <p:nvPicPr>
          <p:cNvPr id="4" name="图片 3"/>
          <p:cNvPicPr>
            <a:picLocks noChangeAspect="1"/>
          </p:cNvPicPr>
          <p:nvPr/>
        </p:nvPicPr>
        <p:blipFill>
          <a:blip r:embed="rId7"/>
          <a:stretch>
            <a:fillRect/>
          </a:stretch>
        </p:blipFill>
        <p:spPr>
          <a:xfrm>
            <a:off x="7415092" y="1536158"/>
            <a:ext cx="2217150" cy="3569777"/>
          </a:xfrm>
          <a:prstGeom prst="rect">
            <a:avLst/>
          </a:prstGeom>
        </p:spPr>
      </p:pic>
      <p:pic>
        <p:nvPicPr>
          <p:cNvPr id="6" name="图片 5"/>
          <p:cNvPicPr>
            <a:picLocks noChangeAspect="1"/>
          </p:cNvPicPr>
          <p:nvPr/>
        </p:nvPicPr>
        <p:blipFill>
          <a:blip r:embed="rId8"/>
          <a:stretch>
            <a:fillRect/>
          </a:stretch>
        </p:blipFill>
        <p:spPr>
          <a:xfrm>
            <a:off x="9746744" y="2648981"/>
            <a:ext cx="2265528" cy="3624845"/>
          </a:xfrm>
          <a:prstGeom prst="rect">
            <a:avLst/>
          </a:prstGeom>
        </p:spPr>
      </p:pic>
    </p:spTree>
    <p:extLst>
      <p:ext uri="{BB962C8B-B14F-4D97-AF65-F5344CB8AC3E}">
        <p14:creationId xmlns:p14="http://schemas.microsoft.com/office/powerpoint/2010/main" val="23418917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2000"/>
                                        <p:tgtEl>
                                          <p:spTgt spid="8"/>
                                        </p:tgtEl>
                                      </p:cBhvr>
                                    </p:animEffect>
                                  </p:childTnLst>
                                </p:cTn>
                              </p:par>
                              <p:par>
                                <p:cTn id="8" presetID="10" presetClass="entr" presetSubtype="0" fill="hold" nodeType="withEffect">
                                  <p:stCondLst>
                                    <p:cond delay="50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1000"/>
                                        <p:tgtEl>
                                          <p:spTgt spid="7"/>
                                        </p:tgtEl>
                                      </p:cBhvr>
                                    </p:animEffect>
                                  </p:childTnLst>
                                </p:cTn>
                              </p:par>
                              <p:par>
                                <p:cTn id="11" presetID="10" presetClass="entr" presetSubtype="0" fill="hold" grpId="0" nodeType="withEffect">
                                  <p:stCondLst>
                                    <p:cond delay="100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childTnLst>
                                </p:cTn>
                              </p:par>
                              <p:par>
                                <p:cTn id="14" presetID="42" presetClass="entr" presetSubtype="0" fill="hold" nodeType="withEffect">
                                  <p:stCondLst>
                                    <p:cond delay="200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1000"/>
                                        <p:tgtEl>
                                          <p:spTgt spid="12"/>
                                        </p:tgtEl>
                                      </p:cBhvr>
                                    </p:animEffect>
                                    <p:anim calcmode="lin" valueType="num">
                                      <p:cBhvr>
                                        <p:cTn id="17" dur="1000" fill="hold"/>
                                        <p:tgtEl>
                                          <p:spTgt spid="12"/>
                                        </p:tgtEl>
                                        <p:attrNameLst>
                                          <p:attrName>ppt_x</p:attrName>
                                        </p:attrNameLst>
                                      </p:cBhvr>
                                      <p:tavLst>
                                        <p:tav tm="0">
                                          <p:val>
                                            <p:strVal val="#ppt_x"/>
                                          </p:val>
                                        </p:tav>
                                        <p:tav tm="100000">
                                          <p:val>
                                            <p:strVal val="#ppt_x"/>
                                          </p:val>
                                        </p:tav>
                                      </p:tavLst>
                                    </p:anim>
                                    <p:anim calcmode="lin" valueType="num">
                                      <p:cBhvr>
                                        <p:cTn id="18"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82638" y="736979"/>
            <a:ext cx="5873458" cy="6124754"/>
          </a:xfrm>
          <a:prstGeom prst="rect">
            <a:avLst/>
          </a:prstGeom>
          <a:noFill/>
        </p:spPr>
        <p:txBody>
          <a:bodyPr wrap="square" rtlCol="0">
            <a:spAutoFit/>
          </a:bodyPr>
          <a:lstStyle/>
          <a:p>
            <a:r>
              <a:rPr lang="en-US" altLang="zh-CN" sz="2800" dirty="0">
                <a:solidFill>
                  <a:srgbClr val="00B050"/>
                </a:solidFill>
              </a:rPr>
              <a:t>20</a:t>
            </a:r>
            <a:r>
              <a:rPr lang="zh-CN" altLang="en-US" sz="2800" dirty="0">
                <a:solidFill>
                  <a:srgbClr val="00B050"/>
                </a:solidFill>
              </a:rPr>
              <a:t>岁的林徽因以才貌双全闻名于北京上层文化圈。</a:t>
            </a:r>
            <a:r>
              <a:rPr lang="en-US" altLang="zh-CN" sz="2800" dirty="0">
                <a:solidFill>
                  <a:srgbClr val="00B050"/>
                </a:solidFill>
              </a:rPr>
              <a:t>20</a:t>
            </a:r>
            <a:r>
              <a:rPr lang="zh-CN" altLang="en-US" sz="2800" dirty="0">
                <a:solidFill>
                  <a:srgbClr val="00B050"/>
                </a:solidFill>
              </a:rPr>
              <a:t>世纪</a:t>
            </a:r>
            <a:r>
              <a:rPr lang="en-US" altLang="zh-CN" sz="2800" dirty="0">
                <a:solidFill>
                  <a:srgbClr val="00B050"/>
                </a:solidFill>
              </a:rPr>
              <a:t>30</a:t>
            </a:r>
            <a:r>
              <a:rPr lang="zh-CN" altLang="en-US" sz="2800" dirty="0">
                <a:solidFill>
                  <a:srgbClr val="00B050"/>
                </a:solidFill>
              </a:rPr>
              <a:t>年代她业余创作出了具有专业水准的文学作品，其范围涉及诗歌、散文、小说、戏剧各个领域，在京派作家圈中声誉鹊起；林徽因也是中华人民共和国国徽和人民英雄纪念碑的主要设计者；她与梁思成情投意合的美满婚姻，与徐志摩、金岳霖之间超凡脱俗的亲密友情</a:t>
            </a:r>
            <a:r>
              <a:rPr lang="en-US" altLang="zh-CN" sz="2800" dirty="0">
                <a:solidFill>
                  <a:srgbClr val="00B050"/>
                </a:solidFill>
              </a:rPr>
              <a:t>……</a:t>
            </a:r>
            <a:r>
              <a:rPr lang="zh-CN" altLang="en-US" sz="2800" dirty="0">
                <a:solidFill>
                  <a:srgbClr val="00B050"/>
                </a:solidFill>
              </a:rPr>
              <a:t>在她生前，没有人能够忽视她的存在。 甚至林徽因的早逝，也留给同辈亲友惘然的失落，因为她的离去，也预示着他们最具创造力的黄金年华的</a:t>
            </a:r>
            <a:r>
              <a:rPr lang="zh-CN" altLang="en-US" sz="2800" dirty="0" smtClean="0">
                <a:solidFill>
                  <a:srgbClr val="00B050"/>
                </a:solidFill>
              </a:rPr>
              <a:t>结束</a:t>
            </a:r>
            <a:r>
              <a:rPr lang="zh-CN" altLang="en-US" sz="2800" dirty="0"/>
              <a:t>。</a:t>
            </a:r>
            <a:r>
              <a:rPr lang="zh-CN" altLang="en-US" sz="2800" dirty="0" smtClean="0"/>
              <a:t> </a:t>
            </a:r>
            <a:endParaRPr lang="zh-CN" altLang="en-US" sz="2800" dirty="0"/>
          </a:p>
        </p:txBody>
      </p:sp>
      <p:pic>
        <p:nvPicPr>
          <p:cNvPr id="3" name="图片 2"/>
          <p:cNvPicPr>
            <a:picLocks noChangeAspect="1"/>
          </p:cNvPicPr>
          <p:nvPr/>
        </p:nvPicPr>
        <p:blipFill>
          <a:blip r:embed="rId2"/>
          <a:stretch>
            <a:fillRect/>
          </a:stretch>
        </p:blipFill>
        <p:spPr>
          <a:xfrm>
            <a:off x="6856096" y="1624018"/>
            <a:ext cx="4772676" cy="3371062"/>
          </a:xfrm>
          <a:prstGeom prst="rect">
            <a:avLst/>
          </a:prstGeom>
        </p:spPr>
      </p:pic>
    </p:spTree>
    <p:extLst>
      <p:ext uri="{BB962C8B-B14F-4D97-AF65-F5344CB8AC3E}">
        <p14:creationId xmlns:p14="http://schemas.microsoft.com/office/powerpoint/2010/main" val="396204898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3"/>
          <a:stretch>
            <a:fillRect/>
          </a:stretch>
        </p:blipFill>
        <p:spPr>
          <a:xfrm>
            <a:off x="1130801" y="940645"/>
            <a:ext cx="8565622" cy="5358848"/>
          </a:xfrm>
          <a:prstGeom prst="rect">
            <a:avLst/>
          </a:prstGeom>
        </p:spPr>
      </p:pic>
    </p:spTree>
    <p:extLst>
      <p:ext uri="{BB962C8B-B14F-4D97-AF65-F5344CB8AC3E}">
        <p14:creationId xmlns:p14="http://schemas.microsoft.com/office/powerpoint/2010/main" val="15437556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设计模板_2">
  <a:themeElements>
    <a:clrScheme name="">
      <a:dk1>
        <a:srgbClr val="000000"/>
      </a:dk1>
      <a:lt1>
        <a:srgbClr val="FFFFFF"/>
      </a:lt1>
      <a:dk2>
        <a:srgbClr val="000000"/>
      </a:dk2>
      <a:lt2>
        <a:srgbClr val="808080"/>
      </a:lt2>
      <a:accent1>
        <a:srgbClr val="BBE0E3"/>
      </a:accent1>
      <a:accent2>
        <a:srgbClr val="0000FF"/>
      </a:accent2>
      <a:accent3>
        <a:srgbClr val="FFFFFF"/>
      </a:accent3>
      <a:accent4>
        <a:srgbClr val="000000"/>
      </a:accent4>
      <a:accent5>
        <a:srgbClr val="D9EDEE"/>
      </a:accent5>
      <a:accent6>
        <a:srgbClr val="0000E5"/>
      </a:accent6>
      <a:hlink>
        <a:srgbClr val="0033CC"/>
      </a:hlink>
      <a:folHlink>
        <a:srgbClr val="990099"/>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BBE0E3"/>
        </a:accent1>
        <a:accent2>
          <a:srgbClr val="CC0066"/>
        </a:accent2>
        <a:accent3>
          <a:srgbClr val="FFFFFF"/>
        </a:accent3>
        <a:accent4>
          <a:srgbClr val="000000"/>
        </a:accent4>
        <a:accent5>
          <a:srgbClr val="D9EDEE"/>
        </a:accent5>
        <a:accent6>
          <a:srgbClr val="B7005B"/>
        </a:accent6>
        <a:hlink>
          <a:srgbClr val="0033CC"/>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BBE0E3"/>
        </a:accent1>
        <a:accent2>
          <a:srgbClr val="CC0066"/>
        </a:accent2>
        <a:accent3>
          <a:srgbClr val="FFFFFF"/>
        </a:accent3>
        <a:accent4>
          <a:srgbClr val="000000"/>
        </a:accent4>
        <a:accent5>
          <a:srgbClr val="D9EDEE"/>
        </a:accent5>
        <a:accent6>
          <a:srgbClr val="B7005B"/>
        </a:accent6>
        <a:hlink>
          <a:srgbClr val="0033CC"/>
        </a:hlink>
        <a:folHlink>
          <a:srgbClr val="FF006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BBE0E3"/>
        </a:accent1>
        <a:accent2>
          <a:srgbClr val="0000FF"/>
        </a:accent2>
        <a:accent3>
          <a:srgbClr val="FFFFFF"/>
        </a:accent3>
        <a:accent4>
          <a:srgbClr val="000000"/>
        </a:accent4>
        <a:accent5>
          <a:srgbClr val="D9EDEE"/>
        </a:accent5>
        <a:accent6>
          <a:srgbClr val="0000E5"/>
        </a:accent6>
        <a:hlink>
          <a:srgbClr val="0033CC"/>
        </a:hlink>
        <a:folHlink>
          <a:srgbClr val="FF006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BBE0E3"/>
        </a:accent1>
        <a:accent2>
          <a:srgbClr val="0000FF"/>
        </a:accent2>
        <a:accent3>
          <a:srgbClr val="FFFFFF"/>
        </a:accent3>
        <a:accent4>
          <a:srgbClr val="000000"/>
        </a:accent4>
        <a:accent5>
          <a:srgbClr val="D9EDEE"/>
        </a:accent5>
        <a:accent6>
          <a:srgbClr val="0000E5"/>
        </a:accent6>
        <a:hlink>
          <a:srgbClr val="0033CC"/>
        </a:hlink>
        <a:folHlink>
          <a:srgbClr val="99009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723</TotalTime>
  <Words>2849</Words>
  <Application>Microsoft Office PowerPoint</Application>
  <PresentationFormat>宽屏</PresentationFormat>
  <Paragraphs>148</Paragraphs>
  <Slides>37</Slides>
  <Notes>13</Notes>
  <HiddenSlides>0</HiddenSlides>
  <MMClips>1</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37</vt:i4>
      </vt:variant>
    </vt:vector>
  </HeadingPairs>
  <TitlesOfParts>
    <vt:vector size="53" baseType="lpstr">
      <vt:lpstr>等线</vt:lpstr>
      <vt:lpstr>等线 Light</vt:lpstr>
      <vt:lpstr>方正行楷简体</vt:lpstr>
      <vt:lpstr>黑体</vt:lpstr>
      <vt:lpstr>华文行楷</vt:lpstr>
      <vt:lpstr>楷体_GB2312</vt:lpstr>
      <vt:lpstr>宋体</vt:lpstr>
      <vt:lpstr>叶根友新篆简体08</vt:lpstr>
      <vt:lpstr>禹卫书法行书简体
</vt:lpstr>
      <vt:lpstr>Arial</vt:lpstr>
      <vt:lpstr>Calibri</vt:lpstr>
      <vt:lpstr>Calibri Light</vt:lpstr>
      <vt:lpstr>Eras Demi ITC</vt:lpstr>
      <vt:lpstr>Times New Roman</vt:lpstr>
      <vt:lpstr>Office 主题​​</vt:lpstr>
      <vt:lpstr>默认设计模板_2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Whishile.King&amp;Ethan</dc:creator>
  <cp:lastModifiedBy>asus-pc</cp:lastModifiedBy>
  <cp:revision>75</cp:revision>
  <dcterms:created xsi:type="dcterms:W3CDTF">2017-09-25T04:06:29Z</dcterms:created>
  <dcterms:modified xsi:type="dcterms:W3CDTF">2020-03-01T03:02:31Z</dcterms:modified>
</cp:coreProperties>
</file>