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Lst>
  <p:notesMasterIdLst>
    <p:notesMasterId r:id="rId37"/>
  </p:notesMasterIdLst>
  <p:sldIdLst>
    <p:sldId id="316" r:id="rId7"/>
    <p:sldId id="257" r:id="rId8"/>
    <p:sldId id="258" r:id="rId9"/>
    <p:sldId id="317" r:id="rId10"/>
    <p:sldId id="318" r:id="rId11"/>
    <p:sldId id="339" r:id="rId12"/>
    <p:sldId id="284" r:id="rId13"/>
    <p:sldId id="269" r:id="rId14"/>
    <p:sldId id="285" r:id="rId15"/>
    <p:sldId id="313" r:id="rId16"/>
    <p:sldId id="376" r:id="rId17"/>
    <p:sldId id="377" r:id="rId18"/>
    <p:sldId id="275" r:id="rId19"/>
    <p:sldId id="276" r:id="rId20"/>
    <p:sldId id="289" r:id="rId21"/>
    <p:sldId id="379" r:id="rId22"/>
    <p:sldId id="380" r:id="rId23"/>
    <p:sldId id="381" r:id="rId24"/>
    <p:sldId id="382" r:id="rId25"/>
    <p:sldId id="383" r:id="rId26"/>
    <p:sldId id="384" r:id="rId27"/>
    <p:sldId id="385" r:id="rId28"/>
    <p:sldId id="386" r:id="rId29"/>
    <p:sldId id="329" r:id="rId30"/>
    <p:sldId id="327" r:id="rId31"/>
    <p:sldId id="396" r:id="rId32"/>
    <p:sldId id="331" r:id="rId33"/>
    <p:sldId id="324" r:id="rId34"/>
    <p:sldId id="290" r:id="rId35"/>
    <p:sldId id="323" r:id="rId36"/>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A0FE8"/>
    <a:srgbClr val="A004FA"/>
    <a:srgbClr val="FF0000"/>
    <a:srgbClr val="1D41D5"/>
    <a:srgbClr val="0033CC"/>
    <a:srgbClr val="F84A06"/>
    <a:srgbClr val="990000"/>
    <a:srgbClr val="000000"/>
    <a:srgbClr val="0099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8053"/>
    <p:restoredTop sz="94660"/>
  </p:normalViewPr>
  <p:slideViewPr>
    <p:cSldViewPr showGuides="1">
      <p:cViewPr>
        <p:scale>
          <a:sx n="75" d="100"/>
          <a:sy n="75" d="100"/>
        </p:scale>
        <p:origin x="-606" y="-408"/>
      </p:cViewPr>
      <p:guideLst>
        <p:guide orient="horz" pos="2026"/>
        <p:guide pos="2880"/>
      </p:guideLst>
    </p:cSldViewPr>
  </p:slideViewPr>
  <p:notesTextViewPr>
    <p:cViewPr>
      <p:scale>
        <a:sx n="100" d="100"/>
        <a:sy n="100" d="100"/>
      </p:scale>
      <p:origin x="0" y="0"/>
    </p:cViewPr>
  </p:notesTextViewPr>
  <p:sorterViewPr showFormatting="0">
    <p:cViewPr>
      <p:scale>
        <a:sx n="100" d="100"/>
        <a:sy n="100" d="100"/>
      </p:scale>
      <p:origin x="0" y="1212"/>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0" Type="http://schemas.openxmlformats.org/officeDocument/2006/relationships/tableStyles" Target="tableStyles.xml"/><Relationship Id="rId4" Type="http://schemas.openxmlformats.org/officeDocument/2006/relationships/slideMaster" Target="slideMasters/slideMaster3.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notesMaster" Target="notesMasters/notesMaster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37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7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036" name="Rectangle 4"/>
          <p:cNvSpPr>
            <a:spLocks noRo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33797"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798"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799"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hangingPunct="1"/>
            <a:fld id="{9A0DB2DC-4C9A-4742-B13C-FB6460FD3503}" type="slidenum">
              <a:rPr lang="en-US" altLang="zh-CN" sz="1200" dirty="0"/>
            </a:fld>
            <a:endParaRPr lang="en-US" altLang="zh-CN"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grpSp>
        <p:nvGrpSpPr>
          <p:cNvPr id="7170" name="Group 2"/>
          <p:cNvGrpSpPr/>
          <p:nvPr/>
        </p:nvGrpSpPr>
        <p:grpSpPr>
          <a:xfrm>
            <a:off x="4716463" y="5345113"/>
            <a:ext cx="4427537" cy="1512887"/>
            <a:chOff x="2971" y="3367"/>
            <a:chExt cx="2789" cy="953"/>
          </a:xfrm>
        </p:grpSpPr>
        <p:sp>
          <p:nvSpPr>
            <p:cNvPr id="24" name="Freeform 3"/>
            <p:cNvSpPr/>
            <p:nvPr/>
          </p:nvSpPr>
          <p:spPr bwMode="ltGray">
            <a:xfrm>
              <a:off x="2971" y="3367"/>
              <a:ext cx="2789" cy="953"/>
            </a:xfrm>
            <a:custGeom>
              <a:avLst/>
              <a:gdLst/>
              <a:ahLst/>
              <a:cxnLst>
                <a:cxn ang="0">
                  <a:pos x="2768" y="18"/>
                </a:cxn>
                <a:cxn ang="0">
                  <a:pos x="2678" y="24"/>
                </a:cxn>
                <a:cxn ang="0">
                  <a:pos x="2613" y="102"/>
                </a:cxn>
                <a:cxn ang="0">
                  <a:pos x="2511" y="156"/>
                </a:cxn>
                <a:cxn ang="0">
                  <a:pos x="2505" y="222"/>
                </a:cxn>
                <a:cxn ang="0">
                  <a:pos x="2487" y="246"/>
                </a:cxn>
                <a:cxn ang="0">
                  <a:pos x="2469" y="252"/>
                </a:cxn>
                <a:cxn ang="0">
                  <a:pos x="2397" y="210"/>
                </a:cxn>
                <a:cxn ang="0">
                  <a:pos x="2260" y="192"/>
                </a:cxn>
                <a:cxn ang="0">
                  <a:pos x="2236" y="186"/>
                </a:cxn>
                <a:cxn ang="0">
                  <a:pos x="2218" y="192"/>
                </a:cxn>
                <a:cxn ang="0">
                  <a:pos x="2146" y="228"/>
                </a:cxn>
                <a:cxn ang="0">
                  <a:pos x="2110" y="240"/>
                </a:cxn>
                <a:cxn ang="0">
                  <a:pos x="2086" y="246"/>
                </a:cxn>
                <a:cxn ang="0">
                  <a:pos x="2074" y="258"/>
                </a:cxn>
                <a:cxn ang="0">
                  <a:pos x="2074" y="276"/>
                </a:cxn>
                <a:cxn ang="0">
                  <a:pos x="2051" y="300"/>
                </a:cxn>
                <a:cxn ang="0">
                  <a:pos x="2033" y="312"/>
                </a:cxn>
                <a:cxn ang="0">
                  <a:pos x="2021" y="324"/>
                </a:cxn>
                <a:cxn ang="0">
                  <a:pos x="2009" y="336"/>
                </a:cxn>
                <a:cxn ang="0">
                  <a:pos x="1979" y="342"/>
                </a:cxn>
                <a:cxn ang="0">
                  <a:pos x="1913" y="336"/>
                </a:cxn>
                <a:cxn ang="0">
                  <a:pos x="1877" y="330"/>
                </a:cxn>
                <a:cxn ang="0">
                  <a:pos x="1865" y="342"/>
                </a:cxn>
                <a:cxn ang="0">
                  <a:pos x="1853" y="354"/>
                </a:cxn>
                <a:cxn ang="0">
                  <a:pos x="1823" y="360"/>
                </a:cxn>
                <a:cxn ang="0">
                  <a:pos x="1764" y="342"/>
                </a:cxn>
                <a:cxn ang="0">
                  <a:pos x="1740" y="342"/>
                </a:cxn>
                <a:cxn ang="0">
                  <a:pos x="1716" y="354"/>
                </a:cxn>
                <a:cxn ang="0">
                  <a:pos x="1656" y="425"/>
                </a:cxn>
                <a:cxn ang="0">
                  <a:pos x="1614" y="569"/>
                </a:cxn>
                <a:cxn ang="0">
                  <a:pos x="1614" y="593"/>
                </a:cxn>
                <a:cxn ang="0">
                  <a:pos x="1620" y="641"/>
                </a:cxn>
                <a:cxn ang="0">
                  <a:pos x="1638" y="659"/>
                </a:cxn>
                <a:cxn ang="0">
                  <a:pos x="1632" y="671"/>
                </a:cxn>
                <a:cxn ang="0">
                  <a:pos x="1620" y="683"/>
                </a:cxn>
                <a:cxn ang="0">
                  <a:pos x="1542" y="689"/>
                </a:cxn>
                <a:cxn ang="0">
                  <a:pos x="1465" y="629"/>
                </a:cxn>
                <a:cxn ang="0">
                  <a:pos x="1333" y="587"/>
                </a:cxn>
                <a:cxn ang="0">
                  <a:pos x="1184" y="671"/>
                </a:cxn>
                <a:cxn ang="0">
                  <a:pos x="1016" y="731"/>
                </a:cxn>
                <a:cxn ang="0">
                  <a:pos x="813" y="743"/>
                </a:cxn>
                <a:cxn ang="0">
                  <a:pos x="628" y="701"/>
                </a:cxn>
                <a:cxn ang="0">
                  <a:pos x="568" y="695"/>
                </a:cxn>
                <a:cxn ang="0">
                  <a:pos x="556" y="701"/>
                </a:cxn>
                <a:cxn ang="0">
                  <a:pos x="520" y="731"/>
                </a:cxn>
                <a:cxn ang="0">
                  <a:pos x="436" y="809"/>
                </a:cxn>
                <a:cxn ang="0">
                  <a:pos x="406" y="821"/>
                </a:cxn>
                <a:cxn ang="0">
                  <a:pos x="382" y="821"/>
                </a:cxn>
                <a:cxn ang="0">
                  <a:pos x="335" y="827"/>
                </a:cxn>
                <a:cxn ang="0">
                  <a:pos x="209" y="851"/>
                </a:cxn>
                <a:cxn ang="0">
                  <a:pos x="173" y="857"/>
                </a:cxn>
                <a:cxn ang="0">
                  <a:pos x="125" y="851"/>
                </a:cxn>
                <a:cxn ang="0">
                  <a:pos x="107" y="857"/>
                </a:cxn>
                <a:cxn ang="0">
                  <a:pos x="101" y="875"/>
                </a:cxn>
                <a:cxn ang="0">
                  <a:pos x="83" y="887"/>
                </a:cxn>
                <a:cxn ang="0">
                  <a:pos x="48" y="899"/>
                </a:cxn>
                <a:cxn ang="0">
                  <a:pos x="2780" y="24"/>
                </a:cxn>
              </a:cxnLst>
              <a:rect l="0" t="0" r="r" b="b"/>
              <a:pathLst>
                <a:path w="2780" h="953">
                  <a:moveTo>
                    <a:pt x="2780" y="24"/>
                  </a:moveTo>
                  <a:lnTo>
                    <a:pt x="2774" y="24"/>
                  </a:lnTo>
                  <a:lnTo>
                    <a:pt x="2774" y="18"/>
                  </a:lnTo>
                  <a:lnTo>
                    <a:pt x="2768" y="18"/>
                  </a:lnTo>
                  <a:lnTo>
                    <a:pt x="2756" y="12"/>
                  </a:lnTo>
                  <a:lnTo>
                    <a:pt x="2738" y="6"/>
                  </a:lnTo>
                  <a:lnTo>
                    <a:pt x="2714" y="0"/>
                  </a:lnTo>
                  <a:lnTo>
                    <a:pt x="2678" y="24"/>
                  </a:lnTo>
                  <a:lnTo>
                    <a:pt x="2643" y="54"/>
                  </a:lnTo>
                  <a:lnTo>
                    <a:pt x="2619" y="90"/>
                  </a:lnTo>
                  <a:lnTo>
                    <a:pt x="2613" y="96"/>
                  </a:lnTo>
                  <a:lnTo>
                    <a:pt x="2613" y="102"/>
                  </a:lnTo>
                  <a:lnTo>
                    <a:pt x="2601" y="108"/>
                  </a:lnTo>
                  <a:lnTo>
                    <a:pt x="2583" y="120"/>
                  </a:lnTo>
                  <a:lnTo>
                    <a:pt x="2541" y="132"/>
                  </a:lnTo>
                  <a:lnTo>
                    <a:pt x="2511" y="156"/>
                  </a:lnTo>
                  <a:lnTo>
                    <a:pt x="2511" y="204"/>
                  </a:lnTo>
                  <a:lnTo>
                    <a:pt x="2511" y="210"/>
                  </a:lnTo>
                  <a:lnTo>
                    <a:pt x="2505" y="216"/>
                  </a:lnTo>
                  <a:lnTo>
                    <a:pt x="2505" y="222"/>
                  </a:lnTo>
                  <a:lnTo>
                    <a:pt x="2499" y="228"/>
                  </a:lnTo>
                  <a:lnTo>
                    <a:pt x="2499" y="240"/>
                  </a:lnTo>
                  <a:lnTo>
                    <a:pt x="2493" y="246"/>
                  </a:lnTo>
                  <a:lnTo>
                    <a:pt x="2487" y="246"/>
                  </a:lnTo>
                  <a:lnTo>
                    <a:pt x="2487" y="252"/>
                  </a:lnTo>
                  <a:lnTo>
                    <a:pt x="2481" y="252"/>
                  </a:lnTo>
                  <a:lnTo>
                    <a:pt x="2475" y="252"/>
                  </a:lnTo>
                  <a:lnTo>
                    <a:pt x="2469" y="252"/>
                  </a:lnTo>
                  <a:lnTo>
                    <a:pt x="2457" y="252"/>
                  </a:lnTo>
                  <a:lnTo>
                    <a:pt x="2439" y="258"/>
                  </a:lnTo>
                  <a:lnTo>
                    <a:pt x="2415" y="222"/>
                  </a:lnTo>
                  <a:lnTo>
                    <a:pt x="2397" y="210"/>
                  </a:lnTo>
                  <a:lnTo>
                    <a:pt x="2373" y="216"/>
                  </a:lnTo>
                  <a:lnTo>
                    <a:pt x="2332" y="216"/>
                  </a:lnTo>
                  <a:lnTo>
                    <a:pt x="2296" y="204"/>
                  </a:lnTo>
                  <a:lnTo>
                    <a:pt x="2260" y="192"/>
                  </a:lnTo>
                  <a:lnTo>
                    <a:pt x="2260" y="192"/>
                  </a:lnTo>
                  <a:lnTo>
                    <a:pt x="2248" y="186"/>
                  </a:lnTo>
                  <a:lnTo>
                    <a:pt x="2242" y="186"/>
                  </a:lnTo>
                  <a:lnTo>
                    <a:pt x="2236" y="186"/>
                  </a:lnTo>
                  <a:lnTo>
                    <a:pt x="2230" y="186"/>
                  </a:lnTo>
                  <a:lnTo>
                    <a:pt x="2224" y="192"/>
                  </a:lnTo>
                  <a:lnTo>
                    <a:pt x="2224" y="192"/>
                  </a:lnTo>
                  <a:lnTo>
                    <a:pt x="2218" y="192"/>
                  </a:lnTo>
                  <a:lnTo>
                    <a:pt x="2212" y="198"/>
                  </a:lnTo>
                  <a:lnTo>
                    <a:pt x="2194" y="204"/>
                  </a:lnTo>
                  <a:lnTo>
                    <a:pt x="2170" y="210"/>
                  </a:lnTo>
                  <a:lnTo>
                    <a:pt x="2146" y="228"/>
                  </a:lnTo>
                  <a:lnTo>
                    <a:pt x="2122" y="240"/>
                  </a:lnTo>
                  <a:lnTo>
                    <a:pt x="2116" y="240"/>
                  </a:lnTo>
                  <a:lnTo>
                    <a:pt x="2110" y="240"/>
                  </a:lnTo>
                  <a:lnTo>
                    <a:pt x="2110" y="240"/>
                  </a:lnTo>
                  <a:lnTo>
                    <a:pt x="2104" y="240"/>
                  </a:lnTo>
                  <a:lnTo>
                    <a:pt x="2098" y="246"/>
                  </a:lnTo>
                  <a:lnTo>
                    <a:pt x="2092" y="246"/>
                  </a:lnTo>
                  <a:lnTo>
                    <a:pt x="2086" y="246"/>
                  </a:lnTo>
                  <a:lnTo>
                    <a:pt x="2080" y="252"/>
                  </a:lnTo>
                  <a:lnTo>
                    <a:pt x="2080" y="258"/>
                  </a:lnTo>
                  <a:lnTo>
                    <a:pt x="2074" y="258"/>
                  </a:lnTo>
                  <a:lnTo>
                    <a:pt x="2074" y="258"/>
                  </a:lnTo>
                  <a:lnTo>
                    <a:pt x="2074" y="264"/>
                  </a:lnTo>
                  <a:lnTo>
                    <a:pt x="2074" y="264"/>
                  </a:lnTo>
                  <a:lnTo>
                    <a:pt x="2074" y="270"/>
                  </a:lnTo>
                  <a:lnTo>
                    <a:pt x="2074" y="276"/>
                  </a:lnTo>
                  <a:lnTo>
                    <a:pt x="2069" y="288"/>
                  </a:lnTo>
                  <a:lnTo>
                    <a:pt x="2057" y="300"/>
                  </a:lnTo>
                  <a:lnTo>
                    <a:pt x="2057" y="300"/>
                  </a:lnTo>
                  <a:lnTo>
                    <a:pt x="2051" y="300"/>
                  </a:lnTo>
                  <a:lnTo>
                    <a:pt x="2045" y="300"/>
                  </a:lnTo>
                  <a:lnTo>
                    <a:pt x="2039" y="306"/>
                  </a:lnTo>
                  <a:lnTo>
                    <a:pt x="2033" y="306"/>
                  </a:lnTo>
                  <a:lnTo>
                    <a:pt x="2033" y="312"/>
                  </a:lnTo>
                  <a:lnTo>
                    <a:pt x="2027" y="312"/>
                  </a:lnTo>
                  <a:lnTo>
                    <a:pt x="2027" y="318"/>
                  </a:lnTo>
                  <a:lnTo>
                    <a:pt x="2027" y="318"/>
                  </a:lnTo>
                  <a:lnTo>
                    <a:pt x="2021" y="324"/>
                  </a:lnTo>
                  <a:lnTo>
                    <a:pt x="2021" y="324"/>
                  </a:lnTo>
                  <a:lnTo>
                    <a:pt x="2015" y="330"/>
                  </a:lnTo>
                  <a:lnTo>
                    <a:pt x="2015" y="330"/>
                  </a:lnTo>
                  <a:lnTo>
                    <a:pt x="2009" y="336"/>
                  </a:lnTo>
                  <a:lnTo>
                    <a:pt x="1997" y="336"/>
                  </a:lnTo>
                  <a:lnTo>
                    <a:pt x="1991" y="342"/>
                  </a:lnTo>
                  <a:lnTo>
                    <a:pt x="1985" y="342"/>
                  </a:lnTo>
                  <a:lnTo>
                    <a:pt x="1979" y="342"/>
                  </a:lnTo>
                  <a:lnTo>
                    <a:pt x="1961" y="336"/>
                  </a:lnTo>
                  <a:lnTo>
                    <a:pt x="1925" y="336"/>
                  </a:lnTo>
                  <a:lnTo>
                    <a:pt x="1919" y="336"/>
                  </a:lnTo>
                  <a:lnTo>
                    <a:pt x="1913" y="336"/>
                  </a:lnTo>
                  <a:lnTo>
                    <a:pt x="1895" y="330"/>
                  </a:lnTo>
                  <a:lnTo>
                    <a:pt x="1889" y="330"/>
                  </a:lnTo>
                  <a:lnTo>
                    <a:pt x="1883" y="330"/>
                  </a:lnTo>
                  <a:lnTo>
                    <a:pt x="1877" y="330"/>
                  </a:lnTo>
                  <a:lnTo>
                    <a:pt x="1877" y="330"/>
                  </a:lnTo>
                  <a:lnTo>
                    <a:pt x="1871" y="336"/>
                  </a:lnTo>
                  <a:lnTo>
                    <a:pt x="1871" y="336"/>
                  </a:lnTo>
                  <a:lnTo>
                    <a:pt x="1865" y="342"/>
                  </a:lnTo>
                  <a:lnTo>
                    <a:pt x="1865" y="342"/>
                  </a:lnTo>
                  <a:lnTo>
                    <a:pt x="1859" y="348"/>
                  </a:lnTo>
                  <a:lnTo>
                    <a:pt x="1859" y="348"/>
                  </a:lnTo>
                  <a:lnTo>
                    <a:pt x="1853" y="354"/>
                  </a:lnTo>
                  <a:lnTo>
                    <a:pt x="1847" y="354"/>
                  </a:lnTo>
                  <a:lnTo>
                    <a:pt x="1835" y="360"/>
                  </a:lnTo>
                  <a:lnTo>
                    <a:pt x="1829" y="360"/>
                  </a:lnTo>
                  <a:lnTo>
                    <a:pt x="1823" y="360"/>
                  </a:lnTo>
                  <a:lnTo>
                    <a:pt x="1817" y="360"/>
                  </a:lnTo>
                  <a:lnTo>
                    <a:pt x="1776" y="342"/>
                  </a:lnTo>
                  <a:lnTo>
                    <a:pt x="1770" y="342"/>
                  </a:lnTo>
                  <a:lnTo>
                    <a:pt x="1764" y="342"/>
                  </a:lnTo>
                  <a:lnTo>
                    <a:pt x="1758" y="342"/>
                  </a:lnTo>
                  <a:lnTo>
                    <a:pt x="1746" y="342"/>
                  </a:lnTo>
                  <a:lnTo>
                    <a:pt x="1746" y="342"/>
                  </a:lnTo>
                  <a:lnTo>
                    <a:pt x="1740" y="342"/>
                  </a:lnTo>
                  <a:lnTo>
                    <a:pt x="1734" y="342"/>
                  </a:lnTo>
                  <a:lnTo>
                    <a:pt x="1728" y="348"/>
                  </a:lnTo>
                  <a:lnTo>
                    <a:pt x="1722" y="348"/>
                  </a:lnTo>
                  <a:lnTo>
                    <a:pt x="1716" y="354"/>
                  </a:lnTo>
                  <a:lnTo>
                    <a:pt x="1704" y="366"/>
                  </a:lnTo>
                  <a:lnTo>
                    <a:pt x="1698" y="378"/>
                  </a:lnTo>
                  <a:lnTo>
                    <a:pt x="1674" y="402"/>
                  </a:lnTo>
                  <a:lnTo>
                    <a:pt x="1656" y="425"/>
                  </a:lnTo>
                  <a:lnTo>
                    <a:pt x="1632" y="461"/>
                  </a:lnTo>
                  <a:lnTo>
                    <a:pt x="1614" y="509"/>
                  </a:lnTo>
                  <a:lnTo>
                    <a:pt x="1614" y="563"/>
                  </a:lnTo>
                  <a:lnTo>
                    <a:pt x="1614" y="569"/>
                  </a:lnTo>
                  <a:lnTo>
                    <a:pt x="1614" y="575"/>
                  </a:lnTo>
                  <a:lnTo>
                    <a:pt x="1614" y="581"/>
                  </a:lnTo>
                  <a:lnTo>
                    <a:pt x="1614" y="587"/>
                  </a:lnTo>
                  <a:lnTo>
                    <a:pt x="1614" y="593"/>
                  </a:lnTo>
                  <a:lnTo>
                    <a:pt x="1614" y="599"/>
                  </a:lnTo>
                  <a:lnTo>
                    <a:pt x="1614" y="605"/>
                  </a:lnTo>
                  <a:lnTo>
                    <a:pt x="1614" y="617"/>
                  </a:lnTo>
                  <a:lnTo>
                    <a:pt x="1620" y="641"/>
                  </a:lnTo>
                  <a:lnTo>
                    <a:pt x="1626" y="641"/>
                  </a:lnTo>
                  <a:lnTo>
                    <a:pt x="1632" y="647"/>
                  </a:lnTo>
                  <a:lnTo>
                    <a:pt x="1632" y="659"/>
                  </a:lnTo>
                  <a:lnTo>
                    <a:pt x="1638" y="659"/>
                  </a:lnTo>
                  <a:lnTo>
                    <a:pt x="1638" y="665"/>
                  </a:lnTo>
                  <a:lnTo>
                    <a:pt x="1638" y="665"/>
                  </a:lnTo>
                  <a:lnTo>
                    <a:pt x="1638" y="671"/>
                  </a:lnTo>
                  <a:lnTo>
                    <a:pt x="1632" y="671"/>
                  </a:lnTo>
                  <a:lnTo>
                    <a:pt x="1632" y="677"/>
                  </a:lnTo>
                  <a:lnTo>
                    <a:pt x="1632" y="677"/>
                  </a:lnTo>
                  <a:lnTo>
                    <a:pt x="1626" y="677"/>
                  </a:lnTo>
                  <a:lnTo>
                    <a:pt x="1620" y="683"/>
                  </a:lnTo>
                  <a:lnTo>
                    <a:pt x="1596" y="689"/>
                  </a:lnTo>
                  <a:lnTo>
                    <a:pt x="1572" y="689"/>
                  </a:lnTo>
                  <a:lnTo>
                    <a:pt x="1548" y="689"/>
                  </a:lnTo>
                  <a:lnTo>
                    <a:pt x="1542" y="689"/>
                  </a:lnTo>
                  <a:lnTo>
                    <a:pt x="1536" y="689"/>
                  </a:lnTo>
                  <a:lnTo>
                    <a:pt x="1518" y="683"/>
                  </a:lnTo>
                  <a:lnTo>
                    <a:pt x="1495" y="671"/>
                  </a:lnTo>
                  <a:lnTo>
                    <a:pt x="1465" y="629"/>
                  </a:lnTo>
                  <a:lnTo>
                    <a:pt x="1435" y="599"/>
                  </a:lnTo>
                  <a:lnTo>
                    <a:pt x="1405" y="581"/>
                  </a:lnTo>
                  <a:lnTo>
                    <a:pt x="1375" y="563"/>
                  </a:lnTo>
                  <a:lnTo>
                    <a:pt x="1333" y="587"/>
                  </a:lnTo>
                  <a:lnTo>
                    <a:pt x="1303" y="653"/>
                  </a:lnTo>
                  <a:lnTo>
                    <a:pt x="1261" y="665"/>
                  </a:lnTo>
                  <a:lnTo>
                    <a:pt x="1219" y="653"/>
                  </a:lnTo>
                  <a:lnTo>
                    <a:pt x="1184" y="671"/>
                  </a:lnTo>
                  <a:lnTo>
                    <a:pt x="1136" y="671"/>
                  </a:lnTo>
                  <a:lnTo>
                    <a:pt x="1106" y="671"/>
                  </a:lnTo>
                  <a:lnTo>
                    <a:pt x="1076" y="707"/>
                  </a:lnTo>
                  <a:lnTo>
                    <a:pt x="1016" y="731"/>
                  </a:lnTo>
                  <a:lnTo>
                    <a:pt x="944" y="761"/>
                  </a:lnTo>
                  <a:lnTo>
                    <a:pt x="921" y="773"/>
                  </a:lnTo>
                  <a:lnTo>
                    <a:pt x="867" y="773"/>
                  </a:lnTo>
                  <a:lnTo>
                    <a:pt x="813" y="743"/>
                  </a:lnTo>
                  <a:lnTo>
                    <a:pt x="783" y="719"/>
                  </a:lnTo>
                  <a:lnTo>
                    <a:pt x="741" y="713"/>
                  </a:lnTo>
                  <a:lnTo>
                    <a:pt x="693" y="701"/>
                  </a:lnTo>
                  <a:lnTo>
                    <a:pt x="628" y="701"/>
                  </a:lnTo>
                  <a:lnTo>
                    <a:pt x="616" y="701"/>
                  </a:lnTo>
                  <a:lnTo>
                    <a:pt x="598" y="695"/>
                  </a:lnTo>
                  <a:lnTo>
                    <a:pt x="580" y="695"/>
                  </a:lnTo>
                  <a:lnTo>
                    <a:pt x="568" y="695"/>
                  </a:lnTo>
                  <a:lnTo>
                    <a:pt x="568" y="695"/>
                  </a:lnTo>
                  <a:lnTo>
                    <a:pt x="562" y="701"/>
                  </a:lnTo>
                  <a:lnTo>
                    <a:pt x="556" y="701"/>
                  </a:lnTo>
                  <a:lnTo>
                    <a:pt x="556" y="701"/>
                  </a:lnTo>
                  <a:lnTo>
                    <a:pt x="556" y="701"/>
                  </a:lnTo>
                  <a:lnTo>
                    <a:pt x="550" y="707"/>
                  </a:lnTo>
                  <a:lnTo>
                    <a:pt x="544" y="713"/>
                  </a:lnTo>
                  <a:lnTo>
                    <a:pt x="520" y="731"/>
                  </a:lnTo>
                  <a:lnTo>
                    <a:pt x="496" y="749"/>
                  </a:lnTo>
                  <a:lnTo>
                    <a:pt x="460" y="785"/>
                  </a:lnTo>
                  <a:lnTo>
                    <a:pt x="454" y="791"/>
                  </a:lnTo>
                  <a:lnTo>
                    <a:pt x="436" y="809"/>
                  </a:lnTo>
                  <a:lnTo>
                    <a:pt x="424" y="815"/>
                  </a:lnTo>
                  <a:lnTo>
                    <a:pt x="418" y="821"/>
                  </a:lnTo>
                  <a:lnTo>
                    <a:pt x="412" y="821"/>
                  </a:lnTo>
                  <a:lnTo>
                    <a:pt x="406" y="821"/>
                  </a:lnTo>
                  <a:lnTo>
                    <a:pt x="400" y="821"/>
                  </a:lnTo>
                  <a:lnTo>
                    <a:pt x="394" y="821"/>
                  </a:lnTo>
                  <a:lnTo>
                    <a:pt x="388" y="821"/>
                  </a:lnTo>
                  <a:lnTo>
                    <a:pt x="382" y="821"/>
                  </a:lnTo>
                  <a:lnTo>
                    <a:pt x="370" y="821"/>
                  </a:lnTo>
                  <a:lnTo>
                    <a:pt x="358" y="821"/>
                  </a:lnTo>
                  <a:lnTo>
                    <a:pt x="352" y="821"/>
                  </a:lnTo>
                  <a:lnTo>
                    <a:pt x="335" y="827"/>
                  </a:lnTo>
                  <a:lnTo>
                    <a:pt x="329" y="827"/>
                  </a:lnTo>
                  <a:lnTo>
                    <a:pt x="233" y="839"/>
                  </a:lnTo>
                  <a:lnTo>
                    <a:pt x="227" y="845"/>
                  </a:lnTo>
                  <a:lnTo>
                    <a:pt x="209" y="851"/>
                  </a:lnTo>
                  <a:lnTo>
                    <a:pt x="197" y="851"/>
                  </a:lnTo>
                  <a:lnTo>
                    <a:pt x="185" y="857"/>
                  </a:lnTo>
                  <a:lnTo>
                    <a:pt x="179" y="857"/>
                  </a:lnTo>
                  <a:lnTo>
                    <a:pt x="173" y="857"/>
                  </a:lnTo>
                  <a:lnTo>
                    <a:pt x="167" y="857"/>
                  </a:lnTo>
                  <a:lnTo>
                    <a:pt x="149" y="851"/>
                  </a:lnTo>
                  <a:lnTo>
                    <a:pt x="137" y="851"/>
                  </a:lnTo>
                  <a:lnTo>
                    <a:pt x="125" y="851"/>
                  </a:lnTo>
                  <a:lnTo>
                    <a:pt x="119" y="857"/>
                  </a:lnTo>
                  <a:lnTo>
                    <a:pt x="113" y="857"/>
                  </a:lnTo>
                  <a:lnTo>
                    <a:pt x="107" y="857"/>
                  </a:lnTo>
                  <a:lnTo>
                    <a:pt x="107" y="857"/>
                  </a:lnTo>
                  <a:lnTo>
                    <a:pt x="101" y="863"/>
                  </a:lnTo>
                  <a:lnTo>
                    <a:pt x="101" y="863"/>
                  </a:lnTo>
                  <a:lnTo>
                    <a:pt x="101" y="869"/>
                  </a:lnTo>
                  <a:lnTo>
                    <a:pt x="101" y="875"/>
                  </a:lnTo>
                  <a:lnTo>
                    <a:pt x="95" y="875"/>
                  </a:lnTo>
                  <a:lnTo>
                    <a:pt x="95" y="881"/>
                  </a:lnTo>
                  <a:lnTo>
                    <a:pt x="89" y="881"/>
                  </a:lnTo>
                  <a:lnTo>
                    <a:pt x="83" y="887"/>
                  </a:lnTo>
                  <a:lnTo>
                    <a:pt x="77" y="887"/>
                  </a:lnTo>
                  <a:lnTo>
                    <a:pt x="60" y="893"/>
                  </a:lnTo>
                  <a:lnTo>
                    <a:pt x="54" y="899"/>
                  </a:lnTo>
                  <a:lnTo>
                    <a:pt x="48" y="899"/>
                  </a:lnTo>
                  <a:lnTo>
                    <a:pt x="48" y="905"/>
                  </a:lnTo>
                  <a:lnTo>
                    <a:pt x="0" y="953"/>
                  </a:lnTo>
                  <a:lnTo>
                    <a:pt x="2780" y="953"/>
                  </a:lnTo>
                  <a:lnTo>
                    <a:pt x="2780" y="24"/>
                  </a:lnTo>
                  <a:lnTo>
                    <a:pt x="2780" y="24"/>
                  </a:lnTo>
                  <a:lnTo>
                    <a:pt x="2780" y="24"/>
                  </a:lnTo>
                </a:path>
              </a:pathLst>
            </a:custGeom>
            <a:gradFill rotWithShape="0">
              <a:gsLst>
                <a:gs pos="0">
                  <a:schemeClr val="bg1"/>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5" name="Freeform 4"/>
            <p:cNvSpPr/>
            <p:nvPr/>
          </p:nvSpPr>
          <p:spPr bwMode="ltGray">
            <a:xfrm>
              <a:off x="4602" y="4014"/>
              <a:ext cx="12" cy="18"/>
            </a:xfrm>
            <a:custGeom>
              <a:avLst/>
              <a:gdLst/>
              <a:ahLst/>
              <a:cxnLst>
                <a:cxn ang="0">
                  <a:pos x="12" y="18"/>
                </a:cxn>
                <a:cxn ang="0">
                  <a:pos x="12" y="12"/>
                </a:cxn>
                <a:cxn ang="0">
                  <a:pos x="6" y="6"/>
                </a:cxn>
                <a:cxn ang="0">
                  <a:pos x="6" y="6"/>
                </a:cxn>
                <a:cxn ang="0">
                  <a:pos x="0" y="0"/>
                </a:cxn>
                <a:cxn ang="0">
                  <a:pos x="12" y="18"/>
                </a:cxn>
                <a:cxn ang="0">
                  <a:pos x="12" y="18"/>
                </a:cxn>
                <a:cxn ang="0">
                  <a:pos x="12" y="18"/>
                </a:cxn>
              </a:cxnLst>
              <a:rect l="0" t="0" r="r" b="b"/>
              <a:pathLst>
                <a:path w="12" h="18">
                  <a:moveTo>
                    <a:pt x="12" y="18"/>
                  </a:moveTo>
                  <a:lnTo>
                    <a:pt x="12" y="12"/>
                  </a:lnTo>
                  <a:lnTo>
                    <a:pt x="6" y="6"/>
                  </a:lnTo>
                  <a:lnTo>
                    <a:pt x="6" y="6"/>
                  </a:lnTo>
                  <a:lnTo>
                    <a:pt x="0" y="0"/>
                  </a:lnTo>
                  <a:lnTo>
                    <a:pt x="12" y="18"/>
                  </a:lnTo>
                  <a:lnTo>
                    <a:pt x="12" y="18"/>
                  </a:lnTo>
                  <a:lnTo>
                    <a:pt x="12" y="18"/>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Freeform 5"/>
            <p:cNvSpPr/>
            <p:nvPr/>
          </p:nvSpPr>
          <p:spPr bwMode="ltGray">
            <a:xfrm>
              <a:off x="4596" y="3996"/>
              <a:ext cx="6" cy="18"/>
            </a:xfrm>
            <a:custGeom>
              <a:avLst/>
              <a:gdLst/>
              <a:ahLst/>
              <a:cxnLst>
                <a:cxn ang="0">
                  <a:pos x="0" y="12"/>
                </a:cxn>
                <a:cxn ang="0">
                  <a:pos x="6" y="18"/>
                </a:cxn>
                <a:cxn ang="0">
                  <a:pos x="0" y="0"/>
                </a:cxn>
                <a:cxn ang="0">
                  <a:pos x="0" y="12"/>
                </a:cxn>
                <a:cxn ang="0">
                  <a:pos x="0" y="12"/>
                </a:cxn>
                <a:cxn ang="0">
                  <a:pos x="0" y="12"/>
                </a:cxn>
              </a:cxnLst>
              <a:rect l="0" t="0" r="r" b="b"/>
              <a:pathLst>
                <a:path w="6" h="18">
                  <a:moveTo>
                    <a:pt x="0" y="12"/>
                  </a:moveTo>
                  <a:lnTo>
                    <a:pt x="6" y="18"/>
                  </a:lnTo>
                  <a:lnTo>
                    <a:pt x="0" y="0"/>
                  </a:lnTo>
                  <a:lnTo>
                    <a:pt x="0" y="12"/>
                  </a:lnTo>
                  <a:lnTo>
                    <a:pt x="0" y="12"/>
                  </a:lnTo>
                  <a:lnTo>
                    <a:pt x="0" y="12"/>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Freeform 6"/>
            <p:cNvSpPr/>
            <p:nvPr/>
          </p:nvSpPr>
          <p:spPr bwMode="ltGray">
            <a:xfrm>
              <a:off x="5180" y="3577"/>
              <a:ext cx="304" cy="741"/>
            </a:xfrm>
            <a:custGeom>
              <a:avLst/>
              <a:gdLst/>
              <a:ahLst/>
              <a:cxnLst>
                <a:cxn ang="0">
                  <a:pos x="280" y="42"/>
                </a:cxn>
                <a:cxn ang="0">
                  <a:pos x="274" y="42"/>
                </a:cxn>
                <a:cxn ang="0">
                  <a:pos x="268" y="42"/>
                </a:cxn>
                <a:cxn ang="0">
                  <a:pos x="256" y="42"/>
                </a:cxn>
                <a:cxn ang="0">
                  <a:pos x="238" y="48"/>
                </a:cxn>
                <a:cxn ang="0">
                  <a:pos x="214" y="12"/>
                </a:cxn>
                <a:cxn ang="0">
                  <a:pos x="196" y="0"/>
                </a:cxn>
                <a:cxn ang="0">
                  <a:pos x="196" y="0"/>
                </a:cxn>
                <a:cxn ang="0">
                  <a:pos x="164" y="167"/>
                </a:cxn>
                <a:cxn ang="0">
                  <a:pos x="144" y="217"/>
                </a:cxn>
                <a:cxn ang="0">
                  <a:pos x="110" y="281"/>
                </a:cxn>
                <a:cxn ang="0">
                  <a:pos x="96" y="327"/>
                </a:cxn>
                <a:cxn ang="0">
                  <a:pos x="124" y="405"/>
                </a:cxn>
                <a:cxn ang="0">
                  <a:pos x="100" y="463"/>
                </a:cxn>
                <a:cxn ang="0">
                  <a:pos x="68" y="503"/>
                </a:cxn>
                <a:cxn ang="0">
                  <a:pos x="30" y="539"/>
                </a:cxn>
                <a:cxn ang="0">
                  <a:pos x="24" y="613"/>
                </a:cxn>
                <a:cxn ang="0">
                  <a:pos x="0" y="741"/>
                </a:cxn>
                <a:cxn ang="0">
                  <a:pos x="202" y="741"/>
                </a:cxn>
                <a:cxn ang="0">
                  <a:pos x="180" y="639"/>
                </a:cxn>
                <a:cxn ang="0">
                  <a:pos x="192" y="589"/>
                </a:cxn>
                <a:cxn ang="0">
                  <a:pos x="178" y="539"/>
                </a:cxn>
                <a:cxn ang="0">
                  <a:pos x="190" y="499"/>
                </a:cxn>
                <a:cxn ang="0">
                  <a:pos x="184" y="465"/>
                </a:cxn>
                <a:cxn ang="0">
                  <a:pos x="192" y="391"/>
                </a:cxn>
                <a:cxn ang="0">
                  <a:pos x="216" y="313"/>
                </a:cxn>
                <a:cxn ang="0">
                  <a:pos x="238" y="249"/>
                </a:cxn>
                <a:cxn ang="0">
                  <a:pos x="268" y="185"/>
                </a:cxn>
                <a:cxn ang="0">
                  <a:pos x="284" y="159"/>
                </a:cxn>
                <a:cxn ang="0">
                  <a:pos x="304" y="12"/>
                </a:cxn>
                <a:cxn ang="0">
                  <a:pos x="298" y="24"/>
                </a:cxn>
                <a:cxn ang="0">
                  <a:pos x="292" y="30"/>
                </a:cxn>
                <a:cxn ang="0">
                  <a:pos x="292" y="36"/>
                </a:cxn>
                <a:cxn ang="0">
                  <a:pos x="286" y="36"/>
                </a:cxn>
                <a:cxn ang="0">
                  <a:pos x="286" y="42"/>
                </a:cxn>
                <a:cxn ang="0">
                  <a:pos x="280" y="42"/>
                </a:cxn>
                <a:cxn ang="0">
                  <a:pos x="280" y="42"/>
                </a:cxn>
                <a:cxn ang="0">
                  <a:pos x="280" y="42"/>
                </a:cxn>
              </a:cxnLst>
              <a:rect l="0" t="0" r="r" b="b"/>
              <a:pathLst>
                <a:path w="304" h="741">
                  <a:moveTo>
                    <a:pt x="280" y="42"/>
                  </a:moveTo>
                  <a:lnTo>
                    <a:pt x="274" y="42"/>
                  </a:lnTo>
                  <a:lnTo>
                    <a:pt x="268" y="42"/>
                  </a:lnTo>
                  <a:lnTo>
                    <a:pt x="256" y="42"/>
                  </a:lnTo>
                  <a:lnTo>
                    <a:pt x="238" y="48"/>
                  </a:lnTo>
                  <a:lnTo>
                    <a:pt x="214" y="12"/>
                  </a:lnTo>
                  <a:lnTo>
                    <a:pt x="196" y="0"/>
                  </a:lnTo>
                  <a:lnTo>
                    <a:pt x="196" y="0"/>
                  </a:lnTo>
                  <a:lnTo>
                    <a:pt x="164" y="167"/>
                  </a:lnTo>
                  <a:lnTo>
                    <a:pt x="144" y="217"/>
                  </a:lnTo>
                  <a:lnTo>
                    <a:pt x="110" y="281"/>
                  </a:lnTo>
                  <a:lnTo>
                    <a:pt x="96" y="327"/>
                  </a:lnTo>
                  <a:lnTo>
                    <a:pt x="124" y="405"/>
                  </a:lnTo>
                  <a:lnTo>
                    <a:pt x="100" y="463"/>
                  </a:lnTo>
                  <a:lnTo>
                    <a:pt x="68" y="503"/>
                  </a:lnTo>
                  <a:lnTo>
                    <a:pt x="30" y="539"/>
                  </a:lnTo>
                  <a:lnTo>
                    <a:pt x="24" y="613"/>
                  </a:lnTo>
                  <a:lnTo>
                    <a:pt x="0" y="741"/>
                  </a:lnTo>
                  <a:lnTo>
                    <a:pt x="202" y="741"/>
                  </a:lnTo>
                  <a:lnTo>
                    <a:pt x="180" y="639"/>
                  </a:lnTo>
                  <a:lnTo>
                    <a:pt x="192" y="589"/>
                  </a:lnTo>
                  <a:lnTo>
                    <a:pt x="178" y="539"/>
                  </a:lnTo>
                  <a:lnTo>
                    <a:pt x="190" y="499"/>
                  </a:lnTo>
                  <a:lnTo>
                    <a:pt x="184" y="465"/>
                  </a:lnTo>
                  <a:lnTo>
                    <a:pt x="192" y="391"/>
                  </a:lnTo>
                  <a:lnTo>
                    <a:pt x="216" y="313"/>
                  </a:lnTo>
                  <a:lnTo>
                    <a:pt x="238" y="249"/>
                  </a:lnTo>
                  <a:lnTo>
                    <a:pt x="268" y="185"/>
                  </a:lnTo>
                  <a:lnTo>
                    <a:pt x="284" y="159"/>
                  </a:lnTo>
                  <a:lnTo>
                    <a:pt x="304" y="12"/>
                  </a:lnTo>
                  <a:lnTo>
                    <a:pt x="298" y="24"/>
                  </a:lnTo>
                  <a:lnTo>
                    <a:pt x="292" y="30"/>
                  </a:lnTo>
                  <a:lnTo>
                    <a:pt x="292" y="36"/>
                  </a:lnTo>
                  <a:lnTo>
                    <a:pt x="286" y="36"/>
                  </a:lnTo>
                  <a:lnTo>
                    <a:pt x="286" y="42"/>
                  </a:lnTo>
                  <a:lnTo>
                    <a:pt x="280" y="42"/>
                  </a:lnTo>
                  <a:lnTo>
                    <a:pt x="280" y="42"/>
                  </a:lnTo>
                  <a:lnTo>
                    <a:pt x="280" y="42"/>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 name="Freeform 7"/>
            <p:cNvSpPr/>
            <p:nvPr/>
          </p:nvSpPr>
          <p:spPr bwMode="ltGray">
            <a:xfrm>
              <a:off x="4918" y="3553"/>
              <a:ext cx="314" cy="767"/>
            </a:xfrm>
            <a:custGeom>
              <a:avLst/>
              <a:gdLst/>
              <a:ahLst/>
              <a:cxnLst>
                <a:cxn ang="0">
                  <a:pos x="284" y="6"/>
                </a:cxn>
                <a:cxn ang="0">
                  <a:pos x="278" y="6"/>
                </a:cxn>
                <a:cxn ang="0">
                  <a:pos x="272" y="12"/>
                </a:cxn>
                <a:cxn ang="0">
                  <a:pos x="254" y="18"/>
                </a:cxn>
                <a:cxn ang="0">
                  <a:pos x="230" y="24"/>
                </a:cxn>
                <a:cxn ang="0">
                  <a:pos x="206" y="42"/>
                </a:cxn>
                <a:cxn ang="0">
                  <a:pos x="188" y="48"/>
                </a:cxn>
                <a:cxn ang="0">
                  <a:pos x="176" y="54"/>
                </a:cxn>
                <a:cxn ang="0">
                  <a:pos x="170" y="54"/>
                </a:cxn>
                <a:cxn ang="0">
                  <a:pos x="150" y="169"/>
                </a:cxn>
                <a:cxn ang="0">
                  <a:pos x="110" y="225"/>
                </a:cxn>
                <a:cxn ang="0">
                  <a:pos x="54" y="383"/>
                </a:cxn>
                <a:cxn ang="0">
                  <a:pos x="82" y="555"/>
                </a:cxn>
                <a:cxn ang="0">
                  <a:pos x="40" y="679"/>
                </a:cxn>
                <a:cxn ang="0">
                  <a:pos x="0" y="767"/>
                </a:cxn>
                <a:cxn ang="0">
                  <a:pos x="108" y="767"/>
                </a:cxn>
                <a:cxn ang="0">
                  <a:pos x="120" y="611"/>
                </a:cxn>
                <a:cxn ang="0">
                  <a:pos x="148" y="499"/>
                </a:cxn>
                <a:cxn ang="0">
                  <a:pos x="160" y="367"/>
                </a:cxn>
                <a:cxn ang="0">
                  <a:pos x="218" y="327"/>
                </a:cxn>
                <a:cxn ang="0">
                  <a:pos x="238" y="221"/>
                </a:cxn>
                <a:cxn ang="0">
                  <a:pos x="296" y="135"/>
                </a:cxn>
                <a:cxn ang="0">
                  <a:pos x="314" y="0"/>
                </a:cxn>
                <a:cxn ang="0">
                  <a:pos x="302" y="0"/>
                </a:cxn>
                <a:cxn ang="0">
                  <a:pos x="296" y="0"/>
                </a:cxn>
                <a:cxn ang="0">
                  <a:pos x="290" y="0"/>
                </a:cxn>
                <a:cxn ang="0">
                  <a:pos x="284" y="6"/>
                </a:cxn>
                <a:cxn ang="0">
                  <a:pos x="284" y="6"/>
                </a:cxn>
                <a:cxn ang="0">
                  <a:pos x="284" y="6"/>
                </a:cxn>
                <a:cxn ang="0">
                  <a:pos x="284" y="6"/>
                </a:cxn>
              </a:cxnLst>
              <a:rect l="0" t="0" r="r" b="b"/>
              <a:pathLst>
                <a:path w="314" h="767">
                  <a:moveTo>
                    <a:pt x="284" y="6"/>
                  </a:moveTo>
                  <a:lnTo>
                    <a:pt x="278" y="6"/>
                  </a:lnTo>
                  <a:lnTo>
                    <a:pt x="272" y="12"/>
                  </a:lnTo>
                  <a:lnTo>
                    <a:pt x="254" y="18"/>
                  </a:lnTo>
                  <a:lnTo>
                    <a:pt x="230" y="24"/>
                  </a:lnTo>
                  <a:lnTo>
                    <a:pt x="206" y="42"/>
                  </a:lnTo>
                  <a:lnTo>
                    <a:pt x="188" y="48"/>
                  </a:lnTo>
                  <a:lnTo>
                    <a:pt x="176" y="54"/>
                  </a:lnTo>
                  <a:lnTo>
                    <a:pt x="170" y="54"/>
                  </a:lnTo>
                  <a:lnTo>
                    <a:pt x="150" y="169"/>
                  </a:lnTo>
                  <a:lnTo>
                    <a:pt x="110" y="225"/>
                  </a:lnTo>
                  <a:lnTo>
                    <a:pt x="54" y="383"/>
                  </a:lnTo>
                  <a:lnTo>
                    <a:pt x="82" y="555"/>
                  </a:lnTo>
                  <a:lnTo>
                    <a:pt x="40" y="679"/>
                  </a:lnTo>
                  <a:lnTo>
                    <a:pt x="0" y="767"/>
                  </a:lnTo>
                  <a:lnTo>
                    <a:pt x="108" y="767"/>
                  </a:lnTo>
                  <a:lnTo>
                    <a:pt x="120" y="611"/>
                  </a:lnTo>
                  <a:lnTo>
                    <a:pt x="148" y="499"/>
                  </a:lnTo>
                  <a:lnTo>
                    <a:pt x="160" y="367"/>
                  </a:lnTo>
                  <a:lnTo>
                    <a:pt x="218" y="327"/>
                  </a:lnTo>
                  <a:lnTo>
                    <a:pt x="238" y="221"/>
                  </a:lnTo>
                  <a:lnTo>
                    <a:pt x="296" y="135"/>
                  </a:lnTo>
                  <a:lnTo>
                    <a:pt x="314" y="0"/>
                  </a:lnTo>
                  <a:lnTo>
                    <a:pt x="302" y="0"/>
                  </a:lnTo>
                  <a:lnTo>
                    <a:pt x="296" y="0"/>
                  </a:lnTo>
                  <a:lnTo>
                    <a:pt x="290" y="0"/>
                  </a:lnTo>
                  <a:lnTo>
                    <a:pt x="284" y="6"/>
                  </a:lnTo>
                  <a:lnTo>
                    <a:pt x="284" y="6"/>
                  </a:lnTo>
                  <a:lnTo>
                    <a:pt x="284" y="6"/>
                  </a:lnTo>
                  <a:lnTo>
                    <a:pt x="284" y="6"/>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9" name="Freeform 8"/>
            <p:cNvSpPr/>
            <p:nvPr/>
          </p:nvSpPr>
          <p:spPr bwMode="ltGray">
            <a:xfrm>
              <a:off x="4700" y="3697"/>
              <a:ext cx="275" cy="623"/>
            </a:xfrm>
            <a:custGeom>
              <a:avLst/>
              <a:gdLst/>
              <a:ahLst/>
              <a:cxnLst>
                <a:cxn ang="0">
                  <a:pos x="257" y="12"/>
                </a:cxn>
                <a:cxn ang="0">
                  <a:pos x="239" y="6"/>
                </a:cxn>
                <a:cxn ang="0">
                  <a:pos x="203" y="6"/>
                </a:cxn>
                <a:cxn ang="0">
                  <a:pos x="203" y="6"/>
                </a:cxn>
                <a:cxn ang="0">
                  <a:pos x="197" y="6"/>
                </a:cxn>
                <a:cxn ang="0">
                  <a:pos x="185" y="0"/>
                </a:cxn>
                <a:cxn ang="0">
                  <a:pos x="173" y="0"/>
                </a:cxn>
                <a:cxn ang="0">
                  <a:pos x="166" y="0"/>
                </a:cxn>
                <a:cxn ang="0">
                  <a:pos x="160" y="0"/>
                </a:cxn>
                <a:cxn ang="0">
                  <a:pos x="144" y="117"/>
                </a:cxn>
                <a:cxn ang="0">
                  <a:pos x="128" y="185"/>
                </a:cxn>
                <a:cxn ang="0">
                  <a:pos x="58" y="299"/>
                </a:cxn>
                <a:cxn ang="0">
                  <a:pos x="54" y="441"/>
                </a:cxn>
                <a:cxn ang="0">
                  <a:pos x="24" y="523"/>
                </a:cxn>
                <a:cxn ang="0">
                  <a:pos x="0" y="623"/>
                </a:cxn>
                <a:cxn ang="0">
                  <a:pos x="78" y="623"/>
                </a:cxn>
                <a:cxn ang="0">
                  <a:pos x="92" y="555"/>
                </a:cxn>
                <a:cxn ang="0">
                  <a:pos x="134" y="447"/>
                </a:cxn>
                <a:cxn ang="0">
                  <a:pos x="158" y="315"/>
                </a:cxn>
                <a:cxn ang="0">
                  <a:pos x="184" y="257"/>
                </a:cxn>
                <a:cxn ang="0">
                  <a:pos x="216" y="211"/>
                </a:cxn>
                <a:cxn ang="0">
                  <a:pos x="222" y="145"/>
                </a:cxn>
                <a:cxn ang="0">
                  <a:pos x="240" y="111"/>
                </a:cxn>
                <a:cxn ang="0">
                  <a:pos x="262" y="79"/>
                </a:cxn>
                <a:cxn ang="0">
                  <a:pos x="275" y="6"/>
                </a:cxn>
                <a:cxn ang="0">
                  <a:pos x="263" y="12"/>
                </a:cxn>
                <a:cxn ang="0">
                  <a:pos x="257" y="12"/>
                </a:cxn>
                <a:cxn ang="0">
                  <a:pos x="257" y="12"/>
                </a:cxn>
                <a:cxn ang="0">
                  <a:pos x="257" y="12"/>
                </a:cxn>
              </a:cxnLst>
              <a:rect l="0" t="0" r="r" b="b"/>
              <a:pathLst>
                <a:path w="275" h="623">
                  <a:moveTo>
                    <a:pt x="257" y="12"/>
                  </a:moveTo>
                  <a:lnTo>
                    <a:pt x="239" y="6"/>
                  </a:lnTo>
                  <a:lnTo>
                    <a:pt x="203" y="6"/>
                  </a:lnTo>
                  <a:lnTo>
                    <a:pt x="203" y="6"/>
                  </a:lnTo>
                  <a:lnTo>
                    <a:pt x="197" y="6"/>
                  </a:lnTo>
                  <a:lnTo>
                    <a:pt x="185" y="0"/>
                  </a:lnTo>
                  <a:lnTo>
                    <a:pt x="173" y="0"/>
                  </a:lnTo>
                  <a:lnTo>
                    <a:pt x="166" y="0"/>
                  </a:lnTo>
                  <a:lnTo>
                    <a:pt x="160" y="0"/>
                  </a:lnTo>
                  <a:lnTo>
                    <a:pt x="144" y="117"/>
                  </a:lnTo>
                  <a:lnTo>
                    <a:pt x="128" y="185"/>
                  </a:lnTo>
                  <a:lnTo>
                    <a:pt x="58" y="299"/>
                  </a:lnTo>
                  <a:lnTo>
                    <a:pt x="54" y="441"/>
                  </a:lnTo>
                  <a:lnTo>
                    <a:pt x="24" y="523"/>
                  </a:lnTo>
                  <a:lnTo>
                    <a:pt x="0" y="623"/>
                  </a:lnTo>
                  <a:lnTo>
                    <a:pt x="78" y="623"/>
                  </a:lnTo>
                  <a:lnTo>
                    <a:pt x="92" y="555"/>
                  </a:lnTo>
                  <a:lnTo>
                    <a:pt x="134" y="447"/>
                  </a:lnTo>
                  <a:lnTo>
                    <a:pt x="158" y="315"/>
                  </a:lnTo>
                  <a:lnTo>
                    <a:pt x="184" y="257"/>
                  </a:lnTo>
                  <a:lnTo>
                    <a:pt x="216" y="211"/>
                  </a:lnTo>
                  <a:lnTo>
                    <a:pt x="222" y="145"/>
                  </a:lnTo>
                  <a:lnTo>
                    <a:pt x="240" y="111"/>
                  </a:lnTo>
                  <a:lnTo>
                    <a:pt x="262" y="79"/>
                  </a:lnTo>
                  <a:lnTo>
                    <a:pt x="275" y="6"/>
                  </a:lnTo>
                  <a:lnTo>
                    <a:pt x="263" y="12"/>
                  </a:lnTo>
                  <a:lnTo>
                    <a:pt x="257" y="12"/>
                  </a:lnTo>
                  <a:lnTo>
                    <a:pt x="257" y="12"/>
                  </a:lnTo>
                  <a:lnTo>
                    <a:pt x="257" y="12"/>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 name="Freeform 9"/>
            <p:cNvSpPr/>
            <p:nvPr/>
          </p:nvSpPr>
          <p:spPr bwMode="ltGray">
            <a:xfrm>
              <a:off x="4522" y="3709"/>
              <a:ext cx="213" cy="611"/>
            </a:xfrm>
            <a:custGeom>
              <a:avLst/>
              <a:gdLst/>
              <a:ahLst/>
              <a:cxnLst>
                <a:cxn ang="0">
                  <a:pos x="171" y="12"/>
                </a:cxn>
                <a:cxn ang="0">
                  <a:pos x="159" y="24"/>
                </a:cxn>
                <a:cxn ang="0">
                  <a:pos x="153" y="36"/>
                </a:cxn>
                <a:cxn ang="0">
                  <a:pos x="128" y="60"/>
                </a:cxn>
                <a:cxn ang="0">
                  <a:pos x="110" y="83"/>
                </a:cxn>
                <a:cxn ang="0">
                  <a:pos x="86" y="119"/>
                </a:cxn>
                <a:cxn ang="0">
                  <a:pos x="68" y="167"/>
                </a:cxn>
                <a:cxn ang="0">
                  <a:pos x="68" y="221"/>
                </a:cxn>
                <a:cxn ang="0">
                  <a:pos x="68" y="227"/>
                </a:cxn>
                <a:cxn ang="0">
                  <a:pos x="68" y="233"/>
                </a:cxn>
                <a:cxn ang="0">
                  <a:pos x="68" y="239"/>
                </a:cxn>
                <a:cxn ang="0">
                  <a:pos x="68" y="245"/>
                </a:cxn>
                <a:cxn ang="0">
                  <a:pos x="68" y="251"/>
                </a:cxn>
                <a:cxn ang="0">
                  <a:pos x="68" y="251"/>
                </a:cxn>
                <a:cxn ang="0">
                  <a:pos x="68" y="257"/>
                </a:cxn>
                <a:cxn ang="0">
                  <a:pos x="68" y="269"/>
                </a:cxn>
                <a:cxn ang="0">
                  <a:pos x="74" y="287"/>
                </a:cxn>
                <a:cxn ang="0">
                  <a:pos x="80" y="305"/>
                </a:cxn>
                <a:cxn ang="0">
                  <a:pos x="86" y="311"/>
                </a:cxn>
                <a:cxn ang="0">
                  <a:pos x="86" y="311"/>
                </a:cxn>
                <a:cxn ang="0">
                  <a:pos x="92" y="317"/>
                </a:cxn>
                <a:cxn ang="0">
                  <a:pos x="92" y="323"/>
                </a:cxn>
                <a:cxn ang="0">
                  <a:pos x="92" y="323"/>
                </a:cxn>
                <a:cxn ang="0">
                  <a:pos x="24" y="437"/>
                </a:cxn>
                <a:cxn ang="0">
                  <a:pos x="18" y="471"/>
                </a:cxn>
                <a:cxn ang="0">
                  <a:pos x="0" y="547"/>
                </a:cxn>
                <a:cxn ang="0">
                  <a:pos x="50" y="611"/>
                </a:cxn>
                <a:cxn ang="0">
                  <a:pos x="114" y="611"/>
                </a:cxn>
                <a:cxn ang="0">
                  <a:pos x="104" y="555"/>
                </a:cxn>
                <a:cxn ang="0">
                  <a:pos x="120" y="515"/>
                </a:cxn>
                <a:cxn ang="0">
                  <a:pos x="150" y="449"/>
                </a:cxn>
                <a:cxn ang="0">
                  <a:pos x="166" y="377"/>
                </a:cxn>
                <a:cxn ang="0">
                  <a:pos x="156" y="295"/>
                </a:cxn>
                <a:cxn ang="0">
                  <a:pos x="170" y="203"/>
                </a:cxn>
                <a:cxn ang="0">
                  <a:pos x="212" y="95"/>
                </a:cxn>
                <a:cxn ang="0">
                  <a:pos x="213" y="0"/>
                </a:cxn>
                <a:cxn ang="0">
                  <a:pos x="207" y="0"/>
                </a:cxn>
                <a:cxn ang="0">
                  <a:pos x="201" y="0"/>
                </a:cxn>
                <a:cxn ang="0">
                  <a:pos x="195" y="0"/>
                </a:cxn>
                <a:cxn ang="0">
                  <a:pos x="189" y="0"/>
                </a:cxn>
                <a:cxn ang="0">
                  <a:pos x="183" y="6"/>
                </a:cxn>
                <a:cxn ang="0">
                  <a:pos x="177" y="6"/>
                </a:cxn>
                <a:cxn ang="0">
                  <a:pos x="171" y="12"/>
                </a:cxn>
                <a:cxn ang="0">
                  <a:pos x="171" y="12"/>
                </a:cxn>
                <a:cxn ang="0">
                  <a:pos x="171" y="12"/>
                </a:cxn>
              </a:cxnLst>
              <a:rect l="0" t="0" r="r" b="b"/>
              <a:pathLst>
                <a:path w="213" h="611">
                  <a:moveTo>
                    <a:pt x="171" y="12"/>
                  </a:moveTo>
                  <a:lnTo>
                    <a:pt x="159" y="24"/>
                  </a:lnTo>
                  <a:lnTo>
                    <a:pt x="153" y="36"/>
                  </a:lnTo>
                  <a:lnTo>
                    <a:pt x="128" y="60"/>
                  </a:lnTo>
                  <a:lnTo>
                    <a:pt x="110" y="83"/>
                  </a:lnTo>
                  <a:lnTo>
                    <a:pt x="86" y="119"/>
                  </a:lnTo>
                  <a:lnTo>
                    <a:pt x="68" y="167"/>
                  </a:lnTo>
                  <a:lnTo>
                    <a:pt x="68" y="221"/>
                  </a:lnTo>
                  <a:lnTo>
                    <a:pt x="68" y="227"/>
                  </a:lnTo>
                  <a:lnTo>
                    <a:pt x="68" y="233"/>
                  </a:lnTo>
                  <a:lnTo>
                    <a:pt x="68" y="239"/>
                  </a:lnTo>
                  <a:lnTo>
                    <a:pt x="68" y="245"/>
                  </a:lnTo>
                  <a:lnTo>
                    <a:pt x="68" y="251"/>
                  </a:lnTo>
                  <a:lnTo>
                    <a:pt x="68" y="251"/>
                  </a:lnTo>
                  <a:lnTo>
                    <a:pt x="68" y="257"/>
                  </a:lnTo>
                  <a:lnTo>
                    <a:pt x="68" y="269"/>
                  </a:lnTo>
                  <a:lnTo>
                    <a:pt x="74" y="287"/>
                  </a:lnTo>
                  <a:lnTo>
                    <a:pt x="80" y="305"/>
                  </a:lnTo>
                  <a:lnTo>
                    <a:pt x="86" y="311"/>
                  </a:lnTo>
                  <a:lnTo>
                    <a:pt x="86" y="311"/>
                  </a:lnTo>
                  <a:lnTo>
                    <a:pt x="92" y="317"/>
                  </a:lnTo>
                  <a:lnTo>
                    <a:pt x="92" y="323"/>
                  </a:lnTo>
                  <a:lnTo>
                    <a:pt x="92" y="323"/>
                  </a:lnTo>
                  <a:lnTo>
                    <a:pt x="24" y="437"/>
                  </a:lnTo>
                  <a:lnTo>
                    <a:pt x="18" y="471"/>
                  </a:lnTo>
                  <a:lnTo>
                    <a:pt x="0" y="547"/>
                  </a:lnTo>
                  <a:lnTo>
                    <a:pt x="50" y="611"/>
                  </a:lnTo>
                  <a:lnTo>
                    <a:pt x="114" y="611"/>
                  </a:lnTo>
                  <a:lnTo>
                    <a:pt x="104" y="555"/>
                  </a:lnTo>
                  <a:lnTo>
                    <a:pt x="120" y="515"/>
                  </a:lnTo>
                  <a:lnTo>
                    <a:pt x="150" y="449"/>
                  </a:lnTo>
                  <a:lnTo>
                    <a:pt x="166" y="377"/>
                  </a:lnTo>
                  <a:lnTo>
                    <a:pt x="156" y="295"/>
                  </a:lnTo>
                  <a:lnTo>
                    <a:pt x="170" y="203"/>
                  </a:lnTo>
                  <a:lnTo>
                    <a:pt x="212" y="95"/>
                  </a:lnTo>
                  <a:lnTo>
                    <a:pt x="213" y="0"/>
                  </a:lnTo>
                  <a:lnTo>
                    <a:pt x="207" y="0"/>
                  </a:lnTo>
                  <a:lnTo>
                    <a:pt x="201" y="0"/>
                  </a:lnTo>
                  <a:lnTo>
                    <a:pt x="195" y="0"/>
                  </a:lnTo>
                  <a:lnTo>
                    <a:pt x="189" y="0"/>
                  </a:lnTo>
                  <a:lnTo>
                    <a:pt x="183" y="6"/>
                  </a:lnTo>
                  <a:lnTo>
                    <a:pt x="177" y="6"/>
                  </a:lnTo>
                  <a:lnTo>
                    <a:pt x="171" y="12"/>
                  </a:lnTo>
                  <a:lnTo>
                    <a:pt x="171" y="12"/>
                  </a:lnTo>
                  <a:lnTo>
                    <a:pt x="171" y="12"/>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 name="Freeform 10"/>
            <p:cNvSpPr/>
            <p:nvPr/>
          </p:nvSpPr>
          <p:spPr bwMode="ltGray">
            <a:xfrm>
              <a:off x="4292" y="3936"/>
              <a:ext cx="167" cy="384"/>
            </a:xfrm>
            <a:custGeom>
              <a:avLst/>
              <a:gdLst/>
              <a:ahLst/>
              <a:cxnLst>
                <a:cxn ang="0">
                  <a:pos x="149" y="60"/>
                </a:cxn>
                <a:cxn ang="0">
                  <a:pos x="119" y="30"/>
                </a:cxn>
                <a:cxn ang="0">
                  <a:pos x="89" y="12"/>
                </a:cxn>
                <a:cxn ang="0">
                  <a:pos x="59" y="0"/>
                </a:cxn>
                <a:cxn ang="0">
                  <a:pos x="54" y="70"/>
                </a:cxn>
                <a:cxn ang="0">
                  <a:pos x="46" y="112"/>
                </a:cxn>
                <a:cxn ang="0">
                  <a:pos x="52" y="168"/>
                </a:cxn>
                <a:cxn ang="0">
                  <a:pos x="24" y="194"/>
                </a:cxn>
                <a:cxn ang="0">
                  <a:pos x="16" y="258"/>
                </a:cxn>
                <a:cxn ang="0">
                  <a:pos x="2" y="300"/>
                </a:cxn>
                <a:cxn ang="0">
                  <a:pos x="0" y="352"/>
                </a:cxn>
                <a:cxn ang="0">
                  <a:pos x="47" y="384"/>
                </a:cxn>
                <a:cxn ang="0">
                  <a:pos x="149" y="384"/>
                </a:cxn>
                <a:cxn ang="0">
                  <a:pos x="134" y="350"/>
                </a:cxn>
                <a:cxn ang="0">
                  <a:pos x="104" y="324"/>
                </a:cxn>
                <a:cxn ang="0">
                  <a:pos x="138" y="274"/>
                </a:cxn>
                <a:cxn ang="0">
                  <a:pos x="122" y="220"/>
                </a:cxn>
                <a:cxn ang="0">
                  <a:pos x="132" y="186"/>
                </a:cxn>
                <a:cxn ang="0">
                  <a:pos x="140" y="154"/>
                </a:cxn>
                <a:cxn ang="0">
                  <a:pos x="167" y="90"/>
                </a:cxn>
                <a:cxn ang="0">
                  <a:pos x="149" y="60"/>
                </a:cxn>
                <a:cxn ang="0">
                  <a:pos x="149" y="60"/>
                </a:cxn>
                <a:cxn ang="0">
                  <a:pos x="149" y="60"/>
                </a:cxn>
              </a:cxnLst>
              <a:rect l="0" t="0" r="r" b="b"/>
              <a:pathLst>
                <a:path w="167" h="384">
                  <a:moveTo>
                    <a:pt x="149" y="60"/>
                  </a:moveTo>
                  <a:lnTo>
                    <a:pt x="119" y="30"/>
                  </a:lnTo>
                  <a:lnTo>
                    <a:pt x="89" y="12"/>
                  </a:lnTo>
                  <a:lnTo>
                    <a:pt x="59" y="0"/>
                  </a:lnTo>
                  <a:lnTo>
                    <a:pt x="54" y="70"/>
                  </a:lnTo>
                  <a:lnTo>
                    <a:pt x="46" y="112"/>
                  </a:lnTo>
                  <a:lnTo>
                    <a:pt x="52" y="168"/>
                  </a:lnTo>
                  <a:lnTo>
                    <a:pt x="24" y="194"/>
                  </a:lnTo>
                  <a:lnTo>
                    <a:pt x="16" y="258"/>
                  </a:lnTo>
                  <a:lnTo>
                    <a:pt x="2" y="300"/>
                  </a:lnTo>
                  <a:lnTo>
                    <a:pt x="0" y="352"/>
                  </a:lnTo>
                  <a:lnTo>
                    <a:pt x="47" y="384"/>
                  </a:lnTo>
                  <a:lnTo>
                    <a:pt x="149" y="384"/>
                  </a:lnTo>
                  <a:lnTo>
                    <a:pt x="134" y="350"/>
                  </a:lnTo>
                  <a:lnTo>
                    <a:pt x="104" y="324"/>
                  </a:lnTo>
                  <a:lnTo>
                    <a:pt x="138" y="274"/>
                  </a:lnTo>
                  <a:lnTo>
                    <a:pt x="122" y="220"/>
                  </a:lnTo>
                  <a:lnTo>
                    <a:pt x="132" y="186"/>
                  </a:lnTo>
                  <a:lnTo>
                    <a:pt x="140" y="154"/>
                  </a:lnTo>
                  <a:lnTo>
                    <a:pt x="167" y="90"/>
                  </a:lnTo>
                  <a:lnTo>
                    <a:pt x="149" y="60"/>
                  </a:lnTo>
                  <a:lnTo>
                    <a:pt x="149" y="60"/>
                  </a:lnTo>
                  <a:lnTo>
                    <a:pt x="149" y="60"/>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2" name="Freeform 11"/>
            <p:cNvSpPr/>
            <p:nvPr/>
          </p:nvSpPr>
          <p:spPr bwMode="ltGray">
            <a:xfrm>
              <a:off x="4100" y="4020"/>
              <a:ext cx="166" cy="300"/>
            </a:xfrm>
            <a:custGeom>
              <a:avLst/>
              <a:gdLst/>
              <a:ahLst/>
              <a:cxnLst>
                <a:cxn ang="0">
                  <a:pos x="136" y="12"/>
                </a:cxn>
                <a:cxn ang="0">
                  <a:pos x="100" y="0"/>
                </a:cxn>
                <a:cxn ang="0">
                  <a:pos x="78" y="64"/>
                </a:cxn>
                <a:cxn ang="0">
                  <a:pos x="70" y="126"/>
                </a:cxn>
                <a:cxn ang="0">
                  <a:pos x="46" y="184"/>
                </a:cxn>
                <a:cxn ang="0">
                  <a:pos x="58" y="232"/>
                </a:cxn>
                <a:cxn ang="0">
                  <a:pos x="38" y="268"/>
                </a:cxn>
                <a:cxn ang="0">
                  <a:pos x="0" y="300"/>
                </a:cxn>
                <a:cxn ang="0">
                  <a:pos x="160" y="300"/>
                </a:cxn>
                <a:cxn ang="0">
                  <a:pos x="136" y="272"/>
                </a:cxn>
                <a:cxn ang="0">
                  <a:pos x="98" y="234"/>
                </a:cxn>
                <a:cxn ang="0">
                  <a:pos x="130" y="188"/>
                </a:cxn>
                <a:cxn ang="0">
                  <a:pos x="138" y="134"/>
                </a:cxn>
                <a:cxn ang="0">
                  <a:pos x="144" y="94"/>
                </a:cxn>
                <a:cxn ang="0">
                  <a:pos x="164" y="60"/>
                </a:cxn>
                <a:cxn ang="0">
                  <a:pos x="166" y="0"/>
                </a:cxn>
                <a:cxn ang="0">
                  <a:pos x="136" y="12"/>
                </a:cxn>
                <a:cxn ang="0">
                  <a:pos x="136" y="12"/>
                </a:cxn>
                <a:cxn ang="0">
                  <a:pos x="136" y="12"/>
                </a:cxn>
              </a:cxnLst>
              <a:rect l="0" t="0" r="r" b="b"/>
              <a:pathLst>
                <a:path w="166" h="300">
                  <a:moveTo>
                    <a:pt x="136" y="12"/>
                  </a:moveTo>
                  <a:lnTo>
                    <a:pt x="100" y="0"/>
                  </a:lnTo>
                  <a:lnTo>
                    <a:pt x="78" y="64"/>
                  </a:lnTo>
                  <a:lnTo>
                    <a:pt x="70" y="126"/>
                  </a:lnTo>
                  <a:lnTo>
                    <a:pt x="46" y="184"/>
                  </a:lnTo>
                  <a:lnTo>
                    <a:pt x="58" y="232"/>
                  </a:lnTo>
                  <a:lnTo>
                    <a:pt x="38" y="268"/>
                  </a:lnTo>
                  <a:lnTo>
                    <a:pt x="0" y="300"/>
                  </a:lnTo>
                  <a:lnTo>
                    <a:pt x="160" y="300"/>
                  </a:lnTo>
                  <a:lnTo>
                    <a:pt x="136" y="272"/>
                  </a:lnTo>
                  <a:lnTo>
                    <a:pt x="98" y="234"/>
                  </a:lnTo>
                  <a:lnTo>
                    <a:pt x="130" y="188"/>
                  </a:lnTo>
                  <a:lnTo>
                    <a:pt x="138" y="134"/>
                  </a:lnTo>
                  <a:lnTo>
                    <a:pt x="144" y="94"/>
                  </a:lnTo>
                  <a:lnTo>
                    <a:pt x="164" y="60"/>
                  </a:lnTo>
                  <a:lnTo>
                    <a:pt x="166" y="0"/>
                  </a:lnTo>
                  <a:lnTo>
                    <a:pt x="136" y="12"/>
                  </a:lnTo>
                  <a:lnTo>
                    <a:pt x="136" y="12"/>
                  </a:lnTo>
                  <a:lnTo>
                    <a:pt x="136" y="12"/>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 name="Freeform 12"/>
            <p:cNvSpPr/>
            <p:nvPr/>
          </p:nvSpPr>
          <p:spPr bwMode="ltGray">
            <a:xfrm>
              <a:off x="3910" y="4038"/>
              <a:ext cx="237" cy="282"/>
            </a:xfrm>
            <a:custGeom>
              <a:avLst/>
              <a:gdLst/>
              <a:ahLst/>
              <a:cxnLst>
                <a:cxn ang="0">
                  <a:pos x="201" y="0"/>
                </a:cxn>
                <a:cxn ang="0">
                  <a:pos x="183" y="0"/>
                </a:cxn>
                <a:cxn ang="0">
                  <a:pos x="158" y="50"/>
                </a:cxn>
                <a:cxn ang="0">
                  <a:pos x="148" y="92"/>
                </a:cxn>
                <a:cxn ang="0">
                  <a:pos x="120" y="144"/>
                </a:cxn>
                <a:cxn ang="0">
                  <a:pos x="82" y="182"/>
                </a:cxn>
                <a:cxn ang="0">
                  <a:pos x="60" y="232"/>
                </a:cxn>
                <a:cxn ang="0">
                  <a:pos x="0" y="282"/>
                </a:cxn>
                <a:cxn ang="0">
                  <a:pos x="128" y="282"/>
                </a:cxn>
                <a:cxn ang="0">
                  <a:pos x="154" y="254"/>
                </a:cxn>
                <a:cxn ang="0">
                  <a:pos x="158" y="196"/>
                </a:cxn>
                <a:cxn ang="0">
                  <a:pos x="188" y="148"/>
                </a:cxn>
                <a:cxn ang="0">
                  <a:pos x="196" y="70"/>
                </a:cxn>
                <a:cxn ang="0">
                  <a:pos x="237" y="0"/>
                </a:cxn>
                <a:cxn ang="0">
                  <a:pos x="201" y="0"/>
                </a:cxn>
                <a:cxn ang="0">
                  <a:pos x="201" y="0"/>
                </a:cxn>
                <a:cxn ang="0">
                  <a:pos x="201" y="0"/>
                </a:cxn>
              </a:cxnLst>
              <a:rect l="0" t="0" r="r" b="b"/>
              <a:pathLst>
                <a:path w="237" h="282">
                  <a:moveTo>
                    <a:pt x="201" y="0"/>
                  </a:moveTo>
                  <a:lnTo>
                    <a:pt x="183" y="0"/>
                  </a:lnTo>
                  <a:lnTo>
                    <a:pt x="158" y="50"/>
                  </a:lnTo>
                  <a:lnTo>
                    <a:pt x="148" y="92"/>
                  </a:lnTo>
                  <a:lnTo>
                    <a:pt x="120" y="144"/>
                  </a:lnTo>
                  <a:lnTo>
                    <a:pt x="82" y="182"/>
                  </a:lnTo>
                  <a:lnTo>
                    <a:pt x="60" y="232"/>
                  </a:lnTo>
                  <a:lnTo>
                    <a:pt x="0" y="282"/>
                  </a:lnTo>
                  <a:lnTo>
                    <a:pt x="128" y="282"/>
                  </a:lnTo>
                  <a:lnTo>
                    <a:pt x="154" y="254"/>
                  </a:lnTo>
                  <a:lnTo>
                    <a:pt x="158" y="196"/>
                  </a:lnTo>
                  <a:lnTo>
                    <a:pt x="188" y="148"/>
                  </a:lnTo>
                  <a:lnTo>
                    <a:pt x="196" y="70"/>
                  </a:lnTo>
                  <a:lnTo>
                    <a:pt x="237" y="0"/>
                  </a:lnTo>
                  <a:lnTo>
                    <a:pt x="201" y="0"/>
                  </a:lnTo>
                  <a:lnTo>
                    <a:pt x="201" y="0"/>
                  </a:lnTo>
                  <a:lnTo>
                    <a:pt x="201" y="0"/>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Freeform 13"/>
            <p:cNvSpPr/>
            <p:nvPr/>
          </p:nvSpPr>
          <p:spPr bwMode="ltGray">
            <a:xfrm>
              <a:off x="3674" y="4086"/>
              <a:ext cx="196" cy="234"/>
            </a:xfrm>
            <a:custGeom>
              <a:avLst/>
              <a:gdLst/>
              <a:ahLst/>
              <a:cxnLst>
                <a:cxn ang="0">
                  <a:pos x="167" y="54"/>
                </a:cxn>
                <a:cxn ang="0">
                  <a:pos x="113" y="24"/>
                </a:cxn>
                <a:cxn ang="0">
                  <a:pos x="83" y="0"/>
                </a:cxn>
                <a:cxn ang="0">
                  <a:pos x="80" y="62"/>
                </a:cxn>
                <a:cxn ang="0">
                  <a:pos x="58" y="100"/>
                </a:cxn>
                <a:cxn ang="0">
                  <a:pos x="54" y="160"/>
                </a:cxn>
                <a:cxn ang="0">
                  <a:pos x="36" y="202"/>
                </a:cxn>
                <a:cxn ang="0">
                  <a:pos x="0" y="234"/>
                </a:cxn>
                <a:cxn ang="0">
                  <a:pos x="146" y="234"/>
                </a:cxn>
                <a:cxn ang="0">
                  <a:pos x="170" y="198"/>
                </a:cxn>
                <a:cxn ang="0">
                  <a:pos x="158" y="138"/>
                </a:cxn>
                <a:cxn ang="0">
                  <a:pos x="196" y="100"/>
                </a:cxn>
                <a:cxn ang="0">
                  <a:pos x="191" y="54"/>
                </a:cxn>
                <a:cxn ang="0">
                  <a:pos x="167" y="54"/>
                </a:cxn>
                <a:cxn ang="0">
                  <a:pos x="167" y="54"/>
                </a:cxn>
                <a:cxn ang="0">
                  <a:pos x="167" y="54"/>
                </a:cxn>
              </a:cxnLst>
              <a:rect l="0" t="0" r="r" b="b"/>
              <a:pathLst>
                <a:path w="196" h="234">
                  <a:moveTo>
                    <a:pt x="167" y="54"/>
                  </a:moveTo>
                  <a:lnTo>
                    <a:pt x="113" y="24"/>
                  </a:lnTo>
                  <a:lnTo>
                    <a:pt x="83" y="0"/>
                  </a:lnTo>
                  <a:lnTo>
                    <a:pt x="80" y="62"/>
                  </a:lnTo>
                  <a:lnTo>
                    <a:pt x="58" y="100"/>
                  </a:lnTo>
                  <a:lnTo>
                    <a:pt x="54" y="160"/>
                  </a:lnTo>
                  <a:lnTo>
                    <a:pt x="36" y="202"/>
                  </a:lnTo>
                  <a:lnTo>
                    <a:pt x="0" y="234"/>
                  </a:lnTo>
                  <a:lnTo>
                    <a:pt x="146" y="234"/>
                  </a:lnTo>
                  <a:lnTo>
                    <a:pt x="170" y="198"/>
                  </a:lnTo>
                  <a:lnTo>
                    <a:pt x="158" y="138"/>
                  </a:lnTo>
                  <a:lnTo>
                    <a:pt x="196" y="100"/>
                  </a:lnTo>
                  <a:lnTo>
                    <a:pt x="191" y="54"/>
                  </a:lnTo>
                  <a:lnTo>
                    <a:pt x="167" y="54"/>
                  </a:lnTo>
                  <a:lnTo>
                    <a:pt x="167" y="54"/>
                  </a:lnTo>
                  <a:lnTo>
                    <a:pt x="167" y="54"/>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Freeform 14"/>
            <p:cNvSpPr/>
            <p:nvPr/>
          </p:nvSpPr>
          <p:spPr bwMode="ltGray">
            <a:xfrm>
              <a:off x="3476" y="4068"/>
              <a:ext cx="190" cy="252"/>
            </a:xfrm>
            <a:custGeom>
              <a:avLst/>
              <a:gdLst/>
              <a:ahLst/>
              <a:cxnLst>
                <a:cxn ang="0">
                  <a:pos x="190" y="0"/>
                </a:cxn>
                <a:cxn ang="0">
                  <a:pos x="166" y="0"/>
                </a:cxn>
                <a:cxn ang="0">
                  <a:pos x="158" y="38"/>
                </a:cxn>
                <a:cxn ang="0">
                  <a:pos x="138" y="120"/>
                </a:cxn>
                <a:cxn ang="0">
                  <a:pos x="94" y="180"/>
                </a:cxn>
                <a:cxn ang="0">
                  <a:pos x="62" y="234"/>
                </a:cxn>
                <a:cxn ang="0">
                  <a:pos x="0" y="252"/>
                </a:cxn>
                <a:cxn ang="0">
                  <a:pos x="128" y="252"/>
                </a:cxn>
                <a:cxn ang="0">
                  <a:pos x="142" y="188"/>
                </a:cxn>
                <a:cxn ang="0">
                  <a:pos x="186" y="90"/>
                </a:cxn>
                <a:cxn ang="0">
                  <a:pos x="190" y="38"/>
                </a:cxn>
                <a:cxn ang="0">
                  <a:pos x="190" y="0"/>
                </a:cxn>
                <a:cxn ang="0">
                  <a:pos x="190" y="0"/>
                </a:cxn>
                <a:cxn ang="0">
                  <a:pos x="190" y="0"/>
                </a:cxn>
                <a:cxn ang="0">
                  <a:pos x="190" y="0"/>
                </a:cxn>
              </a:cxnLst>
              <a:rect l="0" t="0" r="r" b="b"/>
              <a:pathLst>
                <a:path w="190" h="252">
                  <a:moveTo>
                    <a:pt x="190" y="0"/>
                  </a:moveTo>
                  <a:lnTo>
                    <a:pt x="166" y="0"/>
                  </a:lnTo>
                  <a:lnTo>
                    <a:pt x="158" y="38"/>
                  </a:lnTo>
                  <a:lnTo>
                    <a:pt x="138" y="120"/>
                  </a:lnTo>
                  <a:lnTo>
                    <a:pt x="94" y="180"/>
                  </a:lnTo>
                  <a:lnTo>
                    <a:pt x="62" y="234"/>
                  </a:lnTo>
                  <a:lnTo>
                    <a:pt x="0" y="252"/>
                  </a:lnTo>
                  <a:lnTo>
                    <a:pt x="128" y="252"/>
                  </a:lnTo>
                  <a:lnTo>
                    <a:pt x="142" y="188"/>
                  </a:lnTo>
                  <a:lnTo>
                    <a:pt x="186" y="90"/>
                  </a:lnTo>
                  <a:lnTo>
                    <a:pt x="190" y="38"/>
                  </a:lnTo>
                  <a:lnTo>
                    <a:pt x="190" y="0"/>
                  </a:lnTo>
                  <a:lnTo>
                    <a:pt x="190" y="0"/>
                  </a:lnTo>
                  <a:lnTo>
                    <a:pt x="190" y="0"/>
                  </a:lnTo>
                  <a:lnTo>
                    <a:pt x="190" y="0"/>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Freeform 15"/>
            <p:cNvSpPr/>
            <p:nvPr/>
          </p:nvSpPr>
          <p:spPr bwMode="ltGray">
            <a:xfrm>
              <a:off x="3170" y="4188"/>
              <a:ext cx="230" cy="132"/>
            </a:xfrm>
            <a:custGeom>
              <a:avLst/>
              <a:gdLst/>
              <a:ahLst/>
              <a:cxnLst>
                <a:cxn ang="0">
                  <a:pos x="197" y="0"/>
                </a:cxn>
                <a:cxn ang="0">
                  <a:pos x="191" y="0"/>
                </a:cxn>
                <a:cxn ang="0">
                  <a:pos x="185" y="0"/>
                </a:cxn>
                <a:cxn ang="0">
                  <a:pos x="173" y="0"/>
                </a:cxn>
                <a:cxn ang="0">
                  <a:pos x="161" y="0"/>
                </a:cxn>
                <a:cxn ang="0">
                  <a:pos x="155" y="0"/>
                </a:cxn>
                <a:cxn ang="0">
                  <a:pos x="138" y="6"/>
                </a:cxn>
                <a:cxn ang="0">
                  <a:pos x="132" y="6"/>
                </a:cxn>
                <a:cxn ang="0">
                  <a:pos x="35" y="18"/>
                </a:cxn>
                <a:cxn ang="0">
                  <a:pos x="11" y="30"/>
                </a:cxn>
                <a:cxn ang="0">
                  <a:pos x="23" y="54"/>
                </a:cxn>
                <a:cxn ang="0">
                  <a:pos x="0" y="100"/>
                </a:cxn>
                <a:cxn ang="0">
                  <a:pos x="0" y="132"/>
                </a:cxn>
                <a:cxn ang="0">
                  <a:pos x="162" y="132"/>
                </a:cxn>
                <a:cxn ang="0">
                  <a:pos x="204" y="88"/>
                </a:cxn>
                <a:cxn ang="0">
                  <a:pos x="230" y="46"/>
                </a:cxn>
                <a:cxn ang="0">
                  <a:pos x="214" y="24"/>
                </a:cxn>
                <a:cxn ang="0">
                  <a:pos x="215" y="0"/>
                </a:cxn>
                <a:cxn ang="0">
                  <a:pos x="209" y="0"/>
                </a:cxn>
                <a:cxn ang="0">
                  <a:pos x="203" y="0"/>
                </a:cxn>
                <a:cxn ang="0">
                  <a:pos x="203" y="0"/>
                </a:cxn>
                <a:cxn ang="0">
                  <a:pos x="197" y="0"/>
                </a:cxn>
                <a:cxn ang="0">
                  <a:pos x="197" y="0"/>
                </a:cxn>
                <a:cxn ang="0">
                  <a:pos x="197" y="0"/>
                </a:cxn>
              </a:cxnLst>
              <a:rect l="0" t="0" r="r" b="b"/>
              <a:pathLst>
                <a:path w="230" h="132">
                  <a:moveTo>
                    <a:pt x="197" y="0"/>
                  </a:moveTo>
                  <a:lnTo>
                    <a:pt x="191" y="0"/>
                  </a:lnTo>
                  <a:lnTo>
                    <a:pt x="185" y="0"/>
                  </a:lnTo>
                  <a:lnTo>
                    <a:pt x="173" y="0"/>
                  </a:lnTo>
                  <a:lnTo>
                    <a:pt x="161" y="0"/>
                  </a:lnTo>
                  <a:lnTo>
                    <a:pt x="155" y="0"/>
                  </a:lnTo>
                  <a:lnTo>
                    <a:pt x="138" y="6"/>
                  </a:lnTo>
                  <a:lnTo>
                    <a:pt x="132" y="6"/>
                  </a:lnTo>
                  <a:lnTo>
                    <a:pt x="35" y="18"/>
                  </a:lnTo>
                  <a:lnTo>
                    <a:pt x="11" y="30"/>
                  </a:lnTo>
                  <a:lnTo>
                    <a:pt x="23" y="54"/>
                  </a:lnTo>
                  <a:lnTo>
                    <a:pt x="0" y="100"/>
                  </a:lnTo>
                  <a:lnTo>
                    <a:pt x="0" y="132"/>
                  </a:lnTo>
                  <a:lnTo>
                    <a:pt x="162" y="132"/>
                  </a:lnTo>
                  <a:lnTo>
                    <a:pt x="204" y="88"/>
                  </a:lnTo>
                  <a:lnTo>
                    <a:pt x="230" y="46"/>
                  </a:lnTo>
                  <a:lnTo>
                    <a:pt x="214" y="24"/>
                  </a:lnTo>
                  <a:lnTo>
                    <a:pt x="215" y="0"/>
                  </a:lnTo>
                  <a:lnTo>
                    <a:pt x="209" y="0"/>
                  </a:lnTo>
                  <a:lnTo>
                    <a:pt x="203" y="0"/>
                  </a:lnTo>
                  <a:lnTo>
                    <a:pt x="203" y="0"/>
                  </a:lnTo>
                  <a:lnTo>
                    <a:pt x="197" y="0"/>
                  </a:lnTo>
                  <a:lnTo>
                    <a:pt x="197" y="0"/>
                  </a:lnTo>
                  <a:lnTo>
                    <a:pt x="197" y="0"/>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Freeform 16"/>
            <p:cNvSpPr/>
            <p:nvPr/>
          </p:nvSpPr>
          <p:spPr bwMode="ltGray">
            <a:xfrm>
              <a:off x="3044" y="4218"/>
              <a:ext cx="89" cy="102"/>
            </a:xfrm>
            <a:custGeom>
              <a:avLst/>
              <a:gdLst/>
              <a:ahLst/>
              <a:cxnLst>
                <a:cxn ang="0">
                  <a:pos x="71" y="0"/>
                </a:cxn>
                <a:cxn ang="0">
                  <a:pos x="66" y="48"/>
                </a:cxn>
                <a:cxn ang="0">
                  <a:pos x="30" y="72"/>
                </a:cxn>
                <a:cxn ang="0">
                  <a:pos x="0" y="102"/>
                </a:cxn>
                <a:cxn ang="0">
                  <a:pos x="66" y="102"/>
                </a:cxn>
                <a:cxn ang="0">
                  <a:pos x="88" y="56"/>
                </a:cxn>
                <a:cxn ang="0">
                  <a:pos x="89" y="6"/>
                </a:cxn>
                <a:cxn ang="0">
                  <a:pos x="71" y="0"/>
                </a:cxn>
                <a:cxn ang="0">
                  <a:pos x="71" y="0"/>
                </a:cxn>
                <a:cxn ang="0">
                  <a:pos x="71" y="0"/>
                </a:cxn>
              </a:cxnLst>
              <a:rect l="0" t="0" r="r" b="b"/>
              <a:pathLst>
                <a:path w="89" h="102">
                  <a:moveTo>
                    <a:pt x="71" y="0"/>
                  </a:moveTo>
                  <a:lnTo>
                    <a:pt x="66" y="48"/>
                  </a:lnTo>
                  <a:lnTo>
                    <a:pt x="30" y="72"/>
                  </a:lnTo>
                  <a:lnTo>
                    <a:pt x="0" y="102"/>
                  </a:lnTo>
                  <a:lnTo>
                    <a:pt x="66" y="102"/>
                  </a:lnTo>
                  <a:lnTo>
                    <a:pt x="88" y="56"/>
                  </a:lnTo>
                  <a:lnTo>
                    <a:pt x="89" y="6"/>
                  </a:lnTo>
                  <a:lnTo>
                    <a:pt x="71" y="0"/>
                  </a:lnTo>
                  <a:lnTo>
                    <a:pt x="71" y="0"/>
                  </a:lnTo>
                  <a:lnTo>
                    <a:pt x="71" y="0"/>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Freeform 17"/>
            <p:cNvSpPr/>
            <p:nvPr/>
          </p:nvSpPr>
          <p:spPr bwMode="ltGray">
            <a:xfrm>
              <a:off x="5482" y="3367"/>
              <a:ext cx="278" cy="953"/>
            </a:xfrm>
            <a:custGeom>
              <a:avLst/>
              <a:gdLst/>
              <a:ahLst/>
              <a:cxnLst>
                <a:cxn ang="0">
                  <a:pos x="278" y="24"/>
                </a:cxn>
                <a:cxn ang="0">
                  <a:pos x="272" y="24"/>
                </a:cxn>
                <a:cxn ang="0">
                  <a:pos x="272" y="18"/>
                </a:cxn>
                <a:cxn ang="0">
                  <a:pos x="266" y="18"/>
                </a:cxn>
                <a:cxn ang="0">
                  <a:pos x="254" y="12"/>
                </a:cxn>
                <a:cxn ang="0">
                  <a:pos x="236" y="6"/>
                </a:cxn>
                <a:cxn ang="0">
                  <a:pos x="212" y="0"/>
                </a:cxn>
                <a:cxn ang="0">
                  <a:pos x="206" y="6"/>
                </a:cxn>
                <a:cxn ang="0">
                  <a:pos x="198" y="129"/>
                </a:cxn>
                <a:cxn ang="0">
                  <a:pos x="184" y="209"/>
                </a:cxn>
                <a:cxn ang="0">
                  <a:pos x="182" y="249"/>
                </a:cxn>
                <a:cxn ang="0">
                  <a:pos x="200" y="339"/>
                </a:cxn>
                <a:cxn ang="0">
                  <a:pos x="186" y="481"/>
                </a:cxn>
                <a:cxn ang="0">
                  <a:pos x="176" y="521"/>
                </a:cxn>
                <a:cxn ang="0">
                  <a:pos x="156" y="601"/>
                </a:cxn>
                <a:cxn ang="0">
                  <a:pos x="172" y="681"/>
                </a:cxn>
                <a:cxn ang="0">
                  <a:pos x="138" y="765"/>
                </a:cxn>
                <a:cxn ang="0">
                  <a:pos x="96" y="847"/>
                </a:cxn>
                <a:cxn ang="0">
                  <a:pos x="50" y="899"/>
                </a:cxn>
                <a:cxn ang="0">
                  <a:pos x="0" y="953"/>
                </a:cxn>
                <a:cxn ang="0">
                  <a:pos x="278" y="953"/>
                </a:cxn>
                <a:cxn ang="0">
                  <a:pos x="278" y="24"/>
                </a:cxn>
                <a:cxn ang="0">
                  <a:pos x="278" y="24"/>
                </a:cxn>
                <a:cxn ang="0">
                  <a:pos x="278" y="24"/>
                </a:cxn>
              </a:cxnLst>
              <a:rect l="0" t="0" r="r" b="b"/>
              <a:pathLst>
                <a:path w="278" h="953">
                  <a:moveTo>
                    <a:pt x="278" y="24"/>
                  </a:moveTo>
                  <a:lnTo>
                    <a:pt x="272" y="24"/>
                  </a:lnTo>
                  <a:lnTo>
                    <a:pt x="272" y="18"/>
                  </a:lnTo>
                  <a:lnTo>
                    <a:pt x="266" y="18"/>
                  </a:lnTo>
                  <a:lnTo>
                    <a:pt x="254" y="12"/>
                  </a:lnTo>
                  <a:lnTo>
                    <a:pt x="236" y="6"/>
                  </a:lnTo>
                  <a:lnTo>
                    <a:pt x="212" y="0"/>
                  </a:lnTo>
                  <a:lnTo>
                    <a:pt x="206" y="6"/>
                  </a:lnTo>
                  <a:lnTo>
                    <a:pt x="198" y="129"/>
                  </a:lnTo>
                  <a:lnTo>
                    <a:pt x="184" y="209"/>
                  </a:lnTo>
                  <a:lnTo>
                    <a:pt x="182" y="249"/>
                  </a:lnTo>
                  <a:lnTo>
                    <a:pt x="200" y="339"/>
                  </a:lnTo>
                  <a:lnTo>
                    <a:pt x="186" y="481"/>
                  </a:lnTo>
                  <a:lnTo>
                    <a:pt x="176" y="521"/>
                  </a:lnTo>
                  <a:lnTo>
                    <a:pt x="156" y="601"/>
                  </a:lnTo>
                  <a:lnTo>
                    <a:pt x="172" y="681"/>
                  </a:lnTo>
                  <a:lnTo>
                    <a:pt x="138" y="765"/>
                  </a:lnTo>
                  <a:lnTo>
                    <a:pt x="96" y="847"/>
                  </a:lnTo>
                  <a:lnTo>
                    <a:pt x="50" y="899"/>
                  </a:lnTo>
                  <a:lnTo>
                    <a:pt x="0" y="953"/>
                  </a:lnTo>
                  <a:lnTo>
                    <a:pt x="278" y="953"/>
                  </a:lnTo>
                  <a:lnTo>
                    <a:pt x="278" y="24"/>
                  </a:lnTo>
                  <a:lnTo>
                    <a:pt x="278" y="24"/>
                  </a:lnTo>
                  <a:lnTo>
                    <a:pt x="278" y="24"/>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7362" name="Rectangle 18"/>
          <p:cNvSpPr>
            <a:spLocks noGrp="1" noChangeArrowheads="1"/>
          </p:cNvSpPr>
          <p:nvPr>
            <p:ph type="ctrTitle" sz="quarter"/>
          </p:nvPr>
        </p:nvSpPr>
        <p:spPr>
          <a:xfrm>
            <a:off x="685800" y="1600200"/>
            <a:ext cx="7772400" cy="1828800"/>
          </a:xfrm>
        </p:spPr>
        <p:txBody>
          <a:bodyPr anchor="b"/>
          <a:lstStyle>
            <a:lvl1pPr>
              <a:defRPr sz="5700"/>
            </a:lvl1pPr>
          </a:lstStyle>
          <a:p>
            <a:r>
              <a:rPr lang="zh-CN" altLang="en-US"/>
              <a:t>单击此处编辑母版标题样式</a:t>
            </a:r>
            <a:endParaRPr lang="zh-CN" altLang="en-US"/>
          </a:p>
        </p:txBody>
      </p:sp>
      <p:sp>
        <p:nvSpPr>
          <p:cNvPr id="57363" name="Rectangle 19"/>
          <p:cNvSpPr>
            <a:spLocks noGrp="1" noChangeArrowheads="1"/>
          </p:cNvSpPr>
          <p:nvPr>
            <p:ph type="subTitle" sz="quarter" idx="1"/>
          </p:nvPr>
        </p:nvSpPr>
        <p:spPr>
          <a:xfrm>
            <a:off x="1371600" y="3733800"/>
            <a:ext cx="6400800" cy="1752600"/>
          </a:xfrm>
        </p:spPr>
        <p:txBody>
          <a:bodyPr/>
          <a:lstStyle>
            <a:lvl1pPr marL="0" indent="0" algn="ctr">
              <a:buFont typeface="Wingdings" panose="05000000000000000000" pitchFamily="2" charset="2"/>
              <a:buNone/>
              <a:defRPr sz="3600"/>
            </a:lvl1pPr>
          </a:lstStyle>
          <a:p>
            <a:r>
              <a:rPr lang="zh-CN" altLang="en-US"/>
              <a:t>单击此处编辑母版副标题样式</a:t>
            </a:r>
            <a:endParaRPr lang="zh-CN" altLang="en-US"/>
          </a:p>
        </p:txBody>
      </p:sp>
      <p:sp>
        <p:nvSpPr>
          <p:cNvPr id="39" name="Rectangle 20"/>
          <p:cNvSpPr>
            <a:spLocks noGrp="1" noChangeArrowheads="1"/>
          </p:cNvSpPr>
          <p:nvPr>
            <p:ph type="dt" sz="quarter" idx="2"/>
          </p:nvPr>
        </p:nvSpPr>
        <p:spPr bwMode="auto">
          <a:xfrm>
            <a:off x="457200" y="6243638"/>
            <a:ext cx="2133600" cy="457200"/>
          </a:xfrm>
          <a:prstGeom prst="rect">
            <a:avLst/>
          </a:prstGeom>
          <a:ln>
            <a:miter lim="800000"/>
          </a:ln>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40" name="Rectangle 21"/>
          <p:cNvSpPr>
            <a:spLocks noGrp="1" noChangeArrowheads="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b"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41" name="Rectangle 22"/>
          <p:cNvSpPr>
            <a:spLocks noGrp="1" noChangeArrowheads="1"/>
          </p:cNvSpPr>
          <p:nvPr>
            <p:ph type="sldNum" sz="quarter" idx="4"/>
          </p:nvPr>
        </p:nvSpPr>
        <p:spPr bwMode="auto">
          <a:xfrm>
            <a:off x="6553200" y="6243638"/>
            <a:ext cx="2133600" cy="457200"/>
          </a:xfrm>
          <a:prstGeom prst="rect">
            <a:avLst/>
          </a:prstGeom>
          <a:ln>
            <a:miter lim="800000"/>
          </a:ln>
        </p:spPr>
        <p:txBody>
          <a:bodyPr vert="horz" wrap="square" lIns="91440" tIns="45720" rIns="91440" bIns="45720" numCol="1" anchor="b" anchorCtr="0" compatLnSpc="1"/>
          <a:p>
            <a:pPr algn="r"/>
            <a:fld id="{9A0DB2DC-4C9A-4742-B13C-FB6460FD3503}" type="slidenum">
              <a:rPr lang="en-US" altLang="zh-CN" dirty="0">
                <a:effectLst>
                  <a:outerShdw blurRad="38100" dist="38100" dir="2700000">
                    <a:srgbClr val="000000"/>
                  </a:outerShdw>
                </a:effectLst>
                <a:latin typeface="Verdana" panose="020B0604030504040204" pitchFamily="34" charset="0"/>
              </a:rPr>
            </a:fld>
            <a:endParaRPr lang="en-US" altLang="zh-CN" dirty="0">
              <a:effectLst>
                <a:outerShdw blurRad="38100" dist="38100" dir="2700000">
                  <a:srgbClr val="000000"/>
                </a:outerShdw>
              </a:effectLst>
              <a:latin typeface="Verdana" panose="020B060403050404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effectLst>
                  <a:outerShdw blurRad="38100" dist="38100" dir="2700000">
                    <a:srgbClr val="000000"/>
                  </a:outerShdw>
                </a:effectLst>
              </a:rPr>
            </a:fld>
            <a:endParaRPr lang="en-US" altLang="zh-CN" dirty="0">
              <a:effectLst>
                <a:outerShdw blurRad="38100" dist="38100" dir="2700000">
                  <a:srgbClr val="000000"/>
                </a:outerShdw>
              </a:effectLst>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effectLst>
                  <a:outerShdw blurRad="38100" dist="38100" dir="2700000">
                    <a:srgbClr val="000000"/>
                  </a:outerShdw>
                </a:effectLst>
              </a:rPr>
            </a:fld>
            <a:endParaRPr lang="en-US" altLang="zh-CN" dirty="0">
              <a:effectLst>
                <a:outerShdw blurRad="38100" dist="38100" dir="2700000">
                  <a:srgbClr val="000000"/>
                </a:outerShdw>
              </a:effectLst>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grpSp>
        <p:nvGrpSpPr>
          <p:cNvPr id="8194" name="Group 2"/>
          <p:cNvGrpSpPr/>
          <p:nvPr/>
        </p:nvGrpSpPr>
        <p:grpSpPr>
          <a:xfrm>
            <a:off x="381000" y="457200"/>
            <a:ext cx="8397875" cy="5562600"/>
            <a:chOff x="240" y="288"/>
            <a:chExt cx="5290" cy="3504"/>
          </a:xfrm>
        </p:grpSpPr>
        <p:sp>
          <p:nvSpPr>
            <p:cNvPr id="12" name="Rectangle 3"/>
            <p:cNvSpPr>
              <a:spLocks noChangeArrowheads="1"/>
            </p:cNvSpPr>
            <p:nvPr/>
          </p:nvSpPr>
          <p:spPr bwMode="blackWhite">
            <a:xfrm>
              <a:off x="240" y="288"/>
              <a:ext cx="5290" cy="3504"/>
            </a:xfrm>
            <a:prstGeom prst="rect">
              <a:avLst/>
            </a:prstGeom>
            <a:solidFill>
              <a:schemeClr val="bg1"/>
            </a:solidFill>
            <a:ln w="50800">
              <a:solidFill>
                <a:schemeClr val="folHlink"/>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3" name="Rectangle 4"/>
            <p:cNvSpPr>
              <a:spLocks noChangeArrowheads="1"/>
            </p:cNvSpPr>
            <p:nvPr/>
          </p:nvSpPr>
          <p:spPr bwMode="auto">
            <a:xfrm>
              <a:off x="285" y="336"/>
              <a:ext cx="5184" cy="3408"/>
            </a:xfrm>
            <a:prstGeom prst="rect">
              <a:avLst/>
            </a:prstGeom>
            <a:noFill/>
            <a:ln w="9525">
              <a:solidFill>
                <a:schemeClr val="folHlink"/>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4" name="Line 5"/>
            <p:cNvSpPr>
              <a:spLocks noChangeShapeType="1"/>
            </p:cNvSpPr>
            <p:nvPr/>
          </p:nvSpPr>
          <p:spPr bwMode="auto">
            <a:xfrm>
              <a:off x="576" y="2256"/>
              <a:ext cx="4608" cy="0"/>
            </a:xfrm>
            <a:prstGeom prst="line">
              <a:avLst/>
            </a:prstGeom>
            <a:noFill/>
            <a:ln w="19050">
              <a:solidFill>
                <a:schemeClr val="accent2"/>
              </a:solid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61446" name="Rectangle 6"/>
          <p:cNvSpPr>
            <a:spLocks noGrp="1" noChangeArrowheads="1"/>
          </p:cNvSpPr>
          <p:nvPr>
            <p:ph type="ctrTitle"/>
          </p:nvPr>
        </p:nvSpPr>
        <p:spPr>
          <a:xfrm>
            <a:off x="1219200" y="838200"/>
            <a:ext cx="6781800" cy="2559050"/>
          </a:xfrm>
        </p:spPr>
        <p:txBody>
          <a:bodyPr anchorCtr="1"/>
          <a:lstStyle>
            <a:lvl1pPr algn="ctr">
              <a:defRPr sz="6200"/>
            </a:lvl1pPr>
          </a:lstStyle>
          <a:p>
            <a:r>
              <a:rPr lang="zh-CN" altLang="en-US"/>
              <a:t>单击此处编辑母版标题样式</a:t>
            </a:r>
            <a:endParaRPr lang="zh-CN" altLang="en-US"/>
          </a:p>
        </p:txBody>
      </p:sp>
      <p:sp>
        <p:nvSpPr>
          <p:cNvPr id="61447" name="Rectangle 7"/>
          <p:cNvSpPr>
            <a:spLocks noGrp="1" noChangeArrowheads="1"/>
          </p:cNvSpPr>
          <p:nvPr>
            <p:ph type="subTitle" idx="1"/>
          </p:nvPr>
        </p:nvSpPr>
        <p:spPr>
          <a:xfrm>
            <a:off x="1371600" y="3733800"/>
            <a:ext cx="6400800" cy="1873250"/>
          </a:xfrm>
        </p:spPr>
        <p:txBody>
          <a:bodyPr/>
          <a:lstStyle>
            <a:lvl1pPr marL="0" indent="0" algn="ctr">
              <a:buFont typeface="Wingdings" panose="05000000000000000000" pitchFamily="2" charset="2"/>
              <a:buNone/>
              <a:defRPr sz="3000"/>
            </a:lvl1pPr>
          </a:lstStyle>
          <a:p>
            <a:r>
              <a:rPr lang="zh-CN" altLang="en-US"/>
              <a:t>单击此处编辑母版副标题样式</a:t>
            </a:r>
            <a:endParaRPr lang="zh-CN" altLang="en-US"/>
          </a:p>
        </p:txBody>
      </p:sp>
      <p:sp>
        <p:nvSpPr>
          <p:cNvPr id="15" name="Rectangle 8"/>
          <p:cNvSpPr>
            <a:spLocks noGrp="1" noChangeArrowheads="1"/>
          </p:cNvSpPr>
          <p:nvPr>
            <p:ph type="dt" sz="half" idx="2"/>
          </p:nvPr>
        </p:nvSpPr>
        <p:spPr bwMode="auto">
          <a:xfrm>
            <a:off x="536575" y="6248400"/>
            <a:ext cx="2054225" cy="457200"/>
          </a:xfrm>
          <a:prstGeom prst="rect">
            <a:avLst/>
          </a:prstGeom>
          <a:ln>
            <a:miter lim="800000"/>
          </a:ln>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6" name="Rectangle 9"/>
          <p:cNvSpPr>
            <a:spLocks noGrp="1" noChangeArrowheads="1"/>
          </p:cNvSpPr>
          <p:nvPr>
            <p:ph type="ftr" sz="quarter" idx="3"/>
          </p:nvPr>
        </p:nvSpPr>
        <p:spPr bwMode="auto">
          <a:xfrm>
            <a:off x="3251200" y="6248400"/>
            <a:ext cx="2887663" cy="457200"/>
          </a:xfrm>
          <a:prstGeom prst="rect">
            <a:avLst/>
          </a:prstGeom>
          <a:ln>
            <a:miter lim="800000"/>
          </a:ln>
        </p:spPr>
        <p:txBody>
          <a:bodyPr vert="horz" wrap="square" lIns="91440" tIns="45720" rIns="91440" bIns="45720" numCol="1" anchor="b"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7" name="Rectangle 10"/>
          <p:cNvSpPr>
            <a:spLocks noGrp="1" noChangeArrowheads="1"/>
          </p:cNvSpPr>
          <p:nvPr>
            <p:ph type="sldNum" sz="quarter" idx="4"/>
          </p:nvPr>
        </p:nvSpPr>
        <p:spPr bwMode="auto">
          <a:xfrm>
            <a:off x="6788150" y="6257925"/>
            <a:ext cx="1905000" cy="457200"/>
          </a:xfrm>
          <a:prstGeom prst="rect">
            <a:avLst/>
          </a:prstGeom>
          <a:ln>
            <a:miter lim="800000"/>
          </a:ln>
        </p:spPr>
        <p:txBody>
          <a:bodyPr vert="horz" wrap="square" lIns="91440" tIns="45720" rIns="91440" bIns="45720" numCol="1" anchor="b" anchorCtr="0" compatLnSpc="1"/>
          <a:p>
            <a:pPr algn="r"/>
            <a:fld id="{9A0DB2DC-4C9A-4742-B13C-FB6460FD3503}" type="slidenum">
              <a:rPr lang="en-US" altLang="zh-CN" dirty="0"/>
            </a:fld>
            <a:endParaRPr lang="en-US" altLang="zh-CN"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33400" y="1828800"/>
            <a:ext cx="40005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86300" y="1828800"/>
            <a:ext cx="40005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effectLst>
                  <a:outerShdw blurRad="38100" dist="38100" dir="2700000">
                    <a:srgbClr val="000000"/>
                  </a:outerShdw>
                </a:effectLst>
              </a:rPr>
            </a:fld>
            <a:endParaRPr lang="en-US" altLang="zh-CN" dirty="0">
              <a:effectLst>
                <a:outerShdw blurRad="38100" dist="38100" dir="2700000">
                  <a:srgbClr val="000000"/>
                </a:outerShdw>
              </a:effectLst>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2"/>
              </a:buClr>
              <a:buSzPct val="7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473075"/>
            <a:ext cx="2038350" cy="53943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33400" y="473075"/>
            <a:ext cx="5962650" cy="53943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r="-9985"/>
          </a:stretch>
        </a:blipFill>
        <a:effectLst/>
      </p:bgPr>
    </p:bg>
    <p:spTree>
      <p:nvGrpSpPr>
        <p:cNvPr id="1" name=""/>
        <p:cNvGrpSpPr/>
        <p:nvPr/>
      </p:nvGrpSpPr>
      <p:grpSpPr/>
      <p:sp>
        <p:nvSpPr>
          <p:cNvPr id="2050" name="标题 2049"/>
          <p:cNvSpPr>
            <a:spLocks noGrp="1"/>
          </p:cNvSpPr>
          <p:nvPr>
            <p:ph type="ctrTitle"/>
          </p:nvPr>
        </p:nvSpPr>
        <p:spPr>
          <a:xfrm>
            <a:off x="395288" y="4437063"/>
            <a:ext cx="7772400" cy="966787"/>
          </a:xfrm>
          <a:prstGeom prst="rect">
            <a:avLst/>
          </a:prstGeom>
          <a:noFill/>
          <a:ln w="9525">
            <a:noFill/>
          </a:ln>
        </p:spPr>
        <p:txBody>
          <a:bodyPr anchor="ctr"/>
          <a:lstStyle>
            <a:lvl1pPr lvl="0" algn="l">
              <a:defRPr sz="3600" b="0">
                <a:solidFill>
                  <a:schemeClr val="bg1"/>
                </a:solidFill>
                <a:ea typeface="微软雅黑" panose="020B0503020204020204" charset="-122"/>
              </a:defRPr>
            </a:lvl1pPr>
          </a:lstStyle>
          <a:p>
            <a:pPr lvl="0"/>
            <a:r>
              <a:rPr lang="zh-CN" altLang="en-US"/>
              <a:t>单击此处编辑母版标题样式</a:t>
            </a:r>
            <a:endParaRPr lang="zh-CN" altLang="en-US"/>
          </a:p>
        </p:txBody>
      </p:sp>
      <p:sp>
        <p:nvSpPr>
          <p:cNvPr id="2051" name="副标题 2050"/>
          <p:cNvSpPr>
            <a:spLocks noGrp="1"/>
          </p:cNvSpPr>
          <p:nvPr>
            <p:ph type="subTitle" idx="1"/>
          </p:nvPr>
        </p:nvSpPr>
        <p:spPr>
          <a:xfrm>
            <a:off x="395288" y="5445125"/>
            <a:ext cx="6400800" cy="600075"/>
          </a:xfrm>
          <a:prstGeom prst="rect">
            <a:avLst/>
          </a:prstGeom>
          <a:noFill/>
          <a:ln w="9525">
            <a:noFill/>
          </a:ln>
        </p:spPr>
        <p:txBody>
          <a:bodyPr anchor="t"/>
          <a:lstStyle>
            <a:lvl1pPr marL="0" lvl="0" indent="0" algn="l">
              <a:buNone/>
              <a:defRPr sz="2400">
                <a:solidFill>
                  <a:schemeClr val="bg1"/>
                </a:solidFill>
                <a:ea typeface="微软雅黑" panose="020B0503020204020204" charset="-122"/>
              </a:defRPr>
            </a:lvl1pPr>
            <a:lvl2pPr marL="457200" lvl="1" indent="0" algn="ctr">
              <a:buNone/>
              <a:defRPr sz="2800">
                <a:solidFill>
                  <a:schemeClr val="tx1"/>
                </a:solidFill>
                <a:ea typeface="宋体" panose="02010600030101010101" pitchFamily="2" charset="-122"/>
              </a:defRPr>
            </a:lvl2pPr>
            <a:lvl3pPr marL="914400" lvl="2" indent="0" algn="ctr">
              <a:buNone/>
              <a:defRPr sz="2800">
                <a:solidFill>
                  <a:schemeClr val="tx1"/>
                </a:solidFill>
                <a:ea typeface="宋体" panose="02010600030101010101" pitchFamily="2" charset="-122"/>
              </a:defRPr>
            </a:lvl3pPr>
            <a:lvl4pPr marL="1371600" lvl="3" indent="0" algn="ctr">
              <a:buNone/>
              <a:defRPr sz="2800">
                <a:solidFill>
                  <a:schemeClr val="tx1"/>
                </a:solidFill>
                <a:ea typeface="宋体" panose="02010600030101010101" pitchFamily="2" charset="-122"/>
              </a:defRPr>
            </a:lvl4pPr>
            <a:lvl5pPr marL="1828800" lvl="4" indent="0" algn="ctr">
              <a:buNone/>
              <a:defRPr sz="2800">
                <a:solidFill>
                  <a:schemeClr val="tx1"/>
                </a:solidFill>
                <a:ea typeface="宋体" panose="02010600030101010101" pitchFamily="2" charset="-122"/>
              </a:defRPr>
            </a:lvl5pPr>
          </a:lstStyle>
          <a:p>
            <a:pPr lvl="0"/>
            <a:r>
              <a:rPr lang="zh-CN" altLang="en-US"/>
              <a:t>单击此处编辑母版副标题样式</a:t>
            </a:r>
            <a:endParaRPr lang="zh-CN" altLang="en-US"/>
          </a:p>
        </p:txBody>
      </p:sp>
      <p:sp>
        <p:nvSpPr>
          <p:cNvPr id="2052" name="日期占位符 2051"/>
          <p:cNvSpPr>
            <a:spLocks noGrp="1"/>
          </p:cNvSpPr>
          <p:nvPr>
            <p:ph type="dt" sz="half" idx="2"/>
          </p:nvPr>
        </p:nvSpPr>
        <p:spPr>
          <a:xfrm>
            <a:off x="457200" y="6245225"/>
            <a:ext cx="2133600" cy="476250"/>
          </a:xfrm>
          <a:prstGeom prst="rect">
            <a:avLst/>
          </a:prstGeom>
          <a:noFill/>
          <a:ln w="9525">
            <a:noFill/>
          </a:ln>
        </p:spPr>
        <p:txBody>
          <a:bodyPr anchor="t"/>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2053" name="页脚占位符 2052"/>
          <p:cNvSpPr>
            <a:spLocks noGrp="1"/>
          </p:cNvSpPr>
          <p:nvPr>
            <p:ph type="ftr" sz="quarter" idx="3"/>
          </p:nvPr>
        </p:nvSpPr>
        <p:spPr>
          <a:xfrm>
            <a:off x="3124200" y="6245225"/>
            <a:ext cx="2895600" cy="476250"/>
          </a:xfrm>
          <a:prstGeom prst="rect">
            <a:avLst/>
          </a:prstGeom>
          <a:noFill/>
          <a:ln w="9525">
            <a:noFill/>
          </a:ln>
        </p:spPr>
        <p:txBody>
          <a:bodyPr anchor="t"/>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39750" y="1123950"/>
            <a:ext cx="4032504" cy="45275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736846" y="1123950"/>
            <a:ext cx="4032504" cy="45275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en-US" altLang="zh-CN" dirty="0">
                <a:effectLst>
                  <a:outerShdw blurRad="38100" dist="38100" dir="2700000">
                    <a:srgbClr val="000000"/>
                  </a:outerShdw>
                </a:effectLst>
              </a:rPr>
            </a:fld>
            <a:endParaRPr lang="en-US" altLang="zh-CN" dirty="0">
              <a:effectLst>
                <a:outerShdw blurRad="38100" dist="38100" dir="2700000">
                  <a:srgbClr val="000000"/>
                </a:outerShdw>
              </a:effectLst>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11950" y="117475"/>
            <a:ext cx="2057400" cy="55340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39750" y="117475"/>
            <a:ext cx="6052930" cy="55340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fld>
            <a:endParaRPr lang="en-US" altLang="zh-CN" dirty="0">
              <a:effectLst>
                <a:outerShdw blurRad="38100" dist="38100" dir="2700000">
                  <a:srgbClr val="000000"/>
                </a:outerShdw>
              </a:effectLst>
              <a:latin typeface="Arial" panose="020B0604020202020204" pitchFamily="34" charset="0"/>
            </a:endParaRPr>
          </a:p>
        </p:txBody>
      </p:sp>
    </p:spTree>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r="-9985"/>
          </a:stretch>
        </a:blipFill>
        <a:effectLst/>
      </p:bgPr>
    </p:bg>
    <p:spTree>
      <p:nvGrpSpPr>
        <p:cNvPr id="1" name=""/>
        <p:cNvGrpSpPr/>
        <p:nvPr/>
      </p:nvGrpSpPr>
      <p:grpSpPr/>
      <p:sp>
        <p:nvSpPr>
          <p:cNvPr id="2050" name="标题 2049"/>
          <p:cNvSpPr>
            <a:spLocks noGrp="1"/>
          </p:cNvSpPr>
          <p:nvPr>
            <p:ph type="ctrTitle"/>
          </p:nvPr>
        </p:nvSpPr>
        <p:spPr>
          <a:xfrm>
            <a:off x="395288" y="4437063"/>
            <a:ext cx="7772400" cy="966787"/>
          </a:xfrm>
          <a:prstGeom prst="rect">
            <a:avLst/>
          </a:prstGeom>
          <a:noFill/>
          <a:ln w="9525">
            <a:noFill/>
          </a:ln>
        </p:spPr>
        <p:txBody>
          <a:bodyPr anchor="ctr"/>
          <a:lstStyle>
            <a:lvl1pPr lvl="0" algn="l">
              <a:defRPr sz="3600" b="0">
                <a:solidFill>
                  <a:schemeClr val="bg1"/>
                </a:solidFill>
                <a:ea typeface="微软雅黑" panose="020B0503020204020204" charset="-122"/>
              </a:defRPr>
            </a:lvl1pPr>
          </a:lstStyle>
          <a:p>
            <a:pPr lvl="0"/>
            <a:r>
              <a:rPr lang="zh-CN" altLang="en-US"/>
              <a:t>单击此处编辑母版标题样式</a:t>
            </a:r>
            <a:endParaRPr lang="zh-CN" altLang="en-US"/>
          </a:p>
        </p:txBody>
      </p:sp>
      <p:sp>
        <p:nvSpPr>
          <p:cNvPr id="2051" name="副标题 2050"/>
          <p:cNvSpPr>
            <a:spLocks noGrp="1"/>
          </p:cNvSpPr>
          <p:nvPr>
            <p:ph type="subTitle" idx="1"/>
          </p:nvPr>
        </p:nvSpPr>
        <p:spPr>
          <a:xfrm>
            <a:off x="395288" y="5445125"/>
            <a:ext cx="6400800" cy="600075"/>
          </a:xfrm>
          <a:prstGeom prst="rect">
            <a:avLst/>
          </a:prstGeom>
          <a:noFill/>
          <a:ln w="9525">
            <a:noFill/>
          </a:ln>
        </p:spPr>
        <p:txBody>
          <a:bodyPr anchor="t"/>
          <a:lstStyle>
            <a:lvl1pPr marL="0" lvl="0" indent="0" algn="l">
              <a:buNone/>
              <a:defRPr sz="2400">
                <a:solidFill>
                  <a:schemeClr val="bg1"/>
                </a:solidFill>
                <a:ea typeface="微软雅黑" panose="020B0503020204020204" charset="-122"/>
              </a:defRPr>
            </a:lvl1pPr>
            <a:lvl2pPr marL="457200" lvl="1" indent="0" algn="ctr">
              <a:buNone/>
              <a:defRPr sz="2800">
                <a:solidFill>
                  <a:schemeClr val="tx1"/>
                </a:solidFill>
                <a:ea typeface="宋体" panose="02010600030101010101" pitchFamily="2" charset="-122"/>
              </a:defRPr>
            </a:lvl2pPr>
            <a:lvl3pPr marL="914400" lvl="2" indent="0" algn="ctr">
              <a:buNone/>
              <a:defRPr sz="2800">
                <a:solidFill>
                  <a:schemeClr val="tx1"/>
                </a:solidFill>
                <a:ea typeface="宋体" panose="02010600030101010101" pitchFamily="2" charset="-122"/>
              </a:defRPr>
            </a:lvl3pPr>
            <a:lvl4pPr marL="1371600" lvl="3" indent="0" algn="ctr">
              <a:buNone/>
              <a:defRPr sz="2800">
                <a:solidFill>
                  <a:schemeClr val="tx1"/>
                </a:solidFill>
                <a:ea typeface="宋体" panose="02010600030101010101" pitchFamily="2" charset="-122"/>
              </a:defRPr>
            </a:lvl4pPr>
            <a:lvl5pPr marL="1828800" lvl="4" indent="0" algn="ctr">
              <a:buNone/>
              <a:defRPr sz="2800">
                <a:solidFill>
                  <a:schemeClr val="tx1"/>
                </a:solidFill>
                <a:ea typeface="宋体" panose="02010600030101010101" pitchFamily="2" charset="-122"/>
              </a:defRPr>
            </a:lvl5pPr>
          </a:lstStyle>
          <a:p>
            <a:pPr lvl="0"/>
            <a:r>
              <a:rPr lang="zh-CN" altLang="en-US"/>
              <a:t>单击此处编辑母版副标题样式</a:t>
            </a:r>
            <a:endParaRPr lang="zh-CN" altLang="en-US"/>
          </a:p>
        </p:txBody>
      </p:sp>
      <p:sp>
        <p:nvSpPr>
          <p:cNvPr id="2052" name="日期占位符 2051"/>
          <p:cNvSpPr>
            <a:spLocks noGrp="1"/>
          </p:cNvSpPr>
          <p:nvPr>
            <p:ph type="dt" sz="half" idx="2"/>
          </p:nvPr>
        </p:nvSpPr>
        <p:spPr>
          <a:xfrm>
            <a:off x="457200" y="6245225"/>
            <a:ext cx="2133600" cy="476250"/>
          </a:xfrm>
          <a:prstGeom prst="rect">
            <a:avLst/>
          </a:prstGeom>
          <a:noFill/>
          <a:ln w="9525">
            <a:noFill/>
          </a:ln>
        </p:spPr>
        <p:txBody>
          <a:bodyPr anchor="t"/>
          <a:lstStyle>
            <a:lvl1pPr>
              <a:defRPr sz="1400"/>
            </a:lvl1pPr>
          </a:lstStyle>
          <a:p>
            <a:pPr lvl="0" eaLnBrk="1" hangingPunct="1"/>
            <a:endParaRPr lang="zh-CN" altLang="en-US" dirty="0">
              <a:latin typeface="Arial" panose="020B0604020202020204" pitchFamily="34" charset="0"/>
            </a:endParaRPr>
          </a:p>
        </p:txBody>
      </p:sp>
      <p:sp>
        <p:nvSpPr>
          <p:cNvPr id="2053" name="页脚占位符 2052"/>
          <p:cNvSpPr>
            <a:spLocks noGrp="1"/>
          </p:cNvSpPr>
          <p:nvPr>
            <p:ph type="ftr" sz="quarter" idx="3"/>
          </p:nvPr>
        </p:nvSpPr>
        <p:spPr>
          <a:xfrm>
            <a:off x="3124200" y="6245225"/>
            <a:ext cx="2895600" cy="476250"/>
          </a:xfrm>
          <a:prstGeom prst="rect">
            <a:avLst/>
          </a:prstGeom>
          <a:noFill/>
          <a:ln w="9525">
            <a:noFill/>
          </a:ln>
        </p:spPr>
        <p:txBody>
          <a:bodyPr anchor="t"/>
          <a:lstStyle>
            <a:lvl1pPr algn="ctr">
              <a:defRPr sz="1400"/>
            </a:lvl1pPr>
          </a:lstStyle>
          <a:p>
            <a:pPr lvl="0" eaLnBrk="1" hangingPunct="1"/>
            <a:endParaRPr lang="zh-CN" altLang="en-US" dirty="0">
              <a:latin typeface="Arial" panose="020B0604020202020204" pitchFamily="34" charset="0"/>
            </a:endParaRPr>
          </a:p>
        </p:txBody>
      </p:sp>
    </p:spTree>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39750" y="1123950"/>
            <a:ext cx="4032504" cy="45275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736846" y="1123950"/>
            <a:ext cx="4032504" cy="45275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8" name="页脚占位符 7"/>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4" name="页脚占位符 3"/>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effectLst>
                  <a:outerShdw blurRad="38100" dist="38100" dir="2700000">
                    <a:srgbClr val="000000"/>
                  </a:outerShdw>
                </a:effectLst>
              </a:rPr>
            </a:fld>
            <a:endParaRPr lang="en-US" altLang="zh-CN" dirty="0">
              <a:effectLst>
                <a:outerShdw blurRad="38100" dist="38100" dir="2700000">
                  <a:srgbClr val="000000"/>
                </a:outerShdw>
              </a:effectLst>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3" name="页脚占位符 2"/>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11950" y="117475"/>
            <a:ext cx="2057400" cy="55340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39750" y="117475"/>
            <a:ext cx="6052930" cy="55340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zh-CN" altLang="en-US" dirty="0">
              <a:latin typeface="Arial" panose="020B0604020202020204" pitchFamily="34" charset="0"/>
            </a:endParaRPr>
          </a:p>
        </p:txBody>
      </p:sp>
      <p:sp>
        <p:nvSpPr>
          <p:cNvPr id="5" name="页脚占位符 4"/>
          <p:cNvSpPr>
            <a:spLocks noGrp="1"/>
          </p:cNvSpPr>
          <p:nvPr>
            <p:ph type="ftr" sz="quarter" idx="11"/>
          </p:nvPr>
        </p:nvSpPr>
        <p:spPr/>
        <p:txBody>
          <a:bodyPr/>
          <a:lstStyle/>
          <a:p>
            <a:pPr lvl="0" eaLnBrk="1" hangingPunct="1"/>
            <a:endParaRPr lang="zh-CN" altLang="en-US" dirty="0">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r="-9985"/>
          </a:stretch>
        </a:blipFill>
        <a:effectLst/>
      </p:bgPr>
    </p:bg>
    <p:spTree>
      <p:nvGrpSpPr>
        <p:cNvPr id="1" name=""/>
        <p:cNvGrpSpPr/>
        <p:nvPr/>
      </p:nvGrpSpPr>
      <p:grpSpPr/>
      <p:sp>
        <p:nvSpPr>
          <p:cNvPr id="2050" name="标题 2049"/>
          <p:cNvSpPr>
            <a:spLocks noGrp="1"/>
          </p:cNvSpPr>
          <p:nvPr>
            <p:ph type="ctrTitle"/>
          </p:nvPr>
        </p:nvSpPr>
        <p:spPr>
          <a:xfrm>
            <a:off x="395288" y="4437063"/>
            <a:ext cx="7772400" cy="966787"/>
          </a:xfrm>
          <a:prstGeom prst="rect">
            <a:avLst/>
          </a:prstGeom>
          <a:noFill/>
          <a:ln w="9525">
            <a:noFill/>
          </a:ln>
        </p:spPr>
        <p:txBody>
          <a:bodyPr anchor="ctr"/>
          <a:lstStyle>
            <a:lvl1pPr lvl="0" algn="l">
              <a:defRPr sz="3600" b="0">
                <a:solidFill>
                  <a:schemeClr val="bg1"/>
                </a:solidFill>
                <a:ea typeface="微软雅黑" panose="020B0503020204020204" charset="-122"/>
              </a:defRPr>
            </a:lvl1pPr>
          </a:lstStyle>
          <a:p>
            <a:pPr lvl="0"/>
            <a:r>
              <a:rPr lang="zh-CN" altLang="en-US"/>
              <a:t>单击此处编辑母版标题样式</a:t>
            </a:r>
            <a:endParaRPr lang="zh-CN" altLang="en-US"/>
          </a:p>
        </p:txBody>
      </p:sp>
      <p:sp>
        <p:nvSpPr>
          <p:cNvPr id="2051" name="副标题 2050"/>
          <p:cNvSpPr>
            <a:spLocks noGrp="1"/>
          </p:cNvSpPr>
          <p:nvPr>
            <p:ph type="subTitle" idx="1"/>
          </p:nvPr>
        </p:nvSpPr>
        <p:spPr>
          <a:xfrm>
            <a:off x="395288" y="5445125"/>
            <a:ext cx="6400800" cy="600075"/>
          </a:xfrm>
          <a:prstGeom prst="rect">
            <a:avLst/>
          </a:prstGeom>
          <a:noFill/>
          <a:ln w="9525">
            <a:noFill/>
          </a:ln>
        </p:spPr>
        <p:txBody>
          <a:bodyPr anchor="t"/>
          <a:lstStyle>
            <a:lvl1pPr marL="0" lvl="0" indent="0" algn="l">
              <a:buNone/>
              <a:defRPr sz="2400">
                <a:solidFill>
                  <a:schemeClr val="bg1"/>
                </a:solidFill>
                <a:ea typeface="微软雅黑" panose="020B0503020204020204" charset="-122"/>
              </a:defRPr>
            </a:lvl1pPr>
            <a:lvl2pPr marL="457200" lvl="1" indent="0" algn="ctr">
              <a:buNone/>
              <a:defRPr sz="2800">
                <a:solidFill>
                  <a:schemeClr val="tx1"/>
                </a:solidFill>
                <a:ea typeface="宋体" panose="02010600030101010101" pitchFamily="2" charset="-122"/>
              </a:defRPr>
            </a:lvl2pPr>
            <a:lvl3pPr marL="914400" lvl="2" indent="0" algn="ctr">
              <a:buNone/>
              <a:defRPr sz="2800">
                <a:solidFill>
                  <a:schemeClr val="tx1"/>
                </a:solidFill>
                <a:ea typeface="宋体" panose="02010600030101010101" pitchFamily="2" charset="-122"/>
              </a:defRPr>
            </a:lvl3pPr>
            <a:lvl4pPr marL="1371600" lvl="3" indent="0" algn="ctr">
              <a:buNone/>
              <a:defRPr sz="2800">
                <a:solidFill>
                  <a:schemeClr val="tx1"/>
                </a:solidFill>
                <a:ea typeface="宋体" panose="02010600030101010101" pitchFamily="2" charset="-122"/>
              </a:defRPr>
            </a:lvl4pPr>
            <a:lvl5pPr marL="1828800" lvl="4" indent="0" algn="ctr">
              <a:buNone/>
              <a:defRPr sz="2800">
                <a:solidFill>
                  <a:schemeClr val="tx1"/>
                </a:solidFill>
                <a:ea typeface="宋体" panose="02010600030101010101" pitchFamily="2" charset="-122"/>
              </a:defRPr>
            </a:lvl5pPr>
          </a:lstStyle>
          <a:p>
            <a:pPr lvl="0"/>
            <a:r>
              <a:rPr lang="zh-CN" altLang="en-US"/>
              <a:t>单击此处编辑母版副标题样式</a:t>
            </a:r>
            <a:endParaRPr lang="zh-CN" altLang="en-US"/>
          </a:p>
        </p:txBody>
      </p:sp>
      <p:sp>
        <p:nvSpPr>
          <p:cNvPr id="2052" name="日期占位符 2051"/>
          <p:cNvSpPr>
            <a:spLocks noGrp="1"/>
          </p:cNvSpPr>
          <p:nvPr>
            <p:ph type="dt" sz="half" idx="2"/>
          </p:nvPr>
        </p:nvSpPr>
        <p:spPr>
          <a:xfrm>
            <a:off x="457200" y="6245225"/>
            <a:ext cx="2133600" cy="476250"/>
          </a:xfrm>
          <a:prstGeom prst="rect">
            <a:avLst/>
          </a:prstGeom>
          <a:noFill/>
          <a:ln w="9525">
            <a:noFill/>
          </a:ln>
        </p:spPr>
        <p:txBody>
          <a:bodyPr anchor="t"/>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3" name="页脚占位符 2052"/>
          <p:cNvSpPr>
            <a:spLocks noGrp="1"/>
          </p:cNvSpPr>
          <p:nvPr>
            <p:ph type="ftr" sz="quarter" idx="3"/>
          </p:nvPr>
        </p:nvSpPr>
        <p:spPr>
          <a:xfrm>
            <a:off x="3124200" y="6245225"/>
            <a:ext cx="2895600" cy="476250"/>
          </a:xfrm>
          <a:prstGeom prst="rect">
            <a:avLst/>
          </a:prstGeom>
          <a:noFill/>
          <a:ln w="9525">
            <a:noFill/>
          </a:ln>
        </p:spPr>
        <p:txBody>
          <a:bodyPr anchor="t"/>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39750" y="1123950"/>
            <a:ext cx="4032504" cy="45275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736846" y="1123950"/>
            <a:ext cx="4032504" cy="45275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en-US" altLang="zh-CN" dirty="0">
                <a:effectLst>
                  <a:outerShdw blurRad="38100" dist="38100" dir="2700000">
                    <a:srgbClr val="000000"/>
                  </a:outerShdw>
                </a:effectLst>
              </a:rPr>
            </a:fld>
            <a:endParaRPr lang="en-US" altLang="zh-CN" dirty="0">
              <a:effectLst>
                <a:outerShdw blurRad="38100" dist="38100" dir="2700000">
                  <a:srgbClr val="000000"/>
                </a:outerShdw>
              </a:effectLst>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11950" y="117475"/>
            <a:ext cx="2057400" cy="55340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39750" y="117475"/>
            <a:ext cx="6052930" cy="55340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en-US" altLang="zh-CN" dirty="0">
                <a:effectLst>
                  <a:outerShdw blurRad="38100" dist="38100" dir="2700000">
                    <a:srgbClr val="000000"/>
                  </a:outerShdw>
                </a:effectLst>
              </a:rPr>
            </a:fld>
            <a:endParaRPr lang="en-US" altLang="zh-CN" dirty="0">
              <a:effectLst>
                <a:outerShdw blurRad="38100" dist="38100" dir="2700000">
                  <a:srgbClr val="000000"/>
                </a:outerShdw>
              </a:effectLst>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en-US" altLang="zh-CN" dirty="0">
                <a:effectLst>
                  <a:outerShdw blurRad="38100" dist="38100" dir="2700000">
                    <a:srgbClr val="000000"/>
                  </a:outerShdw>
                </a:effectLst>
              </a:rPr>
            </a:fld>
            <a:endParaRPr lang="en-US" altLang="zh-CN" dirty="0">
              <a:effectLst>
                <a:outerShdw blurRad="38100" dist="38100" dir="2700000">
                  <a:srgbClr val="000000"/>
                </a:outerShdw>
              </a:effectLst>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effectLst>
                  <a:outerShdw blurRad="38100" dist="38100" dir="2700000">
                    <a:srgbClr val="000000"/>
                  </a:outerShdw>
                </a:effectLst>
              </a:rPr>
            </a:fld>
            <a:endParaRPr lang="en-US" altLang="zh-CN" dirty="0">
              <a:effectLst>
                <a:outerShdw blurRad="38100" dist="38100" dir="2700000">
                  <a:srgbClr val="000000"/>
                </a:outerShdw>
              </a:effectLst>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en-US" altLang="zh-CN" dirty="0">
                <a:effectLst>
                  <a:outerShdw blurRad="38100" dist="38100" dir="2700000">
                    <a:srgbClr val="000000"/>
                  </a:outerShdw>
                </a:effectLst>
              </a:rPr>
            </a:fld>
            <a:endParaRPr lang="en-US" altLang="zh-CN" dirty="0">
              <a:effectLst>
                <a:outerShdw blurRad="38100" dist="38100" dir="2700000">
                  <a:srgbClr val="000000"/>
                </a:outerShdw>
              </a:effectLst>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3.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3.pn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3" Type="http://schemas.openxmlformats.org/officeDocument/2006/relationships/theme" Target="../theme/theme5.xml"/><Relationship Id="rId12" Type="http://schemas.openxmlformats.org/officeDocument/2006/relationships/image" Target="../media/image3.pn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grpSp>
        <p:nvGrpSpPr>
          <p:cNvPr id="2050" name="Group 2"/>
          <p:cNvGrpSpPr/>
          <p:nvPr/>
        </p:nvGrpSpPr>
        <p:grpSpPr>
          <a:xfrm>
            <a:off x="4716463" y="5345113"/>
            <a:ext cx="4427537" cy="1512887"/>
            <a:chOff x="2971" y="3367"/>
            <a:chExt cx="2789" cy="953"/>
          </a:xfrm>
        </p:grpSpPr>
        <p:sp>
          <p:nvSpPr>
            <p:cNvPr id="56323" name="Freeform 3"/>
            <p:cNvSpPr/>
            <p:nvPr/>
          </p:nvSpPr>
          <p:spPr bwMode="ltGray">
            <a:xfrm>
              <a:off x="2971" y="3367"/>
              <a:ext cx="2789" cy="953"/>
            </a:xfrm>
            <a:custGeom>
              <a:avLst/>
              <a:gdLst/>
              <a:ahLst/>
              <a:cxnLst>
                <a:cxn ang="0">
                  <a:pos x="2768" y="18"/>
                </a:cxn>
                <a:cxn ang="0">
                  <a:pos x="2678" y="24"/>
                </a:cxn>
                <a:cxn ang="0">
                  <a:pos x="2613" y="102"/>
                </a:cxn>
                <a:cxn ang="0">
                  <a:pos x="2511" y="156"/>
                </a:cxn>
                <a:cxn ang="0">
                  <a:pos x="2505" y="222"/>
                </a:cxn>
                <a:cxn ang="0">
                  <a:pos x="2487" y="246"/>
                </a:cxn>
                <a:cxn ang="0">
                  <a:pos x="2469" y="252"/>
                </a:cxn>
                <a:cxn ang="0">
                  <a:pos x="2397" y="210"/>
                </a:cxn>
                <a:cxn ang="0">
                  <a:pos x="2260" y="192"/>
                </a:cxn>
                <a:cxn ang="0">
                  <a:pos x="2236" y="186"/>
                </a:cxn>
                <a:cxn ang="0">
                  <a:pos x="2218" y="192"/>
                </a:cxn>
                <a:cxn ang="0">
                  <a:pos x="2146" y="228"/>
                </a:cxn>
                <a:cxn ang="0">
                  <a:pos x="2110" y="240"/>
                </a:cxn>
                <a:cxn ang="0">
                  <a:pos x="2086" y="246"/>
                </a:cxn>
                <a:cxn ang="0">
                  <a:pos x="2074" y="258"/>
                </a:cxn>
                <a:cxn ang="0">
                  <a:pos x="2074" y="276"/>
                </a:cxn>
                <a:cxn ang="0">
                  <a:pos x="2051" y="300"/>
                </a:cxn>
                <a:cxn ang="0">
                  <a:pos x="2033" y="312"/>
                </a:cxn>
                <a:cxn ang="0">
                  <a:pos x="2021" y="324"/>
                </a:cxn>
                <a:cxn ang="0">
                  <a:pos x="2009" y="336"/>
                </a:cxn>
                <a:cxn ang="0">
                  <a:pos x="1979" y="342"/>
                </a:cxn>
                <a:cxn ang="0">
                  <a:pos x="1913" y="336"/>
                </a:cxn>
                <a:cxn ang="0">
                  <a:pos x="1877" y="330"/>
                </a:cxn>
                <a:cxn ang="0">
                  <a:pos x="1865" y="342"/>
                </a:cxn>
                <a:cxn ang="0">
                  <a:pos x="1853" y="354"/>
                </a:cxn>
                <a:cxn ang="0">
                  <a:pos x="1823" y="360"/>
                </a:cxn>
                <a:cxn ang="0">
                  <a:pos x="1764" y="342"/>
                </a:cxn>
                <a:cxn ang="0">
                  <a:pos x="1740" y="342"/>
                </a:cxn>
                <a:cxn ang="0">
                  <a:pos x="1716" y="354"/>
                </a:cxn>
                <a:cxn ang="0">
                  <a:pos x="1656" y="425"/>
                </a:cxn>
                <a:cxn ang="0">
                  <a:pos x="1614" y="569"/>
                </a:cxn>
                <a:cxn ang="0">
                  <a:pos x="1614" y="593"/>
                </a:cxn>
                <a:cxn ang="0">
                  <a:pos x="1620" y="641"/>
                </a:cxn>
                <a:cxn ang="0">
                  <a:pos x="1638" y="659"/>
                </a:cxn>
                <a:cxn ang="0">
                  <a:pos x="1632" y="671"/>
                </a:cxn>
                <a:cxn ang="0">
                  <a:pos x="1620" y="683"/>
                </a:cxn>
                <a:cxn ang="0">
                  <a:pos x="1542" y="689"/>
                </a:cxn>
                <a:cxn ang="0">
                  <a:pos x="1465" y="629"/>
                </a:cxn>
                <a:cxn ang="0">
                  <a:pos x="1333" y="587"/>
                </a:cxn>
                <a:cxn ang="0">
                  <a:pos x="1184" y="671"/>
                </a:cxn>
                <a:cxn ang="0">
                  <a:pos x="1016" y="731"/>
                </a:cxn>
                <a:cxn ang="0">
                  <a:pos x="813" y="743"/>
                </a:cxn>
                <a:cxn ang="0">
                  <a:pos x="628" y="701"/>
                </a:cxn>
                <a:cxn ang="0">
                  <a:pos x="568" y="695"/>
                </a:cxn>
                <a:cxn ang="0">
                  <a:pos x="556" y="701"/>
                </a:cxn>
                <a:cxn ang="0">
                  <a:pos x="520" y="731"/>
                </a:cxn>
                <a:cxn ang="0">
                  <a:pos x="436" y="809"/>
                </a:cxn>
                <a:cxn ang="0">
                  <a:pos x="406" y="821"/>
                </a:cxn>
                <a:cxn ang="0">
                  <a:pos x="382" y="821"/>
                </a:cxn>
                <a:cxn ang="0">
                  <a:pos x="335" y="827"/>
                </a:cxn>
                <a:cxn ang="0">
                  <a:pos x="209" y="851"/>
                </a:cxn>
                <a:cxn ang="0">
                  <a:pos x="173" y="857"/>
                </a:cxn>
                <a:cxn ang="0">
                  <a:pos x="125" y="851"/>
                </a:cxn>
                <a:cxn ang="0">
                  <a:pos x="107" y="857"/>
                </a:cxn>
                <a:cxn ang="0">
                  <a:pos x="101" y="875"/>
                </a:cxn>
                <a:cxn ang="0">
                  <a:pos x="83" y="887"/>
                </a:cxn>
                <a:cxn ang="0">
                  <a:pos x="48" y="899"/>
                </a:cxn>
                <a:cxn ang="0">
                  <a:pos x="2780" y="24"/>
                </a:cxn>
              </a:cxnLst>
              <a:rect l="0" t="0" r="r" b="b"/>
              <a:pathLst>
                <a:path w="2780" h="953">
                  <a:moveTo>
                    <a:pt x="2780" y="24"/>
                  </a:moveTo>
                  <a:lnTo>
                    <a:pt x="2774" y="24"/>
                  </a:lnTo>
                  <a:lnTo>
                    <a:pt x="2774" y="18"/>
                  </a:lnTo>
                  <a:lnTo>
                    <a:pt x="2768" y="18"/>
                  </a:lnTo>
                  <a:lnTo>
                    <a:pt x="2756" y="12"/>
                  </a:lnTo>
                  <a:lnTo>
                    <a:pt x="2738" y="6"/>
                  </a:lnTo>
                  <a:lnTo>
                    <a:pt x="2714" y="0"/>
                  </a:lnTo>
                  <a:lnTo>
                    <a:pt x="2678" y="24"/>
                  </a:lnTo>
                  <a:lnTo>
                    <a:pt x="2643" y="54"/>
                  </a:lnTo>
                  <a:lnTo>
                    <a:pt x="2619" y="90"/>
                  </a:lnTo>
                  <a:lnTo>
                    <a:pt x="2613" y="96"/>
                  </a:lnTo>
                  <a:lnTo>
                    <a:pt x="2613" y="102"/>
                  </a:lnTo>
                  <a:lnTo>
                    <a:pt x="2601" y="108"/>
                  </a:lnTo>
                  <a:lnTo>
                    <a:pt x="2583" y="120"/>
                  </a:lnTo>
                  <a:lnTo>
                    <a:pt x="2541" y="132"/>
                  </a:lnTo>
                  <a:lnTo>
                    <a:pt x="2511" y="156"/>
                  </a:lnTo>
                  <a:lnTo>
                    <a:pt x="2511" y="204"/>
                  </a:lnTo>
                  <a:lnTo>
                    <a:pt x="2511" y="210"/>
                  </a:lnTo>
                  <a:lnTo>
                    <a:pt x="2505" y="216"/>
                  </a:lnTo>
                  <a:lnTo>
                    <a:pt x="2505" y="222"/>
                  </a:lnTo>
                  <a:lnTo>
                    <a:pt x="2499" y="228"/>
                  </a:lnTo>
                  <a:lnTo>
                    <a:pt x="2499" y="240"/>
                  </a:lnTo>
                  <a:lnTo>
                    <a:pt x="2493" y="246"/>
                  </a:lnTo>
                  <a:lnTo>
                    <a:pt x="2487" y="246"/>
                  </a:lnTo>
                  <a:lnTo>
                    <a:pt x="2487" y="252"/>
                  </a:lnTo>
                  <a:lnTo>
                    <a:pt x="2481" y="252"/>
                  </a:lnTo>
                  <a:lnTo>
                    <a:pt x="2475" y="252"/>
                  </a:lnTo>
                  <a:lnTo>
                    <a:pt x="2469" y="252"/>
                  </a:lnTo>
                  <a:lnTo>
                    <a:pt x="2457" y="252"/>
                  </a:lnTo>
                  <a:lnTo>
                    <a:pt x="2439" y="258"/>
                  </a:lnTo>
                  <a:lnTo>
                    <a:pt x="2415" y="222"/>
                  </a:lnTo>
                  <a:lnTo>
                    <a:pt x="2397" y="210"/>
                  </a:lnTo>
                  <a:lnTo>
                    <a:pt x="2373" y="216"/>
                  </a:lnTo>
                  <a:lnTo>
                    <a:pt x="2332" y="216"/>
                  </a:lnTo>
                  <a:lnTo>
                    <a:pt x="2296" y="204"/>
                  </a:lnTo>
                  <a:lnTo>
                    <a:pt x="2260" y="192"/>
                  </a:lnTo>
                  <a:lnTo>
                    <a:pt x="2260" y="192"/>
                  </a:lnTo>
                  <a:lnTo>
                    <a:pt x="2248" y="186"/>
                  </a:lnTo>
                  <a:lnTo>
                    <a:pt x="2242" y="186"/>
                  </a:lnTo>
                  <a:lnTo>
                    <a:pt x="2236" y="186"/>
                  </a:lnTo>
                  <a:lnTo>
                    <a:pt x="2230" y="186"/>
                  </a:lnTo>
                  <a:lnTo>
                    <a:pt x="2224" y="192"/>
                  </a:lnTo>
                  <a:lnTo>
                    <a:pt x="2224" y="192"/>
                  </a:lnTo>
                  <a:lnTo>
                    <a:pt x="2218" y="192"/>
                  </a:lnTo>
                  <a:lnTo>
                    <a:pt x="2212" y="198"/>
                  </a:lnTo>
                  <a:lnTo>
                    <a:pt x="2194" y="204"/>
                  </a:lnTo>
                  <a:lnTo>
                    <a:pt x="2170" y="210"/>
                  </a:lnTo>
                  <a:lnTo>
                    <a:pt x="2146" y="228"/>
                  </a:lnTo>
                  <a:lnTo>
                    <a:pt x="2122" y="240"/>
                  </a:lnTo>
                  <a:lnTo>
                    <a:pt x="2116" y="240"/>
                  </a:lnTo>
                  <a:lnTo>
                    <a:pt x="2110" y="240"/>
                  </a:lnTo>
                  <a:lnTo>
                    <a:pt x="2110" y="240"/>
                  </a:lnTo>
                  <a:lnTo>
                    <a:pt x="2104" y="240"/>
                  </a:lnTo>
                  <a:lnTo>
                    <a:pt x="2098" y="246"/>
                  </a:lnTo>
                  <a:lnTo>
                    <a:pt x="2092" y="246"/>
                  </a:lnTo>
                  <a:lnTo>
                    <a:pt x="2086" y="246"/>
                  </a:lnTo>
                  <a:lnTo>
                    <a:pt x="2080" y="252"/>
                  </a:lnTo>
                  <a:lnTo>
                    <a:pt x="2080" y="258"/>
                  </a:lnTo>
                  <a:lnTo>
                    <a:pt x="2074" y="258"/>
                  </a:lnTo>
                  <a:lnTo>
                    <a:pt x="2074" y="258"/>
                  </a:lnTo>
                  <a:lnTo>
                    <a:pt x="2074" y="264"/>
                  </a:lnTo>
                  <a:lnTo>
                    <a:pt x="2074" y="264"/>
                  </a:lnTo>
                  <a:lnTo>
                    <a:pt x="2074" y="270"/>
                  </a:lnTo>
                  <a:lnTo>
                    <a:pt x="2074" y="276"/>
                  </a:lnTo>
                  <a:lnTo>
                    <a:pt x="2069" y="288"/>
                  </a:lnTo>
                  <a:lnTo>
                    <a:pt x="2057" y="300"/>
                  </a:lnTo>
                  <a:lnTo>
                    <a:pt x="2057" y="300"/>
                  </a:lnTo>
                  <a:lnTo>
                    <a:pt x="2051" y="300"/>
                  </a:lnTo>
                  <a:lnTo>
                    <a:pt x="2045" y="300"/>
                  </a:lnTo>
                  <a:lnTo>
                    <a:pt x="2039" y="306"/>
                  </a:lnTo>
                  <a:lnTo>
                    <a:pt x="2033" y="306"/>
                  </a:lnTo>
                  <a:lnTo>
                    <a:pt x="2033" y="312"/>
                  </a:lnTo>
                  <a:lnTo>
                    <a:pt x="2027" y="312"/>
                  </a:lnTo>
                  <a:lnTo>
                    <a:pt x="2027" y="318"/>
                  </a:lnTo>
                  <a:lnTo>
                    <a:pt x="2027" y="318"/>
                  </a:lnTo>
                  <a:lnTo>
                    <a:pt x="2021" y="324"/>
                  </a:lnTo>
                  <a:lnTo>
                    <a:pt x="2021" y="324"/>
                  </a:lnTo>
                  <a:lnTo>
                    <a:pt x="2015" y="330"/>
                  </a:lnTo>
                  <a:lnTo>
                    <a:pt x="2015" y="330"/>
                  </a:lnTo>
                  <a:lnTo>
                    <a:pt x="2009" y="336"/>
                  </a:lnTo>
                  <a:lnTo>
                    <a:pt x="1997" y="336"/>
                  </a:lnTo>
                  <a:lnTo>
                    <a:pt x="1991" y="342"/>
                  </a:lnTo>
                  <a:lnTo>
                    <a:pt x="1985" y="342"/>
                  </a:lnTo>
                  <a:lnTo>
                    <a:pt x="1979" y="342"/>
                  </a:lnTo>
                  <a:lnTo>
                    <a:pt x="1961" y="336"/>
                  </a:lnTo>
                  <a:lnTo>
                    <a:pt x="1925" y="336"/>
                  </a:lnTo>
                  <a:lnTo>
                    <a:pt x="1919" y="336"/>
                  </a:lnTo>
                  <a:lnTo>
                    <a:pt x="1913" y="336"/>
                  </a:lnTo>
                  <a:lnTo>
                    <a:pt x="1895" y="330"/>
                  </a:lnTo>
                  <a:lnTo>
                    <a:pt x="1889" y="330"/>
                  </a:lnTo>
                  <a:lnTo>
                    <a:pt x="1883" y="330"/>
                  </a:lnTo>
                  <a:lnTo>
                    <a:pt x="1877" y="330"/>
                  </a:lnTo>
                  <a:lnTo>
                    <a:pt x="1877" y="330"/>
                  </a:lnTo>
                  <a:lnTo>
                    <a:pt x="1871" y="336"/>
                  </a:lnTo>
                  <a:lnTo>
                    <a:pt x="1871" y="336"/>
                  </a:lnTo>
                  <a:lnTo>
                    <a:pt x="1865" y="342"/>
                  </a:lnTo>
                  <a:lnTo>
                    <a:pt x="1865" y="342"/>
                  </a:lnTo>
                  <a:lnTo>
                    <a:pt x="1859" y="348"/>
                  </a:lnTo>
                  <a:lnTo>
                    <a:pt x="1859" y="348"/>
                  </a:lnTo>
                  <a:lnTo>
                    <a:pt x="1853" y="354"/>
                  </a:lnTo>
                  <a:lnTo>
                    <a:pt x="1847" y="354"/>
                  </a:lnTo>
                  <a:lnTo>
                    <a:pt x="1835" y="360"/>
                  </a:lnTo>
                  <a:lnTo>
                    <a:pt x="1829" y="360"/>
                  </a:lnTo>
                  <a:lnTo>
                    <a:pt x="1823" y="360"/>
                  </a:lnTo>
                  <a:lnTo>
                    <a:pt x="1817" y="360"/>
                  </a:lnTo>
                  <a:lnTo>
                    <a:pt x="1776" y="342"/>
                  </a:lnTo>
                  <a:lnTo>
                    <a:pt x="1770" y="342"/>
                  </a:lnTo>
                  <a:lnTo>
                    <a:pt x="1764" y="342"/>
                  </a:lnTo>
                  <a:lnTo>
                    <a:pt x="1758" y="342"/>
                  </a:lnTo>
                  <a:lnTo>
                    <a:pt x="1746" y="342"/>
                  </a:lnTo>
                  <a:lnTo>
                    <a:pt x="1746" y="342"/>
                  </a:lnTo>
                  <a:lnTo>
                    <a:pt x="1740" y="342"/>
                  </a:lnTo>
                  <a:lnTo>
                    <a:pt x="1734" y="342"/>
                  </a:lnTo>
                  <a:lnTo>
                    <a:pt x="1728" y="348"/>
                  </a:lnTo>
                  <a:lnTo>
                    <a:pt x="1722" y="348"/>
                  </a:lnTo>
                  <a:lnTo>
                    <a:pt x="1716" y="354"/>
                  </a:lnTo>
                  <a:lnTo>
                    <a:pt x="1704" y="366"/>
                  </a:lnTo>
                  <a:lnTo>
                    <a:pt x="1698" y="378"/>
                  </a:lnTo>
                  <a:lnTo>
                    <a:pt x="1674" y="402"/>
                  </a:lnTo>
                  <a:lnTo>
                    <a:pt x="1656" y="425"/>
                  </a:lnTo>
                  <a:lnTo>
                    <a:pt x="1632" y="461"/>
                  </a:lnTo>
                  <a:lnTo>
                    <a:pt x="1614" y="509"/>
                  </a:lnTo>
                  <a:lnTo>
                    <a:pt x="1614" y="563"/>
                  </a:lnTo>
                  <a:lnTo>
                    <a:pt x="1614" y="569"/>
                  </a:lnTo>
                  <a:lnTo>
                    <a:pt x="1614" y="575"/>
                  </a:lnTo>
                  <a:lnTo>
                    <a:pt x="1614" y="581"/>
                  </a:lnTo>
                  <a:lnTo>
                    <a:pt x="1614" y="587"/>
                  </a:lnTo>
                  <a:lnTo>
                    <a:pt x="1614" y="593"/>
                  </a:lnTo>
                  <a:lnTo>
                    <a:pt x="1614" y="599"/>
                  </a:lnTo>
                  <a:lnTo>
                    <a:pt x="1614" y="605"/>
                  </a:lnTo>
                  <a:lnTo>
                    <a:pt x="1614" y="617"/>
                  </a:lnTo>
                  <a:lnTo>
                    <a:pt x="1620" y="641"/>
                  </a:lnTo>
                  <a:lnTo>
                    <a:pt x="1626" y="641"/>
                  </a:lnTo>
                  <a:lnTo>
                    <a:pt x="1632" y="647"/>
                  </a:lnTo>
                  <a:lnTo>
                    <a:pt x="1632" y="659"/>
                  </a:lnTo>
                  <a:lnTo>
                    <a:pt x="1638" y="659"/>
                  </a:lnTo>
                  <a:lnTo>
                    <a:pt x="1638" y="665"/>
                  </a:lnTo>
                  <a:lnTo>
                    <a:pt x="1638" y="665"/>
                  </a:lnTo>
                  <a:lnTo>
                    <a:pt x="1638" y="671"/>
                  </a:lnTo>
                  <a:lnTo>
                    <a:pt x="1632" y="671"/>
                  </a:lnTo>
                  <a:lnTo>
                    <a:pt x="1632" y="677"/>
                  </a:lnTo>
                  <a:lnTo>
                    <a:pt x="1632" y="677"/>
                  </a:lnTo>
                  <a:lnTo>
                    <a:pt x="1626" y="677"/>
                  </a:lnTo>
                  <a:lnTo>
                    <a:pt x="1620" y="683"/>
                  </a:lnTo>
                  <a:lnTo>
                    <a:pt x="1596" y="689"/>
                  </a:lnTo>
                  <a:lnTo>
                    <a:pt x="1572" y="689"/>
                  </a:lnTo>
                  <a:lnTo>
                    <a:pt x="1548" y="689"/>
                  </a:lnTo>
                  <a:lnTo>
                    <a:pt x="1542" y="689"/>
                  </a:lnTo>
                  <a:lnTo>
                    <a:pt x="1536" y="689"/>
                  </a:lnTo>
                  <a:lnTo>
                    <a:pt x="1518" y="683"/>
                  </a:lnTo>
                  <a:lnTo>
                    <a:pt x="1495" y="671"/>
                  </a:lnTo>
                  <a:lnTo>
                    <a:pt x="1465" y="629"/>
                  </a:lnTo>
                  <a:lnTo>
                    <a:pt x="1435" y="599"/>
                  </a:lnTo>
                  <a:lnTo>
                    <a:pt x="1405" y="581"/>
                  </a:lnTo>
                  <a:lnTo>
                    <a:pt x="1375" y="563"/>
                  </a:lnTo>
                  <a:lnTo>
                    <a:pt x="1333" y="587"/>
                  </a:lnTo>
                  <a:lnTo>
                    <a:pt x="1303" y="653"/>
                  </a:lnTo>
                  <a:lnTo>
                    <a:pt x="1261" y="665"/>
                  </a:lnTo>
                  <a:lnTo>
                    <a:pt x="1219" y="653"/>
                  </a:lnTo>
                  <a:lnTo>
                    <a:pt x="1184" y="671"/>
                  </a:lnTo>
                  <a:lnTo>
                    <a:pt x="1136" y="671"/>
                  </a:lnTo>
                  <a:lnTo>
                    <a:pt x="1106" y="671"/>
                  </a:lnTo>
                  <a:lnTo>
                    <a:pt x="1076" y="707"/>
                  </a:lnTo>
                  <a:lnTo>
                    <a:pt x="1016" y="731"/>
                  </a:lnTo>
                  <a:lnTo>
                    <a:pt x="944" y="761"/>
                  </a:lnTo>
                  <a:lnTo>
                    <a:pt x="921" y="773"/>
                  </a:lnTo>
                  <a:lnTo>
                    <a:pt x="867" y="773"/>
                  </a:lnTo>
                  <a:lnTo>
                    <a:pt x="813" y="743"/>
                  </a:lnTo>
                  <a:lnTo>
                    <a:pt x="783" y="719"/>
                  </a:lnTo>
                  <a:lnTo>
                    <a:pt x="741" y="713"/>
                  </a:lnTo>
                  <a:lnTo>
                    <a:pt x="693" y="701"/>
                  </a:lnTo>
                  <a:lnTo>
                    <a:pt x="628" y="701"/>
                  </a:lnTo>
                  <a:lnTo>
                    <a:pt x="616" y="701"/>
                  </a:lnTo>
                  <a:lnTo>
                    <a:pt x="598" y="695"/>
                  </a:lnTo>
                  <a:lnTo>
                    <a:pt x="580" y="695"/>
                  </a:lnTo>
                  <a:lnTo>
                    <a:pt x="568" y="695"/>
                  </a:lnTo>
                  <a:lnTo>
                    <a:pt x="568" y="695"/>
                  </a:lnTo>
                  <a:lnTo>
                    <a:pt x="562" y="701"/>
                  </a:lnTo>
                  <a:lnTo>
                    <a:pt x="556" y="701"/>
                  </a:lnTo>
                  <a:lnTo>
                    <a:pt x="556" y="701"/>
                  </a:lnTo>
                  <a:lnTo>
                    <a:pt x="556" y="701"/>
                  </a:lnTo>
                  <a:lnTo>
                    <a:pt x="550" y="707"/>
                  </a:lnTo>
                  <a:lnTo>
                    <a:pt x="544" y="713"/>
                  </a:lnTo>
                  <a:lnTo>
                    <a:pt x="520" y="731"/>
                  </a:lnTo>
                  <a:lnTo>
                    <a:pt x="496" y="749"/>
                  </a:lnTo>
                  <a:lnTo>
                    <a:pt x="460" y="785"/>
                  </a:lnTo>
                  <a:lnTo>
                    <a:pt x="454" y="791"/>
                  </a:lnTo>
                  <a:lnTo>
                    <a:pt x="436" y="809"/>
                  </a:lnTo>
                  <a:lnTo>
                    <a:pt x="424" y="815"/>
                  </a:lnTo>
                  <a:lnTo>
                    <a:pt x="418" y="821"/>
                  </a:lnTo>
                  <a:lnTo>
                    <a:pt x="412" y="821"/>
                  </a:lnTo>
                  <a:lnTo>
                    <a:pt x="406" y="821"/>
                  </a:lnTo>
                  <a:lnTo>
                    <a:pt x="400" y="821"/>
                  </a:lnTo>
                  <a:lnTo>
                    <a:pt x="394" y="821"/>
                  </a:lnTo>
                  <a:lnTo>
                    <a:pt x="388" y="821"/>
                  </a:lnTo>
                  <a:lnTo>
                    <a:pt x="382" y="821"/>
                  </a:lnTo>
                  <a:lnTo>
                    <a:pt x="370" y="821"/>
                  </a:lnTo>
                  <a:lnTo>
                    <a:pt x="358" y="821"/>
                  </a:lnTo>
                  <a:lnTo>
                    <a:pt x="352" y="821"/>
                  </a:lnTo>
                  <a:lnTo>
                    <a:pt x="335" y="827"/>
                  </a:lnTo>
                  <a:lnTo>
                    <a:pt x="329" y="827"/>
                  </a:lnTo>
                  <a:lnTo>
                    <a:pt x="233" y="839"/>
                  </a:lnTo>
                  <a:lnTo>
                    <a:pt x="227" y="845"/>
                  </a:lnTo>
                  <a:lnTo>
                    <a:pt x="209" y="851"/>
                  </a:lnTo>
                  <a:lnTo>
                    <a:pt x="197" y="851"/>
                  </a:lnTo>
                  <a:lnTo>
                    <a:pt x="185" y="857"/>
                  </a:lnTo>
                  <a:lnTo>
                    <a:pt x="179" y="857"/>
                  </a:lnTo>
                  <a:lnTo>
                    <a:pt x="173" y="857"/>
                  </a:lnTo>
                  <a:lnTo>
                    <a:pt x="167" y="857"/>
                  </a:lnTo>
                  <a:lnTo>
                    <a:pt x="149" y="851"/>
                  </a:lnTo>
                  <a:lnTo>
                    <a:pt x="137" y="851"/>
                  </a:lnTo>
                  <a:lnTo>
                    <a:pt x="125" y="851"/>
                  </a:lnTo>
                  <a:lnTo>
                    <a:pt x="119" y="857"/>
                  </a:lnTo>
                  <a:lnTo>
                    <a:pt x="113" y="857"/>
                  </a:lnTo>
                  <a:lnTo>
                    <a:pt x="107" y="857"/>
                  </a:lnTo>
                  <a:lnTo>
                    <a:pt x="107" y="857"/>
                  </a:lnTo>
                  <a:lnTo>
                    <a:pt x="101" y="863"/>
                  </a:lnTo>
                  <a:lnTo>
                    <a:pt x="101" y="863"/>
                  </a:lnTo>
                  <a:lnTo>
                    <a:pt x="101" y="869"/>
                  </a:lnTo>
                  <a:lnTo>
                    <a:pt x="101" y="875"/>
                  </a:lnTo>
                  <a:lnTo>
                    <a:pt x="95" y="875"/>
                  </a:lnTo>
                  <a:lnTo>
                    <a:pt x="95" y="881"/>
                  </a:lnTo>
                  <a:lnTo>
                    <a:pt x="89" y="881"/>
                  </a:lnTo>
                  <a:lnTo>
                    <a:pt x="83" y="887"/>
                  </a:lnTo>
                  <a:lnTo>
                    <a:pt x="77" y="887"/>
                  </a:lnTo>
                  <a:lnTo>
                    <a:pt x="60" y="893"/>
                  </a:lnTo>
                  <a:lnTo>
                    <a:pt x="54" y="899"/>
                  </a:lnTo>
                  <a:lnTo>
                    <a:pt x="48" y="899"/>
                  </a:lnTo>
                  <a:lnTo>
                    <a:pt x="48" y="905"/>
                  </a:lnTo>
                  <a:lnTo>
                    <a:pt x="0" y="953"/>
                  </a:lnTo>
                  <a:lnTo>
                    <a:pt x="2780" y="953"/>
                  </a:lnTo>
                  <a:lnTo>
                    <a:pt x="2780" y="24"/>
                  </a:lnTo>
                  <a:lnTo>
                    <a:pt x="2780" y="24"/>
                  </a:lnTo>
                  <a:lnTo>
                    <a:pt x="2780" y="24"/>
                  </a:lnTo>
                </a:path>
              </a:pathLst>
            </a:custGeom>
            <a:gradFill rotWithShape="0">
              <a:gsLst>
                <a:gs pos="0">
                  <a:schemeClr val="bg1"/>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324" name="Freeform 4"/>
            <p:cNvSpPr/>
            <p:nvPr/>
          </p:nvSpPr>
          <p:spPr bwMode="ltGray">
            <a:xfrm>
              <a:off x="4602" y="4014"/>
              <a:ext cx="12" cy="18"/>
            </a:xfrm>
            <a:custGeom>
              <a:avLst/>
              <a:gdLst/>
              <a:ahLst/>
              <a:cxnLst>
                <a:cxn ang="0">
                  <a:pos x="12" y="18"/>
                </a:cxn>
                <a:cxn ang="0">
                  <a:pos x="12" y="12"/>
                </a:cxn>
                <a:cxn ang="0">
                  <a:pos x="6" y="6"/>
                </a:cxn>
                <a:cxn ang="0">
                  <a:pos x="6" y="6"/>
                </a:cxn>
                <a:cxn ang="0">
                  <a:pos x="0" y="0"/>
                </a:cxn>
                <a:cxn ang="0">
                  <a:pos x="12" y="18"/>
                </a:cxn>
                <a:cxn ang="0">
                  <a:pos x="12" y="18"/>
                </a:cxn>
                <a:cxn ang="0">
                  <a:pos x="12" y="18"/>
                </a:cxn>
              </a:cxnLst>
              <a:rect l="0" t="0" r="r" b="b"/>
              <a:pathLst>
                <a:path w="12" h="18">
                  <a:moveTo>
                    <a:pt x="12" y="18"/>
                  </a:moveTo>
                  <a:lnTo>
                    <a:pt x="12" y="12"/>
                  </a:lnTo>
                  <a:lnTo>
                    <a:pt x="6" y="6"/>
                  </a:lnTo>
                  <a:lnTo>
                    <a:pt x="6" y="6"/>
                  </a:lnTo>
                  <a:lnTo>
                    <a:pt x="0" y="0"/>
                  </a:lnTo>
                  <a:lnTo>
                    <a:pt x="12" y="18"/>
                  </a:lnTo>
                  <a:lnTo>
                    <a:pt x="12" y="18"/>
                  </a:lnTo>
                  <a:lnTo>
                    <a:pt x="12" y="18"/>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325" name="Freeform 5"/>
            <p:cNvSpPr/>
            <p:nvPr/>
          </p:nvSpPr>
          <p:spPr bwMode="ltGray">
            <a:xfrm>
              <a:off x="4596" y="3996"/>
              <a:ext cx="6" cy="18"/>
            </a:xfrm>
            <a:custGeom>
              <a:avLst/>
              <a:gdLst/>
              <a:ahLst/>
              <a:cxnLst>
                <a:cxn ang="0">
                  <a:pos x="0" y="12"/>
                </a:cxn>
                <a:cxn ang="0">
                  <a:pos x="6" y="18"/>
                </a:cxn>
                <a:cxn ang="0">
                  <a:pos x="0" y="0"/>
                </a:cxn>
                <a:cxn ang="0">
                  <a:pos x="0" y="12"/>
                </a:cxn>
                <a:cxn ang="0">
                  <a:pos x="0" y="12"/>
                </a:cxn>
                <a:cxn ang="0">
                  <a:pos x="0" y="12"/>
                </a:cxn>
              </a:cxnLst>
              <a:rect l="0" t="0" r="r" b="b"/>
              <a:pathLst>
                <a:path w="6" h="18">
                  <a:moveTo>
                    <a:pt x="0" y="12"/>
                  </a:moveTo>
                  <a:lnTo>
                    <a:pt x="6" y="18"/>
                  </a:lnTo>
                  <a:lnTo>
                    <a:pt x="0" y="0"/>
                  </a:lnTo>
                  <a:lnTo>
                    <a:pt x="0" y="12"/>
                  </a:lnTo>
                  <a:lnTo>
                    <a:pt x="0" y="12"/>
                  </a:lnTo>
                  <a:lnTo>
                    <a:pt x="0" y="12"/>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326" name="Freeform 6"/>
            <p:cNvSpPr/>
            <p:nvPr/>
          </p:nvSpPr>
          <p:spPr bwMode="ltGray">
            <a:xfrm>
              <a:off x="5180" y="3577"/>
              <a:ext cx="304" cy="741"/>
            </a:xfrm>
            <a:custGeom>
              <a:avLst/>
              <a:gdLst/>
              <a:ahLst/>
              <a:cxnLst>
                <a:cxn ang="0">
                  <a:pos x="280" y="42"/>
                </a:cxn>
                <a:cxn ang="0">
                  <a:pos x="274" y="42"/>
                </a:cxn>
                <a:cxn ang="0">
                  <a:pos x="268" y="42"/>
                </a:cxn>
                <a:cxn ang="0">
                  <a:pos x="256" y="42"/>
                </a:cxn>
                <a:cxn ang="0">
                  <a:pos x="238" y="48"/>
                </a:cxn>
                <a:cxn ang="0">
                  <a:pos x="214" y="12"/>
                </a:cxn>
                <a:cxn ang="0">
                  <a:pos x="196" y="0"/>
                </a:cxn>
                <a:cxn ang="0">
                  <a:pos x="196" y="0"/>
                </a:cxn>
                <a:cxn ang="0">
                  <a:pos x="164" y="167"/>
                </a:cxn>
                <a:cxn ang="0">
                  <a:pos x="144" y="217"/>
                </a:cxn>
                <a:cxn ang="0">
                  <a:pos x="110" y="281"/>
                </a:cxn>
                <a:cxn ang="0">
                  <a:pos x="96" y="327"/>
                </a:cxn>
                <a:cxn ang="0">
                  <a:pos x="124" y="405"/>
                </a:cxn>
                <a:cxn ang="0">
                  <a:pos x="100" y="463"/>
                </a:cxn>
                <a:cxn ang="0">
                  <a:pos x="68" y="503"/>
                </a:cxn>
                <a:cxn ang="0">
                  <a:pos x="30" y="539"/>
                </a:cxn>
                <a:cxn ang="0">
                  <a:pos x="24" y="613"/>
                </a:cxn>
                <a:cxn ang="0">
                  <a:pos x="0" y="741"/>
                </a:cxn>
                <a:cxn ang="0">
                  <a:pos x="202" y="741"/>
                </a:cxn>
                <a:cxn ang="0">
                  <a:pos x="180" y="639"/>
                </a:cxn>
                <a:cxn ang="0">
                  <a:pos x="192" y="589"/>
                </a:cxn>
                <a:cxn ang="0">
                  <a:pos x="178" y="539"/>
                </a:cxn>
                <a:cxn ang="0">
                  <a:pos x="190" y="499"/>
                </a:cxn>
                <a:cxn ang="0">
                  <a:pos x="184" y="465"/>
                </a:cxn>
                <a:cxn ang="0">
                  <a:pos x="192" y="391"/>
                </a:cxn>
                <a:cxn ang="0">
                  <a:pos x="216" y="313"/>
                </a:cxn>
                <a:cxn ang="0">
                  <a:pos x="238" y="249"/>
                </a:cxn>
                <a:cxn ang="0">
                  <a:pos x="268" y="185"/>
                </a:cxn>
                <a:cxn ang="0">
                  <a:pos x="284" y="159"/>
                </a:cxn>
                <a:cxn ang="0">
                  <a:pos x="304" y="12"/>
                </a:cxn>
                <a:cxn ang="0">
                  <a:pos x="298" y="24"/>
                </a:cxn>
                <a:cxn ang="0">
                  <a:pos x="292" y="30"/>
                </a:cxn>
                <a:cxn ang="0">
                  <a:pos x="292" y="36"/>
                </a:cxn>
                <a:cxn ang="0">
                  <a:pos x="286" y="36"/>
                </a:cxn>
                <a:cxn ang="0">
                  <a:pos x="286" y="42"/>
                </a:cxn>
                <a:cxn ang="0">
                  <a:pos x="280" y="42"/>
                </a:cxn>
                <a:cxn ang="0">
                  <a:pos x="280" y="42"/>
                </a:cxn>
                <a:cxn ang="0">
                  <a:pos x="280" y="42"/>
                </a:cxn>
              </a:cxnLst>
              <a:rect l="0" t="0" r="r" b="b"/>
              <a:pathLst>
                <a:path w="304" h="741">
                  <a:moveTo>
                    <a:pt x="280" y="42"/>
                  </a:moveTo>
                  <a:lnTo>
                    <a:pt x="274" y="42"/>
                  </a:lnTo>
                  <a:lnTo>
                    <a:pt x="268" y="42"/>
                  </a:lnTo>
                  <a:lnTo>
                    <a:pt x="256" y="42"/>
                  </a:lnTo>
                  <a:lnTo>
                    <a:pt x="238" y="48"/>
                  </a:lnTo>
                  <a:lnTo>
                    <a:pt x="214" y="12"/>
                  </a:lnTo>
                  <a:lnTo>
                    <a:pt x="196" y="0"/>
                  </a:lnTo>
                  <a:lnTo>
                    <a:pt x="196" y="0"/>
                  </a:lnTo>
                  <a:lnTo>
                    <a:pt x="164" y="167"/>
                  </a:lnTo>
                  <a:lnTo>
                    <a:pt x="144" y="217"/>
                  </a:lnTo>
                  <a:lnTo>
                    <a:pt x="110" y="281"/>
                  </a:lnTo>
                  <a:lnTo>
                    <a:pt x="96" y="327"/>
                  </a:lnTo>
                  <a:lnTo>
                    <a:pt x="124" y="405"/>
                  </a:lnTo>
                  <a:lnTo>
                    <a:pt x="100" y="463"/>
                  </a:lnTo>
                  <a:lnTo>
                    <a:pt x="68" y="503"/>
                  </a:lnTo>
                  <a:lnTo>
                    <a:pt x="30" y="539"/>
                  </a:lnTo>
                  <a:lnTo>
                    <a:pt x="24" y="613"/>
                  </a:lnTo>
                  <a:lnTo>
                    <a:pt x="0" y="741"/>
                  </a:lnTo>
                  <a:lnTo>
                    <a:pt x="202" y="741"/>
                  </a:lnTo>
                  <a:lnTo>
                    <a:pt x="180" y="639"/>
                  </a:lnTo>
                  <a:lnTo>
                    <a:pt x="192" y="589"/>
                  </a:lnTo>
                  <a:lnTo>
                    <a:pt x="178" y="539"/>
                  </a:lnTo>
                  <a:lnTo>
                    <a:pt x="190" y="499"/>
                  </a:lnTo>
                  <a:lnTo>
                    <a:pt x="184" y="465"/>
                  </a:lnTo>
                  <a:lnTo>
                    <a:pt x="192" y="391"/>
                  </a:lnTo>
                  <a:lnTo>
                    <a:pt x="216" y="313"/>
                  </a:lnTo>
                  <a:lnTo>
                    <a:pt x="238" y="249"/>
                  </a:lnTo>
                  <a:lnTo>
                    <a:pt x="268" y="185"/>
                  </a:lnTo>
                  <a:lnTo>
                    <a:pt x="284" y="159"/>
                  </a:lnTo>
                  <a:lnTo>
                    <a:pt x="304" y="12"/>
                  </a:lnTo>
                  <a:lnTo>
                    <a:pt x="298" y="24"/>
                  </a:lnTo>
                  <a:lnTo>
                    <a:pt x="292" y="30"/>
                  </a:lnTo>
                  <a:lnTo>
                    <a:pt x="292" y="36"/>
                  </a:lnTo>
                  <a:lnTo>
                    <a:pt x="286" y="36"/>
                  </a:lnTo>
                  <a:lnTo>
                    <a:pt x="286" y="42"/>
                  </a:lnTo>
                  <a:lnTo>
                    <a:pt x="280" y="42"/>
                  </a:lnTo>
                  <a:lnTo>
                    <a:pt x="280" y="42"/>
                  </a:lnTo>
                  <a:lnTo>
                    <a:pt x="280" y="42"/>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327" name="Freeform 7"/>
            <p:cNvSpPr/>
            <p:nvPr/>
          </p:nvSpPr>
          <p:spPr bwMode="ltGray">
            <a:xfrm>
              <a:off x="4918" y="3553"/>
              <a:ext cx="314" cy="767"/>
            </a:xfrm>
            <a:custGeom>
              <a:avLst/>
              <a:gdLst/>
              <a:ahLst/>
              <a:cxnLst>
                <a:cxn ang="0">
                  <a:pos x="284" y="6"/>
                </a:cxn>
                <a:cxn ang="0">
                  <a:pos x="278" y="6"/>
                </a:cxn>
                <a:cxn ang="0">
                  <a:pos x="272" y="12"/>
                </a:cxn>
                <a:cxn ang="0">
                  <a:pos x="254" y="18"/>
                </a:cxn>
                <a:cxn ang="0">
                  <a:pos x="230" y="24"/>
                </a:cxn>
                <a:cxn ang="0">
                  <a:pos x="206" y="42"/>
                </a:cxn>
                <a:cxn ang="0">
                  <a:pos x="188" y="48"/>
                </a:cxn>
                <a:cxn ang="0">
                  <a:pos x="176" y="54"/>
                </a:cxn>
                <a:cxn ang="0">
                  <a:pos x="170" y="54"/>
                </a:cxn>
                <a:cxn ang="0">
                  <a:pos x="150" y="169"/>
                </a:cxn>
                <a:cxn ang="0">
                  <a:pos x="110" y="225"/>
                </a:cxn>
                <a:cxn ang="0">
                  <a:pos x="54" y="383"/>
                </a:cxn>
                <a:cxn ang="0">
                  <a:pos x="82" y="555"/>
                </a:cxn>
                <a:cxn ang="0">
                  <a:pos x="40" y="679"/>
                </a:cxn>
                <a:cxn ang="0">
                  <a:pos x="0" y="767"/>
                </a:cxn>
                <a:cxn ang="0">
                  <a:pos x="108" y="767"/>
                </a:cxn>
                <a:cxn ang="0">
                  <a:pos x="120" y="611"/>
                </a:cxn>
                <a:cxn ang="0">
                  <a:pos x="148" y="499"/>
                </a:cxn>
                <a:cxn ang="0">
                  <a:pos x="160" y="367"/>
                </a:cxn>
                <a:cxn ang="0">
                  <a:pos x="218" y="327"/>
                </a:cxn>
                <a:cxn ang="0">
                  <a:pos x="238" y="221"/>
                </a:cxn>
                <a:cxn ang="0">
                  <a:pos x="296" y="135"/>
                </a:cxn>
                <a:cxn ang="0">
                  <a:pos x="314" y="0"/>
                </a:cxn>
                <a:cxn ang="0">
                  <a:pos x="302" y="0"/>
                </a:cxn>
                <a:cxn ang="0">
                  <a:pos x="296" y="0"/>
                </a:cxn>
                <a:cxn ang="0">
                  <a:pos x="290" y="0"/>
                </a:cxn>
                <a:cxn ang="0">
                  <a:pos x="284" y="6"/>
                </a:cxn>
                <a:cxn ang="0">
                  <a:pos x="284" y="6"/>
                </a:cxn>
                <a:cxn ang="0">
                  <a:pos x="284" y="6"/>
                </a:cxn>
                <a:cxn ang="0">
                  <a:pos x="284" y="6"/>
                </a:cxn>
              </a:cxnLst>
              <a:rect l="0" t="0" r="r" b="b"/>
              <a:pathLst>
                <a:path w="314" h="767">
                  <a:moveTo>
                    <a:pt x="284" y="6"/>
                  </a:moveTo>
                  <a:lnTo>
                    <a:pt x="278" y="6"/>
                  </a:lnTo>
                  <a:lnTo>
                    <a:pt x="272" y="12"/>
                  </a:lnTo>
                  <a:lnTo>
                    <a:pt x="254" y="18"/>
                  </a:lnTo>
                  <a:lnTo>
                    <a:pt x="230" y="24"/>
                  </a:lnTo>
                  <a:lnTo>
                    <a:pt x="206" y="42"/>
                  </a:lnTo>
                  <a:lnTo>
                    <a:pt x="188" y="48"/>
                  </a:lnTo>
                  <a:lnTo>
                    <a:pt x="176" y="54"/>
                  </a:lnTo>
                  <a:lnTo>
                    <a:pt x="170" y="54"/>
                  </a:lnTo>
                  <a:lnTo>
                    <a:pt x="150" y="169"/>
                  </a:lnTo>
                  <a:lnTo>
                    <a:pt x="110" y="225"/>
                  </a:lnTo>
                  <a:lnTo>
                    <a:pt x="54" y="383"/>
                  </a:lnTo>
                  <a:lnTo>
                    <a:pt x="82" y="555"/>
                  </a:lnTo>
                  <a:lnTo>
                    <a:pt x="40" y="679"/>
                  </a:lnTo>
                  <a:lnTo>
                    <a:pt x="0" y="767"/>
                  </a:lnTo>
                  <a:lnTo>
                    <a:pt x="108" y="767"/>
                  </a:lnTo>
                  <a:lnTo>
                    <a:pt x="120" y="611"/>
                  </a:lnTo>
                  <a:lnTo>
                    <a:pt x="148" y="499"/>
                  </a:lnTo>
                  <a:lnTo>
                    <a:pt x="160" y="367"/>
                  </a:lnTo>
                  <a:lnTo>
                    <a:pt x="218" y="327"/>
                  </a:lnTo>
                  <a:lnTo>
                    <a:pt x="238" y="221"/>
                  </a:lnTo>
                  <a:lnTo>
                    <a:pt x="296" y="135"/>
                  </a:lnTo>
                  <a:lnTo>
                    <a:pt x="314" y="0"/>
                  </a:lnTo>
                  <a:lnTo>
                    <a:pt x="302" y="0"/>
                  </a:lnTo>
                  <a:lnTo>
                    <a:pt x="296" y="0"/>
                  </a:lnTo>
                  <a:lnTo>
                    <a:pt x="290" y="0"/>
                  </a:lnTo>
                  <a:lnTo>
                    <a:pt x="284" y="6"/>
                  </a:lnTo>
                  <a:lnTo>
                    <a:pt x="284" y="6"/>
                  </a:lnTo>
                  <a:lnTo>
                    <a:pt x="284" y="6"/>
                  </a:lnTo>
                  <a:lnTo>
                    <a:pt x="284" y="6"/>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328" name="Freeform 8"/>
            <p:cNvSpPr/>
            <p:nvPr/>
          </p:nvSpPr>
          <p:spPr bwMode="ltGray">
            <a:xfrm>
              <a:off x="4700" y="3697"/>
              <a:ext cx="275" cy="623"/>
            </a:xfrm>
            <a:custGeom>
              <a:avLst/>
              <a:gdLst/>
              <a:ahLst/>
              <a:cxnLst>
                <a:cxn ang="0">
                  <a:pos x="257" y="12"/>
                </a:cxn>
                <a:cxn ang="0">
                  <a:pos x="239" y="6"/>
                </a:cxn>
                <a:cxn ang="0">
                  <a:pos x="203" y="6"/>
                </a:cxn>
                <a:cxn ang="0">
                  <a:pos x="203" y="6"/>
                </a:cxn>
                <a:cxn ang="0">
                  <a:pos x="197" y="6"/>
                </a:cxn>
                <a:cxn ang="0">
                  <a:pos x="185" y="0"/>
                </a:cxn>
                <a:cxn ang="0">
                  <a:pos x="173" y="0"/>
                </a:cxn>
                <a:cxn ang="0">
                  <a:pos x="166" y="0"/>
                </a:cxn>
                <a:cxn ang="0">
                  <a:pos x="160" y="0"/>
                </a:cxn>
                <a:cxn ang="0">
                  <a:pos x="144" y="117"/>
                </a:cxn>
                <a:cxn ang="0">
                  <a:pos x="128" y="185"/>
                </a:cxn>
                <a:cxn ang="0">
                  <a:pos x="58" y="299"/>
                </a:cxn>
                <a:cxn ang="0">
                  <a:pos x="54" y="441"/>
                </a:cxn>
                <a:cxn ang="0">
                  <a:pos x="24" y="523"/>
                </a:cxn>
                <a:cxn ang="0">
                  <a:pos x="0" y="623"/>
                </a:cxn>
                <a:cxn ang="0">
                  <a:pos x="78" y="623"/>
                </a:cxn>
                <a:cxn ang="0">
                  <a:pos x="92" y="555"/>
                </a:cxn>
                <a:cxn ang="0">
                  <a:pos x="134" y="447"/>
                </a:cxn>
                <a:cxn ang="0">
                  <a:pos x="158" y="315"/>
                </a:cxn>
                <a:cxn ang="0">
                  <a:pos x="184" y="257"/>
                </a:cxn>
                <a:cxn ang="0">
                  <a:pos x="216" y="211"/>
                </a:cxn>
                <a:cxn ang="0">
                  <a:pos x="222" y="145"/>
                </a:cxn>
                <a:cxn ang="0">
                  <a:pos x="240" y="111"/>
                </a:cxn>
                <a:cxn ang="0">
                  <a:pos x="262" y="79"/>
                </a:cxn>
                <a:cxn ang="0">
                  <a:pos x="275" y="6"/>
                </a:cxn>
                <a:cxn ang="0">
                  <a:pos x="263" y="12"/>
                </a:cxn>
                <a:cxn ang="0">
                  <a:pos x="257" y="12"/>
                </a:cxn>
                <a:cxn ang="0">
                  <a:pos x="257" y="12"/>
                </a:cxn>
                <a:cxn ang="0">
                  <a:pos x="257" y="12"/>
                </a:cxn>
              </a:cxnLst>
              <a:rect l="0" t="0" r="r" b="b"/>
              <a:pathLst>
                <a:path w="275" h="623">
                  <a:moveTo>
                    <a:pt x="257" y="12"/>
                  </a:moveTo>
                  <a:lnTo>
                    <a:pt x="239" y="6"/>
                  </a:lnTo>
                  <a:lnTo>
                    <a:pt x="203" y="6"/>
                  </a:lnTo>
                  <a:lnTo>
                    <a:pt x="203" y="6"/>
                  </a:lnTo>
                  <a:lnTo>
                    <a:pt x="197" y="6"/>
                  </a:lnTo>
                  <a:lnTo>
                    <a:pt x="185" y="0"/>
                  </a:lnTo>
                  <a:lnTo>
                    <a:pt x="173" y="0"/>
                  </a:lnTo>
                  <a:lnTo>
                    <a:pt x="166" y="0"/>
                  </a:lnTo>
                  <a:lnTo>
                    <a:pt x="160" y="0"/>
                  </a:lnTo>
                  <a:lnTo>
                    <a:pt x="144" y="117"/>
                  </a:lnTo>
                  <a:lnTo>
                    <a:pt x="128" y="185"/>
                  </a:lnTo>
                  <a:lnTo>
                    <a:pt x="58" y="299"/>
                  </a:lnTo>
                  <a:lnTo>
                    <a:pt x="54" y="441"/>
                  </a:lnTo>
                  <a:lnTo>
                    <a:pt x="24" y="523"/>
                  </a:lnTo>
                  <a:lnTo>
                    <a:pt x="0" y="623"/>
                  </a:lnTo>
                  <a:lnTo>
                    <a:pt x="78" y="623"/>
                  </a:lnTo>
                  <a:lnTo>
                    <a:pt x="92" y="555"/>
                  </a:lnTo>
                  <a:lnTo>
                    <a:pt x="134" y="447"/>
                  </a:lnTo>
                  <a:lnTo>
                    <a:pt x="158" y="315"/>
                  </a:lnTo>
                  <a:lnTo>
                    <a:pt x="184" y="257"/>
                  </a:lnTo>
                  <a:lnTo>
                    <a:pt x="216" y="211"/>
                  </a:lnTo>
                  <a:lnTo>
                    <a:pt x="222" y="145"/>
                  </a:lnTo>
                  <a:lnTo>
                    <a:pt x="240" y="111"/>
                  </a:lnTo>
                  <a:lnTo>
                    <a:pt x="262" y="79"/>
                  </a:lnTo>
                  <a:lnTo>
                    <a:pt x="275" y="6"/>
                  </a:lnTo>
                  <a:lnTo>
                    <a:pt x="263" y="12"/>
                  </a:lnTo>
                  <a:lnTo>
                    <a:pt x="257" y="12"/>
                  </a:lnTo>
                  <a:lnTo>
                    <a:pt x="257" y="12"/>
                  </a:lnTo>
                  <a:lnTo>
                    <a:pt x="257" y="12"/>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329" name="Freeform 9"/>
            <p:cNvSpPr/>
            <p:nvPr/>
          </p:nvSpPr>
          <p:spPr bwMode="ltGray">
            <a:xfrm>
              <a:off x="4522" y="3709"/>
              <a:ext cx="213" cy="611"/>
            </a:xfrm>
            <a:custGeom>
              <a:avLst/>
              <a:gdLst/>
              <a:ahLst/>
              <a:cxnLst>
                <a:cxn ang="0">
                  <a:pos x="171" y="12"/>
                </a:cxn>
                <a:cxn ang="0">
                  <a:pos x="159" y="24"/>
                </a:cxn>
                <a:cxn ang="0">
                  <a:pos x="153" y="36"/>
                </a:cxn>
                <a:cxn ang="0">
                  <a:pos x="128" y="60"/>
                </a:cxn>
                <a:cxn ang="0">
                  <a:pos x="110" y="83"/>
                </a:cxn>
                <a:cxn ang="0">
                  <a:pos x="86" y="119"/>
                </a:cxn>
                <a:cxn ang="0">
                  <a:pos x="68" y="167"/>
                </a:cxn>
                <a:cxn ang="0">
                  <a:pos x="68" y="221"/>
                </a:cxn>
                <a:cxn ang="0">
                  <a:pos x="68" y="227"/>
                </a:cxn>
                <a:cxn ang="0">
                  <a:pos x="68" y="233"/>
                </a:cxn>
                <a:cxn ang="0">
                  <a:pos x="68" y="239"/>
                </a:cxn>
                <a:cxn ang="0">
                  <a:pos x="68" y="245"/>
                </a:cxn>
                <a:cxn ang="0">
                  <a:pos x="68" y="251"/>
                </a:cxn>
                <a:cxn ang="0">
                  <a:pos x="68" y="251"/>
                </a:cxn>
                <a:cxn ang="0">
                  <a:pos x="68" y="257"/>
                </a:cxn>
                <a:cxn ang="0">
                  <a:pos x="68" y="269"/>
                </a:cxn>
                <a:cxn ang="0">
                  <a:pos x="74" y="287"/>
                </a:cxn>
                <a:cxn ang="0">
                  <a:pos x="80" y="305"/>
                </a:cxn>
                <a:cxn ang="0">
                  <a:pos x="86" y="311"/>
                </a:cxn>
                <a:cxn ang="0">
                  <a:pos x="86" y="311"/>
                </a:cxn>
                <a:cxn ang="0">
                  <a:pos x="92" y="317"/>
                </a:cxn>
                <a:cxn ang="0">
                  <a:pos x="92" y="323"/>
                </a:cxn>
                <a:cxn ang="0">
                  <a:pos x="92" y="323"/>
                </a:cxn>
                <a:cxn ang="0">
                  <a:pos x="24" y="437"/>
                </a:cxn>
                <a:cxn ang="0">
                  <a:pos x="18" y="471"/>
                </a:cxn>
                <a:cxn ang="0">
                  <a:pos x="0" y="547"/>
                </a:cxn>
                <a:cxn ang="0">
                  <a:pos x="50" y="611"/>
                </a:cxn>
                <a:cxn ang="0">
                  <a:pos x="114" y="611"/>
                </a:cxn>
                <a:cxn ang="0">
                  <a:pos x="104" y="555"/>
                </a:cxn>
                <a:cxn ang="0">
                  <a:pos x="120" y="515"/>
                </a:cxn>
                <a:cxn ang="0">
                  <a:pos x="150" y="449"/>
                </a:cxn>
                <a:cxn ang="0">
                  <a:pos x="166" y="377"/>
                </a:cxn>
                <a:cxn ang="0">
                  <a:pos x="156" y="295"/>
                </a:cxn>
                <a:cxn ang="0">
                  <a:pos x="170" y="203"/>
                </a:cxn>
                <a:cxn ang="0">
                  <a:pos x="212" y="95"/>
                </a:cxn>
                <a:cxn ang="0">
                  <a:pos x="213" y="0"/>
                </a:cxn>
                <a:cxn ang="0">
                  <a:pos x="207" y="0"/>
                </a:cxn>
                <a:cxn ang="0">
                  <a:pos x="201" y="0"/>
                </a:cxn>
                <a:cxn ang="0">
                  <a:pos x="195" y="0"/>
                </a:cxn>
                <a:cxn ang="0">
                  <a:pos x="189" y="0"/>
                </a:cxn>
                <a:cxn ang="0">
                  <a:pos x="183" y="6"/>
                </a:cxn>
                <a:cxn ang="0">
                  <a:pos x="177" y="6"/>
                </a:cxn>
                <a:cxn ang="0">
                  <a:pos x="171" y="12"/>
                </a:cxn>
                <a:cxn ang="0">
                  <a:pos x="171" y="12"/>
                </a:cxn>
                <a:cxn ang="0">
                  <a:pos x="171" y="12"/>
                </a:cxn>
              </a:cxnLst>
              <a:rect l="0" t="0" r="r" b="b"/>
              <a:pathLst>
                <a:path w="213" h="611">
                  <a:moveTo>
                    <a:pt x="171" y="12"/>
                  </a:moveTo>
                  <a:lnTo>
                    <a:pt x="159" y="24"/>
                  </a:lnTo>
                  <a:lnTo>
                    <a:pt x="153" y="36"/>
                  </a:lnTo>
                  <a:lnTo>
                    <a:pt x="128" y="60"/>
                  </a:lnTo>
                  <a:lnTo>
                    <a:pt x="110" y="83"/>
                  </a:lnTo>
                  <a:lnTo>
                    <a:pt x="86" y="119"/>
                  </a:lnTo>
                  <a:lnTo>
                    <a:pt x="68" y="167"/>
                  </a:lnTo>
                  <a:lnTo>
                    <a:pt x="68" y="221"/>
                  </a:lnTo>
                  <a:lnTo>
                    <a:pt x="68" y="227"/>
                  </a:lnTo>
                  <a:lnTo>
                    <a:pt x="68" y="233"/>
                  </a:lnTo>
                  <a:lnTo>
                    <a:pt x="68" y="239"/>
                  </a:lnTo>
                  <a:lnTo>
                    <a:pt x="68" y="245"/>
                  </a:lnTo>
                  <a:lnTo>
                    <a:pt x="68" y="251"/>
                  </a:lnTo>
                  <a:lnTo>
                    <a:pt x="68" y="251"/>
                  </a:lnTo>
                  <a:lnTo>
                    <a:pt x="68" y="257"/>
                  </a:lnTo>
                  <a:lnTo>
                    <a:pt x="68" y="269"/>
                  </a:lnTo>
                  <a:lnTo>
                    <a:pt x="74" y="287"/>
                  </a:lnTo>
                  <a:lnTo>
                    <a:pt x="80" y="305"/>
                  </a:lnTo>
                  <a:lnTo>
                    <a:pt x="86" y="311"/>
                  </a:lnTo>
                  <a:lnTo>
                    <a:pt x="86" y="311"/>
                  </a:lnTo>
                  <a:lnTo>
                    <a:pt x="92" y="317"/>
                  </a:lnTo>
                  <a:lnTo>
                    <a:pt x="92" y="323"/>
                  </a:lnTo>
                  <a:lnTo>
                    <a:pt x="92" y="323"/>
                  </a:lnTo>
                  <a:lnTo>
                    <a:pt x="24" y="437"/>
                  </a:lnTo>
                  <a:lnTo>
                    <a:pt x="18" y="471"/>
                  </a:lnTo>
                  <a:lnTo>
                    <a:pt x="0" y="547"/>
                  </a:lnTo>
                  <a:lnTo>
                    <a:pt x="50" y="611"/>
                  </a:lnTo>
                  <a:lnTo>
                    <a:pt x="114" y="611"/>
                  </a:lnTo>
                  <a:lnTo>
                    <a:pt x="104" y="555"/>
                  </a:lnTo>
                  <a:lnTo>
                    <a:pt x="120" y="515"/>
                  </a:lnTo>
                  <a:lnTo>
                    <a:pt x="150" y="449"/>
                  </a:lnTo>
                  <a:lnTo>
                    <a:pt x="166" y="377"/>
                  </a:lnTo>
                  <a:lnTo>
                    <a:pt x="156" y="295"/>
                  </a:lnTo>
                  <a:lnTo>
                    <a:pt x="170" y="203"/>
                  </a:lnTo>
                  <a:lnTo>
                    <a:pt x="212" y="95"/>
                  </a:lnTo>
                  <a:lnTo>
                    <a:pt x="213" y="0"/>
                  </a:lnTo>
                  <a:lnTo>
                    <a:pt x="207" y="0"/>
                  </a:lnTo>
                  <a:lnTo>
                    <a:pt x="201" y="0"/>
                  </a:lnTo>
                  <a:lnTo>
                    <a:pt x="195" y="0"/>
                  </a:lnTo>
                  <a:lnTo>
                    <a:pt x="189" y="0"/>
                  </a:lnTo>
                  <a:lnTo>
                    <a:pt x="183" y="6"/>
                  </a:lnTo>
                  <a:lnTo>
                    <a:pt x="177" y="6"/>
                  </a:lnTo>
                  <a:lnTo>
                    <a:pt x="171" y="12"/>
                  </a:lnTo>
                  <a:lnTo>
                    <a:pt x="171" y="12"/>
                  </a:lnTo>
                  <a:lnTo>
                    <a:pt x="171" y="12"/>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330" name="Freeform 10"/>
            <p:cNvSpPr/>
            <p:nvPr/>
          </p:nvSpPr>
          <p:spPr bwMode="ltGray">
            <a:xfrm>
              <a:off x="4292" y="3936"/>
              <a:ext cx="167" cy="384"/>
            </a:xfrm>
            <a:custGeom>
              <a:avLst/>
              <a:gdLst/>
              <a:ahLst/>
              <a:cxnLst>
                <a:cxn ang="0">
                  <a:pos x="149" y="60"/>
                </a:cxn>
                <a:cxn ang="0">
                  <a:pos x="119" y="30"/>
                </a:cxn>
                <a:cxn ang="0">
                  <a:pos x="89" y="12"/>
                </a:cxn>
                <a:cxn ang="0">
                  <a:pos x="59" y="0"/>
                </a:cxn>
                <a:cxn ang="0">
                  <a:pos x="54" y="70"/>
                </a:cxn>
                <a:cxn ang="0">
                  <a:pos x="46" y="112"/>
                </a:cxn>
                <a:cxn ang="0">
                  <a:pos x="52" y="168"/>
                </a:cxn>
                <a:cxn ang="0">
                  <a:pos x="24" y="194"/>
                </a:cxn>
                <a:cxn ang="0">
                  <a:pos x="16" y="258"/>
                </a:cxn>
                <a:cxn ang="0">
                  <a:pos x="2" y="300"/>
                </a:cxn>
                <a:cxn ang="0">
                  <a:pos x="0" y="352"/>
                </a:cxn>
                <a:cxn ang="0">
                  <a:pos x="47" y="384"/>
                </a:cxn>
                <a:cxn ang="0">
                  <a:pos x="149" y="384"/>
                </a:cxn>
                <a:cxn ang="0">
                  <a:pos x="134" y="350"/>
                </a:cxn>
                <a:cxn ang="0">
                  <a:pos x="104" y="324"/>
                </a:cxn>
                <a:cxn ang="0">
                  <a:pos x="138" y="274"/>
                </a:cxn>
                <a:cxn ang="0">
                  <a:pos x="122" y="220"/>
                </a:cxn>
                <a:cxn ang="0">
                  <a:pos x="132" y="186"/>
                </a:cxn>
                <a:cxn ang="0">
                  <a:pos x="140" y="154"/>
                </a:cxn>
                <a:cxn ang="0">
                  <a:pos x="167" y="90"/>
                </a:cxn>
                <a:cxn ang="0">
                  <a:pos x="149" y="60"/>
                </a:cxn>
                <a:cxn ang="0">
                  <a:pos x="149" y="60"/>
                </a:cxn>
                <a:cxn ang="0">
                  <a:pos x="149" y="60"/>
                </a:cxn>
              </a:cxnLst>
              <a:rect l="0" t="0" r="r" b="b"/>
              <a:pathLst>
                <a:path w="167" h="384">
                  <a:moveTo>
                    <a:pt x="149" y="60"/>
                  </a:moveTo>
                  <a:lnTo>
                    <a:pt x="119" y="30"/>
                  </a:lnTo>
                  <a:lnTo>
                    <a:pt x="89" y="12"/>
                  </a:lnTo>
                  <a:lnTo>
                    <a:pt x="59" y="0"/>
                  </a:lnTo>
                  <a:lnTo>
                    <a:pt x="54" y="70"/>
                  </a:lnTo>
                  <a:lnTo>
                    <a:pt x="46" y="112"/>
                  </a:lnTo>
                  <a:lnTo>
                    <a:pt x="52" y="168"/>
                  </a:lnTo>
                  <a:lnTo>
                    <a:pt x="24" y="194"/>
                  </a:lnTo>
                  <a:lnTo>
                    <a:pt x="16" y="258"/>
                  </a:lnTo>
                  <a:lnTo>
                    <a:pt x="2" y="300"/>
                  </a:lnTo>
                  <a:lnTo>
                    <a:pt x="0" y="352"/>
                  </a:lnTo>
                  <a:lnTo>
                    <a:pt x="47" y="384"/>
                  </a:lnTo>
                  <a:lnTo>
                    <a:pt x="149" y="384"/>
                  </a:lnTo>
                  <a:lnTo>
                    <a:pt x="134" y="350"/>
                  </a:lnTo>
                  <a:lnTo>
                    <a:pt x="104" y="324"/>
                  </a:lnTo>
                  <a:lnTo>
                    <a:pt x="138" y="274"/>
                  </a:lnTo>
                  <a:lnTo>
                    <a:pt x="122" y="220"/>
                  </a:lnTo>
                  <a:lnTo>
                    <a:pt x="132" y="186"/>
                  </a:lnTo>
                  <a:lnTo>
                    <a:pt x="140" y="154"/>
                  </a:lnTo>
                  <a:lnTo>
                    <a:pt x="167" y="90"/>
                  </a:lnTo>
                  <a:lnTo>
                    <a:pt x="149" y="60"/>
                  </a:lnTo>
                  <a:lnTo>
                    <a:pt x="149" y="60"/>
                  </a:lnTo>
                  <a:lnTo>
                    <a:pt x="149" y="60"/>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331" name="Freeform 11"/>
            <p:cNvSpPr/>
            <p:nvPr/>
          </p:nvSpPr>
          <p:spPr bwMode="ltGray">
            <a:xfrm>
              <a:off x="4100" y="4020"/>
              <a:ext cx="166" cy="300"/>
            </a:xfrm>
            <a:custGeom>
              <a:avLst/>
              <a:gdLst/>
              <a:ahLst/>
              <a:cxnLst>
                <a:cxn ang="0">
                  <a:pos x="136" y="12"/>
                </a:cxn>
                <a:cxn ang="0">
                  <a:pos x="100" y="0"/>
                </a:cxn>
                <a:cxn ang="0">
                  <a:pos x="78" y="64"/>
                </a:cxn>
                <a:cxn ang="0">
                  <a:pos x="70" y="126"/>
                </a:cxn>
                <a:cxn ang="0">
                  <a:pos x="46" y="184"/>
                </a:cxn>
                <a:cxn ang="0">
                  <a:pos x="58" y="232"/>
                </a:cxn>
                <a:cxn ang="0">
                  <a:pos x="38" y="268"/>
                </a:cxn>
                <a:cxn ang="0">
                  <a:pos x="0" y="300"/>
                </a:cxn>
                <a:cxn ang="0">
                  <a:pos x="160" y="300"/>
                </a:cxn>
                <a:cxn ang="0">
                  <a:pos x="136" y="272"/>
                </a:cxn>
                <a:cxn ang="0">
                  <a:pos x="98" y="234"/>
                </a:cxn>
                <a:cxn ang="0">
                  <a:pos x="130" y="188"/>
                </a:cxn>
                <a:cxn ang="0">
                  <a:pos x="138" y="134"/>
                </a:cxn>
                <a:cxn ang="0">
                  <a:pos x="144" y="94"/>
                </a:cxn>
                <a:cxn ang="0">
                  <a:pos x="164" y="60"/>
                </a:cxn>
                <a:cxn ang="0">
                  <a:pos x="166" y="0"/>
                </a:cxn>
                <a:cxn ang="0">
                  <a:pos x="136" y="12"/>
                </a:cxn>
                <a:cxn ang="0">
                  <a:pos x="136" y="12"/>
                </a:cxn>
                <a:cxn ang="0">
                  <a:pos x="136" y="12"/>
                </a:cxn>
              </a:cxnLst>
              <a:rect l="0" t="0" r="r" b="b"/>
              <a:pathLst>
                <a:path w="166" h="300">
                  <a:moveTo>
                    <a:pt x="136" y="12"/>
                  </a:moveTo>
                  <a:lnTo>
                    <a:pt x="100" y="0"/>
                  </a:lnTo>
                  <a:lnTo>
                    <a:pt x="78" y="64"/>
                  </a:lnTo>
                  <a:lnTo>
                    <a:pt x="70" y="126"/>
                  </a:lnTo>
                  <a:lnTo>
                    <a:pt x="46" y="184"/>
                  </a:lnTo>
                  <a:lnTo>
                    <a:pt x="58" y="232"/>
                  </a:lnTo>
                  <a:lnTo>
                    <a:pt x="38" y="268"/>
                  </a:lnTo>
                  <a:lnTo>
                    <a:pt x="0" y="300"/>
                  </a:lnTo>
                  <a:lnTo>
                    <a:pt x="160" y="300"/>
                  </a:lnTo>
                  <a:lnTo>
                    <a:pt x="136" y="272"/>
                  </a:lnTo>
                  <a:lnTo>
                    <a:pt x="98" y="234"/>
                  </a:lnTo>
                  <a:lnTo>
                    <a:pt x="130" y="188"/>
                  </a:lnTo>
                  <a:lnTo>
                    <a:pt x="138" y="134"/>
                  </a:lnTo>
                  <a:lnTo>
                    <a:pt x="144" y="94"/>
                  </a:lnTo>
                  <a:lnTo>
                    <a:pt x="164" y="60"/>
                  </a:lnTo>
                  <a:lnTo>
                    <a:pt x="166" y="0"/>
                  </a:lnTo>
                  <a:lnTo>
                    <a:pt x="136" y="12"/>
                  </a:lnTo>
                  <a:lnTo>
                    <a:pt x="136" y="12"/>
                  </a:lnTo>
                  <a:lnTo>
                    <a:pt x="136" y="12"/>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332" name="Freeform 12"/>
            <p:cNvSpPr/>
            <p:nvPr/>
          </p:nvSpPr>
          <p:spPr bwMode="ltGray">
            <a:xfrm>
              <a:off x="3910" y="4038"/>
              <a:ext cx="237" cy="282"/>
            </a:xfrm>
            <a:custGeom>
              <a:avLst/>
              <a:gdLst/>
              <a:ahLst/>
              <a:cxnLst>
                <a:cxn ang="0">
                  <a:pos x="201" y="0"/>
                </a:cxn>
                <a:cxn ang="0">
                  <a:pos x="183" y="0"/>
                </a:cxn>
                <a:cxn ang="0">
                  <a:pos x="158" y="50"/>
                </a:cxn>
                <a:cxn ang="0">
                  <a:pos x="148" y="92"/>
                </a:cxn>
                <a:cxn ang="0">
                  <a:pos x="120" y="144"/>
                </a:cxn>
                <a:cxn ang="0">
                  <a:pos x="82" y="182"/>
                </a:cxn>
                <a:cxn ang="0">
                  <a:pos x="60" y="232"/>
                </a:cxn>
                <a:cxn ang="0">
                  <a:pos x="0" y="282"/>
                </a:cxn>
                <a:cxn ang="0">
                  <a:pos x="128" y="282"/>
                </a:cxn>
                <a:cxn ang="0">
                  <a:pos x="154" y="254"/>
                </a:cxn>
                <a:cxn ang="0">
                  <a:pos x="158" y="196"/>
                </a:cxn>
                <a:cxn ang="0">
                  <a:pos x="188" y="148"/>
                </a:cxn>
                <a:cxn ang="0">
                  <a:pos x="196" y="70"/>
                </a:cxn>
                <a:cxn ang="0">
                  <a:pos x="237" y="0"/>
                </a:cxn>
                <a:cxn ang="0">
                  <a:pos x="201" y="0"/>
                </a:cxn>
                <a:cxn ang="0">
                  <a:pos x="201" y="0"/>
                </a:cxn>
                <a:cxn ang="0">
                  <a:pos x="201" y="0"/>
                </a:cxn>
              </a:cxnLst>
              <a:rect l="0" t="0" r="r" b="b"/>
              <a:pathLst>
                <a:path w="237" h="282">
                  <a:moveTo>
                    <a:pt x="201" y="0"/>
                  </a:moveTo>
                  <a:lnTo>
                    <a:pt x="183" y="0"/>
                  </a:lnTo>
                  <a:lnTo>
                    <a:pt x="158" y="50"/>
                  </a:lnTo>
                  <a:lnTo>
                    <a:pt x="148" y="92"/>
                  </a:lnTo>
                  <a:lnTo>
                    <a:pt x="120" y="144"/>
                  </a:lnTo>
                  <a:lnTo>
                    <a:pt x="82" y="182"/>
                  </a:lnTo>
                  <a:lnTo>
                    <a:pt x="60" y="232"/>
                  </a:lnTo>
                  <a:lnTo>
                    <a:pt x="0" y="282"/>
                  </a:lnTo>
                  <a:lnTo>
                    <a:pt x="128" y="282"/>
                  </a:lnTo>
                  <a:lnTo>
                    <a:pt x="154" y="254"/>
                  </a:lnTo>
                  <a:lnTo>
                    <a:pt x="158" y="196"/>
                  </a:lnTo>
                  <a:lnTo>
                    <a:pt x="188" y="148"/>
                  </a:lnTo>
                  <a:lnTo>
                    <a:pt x="196" y="70"/>
                  </a:lnTo>
                  <a:lnTo>
                    <a:pt x="237" y="0"/>
                  </a:lnTo>
                  <a:lnTo>
                    <a:pt x="201" y="0"/>
                  </a:lnTo>
                  <a:lnTo>
                    <a:pt x="201" y="0"/>
                  </a:lnTo>
                  <a:lnTo>
                    <a:pt x="201" y="0"/>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333" name="Freeform 13"/>
            <p:cNvSpPr/>
            <p:nvPr/>
          </p:nvSpPr>
          <p:spPr bwMode="ltGray">
            <a:xfrm>
              <a:off x="3674" y="4086"/>
              <a:ext cx="196" cy="234"/>
            </a:xfrm>
            <a:custGeom>
              <a:avLst/>
              <a:gdLst/>
              <a:ahLst/>
              <a:cxnLst>
                <a:cxn ang="0">
                  <a:pos x="167" y="54"/>
                </a:cxn>
                <a:cxn ang="0">
                  <a:pos x="113" y="24"/>
                </a:cxn>
                <a:cxn ang="0">
                  <a:pos x="83" y="0"/>
                </a:cxn>
                <a:cxn ang="0">
                  <a:pos x="80" y="62"/>
                </a:cxn>
                <a:cxn ang="0">
                  <a:pos x="58" y="100"/>
                </a:cxn>
                <a:cxn ang="0">
                  <a:pos x="54" y="160"/>
                </a:cxn>
                <a:cxn ang="0">
                  <a:pos x="36" y="202"/>
                </a:cxn>
                <a:cxn ang="0">
                  <a:pos x="0" y="234"/>
                </a:cxn>
                <a:cxn ang="0">
                  <a:pos x="146" y="234"/>
                </a:cxn>
                <a:cxn ang="0">
                  <a:pos x="170" y="198"/>
                </a:cxn>
                <a:cxn ang="0">
                  <a:pos x="158" y="138"/>
                </a:cxn>
                <a:cxn ang="0">
                  <a:pos x="196" y="100"/>
                </a:cxn>
                <a:cxn ang="0">
                  <a:pos x="191" y="54"/>
                </a:cxn>
                <a:cxn ang="0">
                  <a:pos x="167" y="54"/>
                </a:cxn>
                <a:cxn ang="0">
                  <a:pos x="167" y="54"/>
                </a:cxn>
                <a:cxn ang="0">
                  <a:pos x="167" y="54"/>
                </a:cxn>
              </a:cxnLst>
              <a:rect l="0" t="0" r="r" b="b"/>
              <a:pathLst>
                <a:path w="196" h="234">
                  <a:moveTo>
                    <a:pt x="167" y="54"/>
                  </a:moveTo>
                  <a:lnTo>
                    <a:pt x="113" y="24"/>
                  </a:lnTo>
                  <a:lnTo>
                    <a:pt x="83" y="0"/>
                  </a:lnTo>
                  <a:lnTo>
                    <a:pt x="80" y="62"/>
                  </a:lnTo>
                  <a:lnTo>
                    <a:pt x="58" y="100"/>
                  </a:lnTo>
                  <a:lnTo>
                    <a:pt x="54" y="160"/>
                  </a:lnTo>
                  <a:lnTo>
                    <a:pt x="36" y="202"/>
                  </a:lnTo>
                  <a:lnTo>
                    <a:pt x="0" y="234"/>
                  </a:lnTo>
                  <a:lnTo>
                    <a:pt x="146" y="234"/>
                  </a:lnTo>
                  <a:lnTo>
                    <a:pt x="170" y="198"/>
                  </a:lnTo>
                  <a:lnTo>
                    <a:pt x="158" y="138"/>
                  </a:lnTo>
                  <a:lnTo>
                    <a:pt x="196" y="100"/>
                  </a:lnTo>
                  <a:lnTo>
                    <a:pt x="191" y="54"/>
                  </a:lnTo>
                  <a:lnTo>
                    <a:pt x="167" y="54"/>
                  </a:lnTo>
                  <a:lnTo>
                    <a:pt x="167" y="54"/>
                  </a:lnTo>
                  <a:lnTo>
                    <a:pt x="167" y="54"/>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334" name="Freeform 14"/>
            <p:cNvSpPr/>
            <p:nvPr/>
          </p:nvSpPr>
          <p:spPr bwMode="ltGray">
            <a:xfrm>
              <a:off x="3476" y="4068"/>
              <a:ext cx="190" cy="252"/>
            </a:xfrm>
            <a:custGeom>
              <a:avLst/>
              <a:gdLst/>
              <a:ahLst/>
              <a:cxnLst>
                <a:cxn ang="0">
                  <a:pos x="190" y="0"/>
                </a:cxn>
                <a:cxn ang="0">
                  <a:pos x="166" y="0"/>
                </a:cxn>
                <a:cxn ang="0">
                  <a:pos x="158" y="38"/>
                </a:cxn>
                <a:cxn ang="0">
                  <a:pos x="138" y="120"/>
                </a:cxn>
                <a:cxn ang="0">
                  <a:pos x="94" y="180"/>
                </a:cxn>
                <a:cxn ang="0">
                  <a:pos x="62" y="234"/>
                </a:cxn>
                <a:cxn ang="0">
                  <a:pos x="0" y="252"/>
                </a:cxn>
                <a:cxn ang="0">
                  <a:pos x="128" y="252"/>
                </a:cxn>
                <a:cxn ang="0">
                  <a:pos x="142" y="188"/>
                </a:cxn>
                <a:cxn ang="0">
                  <a:pos x="186" y="90"/>
                </a:cxn>
                <a:cxn ang="0">
                  <a:pos x="190" y="38"/>
                </a:cxn>
                <a:cxn ang="0">
                  <a:pos x="190" y="0"/>
                </a:cxn>
                <a:cxn ang="0">
                  <a:pos x="190" y="0"/>
                </a:cxn>
                <a:cxn ang="0">
                  <a:pos x="190" y="0"/>
                </a:cxn>
                <a:cxn ang="0">
                  <a:pos x="190" y="0"/>
                </a:cxn>
              </a:cxnLst>
              <a:rect l="0" t="0" r="r" b="b"/>
              <a:pathLst>
                <a:path w="190" h="252">
                  <a:moveTo>
                    <a:pt x="190" y="0"/>
                  </a:moveTo>
                  <a:lnTo>
                    <a:pt x="166" y="0"/>
                  </a:lnTo>
                  <a:lnTo>
                    <a:pt x="158" y="38"/>
                  </a:lnTo>
                  <a:lnTo>
                    <a:pt x="138" y="120"/>
                  </a:lnTo>
                  <a:lnTo>
                    <a:pt x="94" y="180"/>
                  </a:lnTo>
                  <a:lnTo>
                    <a:pt x="62" y="234"/>
                  </a:lnTo>
                  <a:lnTo>
                    <a:pt x="0" y="252"/>
                  </a:lnTo>
                  <a:lnTo>
                    <a:pt x="128" y="252"/>
                  </a:lnTo>
                  <a:lnTo>
                    <a:pt x="142" y="188"/>
                  </a:lnTo>
                  <a:lnTo>
                    <a:pt x="186" y="90"/>
                  </a:lnTo>
                  <a:lnTo>
                    <a:pt x="190" y="38"/>
                  </a:lnTo>
                  <a:lnTo>
                    <a:pt x="190" y="0"/>
                  </a:lnTo>
                  <a:lnTo>
                    <a:pt x="190" y="0"/>
                  </a:lnTo>
                  <a:lnTo>
                    <a:pt x="190" y="0"/>
                  </a:lnTo>
                  <a:lnTo>
                    <a:pt x="190" y="0"/>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335" name="Freeform 15"/>
            <p:cNvSpPr/>
            <p:nvPr/>
          </p:nvSpPr>
          <p:spPr bwMode="ltGray">
            <a:xfrm>
              <a:off x="3170" y="4188"/>
              <a:ext cx="230" cy="132"/>
            </a:xfrm>
            <a:custGeom>
              <a:avLst/>
              <a:gdLst/>
              <a:ahLst/>
              <a:cxnLst>
                <a:cxn ang="0">
                  <a:pos x="197" y="0"/>
                </a:cxn>
                <a:cxn ang="0">
                  <a:pos x="191" y="0"/>
                </a:cxn>
                <a:cxn ang="0">
                  <a:pos x="185" y="0"/>
                </a:cxn>
                <a:cxn ang="0">
                  <a:pos x="173" y="0"/>
                </a:cxn>
                <a:cxn ang="0">
                  <a:pos x="161" y="0"/>
                </a:cxn>
                <a:cxn ang="0">
                  <a:pos x="155" y="0"/>
                </a:cxn>
                <a:cxn ang="0">
                  <a:pos x="138" y="6"/>
                </a:cxn>
                <a:cxn ang="0">
                  <a:pos x="132" y="6"/>
                </a:cxn>
                <a:cxn ang="0">
                  <a:pos x="35" y="18"/>
                </a:cxn>
                <a:cxn ang="0">
                  <a:pos x="11" y="30"/>
                </a:cxn>
                <a:cxn ang="0">
                  <a:pos x="23" y="54"/>
                </a:cxn>
                <a:cxn ang="0">
                  <a:pos x="0" y="100"/>
                </a:cxn>
                <a:cxn ang="0">
                  <a:pos x="0" y="132"/>
                </a:cxn>
                <a:cxn ang="0">
                  <a:pos x="162" y="132"/>
                </a:cxn>
                <a:cxn ang="0">
                  <a:pos x="204" y="88"/>
                </a:cxn>
                <a:cxn ang="0">
                  <a:pos x="230" y="46"/>
                </a:cxn>
                <a:cxn ang="0">
                  <a:pos x="214" y="24"/>
                </a:cxn>
                <a:cxn ang="0">
                  <a:pos x="215" y="0"/>
                </a:cxn>
                <a:cxn ang="0">
                  <a:pos x="209" y="0"/>
                </a:cxn>
                <a:cxn ang="0">
                  <a:pos x="203" y="0"/>
                </a:cxn>
                <a:cxn ang="0">
                  <a:pos x="203" y="0"/>
                </a:cxn>
                <a:cxn ang="0">
                  <a:pos x="197" y="0"/>
                </a:cxn>
                <a:cxn ang="0">
                  <a:pos x="197" y="0"/>
                </a:cxn>
                <a:cxn ang="0">
                  <a:pos x="197" y="0"/>
                </a:cxn>
              </a:cxnLst>
              <a:rect l="0" t="0" r="r" b="b"/>
              <a:pathLst>
                <a:path w="230" h="132">
                  <a:moveTo>
                    <a:pt x="197" y="0"/>
                  </a:moveTo>
                  <a:lnTo>
                    <a:pt x="191" y="0"/>
                  </a:lnTo>
                  <a:lnTo>
                    <a:pt x="185" y="0"/>
                  </a:lnTo>
                  <a:lnTo>
                    <a:pt x="173" y="0"/>
                  </a:lnTo>
                  <a:lnTo>
                    <a:pt x="161" y="0"/>
                  </a:lnTo>
                  <a:lnTo>
                    <a:pt x="155" y="0"/>
                  </a:lnTo>
                  <a:lnTo>
                    <a:pt x="138" y="6"/>
                  </a:lnTo>
                  <a:lnTo>
                    <a:pt x="132" y="6"/>
                  </a:lnTo>
                  <a:lnTo>
                    <a:pt x="35" y="18"/>
                  </a:lnTo>
                  <a:lnTo>
                    <a:pt x="11" y="30"/>
                  </a:lnTo>
                  <a:lnTo>
                    <a:pt x="23" y="54"/>
                  </a:lnTo>
                  <a:lnTo>
                    <a:pt x="0" y="100"/>
                  </a:lnTo>
                  <a:lnTo>
                    <a:pt x="0" y="132"/>
                  </a:lnTo>
                  <a:lnTo>
                    <a:pt x="162" y="132"/>
                  </a:lnTo>
                  <a:lnTo>
                    <a:pt x="204" y="88"/>
                  </a:lnTo>
                  <a:lnTo>
                    <a:pt x="230" y="46"/>
                  </a:lnTo>
                  <a:lnTo>
                    <a:pt x="214" y="24"/>
                  </a:lnTo>
                  <a:lnTo>
                    <a:pt x="215" y="0"/>
                  </a:lnTo>
                  <a:lnTo>
                    <a:pt x="209" y="0"/>
                  </a:lnTo>
                  <a:lnTo>
                    <a:pt x="203" y="0"/>
                  </a:lnTo>
                  <a:lnTo>
                    <a:pt x="203" y="0"/>
                  </a:lnTo>
                  <a:lnTo>
                    <a:pt x="197" y="0"/>
                  </a:lnTo>
                  <a:lnTo>
                    <a:pt x="197" y="0"/>
                  </a:lnTo>
                  <a:lnTo>
                    <a:pt x="197" y="0"/>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336" name="Freeform 16"/>
            <p:cNvSpPr/>
            <p:nvPr/>
          </p:nvSpPr>
          <p:spPr bwMode="ltGray">
            <a:xfrm>
              <a:off x="3044" y="4218"/>
              <a:ext cx="89" cy="102"/>
            </a:xfrm>
            <a:custGeom>
              <a:avLst/>
              <a:gdLst/>
              <a:ahLst/>
              <a:cxnLst>
                <a:cxn ang="0">
                  <a:pos x="71" y="0"/>
                </a:cxn>
                <a:cxn ang="0">
                  <a:pos x="66" y="48"/>
                </a:cxn>
                <a:cxn ang="0">
                  <a:pos x="30" y="72"/>
                </a:cxn>
                <a:cxn ang="0">
                  <a:pos x="0" y="102"/>
                </a:cxn>
                <a:cxn ang="0">
                  <a:pos x="66" y="102"/>
                </a:cxn>
                <a:cxn ang="0">
                  <a:pos x="88" y="56"/>
                </a:cxn>
                <a:cxn ang="0">
                  <a:pos x="89" y="6"/>
                </a:cxn>
                <a:cxn ang="0">
                  <a:pos x="71" y="0"/>
                </a:cxn>
                <a:cxn ang="0">
                  <a:pos x="71" y="0"/>
                </a:cxn>
                <a:cxn ang="0">
                  <a:pos x="71" y="0"/>
                </a:cxn>
              </a:cxnLst>
              <a:rect l="0" t="0" r="r" b="b"/>
              <a:pathLst>
                <a:path w="89" h="102">
                  <a:moveTo>
                    <a:pt x="71" y="0"/>
                  </a:moveTo>
                  <a:lnTo>
                    <a:pt x="66" y="48"/>
                  </a:lnTo>
                  <a:lnTo>
                    <a:pt x="30" y="72"/>
                  </a:lnTo>
                  <a:lnTo>
                    <a:pt x="0" y="102"/>
                  </a:lnTo>
                  <a:lnTo>
                    <a:pt x="66" y="102"/>
                  </a:lnTo>
                  <a:lnTo>
                    <a:pt x="88" y="56"/>
                  </a:lnTo>
                  <a:lnTo>
                    <a:pt x="89" y="6"/>
                  </a:lnTo>
                  <a:lnTo>
                    <a:pt x="71" y="0"/>
                  </a:lnTo>
                  <a:lnTo>
                    <a:pt x="71" y="0"/>
                  </a:lnTo>
                  <a:lnTo>
                    <a:pt x="71" y="0"/>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6337" name="Freeform 17"/>
            <p:cNvSpPr/>
            <p:nvPr/>
          </p:nvSpPr>
          <p:spPr bwMode="ltGray">
            <a:xfrm>
              <a:off x="5482" y="3367"/>
              <a:ext cx="278" cy="953"/>
            </a:xfrm>
            <a:custGeom>
              <a:avLst/>
              <a:gdLst/>
              <a:ahLst/>
              <a:cxnLst>
                <a:cxn ang="0">
                  <a:pos x="278" y="24"/>
                </a:cxn>
                <a:cxn ang="0">
                  <a:pos x="272" y="24"/>
                </a:cxn>
                <a:cxn ang="0">
                  <a:pos x="272" y="18"/>
                </a:cxn>
                <a:cxn ang="0">
                  <a:pos x="266" y="18"/>
                </a:cxn>
                <a:cxn ang="0">
                  <a:pos x="254" y="12"/>
                </a:cxn>
                <a:cxn ang="0">
                  <a:pos x="236" y="6"/>
                </a:cxn>
                <a:cxn ang="0">
                  <a:pos x="212" y="0"/>
                </a:cxn>
                <a:cxn ang="0">
                  <a:pos x="206" y="6"/>
                </a:cxn>
                <a:cxn ang="0">
                  <a:pos x="198" y="129"/>
                </a:cxn>
                <a:cxn ang="0">
                  <a:pos x="184" y="209"/>
                </a:cxn>
                <a:cxn ang="0">
                  <a:pos x="182" y="249"/>
                </a:cxn>
                <a:cxn ang="0">
                  <a:pos x="200" y="339"/>
                </a:cxn>
                <a:cxn ang="0">
                  <a:pos x="186" y="481"/>
                </a:cxn>
                <a:cxn ang="0">
                  <a:pos x="176" y="521"/>
                </a:cxn>
                <a:cxn ang="0">
                  <a:pos x="156" y="601"/>
                </a:cxn>
                <a:cxn ang="0">
                  <a:pos x="172" y="681"/>
                </a:cxn>
                <a:cxn ang="0">
                  <a:pos x="138" y="765"/>
                </a:cxn>
                <a:cxn ang="0">
                  <a:pos x="96" y="847"/>
                </a:cxn>
                <a:cxn ang="0">
                  <a:pos x="50" y="899"/>
                </a:cxn>
                <a:cxn ang="0">
                  <a:pos x="0" y="953"/>
                </a:cxn>
                <a:cxn ang="0">
                  <a:pos x="278" y="953"/>
                </a:cxn>
                <a:cxn ang="0">
                  <a:pos x="278" y="24"/>
                </a:cxn>
                <a:cxn ang="0">
                  <a:pos x="278" y="24"/>
                </a:cxn>
                <a:cxn ang="0">
                  <a:pos x="278" y="24"/>
                </a:cxn>
              </a:cxnLst>
              <a:rect l="0" t="0" r="r" b="b"/>
              <a:pathLst>
                <a:path w="278" h="953">
                  <a:moveTo>
                    <a:pt x="278" y="24"/>
                  </a:moveTo>
                  <a:lnTo>
                    <a:pt x="272" y="24"/>
                  </a:lnTo>
                  <a:lnTo>
                    <a:pt x="272" y="18"/>
                  </a:lnTo>
                  <a:lnTo>
                    <a:pt x="266" y="18"/>
                  </a:lnTo>
                  <a:lnTo>
                    <a:pt x="254" y="12"/>
                  </a:lnTo>
                  <a:lnTo>
                    <a:pt x="236" y="6"/>
                  </a:lnTo>
                  <a:lnTo>
                    <a:pt x="212" y="0"/>
                  </a:lnTo>
                  <a:lnTo>
                    <a:pt x="206" y="6"/>
                  </a:lnTo>
                  <a:lnTo>
                    <a:pt x="198" y="129"/>
                  </a:lnTo>
                  <a:lnTo>
                    <a:pt x="184" y="209"/>
                  </a:lnTo>
                  <a:lnTo>
                    <a:pt x="182" y="249"/>
                  </a:lnTo>
                  <a:lnTo>
                    <a:pt x="200" y="339"/>
                  </a:lnTo>
                  <a:lnTo>
                    <a:pt x="186" y="481"/>
                  </a:lnTo>
                  <a:lnTo>
                    <a:pt x="176" y="521"/>
                  </a:lnTo>
                  <a:lnTo>
                    <a:pt x="156" y="601"/>
                  </a:lnTo>
                  <a:lnTo>
                    <a:pt x="172" y="681"/>
                  </a:lnTo>
                  <a:lnTo>
                    <a:pt x="138" y="765"/>
                  </a:lnTo>
                  <a:lnTo>
                    <a:pt x="96" y="847"/>
                  </a:lnTo>
                  <a:lnTo>
                    <a:pt x="50" y="899"/>
                  </a:lnTo>
                  <a:lnTo>
                    <a:pt x="0" y="953"/>
                  </a:lnTo>
                  <a:lnTo>
                    <a:pt x="278" y="953"/>
                  </a:lnTo>
                  <a:lnTo>
                    <a:pt x="278" y="24"/>
                  </a:lnTo>
                  <a:lnTo>
                    <a:pt x="278" y="24"/>
                  </a:lnTo>
                  <a:lnTo>
                    <a:pt x="278" y="24"/>
                  </a:lnTo>
                </a:path>
              </a:pathLst>
            </a:custGeom>
            <a:gradFill rotWithShape="0">
              <a:gsLst>
                <a:gs pos="0">
                  <a:schemeClr val="bg2">
                    <a:gamma/>
                    <a:shade val="90980"/>
                    <a:invGamma/>
                  </a:schemeClr>
                </a:gs>
                <a:gs pos="100000">
                  <a:schemeClr val="bg2"/>
                </a:gs>
              </a:gsLst>
              <a:lin ang="2700000" scaled="1"/>
            </a:gradFill>
            <a:ln w="9525">
              <a:noFill/>
              <a:prstDash val="solid"/>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6338" name="Rectangle 18"/>
          <p:cNvSpPr>
            <a:spLocks noGrp="1" noChangeArrowheads="1"/>
          </p:cNvSpPr>
          <p:nvPr>
            <p:ph type="title"/>
          </p:nvPr>
        </p:nvSpPr>
        <p:spPr bwMode="auto">
          <a:xfrm>
            <a:off x="457200" y="277813"/>
            <a:ext cx="8229600" cy="1139825"/>
          </a:xfrm>
          <a:prstGeom prst="rect">
            <a:avLst/>
          </a:prstGeom>
          <a:noFill/>
          <a:ln w="9525">
            <a:noFill/>
            <a:miter lim="800000"/>
          </a:ln>
          <a:effectLst/>
        </p:spPr>
        <p:txBody>
          <a:bodyPr vert="horz" wrap="square" lIns="91440" tIns="45720" rIns="91440" bIns="45720" numCol="1" anchor="ctr" anchorCtr="1" compatLnSpc="1"/>
          <a:lstStyle/>
          <a:p>
            <a:pPr lvl="0"/>
            <a:r>
              <a:rPr lang="zh-CN" altLang="en-US" smtClean="0"/>
              <a:t>单击此处编辑母版标题样式</a:t>
            </a:r>
            <a:endParaRPr lang="zh-CN" altLang="en-US" smtClean="0"/>
          </a:p>
        </p:txBody>
      </p:sp>
      <p:sp>
        <p:nvSpPr>
          <p:cNvPr id="56339" name="Rectangle 19"/>
          <p:cNvSpPr>
            <a:spLocks noGrp="1" noChangeArrowheads="1"/>
          </p:cNvSpPr>
          <p:nvPr>
            <p:ph type="dt" sz="half" idx="2"/>
          </p:nvPr>
        </p:nvSpPr>
        <p:spPr bwMode="auto">
          <a:xfrm>
            <a:off x="457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sz="1200">
                <a:effectLst>
                  <a:outerShdw blurRad="38100" dist="38100" dir="2700000" algn="tl">
                    <a:srgbClr val="000000"/>
                  </a:outerShdw>
                </a:effectLst>
                <a:latin typeface="+mn-l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56340" name="Rectangle 20"/>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b" anchorCtr="0" compatLnSpc="1"/>
          <a:lstStyle>
            <a:lvl1pPr algn="ctr">
              <a:defRPr sz="1200">
                <a:effectLst>
                  <a:outerShdw blurRad="38100" dist="38100" dir="2700000" algn="tl">
                    <a:srgbClr val="000000"/>
                  </a:outerShdw>
                </a:effectLst>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outerShdw blurRad="38100" dist="38100" dir="2700000" algn="tl">
                  <a:srgbClr val="000000"/>
                </a:outerShdw>
              </a:effectLst>
              <a:uLnTx/>
              <a:uFillTx/>
              <a:latin typeface="+mn-lt"/>
              <a:ea typeface="宋体" panose="02010600030101010101" pitchFamily="2" charset="-122"/>
              <a:cs typeface="+mn-cs"/>
            </a:endParaRPr>
          </a:p>
        </p:txBody>
      </p:sp>
      <p:sp>
        <p:nvSpPr>
          <p:cNvPr id="56341" name="Rectangle 21"/>
          <p:cNvSpPr>
            <a:spLocks noGrp="1" noChangeArrowheads="1"/>
          </p:cNvSpPr>
          <p:nvPr>
            <p:ph type="sldNum" sz="quarter" idx="4"/>
          </p:nvPr>
        </p:nvSpPr>
        <p:spPr bwMode="auto">
          <a:xfrm>
            <a:off x="6553200" y="6243638"/>
            <a:ext cx="2133600" cy="457200"/>
          </a:xfrm>
          <a:prstGeom prst="rect">
            <a:avLst/>
          </a:prstGeom>
          <a:noFill/>
          <a:ln w="9525">
            <a:noFill/>
            <a:miter lim="800000"/>
          </a:ln>
          <a:effectLst/>
        </p:spPr>
        <p:txBody>
          <a:bodyPr vert="horz" wrap="square" lIns="91440" tIns="45720" rIns="91440" bIns="45720" numCol="1" anchor="b" anchorCtr="0" compatLnSpc="1"/>
          <a:lstStyle>
            <a:lvl1pPr algn="r">
              <a:defRPr sz="1200">
                <a:latin typeface="Verdana" panose="020B0604030504040204" pitchFamily="34" charset="0"/>
              </a:defRPr>
            </a:lvl1pPr>
          </a:lstStyle>
          <a:p>
            <a:pPr lvl="0" eaLnBrk="1" hangingPunct="1"/>
            <a:fld id="{9A0DB2DC-4C9A-4742-B13C-FB6460FD3503}" type="slidenum">
              <a:rPr lang="en-US" altLang="zh-CN" dirty="0">
                <a:effectLst>
                  <a:outerShdw blurRad="38100" dist="38100" dir="2700000">
                    <a:srgbClr val="000000"/>
                  </a:outerShdw>
                </a:effectLst>
              </a:rPr>
            </a:fld>
            <a:endParaRPr lang="en-US" altLang="zh-CN" dirty="0">
              <a:effectLst>
                <a:outerShdw blurRad="38100" dist="38100" dir="2700000">
                  <a:srgbClr val="000000"/>
                </a:outerShdw>
              </a:effectLst>
            </a:endParaRPr>
          </a:p>
        </p:txBody>
      </p:sp>
      <p:sp>
        <p:nvSpPr>
          <p:cNvPr id="56342" name="Rectangle 22"/>
          <p:cNvSpPr>
            <a:spLocks noGrp="1" noChangeArrowheads="1"/>
          </p:cNvSpPr>
          <p:nvPr>
            <p:ph type="body" idx="1"/>
          </p:nvPr>
        </p:nvSpPr>
        <p:spPr bwMode="auto">
          <a:xfrm>
            <a:off x="457200" y="1600200"/>
            <a:ext cx="8229600" cy="4530725"/>
          </a:xfrm>
          <a:prstGeom prst="rect">
            <a:avLst/>
          </a:prstGeom>
          <a:noFill/>
          <a:ln w="9525">
            <a:noFill/>
            <a:miter lim="800000"/>
          </a:ln>
          <a:effec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u"/>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tx2"/>
        </a:buClr>
        <a:buSzPct val="70000"/>
        <a:buFont typeface="Wingdings" panose="05000000000000000000" pitchFamily="2" charset="2"/>
        <a:buChar char="u"/>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70000"/>
        <a:buFont typeface="Wingdings" panose="05000000000000000000" pitchFamily="2" charset="2"/>
        <a:buChar char="u"/>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folHlink"/>
        </a:buClr>
        <a:buSzPct val="70000"/>
        <a:buFont typeface="Wingdings" panose="05000000000000000000" pitchFamily="2" charset="2"/>
        <a:buChar char="u"/>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folHlink"/>
        </a:buClr>
        <a:buSzPct val="70000"/>
        <a:buFont typeface="Wingdings" panose="05000000000000000000" pitchFamily="2" charset="2"/>
        <a:buChar char="u"/>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folHlink"/>
        </a:buClr>
        <a:buSzPct val="70000"/>
        <a:buFont typeface="Wingdings" panose="05000000000000000000" pitchFamily="2" charset="2"/>
        <a:buChar char="u"/>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folHlink"/>
        </a:buClr>
        <a:buSzPct val="70000"/>
        <a:buFont typeface="Wingdings" panose="05000000000000000000" pitchFamily="2" charset="2"/>
        <a:buChar char="u"/>
        <a:defRPr sz="20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grpSp>
        <p:nvGrpSpPr>
          <p:cNvPr id="3074" name="Group 2"/>
          <p:cNvGrpSpPr/>
          <p:nvPr/>
        </p:nvGrpSpPr>
        <p:grpSpPr>
          <a:xfrm>
            <a:off x="228600" y="228600"/>
            <a:ext cx="8686800" cy="5943600"/>
            <a:chOff x="144" y="144"/>
            <a:chExt cx="5472" cy="3744"/>
          </a:xfrm>
        </p:grpSpPr>
        <p:sp>
          <p:nvSpPr>
            <p:cNvPr id="60419" name="Rectangle 3"/>
            <p:cNvSpPr>
              <a:spLocks noChangeArrowheads="1"/>
            </p:cNvSpPr>
            <p:nvPr/>
          </p:nvSpPr>
          <p:spPr bwMode="auto">
            <a:xfrm>
              <a:off x="144" y="144"/>
              <a:ext cx="5472" cy="3744"/>
            </a:xfrm>
            <a:prstGeom prst="rect">
              <a:avLst/>
            </a:prstGeom>
            <a:solidFill>
              <a:schemeClr val="bg1"/>
            </a:solidFill>
            <a:ln w="44450">
              <a:solidFill>
                <a:schemeClr val="folHlink"/>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0420" name="Rectangle 4"/>
            <p:cNvSpPr>
              <a:spLocks noChangeArrowheads="1"/>
            </p:cNvSpPr>
            <p:nvPr/>
          </p:nvSpPr>
          <p:spPr bwMode="blackWhite">
            <a:xfrm>
              <a:off x="193" y="193"/>
              <a:ext cx="5373" cy="3635"/>
            </a:xfrm>
            <a:prstGeom prst="rect">
              <a:avLst/>
            </a:prstGeom>
            <a:solidFill>
              <a:schemeClr val="bg1"/>
            </a:solidFill>
            <a:ln w="9525">
              <a:solidFill>
                <a:schemeClr val="folHlink"/>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0421" name="Line 5"/>
            <p:cNvSpPr>
              <a:spLocks noChangeShapeType="1"/>
            </p:cNvSpPr>
            <p:nvPr/>
          </p:nvSpPr>
          <p:spPr bwMode="auto">
            <a:xfrm>
              <a:off x="336" y="1092"/>
              <a:ext cx="5136" cy="0"/>
            </a:xfrm>
            <a:prstGeom prst="line">
              <a:avLst/>
            </a:prstGeom>
            <a:noFill/>
            <a:ln w="12700">
              <a:solidFill>
                <a:schemeClr val="accent2"/>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3075" name="Rectangle 6"/>
          <p:cNvSpPr>
            <a:spLocks noGrp="1"/>
          </p:cNvSpPr>
          <p:nvPr>
            <p:ph type="title"/>
          </p:nvPr>
        </p:nvSpPr>
        <p:spPr>
          <a:xfrm>
            <a:off x="533400" y="473075"/>
            <a:ext cx="8153400" cy="1143000"/>
          </a:xfrm>
          <a:prstGeom prst="rect">
            <a:avLst/>
          </a:prstGeom>
          <a:noFill/>
          <a:ln w="9525">
            <a:noFill/>
          </a:ln>
        </p:spPr>
        <p:txBody>
          <a:bodyPr anchor="b"/>
          <a:p>
            <a:pPr lvl="0"/>
            <a:r>
              <a:rPr lang="zh-CN" altLang="en-US" dirty="0"/>
              <a:t>单击此处编辑母版标题样式</a:t>
            </a:r>
            <a:endParaRPr lang="zh-CN" altLang="en-US" dirty="0"/>
          </a:p>
        </p:txBody>
      </p:sp>
      <p:sp>
        <p:nvSpPr>
          <p:cNvPr id="3076" name="Rectangle 7"/>
          <p:cNvSpPr>
            <a:spLocks noGrp="1"/>
          </p:cNvSpPr>
          <p:nvPr>
            <p:ph type="body" idx="1"/>
          </p:nvPr>
        </p:nvSpPr>
        <p:spPr>
          <a:xfrm>
            <a:off x="533400" y="1828800"/>
            <a:ext cx="8153400" cy="40386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0424" name="Rectangle 8"/>
          <p:cNvSpPr>
            <a:spLocks noGrp="1" noChangeArrowheads="1"/>
          </p:cNvSpPr>
          <p:nvPr>
            <p:ph type="dt" sz="half" idx="2"/>
          </p:nvPr>
        </p:nvSpPr>
        <p:spPr bwMode="auto">
          <a:xfrm>
            <a:off x="533400" y="6248400"/>
            <a:ext cx="2057400" cy="457200"/>
          </a:xfrm>
          <a:prstGeom prst="rect">
            <a:avLst/>
          </a:prstGeom>
          <a:noFill/>
          <a:ln w="9525">
            <a:noFill/>
            <a:miter lim="800000"/>
          </a:ln>
          <a:effectLst/>
        </p:spPr>
        <p:txBody>
          <a:bodyPr vert="horz" wrap="square" lIns="91440" tIns="45720" rIns="91440" bIns="45720" numCol="1" anchor="b" anchorCtr="0" compatLnSpc="1"/>
          <a:lstStyle>
            <a:lvl1pPr>
              <a:defRPr sz="10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425" name="Rectangle 9"/>
          <p:cNvSpPr>
            <a:spLocks noGrp="1" noChangeArrowheads="1"/>
          </p:cNvSpPr>
          <p:nvPr>
            <p:ph type="ftr" sz="quarter" idx="3"/>
          </p:nvPr>
        </p:nvSpPr>
        <p:spPr bwMode="auto">
          <a:xfrm>
            <a:off x="3238500" y="6248400"/>
            <a:ext cx="2895600" cy="457200"/>
          </a:xfrm>
          <a:prstGeom prst="rect">
            <a:avLst/>
          </a:prstGeom>
          <a:noFill/>
          <a:ln w="9525">
            <a:noFill/>
            <a:miter lim="800000"/>
          </a:ln>
          <a:effectLst/>
        </p:spPr>
        <p:txBody>
          <a:bodyPr vert="horz" wrap="square" lIns="91440" tIns="45720" rIns="91440" bIns="45720" numCol="1" anchor="b" anchorCtr="0" compatLnSpc="1"/>
          <a:lstStyle>
            <a:lvl1pPr algn="ctr">
              <a:defRPr sz="10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426" name="Rectangle 10"/>
          <p:cNvSpPr>
            <a:spLocks noGrp="1" noChangeArrowheads="1"/>
          </p:cNvSpPr>
          <p:nvPr>
            <p:ph type="sldNum" sz="quarter" idx="4"/>
          </p:nvPr>
        </p:nvSpPr>
        <p:spPr bwMode="auto">
          <a:xfrm>
            <a:off x="6781800" y="6248400"/>
            <a:ext cx="1905000" cy="457200"/>
          </a:xfrm>
          <a:prstGeom prst="rect">
            <a:avLst/>
          </a:prstGeom>
          <a:noFill/>
          <a:ln w="9525">
            <a:noFill/>
            <a:miter lim="800000"/>
          </a:ln>
          <a:effectLst/>
        </p:spPr>
        <p:txBody>
          <a:bodyPr vert="horz" wrap="square" lIns="91440" tIns="45720" rIns="91440" bIns="45720" numCol="1" anchor="b" anchorCtr="0" compatLnSpc="1"/>
          <a:lstStyle>
            <a:lvl1pPr algn="r">
              <a:defRPr sz="1000"/>
            </a:lvl1p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80000"/>
        </a:lnSpc>
        <a:spcBef>
          <a:spcPct val="0"/>
        </a:spcBef>
        <a:spcAft>
          <a:spcPct val="0"/>
        </a:spcAft>
        <a:defRPr sz="4400">
          <a:solidFill>
            <a:schemeClr val="tx2"/>
          </a:solidFill>
          <a:latin typeface="+mj-lt"/>
          <a:ea typeface="+mj-ea"/>
          <a:cs typeface="+mj-cs"/>
        </a:defRPr>
      </a:lvl1pPr>
      <a:lvl2pPr algn="l" rtl="0" eaLnBrk="0" fontAlgn="base" hangingPunct="0">
        <a:lnSpc>
          <a:spcPct val="80000"/>
        </a:lnSpc>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l" rtl="0" eaLnBrk="0" fontAlgn="base" hangingPunct="0">
        <a:lnSpc>
          <a:spcPct val="80000"/>
        </a:lnSpc>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l" rtl="0" eaLnBrk="0" fontAlgn="base" hangingPunct="0">
        <a:lnSpc>
          <a:spcPct val="80000"/>
        </a:lnSpc>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l" rtl="0" eaLnBrk="0" fontAlgn="base" hangingPunct="0">
        <a:lnSpc>
          <a:spcPct val="80000"/>
        </a:lnSpc>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l" rtl="0" fontAlgn="base">
        <a:lnSpc>
          <a:spcPct val="80000"/>
        </a:lnSpc>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l" rtl="0" fontAlgn="base">
        <a:lnSpc>
          <a:spcPct val="80000"/>
        </a:lnSpc>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l" rtl="0" fontAlgn="base">
        <a:lnSpc>
          <a:spcPct val="80000"/>
        </a:lnSpc>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l" rtl="0" fontAlgn="base">
        <a:lnSpc>
          <a:spcPct val="80000"/>
        </a:lnSpc>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accent2"/>
        </a:buClr>
        <a:buSzPct val="75000"/>
        <a:buFont typeface="Wingdings" panose="05000000000000000000" pitchFamily="2" charset="2"/>
        <a:buChar char="n"/>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65000"/>
        <a:buFont typeface="Wingdings" panose="05000000000000000000" pitchFamily="2" charset="2"/>
        <a:buChar char="n"/>
        <a:defRPr sz="26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55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Font typeface="Wingdings" panose="05000000000000000000"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tx1"/>
        </a:buClr>
        <a:buSzPct val="85000"/>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tx1"/>
        </a:buClr>
        <a:buSzPct val="85000"/>
        <a:buFont typeface="Wingdings" panose="05000000000000000000"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tx1"/>
        </a:buClr>
        <a:buSzPct val="85000"/>
        <a:buFont typeface="Wingdings" panose="05000000000000000000"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tx1"/>
        </a:buClr>
        <a:buSzPct val="85000"/>
        <a:buFont typeface="Wingdings" panose="05000000000000000000"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tx1"/>
        </a:buClr>
        <a:buSzPct val="85000"/>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r="-242"/>
          </a:stretch>
        </a:blipFill>
        <a:effectLst/>
      </p:bgPr>
    </p:bg>
    <p:spTree>
      <p:nvGrpSpPr>
        <p:cNvPr id="1" name=""/>
        <p:cNvGrpSpPr/>
        <p:nvPr/>
      </p:nvGrpSpPr>
      <p:grpSpPr/>
      <p:sp>
        <p:nvSpPr>
          <p:cNvPr id="1026" name="标题 1025"/>
          <p:cNvSpPr>
            <a:spLocks noGrp="1"/>
          </p:cNvSpPr>
          <p:nvPr>
            <p:ph type="title"/>
          </p:nvPr>
        </p:nvSpPr>
        <p:spPr>
          <a:xfrm>
            <a:off x="611188" y="117475"/>
            <a:ext cx="8075612" cy="720725"/>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idx="1"/>
          </p:nvPr>
        </p:nvSpPr>
        <p:spPr>
          <a:xfrm>
            <a:off x="539750" y="1123950"/>
            <a:ext cx="8229600" cy="452755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eaLnBrk="1" hangingPunct="1"/>
            <a:fld id="{9A0DB2DC-4C9A-4742-B13C-FB6460FD3503}" type="slidenum">
              <a:rPr lang="en-US" altLang="zh-CN" dirty="0">
                <a:effectLst>
                  <a:outerShdw blurRad="38100" dist="38100" dir="2700000">
                    <a:srgbClr val="000000"/>
                  </a:outerShdw>
                </a:effectLst>
                <a:latin typeface="Arial" panose="020B0604020202020204" pitchFamily="34" charset="0"/>
              </a:rPr>
            </a:fld>
            <a:endParaRPr lang="en-US" altLang="zh-CN" dirty="0">
              <a:effectLst>
                <a:outerShdw blurRad="38100" dist="38100" dir="2700000">
                  <a:srgbClr val="000000"/>
                </a:outerShdw>
              </a:effectLst>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marL="0" lvl="0" indent="0" algn="r" defTabSz="914400" eaLnBrk="1" fontAlgn="base" latinLnBrk="0" hangingPunct="1">
        <a:lnSpc>
          <a:spcPct val="100000"/>
        </a:lnSpc>
        <a:spcBef>
          <a:spcPct val="0"/>
        </a:spcBef>
        <a:spcAft>
          <a:spcPct val="0"/>
        </a:spcAft>
        <a:buNone/>
        <a:defRPr sz="3600" b="0"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r="-242"/>
          </a:stretch>
        </a:blipFill>
        <a:effectLst/>
      </p:bgPr>
    </p:bg>
    <p:spTree>
      <p:nvGrpSpPr>
        <p:cNvPr id="1" name=""/>
        <p:cNvGrpSpPr/>
        <p:nvPr/>
      </p:nvGrpSpPr>
      <p:grpSpPr/>
      <p:sp>
        <p:nvSpPr>
          <p:cNvPr id="1026" name="标题 1025"/>
          <p:cNvSpPr>
            <a:spLocks noGrp="1"/>
          </p:cNvSpPr>
          <p:nvPr>
            <p:ph type="title"/>
          </p:nvPr>
        </p:nvSpPr>
        <p:spPr>
          <a:xfrm>
            <a:off x="611188" y="117475"/>
            <a:ext cx="8075612" cy="720725"/>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idx="1"/>
          </p:nvPr>
        </p:nvSpPr>
        <p:spPr>
          <a:xfrm>
            <a:off x="539750" y="1123950"/>
            <a:ext cx="8229600" cy="452755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eaLnBrk="1" hangingPunct="1"/>
            <a:endParaRPr lang="zh-CN" altLang="en-US" dirty="0">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eaLnBrk="1" hangingPunct="1"/>
            <a:endParaRPr lang="zh-CN" altLang="en-US" dirty="0">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marL="0" lvl="0" indent="0" algn="r" defTabSz="914400" eaLnBrk="1" fontAlgn="base" latinLnBrk="0" hangingPunct="1">
        <a:lnSpc>
          <a:spcPct val="100000"/>
        </a:lnSpc>
        <a:spcBef>
          <a:spcPct val="0"/>
        </a:spcBef>
        <a:spcAft>
          <a:spcPct val="0"/>
        </a:spcAft>
        <a:buNone/>
        <a:defRPr sz="3600" b="0"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r="-242"/>
          </a:stretch>
        </a:blipFill>
        <a:effectLst/>
      </p:bgPr>
    </p:bg>
    <p:spTree>
      <p:nvGrpSpPr>
        <p:cNvPr id="1" name=""/>
        <p:cNvGrpSpPr/>
        <p:nvPr/>
      </p:nvGrpSpPr>
      <p:grpSpPr/>
      <p:sp>
        <p:nvSpPr>
          <p:cNvPr id="1026" name="标题 1025"/>
          <p:cNvSpPr>
            <a:spLocks noGrp="1"/>
          </p:cNvSpPr>
          <p:nvPr>
            <p:ph type="title"/>
          </p:nvPr>
        </p:nvSpPr>
        <p:spPr>
          <a:xfrm>
            <a:off x="611188" y="117475"/>
            <a:ext cx="8075612" cy="720725"/>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idx="1"/>
          </p:nvPr>
        </p:nvSpPr>
        <p:spPr>
          <a:xfrm>
            <a:off x="539750" y="1123950"/>
            <a:ext cx="8229600" cy="452755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eaLnBrk="1" hangingPunct="1"/>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marL="0" lvl="0" indent="0" algn="r" defTabSz="914400" eaLnBrk="1" fontAlgn="base" latinLnBrk="0" hangingPunct="1">
        <a:lnSpc>
          <a:spcPct val="100000"/>
        </a:lnSpc>
        <a:spcBef>
          <a:spcPct val="0"/>
        </a:spcBef>
        <a:spcAft>
          <a:spcPct val="0"/>
        </a:spcAft>
        <a:buNone/>
        <a:defRPr sz="3600" b="0"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11.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audio" Target="../media/audio1.wav"/><Relationship Id="rId1" Type="http://schemas.openxmlformats.org/officeDocument/2006/relationships/image" Target="../media/image15.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1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1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1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19.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20.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7.jpe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image" Target="../media/image8.png"/><Relationship Id="rId2" Type="http://schemas.microsoft.com/office/2007/relationships/media" Target="file:///H:\&#39640;&#20013;&#35821;&#25991;&#24517;&#20462;&#19968;\&#38632;&#24055;\&#38632;&#24055;&#26391;&#35829;.mp4" TargetMode="External"/><Relationship Id="rId1" Type="http://schemas.openxmlformats.org/officeDocument/2006/relationships/video" Target="file:///H:\&#39640;&#20013;&#35821;&#25991;&#24517;&#20462;&#19968;\&#38632;&#24055;\&#38632;&#24055;&#26391;&#35829;.mp4"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1266" name="Text Box 4"/>
          <p:cNvSpPr txBox="1"/>
          <p:nvPr/>
        </p:nvSpPr>
        <p:spPr>
          <a:xfrm>
            <a:off x="4876800" y="3048000"/>
            <a:ext cx="915988" cy="2057400"/>
          </a:xfrm>
          <a:prstGeom prst="rect">
            <a:avLst/>
          </a:prstGeom>
          <a:noFill/>
          <a:ln w="9525">
            <a:noFill/>
          </a:ln>
        </p:spPr>
        <p:txBody>
          <a:bodyPr vert="eaVert">
            <a:spAutoFit/>
          </a:bodyPr>
          <a:p>
            <a:pPr>
              <a:spcBef>
                <a:spcPct val="50000"/>
              </a:spcBef>
            </a:pPr>
            <a:r>
              <a:rPr lang="zh-CN" altLang="en-US" sz="4800" b="1" dirty="0">
                <a:solidFill>
                  <a:schemeClr val="bg1"/>
                </a:solidFill>
                <a:latin typeface="Arial" panose="020B0604020202020204" pitchFamily="34" charset="0"/>
                <a:ea typeface="黑体" panose="02010609060101010101" pitchFamily="2" charset="-122"/>
              </a:rPr>
              <a:t>戴望舒</a:t>
            </a:r>
            <a:endParaRPr lang="zh-CN" altLang="en-US" sz="4800" b="1" dirty="0">
              <a:solidFill>
                <a:schemeClr val="bg1"/>
              </a:solidFill>
              <a:latin typeface="Arial" panose="020B0604020202020204" pitchFamily="34" charset="0"/>
              <a:ea typeface="黑体" panose="0201060906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Text Box 2"/>
          <p:cNvSpPr txBox="1"/>
          <p:nvPr/>
        </p:nvSpPr>
        <p:spPr>
          <a:xfrm>
            <a:off x="647700" y="1143000"/>
            <a:ext cx="7924800" cy="530225"/>
          </a:xfrm>
          <a:prstGeom prst="rect">
            <a:avLst/>
          </a:prstGeom>
          <a:noFill/>
          <a:ln w="9525">
            <a:noFill/>
          </a:ln>
        </p:spPr>
        <p:txBody>
          <a:bodyPr>
            <a:spAutoFit/>
          </a:bodyPr>
          <a:p>
            <a:pPr>
              <a:lnSpc>
                <a:spcPct val="120000"/>
              </a:lnSpc>
              <a:spcBef>
                <a:spcPct val="10000"/>
              </a:spcBef>
            </a:pPr>
            <a:r>
              <a:rPr lang="en-US" altLang="zh-CN" sz="2400" dirty="0">
                <a:latin typeface="Arial" panose="020B0604020202020204" pitchFamily="34" charset="0"/>
                <a:ea typeface="华文中宋" pitchFamily="2" charset="-122"/>
              </a:rPr>
              <a:t>    </a:t>
            </a:r>
            <a:endParaRPr lang="en-US" altLang="zh-CN" sz="2800" dirty="0">
              <a:latin typeface="Arial" panose="020B0604020202020204" pitchFamily="34" charset="0"/>
              <a:ea typeface="华文中宋" pitchFamily="2" charset="-122"/>
            </a:endParaRPr>
          </a:p>
        </p:txBody>
      </p:sp>
      <p:sp>
        <p:nvSpPr>
          <p:cNvPr id="107523" name="Text Box 3"/>
          <p:cNvSpPr txBox="1"/>
          <p:nvPr/>
        </p:nvSpPr>
        <p:spPr>
          <a:xfrm>
            <a:off x="762000" y="1752600"/>
            <a:ext cx="7696200" cy="2553335"/>
          </a:xfrm>
          <a:prstGeom prst="rect">
            <a:avLst/>
          </a:prstGeom>
          <a:noFill/>
          <a:ln w="9525">
            <a:noFill/>
          </a:ln>
        </p:spPr>
        <p:txBody>
          <a:bodyPr>
            <a:spAutoFit/>
          </a:bodyPr>
          <a:p>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在诗中，“丁香一样的姑娘”是重要的一个意象，雨巷、油纸伞、丁香等意象都为表现“姑娘”的形象服务。诗中的“丁香一样的姑娘，丁香一样的忧愁” ，</a:t>
            </a:r>
            <a:r>
              <a:rPr lang="zh-CN" altLang="en-US" sz="3200" b="1" dirty="0">
                <a:solidFill>
                  <a:srgbClr val="C00000"/>
                </a:solidFill>
                <a:latin typeface="黑体" panose="02010609060101010101" pitchFamily="2" charset="-122"/>
                <a:ea typeface="黑体" panose="02010609060101010101" pitchFamily="2" charset="-122"/>
                <a:cs typeface="黑体" panose="02010609060101010101" pitchFamily="2" charset="-122"/>
              </a:rPr>
              <a:t>为什么要选用丁香？ </a:t>
            </a:r>
            <a:endParaRPr lang="zh-CN" altLang="en-US" sz="3200" b="1" dirty="0">
              <a:solidFill>
                <a:srgbClr val="C00000"/>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7523"/>
                                        </p:tgtEl>
                                        <p:attrNameLst>
                                          <p:attrName>style.visibility</p:attrName>
                                        </p:attrNameLst>
                                      </p:cBhvr>
                                      <p:to>
                                        <p:strVal val="visible"/>
                                      </p:to>
                                    </p:set>
                                    <p:animEffect transition="in" filter="blinds(horizontal)">
                                      <p:cBhvr>
                                        <p:cTn id="7" dur="500"/>
                                        <p:tgtEl>
                                          <p:spTgt spid="1075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1" name="Picture 2" descr="4473398"/>
          <p:cNvPicPr>
            <a:picLocks noChangeAspect="1"/>
          </p:cNvPicPr>
          <p:nvPr/>
        </p:nvPicPr>
        <p:blipFill>
          <a:blip r:embed="rId1"/>
          <a:stretch>
            <a:fillRect/>
          </a:stretch>
        </p:blipFill>
        <p:spPr>
          <a:xfrm>
            <a:off x="0" y="0"/>
            <a:ext cx="4787900" cy="6858000"/>
          </a:xfrm>
          <a:prstGeom prst="rect">
            <a:avLst/>
          </a:prstGeom>
          <a:noFill/>
          <a:ln w="9525">
            <a:noFill/>
          </a:ln>
        </p:spPr>
      </p:pic>
      <p:sp>
        <p:nvSpPr>
          <p:cNvPr id="15362" name="文本框 86018"/>
          <p:cNvSpPr txBox="1"/>
          <p:nvPr/>
        </p:nvSpPr>
        <p:spPr>
          <a:xfrm>
            <a:off x="4859338" y="228600"/>
            <a:ext cx="4132262" cy="6123940"/>
          </a:xfrm>
          <a:prstGeom prst="rect">
            <a:avLst/>
          </a:prstGeom>
          <a:noFill/>
          <a:ln w="9525">
            <a:noFill/>
          </a:ln>
        </p:spPr>
        <p:txBody>
          <a:bodyPr anchor="t">
            <a:spAutoFit/>
          </a:bodyPr>
          <a:p>
            <a:pPr>
              <a:buFont typeface="Arial" panose="020B0604020202020204" pitchFamily="34" charset="0"/>
              <a:buNone/>
            </a:pPr>
            <a:r>
              <a:rPr lang="en-US" altLang="zh-CN" sz="3200" b="1">
                <a:latin typeface="Arial" panose="020B0604020202020204" pitchFamily="34" charset="0"/>
                <a:ea typeface="仿宋_GB2312" pitchFamily="49" charset="-122"/>
              </a:rPr>
              <a:t>           </a:t>
            </a:r>
            <a:r>
              <a:rPr lang="zh-CN" altLang="en-US" sz="4000" b="1">
                <a:solidFill>
                  <a:srgbClr val="FF0000"/>
                </a:solidFill>
                <a:latin typeface="黑体" panose="02010609060101010101" pitchFamily="2" charset="-122"/>
                <a:ea typeface="黑体" panose="02010609060101010101" pitchFamily="2" charset="-122"/>
              </a:rPr>
              <a:t>丁香</a:t>
            </a:r>
            <a:endParaRPr lang="zh-CN" altLang="en-US" sz="4000" b="1">
              <a:solidFill>
                <a:srgbClr val="FF0000"/>
              </a:solidFill>
              <a:latin typeface="黑体" panose="02010609060101010101" pitchFamily="2" charset="-122"/>
              <a:ea typeface="黑体" panose="02010609060101010101" pitchFamily="2" charset="-122"/>
            </a:endParaRPr>
          </a:p>
          <a:p>
            <a:pPr>
              <a:buFont typeface="Arial" panose="020B0604020202020204" pitchFamily="34" charset="0"/>
              <a:buNone/>
            </a:pPr>
            <a:r>
              <a:rPr lang="zh-CN" altLang="en-US" sz="3200" b="1">
                <a:solidFill>
                  <a:srgbClr val="0A0FE8"/>
                </a:solidFill>
                <a:latin typeface="黑体" panose="02010609060101010101" pitchFamily="2" charset="-122"/>
                <a:ea typeface="黑体" panose="02010609060101010101" pitchFamily="2" charset="-122"/>
              </a:rPr>
              <a:t>   形状像结，开在暮春时节，易凋谢。开花为白色或紫色。</a:t>
            </a:r>
            <a:endParaRPr lang="zh-CN" altLang="en-US" sz="3200" b="1">
              <a:solidFill>
                <a:srgbClr val="0A0FE8"/>
              </a:solidFill>
              <a:latin typeface="黑体" panose="02010609060101010101" pitchFamily="2" charset="-122"/>
              <a:ea typeface="黑体" panose="02010609060101010101" pitchFamily="2" charset="-122"/>
            </a:endParaRPr>
          </a:p>
          <a:p>
            <a:pPr>
              <a:buFont typeface="Arial" panose="020B0604020202020204" pitchFamily="34" charset="0"/>
              <a:buNone/>
            </a:pPr>
            <a:r>
              <a:rPr lang="zh-CN" altLang="en-US" sz="3200" b="1">
                <a:solidFill>
                  <a:srgbClr val="0A0FE8"/>
                </a:solidFill>
                <a:latin typeface="黑体" panose="02010609060101010101" pitchFamily="2" charset="-122"/>
                <a:ea typeface="黑体" panose="02010609060101010101" pitchFamily="2" charset="-122"/>
              </a:rPr>
              <a:t>   丁香开花在暮春时节，诗人们对着丁香更易伤春，说丁香是愁，丁香纤小文弱、清香优雅，在中国古典诗词中，</a:t>
            </a:r>
            <a:r>
              <a:rPr lang="zh-CN" altLang="en-US" sz="3200" b="1">
                <a:solidFill>
                  <a:srgbClr val="A004FA"/>
                </a:solidFill>
                <a:latin typeface="黑体" panose="02010609060101010101" pitchFamily="2" charset="-122"/>
                <a:ea typeface="黑体" panose="02010609060101010101" pitchFamily="2" charset="-122"/>
              </a:rPr>
              <a:t>丁香象征着美丽、高洁和愁怨。</a:t>
            </a:r>
            <a:endParaRPr lang="zh-CN" altLang="en-US" sz="3200" b="1">
              <a:solidFill>
                <a:srgbClr val="CC0099"/>
              </a:solidFill>
              <a:latin typeface="黑体" panose="02010609060101010101" pitchFamily="2" charset="-122"/>
              <a:ea typeface="黑体" panose="02010609060101010101" pitchFamily="2" charset="-122"/>
            </a:endParaRPr>
          </a:p>
          <a:p>
            <a:pPr>
              <a:buFont typeface="Arial" panose="020B0604020202020204" pitchFamily="34" charset="0"/>
              <a:buNone/>
            </a:pPr>
            <a:endParaRPr lang="zh-CN" altLang="en-US" sz="3200" b="1">
              <a:solidFill>
                <a:srgbClr val="CC0099"/>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5362">
                                            <p:txEl>
                                              <p:pRg st="1" end="1"/>
                                            </p:txEl>
                                          </p:spTgt>
                                        </p:tgtEl>
                                        <p:attrNameLst>
                                          <p:attrName>style.visibility</p:attrName>
                                        </p:attrNameLst>
                                      </p:cBhvr>
                                      <p:to>
                                        <p:strVal val="visible"/>
                                      </p:to>
                                    </p:set>
                                    <p:animEffect transition="in" filter="diamond(in)">
                                      <p:cBhvr>
                                        <p:cTn id="7" dur="2000"/>
                                        <p:tgtEl>
                                          <p:spTgt spid="15362">
                                            <p:txEl>
                                              <p:pRg st="1" end="1"/>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15362">
                                            <p:txEl>
                                              <p:pRg st="2" end="2"/>
                                            </p:txEl>
                                          </p:spTgt>
                                        </p:tgtEl>
                                        <p:attrNameLst>
                                          <p:attrName>style.visibility</p:attrName>
                                        </p:attrNameLst>
                                      </p:cBhvr>
                                      <p:to>
                                        <p:strVal val="visible"/>
                                      </p:to>
                                    </p:set>
                                    <p:animEffect transition="in" filter="diamond(in)">
                                      <p:cBhvr>
                                        <p:cTn id="10" dur="2000"/>
                                        <p:tgtEl>
                                          <p:spTgt spid="1536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7043" name="图片 87042" descr="6"/>
          <p:cNvPicPr>
            <a:picLocks noChangeAspect="1"/>
          </p:cNvPicPr>
          <p:nvPr/>
        </p:nvPicPr>
        <p:blipFill>
          <a:blip r:embed="rId1"/>
          <a:stretch>
            <a:fillRect/>
          </a:stretch>
        </p:blipFill>
        <p:spPr>
          <a:xfrm>
            <a:off x="576898" y="1418273"/>
            <a:ext cx="3810000" cy="3671887"/>
          </a:xfrm>
          <a:prstGeom prst="rect">
            <a:avLst/>
          </a:prstGeom>
          <a:noFill/>
          <a:ln w="9525">
            <a:noFill/>
          </a:ln>
        </p:spPr>
      </p:pic>
      <p:pic>
        <p:nvPicPr>
          <p:cNvPr id="87044" name="图片 87043" descr="xinsrc_28040214171012528386153"/>
          <p:cNvPicPr>
            <a:picLocks noChangeAspect="1"/>
          </p:cNvPicPr>
          <p:nvPr/>
        </p:nvPicPr>
        <p:blipFill>
          <a:blip r:embed="rId2"/>
          <a:stretch>
            <a:fillRect/>
          </a:stretch>
        </p:blipFill>
        <p:spPr>
          <a:xfrm>
            <a:off x="456565" y="1358583"/>
            <a:ext cx="4465638" cy="4321175"/>
          </a:xfrm>
          <a:prstGeom prst="rect">
            <a:avLst/>
          </a:prstGeom>
          <a:noFill/>
          <a:ln w="9525">
            <a:noFill/>
          </a:ln>
        </p:spPr>
      </p:pic>
      <p:pic>
        <p:nvPicPr>
          <p:cNvPr id="87045" name="图片 87044" descr="5"/>
          <p:cNvPicPr>
            <a:picLocks noChangeAspect="1"/>
          </p:cNvPicPr>
          <p:nvPr/>
        </p:nvPicPr>
        <p:blipFill>
          <a:blip r:embed="rId3"/>
          <a:stretch>
            <a:fillRect/>
          </a:stretch>
        </p:blipFill>
        <p:spPr>
          <a:xfrm>
            <a:off x="353060" y="1418273"/>
            <a:ext cx="4673600" cy="4681537"/>
          </a:xfrm>
          <a:prstGeom prst="rect">
            <a:avLst/>
          </a:prstGeom>
          <a:noFill/>
          <a:ln w="9525">
            <a:noFill/>
          </a:ln>
        </p:spPr>
      </p:pic>
      <p:sp>
        <p:nvSpPr>
          <p:cNvPr id="87048" name="文本框 87047"/>
          <p:cNvSpPr txBox="1"/>
          <p:nvPr/>
        </p:nvSpPr>
        <p:spPr>
          <a:xfrm>
            <a:off x="4933315" y="1608773"/>
            <a:ext cx="1439863" cy="706755"/>
          </a:xfrm>
          <a:prstGeom prst="rect">
            <a:avLst/>
          </a:prstGeom>
          <a:noFill/>
          <a:ln w="9525">
            <a:noFill/>
          </a:ln>
        </p:spPr>
        <p:txBody>
          <a:bodyPr anchor="t">
            <a:spAutoFit/>
          </a:bodyPr>
          <a:p>
            <a:pPr>
              <a:spcBef>
                <a:spcPct val="50000"/>
              </a:spcBef>
              <a:buFont typeface="Arial" panose="020B0604020202020204" pitchFamily="34" charset="0"/>
              <a:buNone/>
            </a:pPr>
            <a:r>
              <a:rPr lang="zh-CN" altLang="en-US" sz="4000" b="1">
                <a:solidFill>
                  <a:srgbClr val="FF0000"/>
                </a:solidFill>
                <a:latin typeface="Times New Roman" panose="02020603050405020304" pitchFamily="18" charset="0"/>
                <a:ea typeface="黑体" panose="02010609060101010101" pitchFamily="2" charset="-122"/>
              </a:rPr>
              <a:t>丁香</a:t>
            </a:r>
            <a:endParaRPr lang="zh-CN" altLang="en-US" sz="4000" b="1">
              <a:solidFill>
                <a:srgbClr val="FF0000"/>
              </a:solidFill>
              <a:latin typeface="Times New Roman" panose="02020603050405020304" pitchFamily="18" charset="0"/>
              <a:ea typeface="黑体" panose="02010609060101010101" pitchFamily="2" charset="-122"/>
            </a:endParaRPr>
          </a:p>
        </p:txBody>
      </p:sp>
      <p:sp>
        <p:nvSpPr>
          <p:cNvPr id="87049" name="文本框 87048"/>
          <p:cNvSpPr txBox="1"/>
          <p:nvPr/>
        </p:nvSpPr>
        <p:spPr>
          <a:xfrm>
            <a:off x="6317933" y="1608455"/>
            <a:ext cx="2627312" cy="706755"/>
          </a:xfrm>
          <a:prstGeom prst="rect">
            <a:avLst/>
          </a:prstGeom>
          <a:noFill/>
          <a:ln w="9525">
            <a:noFill/>
          </a:ln>
        </p:spPr>
        <p:txBody>
          <a:bodyPr anchor="t">
            <a:spAutoFit/>
          </a:bodyPr>
          <a:p>
            <a:pPr>
              <a:spcBef>
                <a:spcPct val="50000"/>
              </a:spcBef>
              <a:buFont typeface="Arial" panose="020B0604020202020204" pitchFamily="34" charset="0"/>
              <a:buNone/>
            </a:pPr>
            <a:r>
              <a:rPr lang="en-US" altLang="zh-CN" sz="4000" b="1">
                <a:solidFill>
                  <a:srgbClr val="A004FA"/>
                </a:solidFill>
                <a:latin typeface="隶书" pitchFamily="49" charset="-122"/>
                <a:ea typeface="隶书" pitchFamily="49" charset="-122"/>
              </a:rPr>
              <a:t>--“</a:t>
            </a:r>
            <a:r>
              <a:rPr lang="zh-CN" altLang="en-US" sz="4000" b="1">
                <a:solidFill>
                  <a:srgbClr val="A004FA"/>
                </a:solidFill>
                <a:latin typeface="隶书" pitchFamily="49" charset="-122"/>
                <a:ea typeface="隶书" pitchFamily="49" charset="-122"/>
              </a:rPr>
              <a:t>愁品”</a:t>
            </a:r>
            <a:endParaRPr lang="zh-CN" altLang="en-US" sz="4000" b="1">
              <a:solidFill>
                <a:srgbClr val="A004FA"/>
              </a:solidFill>
              <a:latin typeface="隶书" pitchFamily="49" charset="-122"/>
              <a:ea typeface="隶书" pitchFamily="49" charset="-122"/>
            </a:endParaRPr>
          </a:p>
        </p:txBody>
      </p:sp>
      <p:sp>
        <p:nvSpPr>
          <p:cNvPr id="25602" name="Text Box 2"/>
          <p:cNvSpPr txBox="1"/>
          <p:nvPr/>
        </p:nvSpPr>
        <p:spPr>
          <a:xfrm>
            <a:off x="5137150" y="2315845"/>
            <a:ext cx="3754120" cy="1863090"/>
          </a:xfrm>
          <a:prstGeom prst="rect">
            <a:avLst/>
          </a:prstGeom>
          <a:noFill/>
          <a:ln w="9525">
            <a:noFill/>
          </a:ln>
        </p:spPr>
        <p:txBody>
          <a:bodyPr wrap="square">
            <a:spAutoFit/>
          </a:bodyPr>
          <a:p>
            <a:pPr>
              <a:lnSpc>
                <a:spcPct val="120000"/>
              </a:lnSpc>
              <a:spcBef>
                <a:spcPct val="10000"/>
              </a:spcBef>
            </a:pP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丁香成了古代诗词中人们熟知的</a:t>
            </a:r>
            <a:r>
              <a:rPr lang="zh-CN" altLang="en-US" sz="3200" b="1" dirty="0">
                <a:solidFill>
                  <a:srgbClr val="C00000"/>
                </a:solidFill>
                <a:latin typeface="黑体" panose="02010609060101010101" pitchFamily="2" charset="-122"/>
                <a:ea typeface="黑体" panose="02010609060101010101" pitchFamily="2" charset="-122"/>
                <a:cs typeface="黑体" panose="02010609060101010101" pitchFamily="2" charset="-122"/>
              </a:rPr>
              <a:t>意象</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之一。 </a:t>
            </a:r>
            <a:endPar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87043"/>
                                        </p:tgtEl>
                                        <p:attrNameLst>
                                          <p:attrName>style.visibility</p:attrName>
                                        </p:attrNameLst>
                                      </p:cBhvr>
                                      <p:to>
                                        <p:strVal val="visible"/>
                                      </p:to>
                                    </p:set>
                                    <p:animEffect transition="in" filter="fade">
                                      <p:cBhvr>
                                        <p:cTn id="7" dur="2400" decel="100000"/>
                                        <p:tgtEl>
                                          <p:spTgt spid="87043"/>
                                        </p:tgtEl>
                                      </p:cBhvr>
                                    </p:animEffect>
                                    <p:anim calcmode="lin" valueType="num">
                                      <p:cBhvr>
                                        <p:cTn id="8" dur="2400" decel="100000" fill="hold"/>
                                        <p:tgtEl>
                                          <p:spTgt spid="87043"/>
                                        </p:tgtEl>
                                        <p:attrNameLst>
                                          <p:attrName>style.rotation</p:attrName>
                                        </p:attrNameLst>
                                      </p:cBhvr>
                                      <p:tavLst>
                                        <p:tav tm="0">
                                          <p:val>
                                            <p:fltVal val="-90.000000"/>
                                          </p:val>
                                        </p:tav>
                                        <p:tav tm="100000">
                                          <p:val>
                                            <p:fltVal val="0.000000"/>
                                          </p:val>
                                        </p:tav>
                                      </p:tavLst>
                                    </p:anim>
                                    <p:anim calcmode="lin" valueType="num">
                                      <p:cBhvr>
                                        <p:cTn id="9" dur="2400" decel="100000" fill="hold"/>
                                        <p:tgtEl>
                                          <p:spTgt spid="87043"/>
                                        </p:tgtEl>
                                        <p:attrNameLst>
                                          <p:attrName>ppt_x</p:attrName>
                                        </p:attrNameLst>
                                      </p:cBhvr>
                                      <p:tavLst>
                                        <p:tav tm="0">
                                          <p:val>
                                            <p:strVal val="#ppt_x+0.4"/>
                                          </p:val>
                                        </p:tav>
                                        <p:tav tm="100000">
                                          <p:val>
                                            <p:strVal val="#ppt_x-0.05"/>
                                          </p:val>
                                        </p:tav>
                                      </p:tavLst>
                                    </p:anim>
                                    <p:anim calcmode="lin" valueType="num">
                                      <p:cBhvr>
                                        <p:cTn id="10" dur="2400" decel="100000" fill="hold"/>
                                        <p:tgtEl>
                                          <p:spTgt spid="87043"/>
                                        </p:tgtEl>
                                        <p:attrNameLst>
                                          <p:attrName>ppt_y</p:attrName>
                                        </p:attrNameLst>
                                      </p:cBhvr>
                                      <p:tavLst>
                                        <p:tav tm="0">
                                          <p:val>
                                            <p:strVal val="#ppt_y-0.4"/>
                                          </p:val>
                                        </p:tav>
                                        <p:tav tm="100000">
                                          <p:val>
                                            <p:strVal val="#ppt_y+0.1"/>
                                          </p:val>
                                        </p:tav>
                                      </p:tavLst>
                                    </p:anim>
                                    <p:anim calcmode="lin" valueType="num">
                                      <p:cBhvr>
                                        <p:cTn id="11" dur="600" accel="100000" fill="hold">
                                          <p:stCondLst>
                                            <p:cond delay="2400"/>
                                          </p:stCondLst>
                                        </p:cTn>
                                        <p:tgtEl>
                                          <p:spTgt spid="87043"/>
                                        </p:tgtEl>
                                        <p:attrNameLst>
                                          <p:attrName>ppt_x</p:attrName>
                                        </p:attrNameLst>
                                      </p:cBhvr>
                                      <p:tavLst>
                                        <p:tav tm="0">
                                          <p:val>
                                            <p:strVal val="#ppt_x-0.05"/>
                                          </p:val>
                                        </p:tav>
                                        <p:tav tm="100000">
                                          <p:val>
                                            <p:strVal val="#ppt_x"/>
                                          </p:val>
                                        </p:tav>
                                      </p:tavLst>
                                    </p:anim>
                                    <p:anim calcmode="lin" valueType="num">
                                      <p:cBhvr>
                                        <p:cTn id="12" dur="600" accel="100000" fill="hold">
                                          <p:stCondLst>
                                            <p:cond delay="2400"/>
                                          </p:stCondLst>
                                        </p:cTn>
                                        <p:tgtEl>
                                          <p:spTgt spid="87043"/>
                                        </p:tgtEl>
                                        <p:attrNameLst>
                                          <p:attrName>ppt_y</p:attrName>
                                        </p:attrNameLst>
                                      </p:cBhvr>
                                      <p:tavLst>
                                        <p:tav tm="0">
                                          <p:val>
                                            <p:strVal val="#ppt_y+0.1"/>
                                          </p:val>
                                        </p:tav>
                                        <p:tav tm="100000">
                                          <p:val>
                                            <p:strVal val="#ppt_y"/>
                                          </p:val>
                                        </p:tav>
                                      </p:tavLst>
                                    </p:anim>
                                  </p:childTnLst>
                                </p:cTn>
                              </p:par>
                            </p:childTnLst>
                          </p:cTn>
                        </p:par>
                        <p:par>
                          <p:cTn id="13" fill="hold">
                            <p:stCondLst>
                              <p:cond delay="3000"/>
                            </p:stCondLst>
                            <p:childTnLst>
                              <p:par>
                                <p:cTn id="14" presetID="10" presetClass="entr" presetSubtype="0" fill="hold" nodeType="afterEffect">
                                  <p:stCondLst>
                                    <p:cond delay="3000"/>
                                  </p:stCondLst>
                                  <p:childTnLst>
                                    <p:set>
                                      <p:cBhvr>
                                        <p:cTn id="15" dur="1" fill="hold">
                                          <p:stCondLst>
                                            <p:cond delay="0"/>
                                          </p:stCondLst>
                                        </p:cTn>
                                        <p:tgtEl>
                                          <p:spTgt spid="87044"/>
                                        </p:tgtEl>
                                        <p:attrNameLst>
                                          <p:attrName>style.visibility</p:attrName>
                                        </p:attrNameLst>
                                      </p:cBhvr>
                                      <p:to>
                                        <p:strVal val="visible"/>
                                      </p:to>
                                    </p:set>
                                    <p:animEffect transition="in" filter="fade">
                                      <p:cBhvr>
                                        <p:cTn id="16" dur="2000"/>
                                        <p:tgtEl>
                                          <p:spTgt spid="87044"/>
                                        </p:tgtEl>
                                      </p:cBhvr>
                                    </p:animEffect>
                                  </p:childTnLst>
                                </p:cTn>
                              </p:par>
                            </p:childTnLst>
                          </p:cTn>
                        </p:par>
                      </p:childTnLst>
                    </p:cTn>
                  </p:par>
                  <p:par>
                    <p:cTn id="17" fill="hold">
                      <p:stCondLst>
                        <p:cond delay="indefinite"/>
                      </p:stCondLst>
                      <p:childTnLst>
                        <p:par>
                          <p:cTn id="18" fill="hold">
                            <p:stCondLst>
                              <p:cond delay="0"/>
                            </p:stCondLst>
                            <p:childTnLst>
                              <p:par>
                                <p:cTn id="19" presetID="30" presetClass="entr" presetSubtype="0" fill="hold" nodeType="clickEffect">
                                  <p:stCondLst>
                                    <p:cond delay="0"/>
                                  </p:stCondLst>
                                  <p:childTnLst>
                                    <p:set>
                                      <p:cBhvr>
                                        <p:cTn id="20" dur="1" fill="hold">
                                          <p:stCondLst>
                                            <p:cond delay="0"/>
                                          </p:stCondLst>
                                        </p:cTn>
                                        <p:tgtEl>
                                          <p:spTgt spid="87045"/>
                                        </p:tgtEl>
                                        <p:attrNameLst>
                                          <p:attrName>style.visibility</p:attrName>
                                        </p:attrNameLst>
                                      </p:cBhvr>
                                      <p:to>
                                        <p:strVal val="visible"/>
                                      </p:to>
                                    </p:set>
                                    <p:animEffect transition="in" filter="fade">
                                      <p:cBhvr>
                                        <p:cTn id="21" dur="2400" decel="100000"/>
                                        <p:tgtEl>
                                          <p:spTgt spid="87045"/>
                                        </p:tgtEl>
                                      </p:cBhvr>
                                    </p:animEffect>
                                    <p:anim calcmode="lin" valueType="num">
                                      <p:cBhvr>
                                        <p:cTn id="22" dur="2400" decel="100000" fill="hold"/>
                                        <p:tgtEl>
                                          <p:spTgt spid="87045"/>
                                        </p:tgtEl>
                                        <p:attrNameLst>
                                          <p:attrName>style.rotation</p:attrName>
                                        </p:attrNameLst>
                                      </p:cBhvr>
                                      <p:tavLst>
                                        <p:tav tm="0">
                                          <p:val>
                                            <p:fltVal val="-90.000000"/>
                                          </p:val>
                                        </p:tav>
                                        <p:tav tm="100000">
                                          <p:val>
                                            <p:fltVal val="0.000000"/>
                                          </p:val>
                                        </p:tav>
                                      </p:tavLst>
                                    </p:anim>
                                    <p:anim calcmode="lin" valueType="num">
                                      <p:cBhvr>
                                        <p:cTn id="23" dur="2400" decel="100000" fill="hold"/>
                                        <p:tgtEl>
                                          <p:spTgt spid="87045"/>
                                        </p:tgtEl>
                                        <p:attrNameLst>
                                          <p:attrName>ppt_x</p:attrName>
                                        </p:attrNameLst>
                                      </p:cBhvr>
                                      <p:tavLst>
                                        <p:tav tm="0">
                                          <p:val>
                                            <p:strVal val="#ppt_x+0.4"/>
                                          </p:val>
                                        </p:tav>
                                        <p:tav tm="100000">
                                          <p:val>
                                            <p:strVal val="#ppt_x-0.05"/>
                                          </p:val>
                                        </p:tav>
                                      </p:tavLst>
                                    </p:anim>
                                    <p:anim calcmode="lin" valueType="num">
                                      <p:cBhvr>
                                        <p:cTn id="24" dur="2400" decel="100000" fill="hold"/>
                                        <p:tgtEl>
                                          <p:spTgt spid="87045"/>
                                        </p:tgtEl>
                                        <p:attrNameLst>
                                          <p:attrName>ppt_y</p:attrName>
                                        </p:attrNameLst>
                                      </p:cBhvr>
                                      <p:tavLst>
                                        <p:tav tm="0">
                                          <p:val>
                                            <p:strVal val="#ppt_y-0.4"/>
                                          </p:val>
                                        </p:tav>
                                        <p:tav tm="100000">
                                          <p:val>
                                            <p:strVal val="#ppt_y+0.1"/>
                                          </p:val>
                                        </p:tav>
                                      </p:tavLst>
                                    </p:anim>
                                    <p:anim calcmode="lin" valueType="num">
                                      <p:cBhvr>
                                        <p:cTn id="25" dur="600" accel="100000" fill="hold">
                                          <p:stCondLst>
                                            <p:cond delay="2400"/>
                                          </p:stCondLst>
                                        </p:cTn>
                                        <p:tgtEl>
                                          <p:spTgt spid="87045"/>
                                        </p:tgtEl>
                                        <p:attrNameLst>
                                          <p:attrName>ppt_x</p:attrName>
                                        </p:attrNameLst>
                                      </p:cBhvr>
                                      <p:tavLst>
                                        <p:tav tm="0">
                                          <p:val>
                                            <p:strVal val="#ppt_x-0.05"/>
                                          </p:val>
                                        </p:tav>
                                        <p:tav tm="100000">
                                          <p:val>
                                            <p:strVal val="#ppt_x"/>
                                          </p:val>
                                        </p:tav>
                                      </p:tavLst>
                                    </p:anim>
                                    <p:anim calcmode="lin" valueType="num">
                                      <p:cBhvr>
                                        <p:cTn id="26" dur="600" accel="100000" fill="hold">
                                          <p:stCondLst>
                                            <p:cond delay="2400"/>
                                          </p:stCondLst>
                                        </p:cTn>
                                        <p:tgtEl>
                                          <p:spTgt spid="87045"/>
                                        </p:tgtEl>
                                        <p:attrNameLst>
                                          <p:attrName>ppt_y</p:attrName>
                                        </p:attrNameLst>
                                      </p:cBhvr>
                                      <p:tavLst>
                                        <p:tav tm="0">
                                          <p:val>
                                            <p:strVal val="#ppt_y+0.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87048"/>
                                        </p:tgtEl>
                                        <p:attrNameLst>
                                          <p:attrName>style.visibility</p:attrName>
                                        </p:attrNameLst>
                                      </p:cBhvr>
                                      <p:to>
                                        <p:strVal val="visible"/>
                                      </p:to>
                                    </p:set>
                                    <p:anim calcmode="lin" valueType="num">
                                      <p:cBhvr>
                                        <p:cTn id="31" dur="1000" fill="hold"/>
                                        <p:tgtEl>
                                          <p:spTgt spid="87048"/>
                                        </p:tgtEl>
                                        <p:attrNameLst>
                                          <p:attrName>ppt_w</p:attrName>
                                        </p:attrNameLst>
                                      </p:cBhvr>
                                      <p:tavLst>
                                        <p:tav tm="0">
                                          <p:val>
                                            <p:strVal val="#ppt_w*0.70"/>
                                          </p:val>
                                        </p:tav>
                                        <p:tav tm="100000">
                                          <p:val>
                                            <p:strVal val="#ppt_w"/>
                                          </p:val>
                                        </p:tav>
                                      </p:tavLst>
                                    </p:anim>
                                    <p:anim calcmode="lin" valueType="num">
                                      <p:cBhvr>
                                        <p:cTn id="32" dur="1000" fill="hold"/>
                                        <p:tgtEl>
                                          <p:spTgt spid="87048"/>
                                        </p:tgtEl>
                                        <p:attrNameLst>
                                          <p:attrName>ppt_h</p:attrName>
                                        </p:attrNameLst>
                                      </p:cBhvr>
                                      <p:tavLst>
                                        <p:tav tm="0">
                                          <p:val>
                                            <p:strVal val="#ppt_h"/>
                                          </p:val>
                                        </p:tav>
                                        <p:tav tm="100000">
                                          <p:val>
                                            <p:strVal val="#ppt_h"/>
                                          </p:val>
                                        </p:tav>
                                      </p:tavLst>
                                    </p:anim>
                                    <p:animEffect transition="in" filter="fade">
                                      <p:cBhvr>
                                        <p:cTn id="33" dur="1000"/>
                                        <p:tgtEl>
                                          <p:spTgt spid="87048"/>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25602"/>
                                        </p:tgtEl>
                                        <p:attrNameLst>
                                          <p:attrName>style.visibility</p:attrName>
                                        </p:attrNameLst>
                                      </p:cBhvr>
                                      <p:to>
                                        <p:strVal val="visible"/>
                                      </p:to>
                                    </p:set>
                                    <p:animEffect transition="in" filter="wheel(1)">
                                      <p:cBhvr>
                                        <p:cTn id="38" dur="2000"/>
                                        <p:tgtEl>
                                          <p:spTgt spid="25602"/>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87049"/>
                                        </p:tgtEl>
                                        <p:attrNameLst>
                                          <p:attrName>style.visibility</p:attrName>
                                        </p:attrNameLst>
                                      </p:cBhvr>
                                      <p:to>
                                        <p:strVal val="visible"/>
                                      </p:to>
                                    </p:set>
                                    <p:anim calcmode="lin" valueType="num">
                                      <p:cBhvr additive="base">
                                        <p:cTn id="43" dur="500" fill="hold"/>
                                        <p:tgtEl>
                                          <p:spTgt spid="87049"/>
                                        </p:tgtEl>
                                        <p:attrNameLst>
                                          <p:attrName>ppt_x</p:attrName>
                                        </p:attrNameLst>
                                      </p:cBhvr>
                                      <p:tavLst>
                                        <p:tav tm="0">
                                          <p:val>
                                            <p:strVal val="0-#ppt_w/2"/>
                                          </p:val>
                                        </p:tav>
                                        <p:tav tm="100000">
                                          <p:val>
                                            <p:strVal val="#ppt_x"/>
                                          </p:val>
                                        </p:tav>
                                      </p:tavLst>
                                    </p:anim>
                                    <p:anim calcmode="lin" valueType="num">
                                      <p:cBhvr additive="base">
                                        <p:cTn id="44" dur="500" fill="hold"/>
                                        <p:tgtEl>
                                          <p:spTgt spid="870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8" grpId="0"/>
      <p:bldP spid="87049" grpId="0"/>
      <p:bldP spid="2560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7" name="Text Box 3"/>
          <p:cNvSpPr txBox="1"/>
          <p:nvPr/>
        </p:nvSpPr>
        <p:spPr>
          <a:xfrm>
            <a:off x="1113790" y="1426210"/>
            <a:ext cx="8763000" cy="3239135"/>
          </a:xfrm>
          <a:prstGeom prst="rect">
            <a:avLst/>
          </a:prstGeom>
          <a:noFill/>
          <a:ln w="9525">
            <a:noFill/>
          </a:ln>
        </p:spPr>
        <p:txBody>
          <a:bodyPr>
            <a:spAutoFit/>
          </a:bodyPr>
          <a:p>
            <a:pPr algn="l">
              <a:lnSpc>
                <a:spcPct val="120000"/>
              </a:lnSpc>
              <a:spcBef>
                <a:spcPct val="10000"/>
              </a:spcBef>
            </a:pPr>
            <a:r>
              <a:rPr lang="en-US" altLang="zh-CN" sz="3200" b="1" dirty="0">
                <a:latin typeface="黑体" panose="02010609060101010101" pitchFamily="2" charset="-122"/>
                <a:ea typeface="黑体" panose="02010609060101010101" pitchFamily="2" charset="-122"/>
                <a:cs typeface="黑体" panose="02010609060101010101" pitchFamily="2" charset="-122"/>
              </a:rPr>
              <a:t>      </a:t>
            </a:r>
            <a:r>
              <a:rPr lang="zh-CN" altLang="en-US" sz="3200" b="1" dirty="0">
                <a:latin typeface="黑体" panose="02010609060101010101" pitchFamily="2" charset="-122"/>
                <a:ea typeface="黑体" panose="02010609060101010101" pitchFamily="2" charset="-122"/>
                <a:cs typeface="黑体" panose="02010609060101010101" pitchFamily="2" charset="-122"/>
              </a:rPr>
              <a:t>浣溪纱   李璟 </a:t>
            </a:r>
            <a:endParaRPr lang="zh-CN" altLang="en-US" sz="3200" b="1" dirty="0">
              <a:latin typeface="黑体" panose="02010609060101010101" pitchFamily="2" charset="-122"/>
              <a:ea typeface="黑体" panose="02010609060101010101" pitchFamily="2" charset="-122"/>
              <a:cs typeface="黑体" panose="02010609060101010101" pitchFamily="2" charset="-122"/>
            </a:endParaRPr>
          </a:p>
          <a:p>
            <a:pPr algn="l">
              <a:lnSpc>
                <a:spcPct val="120000"/>
              </a:lnSpc>
              <a:spcBef>
                <a:spcPct val="10000"/>
              </a:spcBef>
            </a:pPr>
            <a:r>
              <a:rPr lang="zh-CN" altLang="en-US" sz="3200" b="1" dirty="0">
                <a:latin typeface="黑体" panose="02010609060101010101" pitchFamily="2" charset="-122"/>
                <a:ea typeface="黑体" panose="02010609060101010101" pitchFamily="2" charset="-122"/>
                <a:cs typeface="黑体" panose="02010609060101010101" pitchFamily="2" charset="-122"/>
              </a:rPr>
              <a:t>手卷真珠上玉钩，依前春恨锁春楼。</a:t>
            </a:r>
            <a:endParaRPr lang="zh-CN" altLang="en-US" sz="3200" b="1" dirty="0">
              <a:latin typeface="黑体" panose="02010609060101010101" pitchFamily="2" charset="-122"/>
              <a:ea typeface="黑体" panose="02010609060101010101" pitchFamily="2" charset="-122"/>
              <a:cs typeface="黑体" panose="02010609060101010101" pitchFamily="2" charset="-122"/>
            </a:endParaRPr>
          </a:p>
          <a:p>
            <a:pPr>
              <a:lnSpc>
                <a:spcPct val="120000"/>
              </a:lnSpc>
              <a:spcBef>
                <a:spcPct val="10000"/>
              </a:spcBef>
            </a:pPr>
            <a:r>
              <a:rPr lang="zh-CN" altLang="en-US" sz="3200" b="1" dirty="0">
                <a:latin typeface="黑体" panose="02010609060101010101" pitchFamily="2" charset="-122"/>
                <a:ea typeface="黑体" panose="02010609060101010101" pitchFamily="2" charset="-122"/>
                <a:cs typeface="黑体" panose="02010609060101010101" pitchFamily="2" charset="-122"/>
              </a:rPr>
              <a:t>风里落花谁是主，思悠悠。</a:t>
            </a:r>
            <a:endParaRPr lang="zh-CN" altLang="en-US" sz="3200" b="1" dirty="0">
              <a:latin typeface="黑体" panose="02010609060101010101" pitchFamily="2" charset="-122"/>
              <a:ea typeface="黑体" panose="02010609060101010101" pitchFamily="2" charset="-122"/>
              <a:cs typeface="黑体" panose="02010609060101010101" pitchFamily="2" charset="-122"/>
            </a:endParaRPr>
          </a:p>
          <a:p>
            <a:pPr>
              <a:lnSpc>
                <a:spcPct val="120000"/>
              </a:lnSpc>
              <a:spcBef>
                <a:spcPct val="10000"/>
              </a:spcBef>
            </a:pPr>
            <a:r>
              <a:rPr lang="zh-CN" altLang="en-US" sz="3200" b="1" dirty="0">
                <a:latin typeface="黑体" panose="02010609060101010101" pitchFamily="2" charset="-122"/>
                <a:ea typeface="黑体" panose="02010609060101010101" pitchFamily="2" charset="-122"/>
                <a:cs typeface="黑体" panose="02010609060101010101" pitchFamily="2" charset="-122"/>
              </a:rPr>
              <a:t>青鸟不传云外信，</a:t>
            </a:r>
            <a:r>
              <a:rPr lang="zh-CN" altLang="en-US" sz="3200" b="1" dirty="0">
                <a:solidFill>
                  <a:srgbClr val="FF0000"/>
                </a:solidFill>
                <a:latin typeface="黑体" panose="02010609060101010101" pitchFamily="2" charset="-122"/>
                <a:ea typeface="黑体" panose="02010609060101010101" pitchFamily="2" charset="-122"/>
                <a:cs typeface="黑体" panose="02010609060101010101" pitchFamily="2" charset="-122"/>
              </a:rPr>
              <a:t>丁香空结雨中愁。</a:t>
            </a:r>
            <a:endParaRPr lang="zh-CN" altLang="en-US" sz="3200" b="1" dirty="0">
              <a:solidFill>
                <a:srgbClr val="FF0000"/>
              </a:solidFill>
              <a:latin typeface="黑体" panose="02010609060101010101" pitchFamily="2" charset="-122"/>
              <a:ea typeface="黑体" panose="02010609060101010101" pitchFamily="2" charset="-122"/>
              <a:cs typeface="黑体" panose="02010609060101010101" pitchFamily="2" charset="-122"/>
            </a:endParaRPr>
          </a:p>
          <a:p>
            <a:pPr>
              <a:lnSpc>
                <a:spcPct val="120000"/>
              </a:lnSpc>
              <a:spcBef>
                <a:spcPct val="10000"/>
              </a:spcBef>
            </a:pPr>
            <a:r>
              <a:rPr lang="zh-CN" altLang="en-US" sz="3200" b="1" dirty="0">
                <a:latin typeface="黑体" panose="02010609060101010101" pitchFamily="2" charset="-122"/>
                <a:ea typeface="黑体" panose="02010609060101010101" pitchFamily="2" charset="-122"/>
                <a:cs typeface="黑体" panose="02010609060101010101" pitchFamily="2" charset="-122"/>
              </a:rPr>
              <a:t>回首绿波三楚暮，接天流。</a:t>
            </a:r>
            <a:endParaRPr lang="zh-CN" altLang="en-US" sz="3200" b="1" dirty="0">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checkerboard(across)">
                                      <p:cBhvr>
                                        <p:cTn id="7" dur="500"/>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Text Box 2"/>
          <p:cNvSpPr txBox="1"/>
          <p:nvPr/>
        </p:nvSpPr>
        <p:spPr>
          <a:xfrm>
            <a:off x="1012825" y="901700"/>
            <a:ext cx="7848600" cy="1960245"/>
          </a:xfrm>
          <a:prstGeom prst="rect">
            <a:avLst/>
          </a:prstGeom>
          <a:noFill/>
          <a:ln w="9525">
            <a:noFill/>
          </a:ln>
        </p:spPr>
        <p:txBody>
          <a:bodyPr>
            <a:spAutoFit/>
          </a:bodyPr>
          <a:p>
            <a:pPr algn="l">
              <a:lnSpc>
                <a:spcPct val="120000"/>
              </a:lnSpc>
              <a:spcBef>
                <a:spcPct val="10000"/>
              </a:spcBef>
            </a:pPr>
            <a:r>
              <a:rPr lang="en-US" altLang="zh-CN" sz="3200" b="1" dirty="0">
                <a:latin typeface="黑体" panose="02010609060101010101" pitchFamily="2" charset="-122"/>
                <a:ea typeface="黑体" panose="02010609060101010101" pitchFamily="2" charset="-122"/>
                <a:cs typeface="黑体" panose="02010609060101010101" pitchFamily="2" charset="-122"/>
              </a:rPr>
              <a:t>        </a:t>
            </a:r>
            <a:r>
              <a:rPr lang="zh-CN" altLang="en-US" sz="3200" b="1" dirty="0">
                <a:latin typeface="黑体" panose="02010609060101010101" pitchFamily="2" charset="-122"/>
                <a:ea typeface="黑体" panose="02010609060101010101" pitchFamily="2" charset="-122"/>
                <a:cs typeface="黑体" panose="02010609060101010101" pitchFamily="2" charset="-122"/>
              </a:rPr>
              <a:t>代赠（李商隐）</a:t>
            </a:r>
            <a:endParaRPr lang="zh-CN" altLang="en-US" sz="3200" b="1" dirty="0">
              <a:latin typeface="黑体" panose="02010609060101010101" pitchFamily="2" charset="-122"/>
              <a:ea typeface="黑体" panose="02010609060101010101" pitchFamily="2" charset="-122"/>
              <a:cs typeface="黑体" panose="02010609060101010101" pitchFamily="2" charset="-122"/>
            </a:endParaRPr>
          </a:p>
          <a:p>
            <a:pPr>
              <a:lnSpc>
                <a:spcPct val="120000"/>
              </a:lnSpc>
              <a:spcBef>
                <a:spcPct val="10000"/>
              </a:spcBef>
            </a:pPr>
            <a:r>
              <a:rPr lang="zh-CN" altLang="en-US" sz="3200" b="1" dirty="0">
                <a:latin typeface="黑体" panose="02010609060101010101" pitchFamily="2" charset="-122"/>
                <a:ea typeface="黑体" panose="02010609060101010101" pitchFamily="2" charset="-122"/>
                <a:cs typeface="黑体" panose="02010609060101010101" pitchFamily="2" charset="-122"/>
              </a:rPr>
              <a:t>楼上黄昏欲望休，玉梯横绝月中钩。</a:t>
            </a:r>
            <a:endParaRPr lang="zh-CN" altLang="en-US" sz="3200" b="1" dirty="0">
              <a:latin typeface="黑体" panose="02010609060101010101" pitchFamily="2" charset="-122"/>
              <a:ea typeface="黑体" panose="02010609060101010101" pitchFamily="2" charset="-122"/>
              <a:cs typeface="黑体" panose="02010609060101010101" pitchFamily="2" charset="-122"/>
            </a:endParaRPr>
          </a:p>
          <a:p>
            <a:pPr>
              <a:lnSpc>
                <a:spcPct val="120000"/>
              </a:lnSpc>
              <a:spcBef>
                <a:spcPct val="10000"/>
              </a:spcBef>
            </a:pPr>
            <a:r>
              <a:rPr lang="zh-CN" altLang="en-US" sz="3200" b="1" dirty="0">
                <a:latin typeface="黑体" panose="02010609060101010101" pitchFamily="2" charset="-122"/>
                <a:ea typeface="黑体" panose="02010609060101010101" pitchFamily="2" charset="-122"/>
                <a:cs typeface="黑体" panose="02010609060101010101" pitchFamily="2" charset="-122"/>
              </a:rPr>
              <a:t>芭蕉不展</a:t>
            </a:r>
            <a:r>
              <a:rPr lang="zh-CN" altLang="en-US" sz="3200" b="1" dirty="0">
                <a:solidFill>
                  <a:srgbClr val="FF0000"/>
                </a:solidFill>
                <a:latin typeface="黑体" panose="02010609060101010101" pitchFamily="2" charset="-122"/>
                <a:ea typeface="黑体" panose="02010609060101010101" pitchFamily="2" charset="-122"/>
                <a:cs typeface="黑体" panose="02010609060101010101" pitchFamily="2" charset="-122"/>
              </a:rPr>
              <a:t>丁香结</a:t>
            </a:r>
            <a:r>
              <a:rPr lang="zh-CN" altLang="en-US" sz="3200" b="1" dirty="0">
                <a:latin typeface="黑体" panose="02010609060101010101" pitchFamily="2" charset="-122"/>
                <a:ea typeface="黑体" panose="02010609060101010101" pitchFamily="2" charset="-122"/>
                <a:cs typeface="黑体" panose="02010609060101010101" pitchFamily="2" charset="-122"/>
              </a:rPr>
              <a:t>，同向春风各自愁。</a:t>
            </a:r>
            <a:endParaRPr lang="zh-CN" altLang="en-US" sz="3200" b="1" dirty="0">
              <a:latin typeface="黑体" panose="02010609060101010101" pitchFamily="2" charset="-122"/>
              <a:ea typeface="黑体" panose="02010609060101010101" pitchFamily="2" charset="-122"/>
              <a:cs typeface="黑体" panose="02010609060101010101" pitchFamily="2" charset="-122"/>
            </a:endParaRPr>
          </a:p>
        </p:txBody>
      </p:sp>
      <p:sp>
        <p:nvSpPr>
          <p:cNvPr id="27651" name="Text Box 3"/>
          <p:cNvSpPr txBox="1"/>
          <p:nvPr/>
        </p:nvSpPr>
        <p:spPr>
          <a:xfrm>
            <a:off x="723900" y="2787650"/>
            <a:ext cx="7696200" cy="3239135"/>
          </a:xfrm>
          <a:prstGeom prst="rect">
            <a:avLst/>
          </a:prstGeom>
          <a:noFill/>
          <a:ln w="9525">
            <a:noFill/>
          </a:ln>
        </p:spPr>
        <p:txBody>
          <a:bodyPr>
            <a:spAutoFit/>
          </a:bodyPr>
          <a:p>
            <a:pPr>
              <a:lnSpc>
                <a:spcPct val="120000"/>
              </a:lnSpc>
              <a:spcBef>
                <a:spcPct val="10000"/>
              </a:spcBef>
            </a:pPr>
            <a:r>
              <a:rPr lang="en-US" altLang="zh-CN" sz="3200" b="1" dirty="0">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点绛唇  素香丁香    王十朋 </a:t>
            </a:r>
            <a:endParaRPr lang="zh-CN" altLang="en-US" sz="3200" b="1" dirty="0">
              <a:latin typeface="黑体" panose="02010609060101010101" pitchFamily="2" charset="-122"/>
              <a:ea typeface="黑体" panose="02010609060101010101" pitchFamily="2" charset="-122"/>
            </a:endParaRPr>
          </a:p>
          <a:p>
            <a:pPr>
              <a:lnSpc>
                <a:spcPct val="120000"/>
              </a:lnSpc>
              <a:spcBef>
                <a:spcPct val="10000"/>
              </a:spcBef>
            </a:pPr>
            <a:r>
              <a:rPr lang="zh-CN" altLang="en-US" sz="3200" b="1" dirty="0">
                <a:latin typeface="黑体" panose="02010609060101010101" pitchFamily="2" charset="-122"/>
                <a:ea typeface="黑体" panose="02010609060101010101" pitchFamily="2" charset="-122"/>
              </a:rPr>
              <a:t> 落木萧萧，琉璃叶下琼葩吐。</a:t>
            </a:r>
            <a:endParaRPr lang="zh-CN" altLang="en-US" sz="3200" b="1" dirty="0">
              <a:latin typeface="黑体" panose="02010609060101010101" pitchFamily="2" charset="-122"/>
              <a:ea typeface="黑体" panose="02010609060101010101" pitchFamily="2" charset="-122"/>
            </a:endParaRPr>
          </a:p>
          <a:p>
            <a:pPr>
              <a:lnSpc>
                <a:spcPct val="120000"/>
              </a:lnSpc>
              <a:spcBef>
                <a:spcPct val="10000"/>
              </a:spcBef>
            </a:pPr>
            <a:r>
              <a:rPr lang="zh-CN" altLang="en-US" sz="3200" b="1" dirty="0">
                <a:latin typeface="黑体" panose="02010609060101010101" pitchFamily="2" charset="-122"/>
                <a:ea typeface="黑体" panose="02010609060101010101" pitchFamily="2" charset="-122"/>
              </a:rPr>
              <a:t> 素香柔树，雅称幽人趣。</a:t>
            </a:r>
            <a:endParaRPr lang="zh-CN" altLang="en-US" sz="3200" b="1" dirty="0">
              <a:latin typeface="黑体" panose="02010609060101010101" pitchFamily="2" charset="-122"/>
              <a:ea typeface="黑体" panose="02010609060101010101" pitchFamily="2" charset="-122"/>
            </a:endParaRPr>
          </a:p>
          <a:p>
            <a:pPr>
              <a:lnSpc>
                <a:spcPct val="120000"/>
              </a:lnSpc>
              <a:spcBef>
                <a:spcPct val="10000"/>
              </a:spcBef>
            </a:pPr>
            <a:r>
              <a:rPr lang="zh-CN" altLang="en-US" sz="3200" b="1" dirty="0">
                <a:latin typeface="黑体" panose="02010609060101010101" pitchFamily="2" charset="-122"/>
                <a:ea typeface="黑体" panose="02010609060101010101" pitchFamily="2" charset="-122"/>
              </a:rPr>
              <a:t> 无意争先，梅蕊休相妒。</a:t>
            </a:r>
            <a:endParaRPr lang="zh-CN" altLang="en-US" sz="3200" b="1" dirty="0">
              <a:latin typeface="黑体" panose="02010609060101010101" pitchFamily="2" charset="-122"/>
              <a:ea typeface="黑体" panose="02010609060101010101" pitchFamily="2" charset="-122"/>
            </a:endParaRPr>
          </a:p>
          <a:p>
            <a:pPr>
              <a:lnSpc>
                <a:spcPct val="120000"/>
              </a:lnSpc>
              <a:spcBef>
                <a:spcPct val="10000"/>
              </a:spcBef>
            </a:pPr>
            <a:r>
              <a:rPr lang="zh-CN" altLang="en-US" sz="3200" b="1" dirty="0">
                <a:latin typeface="黑体" panose="02010609060101010101" pitchFamily="2" charset="-122"/>
                <a:ea typeface="黑体" panose="02010609060101010101" pitchFamily="2" charset="-122"/>
              </a:rPr>
              <a:t> 含春雨。</a:t>
            </a:r>
            <a:r>
              <a:rPr lang="zh-CN" altLang="en-US" sz="3200" b="1" dirty="0">
                <a:solidFill>
                  <a:srgbClr val="FF0000"/>
                </a:solidFill>
                <a:latin typeface="黑体" panose="02010609060101010101" pitchFamily="2" charset="-122"/>
                <a:ea typeface="黑体" panose="02010609060101010101" pitchFamily="2" charset="-122"/>
              </a:rPr>
              <a:t>结愁千绪，</a:t>
            </a:r>
            <a:r>
              <a:rPr lang="zh-CN" altLang="en-US" sz="3200" b="1" dirty="0">
                <a:latin typeface="黑体" panose="02010609060101010101" pitchFamily="2" charset="-122"/>
                <a:ea typeface="黑体" panose="02010609060101010101" pitchFamily="2" charset="-122"/>
              </a:rPr>
              <a:t>似忆江南主。</a:t>
            </a:r>
            <a:endParaRPr lang="zh-CN" altLang="en-US" sz="3200" b="1" dirty="0">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checkerboard(across)">
                                      <p:cBhvr>
                                        <p:cTn id="7" dur="5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7651"/>
                                        </p:tgtEl>
                                        <p:attrNameLst>
                                          <p:attrName>style.visibility</p:attrName>
                                        </p:attrNameLst>
                                      </p:cBhvr>
                                      <p:to>
                                        <p:strVal val="visible"/>
                                      </p:to>
                                    </p:set>
                                    <p:animEffect transition="in" filter="checkerboard(across)">
                                      <p:cBhvr>
                                        <p:cTn id="12" dur="500"/>
                                        <p:tgtEl>
                                          <p:spTgt spid="276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09" name="图片 88065" descr="745c35d937f719e2b7fd4875"/>
          <p:cNvPicPr>
            <a:picLocks noChangeAspect="1"/>
          </p:cNvPicPr>
          <p:nvPr/>
        </p:nvPicPr>
        <p:blipFill>
          <a:blip r:embed="rId1"/>
          <a:stretch>
            <a:fillRect/>
          </a:stretch>
        </p:blipFill>
        <p:spPr>
          <a:xfrm>
            <a:off x="0" y="-3810"/>
            <a:ext cx="9144635" cy="6862445"/>
          </a:xfrm>
          <a:prstGeom prst="rect">
            <a:avLst/>
          </a:prstGeom>
          <a:noFill/>
          <a:ln w="9525">
            <a:noFill/>
          </a:ln>
        </p:spPr>
      </p:pic>
      <p:sp>
        <p:nvSpPr>
          <p:cNvPr id="67587" name="Text Box 3"/>
          <p:cNvSpPr txBox="1"/>
          <p:nvPr/>
        </p:nvSpPr>
        <p:spPr>
          <a:xfrm>
            <a:off x="1429385" y="5301615"/>
            <a:ext cx="6583680" cy="700405"/>
          </a:xfrm>
          <a:prstGeom prst="rect">
            <a:avLst/>
          </a:prstGeom>
          <a:noFill/>
          <a:ln w="9525">
            <a:noFill/>
          </a:ln>
        </p:spPr>
        <p:txBody>
          <a:bodyPr wrap="none">
            <a:spAutoFit/>
          </a:bodyPr>
          <a:p>
            <a:pPr>
              <a:lnSpc>
                <a:spcPct val="110000"/>
              </a:lnSpc>
            </a:pPr>
            <a:r>
              <a:rPr lang="zh-CN" altLang="en-US" sz="3600" b="1" dirty="0">
                <a:solidFill>
                  <a:srgbClr val="C00000"/>
                </a:solidFill>
                <a:latin typeface="Times New Roman" panose="02020603050405020304" pitchFamily="18" charset="0"/>
                <a:ea typeface="隶书" pitchFamily="49" charset="-122"/>
              </a:rPr>
              <a:t>象征：</a:t>
            </a:r>
            <a:r>
              <a:rPr lang="zh-CN" altLang="en-US" sz="3600" b="1" dirty="0">
                <a:solidFill>
                  <a:srgbClr val="FFFF00"/>
                </a:solidFill>
                <a:latin typeface="Times New Roman" panose="02020603050405020304" pitchFamily="18" charset="0"/>
                <a:ea typeface="隶书" pitchFamily="49" charset="-122"/>
              </a:rPr>
              <a:t>美丽，高洁，愁怨，哀婉</a:t>
            </a:r>
            <a:endParaRPr lang="zh-CN" altLang="en-US" sz="3600" b="1" dirty="0">
              <a:solidFill>
                <a:srgbClr val="FFFF00"/>
              </a:solidFill>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67587"/>
                                        </p:tgtEl>
                                        <p:attrNameLst>
                                          <p:attrName>style.visibility</p:attrName>
                                        </p:attrNameLst>
                                      </p:cBhvr>
                                      <p:to>
                                        <p:strVal val="visible"/>
                                      </p:to>
                                    </p:set>
                                    <p:anim calcmode="lin" valueType="num">
                                      <p:cBhvr additive="base">
                                        <p:cTn id="7" dur="5000" fill="hold"/>
                                        <p:tgtEl>
                                          <p:spTgt spid="67587"/>
                                        </p:tgtEl>
                                        <p:attrNameLst>
                                          <p:attrName>ppt_x</p:attrName>
                                        </p:attrNameLst>
                                      </p:cBhvr>
                                      <p:tavLst>
                                        <p:tav tm="0">
                                          <p:val>
                                            <p:strVal val="#ppt_x"/>
                                          </p:val>
                                        </p:tav>
                                        <p:tav tm="100000">
                                          <p:val>
                                            <p:strVal val="#ppt_x"/>
                                          </p:val>
                                        </p:tav>
                                      </p:tavLst>
                                    </p:anim>
                                    <p:anim calcmode="lin" valueType="num">
                                      <p:cBhvr additive="base">
                                        <p:cTn id="8" dur="5000" fill="hold"/>
                                        <p:tgtEl>
                                          <p:spTgt spid="6758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文本框 89089"/>
          <p:cNvSpPr txBox="1"/>
          <p:nvPr/>
        </p:nvSpPr>
        <p:spPr>
          <a:xfrm>
            <a:off x="1143000" y="1113155"/>
            <a:ext cx="7696200" cy="1076325"/>
          </a:xfrm>
          <a:prstGeom prst="rect">
            <a:avLst/>
          </a:prstGeom>
          <a:noFill/>
          <a:ln w="9525">
            <a:noFill/>
          </a:ln>
        </p:spPr>
        <p:txBody>
          <a:bodyPr anchor="t">
            <a:spAutoFit/>
          </a:bodyPr>
          <a:p>
            <a:pPr>
              <a:spcBef>
                <a:spcPct val="50000"/>
              </a:spcBef>
              <a:buFont typeface="Arial" panose="020B0604020202020204" pitchFamily="34" charset="0"/>
              <a:buNone/>
            </a:pPr>
            <a:r>
              <a:rPr lang="en-US" altLang="zh-CN" sz="3200" b="1">
                <a:solidFill>
                  <a:srgbClr val="0A0FE8"/>
                </a:solidFill>
                <a:latin typeface="黑体" panose="02010609060101010101" pitchFamily="2" charset="-122"/>
                <a:ea typeface="黑体" panose="02010609060101010101" pitchFamily="2" charset="-122"/>
                <a:cs typeface="黑体" panose="02010609060101010101" pitchFamily="2" charset="-122"/>
              </a:rPr>
              <a:t>1</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、描述一下你心目中的“丁香一样姑娘”的形象。</a:t>
            </a:r>
            <a:endPar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endParaRPr>
          </a:p>
        </p:txBody>
      </p:sp>
      <p:pic>
        <p:nvPicPr>
          <p:cNvPr id="18434" name="图片 89090" descr="[4Z}6}4F4FF)BOSZR~3US6K"/>
          <p:cNvPicPr>
            <a:picLocks noChangeAspect="1"/>
          </p:cNvPicPr>
          <p:nvPr/>
        </p:nvPicPr>
        <p:blipFill>
          <a:blip r:embed="rId1"/>
          <a:stretch>
            <a:fillRect/>
          </a:stretch>
        </p:blipFill>
        <p:spPr>
          <a:xfrm>
            <a:off x="0" y="152400"/>
            <a:ext cx="1143000" cy="1066800"/>
          </a:xfrm>
          <a:prstGeom prst="rect">
            <a:avLst/>
          </a:prstGeom>
          <a:noFill/>
          <a:ln w="9525">
            <a:noFill/>
          </a:ln>
        </p:spPr>
      </p:pic>
      <p:sp>
        <p:nvSpPr>
          <p:cNvPr id="89092" name="文本框 89091"/>
          <p:cNvSpPr txBox="1"/>
          <p:nvPr/>
        </p:nvSpPr>
        <p:spPr>
          <a:xfrm>
            <a:off x="1143000" y="2514600"/>
            <a:ext cx="7467600" cy="1568450"/>
          </a:xfrm>
          <a:prstGeom prst="rect">
            <a:avLst/>
          </a:prstGeom>
          <a:noFill/>
          <a:ln w="9525">
            <a:noFill/>
          </a:ln>
        </p:spPr>
        <p:txBody>
          <a:bodyPr anchor="t">
            <a:spAutoFit/>
          </a:bodyPr>
          <a:p>
            <a:pPr>
              <a:spcBef>
                <a:spcPct val="50000"/>
              </a:spcBef>
              <a:buFont typeface="Arial" panose="020B0604020202020204" pitchFamily="34" charset="0"/>
              <a:buNone/>
            </a:pPr>
            <a:r>
              <a:rPr lang="en-US" altLang="zh-CN" sz="3200" b="1">
                <a:solidFill>
                  <a:srgbClr val="0A0FE8"/>
                </a:solidFill>
                <a:latin typeface="黑体" panose="02010609060101010101" pitchFamily="2" charset="-122"/>
                <a:ea typeface="黑体" panose="02010609060101010101" pitchFamily="2" charset="-122"/>
                <a:cs typeface="黑体" panose="02010609060101010101" pitchFamily="2" charset="-122"/>
              </a:rPr>
              <a:t>2</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、诗人为什么希望逢着这个丁香姑娘</a:t>
            </a:r>
            <a:r>
              <a:rPr lang="en-US" altLang="zh-CN" sz="3200" b="1">
                <a:solidFill>
                  <a:srgbClr val="0A0FE8"/>
                </a:solidFill>
                <a:latin typeface="黑体" panose="02010609060101010101" pitchFamily="2" charset="-122"/>
                <a:ea typeface="黑体" panose="02010609060101010101" pitchFamily="2" charset="-122"/>
                <a:cs typeface="黑体" panose="02010609060101010101" pitchFamily="2" charset="-122"/>
              </a:rPr>
              <a:t>?</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那么丁香姑娘是否真有其人，还是有更深一层的含义呢？</a:t>
            </a:r>
            <a:endPar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9092"/>
                                        </p:tgtEl>
                                        <p:attrNameLst>
                                          <p:attrName>style.visibility</p:attrName>
                                        </p:attrNameLst>
                                      </p:cBhvr>
                                      <p:to>
                                        <p:strVal val="visible"/>
                                      </p:to>
                                    </p:set>
                                    <p:animEffect transition="in" filter="box(in)">
                                      <p:cBhvr>
                                        <p:cTn id="7" dur="500"/>
                                        <p:tgtEl>
                                          <p:spTgt spid="890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5" name="文本框 90114"/>
          <p:cNvSpPr txBox="1"/>
          <p:nvPr/>
        </p:nvSpPr>
        <p:spPr>
          <a:xfrm>
            <a:off x="5153660" y="2721610"/>
            <a:ext cx="3612515" cy="1568450"/>
          </a:xfrm>
          <a:prstGeom prst="rect">
            <a:avLst/>
          </a:prstGeom>
          <a:noFill/>
          <a:ln w="9525">
            <a:noFill/>
          </a:ln>
        </p:spPr>
        <p:txBody>
          <a:bodyPr wrap="square" anchor="t">
            <a:spAutoFit/>
          </a:bodyPr>
          <a:p>
            <a:pPr>
              <a:spcBef>
                <a:spcPct val="50000"/>
              </a:spcBef>
              <a:buFont typeface="Arial" panose="020B0604020202020204" pitchFamily="34" charset="0"/>
              <a:buNone/>
            </a:pP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在特定时代追求与幻灭，希望与失望的双重情感。</a:t>
            </a:r>
            <a:endPar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endParaRPr>
          </a:p>
        </p:txBody>
      </p:sp>
      <p:sp>
        <p:nvSpPr>
          <p:cNvPr id="19458" name="文本框 90115"/>
          <p:cNvSpPr txBox="1"/>
          <p:nvPr/>
        </p:nvSpPr>
        <p:spPr>
          <a:xfrm>
            <a:off x="4017645" y="3017203"/>
            <a:ext cx="1584325" cy="823912"/>
          </a:xfrm>
          <a:prstGeom prst="rect">
            <a:avLst/>
          </a:prstGeom>
          <a:noFill/>
          <a:ln w="9525">
            <a:noFill/>
          </a:ln>
        </p:spPr>
        <p:txBody>
          <a:bodyPr anchor="t">
            <a:spAutoFit/>
          </a:bodyPr>
          <a:p>
            <a:pPr>
              <a:spcBef>
                <a:spcPct val="50000"/>
              </a:spcBef>
              <a:buFont typeface="Arial" panose="020B0604020202020204" pitchFamily="34" charset="0"/>
              <a:buNone/>
            </a:pPr>
            <a:r>
              <a:rPr lang="en-US" altLang="zh-CN" sz="4800">
                <a:solidFill>
                  <a:srgbClr val="CC3300"/>
                </a:solidFill>
                <a:latin typeface="Times New Roman" panose="02020603050405020304" pitchFamily="18" charset="0"/>
                <a:ea typeface="宋体" panose="02010600030101010101" pitchFamily="2" charset="-122"/>
              </a:rPr>
              <a:t>VS</a:t>
            </a:r>
            <a:endParaRPr lang="en-US" altLang="zh-CN" sz="4800">
              <a:solidFill>
                <a:srgbClr val="CC3300"/>
              </a:solidFill>
              <a:latin typeface="Times New Roman" panose="02020603050405020304" pitchFamily="18" charset="0"/>
              <a:ea typeface="宋体" panose="02010600030101010101" pitchFamily="2" charset="-122"/>
            </a:endParaRPr>
          </a:p>
        </p:txBody>
      </p:sp>
      <p:sp>
        <p:nvSpPr>
          <p:cNvPr id="90117" name="文本框 90116"/>
          <p:cNvSpPr txBox="1"/>
          <p:nvPr/>
        </p:nvSpPr>
        <p:spPr>
          <a:xfrm>
            <a:off x="309245" y="2721610"/>
            <a:ext cx="3708400" cy="2061210"/>
          </a:xfrm>
          <a:prstGeom prst="rect">
            <a:avLst/>
          </a:prstGeom>
          <a:noFill/>
          <a:ln w="9525">
            <a:noFill/>
          </a:ln>
        </p:spPr>
        <p:txBody>
          <a:bodyPr wrap="square" anchor="t">
            <a:spAutoFit/>
          </a:bodyPr>
          <a:p>
            <a:pPr>
              <a:spcBef>
                <a:spcPct val="50000"/>
              </a:spcBef>
              <a:buFont typeface="Arial" panose="020B0604020202020204" pitchFamily="34" charset="0"/>
              <a:buNone/>
            </a:pPr>
            <a:r>
              <a:rPr lang="zh-CN" altLang="en-US" sz="3200" b="1">
                <a:solidFill>
                  <a:srgbClr val="A004FA"/>
                </a:solidFill>
                <a:latin typeface="Times New Roman" panose="02020603050405020304" pitchFamily="18" charset="0"/>
                <a:ea typeface="黑体" panose="02010609060101010101" pitchFamily="2" charset="-122"/>
              </a:rPr>
              <a:t>情窦初开的青年在江南雨巷邂逅一位姑娘后激起的情感涟漪。</a:t>
            </a:r>
            <a:endParaRPr lang="zh-CN" altLang="en-US" sz="3200" b="1">
              <a:solidFill>
                <a:srgbClr val="A004FA"/>
              </a:solidFill>
              <a:latin typeface="Times New Roman" panose="02020603050405020304" pitchFamily="18" charset="0"/>
              <a:ea typeface="黑体" panose="02010609060101010101" pitchFamily="2" charset="-122"/>
            </a:endParaRPr>
          </a:p>
        </p:txBody>
      </p:sp>
      <p:sp>
        <p:nvSpPr>
          <p:cNvPr id="19460" name="文本框 90117"/>
          <p:cNvSpPr txBox="1"/>
          <p:nvPr/>
        </p:nvSpPr>
        <p:spPr>
          <a:xfrm>
            <a:off x="3089593" y="941070"/>
            <a:ext cx="4032250" cy="823913"/>
          </a:xfrm>
          <a:prstGeom prst="rect">
            <a:avLst/>
          </a:prstGeom>
          <a:noFill/>
          <a:ln w="9525">
            <a:noFill/>
          </a:ln>
        </p:spPr>
        <p:txBody>
          <a:bodyPr anchor="t">
            <a:spAutoFit/>
          </a:bodyPr>
          <a:p>
            <a:pPr>
              <a:spcBef>
                <a:spcPct val="50000"/>
              </a:spcBef>
              <a:buFont typeface="Arial" panose="020B0604020202020204" pitchFamily="34" charset="0"/>
              <a:buNone/>
            </a:pPr>
            <a:r>
              <a:rPr lang="zh-CN" altLang="en-US" sz="4800" b="1">
                <a:solidFill>
                  <a:srgbClr val="FF0000"/>
                </a:solidFill>
                <a:latin typeface="Times New Roman" panose="02020603050405020304" pitchFamily="18" charset="0"/>
                <a:ea typeface="华文彩云" pitchFamily="2" charset="-122"/>
              </a:rPr>
              <a:t>思 想 感 情</a:t>
            </a:r>
            <a:endParaRPr lang="zh-CN" altLang="en-US" sz="4800" b="1">
              <a:solidFill>
                <a:srgbClr val="FF0000"/>
              </a:solidFill>
              <a:latin typeface="Times New Roman" panose="02020603050405020304" pitchFamily="18" charset="0"/>
              <a:ea typeface="华文彩云" pitchFamily="2" charset="-122"/>
            </a:endParaRPr>
          </a:p>
        </p:txBody>
      </p:sp>
      <p:sp>
        <p:nvSpPr>
          <p:cNvPr id="19461" name="矩形 90118"/>
          <p:cNvSpPr/>
          <p:nvPr/>
        </p:nvSpPr>
        <p:spPr>
          <a:xfrm>
            <a:off x="6132513" y="2581275"/>
            <a:ext cx="260350" cy="457200"/>
          </a:xfrm>
          <a:prstGeom prst="rect">
            <a:avLst/>
          </a:prstGeom>
          <a:noFill/>
          <a:ln w="9525">
            <a:noFill/>
          </a:ln>
        </p:spPr>
        <p:txBody>
          <a:bodyPr wrap="none" anchor="t">
            <a:spAutoFit/>
          </a:bodyPr>
          <a:p>
            <a:pPr>
              <a:buFont typeface="Arial" panose="020B0604020202020204" pitchFamily="34" charset="0"/>
              <a:buNone/>
            </a:pPr>
            <a:r>
              <a:rPr lang="en-US" altLang="zh-CN" sz="2400">
                <a:latin typeface="Times New Roman" panose="02020603050405020304" pitchFamily="18" charset="0"/>
                <a:ea typeface="宋体" panose="02010600030101010101" pitchFamily="2" charset="-122"/>
              </a:rPr>
              <a:t> </a:t>
            </a:r>
            <a:endParaRPr lang="en-US" altLang="zh-CN" sz="2400">
              <a:latin typeface="Times New Roman" panose="02020603050405020304" pitchFamily="18" charset="0"/>
              <a:ea typeface="宋体" panose="02010600030101010101" pitchFamily="2"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0117">
                                            <p:txEl>
                                              <p:charRg st="0" end="28"/>
                                            </p:txEl>
                                          </p:spTgt>
                                        </p:tgtEl>
                                        <p:attrNameLst>
                                          <p:attrName>style.visibility</p:attrName>
                                        </p:attrNameLst>
                                      </p:cBhvr>
                                      <p:to>
                                        <p:strVal val="visible"/>
                                      </p:to>
                                    </p:set>
                                    <p:animEffect transition="in" filter="diamond(in)">
                                      <p:cBhvr>
                                        <p:cTn id="7" dur="2000"/>
                                        <p:tgtEl>
                                          <p:spTgt spid="90117">
                                            <p:txEl>
                                              <p:charRg st="0" end="28"/>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945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90115">
                                            <p:txEl>
                                              <p:charRg st="0" end="31"/>
                                            </p:txEl>
                                          </p:spTgt>
                                        </p:tgtEl>
                                        <p:attrNameLst>
                                          <p:attrName>style.visibility</p:attrName>
                                        </p:attrNameLst>
                                      </p:cBhvr>
                                      <p:to>
                                        <p:strVal val="visible"/>
                                      </p:to>
                                    </p:set>
                                    <p:animEffect transition="in" filter="blinds(horizontal)">
                                      <p:cBhvr>
                                        <p:cTn id="16" dur="2000"/>
                                        <p:tgtEl>
                                          <p:spTgt spid="90115">
                                            <p:txEl>
                                              <p:charRg st="0" end="3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1" name="图片 91137" descr="雨巷插图"/>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0482" name="矩形 91138"/>
          <p:cNvSpPr/>
          <p:nvPr/>
        </p:nvSpPr>
        <p:spPr>
          <a:xfrm>
            <a:off x="982345" y="305435"/>
            <a:ext cx="7315200" cy="504825"/>
          </a:xfrm>
          <a:prstGeom prst="rect">
            <a:avLst/>
          </a:prstGeom>
        </p:spPr>
        <p:txBody>
          <a:bodyPr wrap="none" fromWordArt="1">
            <a:prstTxWarp prst="textPlain">
              <a:avLst>
                <a:gd name="adj" fmla="val 50000"/>
              </a:avLst>
            </a:prstTxWarp>
            <a:noAutofit/>
          </a:bodyPr>
          <a:p>
            <a:pPr algn="ctr"/>
            <a:r>
              <a:rPr lang="zh-CN" altLang="en-US" sz="3200" b="1">
                <a:ln w="19050" cap="flat" cmpd="sng">
                  <a:solidFill>
                    <a:schemeClr val="tx1"/>
                  </a:solidFill>
                  <a:prstDash val="solid"/>
                  <a:round/>
                  <a:headEnd type="none" w="med" len="med"/>
                  <a:tailEnd type="none" w="med" len="med"/>
                </a:ln>
                <a:solidFill>
                  <a:srgbClr val="0A0FE8"/>
                </a:solidFill>
                <a:effectLst/>
                <a:latin typeface="黑体" panose="02010609060101010101" pitchFamily="2" charset="-122"/>
                <a:ea typeface="黑体" panose="02010609060101010101" pitchFamily="2" charset="-122"/>
                <a:cs typeface="黑体" panose="02010609060101010101" pitchFamily="2" charset="-122"/>
              </a:rPr>
              <a:t>1、丁香姑娘</a:t>
            </a:r>
            <a:r>
              <a:rPr lang="zh-CN" altLang="en-US" sz="3200" b="1">
                <a:ln w="19050" cap="flat" cmpd="sng">
                  <a:solidFill>
                    <a:schemeClr val="tx1"/>
                  </a:solidFill>
                  <a:prstDash val="solid"/>
                  <a:round/>
                  <a:headEnd type="none" w="med" len="med"/>
                  <a:tailEnd type="none" w="med" len="med"/>
                </a:ln>
                <a:solidFill>
                  <a:srgbClr val="A004FA"/>
                </a:solidFill>
                <a:effectLst/>
                <a:latin typeface="黑体" panose="02010609060101010101" pitchFamily="2" charset="-122"/>
                <a:ea typeface="黑体" panose="02010609060101010101" pitchFamily="2" charset="-122"/>
                <a:cs typeface="黑体" panose="02010609060101010101" pitchFamily="2" charset="-122"/>
              </a:rPr>
              <a:t>—爱情理想的象征</a:t>
            </a:r>
            <a:endParaRPr lang="zh-CN" altLang="en-US" sz="3200" b="1">
              <a:ln w="19050" cap="flat" cmpd="sng">
                <a:solidFill>
                  <a:schemeClr val="tx1"/>
                </a:solidFill>
                <a:prstDash val="solid"/>
                <a:round/>
                <a:headEnd type="none" w="med" len="med"/>
                <a:tailEnd type="none" w="med" len="med"/>
              </a:ln>
              <a:solidFill>
                <a:srgbClr val="A004FA"/>
              </a:solidFill>
              <a:effectLst/>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文本框 92162"/>
          <p:cNvSpPr txBox="1"/>
          <p:nvPr/>
        </p:nvSpPr>
        <p:spPr>
          <a:xfrm>
            <a:off x="315595" y="126365"/>
            <a:ext cx="8207375" cy="583565"/>
          </a:xfrm>
          <a:prstGeom prst="rect">
            <a:avLst/>
          </a:prstGeom>
          <a:noFill/>
          <a:ln w="9525">
            <a:noFill/>
          </a:ln>
        </p:spPr>
        <p:txBody>
          <a:bodyPr anchor="t">
            <a:spAutoFit/>
          </a:bodyPr>
          <a:p>
            <a:pPr>
              <a:spcBef>
                <a:spcPct val="50000"/>
              </a:spcBef>
              <a:buFont typeface="Arial" panose="020B0604020202020204" pitchFamily="34" charset="0"/>
              <a:buNone/>
            </a:pPr>
            <a:r>
              <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rPr>
              <a:t>写作背景： </a:t>
            </a:r>
            <a:endPar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endParaRPr>
          </a:p>
        </p:txBody>
      </p:sp>
      <p:sp>
        <p:nvSpPr>
          <p:cNvPr id="92164" name="文本框 92163"/>
          <p:cNvSpPr txBox="1"/>
          <p:nvPr/>
        </p:nvSpPr>
        <p:spPr>
          <a:xfrm>
            <a:off x="611188" y="1245553"/>
            <a:ext cx="8064500" cy="4030980"/>
          </a:xfrm>
          <a:prstGeom prst="rect">
            <a:avLst/>
          </a:prstGeom>
          <a:noFill/>
          <a:ln w="9525">
            <a:noFill/>
          </a:ln>
        </p:spPr>
        <p:txBody>
          <a:bodyPr anchor="t">
            <a:spAutoFit/>
          </a:bodyPr>
          <a:p>
            <a:pPr>
              <a:spcBef>
                <a:spcPct val="50000"/>
              </a:spcBef>
              <a:buFont typeface="Arial" panose="020B0604020202020204" pitchFamily="34" charset="0"/>
              <a:buNone/>
            </a:pPr>
            <a:r>
              <a:rPr lang="en-US" altLang="zh-CN" sz="3200" b="1">
                <a:solidFill>
                  <a:srgbClr val="0A0FE8"/>
                </a:solidFill>
                <a:latin typeface="黑体" panose="02010609060101010101" pitchFamily="2" charset="-122"/>
                <a:ea typeface="黑体" panose="02010609060101010101" pitchFamily="2" charset="-122"/>
                <a:cs typeface="黑体" panose="02010609060101010101" pitchFamily="2" charset="-122"/>
              </a:rPr>
              <a:t>《</a:t>
            </a:r>
            <a:r>
              <a:rPr lang="zh-CN" altLang="en-US" sz="3200" b="1">
                <a:solidFill>
                  <a:srgbClr val="0A0FE8"/>
                </a:solidFill>
                <a:latin typeface="黑体" panose="02010609060101010101" pitchFamily="2" charset="-122"/>
                <a:ea typeface="黑体" panose="02010609060101010101" pitchFamily="2" charset="-122"/>
                <a:cs typeface="黑体" panose="02010609060101010101" pitchFamily="2" charset="-122"/>
              </a:rPr>
              <a:t>雨巷</a:t>
            </a:r>
            <a:r>
              <a:rPr lang="en-US" altLang="zh-CN" sz="3200" b="1">
                <a:solidFill>
                  <a:srgbClr val="0A0FE8"/>
                </a:solidFill>
                <a:latin typeface="黑体" panose="02010609060101010101" pitchFamily="2" charset="-122"/>
                <a:ea typeface="黑体" panose="02010609060101010101" pitchFamily="2" charset="-122"/>
                <a:cs typeface="黑体" panose="02010609060101010101" pitchFamily="2" charset="-122"/>
              </a:rPr>
              <a:t>》</a:t>
            </a:r>
            <a:r>
              <a:rPr lang="zh-CN" altLang="en-US" sz="3200" b="1">
                <a:solidFill>
                  <a:srgbClr val="0A0FE8"/>
                </a:solidFill>
                <a:latin typeface="黑体" panose="02010609060101010101" pitchFamily="2" charset="-122"/>
                <a:ea typeface="黑体" panose="02010609060101010101" pitchFamily="2" charset="-122"/>
                <a:cs typeface="黑体" panose="02010609060101010101" pitchFamily="2" charset="-122"/>
              </a:rPr>
              <a:t>写于</a:t>
            </a:r>
            <a:r>
              <a:rPr lang="en-US" altLang="zh-CN" sz="3200" b="1">
                <a:solidFill>
                  <a:srgbClr val="0A0FE8"/>
                </a:solidFill>
                <a:latin typeface="黑体" panose="02010609060101010101" pitchFamily="2" charset="-122"/>
                <a:ea typeface="黑体" panose="02010609060101010101" pitchFamily="2" charset="-122"/>
                <a:cs typeface="黑体" panose="02010609060101010101" pitchFamily="2" charset="-122"/>
              </a:rPr>
              <a:t>1927</a:t>
            </a:r>
            <a:r>
              <a:rPr lang="zh-CN" altLang="en-US" sz="3200" b="1">
                <a:solidFill>
                  <a:srgbClr val="0A0FE8"/>
                </a:solidFill>
                <a:latin typeface="黑体" panose="02010609060101010101" pitchFamily="2" charset="-122"/>
                <a:ea typeface="黑体" panose="02010609060101010101" pitchFamily="2" charset="-122"/>
                <a:cs typeface="黑体" panose="02010609060101010101" pitchFamily="2" charset="-122"/>
              </a:rPr>
              <a:t>年的夏天，是戴望舒的成名作，也是他的代表作。其时革命失败的阴云笼罩着中国大地，诗人只能在惶惶之中看着理想和现实的极端背离；另一方面，诗人居住在好友施蛰存的家中，他深爱着施的妹妹，却得不到对方任何的回应。压抑的外部环境和沉郁的内部心境的交互影响，使诗人唱出了中国现代诗歌的绝唱。 </a:t>
            </a:r>
            <a:endParaRPr lang="zh-CN" altLang="en-US" sz="3200" b="1">
              <a:solidFill>
                <a:srgbClr val="0A0FE8"/>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92164">
                                            <p:txEl>
                                              <p:charRg st="0" end="156"/>
                                            </p:txEl>
                                          </p:spTgt>
                                        </p:tgtEl>
                                        <p:attrNameLst>
                                          <p:attrName>style.visibility</p:attrName>
                                        </p:attrNameLst>
                                      </p:cBhvr>
                                      <p:to>
                                        <p:strVal val="visible"/>
                                      </p:to>
                                    </p:set>
                                    <p:animEffect transition="in" filter="wheel(4)">
                                      <p:cBhvr>
                                        <p:cTn id="7" dur="2000"/>
                                        <p:tgtEl>
                                          <p:spTgt spid="92164">
                                            <p:txEl>
                                              <p:charRg st="0" end="15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9" name="Text Box 5"/>
          <p:cNvSpPr txBox="1"/>
          <p:nvPr/>
        </p:nvSpPr>
        <p:spPr>
          <a:xfrm>
            <a:off x="3441700" y="913765"/>
            <a:ext cx="5349240" cy="5046345"/>
          </a:xfrm>
          <a:prstGeom prst="rect">
            <a:avLst/>
          </a:prstGeom>
          <a:noFill/>
          <a:ln w="9525">
            <a:noFill/>
          </a:ln>
        </p:spPr>
        <p:txBody>
          <a:bodyPr wrap="square">
            <a:spAutoFit/>
          </a:bodyPr>
          <a:p>
            <a:pPr>
              <a:spcBef>
                <a:spcPct val="50000"/>
              </a:spcBef>
            </a:pPr>
            <a:r>
              <a:rPr lang="en-US" altLang="zh-CN" sz="2800" b="1" dirty="0">
                <a:solidFill>
                  <a:srgbClr val="0070C0"/>
                </a:solidFill>
                <a:latin typeface="黑体" panose="02010609060101010101" pitchFamily="2" charset="-122"/>
                <a:ea typeface="黑体" panose="02010609060101010101" pitchFamily="2" charset="-122"/>
                <a:cs typeface="黑体" panose="02010609060101010101" pitchFamily="2" charset="-122"/>
              </a:rPr>
              <a:t>   </a:t>
            </a:r>
            <a:r>
              <a:rPr lang="en-US" altLang="zh-CN" sz="2800" b="1" dirty="0">
                <a:solidFill>
                  <a:srgbClr val="0033CC"/>
                </a:solidFill>
                <a:latin typeface="黑体" panose="02010609060101010101" pitchFamily="2" charset="-122"/>
                <a:ea typeface="黑体" panose="02010609060101010101" pitchFamily="2" charset="-122"/>
                <a:cs typeface="黑体" panose="02010609060101010101" pitchFamily="2" charset="-122"/>
              </a:rPr>
              <a:t> </a:t>
            </a:r>
            <a:r>
              <a:rPr lang="zh-CN" altLang="en-US" sz="2800" b="1" dirty="0">
                <a:solidFill>
                  <a:srgbClr val="0033CC"/>
                </a:solidFill>
                <a:latin typeface="黑体" panose="02010609060101010101" pitchFamily="2" charset="-122"/>
                <a:ea typeface="黑体" panose="02010609060101010101" pitchFamily="2" charset="-122"/>
                <a:cs typeface="黑体" panose="02010609060101010101" pitchFamily="2" charset="-122"/>
              </a:rPr>
              <a:t>戴望舒，杭州人，现代派象征主义诗人。</a:t>
            </a:r>
            <a:r>
              <a:rPr lang="en-US" altLang="zh-CN" sz="2800" b="1" dirty="0">
                <a:solidFill>
                  <a:srgbClr val="0033CC"/>
                </a:solidFill>
                <a:latin typeface="黑体" panose="02010609060101010101" pitchFamily="2" charset="-122"/>
                <a:ea typeface="黑体" panose="02010609060101010101" pitchFamily="2" charset="-122"/>
                <a:cs typeface="黑体" panose="02010609060101010101" pitchFamily="2" charset="-122"/>
              </a:rPr>
              <a:t>1928</a:t>
            </a:r>
            <a:r>
              <a:rPr lang="zh-CN" altLang="en-US" sz="2800" b="1" dirty="0">
                <a:solidFill>
                  <a:srgbClr val="0033CC"/>
                </a:solidFill>
                <a:latin typeface="黑体" panose="02010609060101010101" pitchFamily="2" charset="-122"/>
                <a:ea typeface="黑体" panose="02010609060101010101" pitchFamily="2" charset="-122"/>
                <a:cs typeface="黑体" panose="02010609060101010101" pitchFamily="2" charset="-122"/>
              </a:rPr>
              <a:t>年发表成名作</a:t>
            </a:r>
            <a:r>
              <a:rPr lang="en-US" altLang="zh-CN" sz="2800" b="1" dirty="0">
                <a:solidFill>
                  <a:srgbClr val="0033CC"/>
                </a:solidFill>
                <a:latin typeface="黑体" panose="02010609060101010101" pitchFamily="2" charset="-122"/>
                <a:ea typeface="黑体" panose="02010609060101010101" pitchFamily="2" charset="-122"/>
                <a:cs typeface="黑体" panose="02010609060101010101" pitchFamily="2" charset="-122"/>
              </a:rPr>
              <a:t>《</a:t>
            </a:r>
            <a:r>
              <a:rPr lang="zh-CN" altLang="en-US" sz="2800" b="1" dirty="0">
                <a:solidFill>
                  <a:srgbClr val="0033CC"/>
                </a:solidFill>
                <a:latin typeface="黑体" panose="02010609060101010101" pitchFamily="2" charset="-122"/>
                <a:ea typeface="黑体" panose="02010609060101010101" pitchFamily="2" charset="-122"/>
                <a:cs typeface="黑体" panose="02010609060101010101" pitchFamily="2" charset="-122"/>
              </a:rPr>
              <a:t>雨巷</a:t>
            </a:r>
            <a:r>
              <a:rPr lang="en-US" altLang="zh-CN" sz="2800" b="1" dirty="0">
                <a:solidFill>
                  <a:srgbClr val="0033CC"/>
                </a:solidFill>
                <a:latin typeface="黑体" panose="02010609060101010101" pitchFamily="2" charset="-122"/>
                <a:ea typeface="黑体" panose="02010609060101010101" pitchFamily="2" charset="-122"/>
                <a:cs typeface="黑体" panose="02010609060101010101" pitchFamily="2" charset="-122"/>
              </a:rPr>
              <a:t>》</a:t>
            </a:r>
            <a:r>
              <a:rPr lang="zh-CN" altLang="en-US" sz="2800" b="1" dirty="0">
                <a:solidFill>
                  <a:srgbClr val="0033CC"/>
                </a:solidFill>
                <a:latin typeface="黑体" panose="02010609060101010101" pitchFamily="2" charset="-122"/>
                <a:ea typeface="黑体" panose="02010609060101010101" pitchFamily="2" charset="-122"/>
                <a:cs typeface="黑体" panose="02010609060101010101" pitchFamily="2" charset="-122"/>
              </a:rPr>
              <a:t>，</a:t>
            </a:r>
            <a:r>
              <a:rPr lang="en-US" altLang="zh-CN" sz="2800" b="1" dirty="0">
                <a:solidFill>
                  <a:srgbClr val="0033CC"/>
                </a:solidFill>
                <a:latin typeface="黑体" panose="02010609060101010101" pitchFamily="2" charset="-122"/>
                <a:ea typeface="黑体" panose="02010609060101010101" pitchFamily="2" charset="-122"/>
                <a:cs typeface="黑体" panose="02010609060101010101" pitchFamily="2" charset="-122"/>
              </a:rPr>
              <a:t>1932</a:t>
            </a:r>
            <a:r>
              <a:rPr lang="zh-CN" altLang="en-US" sz="2800" b="1" dirty="0">
                <a:solidFill>
                  <a:srgbClr val="0033CC"/>
                </a:solidFill>
                <a:latin typeface="黑体" panose="02010609060101010101" pitchFamily="2" charset="-122"/>
                <a:ea typeface="黑体" panose="02010609060101010101" pitchFamily="2" charset="-122"/>
                <a:cs typeface="黑体" panose="02010609060101010101" pitchFamily="2" charset="-122"/>
              </a:rPr>
              <a:t>年参加施蛰存主编</a:t>
            </a:r>
            <a:r>
              <a:rPr lang="en-US" altLang="zh-CN" sz="2800" b="1" dirty="0">
                <a:solidFill>
                  <a:srgbClr val="0033CC"/>
                </a:solidFill>
                <a:latin typeface="黑体" panose="02010609060101010101" pitchFamily="2" charset="-122"/>
                <a:ea typeface="黑体" panose="02010609060101010101" pitchFamily="2" charset="-122"/>
                <a:cs typeface="黑体" panose="02010609060101010101" pitchFamily="2" charset="-122"/>
              </a:rPr>
              <a:t>《</a:t>
            </a:r>
            <a:r>
              <a:rPr lang="zh-CN" altLang="en-US" sz="2800" b="1" dirty="0">
                <a:solidFill>
                  <a:srgbClr val="0033CC"/>
                </a:solidFill>
                <a:latin typeface="黑体" panose="02010609060101010101" pitchFamily="2" charset="-122"/>
                <a:ea typeface="黑体" panose="02010609060101010101" pitchFamily="2" charset="-122"/>
                <a:cs typeface="黑体" panose="02010609060101010101" pitchFamily="2" charset="-122"/>
              </a:rPr>
              <a:t>现代</a:t>
            </a:r>
            <a:r>
              <a:rPr lang="en-US" altLang="zh-CN" sz="2800" b="1" dirty="0">
                <a:solidFill>
                  <a:srgbClr val="0033CC"/>
                </a:solidFill>
                <a:latin typeface="黑体" panose="02010609060101010101" pitchFamily="2" charset="-122"/>
                <a:ea typeface="黑体" panose="02010609060101010101" pitchFamily="2" charset="-122"/>
                <a:cs typeface="黑体" panose="02010609060101010101" pitchFamily="2" charset="-122"/>
              </a:rPr>
              <a:t>》</a:t>
            </a:r>
            <a:r>
              <a:rPr lang="zh-CN" altLang="en-US" sz="2800" b="1" dirty="0">
                <a:solidFill>
                  <a:srgbClr val="0033CC"/>
                </a:solidFill>
                <a:latin typeface="黑体" panose="02010609060101010101" pitchFamily="2" charset="-122"/>
                <a:ea typeface="黑体" panose="02010609060101010101" pitchFamily="2" charset="-122"/>
                <a:cs typeface="黑体" panose="02010609060101010101" pitchFamily="2" charset="-122"/>
              </a:rPr>
              <a:t>杂志的创作，并成为</a:t>
            </a:r>
            <a:r>
              <a:rPr lang="en-US" altLang="zh-CN" sz="2800" b="1" dirty="0">
                <a:solidFill>
                  <a:srgbClr val="0033CC"/>
                </a:solidFill>
                <a:latin typeface="黑体" panose="02010609060101010101" pitchFamily="2" charset="-122"/>
                <a:ea typeface="黑体" panose="02010609060101010101" pitchFamily="2" charset="-122"/>
                <a:cs typeface="黑体" panose="02010609060101010101" pitchFamily="2" charset="-122"/>
              </a:rPr>
              <a:t>30</a:t>
            </a:r>
            <a:r>
              <a:rPr lang="zh-CN" altLang="en-US" sz="2800" b="1" dirty="0">
                <a:solidFill>
                  <a:srgbClr val="0033CC"/>
                </a:solidFill>
                <a:latin typeface="黑体" panose="02010609060101010101" pitchFamily="2" charset="-122"/>
                <a:ea typeface="黑体" panose="02010609060101010101" pitchFamily="2" charset="-122"/>
                <a:cs typeface="黑体" panose="02010609060101010101" pitchFamily="2" charset="-122"/>
              </a:rPr>
              <a:t>年代“现代派”诗人群体的领袖。</a:t>
            </a:r>
            <a:endParaRPr lang="zh-CN" altLang="en-US" sz="2800" b="1" dirty="0">
              <a:solidFill>
                <a:srgbClr val="0033CC"/>
              </a:solidFill>
              <a:latin typeface="黑体" panose="02010609060101010101" pitchFamily="2" charset="-122"/>
              <a:ea typeface="黑体" panose="02010609060101010101" pitchFamily="2" charset="-122"/>
              <a:cs typeface="黑体" panose="02010609060101010101" pitchFamily="2" charset="-122"/>
            </a:endParaRPr>
          </a:p>
          <a:p>
            <a:pPr>
              <a:spcBef>
                <a:spcPct val="50000"/>
              </a:spcBef>
            </a:pPr>
            <a:r>
              <a:rPr lang="zh-CN" altLang="en-US" sz="2800" b="1" dirty="0">
                <a:solidFill>
                  <a:srgbClr val="0033CC"/>
                </a:solidFill>
                <a:latin typeface="黑体" panose="02010609060101010101" pitchFamily="2" charset="-122"/>
                <a:ea typeface="黑体" panose="02010609060101010101" pitchFamily="2" charset="-122"/>
                <a:cs typeface="黑体" panose="02010609060101010101" pitchFamily="2" charset="-122"/>
              </a:rPr>
              <a:t>   </a:t>
            </a:r>
            <a:r>
              <a:rPr lang="en-US" altLang="zh-CN" sz="2800" b="1" dirty="0">
                <a:solidFill>
                  <a:srgbClr val="0033CC"/>
                </a:solidFill>
                <a:latin typeface="黑体" panose="02010609060101010101" pitchFamily="2" charset="-122"/>
                <a:ea typeface="黑体" panose="02010609060101010101" pitchFamily="2" charset="-122"/>
                <a:cs typeface="黑体" panose="02010609060101010101" pitchFamily="2" charset="-122"/>
              </a:rPr>
              <a:t>《</a:t>
            </a:r>
            <a:r>
              <a:rPr lang="zh-CN" altLang="en-US" sz="2800" b="1" dirty="0">
                <a:solidFill>
                  <a:srgbClr val="0033CC"/>
                </a:solidFill>
                <a:latin typeface="黑体" panose="02010609060101010101" pitchFamily="2" charset="-122"/>
                <a:ea typeface="黑体" panose="02010609060101010101" pitchFamily="2" charset="-122"/>
                <a:cs typeface="黑体" panose="02010609060101010101" pitchFamily="2" charset="-122"/>
              </a:rPr>
              <a:t>雨巷</a:t>
            </a:r>
            <a:r>
              <a:rPr lang="en-US" altLang="zh-CN" sz="2800" b="1" dirty="0">
                <a:solidFill>
                  <a:srgbClr val="0033CC"/>
                </a:solidFill>
                <a:latin typeface="黑体" panose="02010609060101010101" pitchFamily="2" charset="-122"/>
                <a:ea typeface="黑体" panose="02010609060101010101" pitchFamily="2" charset="-122"/>
                <a:cs typeface="黑体" panose="02010609060101010101" pitchFamily="2" charset="-122"/>
              </a:rPr>
              <a:t>》</a:t>
            </a:r>
            <a:r>
              <a:rPr lang="zh-CN" altLang="en-US" sz="2800" b="1" dirty="0">
                <a:solidFill>
                  <a:srgbClr val="0033CC"/>
                </a:solidFill>
                <a:latin typeface="黑体" panose="02010609060101010101" pitchFamily="2" charset="-122"/>
                <a:ea typeface="黑体" panose="02010609060101010101" pitchFamily="2" charset="-122"/>
                <a:cs typeface="黑体" panose="02010609060101010101" pitchFamily="2" charset="-122"/>
              </a:rPr>
              <a:t>最初发表在</a:t>
            </a:r>
            <a:r>
              <a:rPr lang="en-US" altLang="zh-CN" sz="2800" b="1" dirty="0">
                <a:solidFill>
                  <a:srgbClr val="0033CC"/>
                </a:solidFill>
                <a:latin typeface="黑体" panose="02010609060101010101" pitchFamily="2" charset="-122"/>
                <a:ea typeface="黑体" panose="02010609060101010101" pitchFamily="2" charset="-122"/>
                <a:cs typeface="黑体" panose="02010609060101010101" pitchFamily="2" charset="-122"/>
              </a:rPr>
              <a:t>《</a:t>
            </a:r>
            <a:r>
              <a:rPr lang="zh-CN" altLang="en-US" sz="2800" b="1" dirty="0">
                <a:solidFill>
                  <a:srgbClr val="0033CC"/>
                </a:solidFill>
                <a:latin typeface="黑体" panose="02010609060101010101" pitchFamily="2" charset="-122"/>
                <a:ea typeface="黑体" panose="02010609060101010101" pitchFamily="2" charset="-122"/>
                <a:cs typeface="黑体" panose="02010609060101010101" pitchFamily="2" charset="-122"/>
              </a:rPr>
              <a:t>小说月报</a:t>
            </a:r>
            <a:r>
              <a:rPr lang="en-US" altLang="zh-CN" sz="2800" b="1" dirty="0">
                <a:solidFill>
                  <a:srgbClr val="0033CC"/>
                </a:solidFill>
                <a:latin typeface="黑体" panose="02010609060101010101" pitchFamily="2" charset="-122"/>
                <a:ea typeface="黑体" panose="02010609060101010101" pitchFamily="2" charset="-122"/>
                <a:cs typeface="黑体" panose="02010609060101010101" pitchFamily="2" charset="-122"/>
              </a:rPr>
              <a:t>》</a:t>
            </a:r>
            <a:r>
              <a:rPr lang="zh-CN" altLang="en-US" sz="2800" b="1" dirty="0">
                <a:solidFill>
                  <a:srgbClr val="0033CC"/>
                </a:solidFill>
                <a:latin typeface="黑体" panose="02010609060101010101" pitchFamily="2" charset="-122"/>
                <a:ea typeface="黑体" panose="02010609060101010101" pitchFamily="2" charset="-122"/>
                <a:cs typeface="黑体" panose="02010609060101010101" pitchFamily="2" charset="-122"/>
              </a:rPr>
              <a:t>上，引起很大反响，叶圣陶称本诗“</a:t>
            </a:r>
            <a:r>
              <a:rPr lang="zh-CN" altLang="en-US" sz="2800" b="1" dirty="0">
                <a:solidFill>
                  <a:srgbClr val="FF0000"/>
                </a:solidFill>
                <a:latin typeface="黑体" panose="02010609060101010101" pitchFamily="2" charset="-122"/>
                <a:ea typeface="黑体" panose="02010609060101010101" pitchFamily="2" charset="-122"/>
                <a:cs typeface="黑体" panose="02010609060101010101" pitchFamily="2" charset="-122"/>
              </a:rPr>
              <a:t>替新诗的音节开了一个新纪元</a:t>
            </a:r>
            <a:r>
              <a:rPr lang="zh-CN" altLang="en-US" sz="2800" b="1" dirty="0">
                <a:solidFill>
                  <a:srgbClr val="0033CC"/>
                </a:solidFill>
                <a:latin typeface="黑体" panose="02010609060101010101" pitchFamily="2" charset="-122"/>
                <a:ea typeface="黑体" panose="02010609060101010101" pitchFamily="2" charset="-122"/>
                <a:cs typeface="黑体" panose="02010609060101010101" pitchFamily="2" charset="-122"/>
              </a:rPr>
              <a:t>”，戴望舒也因此诗获得</a:t>
            </a:r>
            <a:r>
              <a:rPr lang="zh-CN" altLang="en-US" sz="2800" b="1" dirty="0">
                <a:solidFill>
                  <a:srgbClr val="C00000"/>
                </a:solidFill>
                <a:latin typeface="黑体" panose="02010609060101010101" pitchFamily="2" charset="-122"/>
                <a:ea typeface="黑体" panose="02010609060101010101" pitchFamily="2" charset="-122"/>
                <a:cs typeface="黑体" panose="02010609060101010101" pitchFamily="2" charset="-122"/>
              </a:rPr>
              <a:t>“雨巷诗人”</a:t>
            </a:r>
            <a:r>
              <a:rPr lang="zh-CN" altLang="en-US" sz="2800" b="1" dirty="0">
                <a:solidFill>
                  <a:srgbClr val="0033CC"/>
                </a:solidFill>
                <a:latin typeface="黑体" panose="02010609060101010101" pitchFamily="2" charset="-122"/>
                <a:ea typeface="黑体" panose="02010609060101010101" pitchFamily="2" charset="-122"/>
                <a:cs typeface="黑体" panose="02010609060101010101" pitchFamily="2" charset="-122"/>
              </a:rPr>
              <a:t>的称号。</a:t>
            </a:r>
            <a:endParaRPr lang="zh-CN" altLang="en-US" sz="2800" b="1" dirty="0">
              <a:solidFill>
                <a:srgbClr val="0033CC"/>
              </a:solidFill>
              <a:latin typeface="黑体" panose="02010609060101010101" pitchFamily="2" charset="-122"/>
              <a:ea typeface="黑体" panose="02010609060101010101" pitchFamily="2" charset="-122"/>
              <a:cs typeface="黑体" panose="02010609060101010101" pitchFamily="2" charset="-122"/>
            </a:endParaRPr>
          </a:p>
        </p:txBody>
      </p:sp>
      <p:pic>
        <p:nvPicPr>
          <p:cNvPr id="12291" name="Picture 5" descr="Img219253552"/>
          <p:cNvPicPr>
            <a:picLocks noChangeAspect="1"/>
          </p:cNvPicPr>
          <p:nvPr/>
        </p:nvPicPr>
        <p:blipFill>
          <a:blip r:embed="rId1"/>
          <a:stretch>
            <a:fillRect/>
          </a:stretch>
        </p:blipFill>
        <p:spPr>
          <a:xfrm>
            <a:off x="189865" y="1080770"/>
            <a:ext cx="2857500" cy="35814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49"/>
                                        </p:tgtEl>
                                        <p:attrNameLst>
                                          <p:attrName>style.visibility</p:attrName>
                                        </p:attrNameLst>
                                      </p:cBhvr>
                                      <p:to>
                                        <p:strVal val="visible"/>
                                      </p:to>
                                    </p:set>
                                    <p:animEffect transition="in" filter="blinds(horizontal)">
                                      <p:cBhvr>
                                        <p:cTn id="7" dur="500"/>
                                        <p:tgtEl>
                                          <p:spTgt spid="6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31" name="Picture 6" descr="图片2"/>
          <p:cNvPicPr>
            <a:picLocks noChangeAspect="1"/>
          </p:cNvPicPr>
          <p:nvPr/>
        </p:nvPicPr>
        <p:blipFill>
          <a:blip r:embed="rId1"/>
          <a:stretch>
            <a:fillRect/>
          </a:stretch>
        </p:blipFill>
        <p:spPr>
          <a:xfrm>
            <a:off x="18415" y="932815"/>
            <a:ext cx="9107170" cy="5203825"/>
          </a:xfrm>
          <a:prstGeom prst="rect">
            <a:avLst/>
          </a:prstGeom>
          <a:noFill/>
          <a:ln w="9525">
            <a:noFill/>
          </a:ln>
        </p:spPr>
      </p:pic>
      <p:sp>
        <p:nvSpPr>
          <p:cNvPr id="93186" name="矩形 93185"/>
          <p:cNvSpPr/>
          <p:nvPr/>
        </p:nvSpPr>
        <p:spPr>
          <a:xfrm>
            <a:off x="1371600" y="228600"/>
            <a:ext cx="6248400" cy="457200"/>
          </a:xfrm>
          <a:prstGeom prst="rect">
            <a:avLst/>
          </a:prstGeom>
        </p:spPr>
        <p:txBody>
          <a:bodyPr wrap="none" fromWordArt="1">
            <a:prstTxWarp prst="textPlain">
              <a:avLst>
                <a:gd name="adj" fmla="val 50000"/>
              </a:avLst>
            </a:prstTxWarp>
            <a:noAutofit/>
          </a:bodyPr>
          <a:p>
            <a:pPr algn="ctr"/>
            <a:r>
              <a:rPr lang="zh-CN" altLang="en-US" sz="3200" b="1">
                <a:ln w="19050" cap="flat" cmpd="sng">
                  <a:solidFill>
                    <a:srgbClr val="000000"/>
                  </a:solidFill>
                  <a:prstDash val="solid"/>
                  <a:round/>
                  <a:headEnd type="none" w="med" len="med"/>
                  <a:tailEnd type="none" w="med" len="med"/>
                </a:ln>
                <a:solidFill>
                  <a:srgbClr val="FF0000"/>
                </a:solidFill>
                <a:effectLst/>
                <a:latin typeface="黑体" panose="02010609060101010101" pitchFamily="2" charset="-122"/>
                <a:ea typeface="黑体" panose="02010609060101010101" pitchFamily="2" charset="-122"/>
                <a:cs typeface="黑体" panose="02010609060101010101" pitchFamily="2" charset="-122"/>
              </a:rPr>
              <a:t>2、丁香姑娘</a:t>
            </a:r>
            <a:r>
              <a:rPr lang="zh-CN" altLang="en-US" sz="3200" b="1">
                <a:ln w="19050" cap="flat" cmpd="sng">
                  <a:solidFill>
                    <a:srgbClr val="000000"/>
                  </a:solidFill>
                  <a:prstDash val="solid"/>
                  <a:round/>
                  <a:headEnd type="none" w="med" len="med"/>
                  <a:tailEnd type="none" w="med" len="med"/>
                </a:ln>
                <a:solidFill>
                  <a:srgbClr val="A004FA"/>
                </a:solidFill>
                <a:effectLst/>
                <a:latin typeface="黑体" panose="02010609060101010101" pitchFamily="2" charset="-122"/>
                <a:ea typeface="黑体" panose="02010609060101010101" pitchFamily="2" charset="-122"/>
                <a:cs typeface="黑体" panose="02010609060101010101" pitchFamily="2" charset="-122"/>
              </a:rPr>
              <a:t>—革命理想的象征</a:t>
            </a:r>
            <a:endParaRPr lang="zh-CN" altLang="en-US" sz="3200" b="1">
              <a:ln w="19050" cap="flat" cmpd="sng">
                <a:solidFill>
                  <a:srgbClr val="000000"/>
                </a:solidFill>
                <a:prstDash val="solid"/>
                <a:round/>
                <a:headEnd type="none" w="med" len="med"/>
                <a:tailEnd type="none" w="med" len="med"/>
              </a:ln>
              <a:solidFill>
                <a:srgbClr val="A004FA"/>
              </a:solidFill>
              <a:effectLst/>
              <a:latin typeface="黑体" panose="02010609060101010101" pitchFamily="2" charset="-122"/>
              <a:ea typeface="黑体" panose="02010609060101010101" pitchFamily="2" charset="-122"/>
              <a:cs typeface="黑体" panose="02010609060101010101" pitchFamily="2" charset="-122"/>
            </a:endParaRPr>
          </a:p>
        </p:txBody>
      </p:sp>
      <p:sp>
        <p:nvSpPr>
          <p:cNvPr id="22530" name="文本框 93186"/>
          <p:cNvSpPr txBox="1"/>
          <p:nvPr/>
        </p:nvSpPr>
        <p:spPr>
          <a:xfrm>
            <a:off x="533400" y="838200"/>
            <a:ext cx="8357235" cy="6247130"/>
          </a:xfrm>
          <a:prstGeom prst="rect">
            <a:avLst/>
          </a:prstGeom>
          <a:noFill/>
          <a:ln w="9525">
            <a:noFill/>
          </a:ln>
        </p:spPr>
        <p:txBody>
          <a:bodyPr wrap="square" anchor="t">
            <a:spAutoFit/>
          </a:bodyPr>
          <a:p>
            <a:pPr>
              <a:spcBef>
                <a:spcPct val="50000"/>
              </a:spcBef>
              <a:buFont typeface="Arial" panose="020B0604020202020204" pitchFamily="34" charset="0"/>
              <a:buNone/>
            </a:pPr>
            <a:r>
              <a:rPr lang="zh-CN" altLang="en-US" sz="3200" b="1" dirty="0">
                <a:solidFill>
                  <a:srgbClr val="FF0000"/>
                </a:solidFill>
                <a:latin typeface="黑体" panose="02010609060101010101" pitchFamily="2" charset="-122"/>
                <a:ea typeface="黑体" panose="02010609060101010101" pitchFamily="2" charset="-122"/>
                <a:cs typeface="黑体" panose="02010609060101010101" pitchFamily="2" charset="-122"/>
              </a:rPr>
              <a:t>背景简介：</a:t>
            </a:r>
            <a:r>
              <a:rPr lang="en-US" altLang="zh-CN" sz="3200" b="1">
                <a:solidFill>
                  <a:srgbClr val="0A0FE8"/>
                </a:solidFill>
                <a:latin typeface="黑体" panose="02010609060101010101" pitchFamily="2" charset="-122"/>
                <a:ea typeface="黑体" panose="02010609060101010101" pitchFamily="2" charset="-122"/>
                <a:cs typeface="黑体" panose="02010609060101010101" pitchFamily="2" charset="-122"/>
              </a:rPr>
              <a:t>《</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雨巷</a:t>
            </a:r>
            <a:r>
              <a:rPr lang="en-US" altLang="zh-CN" sz="3200" b="1">
                <a:solidFill>
                  <a:srgbClr val="0A0FE8"/>
                </a:solidFill>
                <a:latin typeface="黑体" panose="02010609060101010101" pitchFamily="2" charset="-122"/>
                <a:ea typeface="黑体" panose="02010609060101010101" pitchFamily="2" charset="-122"/>
                <a:cs typeface="黑体" panose="02010609060101010101" pitchFamily="2" charset="-122"/>
              </a:rPr>
              <a:t>》</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产生的</a:t>
            </a:r>
            <a:r>
              <a:rPr lang="en-US" altLang="zh-CN" sz="3200" b="1">
                <a:solidFill>
                  <a:srgbClr val="0A0FE8"/>
                </a:solidFill>
                <a:latin typeface="黑体" panose="02010609060101010101" pitchFamily="2" charset="-122"/>
                <a:ea typeface="黑体" panose="02010609060101010101" pitchFamily="2" charset="-122"/>
                <a:cs typeface="黑体" panose="02010609060101010101" pitchFamily="2" charset="-122"/>
              </a:rPr>
              <a:t>1927</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年夏天，是中国历史上一个最黑暗的时代。1927年4月12日以蒋介石为首的反动派发动武装政变，对革命者进行血腥屠杀，全国笼罩在一片白色恐怖之中。戴望舒在抗战时期他从事革命文艺工作，用他的热情的笔投入了党的宣传工作。</a:t>
            </a:r>
            <a:r>
              <a:rPr lang="en-US" altLang="zh-CN" sz="3200" b="1">
                <a:solidFill>
                  <a:srgbClr val="0A0FE8"/>
                </a:solidFill>
                <a:latin typeface="黑体" panose="02010609060101010101" pitchFamily="2" charset="-122"/>
                <a:ea typeface="黑体" panose="02010609060101010101" pitchFamily="2" charset="-122"/>
                <a:cs typeface="黑体" panose="02010609060101010101" pitchFamily="2" charset="-122"/>
              </a:rPr>
              <a:t>1927</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年</a:t>
            </a:r>
            <a:r>
              <a:rPr lang="en-US" altLang="zh-CN" sz="3200" b="1">
                <a:solidFill>
                  <a:srgbClr val="0A0FE8"/>
                </a:solidFill>
                <a:latin typeface="黑体" panose="02010609060101010101" pitchFamily="2" charset="-122"/>
                <a:ea typeface="黑体" panose="02010609060101010101" pitchFamily="2" charset="-122"/>
                <a:cs typeface="黑体" panose="02010609060101010101" pitchFamily="2" charset="-122"/>
              </a:rPr>
              <a:t>3</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月，还因宣传革命而被反动当局逮捕拘留过。“四</a:t>
            </a:r>
            <a:r>
              <a:rPr lang="en-US" altLang="zh-CN" sz="3200" b="1">
                <a:solidFill>
                  <a:srgbClr val="0A0FE8"/>
                </a:solidFill>
                <a:latin typeface="黑体" panose="02010609060101010101" pitchFamily="2" charset="-122"/>
                <a:ea typeface="黑体" panose="02010609060101010101" pitchFamily="2" charset="-122"/>
                <a:cs typeface="黑体" panose="02010609060101010101" pitchFamily="2" charset="-122"/>
              </a:rPr>
              <a:t>·</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一二”政变后，他隐居江苏松江，在孤寂中嚼味着“在这个时代做中国人的苦恼”。在这首雨巷中我们也可以感受到诗人心中贮满了彷徨失望和感伤痛苦的情绪。</a:t>
            </a:r>
            <a:endPar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endParaRPr>
          </a:p>
          <a:p>
            <a:pPr>
              <a:spcBef>
                <a:spcPct val="50000"/>
              </a:spcBef>
              <a:buFont typeface="Arial" panose="020B0604020202020204" pitchFamily="34" charset="0"/>
              <a:buNone/>
            </a:pPr>
            <a:endPar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3186"/>
                                        </p:tgtEl>
                                        <p:attrNameLst>
                                          <p:attrName>style.visibility</p:attrName>
                                        </p:attrNameLst>
                                      </p:cBhvr>
                                      <p:to>
                                        <p:strVal val="visible"/>
                                      </p:to>
                                    </p:set>
                                    <p:animEffect transition="in" filter="box(in)">
                                      <p:cBhvr>
                                        <p:cTn id="7" dur="500"/>
                                        <p:tgtEl>
                                          <p:spTgt spid="9318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530"/>
                                        </p:tgtEl>
                                        <p:attrNameLst>
                                          <p:attrName>style.visibility</p:attrName>
                                        </p:attrNameLst>
                                      </p:cBhvr>
                                      <p:to>
                                        <p:strVal val="visible"/>
                                      </p:to>
                                    </p:set>
                                    <p:anim calcmode="lin" valueType="num">
                                      <p:cBhvr additive="base">
                                        <p:cTn id="12" dur="500" fill="hold"/>
                                        <p:tgtEl>
                                          <p:spTgt spid="22530"/>
                                        </p:tgtEl>
                                        <p:attrNameLst>
                                          <p:attrName>ppt_x</p:attrName>
                                        </p:attrNameLst>
                                      </p:cBhvr>
                                      <p:tavLst>
                                        <p:tav tm="0">
                                          <p:val>
                                            <p:strVal val="#ppt_x"/>
                                          </p:val>
                                        </p:tav>
                                        <p:tav tm="100000">
                                          <p:val>
                                            <p:strVal val="#ppt_x"/>
                                          </p:val>
                                        </p:tav>
                                      </p:tavLst>
                                    </p:anim>
                                    <p:anim calcmode="lin" valueType="num">
                                      <p:cBhvr additive="base">
                                        <p:cTn id="13" dur="500" fill="hold"/>
                                        <p:tgtEl>
                                          <p:spTgt spid="2253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xit" presetSubtype="10" fill="hold" grpId="1" nodeType="clickEffect">
                                  <p:stCondLst>
                                    <p:cond delay="0"/>
                                  </p:stCondLst>
                                  <p:childTnLst>
                                    <p:animEffect transition="out" filter="blinds(horizontal)">
                                      <p:cBhvr>
                                        <p:cTn id="17" dur="500"/>
                                        <p:tgtEl>
                                          <p:spTgt spid="22530"/>
                                        </p:tgtEl>
                                      </p:cBhvr>
                                    </p:animEffect>
                                    <p:set>
                                      <p:cBhvr>
                                        <p:cTn id="18" dur="1" fill="hold">
                                          <p:stCondLst>
                                            <p:cond delay="499"/>
                                          </p:stCondLst>
                                        </p:cTn>
                                        <p:tgtEl>
                                          <p:spTgt spid="2253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22531"/>
                                        </p:tgtEl>
                                        <p:attrNameLst>
                                          <p:attrName>style.visibility</p:attrName>
                                        </p:attrNameLst>
                                      </p:cBhvr>
                                      <p:to>
                                        <p:strVal val="visible"/>
                                      </p:to>
                                    </p:set>
                                    <p:animEffect transition="in" filter="diamond(in)">
                                      <p:cBhvr>
                                        <p:cTn id="23" dur="2000"/>
                                        <p:tgtEl>
                                          <p:spTgt spid="22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0"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2" name="文本框 94211"/>
          <p:cNvSpPr txBox="1"/>
          <p:nvPr/>
        </p:nvSpPr>
        <p:spPr>
          <a:xfrm>
            <a:off x="5562600" y="1524000"/>
            <a:ext cx="4495800" cy="1322070"/>
          </a:xfrm>
          <a:prstGeom prst="rect">
            <a:avLst/>
          </a:prstGeom>
          <a:noFill/>
          <a:ln w="9525">
            <a:noFill/>
          </a:ln>
        </p:spPr>
        <p:txBody>
          <a:bodyPr>
            <a:spAutoFit/>
          </a:bodyPr>
          <a:p>
            <a:pPr marR="0" defTabSz="914400">
              <a:spcBef>
                <a:spcPct val="50000"/>
              </a:spcBef>
              <a:buFont typeface="Arial" panose="020B0604020202020204" pitchFamily="34" charset="0"/>
              <a:buNone/>
            </a:pPr>
            <a:r>
              <a:rPr kumimoji="0" lang="zh-CN" altLang="en-US" sz="3200" b="1" kern="1200" cap="none" spc="0" normalizeH="0" baseline="0" noProof="1">
                <a:solidFill>
                  <a:srgbClr val="9900FF"/>
                </a:solidFill>
                <a:latin typeface="黑体" panose="02010609060101010101" pitchFamily="2" charset="-122"/>
                <a:ea typeface="黑体" panose="02010609060101010101" pitchFamily="2" charset="-122"/>
                <a:cs typeface="+mn-cs"/>
                <a:sym typeface="+mn-ea"/>
              </a:rPr>
              <a:t>理想的美好</a:t>
            </a:r>
            <a:endParaRPr kumimoji="0" lang="zh-CN" altLang="en-US" sz="3200" b="1" kern="1200" cap="none" spc="0" normalizeH="0" baseline="0" noProof="1">
              <a:solidFill>
                <a:srgbClr val="9900FF"/>
              </a:solidFill>
              <a:effectLst>
                <a:outerShdw blurRad="38100" dist="38100" dir="2700000">
                  <a:srgbClr val="000000"/>
                </a:outerShdw>
              </a:effectLst>
              <a:latin typeface="黑体" panose="02010609060101010101" pitchFamily="2" charset="-122"/>
              <a:ea typeface="黑体" panose="02010609060101010101" pitchFamily="2" charset="-122"/>
              <a:cs typeface="+mn-cs"/>
              <a:sym typeface="+mn-ea"/>
            </a:endParaRPr>
          </a:p>
          <a:p>
            <a:pPr marR="0" defTabSz="914400">
              <a:spcBef>
                <a:spcPct val="50000"/>
              </a:spcBef>
              <a:buFont typeface="Arial" panose="020B0604020202020204" pitchFamily="34" charset="0"/>
              <a:buNone/>
            </a:pPr>
            <a:endParaRPr kumimoji="0" lang="zh-CN" altLang="en-US" sz="3200" b="1" kern="1200" cap="none" spc="0" normalizeH="0" baseline="0" noProof="1">
              <a:solidFill>
                <a:srgbClr val="9900FF"/>
              </a:solidFill>
              <a:latin typeface="黑体" panose="02010609060101010101" pitchFamily="2" charset="-122"/>
              <a:ea typeface="黑体" panose="02010609060101010101" pitchFamily="2" charset="-122"/>
              <a:cs typeface="+mn-cs"/>
              <a:sym typeface="+mn-ea"/>
            </a:endParaRPr>
          </a:p>
        </p:txBody>
      </p:sp>
      <p:sp>
        <p:nvSpPr>
          <p:cNvPr id="94213" name="文本框 94212"/>
          <p:cNvSpPr txBox="1"/>
          <p:nvPr/>
        </p:nvSpPr>
        <p:spPr>
          <a:xfrm>
            <a:off x="5638800" y="2667000"/>
            <a:ext cx="3048000" cy="583565"/>
          </a:xfrm>
          <a:prstGeom prst="rect">
            <a:avLst/>
          </a:prstGeom>
          <a:noFill/>
          <a:ln w="9525">
            <a:noFill/>
          </a:ln>
        </p:spPr>
        <p:txBody>
          <a:bodyPr anchor="t">
            <a:spAutoFit/>
          </a:bodyPr>
          <a:p>
            <a:pPr>
              <a:spcBef>
                <a:spcPct val="50000"/>
              </a:spcBef>
              <a:buFont typeface="Arial" panose="020B0604020202020204" pitchFamily="34" charset="0"/>
              <a:buNone/>
            </a:pPr>
            <a:r>
              <a:rPr lang="zh-CN" altLang="en-US" sz="3200" b="1">
                <a:solidFill>
                  <a:srgbClr val="9900FF"/>
                </a:solidFill>
                <a:latin typeface="黑体" panose="02010609060101010101" pitchFamily="2" charset="-122"/>
                <a:ea typeface="黑体" panose="02010609060101010101" pitchFamily="2" charset="-122"/>
              </a:rPr>
              <a:t>理想难以实现</a:t>
            </a:r>
            <a:endParaRPr lang="zh-CN" altLang="en-US" sz="3200" b="1">
              <a:solidFill>
                <a:srgbClr val="9900FF"/>
              </a:solidFill>
              <a:latin typeface="黑体" panose="02010609060101010101" pitchFamily="2" charset="-122"/>
              <a:ea typeface="黑体" panose="02010609060101010101" pitchFamily="2" charset="-122"/>
            </a:endParaRPr>
          </a:p>
        </p:txBody>
      </p:sp>
      <p:sp>
        <p:nvSpPr>
          <p:cNvPr id="94214" name="文本框 94213"/>
          <p:cNvSpPr txBox="1"/>
          <p:nvPr/>
        </p:nvSpPr>
        <p:spPr>
          <a:xfrm>
            <a:off x="5715000" y="3733800"/>
            <a:ext cx="3200400" cy="2306955"/>
          </a:xfrm>
          <a:prstGeom prst="rect">
            <a:avLst/>
          </a:prstGeom>
          <a:noFill/>
          <a:ln w="9525">
            <a:noFill/>
          </a:ln>
        </p:spPr>
        <p:txBody>
          <a:bodyPr anchor="t">
            <a:spAutoFit/>
          </a:bodyPr>
          <a:p>
            <a:pPr>
              <a:spcBef>
                <a:spcPct val="50000"/>
              </a:spcBef>
              <a:buFont typeface="Arial" panose="020B0604020202020204" pitchFamily="34" charset="0"/>
              <a:buNone/>
            </a:pPr>
            <a:r>
              <a:rPr lang="zh-CN" altLang="en-US" sz="3200" b="1" dirty="0">
                <a:solidFill>
                  <a:srgbClr val="9900FF"/>
                </a:solidFill>
                <a:latin typeface="黑体" panose="02010609060101010101" pitchFamily="2" charset="-122"/>
                <a:ea typeface="黑体" panose="02010609060101010101" pitchFamily="2" charset="-122"/>
              </a:rPr>
              <a:t>理想的幻灭，但幻灭之后我依旧充满希望</a:t>
            </a:r>
            <a:endParaRPr lang="zh-CN" altLang="en-US" sz="3200" b="1">
              <a:solidFill>
                <a:srgbClr val="9900FF"/>
              </a:solidFill>
              <a:latin typeface="黑体" panose="02010609060101010101" pitchFamily="2" charset="-122"/>
              <a:ea typeface="黑体" panose="02010609060101010101" pitchFamily="2" charset="-122"/>
            </a:endParaRPr>
          </a:p>
          <a:p>
            <a:pPr>
              <a:spcBef>
                <a:spcPct val="50000"/>
              </a:spcBef>
              <a:buFont typeface="Arial" panose="020B0604020202020204" pitchFamily="34" charset="0"/>
              <a:buNone/>
            </a:pPr>
            <a:endParaRPr lang="zh-CN" altLang="en-US" sz="3200" b="1">
              <a:solidFill>
                <a:srgbClr val="9900FF"/>
              </a:solidFill>
              <a:latin typeface="黑体" panose="02010609060101010101" pitchFamily="2" charset="-122"/>
              <a:ea typeface="黑体" panose="02010609060101010101" pitchFamily="2" charset="-122"/>
            </a:endParaRPr>
          </a:p>
        </p:txBody>
      </p:sp>
      <p:sp>
        <p:nvSpPr>
          <p:cNvPr id="94215" name="文本框 94214"/>
          <p:cNvSpPr txBox="1"/>
          <p:nvPr/>
        </p:nvSpPr>
        <p:spPr>
          <a:xfrm>
            <a:off x="762000" y="1600200"/>
            <a:ext cx="6216650" cy="583565"/>
          </a:xfrm>
          <a:prstGeom prst="rect">
            <a:avLst/>
          </a:prstGeom>
          <a:noFill/>
          <a:ln w="9525">
            <a:noFill/>
          </a:ln>
        </p:spPr>
        <p:txBody>
          <a:bodyPr>
            <a:spAutoFit/>
          </a:bodyPr>
          <a:p>
            <a:pPr marR="0" defTabSz="914400">
              <a:spcBef>
                <a:spcPct val="50000"/>
              </a:spcBef>
              <a:buFont typeface="Arial" panose="020B0604020202020204" pitchFamily="34" charset="0"/>
              <a:buNone/>
            </a:pPr>
            <a:r>
              <a:rPr kumimoji="0" lang="zh-CN" altLang="en-US" sz="3200" b="1" kern="1200" cap="none" spc="0" normalizeH="0" baseline="0" noProof="1" dirty="0">
                <a:solidFill>
                  <a:srgbClr val="0A0FE8"/>
                </a:solidFill>
                <a:latin typeface="黑体" panose="02010609060101010101" pitchFamily="2" charset="-122"/>
                <a:ea typeface="黑体" panose="02010609060101010101" pitchFamily="2" charset="-122"/>
                <a:cs typeface="黑体" panose="02010609060101010101" pitchFamily="2" charset="-122"/>
                <a:sym typeface="+mn-ea"/>
              </a:rPr>
              <a:t>丁香姑娘的</a:t>
            </a:r>
            <a:r>
              <a:rPr kumimoji="0" lang="zh-CN" altLang="en-US" sz="3200" b="1" kern="1200" cap="none" spc="0" normalizeH="0" baseline="0" noProof="1" dirty="0">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cs typeface="黑体" panose="02010609060101010101" pitchFamily="2" charset="-122"/>
                <a:sym typeface="+mn-ea"/>
              </a:rPr>
              <a:t>美丽高洁</a:t>
            </a:r>
            <a:r>
              <a:rPr kumimoji="0" lang="en-US" altLang="zh-CN" sz="3200" b="1" kern="1200" cap="none" spc="0" normalizeH="0" baseline="0" noProof="1">
                <a:solidFill>
                  <a:srgbClr val="FF3300"/>
                </a:solidFill>
                <a:latin typeface="黑体" panose="02010609060101010101" pitchFamily="2" charset="-122"/>
                <a:ea typeface="黑体" panose="02010609060101010101" pitchFamily="2" charset="-122"/>
                <a:cs typeface="黑体" panose="02010609060101010101" pitchFamily="2" charset="-122"/>
                <a:sym typeface="+mn-ea"/>
              </a:rPr>
              <a:t>——</a:t>
            </a:r>
            <a:endParaRPr kumimoji="0" lang="zh-CN" altLang="en-US" sz="3200" b="1" kern="1200" cap="none" spc="0" normalizeH="0" baseline="0" noProof="1" dirty="0">
              <a:solidFill>
                <a:srgbClr val="FF3300"/>
              </a:solidFill>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94216" name="文本框 94215"/>
          <p:cNvSpPr txBox="1"/>
          <p:nvPr/>
        </p:nvSpPr>
        <p:spPr>
          <a:xfrm>
            <a:off x="762000" y="2667000"/>
            <a:ext cx="5635625" cy="583565"/>
          </a:xfrm>
          <a:prstGeom prst="rect">
            <a:avLst/>
          </a:prstGeom>
          <a:noFill/>
          <a:ln w="9525">
            <a:noFill/>
          </a:ln>
        </p:spPr>
        <p:txBody>
          <a:bodyPr>
            <a:spAutoFit/>
          </a:bodyPr>
          <a:p>
            <a:pPr marR="0" defTabSz="914400">
              <a:spcBef>
                <a:spcPct val="50000"/>
              </a:spcBef>
              <a:buFont typeface="Arial" panose="020B0604020202020204" pitchFamily="34" charset="0"/>
              <a:buNone/>
            </a:pPr>
            <a:r>
              <a:rPr kumimoji="0" lang="zh-CN" altLang="en-US" sz="3200" b="1" kern="1200" cap="none" spc="0" normalizeH="0" baseline="0" noProof="1" dirty="0">
                <a:solidFill>
                  <a:srgbClr val="0A0FE8"/>
                </a:solidFill>
                <a:latin typeface="黑体" panose="02010609060101010101" pitchFamily="2" charset="-122"/>
                <a:ea typeface="黑体" panose="02010609060101010101" pitchFamily="2" charset="-122"/>
                <a:cs typeface="黑体" panose="02010609060101010101" pitchFamily="2" charset="-122"/>
                <a:sym typeface="+mn-ea"/>
              </a:rPr>
              <a:t>丁香姑娘的</a:t>
            </a:r>
            <a:r>
              <a:rPr kumimoji="0" lang="zh-CN" altLang="en-US" sz="3200" b="1" kern="1200" cap="none" spc="0" normalizeH="0" baseline="0" noProof="1" dirty="0">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cs typeface="黑体" panose="02010609060101010101" pitchFamily="2" charset="-122"/>
                <a:sym typeface="+mn-ea"/>
              </a:rPr>
              <a:t>哀怨彷徨</a:t>
            </a:r>
            <a:r>
              <a:rPr kumimoji="0" lang="en-US" altLang="zh-CN" sz="3200" b="1" kern="1200" cap="none" spc="0" normalizeH="0" baseline="0" noProof="1">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cs typeface="黑体" panose="02010609060101010101" pitchFamily="2" charset="-122"/>
                <a:sym typeface="+mn-ea"/>
              </a:rPr>
              <a:t>——</a:t>
            </a:r>
            <a:endParaRPr kumimoji="0" lang="zh-CN" altLang="en-US" sz="3200" b="1" kern="1200" cap="none" spc="0" normalizeH="0" baseline="0" noProof="1" dirty="0">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94217" name="文本框 94216"/>
          <p:cNvSpPr txBox="1"/>
          <p:nvPr/>
        </p:nvSpPr>
        <p:spPr>
          <a:xfrm>
            <a:off x="762000" y="3657600"/>
            <a:ext cx="4724400" cy="583565"/>
          </a:xfrm>
          <a:prstGeom prst="rect">
            <a:avLst/>
          </a:prstGeom>
          <a:noFill/>
          <a:ln w="9525">
            <a:noFill/>
          </a:ln>
        </p:spPr>
        <p:txBody>
          <a:bodyPr>
            <a:spAutoFit/>
          </a:bodyPr>
          <a:p>
            <a:pPr marR="0" defTabSz="914400">
              <a:spcBef>
                <a:spcPct val="50000"/>
              </a:spcBef>
              <a:buFont typeface="Arial" panose="020B0604020202020204" pitchFamily="34" charset="0"/>
              <a:buNone/>
            </a:pPr>
            <a:r>
              <a:rPr kumimoji="0" lang="zh-CN" altLang="en-US" sz="3200" b="1" kern="1200" cap="none" spc="0" normalizeH="0" baseline="0" noProof="1" dirty="0">
                <a:solidFill>
                  <a:srgbClr val="0A0FE8"/>
                </a:solidFill>
                <a:latin typeface="黑体" panose="02010609060101010101" pitchFamily="2" charset="-122"/>
                <a:ea typeface="黑体" panose="02010609060101010101" pitchFamily="2" charset="-122"/>
                <a:cs typeface="黑体" panose="02010609060101010101" pitchFamily="2" charset="-122"/>
                <a:sym typeface="+mn-ea"/>
              </a:rPr>
              <a:t>丁香姑娘的</a:t>
            </a:r>
            <a:r>
              <a:rPr kumimoji="0" lang="zh-CN" altLang="en-US" sz="3200" b="1" kern="1200" cap="none" spc="0" normalizeH="0" baseline="0" noProof="1" dirty="0">
                <a:solidFill>
                  <a:srgbClr val="FF3300"/>
                </a:solidFill>
                <a:effectLst>
                  <a:outerShdw blurRad="38100" dist="38100" dir="2700000">
                    <a:srgbClr val="000000"/>
                  </a:outerShdw>
                </a:effectLst>
                <a:latin typeface="黑体" panose="02010609060101010101" pitchFamily="2" charset="-122"/>
                <a:ea typeface="黑体" panose="02010609060101010101" pitchFamily="2" charset="-122"/>
                <a:cs typeface="黑体" panose="02010609060101010101" pitchFamily="2" charset="-122"/>
                <a:sym typeface="+mn-ea"/>
              </a:rPr>
              <a:t>飘然离去</a:t>
            </a:r>
            <a:r>
              <a:rPr kumimoji="0" lang="en-US" altLang="zh-CN" sz="3200" b="1" kern="1200" cap="none" spc="0" normalizeH="0" baseline="0" noProof="1">
                <a:solidFill>
                  <a:srgbClr val="FF3300"/>
                </a:solidFill>
                <a:latin typeface="黑体" panose="02010609060101010101" pitchFamily="2" charset="-122"/>
                <a:ea typeface="黑体" panose="02010609060101010101" pitchFamily="2" charset="-122"/>
                <a:cs typeface="黑体" panose="02010609060101010101" pitchFamily="2" charset="-122"/>
                <a:sym typeface="+mn-ea"/>
              </a:rPr>
              <a:t>——</a:t>
            </a:r>
            <a:endParaRPr kumimoji="0" lang="zh-CN" altLang="en-US" sz="3200" b="1" kern="1200" cap="none" spc="0" normalizeH="0" baseline="0" noProof="1" dirty="0">
              <a:solidFill>
                <a:srgbClr val="FF3300"/>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4215"/>
                                        </p:tgtEl>
                                        <p:attrNameLst>
                                          <p:attrName>style.visibility</p:attrName>
                                        </p:attrNameLst>
                                      </p:cBhvr>
                                      <p:to>
                                        <p:strVal val="visible"/>
                                      </p:to>
                                    </p:set>
                                    <p:animEffect transition="in" filter="diamond(in)">
                                      <p:cBhvr>
                                        <p:cTn id="7" dur="2000"/>
                                        <p:tgtEl>
                                          <p:spTgt spid="94215"/>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94212"/>
                                        </p:tgtEl>
                                        <p:attrNameLst>
                                          <p:attrName>style.visibility</p:attrName>
                                        </p:attrNameLst>
                                      </p:cBhvr>
                                      <p:to>
                                        <p:strVal val="visible"/>
                                      </p:to>
                                    </p:set>
                                    <p:animEffect transition="in" filter="plus(in)">
                                      <p:cBhvr>
                                        <p:cTn id="12" dur="2000"/>
                                        <p:tgtEl>
                                          <p:spTgt spid="9421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94216">
                                            <p:txEl>
                                              <p:charRg st="0" end="12"/>
                                            </p:txEl>
                                          </p:spTgt>
                                        </p:tgtEl>
                                        <p:attrNameLst>
                                          <p:attrName>style.visibility</p:attrName>
                                        </p:attrNameLst>
                                      </p:cBhvr>
                                      <p:to>
                                        <p:strVal val="visible"/>
                                      </p:to>
                                    </p:set>
                                    <p:animEffect transition="in" filter="box(in)">
                                      <p:cBhvr>
                                        <p:cTn id="17" dur="500"/>
                                        <p:tgtEl>
                                          <p:spTgt spid="94216">
                                            <p:txEl>
                                              <p:charRg st="0" end="1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94213">
                                            <p:txEl>
                                              <p:charRg st="0" end="7"/>
                                            </p:txEl>
                                          </p:spTgt>
                                        </p:tgtEl>
                                        <p:attrNameLst>
                                          <p:attrName>style.visibility</p:attrName>
                                        </p:attrNameLst>
                                      </p:cBhvr>
                                      <p:to>
                                        <p:strVal val="visible"/>
                                      </p:to>
                                    </p:set>
                                    <p:animEffect transition="in" filter="wedge">
                                      <p:cBhvr>
                                        <p:cTn id="22" dur="2000"/>
                                        <p:tgtEl>
                                          <p:spTgt spid="94213">
                                            <p:txEl>
                                              <p:charRg st="0"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3" presetClass="entr" presetSubtype="16" fill="hold" nodeType="clickEffect">
                                  <p:stCondLst>
                                    <p:cond delay="0"/>
                                  </p:stCondLst>
                                  <p:childTnLst>
                                    <p:set>
                                      <p:cBhvr>
                                        <p:cTn id="26" dur="1" fill="hold">
                                          <p:stCondLst>
                                            <p:cond delay="0"/>
                                          </p:stCondLst>
                                        </p:cTn>
                                        <p:tgtEl>
                                          <p:spTgt spid="94217">
                                            <p:txEl>
                                              <p:charRg st="0" end="12"/>
                                            </p:txEl>
                                          </p:spTgt>
                                        </p:tgtEl>
                                        <p:attrNameLst>
                                          <p:attrName>style.visibility</p:attrName>
                                        </p:attrNameLst>
                                      </p:cBhvr>
                                      <p:to>
                                        <p:strVal val="visible"/>
                                      </p:to>
                                    </p:set>
                                    <p:animEffect transition="in" filter="plus(in)">
                                      <p:cBhvr>
                                        <p:cTn id="27" dur="2000"/>
                                        <p:tgtEl>
                                          <p:spTgt spid="94217">
                                            <p:txEl>
                                              <p:charRg st="0" end="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nodeType="clickEffect">
                                  <p:stCondLst>
                                    <p:cond delay="0"/>
                                  </p:stCondLst>
                                  <p:childTnLst>
                                    <p:set>
                                      <p:cBhvr>
                                        <p:cTn id="31" dur="1" fill="hold">
                                          <p:stCondLst>
                                            <p:cond delay="0"/>
                                          </p:stCondLst>
                                        </p:cTn>
                                        <p:tgtEl>
                                          <p:spTgt spid="94214">
                                            <p:txEl>
                                              <p:charRg st="0" end="19"/>
                                            </p:txEl>
                                          </p:spTgt>
                                        </p:tgtEl>
                                        <p:attrNameLst>
                                          <p:attrName>style.visibility</p:attrName>
                                        </p:attrNameLst>
                                      </p:cBhvr>
                                      <p:to>
                                        <p:strVal val="visible"/>
                                      </p:to>
                                    </p:set>
                                    <p:animEffect transition="in" filter="wedge">
                                      <p:cBhvr>
                                        <p:cTn id="32" dur="2000"/>
                                        <p:tgtEl>
                                          <p:spTgt spid="94214">
                                            <p:txEl>
                                              <p:charRg st="0" end="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2" grpId="0"/>
      <p:bldP spid="942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5235" name="图片 95234" descr="2005616132625622"/>
          <p:cNvPicPr>
            <a:picLocks noChangeAspect="1"/>
          </p:cNvPicPr>
          <p:nvPr/>
        </p:nvPicPr>
        <p:blipFill>
          <a:blip r:embed="rId1"/>
          <a:stretch>
            <a:fillRect/>
          </a:stretch>
        </p:blipFill>
        <p:spPr>
          <a:xfrm>
            <a:off x="4500563" y="2205038"/>
            <a:ext cx="4465637" cy="3744912"/>
          </a:xfrm>
          <a:prstGeom prst="rect">
            <a:avLst/>
          </a:prstGeom>
          <a:noFill/>
          <a:ln w="9525">
            <a:noFill/>
          </a:ln>
        </p:spPr>
      </p:pic>
      <p:sp>
        <p:nvSpPr>
          <p:cNvPr id="24578" name="文本框 95235"/>
          <p:cNvSpPr txBox="1"/>
          <p:nvPr/>
        </p:nvSpPr>
        <p:spPr>
          <a:xfrm>
            <a:off x="179388" y="1052513"/>
            <a:ext cx="4643437" cy="1076325"/>
          </a:xfrm>
          <a:prstGeom prst="rect">
            <a:avLst/>
          </a:prstGeom>
          <a:noFill/>
          <a:ln w="9525">
            <a:noFill/>
          </a:ln>
        </p:spPr>
        <p:txBody>
          <a:bodyPr anchor="t">
            <a:spAutoFit/>
          </a:bodyPr>
          <a:p>
            <a:pPr>
              <a:spcBef>
                <a:spcPct val="50000"/>
              </a:spcBef>
              <a:buFont typeface="Arial" panose="020B0604020202020204" pitchFamily="34" charset="0"/>
              <a:buNone/>
            </a:pPr>
            <a:r>
              <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rPr>
              <a:t>诗中“丁香一样的姑娘”象征着什么？</a:t>
            </a:r>
            <a:endPar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endParaRPr>
          </a:p>
        </p:txBody>
      </p:sp>
      <p:sp>
        <p:nvSpPr>
          <p:cNvPr id="95237" name="文本框 95236"/>
          <p:cNvSpPr txBox="1"/>
          <p:nvPr/>
        </p:nvSpPr>
        <p:spPr>
          <a:xfrm>
            <a:off x="241935" y="2129155"/>
            <a:ext cx="4058285" cy="3538220"/>
          </a:xfrm>
          <a:prstGeom prst="rect">
            <a:avLst/>
          </a:prstGeom>
          <a:noFill/>
          <a:ln w="9525">
            <a:noFill/>
          </a:ln>
        </p:spPr>
        <p:txBody>
          <a:bodyPr wrap="square" anchor="t">
            <a:spAutoFit/>
          </a:bodyPr>
          <a:p>
            <a:pPr>
              <a:spcBef>
                <a:spcPct val="50000"/>
              </a:spcBef>
              <a:buFont typeface="Arial" panose="020B0604020202020204" pitchFamily="34" charset="0"/>
              <a:buNone/>
            </a:pPr>
            <a:r>
              <a:rPr lang="en-US" altLang="zh-CN" sz="3200" b="1">
                <a:latin typeface="黑体" panose="02010609060101010101" pitchFamily="2" charset="-122"/>
                <a:ea typeface="黑体" panose="02010609060101010101" pitchFamily="2" charset="-122"/>
                <a:cs typeface="黑体" panose="02010609060101010101" pitchFamily="2" charset="-122"/>
              </a:rPr>
              <a:t> </a:t>
            </a:r>
            <a:r>
              <a:rPr lang="zh-CN" altLang="en-US" sz="3200" b="1">
                <a:solidFill>
                  <a:srgbClr val="FF0000"/>
                </a:solidFill>
                <a:latin typeface="黑体" panose="02010609060101010101" pitchFamily="2" charset="-122"/>
                <a:ea typeface="黑体" panose="02010609060101010101" pitchFamily="2" charset="-122"/>
                <a:cs typeface="黑体" panose="02010609060101010101" pitchFamily="2" charset="-122"/>
              </a:rPr>
              <a:t>明确</a:t>
            </a:r>
            <a:r>
              <a:rPr lang="zh-CN" altLang="en-US" sz="3200" b="1">
                <a:latin typeface="黑体" panose="02010609060101010101" pitchFamily="2" charset="-122"/>
                <a:ea typeface="黑体" panose="02010609060101010101" pitchFamily="2" charset="-122"/>
                <a:cs typeface="黑体" panose="02010609060101010101" pitchFamily="2" charset="-122"/>
              </a:rPr>
              <a:t>：</a:t>
            </a:r>
            <a:r>
              <a:rPr lang="zh-CN" altLang="en-US" sz="3200" b="1">
                <a:solidFill>
                  <a:srgbClr val="0A0FE8"/>
                </a:solidFill>
                <a:latin typeface="黑体" panose="02010609060101010101" pitchFamily="2" charset="-122"/>
                <a:ea typeface="黑体" panose="02010609060101010101" pitchFamily="2" charset="-122"/>
                <a:cs typeface="黑体" panose="02010609060101010101" pitchFamily="2" charset="-122"/>
              </a:rPr>
              <a:t>象征着诗人对人生和美好事物的信念和追求，“丁香姑娘”是含着忧愁的美好理想的化身，也表现了诗人空虚、幻灭和感慨的心境。</a:t>
            </a:r>
            <a:endParaRPr lang="zh-CN" altLang="en-US" sz="3200" b="1">
              <a:solidFill>
                <a:srgbClr val="0A0FE8"/>
              </a:solidFill>
              <a:latin typeface="黑体" panose="02010609060101010101" pitchFamily="2" charset="-122"/>
              <a:ea typeface="黑体" panose="02010609060101010101" pitchFamily="2" charset="-122"/>
              <a:cs typeface="黑体" panose="02010609060101010101" pitchFamily="2" charset="-122"/>
            </a:endParaRPr>
          </a:p>
        </p:txBody>
      </p:sp>
      <p:sp>
        <p:nvSpPr>
          <p:cNvPr id="95238" name="文本框 95237"/>
          <p:cNvSpPr txBox="1"/>
          <p:nvPr/>
        </p:nvSpPr>
        <p:spPr>
          <a:xfrm>
            <a:off x="395288" y="4508500"/>
            <a:ext cx="8208962" cy="1311275"/>
          </a:xfrm>
          <a:prstGeom prst="rect">
            <a:avLst/>
          </a:prstGeom>
          <a:noFill/>
          <a:ln w="9525">
            <a:noFill/>
          </a:ln>
        </p:spPr>
        <p:txBody>
          <a:bodyPr anchor="t">
            <a:spAutoFit/>
          </a:bodyPr>
          <a:p>
            <a:pPr>
              <a:spcBef>
                <a:spcPct val="50000"/>
              </a:spcBef>
              <a:buFont typeface="Arial" panose="020B0604020202020204" pitchFamily="34" charset="0"/>
              <a:buNone/>
            </a:pPr>
            <a:endParaRPr lang="en-US" altLang="zh-CN" sz="3200">
              <a:latin typeface="Times New Roman" panose="02020603050405020304" pitchFamily="18" charset="0"/>
              <a:ea typeface="隶书" pitchFamily="49" charset="-122"/>
            </a:endParaRPr>
          </a:p>
          <a:p>
            <a:pPr>
              <a:spcBef>
                <a:spcPct val="50000"/>
              </a:spcBef>
              <a:buFont typeface="Arial" panose="020B0604020202020204" pitchFamily="34" charset="0"/>
              <a:buNone/>
            </a:pPr>
            <a:endParaRPr lang="en-US" altLang="zh-CN" sz="3200">
              <a:latin typeface="Times New Roman" panose="02020603050405020304" pitchFamily="18" charset="0"/>
              <a:ea typeface="隶书" pitchFamily="49" charset="-122"/>
            </a:endParaRPr>
          </a:p>
        </p:txBody>
      </p:sp>
      <p:sp>
        <p:nvSpPr>
          <p:cNvPr id="24581" name="文本框 95238"/>
          <p:cNvSpPr txBox="1"/>
          <p:nvPr/>
        </p:nvSpPr>
        <p:spPr>
          <a:xfrm>
            <a:off x="179705" y="50165"/>
            <a:ext cx="3049270" cy="706755"/>
          </a:xfrm>
          <a:prstGeom prst="rect">
            <a:avLst/>
          </a:prstGeom>
          <a:noFill/>
          <a:ln w="9525">
            <a:noFill/>
          </a:ln>
        </p:spPr>
        <p:txBody>
          <a:bodyPr wrap="square" anchor="t">
            <a:spAutoFit/>
          </a:bodyPr>
          <a:p>
            <a:pPr>
              <a:spcBef>
                <a:spcPct val="50000"/>
              </a:spcBef>
              <a:buFont typeface="Arial" panose="020B0604020202020204" pitchFamily="34" charset="0"/>
              <a:buNone/>
            </a:pPr>
            <a:r>
              <a:rPr lang="en-US" altLang="zh-CN" sz="4000" b="1">
                <a:solidFill>
                  <a:srgbClr val="FF00FF"/>
                </a:solidFill>
                <a:latin typeface="黑体" panose="02010609060101010101" pitchFamily="2" charset="-122"/>
                <a:ea typeface="黑体" panose="02010609060101010101" pitchFamily="2" charset="-122"/>
                <a:cs typeface="黑体" panose="02010609060101010101" pitchFamily="2" charset="-122"/>
              </a:rPr>
              <a:t>  </a:t>
            </a:r>
            <a:r>
              <a:rPr lang="zh-CN" altLang="en-US" sz="4000" b="1">
                <a:solidFill>
                  <a:srgbClr val="FF3300"/>
                </a:solidFill>
                <a:latin typeface="黑体" panose="02010609060101010101" pitchFamily="2" charset="-122"/>
                <a:ea typeface="黑体" panose="02010609060101010101" pitchFamily="2" charset="-122"/>
                <a:cs typeface="黑体" panose="02010609060101010101" pitchFamily="2" charset="-122"/>
              </a:rPr>
              <a:t>姑 娘</a:t>
            </a:r>
            <a:endParaRPr lang="zh-CN" altLang="en-US" sz="4000" b="1">
              <a:solidFill>
                <a:srgbClr val="FF3300"/>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95235"/>
                                        </p:tgtEl>
                                        <p:attrNameLst>
                                          <p:attrName>style.visibility</p:attrName>
                                        </p:attrNameLst>
                                      </p:cBhvr>
                                      <p:to>
                                        <p:strVal val="visible"/>
                                      </p:to>
                                    </p:set>
                                    <p:animEffect transition="in" filter="fade">
                                      <p:cBhvr>
                                        <p:cTn id="7" dur="2400" decel="100000"/>
                                        <p:tgtEl>
                                          <p:spTgt spid="95235"/>
                                        </p:tgtEl>
                                      </p:cBhvr>
                                    </p:animEffect>
                                    <p:anim calcmode="lin" valueType="num">
                                      <p:cBhvr>
                                        <p:cTn id="8" dur="2400" decel="100000" fill="hold"/>
                                        <p:tgtEl>
                                          <p:spTgt spid="95235"/>
                                        </p:tgtEl>
                                        <p:attrNameLst>
                                          <p:attrName>style.rotation</p:attrName>
                                        </p:attrNameLst>
                                      </p:cBhvr>
                                      <p:tavLst>
                                        <p:tav tm="0">
                                          <p:val>
                                            <p:fltVal val="-90.000000"/>
                                          </p:val>
                                        </p:tav>
                                        <p:tav tm="100000">
                                          <p:val>
                                            <p:fltVal val="0.000000"/>
                                          </p:val>
                                        </p:tav>
                                      </p:tavLst>
                                    </p:anim>
                                    <p:anim calcmode="lin" valueType="num">
                                      <p:cBhvr>
                                        <p:cTn id="9" dur="2400" decel="100000" fill="hold"/>
                                        <p:tgtEl>
                                          <p:spTgt spid="95235"/>
                                        </p:tgtEl>
                                        <p:attrNameLst>
                                          <p:attrName>ppt_x</p:attrName>
                                        </p:attrNameLst>
                                      </p:cBhvr>
                                      <p:tavLst>
                                        <p:tav tm="0">
                                          <p:val>
                                            <p:strVal val="#ppt_x+0.4"/>
                                          </p:val>
                                        </p:tav>
                                        <p:tav tm="100000">
                                          <p:val>
                                            <p:strVal val="#ppt_x-0.05"/>
                                          </p:val>
                                        </p:tav>
                                      </p:tavLst>
                                    </p:anim>
                                    <p:anim calcmode="lin" valueType="num">
                                      <p:cBhvr>
                                        <p:cTn id="10" dur="2400" decel="100000" fill="hold"/>
                                        <p:tgtEl>
                                          <p:spTgt spid="95235"/>
                                        </p:tgtEl>
                                        <p:attrNameLst>
                                          <p:attrName>ppt_y</p:attrName>
                                        </p:attrNameLst>
                                      </p:cBhvr>
                                      <p:tavLst>
                                        <p:tav tm="0">
                                          <p:val>
                                            <p:strVal val="#ppt_y-0.4"/>
                                          </p:val>
                                        </p:tav>
                                        <p:tav tm="100000">
                                          <p:val>
                                            <p:strVal val="#ppt_y+0.1"/>
                                          </p:val>
                                        </p:tav>
                                      </p:tavLst>
                                    </p:anim>
                                    <p:anim calcmode="lin" valueType="num">
                                      <p:cBhvr>
                                        <p:cTn id="11" dur="600" accel="100000" fill="hold">
                                          <p:stCondLst>
                                            <p:cond delay="2400"/>
                                          </p:stCondLst>
                                        </p:cTn>
                                        <p:tgtEl>
                                          <p:spTgt spid="95235"/>
                                        </p:tgtEl>
                                        <p:attrNameLst>
                                          <p:attrName>ppt_x</p:attrName>
                                        </p:attrNameLst>
                                      </p:cBhvr>
                                      <p:tavLst>
                                        <p:tav tm="0">
                                          <p:val>
                                            <p:strVal val="#ppt_x-0.05"/>
                                          </p:val>
                                        </p:tav>
                                        <p:tav tm="100000">
                                          <p:val>
                                            <p:strVal val="#ppt_x"/>
                                          </p:val>
                                        </p:tav>
                                      </p:tavLst>
                                    </p:anim>
                                    <p:anim calcmode="lin" valueType="num">
                                      <p:cBhvr>
                                        <p:cTn id="12" dur="600" accel="100000" fill="hold">
                                          <p:stCondLst>
                                            <p:cond delay="2400"/>
                                          </p:stCondLst>
                                        </p:cTn>
                                        <p:tgtEl>
                                          <p:spTgt spid="95235"/>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5237"/>
                                        </p:tgtEl>
                                        <p:attrNameLst>
                                          <p:attrName>style.visibility</p:attrName>
                                        </p:attrNameLst>
                                      </p:cBhvr>
                                      <p:to>
                                        <p:strVal val="visible"/>
                                      </p:to>
                                    </p:set>
                                    <p:animEffect transition="in" filter="fade">
                                      <p:cBhvr>
                                        <p:cTn id="17" dur="2000"/>
                                        <p:tgtEl>
                                          <p:spTgt spid="95237"/>
                                        </p:tgtEl>
                                      </p:cBhvr>
                                    </p:animEffect>
                                  </p:childTnLst>
                                </p:cTn>
                              </p:par>
                              <p:par>
                                <p:cTn id="18" presetID="10" presetClass="entr" presetSubtype="0" fill="hold" grpId="0" nodeType="withEffect" nodePh="1">
                                  <p:stCondLst>
                                    <p:cond delay="0"/>
                                  </p:stCondLst>
                                  <p:endCondLst>
                                    <p:cond evt="begin" delay="0">
                                      <p:tn val="18"/>
                                    </p:cond>
                                  </p:endCondLst>
                                  <p:childTnLst>
                                    <p:set>
                                      <p:cBhvr>
                                        <p:cTn id="19" dur="1" fill="hold">
                                          <p:stCondLst>
                                            <p:cond delay="0"/>
                                          </p:stCondLst>
                                        </p:cTn>
                                        <p:tgtEl>
                                          <p:spTgt spid="95238"/>
                                        </p:tgtEl>
                                        <p:attrNameLst>
                                          <p:attrName>style.visibility</p:attrName>
                                        </p:attrNameLst>
                                      </p:cBhvr>
                                      <p:to>
                                        <p:strVal val="visible"/>
                                      </p:to>
                                    </p:set>
                                    <p:animEffect transition="in" filter="fade">
                                      <p:cBhvr>
                                        <p:cTn id="20" dur="2000"/>
                                        <p:tgtEl>
                                          <p:spTgt spid="95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7" grpId="0"/>
      <p:bldP spid="952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9" name="文本框 96258"/>
          <p:cNvSpPr txBox="1"/>
          <p:nvPr/>
        </p:nvSpPr>
        <p:spPr>
          <a:xfrm>
            <a:off x="395288" y="4508500"/>
            <a:ext cx="8208962" cy="1311275"/>
          </a:xfrm>
          <a:prstGeom prst="rect">
            <a:avLst/>
          </a:prstGeom>
          <a:noFill/>
          <a:ln w="9525">
            <a:noFill/>
          </a:ln>
        </p:spPr>
        <p:txBody>
          <a:bodyPr anchor="t">
            <a:spAutoFit/>
          </a:bodyPr>
          <a:p>
            <a:pPr>
              <a:spcBef>
                <a:spcPct val="50000"/>
              </a:spcBef>
              <a:buFont typeface="Arial" panose="020B0604020202020204" pitchFamily="34" charset="0"/>
              <a:buNone/>
            </a:pPr>
            <a:endParaRPr lang="en-US" altLang="zh-CN" sz="3200">
              <a:latin typeface="Times New Roman" panose="02020603050405020304" pitchFamily="18" charset="0"/>
              <a:ea typeface="隶书" pitchFamily="49" charset="-122"/>
            </a:endParaRPr>
          </a:p>
          <a:p>
            <a:pPr>
              <a:spcBef>
                <a:spcPct val="50000"/>
              </a:spcBef>
              <a:buFont typeface="Arial" panose="020B0604020202020204" pitchFamily="34" charset="0"/>
              <a:buNone/>
            </a:pPr>
            <a:endParaRPr lang="en-US" altLang="zh-CN" sz="3200">
              <a:latin typeface="Times New Roman" panose="02020603050405020304" pitchFamily="18" charset="0"/>
              <a:ea typeface="隶书" pitchFamily="49" charset="-122"/>
            </a:endParaRPr>
          </a:p>
        </p:txBody>
      </p:sp>
      <p:sp>
        <p:nvSpPr>
          <p:cNvPr id="25602" name="文本框 96259"/>
          <p:cNvSpPr txBox="1"/>
          <p:nvPr/>
        </p:nvSpPr>
        <p:spPr>
          <a:xfrm>
            <a:off x="505143" y="217170"/>
            <a:ext cx="3449320" cy="583565"/>
          </a:xfrm>
          <a:prstGeom prst="rect">
            <a:avLst/>
          </a:prstGeom>
          <a:noFill/>
          <a:ln w="9525">
            <a:noFill/>
          </a:ln>
        </p:spPr>
        <p:txBody>
          <a:bodyPr wrap="none" anchor="t">
            <a:spAutoFit/>
          </a:bodyPr>
          <a:p>
            <a:pPr>
              <a:buFont typeface="Arial" panose="020B0604020202020204" pitchFamily="34" charset="0"/>
              <a:buNone/>
            </a:pPr>
            <a:r>
              <a:rPr lang="en-US" altLang="zh-CN" sz="3200" b="1" dirty="0">
                <a:solidFill>
                  <a:srgbClr val="FF3300"/>
                </a:solidFill>
                <a:latin typeface="黑体" panose="02010609060101010101" pitchFamily="2" charset="-122"/>
                <a:ea typeface="黑体" panose="02010609060101010101" pitchFamily="2" charset="-122"/>
              </a:rPr>
              <a:t>《</a:t>
            </a:r>
            <a:r>
              <a:rPr lang="zh-CN" altLang="en-US" sz="3200" b="1" dirty="0">
                <a:solidFill>
                  <a:srgbClr val="FF3300"/>
                </a:solidFill>
                <a:latin typeface="黑体" panose="02010609060101010101" pitchFamily="2" charset="-122"/>
                <a:ea typeface="黑体" panose="02010609060101010101" pitchFamily="2" charset="-122"/>
              </a:rPr>
              <a:t>雨巷</a:t>
            </a:r>
            <a:r>
              <a:rPr lang="en-US" altLang="zh-CN" sz="3200" b="1" dirty="0">
                <a:solidFill>
                  <a:srgbClr val="FF3300"/>
                </a:solidFill>
                <a:latin typeface="黑体" panose="02010609060101010101" pitchFamily="2" charset="-122"/>
                <a:ea typeface="黑体" panose="02010609060101010101" pitchFamily="2" charset="-122"/>
              </a:rPr>
              <a:t>》</a:t>
            </a:r>
            <a:r>
              <a:rPr lang="zh-CN" altLang="en-US" sz="3200" b="1" dirty="0">
                <a:solidFill>
                  <a:srgbClr val="FF3300"/>
                </a:solidFill>
                <a:latin typeface="黑体" panose="02010609060101010101" pitchFamily="2" charset="-122"/>
                <a:ea typeface="黑体" panose="02010609060101010101" pitchFamily="2" charset="-122"/>
              </a:rPr>
              <a:t>主题思想</a:t>
            </a:r>
            <a:endParaRPr lang="zh-CN" altLang="en-US" sz="3200" b="1" dirty="0">
              <a:solidFill>
                <a:srgbClr val="FF3300"/>
              </a:solidFill>
              <a:latin typeface="黑体" panose="02010609060101010101" pitchFamily="2" charset="-122"/>
              <a:ea typeface="黑体" panose="02010609060101010101" pitchFamily="2" charset="-122"/>
            </a:endParaRPr>
          </a:p>
        </p:txBody>
      </p:sp>
      <p:sp>
        <p:nvSpPr>
          <p:cNvPr id="25603" name="文本框 96260"/>
          <p:cNvSpPr txBox="1"/>
          <p:nvPr/>
        </p:nvSpPr>
        <p:spPr>
          <a:xfrm>
            <a:off x="450215" y="1283335"/>
            <a:ext cx="8243570" cy="3538220"/>
          </a:xfrm>
          <a:prstGeom prst="rect">
            <a:avLst/>
          </a:prstGeom>
          <a:noFill/>
          <a:ln w="9525">
            <a:noFill/>
          </a:ln>
        </p:spPr>
        <p:txBody>
          <a:bodyPr wrap="square" anchor="t">
            <a:spAutoFit/>
          </a:bodyPr>
          <a:p>
            <a:pPr>
              <a:buFont typeface="Arial" panose="020B0604020202020204" pitchFamily="34" charset="0"/>
              <a:buNone/>
            </a:pPr>
            <a:r>
              <a:rPr lang="en-US" altLang="zh-CN" sz="3200" b="1" dirty="0">
                <a:latin typeface="黑体" panose="02010609060101010101" pitchFamily="2" charset="-122"/>
                <a:ea typeface="黑体" panose="02010609060101010101" pitchFamily="2" charset="-122"/>
                <a:cs typeface="黑体" panose="02010609060101010101" pitchFamily="2" charset="-122"/>
              </a:rPr>
              <a:t>    </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诗歌描绘了一幅梅雨季节江南小巷的阴沉图景，写“我”在悠长狭窄而寂寥的“雨巷”中，孤独地彳亍，希望找到一个像“丁香一样”的姑娘。</a:t>
            </a:r>
            <a:endPar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endParaRPr>
          </a:p>
          <a:p>
            <a:pPr>
              <a:buFont typeface="Arial" panose="020B0604020202020204" pitchFamily="34" charset="0"/>
              <a:buNone/>
            </a:pPr>
            <a:r>
              <a:rPr lang="zh-CN" altLang="en-US" sz="3200" b="1" dirty="0">
                <a:latin typeface="黑体" panose="02010609060101010101" pitchFamily="2" charset="-122"/>
                <a:ea typeface="黑体" panose="02010609060101010101" pitchFamily="2" charset="-122"/>
                <a:cs typeface="黑体" panose="02010609060101010101" pitchFamily="2" charset="-122"/>
              </a:rPr>
              <a:t>    </a:t>
            </a:r>
            <a:r>
              <a:rPr lang="zh-CN" altLang="en-US" sz="3200" b="1" dirty="0">
                <a:solidFill>
                  <a:srgbClr val="A004FA"/>
                </a:solidFill>
                <a:latin typeface="黑体" panose="02010609060101010101" pitchFamily="2" charset="-122"/>
                <a:ea typeface="黑体" panose="02010609060101010101" pitchFamily="2" charset="-122"/>
                <a:cs typeface="黑体" panose="02010609060101010101" pitchFamily="2" charset="-122"/>
              </a:rPr>
              <a:t>全诗运用了象征的抒情手法，表达了诗人对美好理想的憧憬与追求，也寄寓了诗人失望和痛苦的情绪。</a:t>
            </a:r>
            <a:endParaRPr lang="zh-CN" altLang="en-US" sz="3200" b="1" dirty="0">
              <a:solidFill>
                <a:srgbClr val="A004FA"/>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96259"/>
                                        </p:tgtEl>
                                        <p:attrNameLst>
                                          <p:attrName>style.visibility</p:attrName>
                                        </p:attrNameLst>
                                      </p:cBhvr>
                                      <p:to>
                                        <p:strVal val="visible"/>
                                      </p:to>
                                    </p:set>
                                    <p:animEffect transition="in" filter="fade">
                                      <p:cBhvr>
                                        <p:cTn id="7" dur="2000"/>
                                        <p:tgtEl>
                                          <p:spTgt spid="96259"/>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25603">
                                            <p:txEl>
                                              <p:pRg st="0" end="0"/>
                                            </p:txEl>
                                          </p:spTgt>
                                        </p:tgtEl>
                                        <p:attrNameLst>
                                          <p:attrName>style.visibility</p:attrName>
                                        </p:attrNameLst>
                                      </p:cBhvr>
                                      <p:to>
                                        <p:strVal val="visible"/>
                                      </p:to>
                                    </p:set>
                                    <p:anim calcmode="lin" valueType="num">
                                      <p:cBhvr>
                                        <p:cTn id="12" dur="1000" fill="hold"/>
                                        <p:tgtEl>
                                          <p:spTgt spid="25603">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25603">
                                            <p:txEl>
                                              <p:pRg st="0" end="0"/>
                                            </p:txEl>
                                          </p:spTgt>
                                        </p:tgtEl>
                                        <p:attrNameLst>
                                          <p:attrName>ppt_h</p:attrName>
                                        </p:attrNameLst>
                                      </p:cBhvr>
                                      <p:tavLst>
                                        <p:tav tm="0">
                                          <p:val>
                                            <p:fltVal val="0"/>
                                          </p:val>
                                        </p:tav>
                                        <p:tav tm="100000">
                                          <p:val>
                                            <p:strVal val="#ppt_h"/>
                                          </p:val>
                                        </p:tav>
                                      </p:tavLst>
                                    </p:anim>
                                    <p:anim calcmode="lin" valueType="num">
                                      <p:cBhvr>
                                        <p:cTn id="14" dur="1000" fill="hold"/>
                                        <p:tgtEl>
                                          <p:spTgt spid="2560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5603">
                                            <p:txEl>
                                              <p:pRg st="0" end="0"/>
                                            </p:txEl>
                                          </p:spTgt>
                                        </p:tgtEl>
                                        <p:attrNameLst>
                                          <p:attrName>ppt_y</p:attrName>
                                        </p:attrNameLst>
                                      </p:cBhvr>
                                      <p:tavLst>
                                        <p:tav tm="0" fmla="#ppt_y+(sin(-2*pi*(1-$))*-#ppt_x+cos(-2*pi*(1-$))*(1-#ppt_y))*(1-$)">
                                          <p:val>
                                            <p:fltVal val="0"/>
                                          </p:val>
                                        </p:tav>
                                        <p:tav tm="100000">
                                          <p:val>
                                            <p:fltVal val="1"/>
                                          </p:val>
                                        </p:tav>
                                      </p:tavLst>
                                    </p:anim>
                                  </p:childTnLst>
                                </p:cTn>
                              </p:par>
                              <p:par>
                                <p:cTn id="16" presetID="15" presetClass="entr" presetSubtype="0" fill="hold" nodeType="withEffect">
                                  <p:stCondLst>
                                    <p:cond delay="0"/>
                                  </p:stCondLst>
                                  <p:childTnLst>
                                    <p:set>
                                      <p:cBhvr>
                                        <p:cTn id="17" dur="1" fill="hold">
                                          <p:stCondLst>
                                            <p:cond delay="0"/>
                                          </p:stCondLst>
                                        </p:cTn>
                                        <p:tgtEl>
                                          <p:spTgt spid="25603">
                                            <p:txEl>
                                              <p:pRg st="1" end="1"/>
                                            </p:txEl>
                                          </p:spTgt>
                                        </p:tgtEl>
                                        <p:attrNameLst>
                                          <p:attrName>style.visibility</p:attrName>
                                        </p:attrNameLst>
                                      </p:cBhvr>
                                      <p:to>
                                        <p:strVal val="visible"/>
                                      </p:to>
                                    </p:set>
                                    <p:anim calcmode="lin" valueType="num">
                                      <p:cBhvr>
                                        <p:cTn id="18" dur="1000" fill="hold"/>
                                        <p:tgtEl>
                                          <p:spTgt spid="25603">
                                            <p:txEl>
                                              <p:pRg st="1" end="1"/>
                                            </p:txEl>
                                          </p:spTgt>
                                        </p:tgtEl>
                                        <p:attrNameLst>
                                          <p:attrName>ppt_w</p:attrName>
                                        </p:attrNameLst>
                                      </p:cBhvr>
                                      <p:tavLst>
                                        <p:tav tm="0">
                                          <p:val>
                                            <p:fltVal val="0"/>
                                          </p:val>
                                        </p:tav>
                                        <p:tav tm="100000">
                                          <p:val>
                                            <p:strVal val="#ppt_w"/>
                                          </p:val>
                                        </p:tav>
                                      </p:tavLst>
                                    </p:anim>
                                    <p:anim calcmode="lin" valueType="num">
                                      <p:cBhvr>
                                        <p:cTn id="19" dur="1000" fill="hold"/>
                                        <p:tgtEl>
                                          <p:spTgt spid="25603">
                                            <p:txEl>
                                              <p:pRg st="1" end="1"/>
                                            </p:txEl>
                                          </p:spTgt>
                                        </p:tgtEl>
                                        <p:attrNameLst>
                                          <p:attrName>ppt_h</p:attrName>
                                        </p:attrNameLst>
                                      </p:cBhvr>
                                      <p:tavLst>
                                        <p:tav tm="0">
                                          <p:val>
                                            <p:fltVal val="0"/>
                                          </p:val>
                                        </p:tav>
                                        <p:tav tm="100000">
                                          <p:val>
                                            <p:strVal val="#ppt_h"/>
                                          </p:val>
                                        </p:tav>
                                      </p:tavLst>
                                    </p:anim>
                                    <p:anim calcmode="lin" valueType="num">
                                      <p:cBhvr>
                                        <p:cTn id="20" dur="1000" fill="hold"/>
                                        <p:tgtEl>
                                          <p:spTgt spid="2560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2560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Text Box 2"/>
          <p:cNvSpPr txBox="1"/>
          <p:nvPr/>
        </p:nvSpPr>
        <p:spPr>
          <a:xfrm>
            <a:off x="487680" y="2176145"/>
            <a:ext cx="8032750" cy="3046095"/>
          </a:xfrm>
          <a:prstGeom prst="rect">
            <a:avLst/>
          </a:prstGeom>
          <a:noFill/>
          <a:ln w="9525">
            <a:noFill/>
          </a:ln>
        </p:spPr>
        <p:txBody>
          <a:bodyPr wrap="square">
            <a:spAutoFit/>
          </a:bodyPr>
          <a:p>
            <a:r>
              <a:rPr lang="zh-CN" altLang="en-US" sz="3200" b="1" dirty="0">
                <a:solidFill>
                  <a:srgbClr val="000000"/>
                </a:solidFill>
                <a:latin typeface="黑体" panose="02010609060101010101" pitchFamily="2" charset="-122"/>
                <a:ea typeface="黑体" panose="02010609060101010101" pitchFamily="2" charset="-122"/>
                <a:cs typeface="黑体" panose="02010609060101010101" pitchFamily="2" charset="-122"/>
              </a:rPr>
              <a:t>①</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从全诗看，第一节和最后一节除</a:t>
            </a:r>
            <a:r>
              <a:rPr lang="zh-CN" altLang="en-US" sz="3200" b="1" dirty="0">
                <a:solidFill>
                  <a:srgbClr val="C00000"/>
                </a:solidFill>
                <a:latin typeface="黑体" panose="02010609060101010101" pitchFamily="2" charset="-122"/>
                <a:ea typeface="黑体" panose="02010609060101010101" pitchFamily="2" charset="-122"/>
                <a:cs typeface="黑体" panose="02010609060101010101" pitchFamily="2" charset="-122"/>
              </a:rPr>
              <a:t>“逢着”</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改</a:t>
            </a:r>
            <a:r>
              <a:rPr lang="zh-CN" altLang="en-US" sz="3200" b="1" dirty="0">
                <a:solidFill>
                  <a:srgbClr val="C00000"/>
                </a:solidFill>
                <a:latin typeface="黑体" panose="02010609060101010101" pitchFamily="2" charset="-122"/>
                <a:ea typeface="黑体" panose="02010609060101010101" pitchFamily="2" charset="-122"/>
                <a:cs typeface="黑体" panose="02010609060101010101" pitchFamily="2" charset="-122"/>
              </a:rPr>
              <a:t>“飘过”</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之外，其它语句完全一样，这样，同一主调在诗中重复出现，起结复见，首尾呼应，</a:t>
            </a:r>
            <a:r>
              <a:rPr lang="zh-CN" altLang="en-US" sz="3200" b="1" dirty="0">
                <a:solidFill>
                  <a:srgbClr val="A004FA"/>
                </a:solidFill>
                <a:latin typeface="黑体" panose="02010609060101010101" pitchFamily="2" charset="-122"/>
                <a:ea typeface="黑体" panose="02010609060101010101" pitchFamily="2" charset="-122"/>
                <a:cs typeface="黑体" panose="02010609060101010101" pitchFamily="2" charset="-122"/>
              </a:rPr>
              <a:t>不仅加重了诗人彷徨苦闷的心境，也增强了全诗的音乐性。</a:t>
            </a:r>
            <a:endParaRPr lang="zh-CN" altLang="en-US" sz="3200" b="1" dirty="0">
              <a:solidFill>
                <a:srgbClr val="A004FA"/>
              </a:solidFill>
              <a:latin typeface="黑体" panose="02010609060101010101" pitchFamily="2" charset="-122"/>
              <a:ea typeface="黑体" panose="02010609060101010101" pitchFamily="2" charset="-122"/>
              <a:cs typeface="黑体" panose="02010609060101010101" pitchFamily="2" charset="-122"/>
            </a:endParaRPr>
          </a:p>
          <a:p>
            <a:r>
              <a:rPr lang="zh-CN" altLang="en-US" sz="3200" b="1" dirty="0">
                <a:solidFill>
                  <a:srgbClr val="000000"/>
                </a:solidFill>
                <a:latin typeface="黑体" panose="02010609060101010101" pitchFamily="2" charset="-122"/>
                <a:ea typeface="黑体" panose="02010609060101010101" pitchFamily="2" charset="-122"/>
                <a:cs typeface="黑体" panose="02010609060101010101" pitchFamily="2" charset="-122"/>
              </a:rPr>
              <a:t>      </a:t>
            </a:r>
            <a:endParaRPr lang="zh-CN" altLang="en-US" sz="3200" b="1" dirty="0">
              <a:solidFill>
                <a:srgbClr val="000000"/>
              </a:solidFill>
              <a:latin typeface="黑体" panose="02010609060101010101" pitchFamily="2" charset="-122"/>
              <a:ea typeface="黑体" panose="02010609060101010101" pitchFamily="2" charset="-122"/>
              <a:cs typeface="黑体" panose="02010609060101010101" pitchFamily="2" charset="-122"/>
            </a:endParaRPr>
          </a:p>
        </p:txBody>
      </p:sp>
      <p:sp>
        <p:nvSpPr>
          <p:cNvPr id="26626" name="矩形 97283"/>
          <p:cNvSpPr/>
          <p:nvPr/>
        </p:nvSpPr>
        <p:spPr>
          <a:xfrm>
            <a:off x="2700338" y="620713"/>
            <a:ext cx="4105275" cy="792162"/>
          </a:xfrm>
          <a:prstGeom prst="rect">
            <a:avLst/>
          </a:prstGeom>
        </p:spPr>
        <p:txBody>
          <a:bodyPr wrap="none" fromWordArt="1">
            <a:prstTxWarp prst="textArchUp">
              <a:avLst>
                <a:gd name="adj" fmla="val 10800000"/>
              </a:avLst>
            </a:prstTxWarp>
            <a:normAutofit/>
          </a:bodyPr>
          <a:p>
            <a:pPr algn="ctr"/>
            <a:r>
              <a:rPr lang="zh-CN" altLang="en-US" sz="4000" b="1">
                <a:ln w="19050" cap="rnd" cmpd="sng">
                  <a:solidFill>
                    <a:srgbClr val="00FF00"/>
                  </a:solidFill>
                  <a:prstDash val="sysDot"/>
                  <a:round/>
                  <a:headEnd type="none" w="med" len="med"/>
                  <a:tailEnd type="none" w="med" len="med"/>
                </a:ln>
                <a:solidFill>
                  <a:srgbClr val="FF0000">
                    <a:alpha val="95999"/>
                  </a:srgbClr>
                </a:solidFill>
                <a:latin typeface="宋体" panose="02010600030101010101" pitchFamily="2" charset="-122"/>
                <a:ea typeface="宋体" panose="02010600030101010101" pitchFamily="2" charset="-122"/>
              </a:rPr>
              <a:t>分析艺术特色</a:t>
            </a:r>
            <a:endParaRPr lang="zh-CN" altLang="en-US" sz="4000" b="1">
              <a:ln w="19050" cap="rnd" cmpd="sng">
                <a:solidFill>
                  <a:srgbClr val="00FF00"/>
                </a:solidFill>
                <a:prstDash val="sysDot"/>
                <a:round/>
                <a:headEnd type="none" w="med" len="med"/>
                <a:tailEnd type="none" w="med" len="med"/>
              </a:ln>
              <a:solidFill>
                <a:srgbClr val="FF0000">
                  <a:alpha val="95999"/>
                </a:srgbClr>
              </a:solidFill>
              <a:latin typeface="宋体" panose="02010600030101010101" pitchFamily="2" charset="-122"/>
              <a:ea typeface="宋体" panose="02010600030101010101" pitchFamily="2" charset="-122"/>
            </a:endParaRPr>
          </a:p>
        </p:txBody>
      </p:sp>
      <p:sp>
        <p:nvSpPr>
          <p:cNvPr id="97283" name="文本框 97282"/>
          <p:cNvSpPr txBox="1"/>
          <p:nvPr/>
        </p:nvSpPr>
        <p:spPr>
          <a:xfrm>
            <a:off x="370205" y="1276985"/>
            <a:ext cx="8403590" cy="583565"/>
          </a:xfrm>
          <a:prstGeom prst="rect">
            <a:avLst/>
          </a:prstGeom>
          <a:noFill/>
          <a:ln w="9525">
            <a:noFill/>
          </a:ln>
        </p:spPr>
        <p:txBody>
          <a:bodyPr wrap="square" anchor="t">
            <a:spAutoFit/>
          </a:bodyPr>
          <a:p>
            <a:pPr>
              <a:buFont typeface="Arial" panose="020B0604020202020204" pitchFamily="34" charset="0"/>
              <a:buNone/>
            </a:pPr>
            <a:r>
              <a:rPr lang="zh-CN" altLang="en-US" sz="3200" b="1">
                <a:solidFill>
                  <a:srgbClr val="FF0000"/>
                </a:solidFill>
                <a:latin typeface="黑体" panose="02010609060101010101" pitchFamily="2" charset="-122"/>
                <a:ea typeface="黑体" panose="02010609060101010101" pitchFamily="2" charset="-122"/>
              </a:rPr>
              <a:t>一、诗的音乐美</a:t>
            </a:r>
            <a:endParaRPr lang="zh-CN" altLang="en-US" sz="3200" b="1">
              <a:solidFill>
                <a:srgbClr val="0000FF"/>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7283">
                                            <p:txEl>
                                              <p:charRg st="0" end="8"/>
                                            </p:txEl>
                                          </p:spTgt>
                                        </p:tgtEl>
                                        <p:attrNameLst>
                                          <p:attrName>style.visibility</p:attrName>
                                        </p:attrNameLst>
                                      </p:cBhvr>
                                      <p:to>
                                        <p:strVal val="visible"/>
                                      </p:to>
                                    </p:set>
                                    <p:anim calcmode="lin" valueType="num">
                                      <p:cBhvr additive="base">
                                        <p:cTn id="7" dur="3000" fill="hold"/>
                                        <p:tgtEl>
                                          <p:spTgt spid="97283">
                                            <p:txEl>
                                              <p:charRg st="0" end="8"/>
                                            </p:txEl>
                                          </p:spTgt>
                                        </p:tgtEl>
                                        <p:attrNameLst>
                                          <p:attrName>ppt_x</p:attrName>
                                        </p:attrNameLst>
                                      </p:cBhvr>
                                      <p:tavLst>
                                        <p:tav tm="0">
                                          <p:val>
                                            <p:strVal val="1+#ppt_w/2"/>
                                          </p:val>
                                        </p:tav>
                                        <p:tav tm="100000">
                                          <p:val>
                                            <p:strVal val="#ppt_x"/>
                                          </p:val>
                                        </p:tav>
                                      </p:tavLst>
                                    </p:anim>
                                    <p:anim calcmode="lin" valueType="num">
                                      <p:cBhvr additive="base">
                                        <p:cTn id="8" dur="3000" fill="hold"/>
                                        <p:tgtEl>
                                          <p:spTgt spid="97283">
                                            <p:txEl>
                                              <p:charRg st="0" end="8"/>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37890">
                                            <p:txEl>
                                              <p:pRg st="0" end="0"/>
                                            </p:txEl>
                                          </p:spTgt>
                                        </p:tgtEl>
                                        <p:attrNameLst>
                                          <p:attrName>style.visibility</p:attrName>
                                        </p:attrNameLst>
                                      </p:cBhvr>
                                      <p:to>
                                        <p:strVal val="visible"/>
                                      </p:to>
                                    </p:set>
                                    <p:anim calcmode="discrete" valueType="clr">
                                      <p:cBhvr override="childStyle">
                                        <p:cTn id="13" dur="80"/>
                                        <p:tgtEl>
                                          <p:spTgt spid="3789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7890">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7890">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Text Box 2"/>
          <p:cNvSpPr txBox="1"/>
          <p:nvPr/>
        </p:nvSpPr>
        <p:spPr>
          <a:xfrm>
            <a:off x="826135" y="935990"/>
            <a:ext cx="7539990" cy="4030980"/>
          </a:xfrm>
          <a:prstGeom prst="rect">
            <a:avLst/>
          </a:prstGeom>
          <a:noFill/>
          <a:ln w="9525">
            <a:noFill/>
          </a:ln>
        </p:spPr>
        <p:txBody>
          <a:bodyPr wrap="square">
            <a:spAutoFit/>
          </a:bodyPr>
          <a:p>
            <a:r>
              <a:rPr lang="en-US" altLang="zh-CN" sz="3200" b="1" dirty="0">
                <a:latin typeface="黑体" panose="02010609060101010101" pitchFamily="2" charset="-122"/>
                <a:ea typeface="黑体" panose="02010609060101010101" pitchFamily="2" charset="-122"/>
                <a:cs typeface="黑体" panose="02010609060101010101" pitchFamily="2" charset="-122"/>
              </a:rPr>
              <a:t> </a:t>
            </a:r>
            <a:endParaRPr lang="en-US" altLang="zh-CN" sz="3200" b="1" dirty="0">
              <a:latin typeface="黑体" panose="02010609060101010101" pitchFamily="2" charset="-122"/>
              <a:ea typeface="黑体" panose="02010609060101010101" pitchFamily="2" charset="-122"/>
              <a:cs typeface="黑体" panose="02010609060101010101" pitchFamily="2" charset="-122"/>
            </a:endParaRPr>
          </a:p>
          <a:p>
            <a:r>
              <a:rPr lang="en-US" altLang="zh-CN" sz="3200" b="1" dirty="0">
                <a:latin typeface="黑体" panose="02010609060101010101" pitchFamily="2" charset="-122"/>
                <a:ea typeface="黑体" panose="02010609060101010101" pitchFamily="2" charset="-122"/>
                <a:cs typeface="黑体" panose="02010609060101010101" pitchFamily="2" charset="-122"/>
              </a:rPr>
              <a:t> </a:t>
            </a:r>
            <a:r>
              <a:rPr lang="en-US" altLang="zh-CN" sz="3200" b="1" dirty="0">
                <a:solidFill>
                  <a:srgbClr val="0A0FE8"/>
                </a:solidFill>
                <a:latin typeface="黑体" panose="02010609060101010101" pitchFamily="2" charset="-122"/>
                <a:ea typeface="黑体" panose="02010609060101010101" pitchFamily="2" charset="-122"/>
                <a:cs typeface="黑体" panose="02010609060101010101" pitchFamily="2" charset="-122"/>
              </a:rPr>
              <a:t>②</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每一节共六行，每节押韵两次到三次，在相隔不远的行里重复一次韵脚，如“雨</a:t>
            </a:r>
            <a:r>
              <a:rPr lang="zh-CN" altLang="en-US" sz="3200" b="1" dirty="0">
                <a:solidFill>
                  <a:srgbClr val="C00000"/>
                </a:solidFill>
                <a:latin typeface="黑体" panose="02010609060101010101" pitchFamily="2" charset="-122"/>
                <a:ea typeface="黑体" panose="02010609060101010101" pitchFamily="2" charset="-122"/>
                <a:cs typeface="黑体" panose="02010609060101010101" pitchFamily="2" charset="-122"/>
              </a:rPr>
              <a:t>巷</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”、“姑</a:t>
            </a:r>
            <a:r>
              <a:rPr lang="zh-CN" altLang="en-US" sz="3200" b="1" dirty="0">
                <a:solidFill>
                  <a:srgbClr val="C00000"/>
                </a:solidFill>
                <a:latin typeface="黑体" panose="02010609060101010101" pitchFamily="2" charset="-122"/>
                <a:ea typeface="黑体" panose="02010609060101010101" pitchFamily="2" charset="-122"/>
                <a:cs typeface="黑体" panose="02010609060101010101" pitchFamily="2" charset="-122"/>
              </a:rPr>
              <a:t>娘</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”、“芬</a:t>
            </a:r>
            <a:r>
              <a:rPr lang="zh-CN" altLang="en-US" sz="3200" b="1" dirty="0">
                <a:solidFill>
                  <a:srgbClr val="C00000"/>
                </a:solidFill>
                <a:latin typeface="黑体" panose="02010609060101010101" pitchFamily="2" charset="-122"/>
                <a:ea typeface="黑体" panose="02010609060101010101" pitchFamily="2" charset="-122"/>
                <a:cs typeface="黑体" panose="02010609060101010101" pitchFamily="2" charset="-122"/>
              </a:rPr>
              <a:t>芳</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”、“惆</a:t>
            </a:r>
            <a:r>
              <a:rPr lang="zh-CN" altLang="en-US" sz="3200" b="1" dirty="0">
                <a:solidFill>
                  <a:srgbClr val="C00000"/>
                </a:solidFill>
                <a:latin typeface="黑体" panose="02010609060101010101" pitchFamily="2" charset="-122"/>
                <a:ea typeface="黑体" panose="02010609060101010101" pitchFamily="2" charset="-122"/>
                <a:cs typeface="黑体" panose="02010609060101010101" pitchFamily="2" charset="-122"/>
              </a:rPr>
              <a:t>怅</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”、“眼</a:t>
            </a:r>
            <a:r>
              <a:rPr lang="zh-CN" altLang="en-US" sz="3200" b="1" dirty="0">
                <a:solidFill>
                  <a:srgbClr val="C00000"/>
                </a:solidFill>
                <a:latin typeface="黑体" panose="02010609060101010101" pitchFamily="2" charset="-122"/>
                <a:ea typeface="黑体" panose="02010609060101010101" pitchFamily="2" charset="-122"/>
                <a:cs typeface="黑体" panose="02010609060101010101" pitchFamily="2" charset="-122"/>
              </a:rPr>
              <a:t>光</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”等，有意地使一个音响在人们的听觉中反复，</a:t>
            </a:r>
            <a:r>
              <a:rPr lang="zh-CN" altLang="en-US" sz="3200" b="1" dirty="0">
                <a:solidFill>
                  <a:srgbClr val="A004FA"/>
                </a:solidFill>
                <a:latin typeface="黑体" panose="02010609060101010101" pitchFamily="2" charset="-122"/>
                <a:ea typeface="黑体" panose="02010609060101010101" pitchFamily="2" charset="-122"/>
                <a:cs typeface="黑体" panose="02010609060101010101" pitchFamily="2" charset="-122"/>
              </a:rPr>
              <a:t>这样，就造成了一种回荡的旋律和流畅的节奏。</a:t>
            </a:r>
            <a:endParaRPr lang="zh-CN" altLang="en-US" sz="3200" b="1" dirty="0">
              <a:solidFill>
                <a:srgbClr val="A004FA"/>
              </a:solidFill>
              <a:latin typeface="黑体" panose="02010609060101010101" pitchFamily="2" charset="-122"/>
              <a:ea typeface="黑体" panose="02010609060101010101" pitchFamily="2" charset="-122"/>
              <a:cs typeface="黑体" panose="02010609060101010101" pitchFamily="2" charset="-122"/>
            </a:endParaRPr>
          </a:p>
          <a:p>
            <a:r>
              <a:rPr lang="zh-CN" altLang="en-US" sz="3200" b="1" dirty="0">
                <a:solidFill>
                  <a:srgbClr val="000000"/>
                </a:solidFill>
                <a:latin typeface="黑体" panose="02010609060101010101" pitchFamily="2" charset="-122"/>
                <a:ea typeface="黑体" panose="02010609060101010101" pitchFamily="2" charset="-122"/>
                <a:cs typeface="黑体" panose="02010609060101010101" pitchFamily="2" charset="-122"/>
              </a:rPr>
              <a:t>      </a:t>
            </a:r>
            <a:endParaRPr lang="zh-CN" altLang="en-US" sz="3200" b="1" dirty="0">
              <a:solidFill>
                <a:srgbClr val="000000"/>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8914"/>
                                        </p:tgtEl>
                                        <p:attrNameLst>
                                          <p:attrName>style.visibility</p:attrName>
                                        </p:attrNameLst>
                                      </p:cBhvr>
                                      <p:to>
                                        <p:strVal val="visible"/>
                                      </p:to>
                                    </p:set>
                                    <p:anim calcmode="discrete" valueType="clr">
                                      <p:cBhvr override="childStyle">
                                        <p:cTn id="7" dur="80"/>
                                        <p:tgtEl>
                                          <p:spTgt spid="3891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8914"/>
                                        </p:tgtEl>
                                        <p:attrNameLst>
                                          <p:attrName>fillcolor</p:attrName>
                                        </p:attrNameLst>
                                      </p:cBhvr>
                                      <p:tavLst>
                                        <p:tav tm="0">
                                          <p:val>
                                            <p:clrVal>
                                              <a:schemeClr val="accent2"/>
                                            </p:clrVal>
                                          </p:val>
                                        </p:tav>
                                        <p:tav tm="50000">
                                          <p:val>
                                            <p:clrVal>
                                              <a:schemeClr val="hlink"/>
                                            </p:clrVal>
                                          </p:val>
                                        </p:tav>
                                      </p:tavLst>
                                    </p:anim>
                                    <p:set>
                                      <p:cBhvr>
                                        <p:cTn id="9" dur="80"/>
                                        <p:tgtEl>
                                          <p:spTgt spid="389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文本框 98306"/>
          <p:cNvSpPr txBox="1"/>
          <p:nvPr/>
        </p:nvSpPr>
        <p:spPr>
          <a:xfrm>
            <a:off x="1258888" y="1052513"/>
            <a:ext cx="5689600" cy="457200"/>
          </a:xfrm>
          <a:prstGeom prst="rect">
            <a:avLst/>
          </a:prstGeom>
          <a:noFill/>
          <a:ln w="9525">
            <a:noFill/>
          </a:ln>
        </p:spPr>
        <p:txBody>
          <a:bodyPr anchor="t">
            <a:spAutoFit/>
          </a:bodyPr>
          <a:p>
            <a:pPr>
              <a:spcBef>
                <a:spcPct val="50000"/>
              </a:spcBef>
              <a:buFont typeface="Arial" panose="020B0604020202020204" pitchFamily="34" charset="0"/>
              <a:buNone/>
            </a:pPr>
            <a:endParaRPr lang="zh-CN" sz="2400" dirty="0">
              <a:latin typeface="Times New Roman" panose="02020603050405020304" pitchFamily="18" charset="0"/>
              <a:ea typeface="宋体" panose="02010600030101010101" pitchFamily="2" charset="-122"/>
            </a:endParaRPr>
          </a:p>
        </p:txBody>
      </p:sp>
      <p:sp>
        <p:nvSpPr>
          <p:cNvPr id="27650" name="文本框 98307"/>
          <p:cNvSpPr txBox="1"/>
          <p:nvPr/>
        </p:nvSpPr>
        <p:spPr>
          <a:xfrm>
            <a:off x="1474788" y="1268413"/>
            <a:ext cx="5689600" cy="457200"/>
          </a:xfrm>
          <a:prstGeom prst="rect">
            <a:avLst/>
          </a:prstGeom>
          <a:noFill/>
          <a:ln w="9525">
            <a:noFill/>
          </a:ln>
        </p:spPr>
        <p:txBody>
          <a:bodyPr anchor="t">
            <a:spAutoFit/>
          </a:bodyPr>
          <a:p>
            <a:pPr>
              <a:spcBef>
                <a:spcPct val="50000"/>
              </a:spcBef>
              <a:buFont typeface="Arial" panose="020B0604020202020204" pitchFamily="34" charset="0"/>
              <a:buNone/>
            </a:pPr>
            <a:endParaRPr lang="zh-CN" sz="2400" dirty="0">
              <a:latin typeface="Times New Roman" panose="02020603050405020304" pitchFamily="18" charset="0"/>
              <a:ea typeface="宋体" panose="02010600030101010101" pitchFamily="2" charset="-122"/>
            </a:endParaRPr>
          </a:p>
        </p:txBody>
      </p:sp>
      <p:sp>
        <p:nvSpPr>
          <p:cNvPr id="98309" name="文本框 98308"/>
          <p:cNvSpPr txBox="1"/>
          <p:nvPr/>
        </p:nvSpPr>
        <p:spPr>
          <a:xfrm>
            <a:off x="431800" y="890270"/>
            <a:ext cx="8144510" cy="3538220"/>
          </a:xfrm>
          <a:prstGeom prst="rect">
            <a:avLst/>
          </a:prstGeom>
          <a:noFill/>
          <a:ln w="9525">
            <a:noFill/>
          </a:ln>
        </p:spPr>
        <p:txBody>
          <a:bodyPr wrap="square" anchor="t">
            <a:spAutoFit/>
          </a:bodyPr>
          <a:p>
            <a:pPr>
              <a:buFont typeface="Arial" panose="020B0604020202020204" pitchFamily="34" charset="0"/>
              <a:buNone/>
            </a:pPr>
            <a:r>
              <a:rPr lang="zh-CN" altLang="en-US" sz="3200" b="1">
                <a:solidFill>
                  <a:srgbClr val="FF0000"/>
                </a:solidFill>
                <a:latin typeface="黑体" panose="02010609060101010101" pitchFamily="2" charset="-122"/>
                <a:ea typeface="黑体" panose="02010609060101010101" pitchFamily="2" charset="-122"/>
              </a:rPr>
              <a:t>二、诗歌重象征、重暗示的表现手法</a:t>
            </a:r>
            <a:endParaRPr lang="zh-CN" altLang="en-US" sz="3600" b="1">
              <a:latin typeface="黑体" panose="02010609060101010101" pitchFamily="2" charset="-122"/>
              <a:ea typeface="黑体" panose="02010609060101010101" pitchFamily="2" charset="-122"/>
            </a:endParaRPr>
          </a:p>
          <a:p>
            <a:pPr>
              <a:buFont typeface="Arial" panose="020B0604020202020204" pitchFamily="34" charset="0"/>
              <a:buNone/>
            </a:pPr>
            <a:r>
              <a:rPr lang="zh-CN" altLang="en-US" sz="2800" b="1">
                <a:latin typeface="黑体" panose="02010609060101010101" pitchFamily="2" charset="-122"/>
                <a:ea typeface="黑体" panose="02010609060101010101" pitchFamily="2" charset="-122"/>
              </a:rPr>
              <a:t>    </a:t>
            </a:r>
            <a:r>
              <a:rPr lang="en-US" altLang="zh-CN" sz="3200" b="1">
                <a:solidFill>
                  <a:srgbClr val="0000FF"/>
                </a:solidFill>
                <a:latin typeface="黑体" panose="02010609060101010101" pitchFamily="2" charset="-122"/>
                <a:ea typeface="黑体" panose="02010609060101010101" pitchFamily="2" charset="-122"/>
              </a:rPr>
              <a:t>《</a:t>
            </a:r>
            <a:r>
              <a:rPr lang="zh-CN" altLang="en-US" sz="3200" b="1">
                <a:solidFill>
                  <a:srgbClr val="0000FF"/>
                </a:solidFill>
                <a:latin typeface="黑体" panose="02010609060101010101" pitchFamily="2" charset="-122"/>
                <a:ea typeface="黑体" panose="02010609060101010101" pitchFamily="2" charset="-122"/>
              </a:rPr>
              <a:t>雨巷</a:t>
            </a:r>
            <a:r>
              <a:rPr lang="en-US" altLang="zh-CN" sz="3200" b="1">
                <a:solidFill>
                  <a:srgbClr val="0000FF"/>
                </a:solidFill>
                <a:latin typeface="黑体" panose="02010609060101010101" pitchFamily="2" charset="-122"/>
                <a:ea typeface="黑体" panose="02010609060101010101" pitchFamily="2" charset="-122"/>
              </a:rPr>
              <a:t>》</a:t>
            </a:r>
            <a:r>
              <a:rPr lang="zh-CN" altLang="en-US" sz="3200" b="1">
                <a:solidFill>
                  <a:srgbClr val="0000FF"/>
                </a:solidFill>
                <a:latin typeface="黑体" panose="02010609060101010101" pitchFamily="2" charset="-122"/>
                <a:ea typeface="黑体" panose="02010609060101010101" pitchFamily="2" charset="-122"/>
              </a:rPr>
              <a:t>成功运用</a:t>
            </a:r>
            <a:r>
              <a:rPr lang="zh-CN" altLang="en-US" sz="3200" b="1">
                <a:solidFill>
                  <a:srgbClr val="FF0000"/>
                </a:solidFill>
                <a:latin typeface="黑体" panose="02010609060101010101" pitchFamily="2" charset="-122"/>
                <a:ea typeface="黑体" panose="02010609060101010101" pitchFamily="2" charset="-122"/>
              </a:rPr>
              <a:t>象征</a:t>
            </a:r>
            <a:r>
              <a:rPr lang="zh-CN" altLang="en-US" sz="3200" b="1">
                <a:solidFill>
                  <a:srgbClr val="0000FF"/>
                </a:solidFill>
                <a:latin typeface="黑体" panose="02010609060101010101" pitchFamily="2" charset="-122"/>
                <a:ea typeface="黑体" panose="02010609060101010101" pitchFamily="2" charset="-122"/>
              </a:rPr>
              <a:t>手法，以真挚的感情为基础，具有古典的韵味。“我”对“丁香一样的姑娘”的期盼，在悠长的雨巷、颓圮的篱墙等环境的烘托下，渲染出悲剧感和孤独感。</a:t>
            </a:r>
            <a:r>
              <a:rPr lang="zh-CN" altLang="en-US" sz="3200" b="1">
                <a:solidFill>
                  <a:srgbClr val="A004FA"/>
                </a:solidFill>
                <a:latin typeface="黑体" panose="02010609060101010101" pitchFamily="2" charset="-122"/>
                <a:ea typeface="黑体" panose="02010609060101010101" pitchFamily="2" charset="-122"/>
              </a:rPr>
              <a:t>全诗朦胧而不晦涩，低沉而不颓唐，把握了象征派诗歌的精髓，具有含蓄美</a:t>
            </a:r>
            <a:r>
              <a:rPr lang="zh-CN" altLang="en-US" sz="3200" b="1">
                <a:solidFill>
                  <a:srgbClr val="0000FF"/>
                </a:solidFill>
                <a:latin typeface="黑体" panose="02010609060101010101" pitchFamily="2" charset="-122"/>
                <a:ea typeface="黑体" panose="02010609060101010101" pitchFamily="2" charset="-122"/>
              </a:rPr>
              <a:t>。</a:t>
            </a:r>
            <a:endParaRPr lang="zh-CN" altLang="en-US" sz="3200" b="1">
              <a:solidFill>
                <a:srgbClr val="0000FF"/>
              </a:solidFill>
              <a:latin typeface="黑体" panose="02010609060101010101" pitchFamily="2" charset="-122"/>
              <a:ea typeface="黑体" panose="02010609060101010101" pitchFamily="2"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98309">
                                            <p:txEl>
                                              <p:pRg st="1" end="1"/>
                                            </p:txEl>
                                          </p:spTgt>
                                        </p:tgtEl>
                                        <p:attrNameLst>
                                          <p:attrName>style.visibility</p:attrName>
                                        </p:attrNameLst>
                                      </p:cBhvr>
                                      <p:to>
                                        <p:strVal val="visible"/>
                                      </p:to>
                                    </p:set>
                                    <p:anim calcmode="discrete" valueType="clr">
                                      <p:cBhvr override="childStyle">
                                        <p:cTn id="7" dur="80"/>
                                        <p:tgtEl>
                                          <p:spTgt spid="9830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8309">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98309">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4"/>
          <p:cNvSpPr/>
          <p:nvPr/>
        </p:nvSpPr>
        <p:spPr>
          <a:xfrm>
            <a:off x="952183" y="1854835"/>
            <a:ext cx="7343775" cy="1518285"/>
          </a:xfrm>
          <a:prstGeom prst="rect">
            <a:avLst/>
          </a:prstGeom>
          <a:noFill/>
          <a:ln w="9525">
            <a:noFill/>
          </a:ln>
        </p:spPr>
        <p:txBody>
          <a:bodyPr>
            <a:spAutoFit/>
          </a:bodyPr>
          <a:p>
            <a:pPr>
              <a:lnSpc>
                <a:spcPct val="145000"/>
              </a:lnSpc>
            </a:pPr>
            <a:r>
              <a:rPr lang="en-US" altLang="zh-CN" sz="3200" b="1" dirty="0">
                <a:solidFill>
                  <a:srgbClr val="0A0FE8"/>
                </a:solidFill>
                <a:latin typeface="黑体" panose="02010609060101010101" pitchFamily="2" charset="-122"/>
                <a:ea typeface="黑体" panose="02010609060101010101" pitchFamily="2" charset="-122"/>
                <a:cs typeface="黑体" panose="02010609060101010101" pitchFamily="2" charset="-122"/>
              </a:rPr>
              <a:t>《</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雨巷</a:t>
            </a:r>
            <a:r>
              <a:rPr lang="en-US" altLang="zh-CN" sz="3200" b="1" dirty="0">
                <a:solidFill>
                  <a:srgbClr val="0A0FE8"/>
                </a:solidFill>
                <a:latin typeface="黑体" panose="02010609060101010101" pitchFamily="2" charset="-122"/>
                <a:ea typeface="黑体" panose="02010609060101010101" pitchFamily="2" charset="-122"/>
                <a:cs typeface="黑体" panose="02010609060101010101" pitchFamily="2" charset="-122"/>
              </a:rPr>
              <a:t>》</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是一首</a:t>
            </a:r>
            <a:r>
              <a:rPr lang="zh-CN" altLang="en-US" sz="3200" b="1" dirty="0">
                <a:solidFill>
                  <a:srgbClr val="FF0000"/>
                </a:solidFill>
                <a:latin typeface="黑体" panose="02010609060101010101" pitchFamily="2" charset="-122"/>
                <a:ea typeface="黑体" panose="02010609060101010101" pitchFamily="2" charset="-122"/>
                <a:cs typeface="黑体" panose="02010609060101010101" pitchFamily="2" charset="-122"/>
              </a:rPr>
              <a:t>既具有音乐美</a:t>
            </a:r>
            <a:r>
              <a:rPr lang="en-US" altLang="zh-CN" sz="3200" b="1" dirty="0">
                <a:solidFill>
                  <a:srgbClr val="FF0000"/>
                </a:solidFill>
                <a:latin typeface="黑体" panose="02010609060101010101" pitchFamily="2" charset="-122"/>
                <a:ea typeface="黑体" panose="02010609060101010101" pitchFamily="2" charset="-122"/>
                <a:cs typeface="黑体" panose="02010609060101010101" pitchFamily="2" charset="-122"/>
              </a:rPr>
              <a:t>,</a:t>
            </a:r>
            <a:r>
              <a:rPr lang="zh-CN" altLang="en-US" sz="3200" b="1" dirty="0">
                <a:solidFill>
                  <a:srgbClr val="FF0000"/>
                </a:solidFill>
                <a:latin typeface="黑体" panose="02010609060101010101" pitchFamily="2" charset="-122"/>
                <a:ea typeface="黑体" panose="02010609060101010101" pitchFamily="2" charset="-122"/>
                <a:cs typeface="黑体" panose="02010609060101010101" pitchFamily="2" charset="-122"/>
              </a:rPr>
              <a:t>又具有朦胧美的象征诗</a:t>
            </a:r>
            <a:r>
              <a:rPr lang="zh-CN" altLang="en-US" sz="3200" b="1" dirty="0">
                <a:solidFill>
                  <a:srgbClr val="FFFFCC"/>
                </a:solidFill>
                <a:latin typeface="黑体" panose="02010609060101010101" pitchFamily="2" charset="-122"/>
                <a:ea typeface="黑体" panose="02010609060101010101" pitchFamily="2" charset="-122"/>
                <a:cs typeface="黑体" panose="02010609060101010101" pitchFamily="2" charset="-122"/>
              </a:rPr>
              <a:t>。</a:t>
            </a:r>
            <a:endParaRPr lang="zh-CN" altLang="en-US" sz="3200" b="1" dirty="0">
              <a:solidFill>
                <a:srgbClr val="FFFFCC"/>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5" name="Text Box 5"/>
          <p:cNvSpPr txBox="1"/>
          <p:nvPr/>
        </p:nvSpPr>
        <p:spPr>
          <a:xfrm>
            <a:off x="495300" y="309880"/>
            <a:ext cx="8153400" cy="5507990"/>
          </a:xfrm>
          <a:prstGeom prst="rect">
            <a:avLst/>
          </a:prstGeom>
          <a:noFill/>
          <a:ln w="9525">
            <a:noFill/>
          </a:ln>
        </p:spPr>
        <p:txBody>
          <a:bodyPr>
            <a:spAutoFit/>
          </a:bodyPr>
          <a:p>
            <a:pPr>
              <a:spcBef>
                <a:spcPct val="50000"/>
              </a:spcBef>
            </a:pPr>
            <a:r>
              <a:rPr lang="zh-CN" altLang="en-US" sz="3200" b="1" dirty="0">
                <a:solidFill>
                  <a:srgbClr val="FF0000"/>
                </a:solidFill>
                <a:latin typeface="黑体" panose="02010609060101010101" pitchFamily="2" charset="-122"/>
                <a:ea typeface="黑体" panose="02010609060101010101" pitchFamily="2" charset="-122"/>
                <a:cs typeface="黑体" panose="02010609060101010101" pitchFamily="2" charset="-122"/>
              </a:rPr>
              <a:t>现代派：       </a:t>
            </a:r>
            <a:endParaRPr lang="zh-CN" altLang="en-US" sz="3200" b="1" dirty="0">
              <a:solidFill>
                <a:srgbClr val="FF0000"/>
              </a:solidFill>
              <a:latin typeface="黑体" panose="02010609060101010101" pitchFamily="2" charset="-122"/>
              <a:ea typeface="黑体" panose="02010609060101010101" pitchFamily="2" charset="-122"/>
              <a:cs typeface="黑体" panose="02010609060101010101" pitchFamily="2" charset="-122"/>
            </a:endParaRPr>
          </a:p>
          <a:p>
            <a:pPr>
              <a:spcBef>
                <a:spcPct val="50000"/>
              </a:spcBef>
            </a:pP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现代派的诗，最大的特质，就是具有象征派的含蓄，但没有它的神秘幽玄。它具有古典主义的典雅、理性，但没有它的刻板。它有浪漫派的奔放、热情，但没有它的无羁、狂放。所以现代派的诗，是集前辈诗人所长的综合表现，它具有古典主义的理性，也有象征派的暧昧，和浪漫派的热情，这是现代派诗的最大特质。</a:t>
            </a:r>
            <a:endPar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endParaRPr>
          </a:p>
          <a:p>
            <a:pPr>
              <a:spcBef>
                <a:spcPct val="50000"/>
              </a:spcBef>
            </a:pP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          </a:t>
            </a:r>
            <a:r>
              <a:rPr lang="en-US" altLang="zh-CN" sz="3200" b="1" dirty="0">
                <a:solidFill>
                  <a:srgbClr val="0A0FE8"/>
                </a:solidFill>
                <a:latin typeface="黑体" panose="02010609060101010101" pitchFamily="2" charset="-122"/>
                <a:ea typeface="黑体" panose="02010609060101010101" pitchFamily="2" charset="-122"/>
                <a:cs typeface="黑体" panose="02010609060101010101" pitchFamily="2" charset="-122"/>
              </a:rPr>
              <a:t>——</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周伯乃</a:t>
            </a:r>
            <a:r>
              <a:rPr lang="en-US" altLang="zh-CN" sz="3200" b="1" dirty="0">
                <a:solidFill>
                  <a:srgbClr val="0A0FE8"/>
                </a:solidFill>
                <a:latin typeface="黑体" panose="02010609060101010101" pitchFamily="2" charset="-122"/>
                <a:ea typeface="黑体" panose="02010609060101010101" pitchFamily="2" charset="-122"/>
                <a:cs typeface="黑体" panose="02010609060101010101" pitchFamily="2" charset="-122"/>
              </a:rPr>
              <a:t>《</a:t>
            </a:r>
            <a:r>
              <a:rPr lang="zh-CN" altLang="en-US" sz="3200" b="1" dirty="0">
                <a:solidFill>
                  <a:srgbClr val="0A0FE8"/>
                </a:solidFill>
                <a:latin typeface="黑体" panose="02010609060101010101" pitchFamily="2" charset="-122"/>
                <a:ea typeface="黑体" panose="02010609060101010101" pitchFamily="2" charset="-122"/>
                <a:cs typeface="黑体" panose="02010609060101010101" pitchFamily="2" charset="-122"/>
              </a:rPr>
              <a:t>中国新诗之回顾</a:t>
            </a:r>
            <a:r>
              <a:rPr lang="en-US" altLang="zh-CN" sz="3200" b="1" dirty="0">
                <a:solidFill>
                  <a:srgbClr val="0A0FE8"/>
                </a:solidFill>
                <a:latin typeface="黑体" panose="02010609060101010101" pitchFamily="2" charset="-122"/>
                <a:ea typeface="黑体" panose="02010609060101010101" pitchFamily="2" charset="-122"/>
                <a:cs typeface="黑体" panose="02010609060101010101" pitchFamily="2" charset="-122"/>
              </a:rPr>
              <a:t>》</a:t>
            </a:r>
            <a:endParaRPr lang="en-US" altLang="zh-CN" sz="3200" b="1" dirty="0">
              <a:solidFill>
                <a:srgbClr val="0A0FE8"/>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35845"/>
                                        </p:tgtEl>
                                        <p:attrNameLst>
                                          <p:attrName>style.visibility</p:attrName>
                                        </p:attrNameLst>
                                      </p:cBhvr>
                                      <p:to>
                                        <p:strVal val="visible"/>
                                      </p:to>
                                    </p:set>
                                    <p:anim calcmode="lin" valueType="num">
                                      <p:cBhvr additive="base">
                                        <p:cTn id="7" dur="5000" fill="hold"/>
                                        <p:tgtEl>
                                          <p:spTgt spid="35845"/>
                                        </p:tgtEl>
                                        <p:attrNameLst>
                                          <p:attrName>ppt_x</p:attrName>
                                        </p:attrNameLst>
                                      </p:cBhvr>
                                      <p:tavLst>
                                        <p:tav tm="0">
                                          <p:val>
                                            <p:strVal val="#ppt_x"/>
                                          </p:val>
                                        </p:tav>
                                        <p:tav tm="100000">
                                          <p:val>
                                            <p:strVal val="#ppt_x"/>
                                          </p:val>
                                        </p:tav>
                                      </p:tavLst>
                                    </p:anim>
                                    <p:anim calcmode="lin" valueType="num">
                                      <p:cBhvr additive="base">
                                        <p:cTn id="8" dur="5000" fill="hold"/>
                                        <p:tgtEl>
                                          <p:spTgt spid="358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Text Box 2"/>
          <p:cNvSpPr txBox="1"/>
          <p:nvPr/>
        </p:nvSpPr>
        <p:spPr>
          <a:xfrm>
            <a:off x="3061335" y="179070"/>
            <a:ext cx="2389188" cy="641350"/>
          </a:xfrm>
          <a:prstGeom prst="rect">
            <a:avLst/>
          </a:prstGeom>
          <a:solidFill>
            <a:srgbClr val="008000"/>
          </a:solidFill>
          <a:ln w="9525">
            <a:noFill/>
          </a:ln>
        </p:spPr>
        <p:txBody>
          <a:bodyPr wrap="none">
            <a:spAutoFit/>
          </a:bodyPr>
          <a:p>
            <a:r>
              <a:rPr lang="zh-CN" altLang="en-US" sz="2800" b="1" dirty="0">
                <a:solidFill>
                  <a:srgbClr val="FFFFCC"/>
                </a:solidFill>
                <a:latin typeface="Times New Roman" panose="02020603050405020304" pitchFamily="18" charset="0"/>
                <a:ea typeface="黑体" panose="02010609060101010101" pitchFamily="2" charset="-122"/>
              </a:rPr>
              <a:t>歌曲</a:t>
            </a:r>
            <a:r>
              <a:rPr lang="zh-CN" altLang="en-US" sz="3600" b="1" dirty="0">
                <a:solidFill>
                  <a:srgbClr val="FF99FF"/>
                </a:solidFill>
                <a:latin typeface="Times New Roman" panose="02020603050405020304" pitchFamily="18" charset="0"/>
                <a:ea typeface="黑体" panose="02010609060101010101" pitchFamily="2" charset="-122"/>
              </a:rPr>
              <a:t>丁香花 </a:t>
            </a:r>
            <a:endParaRPr lang="zh-CN" altLang="en-US" sz="3600" b="1" dirty="0">
              <a:solidFill>
                <a:srgbClr val="FF99FF"/>
              </a:solidFill>
              <a:latin typeface="Times New Roman" panose="02020603050405020304" pitchFamily="18" charset="0"/>
              <a:ea typeface="黑体" panose="02010609060101010101" pitchFamily="2" charset="-122"/>
            </a:endParaRPr>
          </a:p>
        </p:txBody>
      </p:sp>
      <p:sp>
        <p:nvSpPr>
          <p:cNvPr id="4" name="文本框 3"/>
          <p:cNvSpPr txBox="1"/>
          <p:nvPr/>
        </p:nvSpPr>
        <p:spPr>
          <a:xfrm>
            <a:off x="626110" y="1057910"/>
            <a:ext cx="2540000" cy="4939030"/>
          </a:xfrm>
          <a:prstGeom prst="rect">
            <a:avLst/>
          </a:prstGeom>
          <a:noFill/>
        </p:spPr>
        <p:txBody>
          <a:bodyPr wrap="square" rtlCol="0" anchor="t">
            <a:spAutoFit/>
          </a:bodyPr>
          <a:p>
            <a:pPr>
              <a:spcBef>
                <a:spcPct val="50000"/>
              </a:spcBef>
            </a:pPr>
            <a:r>
              <a:rPr lang="zh-CN" altLang="en-US" b="1" dirty="0">
                <a:latin typeface="黑体" panose="02010609060101010101" pitchFamily="2" charset="-122"/>
                <a:ea typeface="黑体" panose="02010609060101010101" pitchFamily="2" charset="-122"/>
                <a:sym typeface="+mn-ea"/>
              </a:rPr>
              <a:t>你说你最爱丁香花 </a:t>
            </a:r>
            <a:endParaRPr lang="zh-CN" altLang="en-US" b="1" dirty="0">
              <a:latin typeface="黑体" panose="02010609060101010101" pitchFamily="2" charset="-122"/>
              <a:ea typeface="黑体" panose="02010609060101010101" pitchFamily="2" charset="-122"/>
            </a:endParaRPr>
          </a:p>
          <a:p>
            <a:pPr>
              <a:spcBef>
                <a:spcPct val="50000"/>
              </a:spcBef>
            </a:pPr>
            <a:r>
              <a:rPr lang="zh-CN" altLang="en-US" b="1" dirty="0">
                <a:latin typeface="黑体" panose="02010609060101010101" pitchFamily="2" charset="-122"/>
                <a:ea typeface="黑体" panose="02010609060101010101" pitchFamily="2" charset="-122"/>
                <a:sym typeface="+mn-ea"/>
              </a:rPr>
              <a:t>因为你的名字就是它 </a:t>
            </a:r>
            <a:endParaRPr lang="zh-CN" altLang="en-US" b="1" dirty="0">
              <a:latin typeface="黑体" panose="02010609060101010101" pitchFamily="2" charset="-122"/>
              <a:ea typeface="黑体" panose="02010609060101010101" pitchFamily="2" charset="-122"/>
            </a:endParaRPr>
          </a:p>
          <a:p>
            <a:pPr>
              <a:spcBef>
                <a:spcPct val="50000"/>
              </a:spcBef>
            </a:pPr>
            <a:r>
              <a:rPr lang="zh-CN" altLang="en-US" b="1" dirty="0">
                <a:latin typeface="黑体" panose="02010609060101010101" pitchFamily="2" charset="-122"/>
                <a:ea typeface="黑体" panose="02010609060101010101" pitchFamily="2" charset="-122"/>
                <a:sym typeface="+mn-ea"/>
              </a:rPr>
              <a:t>多么忧郁的花</a:t>
            </a:r>
            <a:r>
              <a:rPr lang="en-US" altLang="zh-CN" b="1" dirty="0">
                <a:latin typeface="黑体" panose="02010609060101010101" pitchFamily="2" charset="-122"/>
                <a:ea typeface="黑体" panose="02010609060101010101" pitchFamily="2" charset="-122"/>
                <a:sym typeface="+mn-ea"/>
              </a:rPr>
              <a:t>, </a:t>
            </a:r>
            <a:endParaRPr lang="en-US" altLang="zh-CN" b="1" dirty="0">
              <a:latin typeface="黑体" panose="02010609060101010101" pitchFamily="2" charset="-122"/>
              <a:ea typeface="黑体" panose="02010609060101010101" pitchFamily="2" charset="-122"/>
            </a:endParaRPr>
          </a:p>
          <a:p>
            <a:pPr>
              <a:spcBef>
                <a:spcPct val="50000"/>
              </a:spcBef>
            </a:pPr>
            <a:r>
              <a:rPr lang="zh-CN" altLang="en-US" b="1" dirty="0">
                <a:latin typeface="黑体" panose="02010609060101010101" pitchFamily="2" charset="-122"/>
                <a:ea typeface="黑体" panose="02010609060101010101" pitchFamily="2" charset="-122"/>
                <a:sym typeface="+mn-ea"/>
              </a:rPr>
              <a:t>多愁善感的人啊</a:t>
            </a:r>
            <a:r>
              <a:rPr lang="en-US" altLang="zh-CN" b="1" dirty="0">
                <a:latin typeface="黑体" panose="02010609060101010101" pitchFamily="2" charset="-122"/>
                <a:ea typeface="黑体" panose="02010609060101010101" pitchFamily="2" charset="-122"/>
                <a:sym typeface="+mn-ea"/>
              </a:rPr>
              <a:t>, </a:t>
            </a:r>
            <a:endParaRPr lang="en-US" altLang="zh-CN" b="1" dirty="0">
              <a:latin typeface="黑体" panose="02010609060101010101" pitchFamily="2" charset="-122"/>
              <a:ea typeface="黑体" panose="02010609060101010101" pitchFamily="2" charset="-122"/>
            </a:endParaRPr>
          </a:p>
          <a:p>
            <a:pPr>
              <a:spcBef>
                <a:spcPct val="50000"/>
              </a:spcBef>
            </a:pPr>
            <a:r>
              <a:rPr lang="zh-CN" altLang="en-US" b="1" dirty="0">
                <a:latin typeface="黑体" panose="02010609060101010101" pitchFamily="2" charset="-122"/>
                <a:ea typeface="黑体" panose="02010609060101010101" pitchFamily="2" charset="-122"/>
                <a:sym typeface="+mn-ea"/>
              </a:rPr>
              <a:t>花儿枯萎的时候</a:t>
            </a:r>
            <a:r>
              <a:rPr lang="en-US" altLang="zh-CN" b="1" dirty="0">
                <a:latin typeface="黑体" panose="02010609060101010101" pitchFamily="2" charset="-122"/>
                <a:ea typeface="黑体" panose="02010609060101010101" pitchFamily="2" charset="-122"/>
                <a:sym typeface="+mn-ea"/>
              </a:rPr>
              <a:t>, </a:t>
            </a:r>
            <a:endParaRPr lang="en-US" altLang="zh-CN" b="1" dirty="0">
              <a:latin typeface="黑体" panose="02010609060101010101" pitchFamily="2" charset="-122"/>
              <a:ea typeface="黑体" panose="02010609060101010101" pitchFamily="2" charset="-122"/>
            </a:endParaRPr>
          </a:p>
          <a:p>
            <a:pPr>
              <a:spcBef>
                <a:spcPct val="50000"/>
              </a:spcBef>
            </a:pPr>
            <a:r>
              <a:rPr lang="zh-CN" altLang="en-US" b="1" dirty="0">
                <a:latin typeface="黑体" panose="02010609060101010101" pitchFamily="2" charset="-122"/>
                <a:ea typeface="黑体" panose="02010609060101010101" pitchFamily="2" charset="-122"/>
                <a:sym typeface="+mn-ea"/>
              </a:rPr>
              <a:t>当画面定格的时候</a:t>
            </a:r>
            <a:r>
              <a:rPr lang="en-US" altLang="zh-CN" b="1" dirty="0">
                <a:latin typeface="黑体" panose="02010609060101010101" pitchFamily="2" charset="-122"/>
                <a:ea typeface="黑体" panose="02010609060101010101" pitchFamily="2" charset="-122"/>
                <a:sym typeface="+mn-ea"/>
              </a:rPr>
              <a:t>, </a:t>
            </a:r>
            <a:endParaRPr lang="en-US" altLang="zh-CN" b="1" dirty="0">
              <a:latin typeface="黑体" panose="02010609060101010101" pitchFamily="2" charset="-122"/>
              <a:ea typeface="黑体" panose="02010609060101010101" pitchFamily="2" charset="-122"/>
            </a:endParaRPr>
          </a:p>
          <a:p>
            <a:pPr>
              <a:spcBef>
                <a:spcPct val="50000"/>
              </a:spcBef>
            </a:pPr>
            <a:r>
              <a:rPr lang="zh-CN" altLang="en-US" b="1" dirty="0">
                <a:latin typeface="黑体" panose="02010609060101010101" pitchFamily="2" charset="-122"/>
                <a:ea typeface="黑体" panose="02010609060101010101" pitchFamily="2" charset="-122"/>
                <a:sym typeface="+mn-ea"/>
              </a:rPr>
              <a:t>多么娇嫩的花</a:t>
            </a:r>
            <a:r>
              <a:rPr lang="en-US" altLang="zh-CN" b="1" dirty="0">
                <a:latin typeface="黑体" panose="02010609060101010101" pitchFamily="2" charset="-122"/>
                <a:ea typeface="黑体" panose="02010609060101010101" pitchFamily="2" charset="-122"/>
                <a:sym typeface="+mn-ea"/>
              </a:rPr>
              <a:t>, </a:t>
            </a:r>
            <a:endParaRPr lang="en-US" altLang="zh-CN" b="1" dirty="0">
              <a:latin typeface="黑体" panose="02010609060101010101" pitchFamily="2" charset="-122"/>
              <a:ea typeface="黑体" panose="02010609060101010101" pitchFamily="2" charset="-122"/>
            </a:endParaRPr>
          </a:p>
          <a:p>
            <a:pPr>
              <a:spcBef>
                <a:spcPct val="50000"/>
              </a:spcBef>
            </a:pPr>
            <a:r>
              <a:rPr lang="zh-CN" altLang="en-US" b="1" dirty="0">
                <a:latin typeface="黑体" panose="02010609060101010101" pitchFamily="2" charset="-122"/>
                <a:ea typeface="黑体" panose="02010609060101010101" pitchFamily="2" charset="-122"/>
                <a:sym typeface="+mn-ea"/>
              </a:rPr>
              <a:t>却躲不过风吹雨打</a:t>
            </a:r>
            <a:r>
              <a:rPr lang="en-US" altLang="zh-CN" b="1" dirty="0">
                <a:latin typeface="黑体" panose="02010609060101010101" pitchFamily="2" charset="-122"/>
                <a:ea typeface="黑体" panose="02010609060101010101" pitchFamily="2" charset="-122"/>
                <a:sym typeface="+mn-ea"/>
              </a:rPr>
              <a:t>, </a:t>
            </a:r>
            <a:endParaRPr lang="en-US" altLang="zh-CN" b="1" dirty="0">
              <a:latin typeface="黑体" panose="02010609060101010101" pitchFamily="2" charset="-122"/>
              <a:ea typeface="黑体" panose="02010609060101010101" pitchFamily="2" charset="-122"/>
            </a:endParaRPr>
          </a:p>
          <a:p>
            <a:pPr>
              <a:spcBef>
                <a:spcPct val="50000"/>
              </a:spcBef>
            </a:pPr>
            <a:r>
              <a:rPr lang="zh-CN" altLang="en-US" b="1" dirty="0">
                <a:latin typeface="黑体" panose="02010609060101010101" pitchFamily="2" charset="-122"/>
                <a:ea typeface="黑体" panose="02010609060101010101" pitchFamily="2" charset="-122"/>
                <a:sym typeface="+mn-ea"/>
              </a:rPr>
              <a:t>飘啊摇啊的一生</a:t>
            </a:r>
            <a:r>
              <a:rPr lang="en-US" altLang="zh-CN" b="1" dirty="0">
                <a:latin typeface="黑体" panose="02010609060101010101" pitchFamily="2" charset="-122"/>
                <a:ea typeface="黑体" panose="02010609060101010101" pitchFamily="2" charset="-122"/>
                <a:sym typeface="+mn-ea"/>
              </a:rPr>
              <a:t>, </a:t>
            </a:r>
            <a:endParaRPr lang="en-US" altLang="zh-CN" b="1" dirty="0">
              <a:latin typeface="黑体" panose="02010609060101010101" pitchFamily="2" charset="-122"/>
              <a:ea typeface="黑体" panose="02010609060101010101" pitchFamily="2" charset="-122"/>
            </a:endParaRPr>
          </a:p>
          <a:p>
            <a:pPr>
              <a:spcBef>
                <a:spcPct val="50000"/>
              </a:spcBef>
            </a:pPr>
            <a:r>
              <a:rPr lang="zh-CN" altLang="en-US" b="1" dirty="0">
                <a:latin typeface="黑体" panose="02010609060101010101" pitchFamily="2" charset="-122"/>
                <a:ea typeface="黑体" panose="02010609060101010101" pitchFamily="2" charset="-122"/>
                <a:sym typeface="+mn-ea"/>
              </a:rPr>
              <a:t>多少美丽编织的梦啊 </a:t>
            </a:r>
            <a:endParaRPr lang="zh-CN" altLang="en-US" b="1" dirty="0">
              <a:latin typeface="黑体" panose="02010609060101010101" pitchFamily="2" charset="-122"/>
              <a:ea typeface="黑体" panose="02010609060101010101" pitchFamily="2" charset="-122"/>
            </a:endParaRPr>
          </a:p>
          <a:p>
            <a:pPr>
              <a:spcBef>
                <a:spcPct val="50000"/>
              </a:spcBef>
            </a:pPr>
            <a:r>
              <a:rPr lang="zh-CN" altLang="en-US" b="1" dirty="0">
                <a:latin typeface="黑体" panose="02010609060101010101" pitchFamily="2" charset="-122"/>
                <a:ea typeface="黑体" panose="02010609060101010101" pitchFamily="2" charset="-122"/>
                <a:sym typeface="+mn-ea"/>
              </a:rPr>
              <a:t>就这样匆匆你走啦</a:t>
            </a:r>
            <a:r>
              <a:rPr lang="en-US" altLang="zh-CN" b="1" dirty="0">
                <a:latin typeface="黑体" panose="02010609060101010101" pitchFamily="2" charset="-122"/>
                <a:ea typeface="黑体" panose="02010609060101010101" pitchFamily="2" charset="-122"/>
                <a:sym typeface="+mn-ea"/>
              </a:rPr>
              <a:t>, </a:t>
            </a:r>
            <a:endParaRPr lang="en-US" altLang="zh-CN" b="1" dirty="0">
              <a:latin typeface="黑体" panose="02010609060101010101" pitchFamily="2" charset="-122"/>
              <a:ea typeface="黑体" panose="02010609060101010101" pitchFamily="2" charset="-122"/>
            </a:endParaRPr>
          </a:p>
          <a:p>
            <a:pPr>
              <a:spcBef>
                <a:spcPct val="50000"/>
              </a:spcBef>
            </a:pPr>
            <a:r>
              <a:rPr lang="zh-CN" altLang="en-US" b="1" dirty="0">
                <a:latin typeface="黑体" panose="02010609060101010101" pitchFamily="2" charset="-122"/>
                <a:ea typeface="黑体" panose="02010609060101010101" pitchFamily="2" charset="-122"/>
                <a:sym typeface="+mn-ea"/>
              </a:rPr>
              <a:t>留给我一生牵挂</a:t>
            </a:r>
            <a:endParaRPr lang="zh-CN" altLang="en-US"/>
          </a:p>
        </p:txBody>
      </p:sp>
      <p:sp>
        <p:nvSpPr>
          <p:cNvPr id="5" name="文本框 4"/>
          <p:cNvSpPr txBox="1"/>
          <p:nvPr/>
        </p:nvSpPr>
        <p:spPr>
          <a:xfrm>
            <a:off x="4724400" y="1057910"/>
            <a:ext cx="2540000" cy="4661535"/>
          </a:xfrm>
          <a:prstGeom prst="rect">
            <a:avLst/>
          </a:prstGeom>
          <a:noFill/>
        </p:spPr>
        <p:txBody>
          <a:bodyPr wrap="square" rtlCol="0" anchor="t">
            <a:spAutoFit/>
          </a:bodyPr>
          <a:p>
            <a:pPr>
              <a:spcBef>
                <a:spcPct val="50000"/>
              </a:spcBef>
            </a:pPr>
            <a:r>
              <a:rPr lang="zh-CN" altLang="en-US" b="1" dirty="0">
                <a:solidFill>
                  <a:schemeClr val="tx1"/>
                </a:solidFill>
                <a:latin typeface="黑体" panose="02010609060101010101" pitchFamily="2" charset="-122"/>
                <a:ea typeface="黑体" panose="02010609060101010101" pitchFamily="2" charset="-122"/>
                <a:sym typeface="+mn-ea"/>
              </a:rPr>
              <a:t>那坟前开满鲜花是你多么渴望的美啊</a:t>
            </a:r>
            <a:r>
              <a:rPr lang="en-US" altLang="zh-CN" b="1" dirty="0">
                <a:solidFill>
                  <a:schemeClr val="tx1"/>
                </a:solidFill>
                <a:latin typeface="黑体" panose="02010609060101010101" pitchFamily="2" charset="-122"/>
                <a:ea typeface="黑体" panose="02010609060101010101" pitchFamily="2" charset="-122"/>
                <a:sym typeface="+mn-ea"/>
              </a:rPr>
              <a:t>, </a:t>
            </a:r>
            <a:endParaRPr lang="en-US" altLang="zh-CN" b="1" dirty="0">
              <a:solidFill>
                <a:schemeClr val="tx1"/>
              </a:solidFill>
              <a:latin typeface="黑体" panose="02010609060101010101" pitchFamily="2" charset="-122"/>
              <a:ea typeface="黑体" panose="02010609060101010101" pitchFamily="2" charset="-122"/>
            </a:endParaRPr>
          </a:p>
          <a:p>
            <a:pPr>
              <a:spcBef>
                <a:spcPct val="50000"/>
              </a:spcBef>
            </a:pPr>
            <a:r>
              <a:rPr lang="zh-CN" altLang="en-US" b="1" dirty="0">
                <a:solidFill>
                  <a:schemeClr val="tx1"/>
                </a:solidFill>
                <a:latin typeface="黑体" panose="02010609060101010101" pitchFamily="2" charset="-122"/>
                <a:ea typeface="黑体" panose="02010609060101010101" pitchFamily="2" charset="-122"/>
                <a:sym typeface="+mn-ea"/>
              </a:rPr>
              <a:t>你看那漫山遍野</a:t>
            </a:r>
            <a:r>
              <a:rPr lang="en-US" altLang="zh-CN" b="1" dirty="0">
                <a:solidFill>
                  <a:schemeClr val="tx1"/>
                </a:solidFill>
                <a:latin typeface="黑体" panose="02010609060101010101" pitchFamily="2" charset="-122"/>
                <a:ea typeface="黑体" panose="02010609060101010101" pitchFamily="2" charset="-122"/>
                <a:sym typeface="+mn-ea"/>
              </a:rPr>
              <a:t>,</a:t>
            </a:r>
            <a:endParaRPr lang="en-US" altLang="zh-CN" b="1" dirty="0">
              <a:solidFill>
                <a:schemeClr val="tx1"/>
              </a:solidFill>
              <a:latin typeface="黑体" panose="02010609060101010101" pitchFamily="2" charset="-122"/>
              <a:ea typeface="黑体" panose="02010609060101010101" pitchFamily="2" charset="-122"/>
            </a:endParaRPr>
          </a:p>
          <a:p>
            <a:pPr>
              <a:spcBef>
                <a:spcPct val="50000"/>
              </a:spcBef>
            </a:pPr>
            <a:r>
              <a:rPr lang="zh-CN" altLang="en-US" b="1" dirty="0">
                <a:solidFill>
                  <a:schemeClr val="tx1"/>
                </a:solidFill>
                <a:latin typeface="黑体" panose="02010609060101010101" pitchFamily="2" charset="-122"/>
                <a:ea typeface="黑体" panose="02010609060101010101" pitchFamily="2" charset="-122"/>
                <a:sym typeface="+mn-ea"/>
              </a:rPr>
              <a:t>你还觉得孤单吗</a:t>
            </a:r>
            <a:r>
              <a:rPr lang="en-US" altLang="zh-CN" b="1" dirty="0">
                <a:solidFill>
                  <a:schemeClr val="tx1"/>
                </a:solidFill>
                <a:latin typeface="黑体" panose="02010609060101010101" pitchFamily="2" charset="-122"/>
                <a:ea typeface="黑体" panose="02010609060101010101" pitchFamily="2" charset="-122"/>
                <a:sym typeface="+mn-ea"/>
              </a:rPr>
              <a:t>? </a:t>
            </a:r>
            <a:endParaRPr lang="en-US" altLang="zh-CN" b="1" dirty="0">
              <a:solidFill>
                <a:schemeClr val="tx1"/>
              </a:solidFill>
              <a:latin typeface="黑体" panose="02010609060101010101" pitchFamily="2" charset="-122"/>
              <a:ea typeface="黑体" panose="02010609060101010101" pitchFamily="2" charset="-122"/>
            </a:endParaRPr>
          </a:p>
          <a:p>
            <a:pPr>
              <a:spcBef>
                <a:spcPct val="50000"/>
              </a:spcBef>
            </a:pPr>
            <a:r>
              <a:rPr lang="zh-CN" altLang="en-US" b="1" dirty="0">
                <a:solidFill>
                  <a:schemeClr val="tx1"/>
                </a:solidFill>
                <a:latin typeface="黑体" panose="02010609060101010101" pitchFamily="2" charset="-122"/>
                <a:ea typeface="黑体" panose="02010609060101010101" pitchFamily="2" charset="-122"/>
                <a:sym typeface="+mn-ea"/>
              </a:rPr>
              <a:t>你听那有人在唱那首你最爱的歌谣啊</a:t>
            </a:r>
            <a:r>
              <a:rPr lang="en-US" altLang="zh-CN" b="1" dirty="0">
                <a:solidFill>
                  <a:schemeClr val="tx1"/>
                </a:solidFill>
                <a:latin typeface="黑体" panose="02010609060101010101" pitchFamily="2" charset="-122"/>
                <a:ea typeface="黑体" panose="02010609060101010101" pitchFamily="2" charset="-122"/>
                <a:sym typeface="+mn-ea"/>
              </a:rPr>
              <a:t>, </a:t>
            </a:r>
            <a:endParaRPr lang="en-US" altLang="zh-CN" b="1" dirty="0">
              <a:solidFill>
                <a:schemeClr val="tx1"/>
              </a:solidFill>
              <a:latin typeface="黑体" panose="02010609060101010101" pitchFamily="2" charset="-122"/>
              <a:ea typeface="黑体" panose="02010609060101010101" pitchFamily="2" charset="-122"/>
            </a:endParaRPr>
          </a:p>
          <a:p>
            <a:pPr>
              <a:spcBef>
                <a:spcPct val="50000"/>
              </a:spcBef>
            </a:pPr>
            <a:r>
              <a:rPr lang="zh-CN" altLang="en-US" b="1" dirty="0">
                <a:solidFill>
                  <a:schemeClr val="tx1"/>
                </a:solidFill>
                <a:latin typeface="黑体" panose="02010609060101010101" pitchFamily="2" charset="-122"/>
                <a:ea typeface="黑体" panose="02010609060101010101" pitchFamily="2" charset="-122"/>
                <a:sym typeface="+mn-ea"/>
              </a:rPr>
              <a:t>尘世间多少繁芜</a:t>
            </a:r>
            <a:r>
              <a:rPr lang="en-US" altLang="zh-CN" b="1" dirty="0">
                <a:solidFill>
                  <a:schemeClr val="tx1"/>
                </a:solidFill>
                <a:latin typeface="黑体" panose="02010609060101010101" pitchFamily="2" charset="-122"/>
                <a:ea typeface="黑体" panose="02010609060101010101" pitchFamily="2" charset="-122"/>
                <a:sym typeface="+mn-ea"/>
              </a:rPr>
              <a:t>,</a:t>
            </a:r>
            <a:endParaRPr lang="en-US" altLang="zh-CN" b="1" dirty="0">
              <a:solidFill>
                <a:schemeClr val="tx1"/>
              </a:solidFill>
              <a:latin typeface="黑体" panose="02010609060101010101" pitchFamily="2" charset="-122"/>
              <a:ea typeface="黑体" panose="02010609060101010101" pitchFamily="2" charset="-122"/>
            </a:endParaRPr>
          </a:p>
          <a:p>
            <a:pPr>
              <a:spcBef>
                <a:spcPct val="50000"/>
              </a:spcBef>
            </a:pPr>
            <a:r>
              <a:rPr lang="zh-CN" altLang="en-US" b="1" dirty="0">
                <a:solidFill>
                  <a:schemeClr val="tx1"/>
                </a:solidFill>
                <a:latin typeface="黑体" panose="02010609060101010101" pitchFamily="2" charset="-122"/>
                <a:ea typeface="黑体" panose="02010609060101010101" pitchFamily="2" charset="-122"/>
                <a:sym typeface="+mn-ea"/>
              </a:rPr>
              <a:t>从此不必再牵挂</a:t>
            </a:r>
            <a:r>
              <a:rPr lang="en-US" altLang="zh-CN" b="1" dirty="0">
                <a:solidFill>
                  <a:schemeClr val="tx1"/>
                </a:solidFill>
                <a:latin typeface="黑体" panose="02010609060101010101" pitchFamily="2" charset="-122"/>
                <a:ea typeface="黑体" panose="02010609060101010101" pitchFamily="2" charset="-122"/>
                <a:sym typeface="+mn-ea"/>
              </a:rPr>
              <a:t>. </a:t>
            </a:r>
            <a:endParaRPr lang="en-US" altLang="zh-CN" b="1" dirty="0">
              <a:solidFill>
                <a:schemeClr val="tx1"/>
              </a:solidFill>
              <a:latin typeface="黑体" panose="02010609060101010101" pitchFamily="2" charset="-122"/>
              <a:ea typeface="黑体" panose="02010609060101010101" pitchFamily="2" charset="-122"/>
            </a:endParaRPr>
          </a:p>
          <a:p>
            <a:pPr>
              <a:spcBef>
                <a:spcPct val="50000"/>
              </a:spcBef>
            </a:pPr>
            <a:r>
              <a:rPr lang="zh-CN" altLang="en-US" b="1" dirty="0">
                <a:solidFill>
                  <a:schemeClr val="tx1"/>
                </a:solidFill>
                <a:latin typeface="黑体" panose="02010609060101010101" pitchFamily="2" charset="-122"/>
                <a:ea typeface="黑体" panose="02010609060101010101" pitchFamily="2" charset="-122"/>
                <a:sym typeface="+mn-ea"/>
              </a:rPr>
              <a:t>院子里栽满丁香花</a:t>
            </a:r>
            <a:r>
              <a:rPr lang="en-US" altLang="zh-CN" b="1" dirty="0">
                <a:solidFill>
                  <a:schemeClr val="tx1"/>
                </a:solidFill>
                <a:latin typeface="黑体" panose="02010609060101010101" pitchFamily="2" charset="-122"/>
                <a:ea typeface="黑体" panose="02010609060101010101" pitchFamily="2" charset="-122"/>
                <a:sym typeface="+mn-ea"/>
              </a:rPr>
              <a:t>,</a:t>
            </a:r>
            <a:endParaRPr lang="en-US" altLang="zh-CN" b="1" dirty="0">
              <a:solidFill>
                <a:schemeClr val="tx1"/>
              </a:solidFill>
              <a:latin typeface="黑体" panose="02010609060101010101" pitchFamily="2" charset="-122"/>
              <a:ea typeface="黑体" panose="02010609060101010101" pitchFamily="2" charset="-122"/>
            </a:endParaRPr>
          </a:p>
          <a:p>
            <a:pPr>
              <a:spcBef>
                <a:spcPct val="50000"/>
              </a:spcBef>
            </a:pPr>
            <a:r>
              <a:rPr lang="zh-CN" altLang="en-US" b="1" dirty="0">
                <a:solidFill>
                  <a:schemeClr val="tx1"/>
                </a:solidFill>
                <a:latin typeface="黑体" panose="02010609060101010101" pitchFamily="2" charset="-122"/>
                <a:ea typeface="黑体" panose="02010609060101010101" pitchFamily="2" charset="-122"/>
                <a:sym typeface="+mn-ea"/>
              </a:rPr>
              <a:t>开满紫色美丽的鲜花</a:t>
            </a:r>
            <a:r>
              <a:rPr lang="en-US" altLang="zh-CN" b="1" dirty="0">
                <a:solidFill>
                  <a:schemeClr val="tx1"/>
                </a:solidFill>
                <a:latin typeface="黑体" panose="02010609060101010101" pitchFamily="2" charset="-122"/>
                <a:ea typeface="黑体" panose="02010609060101010101" pitchFamily="2" charset="-122"/>
                <a:sym typeface="+mn-ea"/>
              </a:rPr>
              <a:t>, </a:t>
            </a:r>
            <a:endParaRPr lang="en-US" altLang="zh-CN" b="1" dirty="0">
              <a:solidFill>
                <a:schemeClr val="tx1"/>
              </a:solidFill>
              <a:latin typeface="黑体" panose="02010609060101010101" pitchFamily="2" charset="-122"/>
              <a:ea typeface="黑体" panose="02010609060101010101" pitchFamily="2" charset="-122"/>
            </a:endParaRPr>
          </a:p>
          <a:p>
            <a:pPr>
              <a:spcBef>
                <a:spcPct val="50000"/>
              </a:spcBef>
            </a:pPr>
            <a:r>
              <a:rPr lang="zh-CN" altLang="en-US" b="1" dirty="0">
                <a:solidFill>
                  <a:schemeClr val="tx1"/>
                </a:solidFill>
                <a:latin typeface="黑体" panose="02010609060101010101" pitchFamily="2" charset="-122"/>
                <a:ea typeface="黑体" panose="02010609060101010101" pitchFamily="2" charset="-122"/>
                <a:sym typeface="+mn-ea"/>
              </a:rPr>
              <a:t>我在这里陪着她</a:t>
            </a:r>
            <a:r>
              <a:rPr lang="en-US" altLang="zh-CN" b="1" dirty="0">
                <a:solidFill>
                  <a:schemeClr val="tx1"/>
                </a:solidFill>
                <a:latin typeface="黑体" panose="02010609060101010101" pitchFamily="2" charset="-122"/>
                <a:ea typeface="黑体" panose="02010609060101010101" pitchFamily="2" charset="-122"/>
                <a:sym typeface="+mn-ea"/>
              </a:rPr>
              <a:t>,</a:t>
            </a:r>
            <a:endParaRPr lang="en-US" altLang="zh-CN" b="1" dirty="0">
              <a:solidFill>
                <a:schemeClr val="tx1"/>
              </a:solidFill>
              <a:latin typeface="黑体" panose="02010609060101010101" pitchFamily="2" charset="-122"/>
              <a:ea typeface="黑体" panose="02010609060101010101" pitchFamily="2" charset="-122"/>
            </a:endParaRPr>
          </a:p>
          <a:p>
            <a:pPr>
              <a:spcBef>
                <a:spcPct val="50000"/>
              </a:spcBef>
            </a:pPr>
            <a:r>
              <a:rPr lang="zh-CN" altLang="en-US" b="1" dirty="0">
                <a:solidFill>
                  <a:schemeClr val="tx1"/>
                </a:solidFill>
                <a:latin typeface="黑体" panose="02010609060101010101" pitchFamily="2" charset="-122"/>
                <a:ea typeface="黑体" panose="02010609060101010101" pitchFamily="2" charset="-122"/>
                <a:sym typeface="+mn-ea"/>
              </a:rPr>
              <a:t>一生一世保护她</a:t>
            </a:r>
            <a:endParaRPr lang="zh-CN" altLang="en-US" b="1" dirty="0">
              <a:solidFill>
                <a:schemeClr val="tx1"/>
              </a:solidFill>
              <a:latin typeface="黑体" panose="02010609060101010101" pitchFamily="2" charset="-122"/>
              <a:ea typeface="黑体" panose="02010609060101010101" pitchFamily="2" charset="-122"/>
              <a:sym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Rectangle 2"/>
          <p:cNvSpPr/>
          <p:nvPr/>
        </p:nvSpPr>
        <p:spPr>
          <a:xfrm>
            <a:off x="685800" y="2199005"/>
            <a:ext cx="2362200" cy="609600"/>
          </a:xfrm>
          <a:prstGeom prst="rect">
            <a:avLst/>
          </a:prstGeom>
          <a:noFill/>
          <a:ln w="9525">
            <a:noFill/>
          </a:ln>
        </p:spPr>
        <p:txBody>
          <a:bodyPr anchor="ctr"/>
          <a:p>
            <a:r>
              <a:rPr lang="zh-CN" altLang="en-US" sz="3200" b="1" dirty="0">
                <a:solidFill>
                  <a:srgbClr val="FF0000"/>
                </a:solidFill>
                <a:latin typeface="黑体" panose="02010609060101010101" pitchFamily="2" charset="-122"/>
                <a:ea typeface="黑体" panose="02010609060101010101" pitchFamily="2" charset="-122"/>
                <a:cs typeface="黑体" panose="02010609060101010101" pitchFamily="2" charset="-122"/>
              </a:rPr>
              <a:t>作品风格 </a:t>
            </a:r>
            <a:endParaRPr lang="zh-CN" altLang="en-US" sz="3200" b="1" dirty="0">
              <a:solidFill>
                <a:srgbClr val="FF0000"/>
              </a:solidFill>
              <a:latin typeface="黑体" panose="02010609060101010101" pitchFamily="2" charset="-122"/>
              <a:ea typeface="黑体" panose="02010609060101010101" pitchFamily="2" charset="-122"/>
              <a:cs typeface="黑体" panose="02010609060101010101" pitchFamily="2" charset="-122"/>
            </a:endParaRPr>
          </a:p>
        </p:txBody>
      </p:sp>
      <p:sp>
        <p:nvSpPr>
          <p:cNvPr id="7171" name="Text Box 3"/>
          <p:cNvSpPr txBox="1"/>
          <p:nvPr/>
        </p:nvSpPr>
        <p:spPr>
          <a:xfrm>
            <a:off x="571500" y="2988310"/>
            <a:ext cx="8305800" cy="2630170"/>
          </a:xfrm>
          <a:prstGeom prst="rect">
            <a:avLst/>
          </a:prstGeom>
          <a:noFill/>
          <a:ln w="9525">
            <a:noFill/>
          </a:ln>
        </p:spPr>
        <p:txBody>
          <a:bodyPr>
            <a:spAutoFit/>
          </a:bodyPr>
          <a:p>
            <a:pPr>
              <a:lnSpc>
                <a:spcPct val="115000"/>
              </a:lnSpc>
              <a:spcBef>
                <a:spcPct val="15000"/>
              </a:spcBef>
            </a:pPr>
            <a:r>
              <a:rPr lang="zh-CN" altLang="en-US" sz="2800" b="1" dirty="0">
                <a:latin typeface="黑体" panose="02010609060101010101" pitchFamily="2" charset="-122"/>
                <a:ea typeface="黑体" panose="02010609060101010101" pitchFamily="2" charset="-122"/>
                <a:cs typeface="黑体" panose="02010609060101010101" pitchFamily="2" charset="-122"/>
              </a:rPr>
              <a:t>　</a:t>
            </a:r>
            <a:r>
              <a:rPr lang="zh-CN" altLang="en-US" sz="2800" b="1" dirty="0">
                <a:solidFill>
                  <a:srgbClr val="C00000"/>
                </a:solidFill>
                <a:latin typeface="黑体" panose="02010609060101010101" pitchFamily="2" charset="-122"/>
                <a:ea typeface="黑体" panose="02010609060101010101" pitchFamily="2" charset="-122"/>
                <a:cs typeface="黑体" panose="02010609060101010101" pitchFamily="2" charset="-122"/>
              </a:rPr>
              <a:t>早期：</a:t>
            </a:r>
            <a:r>
              <a:rPr lang="zh-CN" altLang="en-US" sz="2800" b="1" dirty="0">
                <a:solidFill>
                  <a:srgbClr val="0033CC"/>
                </a:solidFill>
                <a:latin typeface="黑体" panose="02010609060101010101" pitchFamily="2" charset="-122"/>
                <a:ea typeface="黑体" panose="02010609060101010101" pitchFamily="2" charset="-122"/>
                <a:cs typeface="黑体" panose="02010609060101010101" pitchFamily="2" charset="-122"/>
              </a:rPr>
              <a:t>诗歌多写个人的孤寂心境，感伤气息较重，因受西方象征派的影响，</a:t>
            </a:r>
            <a:r>
              <a:rPr lang="zh-CN" altLang="en-US" sz="2800" b="1" dirty="0">
                <a:solidFill>
                  <a:srgbClr val="A004FA"/>
                </a:solidFill>
                <a:latin typeface="黑体" panose="02010609060101010101" pitchFamily="2" charset="-122"/>
                <a:ea typeface="黑体" panose="02010609060101010101" pitchFamily="2" charset="-122"/>
                <a:cs typeface="黑体" panose="02010609060101010101" pitchFamily="2" charset="-122"/>
              </a:rPr>
              <a:t>意象朦胧、含蓄。</a:t>
            </a:r>
            <a:endParaRPr lang="zh-CN" altLang="en-US" sz="2800" b="1" dirty="0">
              <a:latin typeface="黑体" panose="02010609060101010101" pitchFamily="2" charset="-122"/>
              <a:ea typeface="黑体" panose="02010609060101010101" pitchFamily="2" charset="-122"/>
              <a:cs typeface="黑体" panose="02010609060101010101" pitchFamily="2" charset="-122"/>
            </a:endParaRPr>
          </a:p>
          <a:p>
            <a:pPr>
              <a:lnSpc>
                <a:spcPct val="115000"/>
              </a:lnSpc>
              <a:spcBef>
                <a:spcPct val="15000"/>
              </a:spcBef>
            </a:pPr>
            <a:r>
              <a:rPr lang="zh-CN" altLang="en-US" sz="2800" b="1" dirty="0">
                <a:latin typeface="黑体" panose="02010609060101010101" pitchFamily="2" charset="-122"/>
                <a:ea typeface="黑体" panose="02010609060101010101" pitchFamily="2" charset="-122"/>
                <a:cs typeface="黑体" panose="02010609060101010101" pitchFamily="2" charset="-122"/>
              </a:rPr>
              <a:t>   </a:t>
            </a:r>
            <a:r>
              <a:rPr lang="zh-CN" altLang="en-US" sz="2800" b="1" dirty="0">
                <a:solidFill>
                  <a:srgbClr val="C00000"/>
                </a:solidFill>
                <a:latin typeface="黑体" panose="02010609060101010101" pitchFamily="2" charset="-122"/>
                <a:ea typeface="黑体" panose="02010609060101010101" pitchFamily="2" charset="-122"/>
                <a:cs typeface="黑体" panose="02010609060101010101" pitchFamily="2" charset="-122"/>
              </a:rPr>
              <a:t>后期：</a:t>
            </a:r>
            <a:r>
              <a:rPr lang="zh-CN" altLang="en-US" sz="2800" b="1" dirty="0">
                <a:solidFill>
                  <a:srgbClr val="0033CC"/>
                </a:solidFill>
                <a:latin typeface="黑体" panose="02010609060101010101" pitchFamily="2" charset="-122"/>
                <a:ea typeface="黑体" panose="02010609060101010101" pitchFamily="2" charset="-122"/>
                <a:cs typeface="黑体" panose="02010609060101010101" pitchFamily="2" charset="-122"/>
              </a:rPr>
              <a:t>诗歌因受抗战激发，表现了热爱祖国、憎恨侵略者的强烈感情和对美好未来的热烈向往</a:t>
            </a:r>
            <a:r>
              <a:rPr lang="zh-CN" altLang="en-US" sz="2800" b="1" dirty="0">
                <a:solidFill>
                  <a:srgbClr val="990000"/>
                </a:solidFill>
                <a:latin typeface="黑体" panose="02010609060101010101" pitchFamily="2" charset="-122"/>
                <a:ea typeface="黑体" panose="02010609060101010101" pitchFamily="2" charset="-122"/>
                <a:cs typeface="黑体" panose="02010609060101010101" pitchFamily="2" charset="-122"/>
              </a:rPr>
              <a:t>，</a:t>
            </a:r>
            <a:r>
              <a:rPr lang="zh-CN" altLang="en-US" sz="2800" b="1" dirty="0">
                <a:solidFill>
                  <a:srgbClr val="A004FA"/>
                </a:solidFill>
                <a:latin typeface="黑体" panose="02010609060101010101" pitchFamily="2" charset="-122"/>
                <a:ea typeface="黑体" panose="02010609060101010101" pitchFamily="2" charset="-122"/>
                <a:cs typeface="黑体" panose="02010609060101010101" pitchFamily="2" charset="-122"/>
              </a:rPr>
              <a:t>诗风显的明朗、沉挚。</a:t>
            </a:r>
            <a:endParaRPr lang="zh-CN" altLang="en-US" sz="2800" b="1" dirty="0">
              <a:solidFill>
                <a:srgbClr val="A004FA"/>
              </a:solidFill>
              <a:latin typeface="黑体" panose="02010609060101010101" pitchFamily="2" charset="-122"/>
              <a:ea typeface="黑体" panose="02010609060101010101" pitchFamily="2" charset="-122"/>
              <a:cs typeface="黑体" panose="02010609060101010101" pitchFamily="2" charset="-122"/>
            </a:endParaRPr>
          </a:p>
        </p:txBody>
      </p:sp>
      <p:sp>
        <p:nvSpPr>
          <p:cNvPr id="7172" name="Rectangle 4"/>
          <p:cNvSpPr/>
          <p:nvPr/>
        </p:nvSpPr>
        <p:spPr>
          <a:xfrm>
            <a:off x="685800" y="1082675"/>
            <a:ext cx="8077200" cy="953135"/>
          </a:xfrm>
          <a:prstGeom prst="rect">
            <a:avLst/>
          </a:prstGeom>
          <a:noFill/>
          <a:ln w="9525">
            <a:noFill/>
          </a:ln>
        </p:spPr>
        <p:txBody>
          <a:bodyPr>
            <a:spAutoFit/>
          </a:bodyPr>
          <a:p>
            <a:r>
              <a:rPr lang="zh-CN" altLang="en-US" sz="2800" b="1" dirty="0">
                <a:solidFill>
                  <a:srgbClr val="0033CC"/>
                </a:solidFill>
                <a:latin typeface="黑体" panose="02010609060101010101" pitchFamily="2" charset="-122"/>
                <a:ea typeface="黑体" panose="02010609060101010101" pitchFamily="2" charset="-122"/>
                <a:cs typeface="黑体" panose="02010609060101010101" pitchFamily="2" charset="-122"/>
              </a:rPr>
              <a:t>诗集有</a:t>
            </a:r>
            <a:r>
              <a:rPr lang="en-US" altLang="zh-CN" sz="2800" b="1" dirty="0">
                <a:solidFill>
                  <a:srgbClr val="C00000"/>
                </a:solidFill>
                <a:latin typeface="黑体" panose="02010609060101010101" pitchFamily="2" charset="-122"/>
                <a:ea typeface="黑体" panose="02010609060101010101" pitchFamily="2" charset="-122"/>
                <a:cs typeface="黑体" panose="02010609060101010101" pitchFamily="2" charset="-122"/>
              </a:rPr>
              <a:t>《</a:t>
            </a:r>
            <a:r>
              <a:rPr lang="zh-CN" altLang="en-US" sz="2800" b="1" dirty="0">
                <a:solidFill>
                  <a:srgbClr val="C00000"/>
                </a:solidFill>
                <a:latin typeface="黑体" panose="02010609060101010101" pitchFamily="2" charset="-122"/>
                <a:ea typeface="黑体" panose="02010609060101010101" pitchFamily="2" charset="-122"/>
                <a:cs typeface="黑体" panose="02010609060101010101" pitchFamily="2" charset="-122"/>
              </a:rPr>
              <a:t>我底记忆</a:t>
            </a:r>
            <a:r>
              <a:rPr lang="en-US" altLang="zh-CN" sz="2800" b="1" dirty="0">
                <a:solidFill>
                  <a:srgbClr val="C00000"/>
                </a:solidFill>
                <a:latin typeface="黑体" panose="02010609060101010101" pitchFamily="2" charset="-122"/>
                <a:ea typeface="黑体" panose="02010609060101010101" pitchFamily="2" charset="-122"/>
                <a:cs typeface="黑体" panose="02010609060101010101" pitchFamily="2" charset="-122"/>
              </a:rPr>
              <a:t>》</a:t>
            </a:r>
            <a:r>
              <a:rPr lang="zh-CN" altLang="en-US" sz="2800" b="1" dirty="0">
                <a:solidFill>
                  <a:srgbClr val="C00000"/>
                </a:solidFill>
                <a:latin typeface="黑体" panose="02010609060101010101" pitchFamily="2" charset="-122"/>
                <a:ea typeface="黑体" panose="02010609060101010101" pitchFamily="2" charset="-122"/>
                <a:cs typeface="黑体" panose="02010609060101010101" pitchFamily="2" charset="-122"/>
              </a:rPr>
              <a:t>、</a:t>
            </a:r>
            <a:r>
              <a:rPr lang="en-US" altLang="zh-CN" sz="2800" b="1" dirty="0">
                <a:solidFill>
                  <a:srgbClr val="C00000"/>
                </a:solidFill>
                <a:latin typeface="黑体" panose="02010609060101010101" pitchFamily="2" charset="-122"/>
                <a:ea typeface="黑体" panose="02010609060101010101" pitchFamily="2" charset="-122"/>
                <a:cs typeface="黑体" panose="02010609060101010101" pitchFamily="2" charset="-122"/>
              </a:rPr>
              <a:t>《</a:t>
            </a:r>
            <a:r>
              <a:rPr lang="zh-CN" altLang="en-US" sz="2800" b="1" dirty="0">
                <a:solidFill>
                  <a:srgbClr val="C00000"/>
                </a:solidFill>
                <a:latin typeface="黑体" panose="02010609060101010101" pitchFamily="2" charset="-122"/>
                <a:ea typeface="黑体" panose="02010609060101010101" pitchFamily="2" charset="-122"/>
                <a:cs typeface="黑体" panose="02010609060101010101" pitchFamily="2" charset="-122"/>
              </a:rPr>
              <a:t>望舒草</a:t>
            </a:r>
            <a:r>
              <a:rPr lang="en-US" altLang="zh-CN" sz="2800" b="1" dirty="0">
                <a:solidFill>
                  <a:srgbClr val="C00000"/>
                </a:solidFill>
                <a:latin typeface="黑体" panose="02010609060101010101" pitchFamily="2" charset="-122"/>
                <a:ea typeface="黑体" panose="02010609060101010101" pitchFamily="2" charset="-122"/>
                <a:cs typeface="黑体" panose="02010609060101010101" pitchFamily="2" charset="-122"/>
              </a:rPr>
              <a:t>》</a:t>
            </a:r>
            <a:r>
              <a:rPr lang="zh-CN" altLang="en-US" sz="2800" b="1" dirty="0">
                <a:solidFill>
                  <a:srgbClr val="C00000"/>
                </a:solidFill>
                <a:latin typeface="黑体" panose="02010609060101010101" pitchFamily="2" charset="-122"/>
                <a:ea typeface="黑体" panose="02010609060101010101" pitchFamily="2" charset="-122"/>
                <a:cs typeface="黑体" panose="02010609060101010101" pitchFamily="2" charset="-122"/>
              </a:rPr>
              <a:t>、</a:t>
            </a:r>
            <a:r>
              <a:rPr lang="en-US" altLang="zh-CN" sz="2800" b="1" dirty="0">
                <a:solidFill>
                  <a:srgbClr val="C00000"/>
                </a:solidFill>
                <a:latin typeface="黑体" panose="02010609060101010101" pitchFamily="2" charset="-122"/>
                <a:ea typeface="黑体" panose="02010609060101010101" pitchFamily="2" charset="-122"/>
                <a:cs typeface="黑体" panose="02010609060101010101" pitchFamily="2" charset="-122"/>
              </a:rPr>
              <a:t>《</a:t>
            </a:r>
            <a:r>
              <a:rPr lang="zh-CN" altLang="en-US" sz="2800" b="1" dirty="0">
                <a:solidFill>
                  <a:srgbClr val="C00000"/>
                </a:solidFill>
                <a:latin typeface="黑体" panose="02010609060101010101" pitchFamily="2" charset="-122"/>
                <a:ea typeface="黑体" panose="02010609060101010101" pitchFamily="2" charset="-122"/>
                <a:cs typeface="黑体" panose="02010609060101010101" pitchFamily="2" charset="-122"/>
              </a:rPr>
              <a:t>望舒诗稿</a:t>
            </a:r>
            <a:r>
              <a:rPr lang="en-US" altLang="zh-CN" sz="2800" b="1" dirty="0">
                <a:solidFill>
                  <a:srgbClr val="C00000"/>
                </a:solidFill>
                <a:latin typeface="黑体" panose="02010609060101010101" pitchFamily="2" charset="-122"/>
                <a:ea typeface="黑体" panose="02010609060101010101" pitchFamily="2" charset="-122"/>
                <a:cs typeface="黑体" panose="02010609060101010101" pitchFamily="2" charset="-122"/>
              </a:rPr>
              <a:t>》</a:t>
            </a:r>
            <a:r>
              <a:rPr lang="zh-CN" altLang="en-US" sz="2800" b="1" dirty="0">
                <a:solidFill>
                  <a:srgbClr val="C00000"/>
                </a:solidFill>
                <a:latin typeface="黑体" panose="02010609060101010101" pitchFamily="2" charset="-122"/>
                <a:ea typeface="黑体" panose="02010609060101010101" pitchFamily="2" charset="-122"/>
                <a:cs typeface="黑体" panose="02010609060101010101" pitchFamily="2" charset="-122"/>
              </a:rPr>
              <a:t>和</a:t>
            </a:r>
            <a:r>
              <a:rPr lang="en-US" altLang="zh-CN" sz="2800" b="1" dirty="0">
                <a:solidFill>
                  <a:srgbClr val="C00000"/>
                </a:solidFill>
                <a:latin typeface="黑体" panose="02010609060101010101" pitchFamily="2" charset="-122"/>
                <a:ea typeface="黑体" panose="02010609060101010101" pitchFamily="2" charset="-122"/>
                <a:cs typeface="黑体" panose="02010609060101010101" pitchFamily="2" charset="-122"/>
              </a:rPr>
              <a:t>《</a:t>
            </a:r>
            <a:r>
              <a:rPr lang="zh-CN" altLang="en-US" sz="2800" b="1" dirty="0">
                <a:solidFill>
                  <a:srgbClr val="C00000"/>
                </a:solidFill>
                <a:latin typeface="黑体" panose="02010609060101010101" pitchFamily="2" charset="-122"/>
                <a:ea typeface="黑体" panose="02010609060101010101" pitchFamily="2" charset="-122"/>
                <a:cs typeface="黑体" panose="02010609060101010101" pitchFamily="2" charset="-122"/>
              </a:rPr>
              <a:t>灾难的岁月</a:t>
            </a:r>
            <a:r>
              <a:rPr lang="en-US" altLang="zh-CN" sz="2800" b="1" dirty="0">
                <a:solidFill>
                  <a:srgbClr val="C00000"/>
                </a:solidFill>
                <a:latin typeface="黑体" panose="02010609060101010101" pitchFamily="2" charset="-122"/>
                <a:ea typeface="黑体" panose="02010609060101010101" pitchFamily="2" charset="-122"/>
                <a:cs typeface="黑体" panose="02010609060101010101" pitchFamily="2" charset="-122"/>
              </a:rPr>
              <a:t>》</a:t>
            </a:r>
            <a:r>
              <a:rPr lang="zh-CN" altLang="en-US" sz="2800" b="1" dirty="0">
                <a:solidFill>
                  <a:srgbClr val="0033CC"/>
                </a:solidFill>
                <a:latin typeface="黑体" panose="02010609060101010101" pitchFamily="2" charset="-122"/>
                <a:ea typeface="黑体" panose="02010609060101010101" pitchFamily="2" charset="-122"/>
                <a:cs typeface="黑体" panose="02010609060101010101" pitchFamily="2" charset="-122"/>
              </a:rPr>
              <a:t>。</a:t>
            </a:r>
            <a:endParaRPr lang="zh-CN" altLang="en-US" sz="2800" b="1" dirty="0">
              <a:solidFill>
                <a:srgbClr val="0033CC"/>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172">
                                            <p:txEl>
                                              <p:charRg st="0" end="36"/>
                                            </p:txEl>
                                          </p:spTgt>
                                        </p:tgtEl>
                                        <p:attrNameLst>
                                          <p:attrName>style.visibility</p:attrName>
                                        </p:attrNameLst>
                                      </p:cBhvr>
                                      <p:to>
                                        <p:strVal val="visible"/>
                                      </p:to>
                                    </p:set>
                                    <p:animEffect transition="in" filter="diamond(in)">
                                      <p:cBhvr>
                                        <p:cTn id="7" dur="2000"/>
                                        <p:tgtEl>
                                          <p:spTgt spid="7172">
                                            <p:txEl>
                                              <p:charRg st="0" end="36"/>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strips(downLeft)">
                                      <p:cBhvr>
                                        <p:cTn id="12" dur="500"/>
                                        <p:tgtEl>
                                          <p:spTgt spid="717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171"/>
                                        </p:tgtEl>
                                        <p:attrNameLst>
                                          <p:attrName>style.visibility</p:attrName>
                                        </p:attrNameLst>
                                      </p:cBhvr>
                                      <p:to>
                                        <p:strVal val="visible"/>
                                      </p:to>
                                    </p:set>
                                    <p:animEffect transition="in" filter="blinds(horizontal)">
                                      <p:cBhvr>
                                        <p:cTn id="17"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3010" name="Picture 2" descr="江南雨巷"/>
          <p:cNvPicPr>
            <a:picLocks noChangeAspect="1"/>
          </p:cNvPicPr>
          <p:nvPr/>
        </p:nvPicPr>
        <p:blipFill>
          <a:blip r:embed="rId1"/>
          <a:stretch>
            <a:fillRect/>
          </a:stretch>
        </p:blipFill>
        <p:spPr>
          <a:xfrm>
            <a:off x="0" y="1066800"/>
            <a:ext cx="9144000" cy="4495800"/>
          </a:xfrm>
          <a:prstGeom prst="rect">
            <a:avLst/>
          </a:prstGeom>
          <a:noFill/>
          <a:ln w="9525">
            <a:noFill/>
          </a:ln>
        </p:spPr>
      </p:pic>
      <p:sp>
        <p:nvSpPr>
          <p:cNvPr id="43011" name="Line 3"/>
          <p:cNvSpPr/>
          <p:nvPr/>
        </p:nvSpPr>
        <p:spPr>
          <a:xfrm>
            <a:off x="0" y="1066800"/>
            <a:ext cx="9144000" cy="0"/>
          </a:xfrm>
          <a:prstGeom prst="line">
            <a:avLst/>
          </a:prstGeom>
          <a:ln w="76200" cap="flat" cmpd="sng">
            <a:solidFill>
              <a:schemeClr val="tx1"/>
            </a:solidFill>
            <a:prstDash val="solid"/>
            <a:headEnd type="none" w="med" len="med"/>
            <a:tailEnd type="none" w="med" len="med"/>
          </a:ln>
        </p:spPr>
      </p:sp>
      <p:sp>
        <p:nvSpPr>
          <p:cNvPr id="43012" name="Line 4"/>
          <p:cNvSpPr/>
          <p:nvPr/>
        </p:nvSpPr>
        <p:spPr>
          <a:xfrm>
            <a:off x="0" y="5562600"/>
            <a:ext cx="9144000" cy="0"/>
          </a:xfrm>
          <a:prstGeom prst="line">
            <a:avLst/>
          </a:prstGeom>
          <a:ln w="76200" cap="flat" cmpd="sng">
            <a:solidFill>
              <a:schemeClr val="tx1"/>
            </a:solidFill>
            <a:prstDash val="solid"/>
            <a:headEnd type="none" w="med" len="med"/>
            <a:tailEnd type="none" w="med" len="med"/>
          </a:ln>
        </p:spPr>
      </p:sp>
      <p:sp>
        <p:nvSpPr>
          <p:cNvPr id="43013" name="Line 5"/>
          <p:cNvSpPr/>
          <p:nvPr/>
        </p:nvSpPr>
        <p:spPr>
          <a:xfrm flipV="1">
            <a:off x="0" y="5638800"/>
            <a:ext cx="9144000" cy="76200"/>
          </a:xfrm>
          <a:prstGeom prst="line">
            <a:avLst/>
          </a:prstGeom>
          <a:ln w="76200" cap="flat" cmpd="sng">
            <a:solidFill>
              <a:schemeClr val="tx1"/>
            </a:solidFill>
            <a:prstDash val="solid"/>
            <a:headEnd type="none" w="med" len="med"/>
            <a:tailEnd type="none" w="med" len="med"/>
          </a:ln>
        </p:spPr>
      </p:sp>
      <p:sp>
        <p:nvSpPr>
          <p:cNvPr id="43014" name="Line 6"/>
          <p:cNvSpPr/>
          <p:nvPr/>
        </p:nvSpPr>
        <p:spPr>
          <a:xfrm>
            <a:off x="0" y="5562600"/>
            <a:ext cx="9144000" cy="0"/>
          </a:xfrm>
          <a:prstGeom prst="line">
            <a:avLst/>
          </a:prstGeom>
          <a:ln w="9525" cap="flat" cmpd="sng">
            <a:solidFill>
              <a:schemeClr val="tx1"/>
            </a:solidFill>
            <a:prstDash val="solid"/>
            <a:headEnd type="none" w="med" len="med"/>
            <a:tailEnd type="none" w="med" len="med"/>
          </a:ln>
        </p:spPr>
      </p:sp>
      <p:sp>
        <p:nvSpPr>
          <p:cNvPr id="43015" name="Line 7"/>
          <p:cNvSpPr/>
          <p:nvPr/>
        </p:nvSpPr>
        <p:spPr>
          <a:xfrm>
            <a:off x="0" y="1066800"/>
            <a:ext cx="9144000" cy="0"/>
          </a:xfrm>
          <a:prstGeom prst="line">
            <a:avLst/>
          </a:prstGeom>
          <a:ln w="9525" cap="flat" cmpd="sng">
            <a:solidFill>
              <a:schemeClr val="tx1"/>
            </a:solidFill>
            <a:prstDash val="solid"/>
            <a:headEnd type="none" w="med" len="med"/>
            <a:tailEnd type="none" w="med" len="med"/>
          </a:ln>
        </p:spPr>
      </p:sp>
      <p:sp>
        <p:nvSpPr>
          <p:cNvPr id="43016" name="Text Box 8"/>
          <p:cNvSpPr txBox="1"/>
          <p:nvPr/>
        </p:nvSpPr>
        <p:spPr>
          <a:xfrm>
            <a:off x="2971800" y="2362200"/>
            <a:ext cx="4572000" cy="1189038"/>
          </a:xfrm>
          <a:prstGeom prst="rect">
            <a:avLst/>
          </a:prstGeom>
          <a:noFill/>
          <a:ln w="9525">
            <a:noFill/>
          </a:ln>
        </p:spPr>
        <p:txBody>
          <a:bodyPr>
            <a:spAutoFit/>
          </a:bodyPr>
          <a:p>
            <a:pPr>
              <a:spcBef>
                <a:spcPct val="50000"/>
              </a:spcBef>
            </a:pPr>
            <a:r>
              <a:rPr lang="zh-CN" altLang="en-US" sz="7200" dirty="0">
                <a:solidFill>
                  <a:srgbClr val="FF0000"/>
                </a:solidFill>
                <a:latin typeface="华文行楷" pitchFamily="2" charset="-122"/>
              </a:rPr>
              <a:t>再      见</a:t>
            </a:r>
            <a:endParaRPr lang="zh-CN" altLang="en-US" sz="7200" dirty="0">
              <a:solidFill>
                <a:srgbClr val="FF0000"/>
              </a:solidFill>
              <a:latin typeface="华文行楷"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Text Box 2"/>
          <p:cNvSpPr txBox="1"/>
          <p:nvPr/>
        </p:nvSpPr>
        <p:spPr>
          <a:xfrm>
            <a:off x="905510" y="1244600"/>
            <a:ext cx="7703185" cy="4030980"/>
          </a:xfrm>
          <a:prstGeom prst="rect">
            <a:avLst/>
          </a:prstGeom>
          <a:noFill/>
          <a:ln w="9525">
            <a:noFill/>
          </a:ln>
        </p:spPr>
        <p:txBody>
          <a:bodyPr wrap="square">
            <a:spAutoFit/>
          </a:bodyPr>
          <a:p>
            <a:r>
              <a:rPr lang="en-US" altLang="zh-CN" sz="3200" b="1" dirty="0">
                <a:latin typeface="黑体" panose="02010609060101010101" pitchFamily="2" charset="-122"/>
                <a:ea typeface="黑体" panose="02010609060101010101" pitchFamily="2" charset="-122"/>
                <a:cs typeface="黑体" panose="02010609060101010101" pitchFamily="2" charset="-122"/>
              </a:rPr>
              <a:t>    </a:t>
            </a:r>
            <a:r>
              <a:rPr lang="en-US" altLang="zh-CN" sz="3200" b="1" dirty="0">
                <a:solidFill>
                  <a:srgbClr val="0033CC"/>
                </a:solidFill>
                <a:latin typeface="黑体" panose="02010609060101010101" pitchFamily="2" charset="-122"/>
                <a:ea typeface="黑体" panose="02010609060101010101" pitchFamily="2" charset="-122"/>
                <a:cs typeface="黑体" panose="02010609060101010101" pitchFamily="2" charset="-122"/>
              </a:rPr>
              <a:t> </a:t>
            </a:r>
            <a:r>
              <a:rPr lang="zh-CN" altLang="en-US" sz="3200" b="1" dirty="0">
                <a:solidFill>
                  <a:srgbClr val="0033CC"/>
                </a:solidFill>
                <a:latin typeface="黑体" panose="02010609060101010101" pitchFamily="2" charset="-122"/>
                <a:ea typeface="黑体" panose="02010609060101010101" pitchFamily="2" charset="-122"/>
                <a:cs typeface="黑体" panose="02010609060101010101" pitchFamily="2" charset="-122"/>
              </a:rPr>
              <a:t>望舒是他给自己起的笔名</a:t>
            </a:r>
            <a:r>
              <a:rPr lang="en-US" altLang="zh-CN" sz="3200" b="1" dirty="0">
                <a:solidFill>
                  <a:srgbClr val="0033CC"/>
                </a:solidFill>
                <a:latin typeface="黑体" panose="02010609060101010101" pitchFamily="2" charset="-122"/>
                <a:ea typeface="黑体" panose="02010609060101010101" pitchFamily="2" charset="-122"/>
                <a:cs typeface="黑体" panose="02010609060101010101" pitchFamily="2" charset="-122"/>
              </a:rPr>
              <a:t>,</a:t>
            </a:r>
            <a:r>
              <a:rPr lang="zh-CN" altLang="en-US" sz="3200" b="1" dirty="0">
                <a:solidFill>
                  <a:srgbClr val="0033CC"/>
                </a:solidFill>
                <a:latin typeface="黑体" panose="02010609060101010101" pitchFamily="2" charset="-122"/>
                <a:ea typeface="黑体" panose="02010609060101010101" pitchFamily="2" charset="-122"/>
                <a:cs typeface="黑体" panose="02010609060101010101" pitchFamily="2" charset="-122"/>
              </a:rPr>
              <a:t>出自屈原</a:t>
            </a:r>
            <a:r>
              <a:rPr lang="en-US" altLang="zh-CN" sz="3200" b="1" dirty="0">
                <a:solidFill>
                  <a:srgbClr val="0033CC"/>
                </a:solidFill>
                <a:latin typeface="黑体" panose="02010609060101010101" pitchFamily="2" charset="-122"/>
                <a:ea typeface="黑体" panose="02010609060101010101" pitchFamily="2" charset="-122"/>
                <a:cs typeface="黑体" panose="02010609060101010101" pitchFamily="2" charset="-122"/>
              </a:rPr>
              <a:t>《</a:t>
            </a:r>
            <a:r>
              <a:rPr lang="zh-CN" altLang="en-US" sz="3200" b="1" dirty="0">
                <a:solidFill>
                  <a:srgbClr val="0033CC"/>
                </a:solidFill>
                <a:latin typeface="黑体" panose="02010609060101010101" pitchFamily="2" charset="-122"/>
                <a:ea typeface="黑体" panose="02010609060101010101" pitchFamily="2" charset="-122"/>
                <a:cs typeface="黑体" panose="02010609060101010101" pitchFamily="2" charset="-122"/>
              </a:rPr>
              <a:t>离骚</a:t>
            </a:r>
            <a:r>
              <a:rPr lang="en-US" altLang="zh-CN" sz="3200" b="1" dirty="0">
                <a:solidFill>
                  <a:srgbClr val="0033CC"/>
                </a:solidFill>
                <a:latin typeface="黑体" panose="02010609060101010101" pitchFamily="2" charset="-122"/>
                <a:ea typeface="黑体" panose="02010609060101010101" pitchFamily="2" charset="-122"/>
                <a:cs typeface="黑体" panose="02010609060101010101" pitchFamily="2" charset="-122"/>
              </a:rPr>
              <a:t>》“</a:t>
            </a:r>
            <a:r>
              <a:rPr lang="zh-CN" altLang="en-US" sz="3200" b="1" dirty="0">
                <a:solidFill>
                  <a:srgbClr val="0033CC"/>
                </a:solidFill>
                <a:latin typeface="黑体" panose="02010609060101010101" pitchFamily="2" charset="-122"/>
                <a:ea typeface="黑体" panose="02010609060101010101" pitchFamily="2" charset="-122"/>
                <a:cs typeface="黑体" panose="02010609060101010101" pitchFamily="2" charset="-122"/>
              </a:rPr>
              <a:t>前</a:t>
            </a:r>
            <a:r>
              <a:rPr lang="zh-CN" altLang="en-US" sz="3200" b="1" dirty="0">
                <a:solidFill>
                  <a:srgbClr val="C00000"/>
                </a:solidFill>
                <a:latin typeface="黑体" panose="02010609060101010101" pitchFamily="2" charset="-122"/>
                <a:ea typeface="黑体" panose="02010609060101010101" pitchFamily="2" charset="-122"/>
                <a:cs typeface="黑体" panose="02010609060101010101" pitchFamily="2" charset="-122"/>
              </a:rPr>
              <a:t>望舒</a:t>
            </a:r>
            <a:r>
              <a:rPr lang="zh-CN" altLang="en-US" sz="3200" b="1" dirty="0">
                <a:solidFill>
                  <a:srgbClr val="0033CC"/>
                </a:solidFill>
                <a:latin typeface="黑体" panose="02010609060101010101" pitchFamily="2" charset="-122"/>
                <a:ea typeface="黑体" panose="02010609060101010101" pitchFamily="2" charset="-122"/>
                <a:cs typeface="黑体" panose="02010609060101010101" pitchFamily="2" charset="-122"/>
              </a:rPr>
              <a:t>使先驱兮</a:t>
            </a:r>
            <a:r>
              <a:rPr lang="en-US" altLang="zh-CN" sz="3200" b="1" dirty="0">
                <a:solidFill>
                  <a:srgbClr val="0033CC"/>
                </a:solidFill>
                <a:latin typeface="黑体" panose="02010609060101010101" pitchFamily="2" charset="-122"/>
                <a:ea typeface="黑体" panose="02010609060101010101" pitchFamily="2" charset="-122"/>
                <a:cs typeface="黑体" panose="02010609060101010101" pitchFamily="2" charset="-122"/>
              </a:rPr>
              <a:t>,</a:t>
            </a:r>
            <a:r>
              <a:rPr lang="zh-CN" altLang="en-US" sz="3200" b="1" dirty="0">
                <a:solidFill>
                  <a:srgbClr val="0033CC"/>
                </a:solidFill>
                <a:latin typeface="黑体" panose="02010609060101010101" pitchFamily="2" charset="-122"/>
                <a:ea typeface="黑体" panose="02010609060101010101" pitchFamily="2" charset="-122"/>
                <a:cs typeface="黑体" panose="02010609060101010101" pitchFamily="2" charset="-122"/>
              </a:rPr>
              <a:t>后</a:t>
            </a:r>
            <a:r>
              <a:rPr lang="zh-CN" altLang="en-US" sz="3200" b="1" dirty="0">
                <a:solidFill>
                  <a:srgbClr val="C00000"/>
                </a:solidFill>
                <a:latin typeface="黑体" panose="02010609060101010101" pitchFamily="2" charset="-122"/>
                <a:ea typeface="黑体" panose="02010609060101010101" pitchFamily="2" charset="-122"/>
                <a:cs typeface="黑体" panose="02010609060101010101" pitchFamily="2" charset="-122"/>
              </a:rPr>
              <a:t>飞廉</a:t>
            </a:r>
            <a:r>
              <a:rPr lang="zh-CN" altLang="en-US" sz="3200" b="1" dirty="0">
                <a:solidFill>
                  <a:srgbClr val="0033CC"/>
                </a:solidFill>
                <a:latin typeface="黑体" panose="02010609060101010101" pitchFamily="2" charset="-122"/>
                <a:ea typeface="黑体" panose="02010609060101010101" pitchFamily="2" charset="-122"/>
                <a:cs typeface="黑体" panose="02010609060101010101" pitchFamily="2" charset="-122"/>
              </a:rPr>
              <a:t>使奔属 </a:t>
            </a:r>
            <a:r>
              <a:rPr lang="en-US" altLang="zh-CN" sz="3200" b="1" dirty="0">
                <a:solidFill>
                  <a:srgbClr val="0033CC"/>
                </a:solidFill>
                <a:latin typeface="黑体" panose="02010609060101010101" pitchFamily="2" charset="-122"/>
                <a:ea typeface="黑体" panose="02010609060101010101" pitchFamily="2" charset="-122"/>
                <a:cs typeface="黑体" panose="02010609060101010101" pitchFamily="2" charset="-122"/>
              </a:rPr>
              <a:t>”</a:t>
            </a:r>
            <a:r>
              <a:rPr lang="zh-CN" altLang="en-US" sz="3200" b="1" dirty="0">
                <a:solidFill>
                  <a:srgbClr val="0033CC"/>
                </a:solidFill>
                <a:latin typeface="黑体" panose="02010609060101010101" pitchFamily="2" charset="-122"/>
                <a:ea typeface="黑体" panose="02010609060101010101" pitchFamily="2" charset="-122"/>
                <a:cs typeface="黑体" panose="02010609060101010101" pitchFamily="2" charset="-122"/>
              </a:rPr>
              <a:t>。望舒是神话传说中替月亮驾车的天神，纯洁而温柔，多情又潇洒。</a:t>
            </a:r>
            <a:r>
              <a:rPr lang="zh-CN" altLang="en-US" sz="3200" b="1" dirty="0">
                <a:solidFill>
                  <a:srgbClr val="A004FA"/>
                </a:solidFill>
                <a:latin typeface="黑体" panose="02010609060101010101" pitchFamily="2" charset="-122"/>
                <a:ea typeface="黑体" panose="02010609060101010101" pitchFamily="2" charset="-122"/>
                <a:cs typeface="黑体" panose="02010609060101010101" pitchFamily="2" charset="-122"/>
              </a:rPr>
              <a:t>戴望舒出生于</a:t>
            </a:r>
            <a:r>
              <a:rPr lang="en-US" altLang="zh-CN" sz="3200" b="1" dirty="0">
                <a:solidFill>
                  <a:srgbClr val="A004FA"/>
                </a:solidFill>
                <a:latin typeface="黑体" panose="02010609060101010101" pitchFamily="2" charset="-122"/>
                <a:ea typeface="黑体" panose="02010609060101010101" pitchFamily="2" charset="-122"/>
                <a:cs typeface="黑体" panose="02010609060101010101" pitchFamily="2" charset="-122"/>
              </a:rPr>
              <a:t>3</a:t>
            </a:r>
            <a:r>
              <a:rPr lang="zh-CN" altLang="en-US" sz="3200" b="1" dirty="0">
                <a:solidFill>
                  <a:srgbClr val="A004FA"/>
                </a:solidFill>
                <a:latin typeface="黑体" panose="02010609060101010101" pitchFamily="2" charset="-122"/>
                <a:ea typeface="黑体" panose="02010609060101010101" pitchFamily="2" charset="-122"/>
                <a:cs typeface="黑体" panose="02010609060101010101" pitchFamily="2" charset="-122"/>
              </a:rPr>
              <a:t>月</a:t>
            </a:r>
            <a:r>
              <a:rPr lang="en-US" altLang="zh-CN" sz="3200" b="1" dirty="0">
                <a:solidFill>
                  <a:srgbClr val="A004FA"/>
                </a:solidFill>
                <a:latin typeface="黑体" panose="02010609060101010101" pitchFamily="2" charset="-122"/>
                <a:ea typeface="黑体" panose="02010609060101010101" pitchFamily="2" charset="-122"/>
                <a:cs typeface="黑体" panose="02010609060101010101" pitchFamily="2" charset="-122"/>
              </a:rPr>
              <a:t>5</a:t>
            </a:r>
            <a:r>
              <a:rPr lang="zh-CN" altLang="en-US" sz="3200" b="1" dirty="0">
                <a:solidFill>
                  <a:srgbClr val="A004FA"/>
                </a:solidFill>
                <a:latin typeface="黑体" panose="02010609060101010101" pitchFamily="2" charset="-122"/>
                <a:ea typeface="黑体" panose="02010609060101010101" pitchFamily="2" charset="-122"/>
                <a:cs typeface="黑体" panose="02010609060101010101" pitchFamily="2" charset="-122"/>
              </a:rPr>
              <a:t>日</a:t>
            </a:r>
            <a:r>
              <a:rPr lang="en-US" altLang="zh-CN" sz="3200" b="1" dirty="0">
                <a:solidFill>
                  <a:srgbClr val="A004FA"/>
                </a:solidFill>
                <a:latin typeface="黑体" panose="02010609060101010101" pitchFamily="2" charset="-122"/>
                <a:ea typeface="黑体" panose="02010609060101010101" pitchFamily="2" charset="-122"/>
                <a:cs typeface="黑体" panose="02010609060101010101" pitchFamily="2" charset="-122"/>
              </a:rPr>
              <a:t>,</a:t>
            </a:r>
            <a:r>
              <a:rPr lang="zh-CN" altLang="en-US" sz="3200" b="1" dirty="0">
                <a:solidFill>
                  <a:srgbClr val="A004FA"/>
                </a:solidFill>
                <a:latin typeface="黑体" panose="02010609060101010101" pitchFamily="2" charset="-122"/>
                <a:ea typeface="黑体" panose="02010609060101010101" pitchFamily="2" charset="-122"/>
                <a:cs typeface="黑体" panose="02010609060101010101" pitchFamily="2" charset="-122"/>
              </a:rPr>
              <a:t>照西方星象学的说法</a:t>
            </a:r>
            <a:r>
              <a:rPr lang="en-US" altLang="zh-CN" sz="3200" b="1" dirty="0">
                <a:solidFill>
                  <a:srgbClr val="A004FA"/>
                </a:solidFill>
                <a:latin typeface="黑体" panose="02010609060101010101" pitchFamily="2" charset="-122"/>
                <a:ea typeface="黑体" panose="02010609060101010101" pitchFamily="2" charset="-122"/>
                <a:cs typeface="黑体" panose="02010609060101010101" pitchFamily="2" charset="-122"/>
              </a:rPr>
              <a:t>,</a:t>
            </a:r>
            <a:r>
              <a:rPr lang="zh-CN" altLang="en-US" sz="3200" b="1" dirty="0">
                <a:solidFill>
                  <a:srgbClr val="A004FA"/>
                </a:solidFill>
                <a:latin typeface="黑体" panose="02010609060101010101" pitchFamily="2" charset="-122"/>
                <a:ea typeface="黑体" panose="02010609060101010101" pitchFamily="2" charset="-122"/>
                <a:cs typeface="黑体" panose="02010609060101010101" pitchFamily="2" charset="-122"/>
              </a:rPr>
              <a:t>属于双鱼座</a:t>
            </a:r>
            <a:r>
              <a:rPr lang="en-US" altLang="zh-CN" sz="3200" b="1" dirty="0">
                <a:solidFill>
                  <a:srgbClr val="A004FA"/>
                </a:solidFill>
                <a:latin typeface="黑体" panose="02010609060101010101" pitchFamily="2" charset="-122"/>
                <a:ea typeface="黑体" panose="02010609060101010101" pitchFamily="2" charset="-122"/>
                <a:cs typeface="黑体" panose="02010609060101010101" pitchFamily="2" charset="-122"/>
              </a:rPr>
              <a:t>.</a:t>
            </a:r>
            <a:r>
              <a:rPr lang="zh-CN" altLang="en-US" sz="3200" b="1" dirty="0">
                <a:solidFill>
                  <a:srgbClr val="A004FA"/>
                </a:solidFill>
                <a:latin typeface="黑体" panose="02010609060101010101" pitchFamily="2" charset="-122"/>
                <a:ea typeface="黑体" panose="02010609060101010101" pitchFamily="2" charset="-122"/>
                <a:cs typeface="黑体" panose="02010609060101010101" pitchFamily="2" charset="-122"/>
              </a:rPr>
              <a:t>双鱼座的人浪漫柔情</a:t>
            </a:r>
            <a:r>
              <a:rPr lang="en-US" altLang="zh-CN" sz="3200" b="1" dirty="0">
                <a:solidFill>
                  <a:srgbClr val="A004FA"/>
                </a:solidFill>
                <a:latin typeface="黑体" panose="02010609060101010101" pitchFamily="2" charset="-122"/>
                <a:ea typeface="黑体" panose="02010609060101010101" pitchFamily="2" charset="-122"/>
                <a:cs typeface="黑体" panose="02010609060101010101" pitchFamily="2" charset="-122"/>
              </a:rPr>
              <a:t>,</a:t>
            </a:r>
            <a:r>
              <a:rPr lang="zh-CN" altLang="en-US" sz="3200" b="1" dirty="0">
                <a:solidFill>
                  <a:srgbClr val="A004FA"/>
                </a:solidFill>
                <a:latin typeface="黑体" panose="02010609060101010101" pitchFamily="2" charset="-122"/>
                <a:ea typeface="黑体" panose="02010609060101010101" pitchFamily="2" charset="-122"/>
                <a:cs typeface="黑体" panose="02010609060101010101" pitchFamily="2" charset="-122"/>
              </a:rPr>
              <a:t>以爱情为生命的养分</a:t>
            </a:r>
            <a:r>
              <a:rPr lang="en-US" altLang="zh-CN" sz="3200" b="1" dirty="0">
                <a:solidFill>
                  <a:srgbClr val="A004FA"/>
                </a:solidFill>
                <a:latin typeface="黑体" panose="02010609060101010101" pitchFamily="2" charset="-122"/>
                <a:ea typeface="黑体" panose="02010609060101010101" pitchFamily="2" charset="-122"/>
                <a:cs typeface="黑体" panose="02010609060101010101" pitchFamily="2" charset="-122"/>
              </a:rPr>
              <a:t>,</a:t>
            </a:r>
            <a:r>
              <a:rPr lang="zh-CN" altLang="en-US" sz="3200" b="1" dirty="0">
                <a:solidFill>
                  <a:srgbClr val="A004FA"/>
                </a:solidFill>
                <a:latin typeface="黑体" panose="02010609060101010101" pitchFamily="2" charset="-122"/>
                <a:ea typeface="黑体" panose="02010609060101010101" pitchFamily="2" charset="-122"/>
                <a:cs typeface="黑体" panose="02010609060101010101" pitchFamily="2" charset="-122"/>
              </a:rPr>
              <a:t>意志薄弱</a:t>
            </a:r>
            <a:r>
              <a:rPr lang="en-US" altLang="zh-CN" sz="3200" b="1" dirty="0">
                <a:solidFill>
                  <a:srgbClr val="A004FA"/>
                </a:solidFill>
                <a:latin typeface="黑体" panose="02010609060101010101" pitchFamily="2" charset="-122"/>
                <a:ea typeface="黑体" panose="02010609060101010101" pitchFamily="2" charset="-122"/>
                <a:cs typeface="黑体" panose="02010609060101010101" pitchFamily="2" charset="-122"/>
              </a:rPr>
              <a:t>,</a:t>
            </a:r>
            <a:r>
              <a:rPr lang="zh-CN" altLang="en-US" sz="3200" b="1" dirty="0">
                <a:solidFill>
                  <a:srgbClr val="A004FA"/>
                </a:solidFill>
                <a:latin typeface="黑体" panose="02010609060101010101" pitchFamily="2" charset="-122"/>
                <a:ea typeface="黑体" panose="02010609060101010101" pitchFamily="2" charset="-122"/>
                <a:cs typeface="黑体" panose="02010609060101010101" pitchFamily="2" charset="-122"/>
              </a:rPr>
              <a:t>喜好幻想</a:t>
            </a:r>
            <a:r>
              <a:rPr lang="en-US" altLang="zh-CN" sz="3200" b="1" dirty="0">
                <a:solidFill>
                  <a:srgbClr val="A004FA"/>
                </a:solidFill>
                <a:latin typeface="黑体" panose="02010609060101010101" pitchFamily="2" charset="-122"/>
                <a:ea typeface="黑体" panose="02010609060101010101" pitchFamily="2" charset="-122"/>
                <a:cs typeface="黑体" panose="02010609060101010101" pitchFamily="2" charset="-122"/>
              </a:rPr>
              <a:t>,</a:t>
            </a:r>
            <a:r>
              <a:rPr lang="zh-CN" altLang="en-US" sz="3200" b="1" dirty="0">
                <a:solidFill>
                  <a:srgbClr val="A004FA"/>
                </a:solidFill>
                <a:latin typeface="黑体" panose="02010609060101010101" pitchFamily="2" charset="-122"/>
                <a:ea typeface="黑体" panose="02010609060101010101" pitchFamily="2" charset="-122"/>
                <a:cs typeface="黑体" panose="02010609060101010101" pitchFamily="2" charset="-122"/>
              </a:rPr>
              <a:t>逃避现实</a:t>
            </a:r>
            <a:r>
              <a:rPr lang="en-US" altLang="zh-CN" sz="3200" b="1" dirty="0">
                <a:solidFill>
                  <a:srgbClr val="A004FA"/>
                </a:solidFill>
                <a:latin typeface="黑体" panose="02010609060101010101" pitchFamily="2" charset="-122"/>
                <a:ea typeface="黑体" panose="02010609060101010101" pitchFamily="2" charset="-122"/>
                <a:cs typeface="黑体" panose="02010609060101010101" pitchFamily="2" charset="-122"/>
              </a:rPr>
              <a:t>,</a:t>
            </a:r>
            <a:r>
              <a:rPr lang="zh-CN" altLang="en-US" sz="3200" b="1" dirty="0">
                <a:solidFill>
                  <a:srgbClr val="A004FA"/>
                </a:solidFill>
                <a:latin typeface="黑体" panose="02010609060101010101" pitchFamily="2" charset="-122"/>
                <a:ea typeface="黑体" panose="02010609060101010101" pitchFamily="2" charset="-122"/>
                <a:cs typeface="黑体" panose="02010609060101010101" pitchFamily="2" charset="-122"/>
              </a:rPr>
              <a:t>优柔寡断。戴望舒就是典型的双鱼座性格。</a:t>
            </a:r>
            <a:r>
              <a:rPr lang="zh-CN" altLang="en-US" sz="3200" b="1" dirty="0">
                <a:solidFill>
                  <a:srgbClr val="6B6BCF"/>
                </a:solidFill>
                <a:latin typeface="黑体" panose="02010609060101010101" pitchFamily="2" charset="-122"/>
                <a:ea typeface="黑体" panose="02010609060101010101" pitchFamily="2" charset="-122"/>
                <a:cs typeface="黑体" panose="02010609060101010101" pitchFamily="2" charset="-122"/>
              </a:rPr>
              <a:t> </a:t>
            </a:r>
            <a:endParaRPr lang="zh-CN" altLang="en-US" sz="3200" b="1" dirty="0">
              <a:solidFill>
                <a:srgbClr val="6B6BCF"/>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2"/>
          <p:cNvGrpSpPr/>
          <p:nvPr/>
        </p:nvGrpSpPr>
        <p:grpSpPr>
          <a:xfrm>
            <a:off x="457200" y="1143000"/>
            <a:ext cx="4786313" cy="641350"/>
            <a:chOff x="295" y="590"/>
            <a:chExt cx="3015" cy="404"/>
          </a:xfrm>
        </p:grpSpPr>
        <p:sp>
          <p:nvSpPr>
            <p:cNvPr id="16394" name="Text Box 3"/>
            <p:cNvSpPr txBox="1"/>
            <p:nvPr/>
          </p:nvSpPr>
          <p:spPr>
            <a:xfrm>
              <a:off x="521" y="590"/>
              <a:ext cx="2789" cy="404"/>
            </a:xfrm>
            <a:prstGeom prst="rect">
              <a:avLst/>
            </a:prstGeom>
            <a:noFill/>
            <a:ln w="9525">
              <a:noFill/>
            </a:ln>
          </p:spPr>
          <p:txBody>
            <a:bodyPr wrap="none">
              <a:spAutoFit/>
            </a:bodyPr>
            <a:p>
              <a:r>
                <a:rPr lang="zh-CN" altLang="en-US" sz="3600" b="1" dirty="0">
                  <a:solidFill>
                    <a:srgbClr val="0033CC"/>
                  </a:solidFill>
                  <a:latin typeface="Times New Roman" panose="02020603050405020304" pitchFamily="18" charset="0"/>
                  <a:ea typeface="黑体" panose="02010609060101010101" pitchFamily="2" charset="-122"/>
                </a:rPr>
                <a:t>感知诗歌的</a:t>
              </a:r>
              <a:r>
                <a:rPr lang="zh-CN" altLang="en-US" sz="3600" b="1" dirty="0">
                  <a:solidFill>
                    <a:srgbClr val="A004FA"/>
                  </a:solidFill>
                  <a:latin typeface="Times New Roman" panose="02020603050405020304" pitchFamily="18" charset="0"/>
                  <a:ea typeface="黑体" panose="02010609060101010101" pitchFamily="2" charset="-122"/>
                  <a:hlinkClick r:id="" action="ppaction://hlinkshowjump?jump=nextslide"/>
                </a:rPr>
                <a:t>情感基调</a:t>
              </a:r>
              <a:r>
                <a:rPr lang="zh-CN" altLang="en-US" sz="3600" b="1" dirty="0">
                  <a:latin typeface="Times New Roman" panose="02020603050405020304" pitchFamily="18" charset="0"/>
                  <a:ea typeface="楷体_GB2312" pitchFamily="49" charset="-122"/>
                  <a:hlinkClick r:id="" action="ppaction://hlinkshowjump?jump=nextslide"/>
                </a:rPr>
                <a:t> </a:t>
              </a:r>
              <a:endParaRPr lang="zh-CN" altLang="en-US" sz="3600" b="1" dirty="0">
                <a:latin typeface="Times New Roman" panose="02020603050405020304" pitchFamily="18" charset="0"/>
                <a:ea typeface="楷体_GB2312" pitchFamily="49" charset="-122"/>
              </a:endParaRPr>
            </a:p>
          </p:txBody>
        </p:sp>
        <p:pic>
          <p:nvPicPr>
            <p:cNvPr id="16395" name="Picture 4" descr="BD14578_"/>
            <p:cNvPicPr>
              <a:picLocks noChangeAspect="1"/>
            </p:cNvPicPr>
            <p:nvPr/>
          </p:nvPicPr>
          <p:blipFill>
            <a:blip r:embed="rId1"/>
            <a:stretch>
              <a:fillRect/>
            </a:stretch>
          </p:blipFill>
          <p:spPr>
            <a:xfrm>
              <a:off x="295" y="663"/>
              <a:ext cx="240" cy="240"/>
            </a:xfrm>
            <a:prstGeom prst="rect">
              <a:avLst/>
            </a:prstGeom>
            <a:noFill/>
            <a:ln w="9525">
              <a:noFill/>
            </a:ln>
          </p:spPr>
        </p:pic>
      </p:grpSp>
      <p:grpSp>
        <p:nvGrpSpPr>
          <p:cNvPr id="3" name="Group 5"/>
          <p:cNvGrpSpPr/>
          <p:nvPr/>
        </p:nvGrpSpPr>
        <p:grpSpPr>
          <a:xfrm>
            <a:off x="468313" y="2886075"/>
            <a:ext cx="4679950" cy="641350"/>
            <a:chOff x="295" y="1406"/>
            <a:chExt cx="2729" cy="404"/>
          </a:xfrm>
        </p:grpSpPr>
        <p:sp>
          <p:nvSpPr>
            <p:cNvPr id="16392" name="Text Box 6"/>
            <p:cNvSpPr txBox="1"/>
            <p:nvPr/>
          </p:nvSpPr>
          <p:spPr>
            <a:xfrm>
              <a:off x="476" y="1406"/>
              <a:ext cx="2548" cy="404"/>
            </a:xfrm>
            <a:prstGeom prst="rect">
              <a:avLst/>
            </a:prstGeom>
            <a:noFill/>
            <a:ln w="9525">
              <a:noFill/>
            </a:ln>
          </p:spPr>
          <p:txBody>
            <a:bodyPr>
              <a:spAutoFit/>
            </a:bodyPr>
            <a:p>
              <a:r>
                <a:rPr lang="en-US" altLang="zh-CN" sz="2400" dirty="0">
                  <a:solidFill>
                    <a:srgbClr val="0033CC"/>
                  </a:solidFill>
                  <a:latin typeface="Times New Roman" panose="02020603050405020304" pitchFamily="18" charset="0"/>
                </a:rPr>
                <a:t> </a:t>
              </a:r>
              <a:r>
                <a:rPr lang="zh-CN" altLang="en-US" sz="3600" b="1" dirty="0">
                  <a:solidFill>
                    <a:srgbClr val="0033CC"/>
                  </a:solidFill>
                  <a:latin typeface="Times New Roman" panose="02020603050405020304" pitchFamily="18" charset="0"/>
                  <a:ea typeface="黑体" panose="02010609060101010101" pitchFamily="2" charset="-122"/>
                </a:rPr>
                <a:t>理解诗歌中的意象</a:t>
              </a:r>
              <a:r>
                <a:rPr lang="zh-CN" altLang="en-US" sz="3600" b="1" dirty="0">
                  <a:solidFill>
                    <a:srgbClr val="0033CC"/>
                  </a:solidFill>
                  <a:latin typeface="Times New Roman" panose="02020603050405020304" pitchFamily="18" charset="0"/>
                  <a:ea typeface="楷体_GB2312" pitchFamily="49" charset="-122"/>
                </a:rPr>
                <a:t> </a:t>
              </a:r>
              <a:endParaRPr lang="zh-CN" altLang="en-US" sz="3600" b="1" dirty="0">
                <a:solidFill>
                  <a:srgbClr val="0033CC"/>
                </a:solidFill>
                <a:latin typeface="Times New Roman" panose="02020603050405020304" pitchFamily="18" charset="0"/>
                <a:ea typeface="楷体_GB2312" pitchFamily="49" charset="-122"/>
              </a:endParaRPr>
            </a:p>
          </p:txBody>
        </p:sp>
        <p:pic>
          <p:nvPicPr>
            <p:cNvPr id="16393" name="Picture 7" descr="BD14578_"/>
            <p:cNvPicPr>
              <a:picLocks noChangeAspect="1"/>
            </p:cNvPicPr>
            <p:nvPr/>
          </p:nvPicPr>
          <p:blipFill>
            <a:blip r:embed="rId1"/>
            <a:stretch>
              <a:fillRect/>
            </a:stretch>
          </p:blipFill>
          <p:spPr>
            <a:xfrm>
              <a:off x="295" y="1480"/>
              <a:ext cx="240" cy="240"/>
            </a:xfrm>
            <a:prstGeom prst="rect">
              <a:avLst/>
            </a:prstGeom>
            <a:noFill/>
            <a:ln w="9525">
              <a:noFill/>
            </a:ln>
          </p:spPr>
        </p:pic>
      </p:grpSp>
      <p:grpSp>
        <p:nvGrpSpPr>
          <p:cNvPr id="4" name="Group 8"/>
          <p:cNvGrpSpPr/>
          <p:nvPr/>
        </p:nvGrpSpPr>
        <p:grpSpPr>
          <a:xfrm>
            <a:off x="468313" y="4443413"/>
            <a:ext cx="4608512" cy="641350"/>
            <a:chOff x="295" y="2115"/>
            <a:chExt cx="2654" cy="404"/>
          </a:xfrm>
        </p:grpSpPr>
        <p:pic>
          <p:nvPicPr>
            <p:cNvPr id="16390" name="Picture 9" descr="BD14578_"/>
            <p:cNvPicPr>
              <a:picLocks noChangeAspect="1"/>
            </p:cNvPicPr>
            <p:nvPr/>
          </p:nvPicPr>
          <p:blipFill>
            <a:blip r:embed="rId1"/>
            <a:stretch>
              <a:fillRect/>
            </a:stretch>
          </p:blipFill>
          <p:spPr>
            <a:xfrm>
              <a:off x="295" y="2205"/>
              <a:ext cx="240" cy="240"/>
            </a:xfrm>
            <a:prstGeom prst="rect">
              <a:avLst/>
            </a:prstGeom>
            <a:noFill/>
            <a:ln w="9525">
              <a:noFill/>
            </a:ln>
          </p:spPr>
        </p:pic>
        <p:sp>
          <p:nvSpPr>
            <p:cNvPr id="16391" name="Text Box 10"/>
            <p:cNvSpPr txBox="1"/>
            <p:nvPr/>
          </p:nvSpPr>
          <p:spPr>
            <a:xfrm>
              <a:off x="521" y="2115"/>
              <a:ext cx="2428" cy="404"/>
            </a:xfrm>
            <a:prstGeom prst="rect">
              <a:avLst/>
            </a:prstGeom>
            <a:noFill/>
            <a:ln w="9525">
              <a:noFill/>
            </a:ln>
          </p:spPr>
          <p:txBody>
            <a:bodyPr>
              <a:spAutoFit/>
            </a:bodyPr>
            <a:p>
              <a:r>
                <a:rPr lang="zh-CN" altLang="en-US" sz="3600" b="1" dirty="0">
                  <a:solidFill>
                    <a:srgbClr val="0033CC"/>
                  </a:solidFill>
                  <a:latin typeface="Times New Roman" panose="02020603050405020304" pitchFamily="18" charset="0"/>
                  <a:ea typeface="黑体" panose="02010609060101010101" pitchFamily="2" charset="-122"/>
                </a:rPr>
                <a:t>感受诗歌的音乐美</a:t>
              </a:r>
              <a:endParaRPr lang="zh-CN" altLang="en-US" sz="3600" b="1" dirty="0">
                <a:solidFill>
                  <a:srgbClr val="0033CC"/>
                </a:solidFill>
                <a:latin typeface="Times New Roman" panose="02020603050405020304" pitchFamily="18" charset="0"/>
                <a:ea typeface="黑体" panose="02010609060101010101" pitchFamily="2" charset="-122"/>
              </a:endParaRPr>
            </a:p>
          </p:txBody>
        </p:sp>
      </p:grpSp>
      <p:pic>
        <p:nvPicPr>
          <p:cNvPr id="136203" name="Picture 11" descr="图片2"/>
          <p:cNvPicPr>
            <a:picLocks noChangeAspect="1"/>
          </p:cNvPicPr>
          <p:nvPr/>
        </p:nvPicPr>
        <p:blipFill>
          <a:blip r:embed="rId2"/>
          <a:stretch>
            <a:fillRect/>
          </a:stretch>
        </p:blipFill>
        <p:spPr>
          <a:xfrm>
            <a:off x="5148263" y="0"/>
            <a:ext cx="3995737" cy="6858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136203"/>
                                        </p:tgtEl>
                                        <p:attrNameLst>
                                          <p:attrName>style.visibility</p:attrName>
                                        </p:attrNameLst>
                                      </p:cBhvr>
                                      <p:to>
                                        <p:strVal val="visible"/>
                                      </p:to>
                                    </p:set>
                                    <p:animEffect transition="in" filter="barn(inHorizontal)">
                                      <p:cBhvr>
                                        <p:cTn id="7" dur="500"/>
                                        <p:tgtEl>
                                          <p:spTgt spid="136203"/>
                                        </p:tgtEl>
                                      </p:cBhvr>
                                    </p:animEffect>
                                  </p:childTnLst>
                                </p:cTn>
                              </p:par>
                            </p:childTnLst>
                          </p:cTn>
                        </p:par>
                        <p:par>
                          <p:cTn id="8" fill="hold">
                            <p:stCondLst>
                              <p:cond delay="500"/>
                            </p:stCondLst>
                            <p:childTnLst>
                              <p:par>
                                <p:cTn id="9" presetID="3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800" decel="100000"/>
                                        <p:tgtEl>
                                          <p:spTgt spid="2"/>
                                        </p:tgtEl>
                                      </p:cBhvr>
                                    </p:animEffect>
                                    <p:anim calcmode="lin" valueType="num">
                                      <p:cBhvr>
                                        <p:cTn id="12" dur="800" decel="100000" fill="hold"/>
                                        <p:tgtEl>
                                          <p:spTgt spid="2"/>
                                        </p:tgtEl>
                                        <p:attrNameLst>
                                          <p:attrName>style.rotation</p:attrName>
                                        </p:attrNameLst>
                                      </p:cBhvr>
                                      <p:tavLst>
                                        <p:tav tm="0">
                                          <p:val>
                                            <p:fltVal val="-90.000000"/>
                                          </p:val>
                                        </p:tav>
                                        <p:tav tm="100000">
                                          <p:val>
                                            <p:fltVal val="0.000000"/>
                                          </p:val>
                                        </p:tav>
                                      </p:tavLst>
                                    </p:anim>
                                    <p:anim calcmode="lin" valueType="num">
                                      <p:cBhvr>
                                        <p:cTn id="13" dur="800" decel="100000" fill="hold"/>
                                        <p:tgtEl>
                                          <p:spTgt spid="2"/>
                                        </p:tgtEl>
                                        <p:attrNameLst>
                                          <p:attrName>ppt_x</p:attrName>
                                        </p:attrNameLst>
                                      </p:cBhvr>
                                      <p:tavLst>
                                        <p:tav tm="0">
                                          <p:val>
                                            <p:strVal val="#ppt_x+0.4"/>
                                          </p:val>
                                        </p:tav>
                                        <p:tav tm="100000">
                                          <p:val>
                                            <p:strVal val="#ppt_x-0.05"/>
                                          </p:val>
                                        </p:tav>
                                      </p:tavLst>
                                    </p:anim>
                                    <p:anim calcmode="lin" valueType="num">
                                      <p:cBhvr>
                                        <p:cTn id="14" dur="800" decel="100000" fill="hold"/>
                                        <p:tgtEl>
                                          <p:spTgt spid="2"/>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strVal val="#ppt_w+.3"/>
                                          </p:val>
                                        </p:tav>
                                        <p:tav tm="100000">
                                          <p:val>
                                            <p:strVal val="#ppt_w"/>
                                          </p:val>
                                        </p:tav>
                                      </p:tavLst>
                                    </p:anim>
                                    <p:anim calcmode="lin" valueType="num">
                                      <p:cBhvr>
                                        <p:cTn id="22" dur="1000" fill="hold"/>
                                        <p:tgtEl>
                                          <p:spTgt spid="3"/>
                                        </p:tgtEl>
                                        <p:attrNameLst>
                                          <p:attrName>ppt_h</p:attrName>
                                        </p:attrNameLst>
                                      </p:cBhvr>
                                      <p:tavLst>
                                        <p:tav tm="0">
                                          <p:val>
                                            <p:strVal val="#ppt_h"/>
                                          </p:val>
                                        </p:tav>
                                        <p:tav tm="100000">
                                          <p:val>
                                            <p:strVal val="#ppt_h"/>
                                          </p:val>
                                        </p:tav>
                                      </p:tavLst>
                                    </p:anim>
                                    <p:animEffect transition="in" filter="fade">
                                      <p:cBhvr>
                                        <p:cTn id="23" dur="10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000000"/>
                                          </p:val>
                                        </p:tav>
                                        <p:tav tm="100000">
                                          <p:val>
                                            <p:strVal val="#ppt_w"/>
                                          </p:val>
                                        </p:tav>
                                      </p:tavLst>
                                    </p:anim>
                                    <p:anim calcmode="lin" valueType="num">
                                      <p:cBhvr>
                                        <p:cTn id="29" dur="500" fill="hold"/>
                                        <p:tgtEl>
                                          <p:spTgt spid="4"/>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雨巷朗诵">
            <a:hlinkClick r:id="" action="ppaction://media"/>
          </p:cNvPr>
          <p:cNvPicPr/>
          <p:nvPr>
            <a:videoFile r:link="rId1"/>
            <p:extLst>
              <p:ext uri="{DAA4B4D4-6D71-4841-9C94-3DE7FCFB9230}">
                <p14:media xmlns:p14="http://schemas.microsoft.com/office/powerpoint/2010/main" r:link="rId2"/>
              </p:ext>
            </p:extLst>
          </p:nvPr>
        </p:nvPicPr>
        <p:blipFill>
          <a:blip r:embed="rId3"/>
          <a:stretch>
            <a:fillRect/>
          </a:stretch>
        </p:blipFill>
        <p:spPr>
          <a:xfrm>
            <a:off x="0" y="857250"/>
            <a:ext cx="9144000" cy="514350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2"/>
          <p:cNvSpPr>
            <a:spLocks noGrp="1" noChangeArrowheads="1"/>
          </p:cNvSpPr>
          <p:nvPr>
            <p:ph type="title"/>
          </p:nvPr>
        </p:nvSpPr>
        <p:spPr>
          <a:xfrm>
            <a:off x="774065" y="391160"/>
            <a:ext cx="3657600" cy="685800"/>
          </a:xfrm>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dirty="0" smtClean="0">
                <a:ln>
                  <a:noFill/>
                </a:ln>
                <a:solidFill>
                  <a:srgbClr val="0033CC"/>
                </a:solidFill>
                <a:effectLst/>
                <a:uLnTx/>
                <a:uFillTx/>
                <a:latin typeface="+mj-lt"/>
                <a:ea typeface="黑体" panose="02010609060101010101" pitchFamily="2" charset="-122"/>
                <a:cs typeface="+mj-cs"/>
              </a:rPr>
              <a:t>意象    情感</a:t>
            </a:r>
            <a:endParaRPr kumimoji="0" lang="zh-CN" altLang="en-US" sz="3200" b="1" i="0" u="none" strike="noStrike" kern="0" cap="none" spc="0" normalizeH="0" baseline="0" noProof="0" dirty="0" smtClean="0">
              <a:ln>
                <a:noFill/>
              </a:ln>
              <a:solidFill>
                <a:srgbClr val="0033CC"/>
              </a:solidFill>
              <a:effectLst/>
              <a:uLnTx/>
              <a:uFillTx/>
              <a:latin typeface="+mj-lt"/>
              <a:ea typeface="黑体" panose="02010609060101010101" pitchFamily="2" charset="-122"/>
              <a:cs typeface="+mj-cs"/>
            </a:endParaRPr>
          </a:p>
        </p:txBody>
      </p:sp>
      <p:sp>
        <p:nvSpPr>
          <p:cNvPr id="48131" name="Rectangle 3"/>
          <p:cNvSpPr/>
          <p:nvPr/>
        </p:nvSpPr>
        <p:spPr>
          <a:xfrm>
            <a:off x="838200" y="2057400"/>
            <a:ext cx="3200400" cy="685800"/>
          </a:xfrm>
          <a:prstGeom prst="rect">
            <a:avLst/>
          </a:prstGeom>
          <a:noFill/>
          <a:ln w="9525">
            <a:noFill/>
          </a:ln>
        </p:spPr>
        <p:txBody>
          <a:bodyPr/>
          <a:p>
            <a:pPr marL="1041400" indent="-1041400" defTabSz="952500">
              <a:spcBef>
                <a:spcPct val="20000"/>
              </a:spcBef>
              <a:tabLst>
                <a:tab pos="952500" algn="l"/>
              </a:tabLst>
            </a:pPr>
            <a:r>
              <a:rPr lang="zh-CN" altLang="en-US" sz="3200" b="1" dirty="0">
                <a:solidFill>
                  <a:srgbClr val="FF0000"/>
                </a:solidFill>
                <a:latin typeface="黑体" panose="02010609060101010101" pitchFamily="2" charset="-122"/>
                <a:ea typeface="黑体" panose="02010609060101010101" pitchFamily="2" charset="-122"/>
              </a:rPr>
              <a:t>明确：</a:t>
            </a:r>
            <a:r>
              <a:rPr lang="zh-CN" altLang="en-US" sz="3200" b="1" dirty="0">
                <a:solidFill>
                  <a:srgbClr val="A004FA"/>
                </a:solidFill>
                <a:latin typeface="黑体" panose="02010609060101010101" pitchFamily="2" charset="-122"/>
                <a:ea typeface="黑体" panose="02010609060101010101" pitchFamily="2" charset="-122"/>
              </a:rPr>
              <a:t>有</a:t>
            </a:r>
            <a:r>
              <a:rPr lang="en-US" altLang="zh-CN" sz="3200" b="1" dirty="0">
                <a:solidFill>
                  <a:srgbClr val="A004FA"/>
                </a:solidFill>
                <a:latin typeface="黑体" panose="02010609060101010101" pitchFamily="2" charset="-122"/>
                <a:ea typeface="黑体" panose="02010609060101010101" pitchFamily="2" charset="-122"/>
              </a:rPr>
              <a:t>6</a:t>
            </a:r>
            <a:r>
              <a:rPr lang="zh-CN" altLang="en-US" sz="3200" b="1" dirty="0">
                <a:solidFill>
                  <a:srgbClr val="A004FA"/>
                </a:solidFill>
                <a:latin typeface="黑体" panose="02010609060101010101" pitchFamily="2" charset="-122"/>
                <a:ea typeface="黑体" panose="02010609060101010101" pitchFamily="2" charset="-122"/>
              </a:rPr>
              <a:t>个</a:t>
            </a:r>
            <a:r>
              <a:rPr lang="zh-CN" altLang="en-US" sz="3200" b="1" dirty="0">
                <a:solidFill>
                  <a:srgbClr val="FFCCCC"/>
                </a:solidFill>
                <a:latin typeface="黑体" panose="02010609060101010101" pitchFamily="2" charset="-122"/>
                <a:ea typeface="黑体" panose="02010609060101010101" pitchFamily="2" charset="-122"/>
              </a:rPr>
              <a:t>   </a:t>
            </a:r>
            <a:endParaRPr lang="zh-CN" altLang="en-US" sz="2000" b="1" dirty="0">
              <a:solidFill>
                <a:srgbClr val="FFCCCC"/>
              </a:solidFill>
              <a:latin typeface="黑体" panose="02010609060101010101" pitchFamily="2" charset="-122"/>
              <a:ea typeface="黑体" panose="02010609060101010101" pitchFamily="2" charset="-122"/>
            </a:endParaRPr>
          </a:p>
        </p:txBody>
      </p:sp>
      <p:sp>
        <p:nvSpPr>
          <p:cNvPr id="48132" name="Rectangle 4"/>
          <p:cNvSpPr/>
          <p:nvPr/>
        </p:nvSpPr>
        <p:spPr>
          <a:xfrm>
            <a:off x="685800" y="1295400"/>
            <a:ext cx="7086600" cy="579438"/>
          </a:xfrm>
          <a:prstGeom prst="rect">
            <a:avLst/>
          </a:prstGeom>
          <a:noFill/>
          <a:ln w="9525">
            <a:noFill/>
          </a:ln>
        </p:spPr>
        <p:txBody>
          <a:bodyPr>
            <a:spAutoFit/>
          </a:bodyPr>
          <a:p>
            <a:r>
              <a:rPr lang="zh-CN" altLang="en-US" sz="3200" b="1" dirty="0">
                <a:solidFill>
                  <a:srgbClr val="FF0000"/>
                </a:solidFill>
                <a:latin typeface="黑体" panose="02010609060101010101" pitchFamily="2" charset="-122"/>
                <a:ea typeface="黑体" panose="02010609060101010101" pitchFamily="2" charset="-122"/>
              </a:rPr>
              <a:t>全文当中有哪些意象？有何作用？</a:t>
            </a:r>
            <a:endParaRPr lang="zh-CN" altLang="en-US" sz="3200" b="1" dirty="0">
              <a:solidFill>
                <a:srgbClr val="FF0000"/>
              </a:solidFill>
              <a:latin typeface="黑体" panose="02010609060101010101" pitchFamily="2" charset="-122"/>
              <a:ea typeface="黑体" panose="02010609060101010101" pitchFamily="2" charset="-122"/>
            </a:endParaRPr>
          </a:p>
        </p:txBody>
      </p:sp>
      <p:grpSp>
        <p:nvGrpSpPr>
          <p:cNvPr id="2" name="Group 5"/>
          <p:cNvGrpSpPr/>
          <p:nvPr/>
        </p:nvGrpSpPr>
        <p:grpSpPr>
          <a:xfrm>
            <a:off x="610185" y="3137825"/>
            <a:ext cx="2111773" cy="1558659"/>
            <a:chOff x="998" y="1366"/>
            <a:chExt cx="387" cy="1144"/>
          </a:xfrm>
        </p:grpSpPr>
        <p:sp>
          <p:nvSpPr>
            <p:cNvPr id="18442" name="Text Box 6"/>
            <p:cNvSpPr txBox="1"/>
            <p:nvPr/>
          </p:nvSpPr>
          <p:spPr>
            <a:xfrm>
              <a:off x="998" y="1366"/>
              <a:ext cx="387" cy="428"/>
            </a:xfrm>
            <a:prstGeom prst="rect">
              <a:avLst/>
            </a:prstGeom>
            <a:noFill/>
            <a:ln w="9525">
              <a:noFill/>
            </a:ln>
          </p:spPr>
          <p:txBody>
            <a:bodyPr>
              <a:spAutoFit/>
            </a:bodyPr>
            <a:p>
              <a:r>
                <a:rPr lang="zh-CN" altLang="en-US" sz="3200" b="1" dirty="0">
                  <a:solidFill>
                    <a:srgbClr val="0000FF"/>
                  </a:solidFill>
                  <a:latin typeface="Times New Roman" panose="02020603050405020304" pitchFamily="18" charset="0"/>
                  <a:ea typeface="黑体" panose="02010609060101010101" pitchFamily="2" charset="-122"/>
                </a:rPr>
                <a:t>意        象</a:t>
              </a:r>
              <a:endParaRPr lang="zh-CN" altLang="en-US" sz="3200" b="1" dirty="0">
                <a:solidFill>
                  <a:srgbClr val="0000FF"/>
                </a:solidFill>
                <a:latin typeface="Times New Roman" panose="02020603050405020304" pitchFamily="18" charset="0"/>
                <a:ea typeface="黑体" panose="02010609060101010101" pitchFamily="2" charset="-122"/>
              </a:endParaRPr>
            </a:p>
          </p:txBody>
        </p:sp>
        <p:sp>
          <p:nvSpPr>
            <p:cNvPr id="18443" name="Text Box 7"/>
            <p:cNvSpPr txBox="1"/>
            <p:nvPr/>
          </p:nvSpPr>
          <p:spPr>
            <a:xfrm>
              <a:off x="998" y="2082"/>
              <a:ext cx="333" cy="428"/>
            </a:xfrm>
            <a:prstGeom prst="rect">
              <a:avLst/>
            </a:prstGeom>
            <a:noFill/>
            <a:ln w="9525">
              <a:noFill/>
            </a:ln>
          </p:spPr>
          <p:txBody>
            <a:bodyPr wrap="none">
              <a:spAutoFit/>
            </a:bodyPr>
            <a:p>
              <a:r>
                <a:rPr lang="zh-CN" altLang="en-US" sz="3200" b="1" dirty="0">
                  <a:solidFill>
                    <a:srgbClr val="0000FF"/>
                  </a:solidFill>
                  <a:latin typeface="Times New Roman" panose="02020603050405020304" pitchFamily="18" charset="0"/>
                  <a:ea typeface="黑体" panose="02010609060101010101" pitchFamily="2" charset="-122"/>
                </a:rPr>
                <a:t>人物形象</a:t>
              </a:r>
              <a:endParaRPr lang="zh-CN" altLang="en-US" sz="3200" b="1" dirty="0">
                <a:solidFill>
                  <a:srgbClr val="0000FF"/>
                </a:solidFill>
                <a:latin typeface="Times New Roman" panose="02020603050405020304" pitchFamily="18" charset="0"/>
                <a:ea typeface="黑体" panose="02010609060101010101" pitchFamily="2" charset="-122"/>
              </a:endParaRPr>
            </a:p>
          </p:txBody>
        </p:sp>
      </p:grpSp>
      <p:grpSp>
        <p:nvGrpSpPr>
          <p:cNvPr id="3" name="Group 8"/>
          <p:cNvGrpSpPr/>
          <p:nvPr/>
        </p:nvGrpSpPr>
        <p:grpSpPr>
          <a:xfrm>
            <a:off x="2901950" y="3064510"/>
            <a:ext cx="5498286" cy="1727120"/>
            <a:chOff x="2016" y="1364"/>
            <a:chExt cx="1935" cy="845"/>
          </a:xfrm>
        </p:grpSpPr>
        <p:sp>
          <p:nvSpPr>
            <p:cNvPr id="18440" name="Text Box 9"/>
            <p:cNvSpPr txBox="1"/>
            <p:nvPr/>
          </p:nvSpPr>
          <p:spPr>
            <a:xfrm>
              <a:off x="2016" y="1364"/>
              <a:ext cx="1935" cy="286"/>
            </a:xfrm>
            <a:prstGeom prst="rect">
              <a:avLst/>
            </a:prstGeom>
            <a:noFill/>
            <a:ln w="9525">
              <a:noFill/>
            </a:ln>
          </p:spPr>
          <p:txBody>
            <a:bodyPr wrap="none">
              <a:spAutoFit/>
            </a:bodyPr>
            <a:p>
              <a:r>
                <a:rPr lang="zh-CN" altLang="en-US" sz="3200" b="1" dirty="0">
                  <a:solidFill>
                    <a:srgbClr val="A004FA"/>
                  </a:solidFill>
                  <a:latin typeface="黑体" panose="02010609060101010101" pitchFamily="2" charset="-122"/>
                  <a:ea typeface="黑体" panose="02010609060101010101" pitchFamily="2" charset="-122"/>
                  <a:cs typeface="黑体" panose="02010609060101010101" pitchFamily="2" charset="-122"/>
                </a:rPr>
                <a:t>油纸伞   雨巷  篱墙   丁香</a:t>
              </a:r>
              <a:endParaRPr lang="zh-CN" altLang="en-US" sz="3200" b="1" dirty="0">
                <a:solidFill>
                  <a:srgbClr val="A004FA"/>
                </a:solidFill>
                <a:latin typeface="黑体" panose="02010609060101010101" pitchFamily="2" charset="-122"/>
                <a:ea typeface="黑体" panose="02010609060101010101" pitchFamily="2" charset="-122"/>
                <a:cs typeface="黑体" panose="02010609060101010101" pitchFamily="2" charset="-122"/>
              </a:endParaRPr>
            </a:p>
          </p:txBody>
        </p:sp>
        <p:sp>
          <p:nvSpPr>
            <p:cNvPr id="18441" name="Text Box 10"/>
            <p:cNvSpPr txBox="1"/>
            <p:nvPr/>
          </p:nvSpPr>
          <p:spPr>
            <a:xfrm>
              <a:off x="2043" y="1923"/>
              <a:ext cx="792" cy="286"/>
            </a:xfrm>
            <a:prstGeom prst="rect">
              <a:avLst/>
            </a:prstGeom>
            <a:noFill/>
            <a:ln w="9525">
              <a:noFill/>
            </a:ln>
          </p:spPr>
          <p:txBody>
            <a:bodyPr>
              <a:spAutoFit/>
            </a:bodyPr>
            <a:p>
              <a:r>
                <a:rPr lang="zh-CN" altLang="en-US" sz="3200" b="1" dirty="0">
                  <a:solidFill>
                    <a:srgbClr val="A004FA"/>
                  </a:solidFill>
                  <a:latin typeface="黑体" panose="02010609060101010101" pitchFamily="2" charset="-122"/>
                  <a:ea typeface="黑体" panose="02010609060101010101" pitchFamily="2" charset="-122"/>
                  <a:cs typeface="黑体" panose="02010609060101010101" pitchFamily="2" charset="-122"/>
                </a:rPr>
                <a:t>我   姑娘</a:t>
              </a:r>
              <a:endParaRPr lang="zh-CN" altLang="en-US" sz="3200" b="1" dirty="0">
                <a:solidFill>
                  <a:srgbClr val="A004FA"/>
                </a:solidFill>
                <a:latin typeface="黑体" panose="02010609060101010101" pitchFamily="2" charset="-122"/>
                <a:ea typeface="黑体" panose="02010609060101010101" pitchFamily="2" charset="-122"/>
                <a:cs typeface="黑体" panose="02010609060101010101" pitchFamily="2" charset="-122"/>
              </a:endParaRPr>
            </a:p>
          </p:txBody>
        </p:sp>
      </p:grpSp>
      <p:sp>
        <p:nvSpPr>
          <p:cNvPr id="18439" name="Text Box 11"/>
          <p:cNvSpPr txBox="1"/>
          <p:nvPr/>
        </p:nvSpPr>
        <p:spPr>
          <a:xfrm>
            <a:off x="609600" y="5257800"/>
            <a:ext cx="6934200" cy="793750"/>
          </a:xfrm>
          <a:prstGeom prst="rect">
            <a:avLst/>
          </a:prstGeom>
          <a:noFill/>
          <a:ln w="9525">
            <a:noFill/>
          </a:ln>
        </p:spPr>
        <p:txBody>
          <a:bodyPr>
            <a:spAutoFit/>
          </a:bodyPr>
          <a:p>
            <a:pPr>
              <a:lnSpc>
                <a:spcPct val="115000"/>
              </a:lnSpc>
              <a:spcBef>
                <a:spcPct val="10000"/>
              </a:spcBef>
            </a:pPr>
            <a:endParaRPr lang="zh-CN" altLang="zh-CN" sz="4000" b="1" dirty="0">
              <a:latin typeface="Arial" panose="020B0604020202020204" pitchFamily="34" charset="0"/>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anim calcmode="lin" valueType="num">
                                      <p:cBhvr additive="base">
                                        <p:cTn id="7" dur="500" fill="hold"/>
                                        <p:tgtEl>
                                          <p:spTgt spid="48132"/>
                                        </p:tgtEl>
                                        <p:attrNameLst>
                                          <p:attrName>ppt_x</p:attrName>
                                        </p:attrNameLst>
                                      </p:cBhvr>
                                      <p:tavLst>
                                        <p:tav tm="0">
                                          <p:val>
                                            <p:strVal val="0-#ppt_w/2"/>
                                          </p:val>
                                        </p:tav>
                                        <p:tav tm="100000">
                                          <p:val>
                                            <p:strVal val="#ppt_x"/>
                                          </p:val>
                                        </p:tav>
                                      </p:tavLst>
                                    </p:anim>
                                    <p:anim calcmode="lin" valueType="num">
                                      <p:cBhvr additive="base">
                                        <p:cTn id="8" dur="500" fill="hold"/>
                                        <p:tgtEl>
                                          <p:spTgt spid="4813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8131"/>
                                        </p:tgtEl>
                                        <p:attrNameLst>
                                          <p:attrName>style.visibility</p:attrName>
                                        </p:attrNameLst>
                                      </p:cBhvr>
                                      <p:to>
                                        <p:strVal val="visible"/>
                                      </p:to>
                                    </p:set>
                                    <p:anim calcmode="lin" valueType="num">
                                      <p:cBhvr additive="base">
                                        <p:cTn id="13" dur="500" fill="hold"/>
                                        <p:tgtEl>
                                          <p:spTgt spid="48131"/>
                                        </p:tgtEl>
                                        <p:attrNameLst>
                                          <p:attrName>ppt_x</p:attrName>
                                        </p:attrNameLst>
                                      </p:cBhvr>
                                      <p:tavLst>
                                        <p:tav tm="0">
                                          <p:val>
                                            <p:strVal val="0-#ppt_w/2"/>
                                          </p:val>
                                        </p:tav>
                                        <p:tav tm="100000">
                                          <p:val>
                                            <p:strVal val="#ppt_x"/>
                                          </p:val>
                                        </p:tav>
                                      </p:tavLst>
                                    </p:anim>
                                    <p:anim calcmode="lin" valueType="num">
                                      <p:cBhvr additive="base">
                                        <p:cTn id="14" dur="500" fill="hold"/>
                                        <p:tgtEl>
                                          <p:spTgt spid="4813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0-#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p:bldP spid="481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9" name="Text Box 3"/>
          <p:cNvSpPr txBox="1"/>
          <p:nvPr/>
        </p:nvSpPr>
        <p:spPr>
          <a:xfrm>
            <a:off x="5029200" y="1295400"/>
            <a:ext cx="3810000" cy="4200525"/>
          </a:xfrm>
          <a:prstGeom prst="rect">
            <a:avLst/>
          </a:prstGeom>
          <a:noFill/>
          <a:ln w="9525">
            <a:noFill/>
          </a:ln>
        </p:spPr>
        <p:txBody>
          <a:bodyPr>
            <a:spAutoFit/>
          </a:bodyPr>
          <a:p>
            <a:pPr>
              <a:lnSpc>
                <a:spcPct val="115000"/>
              </a:lnSpc>
              <a:spcBef>
                <a:spcPct val="10000"/>
              </a:spcBef>
            </a:pPr>
            <a:r>
              <a:rPr lang="en-US" altLang="zh-CN" sz="2400" dirty="0">
                <a:solidFill>
                  <a:schemeClr val="tx2"/>
                </a:solidFill>
                <a:latin typeface="Arial" panose="020B0604020202020204" pitchFamily="34" charset="0"/>
                <a:ea typeface="华文中宋" pitchFamily="2" charset="-122"/>
              </a:rPr>
              <a:t>    </a:t>
            </a:r>
            <a:r>
              <a:rPr lang="zh-CN" altLang="en-US" sz="2400" dirty="0">
                <a:solidFill>
                  <a:schemeClr val="tx2"/>
                </a:solidFill>
                <a:latin typeface="Arial" panose="020B0604020202020204" pitchFamily="34" charset="0"/>
                <a:ea typeface="华文中宋" pitchFamily="2" charset="-122"/>
              </a:rPr>
              <a:t>　</a:t>
            </a:r>
            <a:r>
              <a:rPr lang="zh-CN" altLang="en-US" sz="3600" b="1" dirty="0">
                <a:solidFill>
                  <a:srgbClr val="FF0000"/>
                </a:solidFill>
                <a:latin typeface="黑体" panose="02010609060101010101" pitchFamily="2" charset="-122"/>
                <a:ea typeface="黑体" panose="02010609060101010101" pitchFamily="2" charset="-122"/>
              </a:rPr>
              <a:t>油纸伞</a:t>
            </a:r>
            <a:r>
              <a:rPr lang="zh-CN" altLang="en-US" sz="2800" b="1" dirty="0">
                <a:solidFill>
                  <a:srgbClr val="A004FA"/>
                </a:solidFill>
                <a:latin typeface="黑体" panose="02010609060101010101" pitchFamily="2" charset="-122"/>
                <a:ea typeface="黑体" panose="02010609060101010101" pitchFamily="2" charset="-122"/>
              </a:rPr>
              <a:t>本身就有复古、怀旧、迷蒙的特点。</a:t>
            </a:r>
            <a:endParaRPr lang="zh-CN" altLang="en-US" sz="2800" b="1" dirty="0">
              <a:solidFill>
                <a:srgbClr val="A004FA"/>
              </a:solidFill>
              <a:latin typeface="黑体" panose="02010609060101010101" pitchFamily="2" charset="-122"/>
              <a:ea typeface="黑体" panose="02010609060101010101" pitchFamily="2" charset="-122"/>
            </a:endParaRPr>
          </a:p>
          <a:p>
            <a:pPr>
              <a:lnSpc>
                <a:spcPct val="115000"/>
              </a:lnSpc>
              <a:spcBef>
                <a:spcPct val="10000"/>
              </a:spcBef>
            </a:pPr>
            <a:r>
              <a:rPr lang="zh-CN" altLang="en-US" sz="2800" b="1" dirty="0">
                <a:latin typeface="黑体" panose="02010609060101010101" pitchFamily="2" charset="-122"/>
                <a:ea typeface="黑体" panose="02010609060101010101" pitchFamily="2" charset="-122"/>
              </a:rPr>
              <a:t>    </a:t>
            </a:r>
            <a:r>
              <a:rPr lang="zh-CN" altLang="en-US" sz="2800" b="1" dirty="0">
                <a:solidFill>
                  <a:srgbClr val="0A0FE8"/>
                </a:solidFill>
                <a:latin typeface="黑体" panose="02010609060101010101" pitchFamily="2" charset="-122"/>
                <a:ea typeface="黑体" panose="02010609060101010101" pitchFamily="2" charset="-122"/>
              </a:rPr>
              <a:t>暮春，在寂寥的雨中，一伞风雨凭添了氛围的冷漠、凄清，</a:t>
            </a:r>
            <a:r>
              <a:rPr lang="zh-CN" altLang="en-US" sz="2800" b="1" dirty="0">
                <a:solidFill>
                  <a:srgbClr val="A004FA"/>
                </a:solidFill>
                <a:latin typeface="黑体" panose="02010609060101010101" pitchFamily="2" charset="-122"/>
                <a:ea typeface="黑体" panose="02010609060101010101" pitchFamily="2" charset="-122"/>
              </a:rPr>
              <a:t>抒情主人公黯然消魂的形象跃然纸上。</a:t>
            </a:r>
            <a:endParaRPr lang="zh-CN" altLang="en-US" sz="2800" b="1" dirty="0">
              <a:solidFill>
                <a:srgbClr val="A004FA"/>
              </a:solidFill>
              <a:latin typeface="黑体" panose="02010609060101010101" pitchFamily="2" charset="-122"/>
              <a:ea typeface="黑体" panose="02010609060101010101" pitchFamily="2" charset="-122"/>
            </a:endParaRPr>
          </a:p>
        </p:txBody>
      </p:sp>
      <p:pic>
        <p:nvPicPr>
          <p:cNvPr id="2" name="Picture 4" descr="图片2"/>
          <p:cNvPicPr>
            <a:picLocks noChangeAspect="1"/>
          </p:cNvPicPr>
          <p:nvPr/>
        </p:nvPicPr>
        <p:blipFill>
          <a:blip r:embed="rId1"/>
          <a:stretch>
            <a:fillRect/>
          </a:stretch>
        </p:blipFill>
        <p:spPr>
          <a:xfrm>
            <a:off x="0" y="0"/>
            <a:ext cx="4876800" cy="6858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blinds(horizontal)">
                                      <p:cBhvr>
                                        <p:cTn id="7" dur="5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9394" name="Picture 2" descr="yuxiang2"/>
          <p:cNvPicPr>
            <a:picLocks noChangeAspect="1"/>
          </p:cNvPicPr>
          <p:nvPr/>
        </p:nvPicPr>
        <p:blipFill>
          <a:blip r:embed="rId1"/>
          <a:stretch>
            <a:fillRect/>
          </a:stretch>
        </p:blipFill>
        <p:spPr>
          <a:xfrm>
            <a:off x="5715000" y="304800"/>
            <a:ext cx="3429000" cy="5867400"/>
          </a:xfrm>
          <a:prstGeom prst="rect">
            <a:avLst/>
          </a:prstGeom>
          <a:noFill/>
          <a:ln w="9525">
            <a:noFill/>
          </a:ln>
        </p:spPr>
      </p:pic>
      <p:sp>
        <p:nvSpPr>
          <p:cNvPr id="59396" name="Rectangle 4"/>
          <p:cNvSpPr/>
          <p:nvPr/>
        </p:nvSpPr>
        <p:spPr>
          <a:xfrm>
            <a:off x="641350" y="751840"/>
            <a:ext cx="4921250" cy="1568450"/>
          </a:xfrm>
          <a:prstGeom prst="rect">
            <a:avLst/>
          </a:prstGeom>
          <a:noFill/>
          <a:ln w="9525">
            <a:noFill/>
          </a:ln>
        </p:spPr>
        <p:txBody>
          <a:bodyPr wrap="square">
            <a:spAutoFit/>
          </a:bodyPr>
          <a:p>
            <a:r>
              <a:rPr lang="zh-CN" altLang="en-US" sz="3200" b="1" dirty="0">
                <a:solidFill>
                  <a:srgbClr val="FFC000"/>
                </a:solidFill>
                <a:latin typeface="Arial" panose="020B0604020202020204" pitchFamily="34" charset="0"/>
                <a:ea typeface="黑体" panose="02010609060101010101" pitchFamily="2" charset="-122"/>
              </a:rPr>
              <a:t>雨巷</a:t>
            </a:r>
            <a:r>
              <a:rPr lang="zh-CN" altLang="en-US" sz="3200" b="1" dirty="0">
                <a:solidFill>
                  <a:srgbClr val="FFFFFF"/>
                </a:solidFill>
                <a:latin typeface="Verdana" panose="020B0604030504040204" pitchFamily="34" charset="0"/>
                <a:ea typeface="黑体" panose="02010609060101010101" pitchFamily="2" charset="-122"/>
              </a:rPr>
              <a:t>本来就让人感到幽深，寂静，再加上蒙蒙细雨，意境充满了朦胧美。</a:t>
            </a:r>
            <a:endParaRPr lang="zh-CN" altLang="en-US" sz="3200" b="1" dirty="0">
              <a:solidFill>
                <a:srgbClr val="FFFFFF"/>
              </a:solidFill>
              <a:latin typeface="Verdana" panose="020B0604030504040204" pitchFamily="34" charset="0"/>
              <a:ea typeface="黑体" panose="02010609060101010101" pitchFamily="2" charset="-122"/>
            </a:endParaRPr>
          </a:p>
        </p:txBody>
      </p:sp>
      <p:sp>
        <p:nvSpPr>
          <p:cNvPr id="59398" name="Rectangle 6"/>
          <p:cNvSpPr/>
          <p:nvPr/>
        </p:nvSpPr>
        <p:spPr>
          <a:xfrm>
            <a:off x="505460" y="3507740"/>
            <a:ext cx="5192395" cy="1076325"/>
          </a:xfrm>
          <a:prstGeom prst="rect">
            <a:avLst/>
          </a:prstGeom>
          <a:noFill/>
          <a:ln w="9525">
            <a:noFill/>
          </a:ln>
        </p:spPr>
        <p:txBody>
          <a:bodyPr wrap="square">
            <a:spAutoFit/>
          </a:bodyPr>
          <a:p>
            <a:r>
              <a:rPr lang="zh-CN" altLang="en-US" sz="3200" b="1" dirty="0">
                <a:solidFill>
                  <a:srgbClr val="FFFFFF"/>
                </a:solidFill>
                <a:latin typeface="Verdana" panose="020B0604030504040204" pitchFamily="34" charset="0"/>
                <a:ea typeface="黑体" panose="02010609060101010101" pitchFamily="2" charset="-122"/>
              </a:rPr>
              <a:t>这个</a:t>
            </a:r>
            <a:r>
              <a:rPr lang="zh-CN" altLang="en-US" sz="3200" b="1" dirty="0">
                <a:solidFill>
                  <a:srgbClr val="FFCC00"/>
                </a:solidFill>
                <a:latin typeface="Verdana" panose="020B0604030504040204" pitchFamily="34" charset="0"/>
                <a:ea typeface="黑体" panose="02010609060101010101" pitchFamily="2" charset="-122"/>
              </a:rPr>
              <a:t>篱笆墙</a:t>
            </a:r>
            <a:r>
              <a:rPr lang="zh-CN" altLang="en-US" sz="3200" b="1" dirty="0">
                <a:solidFill>
                  <a:srgbClr val="FFFFFF"/>
                </a:solidFill>
                <a:latin typeface="Verdana" panose="020B0604030504040204" pitchFamily="34" charset="0"/>
                <a:ea typeface="黑体" panose="02010609060101010101" pitchFamily="2" charset="-122"/>
              </a:rPr>
              <a:t>是颓圮的，就是让人有种</a:t>
            </a:r>
            <a:r>
              <a:rPr lang="zh-CN" altLang="en-US" sz="3200" b="1" dirty="0">
                <a:solidFill>
                  <a:srgbClr val="A004FA"/>
                </a:solidFill>
                <a:latin typeface="Verdana" panose="020B0604030504040204" pitchFamily="34" charset="0"/>
                <a:ea typeface="黑体" panose="02010609060101010101" pitchFamily="2" charset="-122"/>
              </a:rPr>
              <a:t>哀怨，凄凉</a:t>
            </a:r>
            <a:r>
              <a:rPr lang="zh-CN" altLang="en-US" sz="3200" b="1" dirty="0">
                <a:solidFill>
                  <a:srgbClr val="FFFFFF"/>
                </a:solidFill>
                <a:latin typeface="Verdana" panose="020B0604030504040204" pitchFamily="34" charset="0"/>
                <a:ea typeface="黑体" panose="02010609060101010101" pitchFamily="2" charset="-122"/>
              </a:rPr>
              <a:t>的氛围。</a:t>
            </a:r>
            <a:endParaRPr lang="zh-CN" altLang="en-US" sz="3200" b="1" dirty="0">
              <a:solidFill>
                <a:srgbClr val="FFFFFF"/>
              </a:solidFill>
              <a:latin typeface="Verdana" panose="020B0604030504040204" pitchFamily="34" charset="0"/>
              <a:ea typeface="黑体" panose="02010609060101010101" pitchFamily="2" charset="-122"/>
            </a:endParaRPr>
          </a:p>
        </p:txBody>
      </p:sp>
      <p:sp>
        <p:nvSpPr>
          <p:cNvPr id="83973" name="文本框 83972"/>
          <p:cNvSpPr txBox="1"/>
          <p:nvPr/>
        </p:nvSpPr>
        <p:spPr>
          <a:xfrm>
            <a:off x="786130" y="2379345"/>
            <a:ext cx="5410200" cy="583565"/>
          </a:xfrm>
          <a:prstGeom prst="rect">
            <a:avLst/>
          </a:prstGeom>
          <a:noFill/>
          <a:ln w="9525">
            <a:noFill/>
          </a:ln>
        </p:spPr>
        <p:txBody>
          <a:bodyPr anchor="t">
            <a:spAutoFit/>
          </a:bodyPr>
          <a:p>
            <a:pPr>
              <a:spcBef>
                <a:spcPct val="50000"/>
              </a:spcBef>
              <a:buFont typeface="Arial" panose="020B0604020202020204" pitchFamily="34" charset="0"/>
              <a:buNone/>
            </a:pPr>
            <a:r>
              <a:rPr lang="zh-CN" altLang="en-US" sz="3200" b="1">
                <a:solidFill>
                  <a:srgbClr val="A004FA"/>
                </a:solidFill>
                <a:latin typeface="黑体" panose="02010609060101010101" pitchFamily="2" charset="-122"/>
                <a:ea typeface="黑体" panose="02010609060101010101" pitchFamily="2" charset="-122"/>
              </a:rPr>
              <a:t>凄清、幽寂、迷蒙</a:t>
            </a:r>
            <a:endParaRPr lang="zh-CN" altLang="en-US" sz="3200" b="1">
              <a:solidFill>
                <a:srgbClr val="A004FA"/>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9394"/>
                                        </p:tgtEl>
                                        <p:attrNameLst>
                                          <p:attrName>style.visibility</p:attrName>
                                        </p:attrNameLst>
                                      </p:cBhvr>
                                      <p:to>
                                        <p:strVal val="visible"/>
                                      </p:to>
                                    </p:set>
                                    <p:anim calcmode="lin" valueType="num">
                                      <p:cBhvr additive="base">
                                        <p:cTn id="7" dur="500" fill="hold"/>
                                        <p:tgtEl>
                                          <p:spTgt spid="59394"/>
                                        </p:tgtEl>
                                        <p:attrNameLst>
                                          <p:attrName>ppt_x</p:attrName>
                                        </p:attrNameLst>
                                      </p:cBhvr>
                                      <p:tavLst>
                                        <p:tav tm="0">
                                          <p:val>
                                            <p:strVal val="0-#ppt_w/2"/>
                                          </p:val>
                                        </p:tav>
                                        <p:tav tm="100000">
                                          <p:val>
                                            <p:strVal val="#ppt_x"/>
                                          </p:val>
                                        </p:tav>
                                      </p:tavLst>
                                    </p:anim>
                                    <p:anim calcmode="lin" valueType="num">
                                      <p:cBhvr additive="base">
                                        <p:cTn id="8" dur="500" fill="hold"/>
                                        <p:tgtEl>
                                          <p:spTgt spid="5939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9396"/>
                                        </p:tgtEl>
                                        <p:attrNameLst>
                                          <p:attrName>style.visibility</p:attrName>
                                        </p:attrNameLst>
                                      </p:cBhvr>
                                      <p:to>
                                        <p:strVal val="visible"/>
                                      </p:to>
                                    </p:set>
                                    <p:anim calcmode="lin" valueType="num">
                                      <p:cBhvr additive="base">
                                        <p:cTn id="13" dur="500" fill="hold"/>
                                        <p:tgtEl>
                                          <p:spTgt spid="59396"/>
                                        </p:tgtEl>
                                        <p:attrNameLst>
                                          <p:attrName>ppt_x</p:attrName>
                                        </p:attrNameLst>
                                      </p:cBhvr>
                                      <p:tavLst>
                                        <p:tav tm="0">
                                          <p:val>
                                            <p:strVal val="0-#ppt_w/2"/>
                                          </p:val>
                                        </p:tav>
                                        <p:tav tm="100000">
                                          <p:val>
                                            <p:strVal val="#ppt_x"/>
                                          </p:val>
                                        </p:tav>
                                      </p:tavLst>
                                    </p:anim>
                                    <p:anim calcmode="lin" valueType="num">
                                      <p:cBhvr additive="base">
                                        <p:cTn id="14" dur="500" fill="hold"/>
                                        <p:tgtEl>
                                          <p:spTgt spid="5939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83973"/>
                                        </p:tgtEl>
                                        <p:attrNameLst>
                                          <p:attrName>style.visibility</p:attrName>
                                        </p:attrNameLst>
                                      </p:cBhvr>
                                      <p:to>
                                        <p:strVal val="visible"/>
                                      </p:to>
                                    </p:set>
                                    <p:animEffect transition="in" filter="diamond(in)">
                                      <p:cBhvr>
                                        <p:cTn id="19" dur="2000"/>
                                        <p:tgtEl>
                                          <p:spTgt spid="83973"/>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59398"/>
                                        </p:tgtEl>
                                        <p:attrNameLst>
                                          <p:attrName>style.visibility</p:attrName>
                                        </p:attrNameLst>
                                      </p:cBhvr>
                                      <p:to>
                                        <p:strVal val="visible"/>
                                      </p:to>
                                    </p:set>
                                    <p:anim calcmode="lin" valueType="num">
                                      <p:cBhvr additive="base">
                                        <p:cTn id="24" dur="500" fill="hold"/>
                                        <p:tgtEl>
                                          <p:spTgt spid="59398"/>
                                        </p:tgtEl>
                                        <p:attrNameLst>
                                          <p:attrName>ppt_x</p:attrName>
                                        </p:attrNameLst>
                                      </p:cBhvr>
                                      <p:tavLst>
                                        <p:tav tm="0">
                                          <p:val>
                                            <p:strVal val="0-#ppt_w/2"/>
                                          </p:val>
                                        </p:tav>
                                        <p:tav tm="100000">
                                          <p:val>
                                            <p:strVal val="#ppt_x"/>
                                          </p:val>
                                        </p:tav>
                                      </p:tavLst>
                                    </p:anim>
                                    <p:anim calcmode="lin" valueType="num">
                                      <p:cBhvr additive="base">
                                        <p:cTn id="25" dur="500" fill="hold"/>
                                        <p:tgtEl>
                                          <p:spTgt spid="593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6" grpId="0"/>
      <p:bldP spid="59398" grpId="0"/>
      <p:bldP spid="83973" grpId="0"/>
    </p:bldLst>
  </p:timing>
</p:sld>
</file>

<file path=ppt/theme/theme1.xml><?xml version="1.0" encoding="utf-8"?>
<a:theme xmlns:a="http://schemas.openxmlformats.org/drawingml/2006/main" name="Cliff">
  <a:themeElements>
    <a:clrScheme name="Cliff 5">
      <a:dk1>
        <a:srgbClr val="009999"/>
      </a:dk1>
      <a:lt1>
        <a:srgbClr val="EAEAEA"/>
      </a:lt1>
      <a:dk2>
        <a:srgbClr val="006666"/>
      </a:dk2>
      <a:lt2>
        <a:srgbClr val="FFFFCC"/>
      </a:lt2>
      <a:accent1>
        <a:srgbClr val="339966"/>
      </a:accent1>
      <a:accent2>
        <a:srgbClr val="5E855B"/>
      </a:accent2>
      <a:accent3>
        <a:srgbClr val="AAB8B8"/>
      </a:accent3>
      <a:accent4>
        <a:srgbClr val="C8C8C8"/>
      </a:accent4>
      <a:accent5>
        <a:srgbClr val="ADCAB8"/>
      </a:accent5>
      <a:accent6>
        <a:srgbClr val="547852"/>
      </a:accent6>
      <a:hlink>
        <a:srgbClr val="EEC85E"/>
      </a:hlink>
      <a:folHlink>
        <a:srgbClr val="AA8456"/>
      </a:folHlink>
    </a:clrScheme>
    <a:fontScheme name="Cliff">
      <a:majorFont>
        <a:latin typeface="Arial"/>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Cliff 1">
        <a:dk1>
          <a:srgbClr val="5B5B49"/>
        </a:dk1>
        <a:lt1>
          <a:srgbClr val="DDDDDD"/>
        </a:lt1>
        <a:dk2>
          <a:srgbClr val="2B2A00"/>
        </a:dk2>
        <a:lt2>
          <a:srgbClr val="E0DFBE"/>
        </a:lt2>
        <a:accent1>
          <a:srgbClr val="878543"/>
        </a:accent1>
        <a:accent2>
          <a:srgbClr val="716E00"/>
        </a:accent2>
        <a:accent3>
          <a:srgbClr val="ACACAA"/>
        </a:accent3>
        <a:accent4>
          <a:srgbClr val="BDBDBD"/>
        </a:accent4>
        <a:accent5>
          <a:srgbClr val="C3C2B0"/>
        </a:accent5>
        <a:accent6>
          <a:srgbClr val="666300"/>
        </a:accent6>
        <a:hlink>
          <a:srgbClr val="CC9900"/>
        </a:hlink>
        <a:folHlink>
          <a:srgbClr val="996600"/>
        </a:folHlink>
      </a:clrScheme>
      <a:clrMap bg1="dk2" tx1="lt1" bg2="dk1" tx2="lt2" accent1="accent1" accent2="accent2" accent3="accent3" accent4="accent4" accent5="accent5" accent6="accent6" hlink="hlink" folHlink="folHlink"/>
    </a:extraClrScheme>
    <a:extraClrScheme>
      <a:clrScheme name="Cliff 2">
        <a:dk1>
          <a:srgbClr val="746354"/>
        </a:dk1>
        <a:lt1>
          <a:srgbClr val="FFFFFF"/>
        </a:lt1>
        <a:dk2>
          <a:srgbClr val="523E26"/>
        </a:dk2>
        <a:lt2>
          <a:srgbClr val="E1DFAF"/>
        </a:lt2>
        <a:accent1>
          <a:srgbClr val="CC9900"/>
        </a:accent1>
        <a:accent2>
          <a:srgbClr val="669900"/>
        </a:accent2>
        <a:accent3>
          <a:srgbClr val="B3AFAC"/>
        </a:accent3>
        <a:accent4>
          <a:srgbClr val="DADADA"/>
        </a:accent4>
        <a:accent5>
          <a:srgbClr val="E2CAAA"/>
        </a:accent5>
        <a:accent6>
          <a:srgbClr val="5C8A00"/>
        </a:accent6>
        <a:hlink>
          <a:srgbClr val="CCCC00"/>
        </a:hlink>
        <a:folHlink>
          <a:srgbClr val="AC7934"/>
        </a:folHlink>
      </a:clrScheme>
      <a:clrMap bg1="dk2" tx1="lt1" bg2="dk1" tx2="lt2" accent1="accent1" accent2="accent2" accent3="accent3" accent4="accent4" accent5="accent5" accent6="accent6" hlink="hlink" folHlink="folHlink"/>
    </a:extraClrScheme>
    <a:extraClrScheme>
      <a:clrScheme name="Cliff 3">
        <a:dk1>
          <a:srgbClr val="667B5B"/>
        </a:dk1>
        <a:lt1>
          <a:srgbClr val="E6E6DA"/>
        </a:lt1>
        <a:dk2>
          <a:srgbClr val="295200"/>
        </a:dk2>
        <a:lt2>
          <a:srgbClr val="F3F2D9"/>
        </a:lt2>
        <a:accent1>
          <a:srgbClr val="808000"/>
        </a:accent1>
        <a:accent2>
          <a:srgbClr val="838D75"/>
        </a:accent2>
        <a:accent3>
          <a:srgbClr val="ACB3AA"/>
        </a:accent3>
        <a:accent4>
          <a:srgbClr val="C4C4BA"/>
        </a:accent4>
        <a:accent5>
          <a:srgbClr val="C0C0AA"/>
        </a:accent5>
        <a:accent6>
          <a:srgbClr val="767F69"/>
        </a:accent6>
        <a:hlink>
          <a:srgbClr val="33CC33"/>
        </a:hlink>
        <a:folHlink>
          <a:srgbClr val="339966"/>
        </a:folHlink>
      </a:clrScheme>
      <a:clrMap bg1="dk2" tx1="lt1" bg2="dk1" tx2="lt2" accent1="accent1" accent2="accent2" accent3="accent3" accent4="accent4" accent5="accent5" accent6="accent6" hlink="hlink" folHlink="folHlink"/>
    </a:extraClrScheme>
    <a:extraClrScheme>
      <a:clrScheme name="Cliff 4">
        <a:dk1>
          <a:srgbClr val="86615A"/>
        </a:dk1>
        <a:lt1>
          <a:srgbClr val="FFFFFF"/>
        </a:lt1>
        <a:dk2>
          <a:srgbClr val="633427"/>
        </a:dk2>
        <a:lt2>
          <a:srgbClr val="E9DDCD"/>
        </a:lt2>
        <a:accent1>
          <a:srgbClr val="A34545"/>
        </a:accent1>
        <a:accent2>
          <a:srgbClr val="C86400"/>
        </a:accent2>
        <a:accent3>
          <a:srgbClr val="B7AEAC"/>
        </a:accent3>
        <a:accent4>
          <a:srgbClr val="DADADA"/>
        </a:accent4>
        <a:accent5>
          <a:srgbClr val="CEB0B0"/>
        </a:accent5>
        <a:accent6>
          <a:srgbClr val="B55A00"/>
        </a:accent6>
        <a:hlink>
          <a:srgbClr val="ECAE00"/>
        </a:hlink>
        <a:folHlink>
          <a:srgbClr val="BAA88A"/>
        </a:folHlink>
      </a:clrScheme>
      <a:clrMap bg1="dk2" tx1="lt1" bg2="dk1" tx2="lt2" accent1="accent1" accent2="accent2" accent3="accent3" accent4="accent4" accent5="accent5" accent6="accent6" hlink="hlink" folHlink="folHlink"/>
    </a:extraClrScheme>
    <a:extraClrScheme>
      <a:clrScheme name="Cliff 5">
        <a:dk1>
          <a:srgbClr val="009999"/>
        </a:dk1>
        <a:lt1>
          <a:srgbClr val="EAEAEA"/>
        </a:lt1>
        <a:dk2>
          <a:srgbClr val="006666"/>
        </a:dk2>
        <a:lt2>
          <a:srgbClr val="FFFFCC"/>
        </a:lt2>
        <a:accent1>
          <a:srgbClr val="339966"/>
        </a:accent1>
        <a:accent2>
          <a:srgbClr val="5E855B"/>
        </a:accent2>
        <a:accent3>
          <a:srgbClr val="AAB8B8"/>
        </a:accent3>
        <a:accent4>
          <a:srgbClr val="C8C8C8"/>
        </a:accent4>
        <a:accent5>
          <a:srgbClr val="ADCAB8"/>
        </a:accent5>
        <a:accent6>
          <a:srgbClr val="547852"/>
        </a:accent6>
        <a:hlink>
          <a:srgbClr val="EEC85E"/>
        </a:hlink>
        <a:folHlink>
          <a:srgbClr val="AA8456"/>
        </a:folHlink>
      </a:clrScheme>
      <a:clrMap bg1="dk2" tx1="lt1" bg2="dk1" tx2="lt2" accent1="accent1" accent2="accent2" accent3="accent3" accent4="accent4" accent5="accent5" accent6="accent6" hlink="hlink" folHlink="folHlink"/>
    </a:extraClrScheme>
    <a:extraClrScheme>
      <a:clrScheme name="Cliff 6">
        <a:dk1>
          <a:srgbClr val="B8A47C"/>
        </a:dk1>
        <a:lt1>
          <a:srgbClr val="FFFFFF"/>
        </a:lt1>
        <a:dk2>
          <a:srgbClr val="A68A58"/>
        </a:dk2>
        <a:lt2>
          <a:srgbClr val="DAD79C"/>
        </a:lt2>
        <a:accent1>
          <a:srgbClr val="816B35"/>
        </a:accent1>
        <a:accent2>
          <a:srgbClr val="FFCC00"/>
        </a:accent2>
        <a:accent3>
          <a:srgbClr val="D0C4B4"/>
        </a:accent3>
        <a:accent4>
          <a:srgbClr val="DADADA"/>
        </a:accent4>
        <a:accent5>
          <a:srgbClr val="C1BAAE"/>
        </a:accent5>
        <a:accent6>
          <a:srgbClr val="E7B900"/>
        </a:accent6>
        <a:hlink>
          <a:srgbClr val="0066CC"/>
        </a:hlink>
        <a:folHlink>
          <a:srgbClr val="009900"/>
        </a:folHlink>
      </a:clrScheme>
      <a:clrMap bg1="dk2" tx1="lt1" bg2="dk1" tx2="lt2" accent1="accent1" accent2="accent2" accent3="accent3" accent4="accent4" accent5="accent5" accent6="accent6" hlink="hlink" folHlink="folHlink"/>
    </a:extraClrScheme>
    <a:extraClrScheme>
      <a:clrScheme name="Cliff 7">
        <a:dk1>
          <a:srgbClr val="336699"/>
        </a:dk1>
        <a:lt1>
          <a:srgbClr val="F8F8F8"/>
        </a:lt1>
        <a:dk2>
          <a:srgbClr val="003366"/>
        </a:dk2>
        <a:lt2>
          <a:srgbClr val="D1DDD4"/>
        </a:lt2>
        <a:accent1>
          <a:srgbClr val="3399FF"/>
        </a:accent1>
        <a:accent2>
          <a:srgbClr val="006699"/>
        </a:accent2>
        <a:accent3>
          <a:srgbClr val="AAADB8"/>
        </a:accent3>
        <a:accent4>
          <a:srgbClr val="D4D4D4"/>
        </a:accent4>
        <a:accent5>
          <a:srgbClr val="ADCAFF"/>
        </a:accent5>
        <a:accent6>
          <a:srgbClr val="005C8A"/>
        </a:accent6>
        <a:hlink>
          <a:srgbClr val="86C0CE"/>
        </a:hlink>
        <a:folHlink>
          <a:srgbClr val="00808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Refined">
  <a:themeElements>
    <a:clrScheme name="Refined 1">
      <a:dk1>
        <a:srgbClr val="666633"/>
      </a:dk1>
      <a:lt1>
        <a:srgbClr val="FFFFFF"/>
      </a:lt1>
      <a:dk2>
        <a:srgbClr val="000000"/>
      </a:dk2>
      <a:lt2>
        <a:srgbClr val="FFFFFF"/>
      </a:lt2>
      <a:accent1>
        <a:srgbClr val="666699"/>
      </a:accent1>
      <a:accent2>
        <a:srgbClr val="990000"/>
      </a:accent2>
      <a:accent3>
        <a:srgbClr val="AAAAAA"/>
      </a:accent3>
      <a:accent4>
        <a:srgbClr val="DADADA"/>
      </a:accent4>
      <a:accent5>
        <a:srgbClr val="B8B8CA"/>
      </a:accent5>
      <a:accent6>
        <a:srgbClr val="8A0000"/>
      </a:accent6>
      <a:hlink>
        <a:srgbClr val="999900"/>
      </a:hlink>
      <a:folHlink>
        <a:srgbClr val="FFFFFF"/>
      </a:folHlink>
    </a:clrScheme>
    <a:fontScheme name="Refined">
      <a:majorFont>
        <a:latin typeface="Times New Roman"/>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Refined 1">
        <a:dk1>
          <a:srgbClr val="666633"/>
        </a:dk1>
        <a:lt1>
          <a:srgbClr val="FFFFFF"/>
        </a:lt1>
        <a:dk2>
          <a:srgbClr val="000000"/>
        </a:dk2>
        <a:lt2>
          <a:srgbClr val="FFFFFF"/>
        </a:lt2>
        <a:accent1>
          <a:srgbClr val="666699"/>
        </a:accent1>
        <a:accent2>
          <a:srgbClr val="990000"/>
        </a:accent2>
        <a:accent3>
          <a:srgbClr val="AAAAAA"/>
        </a:accent3>
        <a:accent4>
          <a:srgbClr val="DADADA"/>
        </a:accent4>
        <a:accent5>
          <a:srgbClr val="B8B8CA"/>
        </a:accent5>
        <a:accent6>
          <a:srgbClr val="8A0000"/>
        </a:accent6>
        <a:hlink>
          <a:srgbClr val="999900"/>
        </a:hlink>
        <a:folHlink>
          <a:srgbClr val="FFFFFF"/>
        </a:folHlink>
      </a:clrScheme>
      <a:clrMap bg1="dk2" tx1="lt1" bg2="dk1" tx2="lt2" accent1="accent1" accent2="accent2" accent3="accent3" accent4="accent4" accent5="accent5" accent6="accent6" hlink="hlink" folHlink="folHlink"/>
    </a:extraClrScheme>
    <a:extraClrScheme>
      <a:clrScheme name="Refined 2">
        <a:dk1>
          <a:srgbClr val="4D4D4D"/>
        </a:dk1>
        <a:lt1>
          <a:srgbClr val="FFFFFF"/>
        </a:lt1>
        <a:dk2>
          <a:srgbClr val="4A1102"/>
        </a:dk2>
        <a:lt2>
          <a:srgbClr val="FFFFFF"/>
        </a:lt2>
        <a:accent1>
          <a:srgbClr val="CC3300"/>
        </a:accent1>
        <a:accent2>
          <a:srgbClr val="666699"/>
        </a:accent2>
        <a:accent3>
          <a:srgbClr val="B1AAAA"/>
        </a:accent3>
        <a:accent4>
          <a:srgbClr val="DADADA"/>
        </a:accent4>
        <a:accent5>
          <a:srgbClr val="E2ADAA"/>
        </a:accent5>
        <a:accent6>
          <a:srgbClr val="5C5C8A"/>
        </a:accent6>
        <a:hlink>
          <a:srgbClr val="FF9900"/>
        </a:hlink>
        <a:folHlink>
          <a:srgbClr val="FFFFFF"/>
        </a:folHlink>
      </a:clrScheme>
      <a:clrMap bg1="dk2" tx1="lt1" bg2="dk1" tx2="lt2" accent1="accent1" accent2="accent2" accent3="accent3" accent4="accent4" accent5="accent5" accent6="accent6" hlink="hlink" folHlink="folHlink"/>
    </a:extraClrScheme>
    <a:extraClrScheme>
      <a:clrScheme name="Refined 3">
        <a:dk1>
          <a:srgbClr val="666699"/>
        </a:dk1>
        <a:lt1>
          <a:srgbClr val="FFFFFF"/>
        </a:lt1>
        <a:dk2>
          <a:srgbClr val="400040"/>
        </a:dk2>
        <a:lt2>
          <a:srgbClr val="FFFFFF"/>
        </a:lt2>
        <a:accent1>
          <a:srgbClr val="FFCC00"/>
        </a:accent1>
        <a:accent2>
          <a:srgbClr val="FF3300"/>
        </a:accent2>
        <a:accent3>
          <a:srgbClr val="AFAAAF"/>
        </a:accent3>
        <a:accent4>
          <a:srgbClr val="DADADA"/>
        </a:accent4>
        <a:accent5>
          <a:srgbClr val="FFE2AA"/>
        </a:accent5>
        <a:accent6>
          <a:srgbClr val="E72D00"/>
        </a:accent6>
        <a:hlink>
          <a:srgbClr val="CC9900"/>
        </a:hlink>
        <a:folHlink>
          <a:srgbClr val="CC3300"/>
        </a:folHlink>
      </a:clrScheme>
      <a:clrMap bg1="dk2" tx1="lt1" bg2="dk1" tx2="lt2" accent1="accent1" accent2="accent2" accent3="accent3" accent4="accent4" accent5="accent5" accent6="accent6" hlink="hlink" folHlink="folHlink"/>
    </a:extraClrScheme>
    <a:extraClrScheme>
      <a:clrScheme name="Refined 4">
        <a:dk1>
          <a:srgbClr val="4D4D4D"/>
        </a:dk1>
        <a:lt1>
          <a:srgbClr val="FFFFFF"/>
        </a:lt1>
        <a:dk2>
          <a:srgbClr val="006699"/>
        </a:dk2>
        <a:lt2>
          <a:srgbClr val="CCECFF"/>
        </a:lt2>
        <a:accent1>
          <a:srgbClr val="339966"/>
        </a:accent1>
        <a:accent2>
          <a:srgbClr val="3366FF"/>
        </a:accent2>
        <a:accent3>
          <a:srgbClr val="AAB8CA"/>
        </a:accent3>
        <a:accent4>
          <a:srgbClr val="DADADA"/>
        </a:accent4>
        <a:accent5>
          <a:srgbClr val="ADCAB8"/>
        </a:accent5>
        <a:accent6>
          <a:srgbClr val="2D5CE7"/>
        </a:accent6>
        <a:hlink>
          <a:srgbClr val="33CCFF"/>
        </a:hlink>
        <a:folHlink>
          <a:srgbClr val="FFFFFF"/>
        </a:folHlink>
      </a:clrScheme>
      <a:clrMap bg1="dk2" tx1="lt1" bg2="dk1" tx2="lt2" accent1="accent1" accent2="accent2" accent3="accent3" accent4="accent4" accent5="accent5" accent6="accent6" hlink="hlink" folHlink="folHlink"/>
    </a:extraClrScheme>
    <a:extraClrScheme>
      <a:clrScheme name="Refined 5">
        <a:dk1>
          <a:srgbClr val="000000"/>
        </a:dk1>
        <a:lt1>
          <a:srgbClr val="FFFFFF"/>
        </a:lt1>
        <a:dk2>
          <a:srgbClr val="CC0000"/>
        </a:dk2>
        <a:lt2>
          <a:srgbClr val="666699"/>
        </a:lt2>
        <a:accent1>
          <a:srgbClr val="FF6600"/>
        </a:accent1>
        <a:accent2>
          <a:srgbClr val="FF9933"/>
        </a:accent2>
        <a:accent3>
          <a:srgbClr val="FFFFFF"/>
        </a:accent3>
        <a:accent4>
          <a:srgbClr val="000000"/>
        </a:accent4>
        <a:accent5>
          <a:srgbClr val="FFB8AA"/>
        </a:accent5>
        <a:accent6>
          <a:srgbClr val="E78A2D"/>
        </a:accent6>
        <a:hlink>
          <a:srgbClr val="FFCC00"/>
        </a:hlink>
        <a:folHlink>
          <a:srgbClr val="333399"/>
        </a:folHlink>
      </a:clrScheme>
      <a:clrMap bg1="lt1" tx1="dk1" bg2="lt2" tx2="dk2" accent1="accent1" accent2="accent2" accent3="accent3" accent4="accent4" accent5="accent5" accent6="accent6" hlink="hlink" folHlink="folHlink"/>
    </a:extraClrScheme>
    <a:extraClrScheme>
      <a:clrScheme name="Refined 6">
        <a:dk1>
          <a:srgbClr val="000000"/>
        </a:dk1>
        <a:lt1>
          <a:srgbClr val="FFFFFF"/>
        </a:lt1>
        <a:dk2>
          <a:srgbClr val="000000"/>
        </a:dk2>
        <a:lt2>
          <a:srgbClr val="C0C0C0"/>
        </a:lt2>
        <a:accent1>
          <a:srgbClr val="CC3300"/>
        </a:accent1>
        <a:accent2>
          <a:srgbClr val="666699"/>
        </a:accent2>
        <a:accent3>
          <a:srgbClr val="FFFFFF"/>
        </a:accent3>
        <a:accent4>
          <a:srgbClr val="000000"/>
        </a:accent4>
        <a:accent5>
          <a:srgbClr val="E2ADAA"/>
        </a:accent5>
        <a:accent6>
          <a:srgbClr val="5C5C8A"/>
        </a:accent6>
        <a:hlink>
          <a:srgbClr val="999900"/>
        </a:hlink>
        <a:folHlink>
          <a:srgbClr val="4D4D4D"/>
        </a:folHlink>
      </a:clrScheme>
      <a:clrMap bg1="lt1" tx1="dk1" bg2="lt2" tx2="dk2" accent1="accent1" accent2="accent2" accent3="accent3" accent4="accent4" accent5="accent5" accent6="accent6" hlink="hlink" folHlink="folHlink"/>
    </a:extraClrScheme>
    <a:extraClrScheme>
      <a:clrScheme name="Refined 7">
        <a:dk1>
          <a:srgbClr val="000000"/>
        </a:dk1>
        <a:lt1>
          <a:srgbClr val="FFFFFF"/>
        </a:lt1>
        <a:dk2>
          <a:srgbClr val="000066"/>
        </a:dk2>
        <a:lt2>
          <a:srgbClr val="333399"/>
        </a:lt2>
        <a:accent1>
          <a:srgbClr val="3399FF"/>
        </a:accent1>
        <a:accent2>
          <a:srgbClr val="9999FF"/>
        </a:accent2>
        <a:accent3>
          <a:srgbClr val="FFFFFF"/>
        </a:accent3>
        <a:accent4>
          <a:srgbClr val="000000"/>
        </a:accent4>
        <a:accent5>
          <a:srgbClr val="ADCAFF"/>
        </a:accent5>
        <a:accent6>
          <a:srgbClr val="8A8AE7"/>
        </a:accent6>
        <a:hlink>
          <a:srgbClr val="00CCFF"/>
        </a:hlink>
        <a:folHlink>
          <a:srgbClr val="5F5F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立体地图">
  <a:themeElements>
    <a:clrScheme name="">
      <a:dk1>
        <a:srgbClr val="000000"/>
      </a:dk1>
      <a:lt1>
        <a:srgbClr val="FFFFFF"/>
      </a:lt1>
      <a:dk2>
        <a:srgbClr val="000000"/>
      </a:dk2>
      <a:lt2>
        <a:srgbClr val="808080"/>
      </a:lt2>
      <a:accent1>
        <a:srgbClr val="BBE0E3"/>
      </a:accent1>
      <a:accent2>
        <a:srgbClr val="3875A8"/>
      </a:accent2>
      <a:accent3>
        <a:srgbClr val="FFFFFF"/>
      </a:accent3>
      <a:accent4>
        <a:srgbClr val="000000"/>
      </a:accent4>
      <a:accent5>
        <a:srgbClr val="D9EDEE"/>
      </a:accent5>
      <a:accent6>
        <a:srgbClr val="316896"/>
      </a:accent6>
      <a:hlink>
        <a:srgbClr val="009999"/>
      </a:hlink>
      <a:folHlink>
        <a:srgbClr val="99CC00"/>
      </a:folHlink>
    </a:clrScheme>
    <a:fontScheme name="">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BBE0E3"/>
        </a:accent1>
        <a:accent2>
          <a:srgbClr val="386FA8"/>
        </a:accent2>
        <a:accent3>
          <a:srgbClr val="FFFFFF"/>
        </a:accent3>
        <a:accent4>
          <a:srgbClr val="000000"/>
        </a:accent4>
        <a:accent5>
          <a:srgbClr val="D9EDEE"/>
        </a:accent5>
        <a:accent6>
          <a:srgbClr val="316396"/>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BBE0E3"/>
        </a:accent1>
        <a:accent2>
          <a:srgbClr val="3875A8"/>
        </a:accent2>
        <a:accent3>
          <a:srgbClr val="FFFFFF"/>
        </a:accent3>
        <a:accent4>
          <a:srgbClr val="000000"/>
        </a:accent4>
        <a:accent5>
          <a:srgbClr val="D9EDEE"/>
        </a:accent5>
        <a:accent6>
          <a:srgbClr val="316896"/>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立体地图">
  <a:themeElements>
    <a:clrScheme name="">
      <a:dk1>
        <a:srgbClr val="000000"/>
      </a:dk1>
      <a:lt1>
        <a:srgbClr val="FFFFFF"/>
      </a:lt1>
      <a:dk2>
        <a:srgbClr val="000000"/>
      </a:dk2>
      <a:lt2>
        <a:srgbClr val="808080"/>
      </a:lt2>
      <a:accent1>
        <a:srgbClr val="BBE0E3"/>
      </a:accent1>
      <a:accent2>
        <a:srgbClr val="3875A8"/>
      </a:accent2>
      <a:accent3>
        <a:srgbClr val="FFFFFF"/>
      </a:accent3>
      <a:accent4>
        <a:srgbClr val="000000"/>
      </a:accent4>
      <a:accent5>
        <a:srgbClr val="D9EDEE"/>
      </a:accent5>
      <a:accent6>
        <a:srgbClr val="316896"/>
      </a:accent6>
      <a:hlink>
        <a:srgbClr val="009999"/>
      </a:hlink>
      <a:folHlink>
        <a:srgbClr val="99CC00"/>
      </a:folHlink>
    </a:clrScheme>
    <a:fontScheme name="">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BBE0E3"/>
        </a:accent1>
        <a:accent2>
          <a:srgbClr val="386FA8"/>
        </a:accent2>
        <a:accent3>
          <a:srgbClr val="FFFFFF"/>
        </a:accent3>
        <a:accent4>
          <a:srgbClr val="000000"/>
        </a:accent4>
        <a:accent5>
          <a:srgbClr val="D9EDEE"/>
        </a:accent5>
        <a:accent6>
          <a:srgbClr val="316396"/>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BBE0E3"/>
        </a:accent1>
        <a:accent2>
          <a:srgbClr val="3875A8"/>
        </a:accent2>
        <a:accent3>
          <a:srgbClr val="FFFFFF"/>
        </a:accent3>
        <a:accent4>
          <a:srgbClr val="000000"/>
        </a:accent4>
        <a:accent5>
          <a:srgbClr val="D9EDEE"/>
        </a:accent5>
        <a:accent6>
          <a:srgbClr val="316896"/>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立体地图">
  <a:themeElements>
    <a:clrScheme name="">
      <a:dk1>
        <a:srgbClr val="000000"/>
      </a:dk1>
      <a:lt1>
        <a:srgbClr val="FFFFFF"/>
      </a:lt1>
      <a:dk2>
        <a:srgbClr val="000000"/>
      </a:dk2>
      <a:lt2>
        <a:srgbClr val="808080"/>
      </a:lt2>
      <a:accent1>
        <a:srgbClr val="BBE0E3"/>
      </a:accent1>
      <a:accent2>
        <a:srgbClr val="3875A8"/>
      </a:accent2>
      <a:accent3>
        <a:srgbClr val="FFFFFF"/>
      </a:accent3>
      <a:accent4>
        <a:srgbClr val="000000"/>
      </a:accent4>
      <a:accent5>
        <a:srgbClr val="D9EDEE"/>
      </a:accent5>
      <a:accent6>
        <a:srgbClr val="316896"/>
      </a:accent6>
      <a:hlink>
        <a:srgbClr val="009999"/>
      </a:hlink>
      <a:folHlink>
        <a:srgbClr val="99CC00"/>
      </a:folHlink>
    </a:clrScheme>
    <a:fontScheme name="">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BBE0E3"/>
        </a:accent1>
        <a:accent2>
          <a:srgbClr val="386FA8"/>
        </a:accent2>
        <a:accent3>
          <a:srgbClr val="FFFFFF"/>
        </a:accent3>
        <a:accent4>
          <a:srgbClr val="000000"/>
        </a:accent4>
        <a:accent5>
          <a:srgbClr val="D9EDEE"/>
        </a:accent5>
        <a:accent6>
          <a:srgbClr val="316396"/>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BBE0E3"/>
        </a:accent1>
        <a:accent2>
          <a:srgbClr val="3875A8"/>
        </a:accent2>
        <a:accent3>
          <a:srgbClr val="FFFFFF"/>
        </a:accent3>
        <a:accent4>
          <a:srgbClr val="000000"/>
        </a:accent4>
        <a:accent5>
          <a:srgbClr val="D9EDEE"/>
        </a:accent5>
        <a:accent6>
          <a:srgbClr val="316896"/>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2675</Words>
  <Application>WPS 演示</Application>
  <PresentationFormat>在屏幕上显示</PresentationFormat>
  <Paragraphs>178</Paragraphs>
  <Slides>30</Slides>
  <Notes>1</Notes>
  <HiddenSlides>0</HiddenSlides>
  <MMClips>3</MMClips>
  <ScaleCrop>false</ScaleCrop>
  <HeadingPairs>
    <vt:vector size="6" baseType="variant">
      <vt:variant>
        <vt:lpstr>已用的字体</vt:lpstr>
      </vt:variant>
      <vt:variant>
        <vt:i4>16</vt:i4>
      </vt:variant>
      <vt:variant>
        <vt:lpstr>主题</vt:lpstr>
      </vt:variant>
      <vt:variant>
        <vt:i4>5</vt:i4>
      </vt:variant>
      <vt:variant>
        <vt:lpstr>幻灯片标题</vt:lpstr>
      </vt:variant>
      <vt:variant>
        <vt:i4>30</vt:i4>
      </vt:variant>
    </vt:vector>
  </HeadingPairs>
  <TitlesOfParts>
    <vt:vector size="51" baseType="lpstr">
      <vt:lpstr>Arial</vt:lpstr>
      <vt:lpstr>宋体</vt:lpstr>
      <vt:lpstr>Wingdings</vt:lpstr>
      <vt:lpstr>Verdana</vt:lpstr>
      <vt:lpstr>Times New Roman</vt:lpstr>
      <vt:lpstr>微软雅黑</vt:lpstr>
      <vt:lpstr>黑体</vt:lpstr>
      <vt:lpstr>楷体_GB2312</vt:lpstr>
      <vt:lpstr>华文行楷</vt:lpstr>
      <vt:lpstr>华文中宋</vt:lpstr>
      <vt:lpstr>Arial Unicode MS</vt:lpstr>
      <vt:lpstr>仿宋_GB2312</vt:lpstr>
      <vt:lpstr>隶书</vt:lpstr>
      <vt:lpstr>华文彩云</vt:lpstr>
      <vt:lpstr>新宋体</vt:lpstr>
      <vt:lpstr>仿宋</vt:lpstr>
      <vt:lpstr>Cliff</vt:lpstr>
      <vt:lpstr>Refined</vt:lpstr>
      <vt:lpstr>立体地图</vt:lpstr>
      <vt:lpstr>1_立体地图</vt:lpstr>
      <vt:lpstr>2_立体地图</vt:lpstr>
      <vt:lpstr>PowerPoint 演示文稿</vt:lpstr>
      <vt:lpstr>PowerPoint 演示文稿</vt:lpstr>
      <vt:lpstr>PowerPoint 演示文稿</vt:lpstr>
      <vt:lpstr>PowerPoint 演示文稿</vt:lpstr>
      <vt:lpstr>PowerPoint 演示文稿</vt:lpstr>
      <vt:lpstr>PowerPoint 演示文稿</vt:lpstr>
      <vt:lpstr>意象    情感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www.dearedu.com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www.dearedu.com</dc:title>
  <dc:creator>www.dearedu.com</dc:creator>
  <cp:keywords>www.dearedu.com</cp:keywords>
  <dc:description>www.dearedu.com</dc:description>
  <dc:subject>www.dearedu.com</dc:subject>
  <cp:category>www.dearedu.com</cp:category>
  <cp:lastModifiedBy>Administrator</cp:lastModifiedBy>
  <cp:revision>31</cp:revision>
  <dcterms:created xsi:type="dcterms:W3CDTF">2010-12-31T18:03:00Z</dcterms:created>
  <dcterms:modified xsi:type="dcterms:W3CDTF">2010-12-31T18:34:56Z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2052-10.1.0.7698</vt:lpwstr>
  </property>
</Properties>
</file>