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11" r:id="rId3"/>
    <p:sldId id="414" r:id="rId4"/>
    <p:sldId id="459" r:id="rId5"/>
    <p:sldId id="418" r:id="rId6"/>
    <p:sldId id="419" r:id="rId7"/>
    <p:sldId id="420" r:id="rId8"/>
    <p:sldId id="416" r:id="rId9"/>
    <p:sldId id="417" r:id="rId10"/>
    <p:sldId id="460" r:id="rId11"/>
    <p:sldId id="461" r:id="rId12"/>
    <p:sldId id="462" r:id="rId13"/>
    <p:sldId id="415" r:id="rId14"/>
    <p:sldId id="429" r:id="rId15"/>
    <p:sldId id="421" r:id="rId16"/>
    <p:sldId id="422" r:id="rId17"/>
    <p:sldId id="428" r:id="rId18"/>
    <p:sldId id="434" r:id="rId19"/>
    <p:sldId id="433" r:id="rId20"/>
    <p:sldId id="438" r:id="rId21"/>
    <p:sldId id="437" r:id="rId22"/>
    <p:sldId id="439" r:id="rId23"/>
    <p:sldId id="440" r:id="rId24"/>
    <p:sldId id="436" r:id="rId25"/>
    <p:sldId id="441" r:id="rId26"/>
    <p:sldId id="442" r:id="rId27"/>
    <p:sldId id="443" r:id="rId28"/>
    <p:sldId id="446" r:id="rId29"/>
    <p:sldId id="444" r:id="rId30"/>
    <p:sldId id="447" r:id="rId31"/>
    <p:sldId id="449" r:id="rId32"/>
    <p:sldId id="450" r:id="rId33"/>
    <p:sldId id="451" r:id="rId34"/>
    <p:sldId id="452" r:id="rId35"/>
    <p:sldId id="463" r:id="rId36"/>
    <p:sldId id="445" r:id="rId37"/>
    <p:sldId id="454" r:id="rId38"/>
    <p:sldId id="456" r:id="rId39"/>
    <p:sldId id="457" r:id="rId40"/>
    <p:sldId id="453" r:id="rId41"/>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68"/>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tags" Target="tags/tag339.xml" /><Relationship Id="rId43" Type="http://schemas.openxmlformats.org/officeDocument/2006/relationships/presProps" Target="presProps.xml" /><Relationship Id="rId44" Type="http://schemas.openxmlformats.org/officeDocument/2006/relationships/viewProps" Target="viewProps.xml" /><Relationship Id="rId45" Type="http://schemas.openxmlformats.org/officeDocument/2006/relationships/theme" Target="theme/theme1.xml" /><Relationship Id="rId46"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tags" Target="../tags/tag83.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156.xml" /><Relationship Id="rId4" Type="http://schemas.openxmlformats.org/officeDocument/2006/relationships/tags" Target="../tags/tag157.xml" /><Relationship Id="rId5" Type="http://schemas.openxmlformats.org/officeDocument/2006/relationships/tags" Target="../tags/tag158.xml" /><Relationship Id="rId6" Type="http://schemas.openxmlformats.org/officeDocument/2006/relationships/tags" Target="../tags/tag159.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229.xml" /><Relationship Id="rId4" Type="http://schemas.openxmlformats.org/officeDocument/2006/relationships/tags" Target="../tags/tag230.xml" /><Relationship Id="rId5" Type="http://schemas.openxmlformats.org/officeDocument/2006/relationships/tags" Target="../tags/tag231.xml" /><Relationship Id="rId6" Type="http://schemas.openxmlformats.org/officeDocument/2006/relationships/tags" Target="../tags/tag232.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 Id="rId3" Type="http://schemas.openxmlformats.org/officeDocument/2006/relationships/tags" Target="../tags/tag290.xml" /><Relationship Id="rId4" Type="http://schemas.openxmlformats.org/officeDocument/2006/relationships/tags" Target="../tags/tag291.xml" /><Relationship Id="rId5" Type="http://schemas.openxmlformats.org/officeDocument/2006/relationships/tags" Target="../tags/tag292.xml" /><Relationship Id="rId6" Type="http://schemas.openxmlformats.org/officeDocument/2006/relationships/tags" Target="../tags/tag293.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298.xml" /><Relationship Id="rId4" Type="http://schemas.openxmlformats.org/officeDocument/2006/relationships/tags" Target="../tags/tag299.xml" /><Relationship Id="rId5" Type="http://schemas.openxmlformats.org/officeDocument/2006/relationships/tags" Target="../tags/tag300.xml" /><Relationship Id="rId6" Type="http://schemas.openxmlformats.org/officeDocument/2006/relationships/tags" Target="../tags/tag30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tags" Target="../tags/tag309.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 Id="rId3" Type="http://schemas.openxmlformats.org/officeDocument/2006/relationships/tags" Target="../tags/tag314.xml" /><Relationship Id="rId4" Type="http://schemas.openxmlformats.org/officeDocument/2006/relationships/tags" Target="../tags/tag315.xml" /><Relationship Id="rId5" Type="http://schemas.openxmlformats.org/officeDocument/2006/relationships/tags" Target="../tags/tag316.xml" /><Relationship Id="rId6" Type="http://schemas.openxmlformats.org/officeDocument/2006/relationships/tags" Target="../tags/tag317.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12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16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18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30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31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32</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33</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image" Target="../media/image1.jpeg" /><Relationship Id="rId8"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image" Target="../media/image1.jpeg" /><Relationship Id="rId8"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image" Target="../media/image1.jpeg" /><Relationship Id="rId8"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image" Target="../media/image1.jpeg" /><Relationship Id="rId8"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image" Target="../media/image1.jpeg" /><Relationship Id="rId8"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image" Target="../media/image1.jpeg" /><Relationship Id="rId9"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image" Target="../media/image1.jpeg" /><Relationship Id="rId11"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image" Target="../media/image1.jpeg"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image" Target="../media/image1.jpeg" /><Relationship Id="rId9"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image" Target="../media/image1.jpeg" /><Relationship Id="rId9"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7"/>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4500"/>
            </a:lvl1pPr>
          </a:lstStyle>
          <a:p>
            <a:pPr fontAlgn="base"/>
            <a:r>
              <a:rPr kumimoji="0" lang="zh-CN" altLang="en-US" sz="4500" b="0" i="0" u="none" strike="noStrike" kern="1200" cap="none" spc="0" normalizeH="0" baseline="0" noProof="1">
                <a:uLnTx/>
                <a:uFillTx/>
              </a:rPr>
              <a:t>单击此处编辑母版标题样式</a:t>
            </a:r>
            <a:endParaRPr kumimoji="0" lang="zh-CN" altLang="en-US" sz="4500" b="0" i="0" u="none" strike="noStrike" kern="1200" cap="none" spc="0" normalizeH="0" baseline="0" noProof="1">
              <a:uLnTx/>
              <a:uFillTx/>
            </a:endParaRP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kumimoji="0" lang="zh-CN" altLang="en-US" sz="1800" b="0" i="0" u="none" strike="noStrike" kern="1200" cap="none" spc="0" normalizeH="0" baseline="0" noProof="1">
                <a:uLnTx/>
                <a:uFillTx/>
              </a:rPr>
              <a:t>单击此处编辑母版副标题样式</a:t>
            </a:r>
            <a:endParaRPr kumimoji="0" lang="zh-CN" altLang="en-US" sz="1800" b="0" i="0" u="none" strike="noStrike" kern="1200" cap="none" spc="0" normalizeH="0" baseline="0" noProof="1">
              <a:uLnTx/>
              <a:uFillTx/>
            </a:endParaRPr>
          </a:p>
        </p:txBody>
      </p:sp>
      <p:sp>
        <p:nvSpPr>
          <p:cNvPr id="2050" name="灯片编号占位符 1029"/>
          <p:cNvSpPr>
            <a:spLocks noGrp="1"/>
          </p:cNvSpPr>
          <p:nvPr>
            <p:ph type="sldNum" sz="quarter" idx="4"/>
            <p:custDataLst>
              <p:tags r:id="rId4"/>
            </p:custDataLst>
          </p:nvPr>
        </p:nvSpPr>
        <p:spPr>
          <a:xfrm>
            <a:off x="8737600" y="6245225"/>
            <a:ext cx="2844800" cy="476250"/>
          </a:xfrm>
          <a:prstGeom prst="rect">
            <a:avLst/>
          </a:prstGeom>
          <a:noFill/>
          <a:ln w="9525">
            <a:noFill/>
          </a:ln>
        </p:spPr>
        <p:txBody>
          <a:bodyPr anchor="t"/>
          <a:lstStyle/>
          <a:p>
            <a:pPr algn="r">
              <a:buSzTx/>
            </a:pPr>
            <a:fld id="{9A0DB2DC-4C9A-4742-B13C-FB6460FD3503}" type="slidenum">
              <a:rPr lang="zh-CN" altLang="en-US"/>
              <a:t/>
            </a:fld>
            <a:endParaRPr lang="zh-CN" altLang="en-US"/>
          </a:p>
        </p:txBody>
      </p:sp>
      <p:sp>
        <p:nvSpPr>
          <p:cNvPr id="2053" name="日期占位符 1027"/>
          <p:cNvSpPr>
            <a:spLocks noGrp="1"/>
          </p:cNvSpPr>
          <p:nvPr>
            <p:ph type="dt" sz="half" idx="2"/>
            <p:custDataLst>
              <p:tags r:id="rId5"/>
            </p:custDataLst>
          </p:nvPr>
        </p:nvSpPr>
        <p:spPr>
          <a:xfrm>
            <a:off x="609600" y="6245225"/>
            <a:ext cx="2844800" cy="476250"/>
          </a:xfrm>
          <a:prstGeom prst="rect">
            <a:avLst/>
          </a:prstGeom>
          <a:noFill/>
          <a:ln w="9525">
            <a:noFill/>
          </a:ln>
        </p:spPr>
        <p:txBody>
          <a:bodyPr anchor="t"/>
          <a:lstStyle/>
          <a:p>
            <a:pPr>
              <a:buSzTx/>
            </a:pPr>
            <a:endParaRPr lang="zh-CN" altLang="en-US"/>
          </a:p>
        </p:txBody>
      </p:sp>
      <p:sp>
        <p:nvSpPr>
          <p:cNvPr id="2054" name="页脚占位符 1028"/>
          <p:cNvSpPr>
            <a:spLocks noGrp="1"/>
          </p:cNvSpPr>
          <p:nvPr>
            <p:ph type="ftr" sz="quarter" idx="3"/>
            <p:custDataLst>
              <p:tags r:id="rId6"/>
            </p:custDataLst>
          </p:nvPr>
        </p:nvSpPr>
        <p:spPr>
          <a:xfrm>
            <a:off x="4165600" y="6245225"/>
            <a:ext cx="3860800" cy="476250"/>
          </a:xfrm>
          <a:prstGeom prst="rect">
            <a:avLst/>
          </a:prstGeom>
          <a:noFill/>
          <a:ln w="9525">
            <a:noFill/>
          </a:ln>
        </p:spPr>
        <p:txBody>
          <a:bodyPr anchor="t"/>
          <a:lstStyle/>
          <a:p>
            <a:pPr algn="ctr">
              <a:buSzTx/>
            </a:pP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blipFill rotWithShape="0">
          <a:blip r:embed="rId7"/>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pPr fontAlgn="base"/>
            <a:r>
              <a:rPr kumimoji="0" lang="zh-CN" altLang="en-US" sz="4400" b="0" i="0" u="none" strike="noStrike" kern="1200" cap="none" spc="0" normalizeH="0" baseline="0" noProof="1">
                <a:uLnTx/>
                <a:uFillTx/>
              </a:rPr>
              <a:t>单击此处编辑母版标题样式</a:t>
            </a:r>
            <a:endParaRPr kumimoji="0" lang="zh-CN" altLang="en-US" sz="4400" b="0" i="0" u="none" strike="noStrike" kern="1200" cap="none" spc="0" normalizeH="0" baseline="0" noProof="1">
              <a:uLnTx/>
              <a:uFillTx/>
            </a:endParaRPr>
          </a:p>
        </p:txBody>
      </p:sp>
      <p:sp>
        <p:nvSpPr>
          <p:cNvPr id="3" name="竖排文字占位符 2"/>
          <p:cNvSpPr>
            <a:spLocks noGrp="1"/>
          </p:cNvSpPr>
          <p:nvPr>
            <p:ph type="body" orient="vert" idx="1"/>
            <p:custDataLst>
              <p:tags r:id="rId3"/>
            </p:custDataLst>
          </p:nvPr>
        </p:nvSpPr>
        <p:spPr>
          <a:xfrm>
            <a:off x="609600" y="1600200"/>
            <a:ext cx="10972800" cy="4525963"/>
          </a:xfrm>
        </p:spPr>
        <p:txBody>
          <a:bodyPr vert="eaVert"/>
          <a:lstStyle/>
          <a:p>
            <a:pPr lvl="0" fontAlgn="base"/>
            <a:r>
              <a:rPr kumimoji="0" lang="zh-CN" altLang="en-US" sz="3200" b="0" i="0" u="none" strike="noStrike" kern="1200" cap="none" spc="0" normalizeH="0" baseline="0" noProof="1">
                <a:uLnTx/>
                <a:uFillTx/>
              </a:rPr>
              <a:t>单击此处编辑母版文本样式</a:t>
            </a:r>
            <a:endParaRPr kumimoji="0" lang="zh-CN" altLang="en-US" sz="3200" b="0" i="0" u="none" strike="noStrike" kern="1200" cap="none" spc="0" normalizeH="0" baseline="0" noProof="1">
              <a:uLnTx/>
              <a:uFillTx/>
            </a:endParaRPr>
          </a:p>
          <a:p>
            <a:pPr lvl="1" fontAlgn="base"/>
            <a:r>
              <a:rPr kumimoji="0" lang="zh-CN" altLang="en-US" sz="2800" b="0" i="0" u="none" strike="noStrike" kern="1200" cap="none" spc="0" normalizeH="0" baseline="0" noProof="1">
                <a:uLnTx/>
                <a:uFillTx/>
              </a:rPr>
              <a:t>第二级</a:t>
            </a:r>
            <a:endParaRPr kumimoji="0" lang="zh-CN" altLang="en-US" sz="2800" b="0" i="0" u="none" strike="noStrike" kern="1200" cap="none" spc="0" normalizeH="0" baseline="0" noProof="1">
              <a:uLnTx/>
              <a:uFillTx/>
            </a:endParaRPr>
          </a:p>
          <a:p>
            <a:pPr lvl="2" fontAlgn="base"/>
            <a:r>
              <a:rPr kumimoji="0" lang="zh-CN" altLang="en-US" sz="2400" b="0" i="0" u="none" strike="noStrike" kern="1200" cap="none" spc="0" normalizeH="0" baseline="0" noProof="1">
                <a:uLnTx/>
                <a:uFillTx/>
              </a:rPr>
              <a:t>第三级</a:t>
            </a:r>
            <a:endParaRPr kumimoji="0" lang="zh-CN" altLang="en-US" sz="2400" b="0" i="0" u="none" strike="noStrike" kern="1200" cap="none" spc="0" normalizeH="0" baseline="0" noProof="1">
              <a:uLnTx/>
              <a:uFillTx/>
            </a:endParaRPr>
          </a:p>
          <a:p>
            <a:pPr lvl="3" fontAlgn="base"/>
            <a:r>
              <a:rPr kumimoji="0" lang="zh-CN" altLang="en-US" sz="2000" b="0" i="0" u="none" strike="noStrike" kern="1200" cap="none" spc="0" normalizeH="0" baseline="0" noProof="1">
                <a:uLnTx/>
                <a:uFillTx/>
              </a:rPr>
              <a:t>第四级</a:t>
            </a:r>
            <a:endParaRPr kumimoji="0" lang="zh-CN" altLang="en-US" sz="2000" b="0" i="0" u="none" strike="noStrike" kern="1200" cap="none" spc="0" normalizeH="0" baseline="0" noProof="1">
              <a:uLnTx/>
              <a:uFillTx/>
            </a:endParaRPr>
          </a:p>
          <a:p>
            <a:pPr lvl="4" fontAlgn="base"/>
            <a:r>
              <a:rPr kumimoji="0" lang="zh-CN" altLang="en-US" sz="2000" b="0" i="0" u="none" strike="noStrike" kern="1200" cap="none" spc="0" normalizeH="0" baseline="0" noProof="1">
                <a:uLnTx/>
                <a:uFillTx/>
              </a:rPr>
              <a:t>第五级</a:t>
            </a:r>
            <a:endParaRPr kumimoji="0" lang="zh-CN" altLang="en-US" sz="2000" b="0" i="0" u="none" strike="noStrike" kern="1200" cap="none" spc="0" normalizeH="0" baseline="0" noProof="1">
              <a:uLnTx/>
              <a:uFillTx/>
            </a:endParaRPr>
          </a:p>
        </p:txBody>
      </p:sp>
      <p:sp>
        <p:nvSpPr>
          <p:cNvPr id="10242" name="灯片编号占位符 1029"/>
          <p:cNvSpPr>
            <a:spLocks noGrp="1"/>
          </p:cNvSpPr>
          <p:nvPr>
            <p:ph type="sldNum" sz="quarter" idx="4"/>
            <p:custDataLst>
              <p:tags r:id="rId4"/>
            </p:custDataLst>
          </p:nvPr>
        </p:nvSpPr>
        <p:spPr>
          <a:xfrm>
            <a:off x="8737600" y="6245225"/>
            <a:ext cx="2844800" cy="476250"/>
          </a:xfrm>
          <a:prstGeom prst="rect">
            <a:avLst/>
          </a:prstGeom>
          <a:noFill/>
          <a:ln w="9525">
            <a:noFill/>
          </a:ln>
        </p:spPr>
        <p:txBody>
          <a:bodyPr anchor="t"/>
          <a:lstStyle/>
          <a:p>
            <a:pPr algn="r">
              <a:buSzTx/>
            </a:pPr>
            <a:fld id="{9A0DB2DC-4C9A-4742-B13C-FB6460FD3503}" type="slidenum">
              <a:rPr lang="zh-CN" altLang="en-US"/>
              <a:t/>
            </a:fld>
            <a:endParaRPr lang="zh-CN" altLang="en-US"/>
          </a:p>
        </p:txBody>
      </p:sp>
      <p:sp>
        <p:nvSpPr>
          <p:cNvPr id="10245" name="日期占位符 1027"/>
          <p:cNvSpPr>
            <a:spLocks noGrp="1"/>
          </p:cNvSpPr>
          <p:nvPr>
            <p:ph type="dt" sz="half" idx="2"/>
            <p:custDataLst>
              <p:tags r:id="rId5"/>
            </p:custDataLst>
          </p:nvPr>
        </p:nvSpPr>
        <p:spPr>
          <a:xfrm>
            <a:off x="609600" y="6245225"/>
            <a:ext cx="2844800" cy="476250"/>
          </a:xfrm>
          <a:prstGeom prst="rect">
            <a:avLst/>
          </a:prstGeom>
          <a:noFill/>
          <a:ln w="9525">
            <a:noFill/>
          </a:ln>
        </p:spPr>
        <p:txBody>
          <a:bodyPr anchor="t"/>
          <a:lstStyle/>
          <a:p>
            <a:pPr>
              <a:buSzTx/>
            </a:pPr>
            <a:endParaRPr lang="zh-CN" altLang="en-US"/>
          </a:p>
        </p:txBody>
      </p:sp>
      <p:sp>
        <p:nvSpPr>
          <p:cNvPr id="10246" name="页脚占位符 1028"/>
          <p:cNvSpPr>
            <a:spLocks noGrp="1"/>
          </p:cNvSpPr>
          <p:nvPr>
            <p:ph type="ftr" sz="quarter" idx="3"/>
            <p:custDataLst>
              <p:tags r:id="rId6"/>
            </p:custDataLst>
          </p:nvPr>
        </p:nvSpPr>
        <p:spPr>
          <a:xfrm>
            <a:off x="4165600" y="6245225"/>
            <a:ext cx="3860800" cy="476250"/>
          </a:xfrm>
          <a:prstGeom prst="rect">
            <a:avLst/>
          </a:prstGeom>
          <a:noFill/>
          <a:ln w="9525">
            <a:noFill/>
          </a:ln>
        </p:spPr>
        <p:txBody>
          <a:bodyPr anchor="t"/>
          <a:lstStyle/>
          <a:p>
            <a:pPr algn="ctr">
              <a:buSzTx/>
            </a:pP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bg>
      <p:bgPr>
        <a:blipFill rotWithShape="0">
          <a:blip r:embed="rId7"/>
          <a:stretch>
            <a:fillRect/>
          </a:stretch>
        </a:blipFill>
        <a:effectLst/>
      </p:bgPr>
    </p:bg>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38"/>
            <a:ext cx="2743200" cy="5851525"/>
          </a:xfrm>
        </p:spPr>
        <p:txBody>
          <a:bodyPr vert="eaVert"/>
          <a:lstStyle/>
          <a:p>
            <a:pPr fontAlgn="base"/>
            <a:r>
              <a:rPr kumimoji="0" lang="zh-CN" altLang="en-US" sz="4400" b="0" i="0" u="none" strike="noStrike" kern="1200" cap="none" spc="0" normalizeH="0" baseline="0" noProof="1">
                <a:uLnTx/>
                <a:uFillTx/>
              </a:rPr>
              <a:t>单击此处编辑母版标题样式</a:t>
            </a:r>
            <a:endParaRPr kumimoji="0" lang="zh-CN" altLang="en-US" sz="4400" b="0" i="0" u="none" strike="noStrike" kern="1200" cap="none" spc="0" normalizeH="0" baseline="0" noProof="1">
              <a:uLnTx/>
              <a:uFillTx/>
            </a:endParaRPr>
          </a:p>
        </p:txBody>
      </p:sp>
      <p:sp>
        <p:nvSpPr>
          <p:cNvPr id="3" name="竖排文字占位符 2"/>
          <p:cNvSpPr>
            <a:spLocks noGrp="1"/>
          </p:cNvSpPr>
          <p:nvPr>
            <p:ph type="body" orient="vert" idx="1"/>
            <p:custDataLst>
              <p:tags r:id="rId3"/>
            </p:custDataLst>
          </p:nvPr>
        </p:nvSpPr>
        <p:spPr>
          <a:xfrm>
            <a:off x="609600" y="274638"/>
            <a:ext cx="8070573" cy="5851525"/>
          </a:xfrm>
        </p:spPr>
        <p:txBody>
          <a:bodyPr vert="eaVert"/>
          <a:lstStyle/>
          <a:p>
            <a:pPr lvl="0" fontAlgn="base"/>
            <a:r>
              <a:rPr kumimoji="0" lang="zh-CN" altLang="en-US" sz="3200" b="0" i="0" u="none" strike="noStrike" kern="1200" cap="none" spc="0" normalizeH="0" baseline="0" noProof="1">
                <a:uLnTx/>
                <a:uFillTx/>
              </a:rPr>
              <a:t>单击此处编辑母版文本样式</a:t>
            </a:r>
            <a:endParaRPr kumimoji="0" lang="zh-CN" altLang="en-US" sz="3200" b="0" i="0" u="none" strike="noStrike" kern="1200" cap="none" spc="0" normalizeH="0" baseline="0" noProof="1">
              <a:uLnTx/>
              <a:uFillTx/>
            </a:endParaRPr>
          </a:p>
          <a:p>
            <a:pPr lvl="1" fontAlgn="base"/>
            <a:r>
              <a:rPr kumimoji="0" lang="zh-CN" altLang="en-US" sz="2800" b="0" i="0" u="none" strike="noStrike" kern="1200" cap="none" spc="0" normalizeH="0" baseline="0" noProof="1">
                <a:uLnTx/>
                <a:uFillTx/>
              </a:rPr>
              <a:t>第二级</a:t>
            </a:r>
            <a:endParaRPr kumimoji="0" lang="zh-CN" altLang="en-US" sz="2800" b="0" i="0" u="none" strike="noStrike" kern="1200" cap="none" spc="0" normalizeH="0" baseline="0" noProof="1">
              <a:uLnTx/>
              <a:uFillTx/>
            </a:endParaRPr>
          </a:p>
          <a:p>
            <a:pPr lvl="2" fontAlgn="base"/>
            <a:r>
              <a:rPr kumimoji="0" lang="zh-CN" altLang="en-US" sz="2400" b="0" i="0" u="none" strike="noStrike" kern="1200" cap="none" spc="0" normalizeH="0" baseline="0" noProof="1">
                <a:uLnTx/>
                <a:uFillTx/>
              </a:rPr>
              <a:t>第三级</a:t>
            </a:r>
            <a:endParaRPr kumimoji="0" lang="zh-CN" altLang="en-US" sz="2400" b="0" i="0" u="none" strike="noStrike" kern="1200" cap="none" spc="0" normalizeH="0" baseline="0" noProof="1">
              <a:uLnTx/>
              <a:uFillTx/>
            </a:endParaRPr>
          </a:p>
          <a:p>
            <a:pPr lvl="3" fontAlgn="base"/>
            <a:r>
              <a:rPr kumimoji="0" lang="zh-CN" altLang="en-US" sz="2000" b="0" i="0" u="none" strike="noStrike" kern="1200" cap="none" spc="0" normalizeH="0" baseline="0" noProof="1">
                <a:uLnTx/>
                <a:uFillTx/>
              </a:rPr>
              <a:t>第四级</a:t>
            </a:r>
            <a:endParaRPr kumimoji="0" lang="zh-CN" altLang="en-US" sz="2000" b="0" i="0" u="none" strike="noStrike" kern="1200" cap="none" spc="0" normalizeH="0" baseline="0" noProof="1">
              <a:uLnTx/>
              <a:uFillTx/>
            </a:endParaRPr>
          </a:p>
          <a:p>
            <a:pPr lvl="4" fontAlgn="base"/>
            <a:r>
              <a:rPr kumimoji="0" lang="zh-CN" altLang="en-US" sz="2000" b="0" i="0" u="none" strike="noStrike" kern="1200" cap="none" spc="0" normalizeH="0" baseline="0" noProof="1">
                <a:uLnTx/>
                <a:uFillTx/>
              </a:rPr>
              <a:t>第五级</a:t>
            </a:r>
            <a:endParaRPr kumimoji="0" lang="zh-CN" altLang="en-US" sz="2000" b="0" i="0" u="none" strike="noStrike" kern="1200" cap="none" spc="0" normalizeH="0" baseline="0" noProof="1">
              <a:uLnTx/>
              <a:uFillTx/>
            </a:endParaRPr>
          </a:p>
        </p:txBody>
      </p:sp>
      <p:sp>
        <p:nvSpPr>
          <p:cNvPr id="11266" name="灯片编号占位符 1029"/>
          <p:cNvSpPr>
            <a:spLocks noGrp="1"/>
          </p:cNvSpPr>
          <p:nvPr>
            <p:ph type="sldNum" sz="quarter" idx="4"/>
            <p:custDataLst>
              <p:tags r:id="rId4"/>
            </p:custDataLst>
          </p:nvPr>
        </p:nvSpPr>
        <p:spPr>
          <a:xfrm>
            <a:off x="8737600" y="6245225"/>
            <a:ext cx="2844800" cy="476250"/>
          </a:xfrm>
          <a:prstGeom prst="rect">
            <a:avLst/>
          </a:prstGeom>
          <a:noFill/>
          <a:ln w="9525">
            <a:noFill/>
          </a:ln>
        </p:spPr>
        <p:txBody>
          <a:bodyPr anchor="t"/>
          <a:lstStyle/>
          <a:p>
            <a:pPr algn="r">
              <a:buSzTx/>
            </a:pPr>
            <a:fld id="{9A0DB2DC-4C9A-4742-B13C-FB6460FD3503}" type="slidenum">
              <a:rPr lang="zh-CN" altLang="en-US"/>
              <a:t/>
            </a:fld>
            <a:endParaRPr lang="zh-CN" altLang="en-US"/>
          </a:p>
        </p:txBody>
      </p:sp>
      <p:sp>
        <p:nvSpPr>
          <p:cNvPr id="11269" name="日期占位符 1027"/>
          <p:cNvSpPr>
            <a:spLocks noGrp="1"/>
          </p:cNvSpPr>
          <p:nvPr>
            <p:ph type="dt" sz="half" idx="2"/>
            <p:custDataLst>
              <p:tags r:id="rId5"/>
            </p:custDataLst>
          </p:nvPr>
        </p:nvSpPr>
        <p:spPr>
          <a:xfrm>
            <a:off x="609600" y="6245225"/>
            <a:ext cx="2844800" cy="476250"/>
          </a:xfrm>
          <a:prstGeom prst="rect">
            <a:avLst/>
          </a:prstGeom>
          <a:noFill/>
          <a:ln w="9525">
            <a:noFill/>
          </a:ln>
        </p:spPr>
        <p:txBody>
          <a:bodyPr anchor="t"/>
          <a:lstStyle/>
          <a:p>
            <a:pPr>
              <a:buSzTx/>
            </a:pPr>
            <a:endParaRPr lang="zh-CN" altLang="en-US"/>
          </a:p>
        </p:txBody>
      </p:sp>
      <p:sp>
        <p:nvSpPr>
          <p:cNvPr id="11270" name="页脚占位符 1028"/>
          <p:cNvSpPr>
            <a:spLocks noGrp="1"/>
          </p:cNvSpPr>
          <p:nvPr>
            <p:ph type="ftr" sz="quarter" idx="3"/>
            <p:custDataLst>
              <p:tags r:id="rId6"/>
            </p:custDataLst>
          </p:nvPr>
        </p:nvSpPr>
        <p:spPr>
          <a:xfrm>
            <a:off x="4165600" y="6245225"/>
            <a:ext cx="3860800" cy="476250"/>
          </a:xfrm>
          <a:prstGeom prst="rect">
            <a:avLst/>
          </a:prstGeom>
          <a:noFill/>
          <a:ln w="9525">
            <a:noFill/>
          </a:ln>
        </p:spPr>
        <p:txBody>
          <a:bodyPr anchor="t"/>
          <a:lstStyle/>
          <a:p>
            <a:pPr algn="ctr">
              <a:buSzTx/>
            </a:pP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rotWithShape="0">
          <a:blip r:embed="rId7"/>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pPr fontAlgn="base"/>
            <a:r>
              <a:rPr kumimoji="0" lang="zh-CN" altLang="en-US" sz="4400" b="0" i="0" u="none" strike="noStrike" kern="1200" cap="none" spc="0" normalizeH="0" baseline="0" noProof="1">
                <a:uLnTx/>
                <a:uFillTx/>
              </a:rPr>
              <a:t>单击此处编辑母版标题样式</a:t>
            </a:r>
            <a:endParaRPr kumimoji="0" lang="zh-CN" altLang="en-US" sz="4400" b="0" i="0" u="none" strike="noStrike" kern="1200" cap="none" spc="0" normalizeH="0" baseline="0" noProof="1">
              <a:uLnTx/>
              <a:uFillTx/>
            </a:endParaRPr>
          </a:p>
        </p:txBody>
      </p:sp>
      <p:sp>
        <p:nvSpPr>
          <p:cNvPr id="3" name="内容占位符 2"/>
          <p:cNvSpPr>
            <a:spLocks noGrp="1"/>
          </p:cNvSpPr>
          <p:nvPr>
            <p:ph idx="1"/>
            <p:custDataLst>
              <p:tags r:id="rId3"/>
            </p:custDataLst>
          </p:nvPr>
        </p:nvSpPr>
        <p:spPr>
          <a:xfrm>
            <a:off x="609600" y="1600200"/>
            <a:ext cx="10972800" cy="4525963"/>
          </a:xfrm>
        </p:spPr>
        <p:txBody>
          <a:bodyPr/>
          <a:lstStyle/>
          <a:p>
            <a:pPr lvl="0" fontAlgn="base"/>
            <a:r>
              <a:rPr kumimoji="0" lang="zh-CN" altLang="en-US" sz="3200" b="0" i="0" u="none" strike="noStrike" kern="1200" cap="none" spc="0" normalizeH="0" baseline="0" noProof="1">
                <a:uLnTx/>
                <a:uFillTx/>
              </a:rPr>
              <a:t>单击此处编辑母版文本样式</a:t>
            </a:r>
            <a:endParaRPr kumimoji="0" lang="zh-CN" altLang="en-US" sz="3200" b="0" i="0" u="none" strike="noStrike" kern="1200" cap="none" spc="0" normalizeH="0" baseline="0" noProof="1">
              <a:uLnTx/>
              <a:uFillTx/>
            </a:endParaRPr>
          </a:p>
          <a:p>
            <a:pPr lvl="1" fontAlgn="base"/>
            <a:r>
              <a:rPr kumimoji="0" lang="zh-CN" altLang="en-US" sz="2800" b="0" i="0" u="none" strike="noStrike" kern="1200" cap="none" spc="0" normalizeH="0" baseline="0" noProof="1">
                <a:uLnTx/>
                <a:uFillTx/>
              </a:rPr>
              <a:t>第二级</a:t>
            </a:r>
            <a:endParaRPr kumimoji="0" lang="zh-CN" altLang="en-US" sz="2800" b="0" i="0" u="none" strike="noStrike" kern="1200" cap="none" spc="0" normalizeH="0" baseline="0" noProof="1">
              <a:uLnTx/>
              <a:uFillTx/>
            </a:endParaRPr>
          </a:p>
          <a:p>
            <a:pPr lvl="2" fontAlgn="base"/>
            <a:r>
              <a:rPr kumimoji="0" lang="zh-CN" altLang="en-US" sz="2400" b="0" i="0" u="none" strike="noStrike" kern="1200" cap="none" spc="0" normalizeH="0" baseline="0" noProof="1">
                <a:uLnTx/>
                <a:uFillTx/>
              </a:rPr>
              <a:t>第三级</a:t>
            </a:r>
            <a:endParaRPr kumimoji="0" lang="zh-CN" altLang="en-US" sz="2400" b="0" i="0" u="none" strike="noStrike" kern="1200" cap="none" spc="0" normalizeH="0" baseline="0" noProof="1">
              <a:uLnTx/>
              <a:uFillTx/>
            </a:endParaRPr>
          </a:p>
          <a:p>
            <a:pPr lvl="3" fontAlgn="base"/>
            <a:r>
              <a:rPr kumimoji="0" lang="zh-CN" altLang="en-US" sz="2000" b="0" i="0" u="none" strike="noStrike" kern="1200" cap="none" spc="0" normalizeH="0" baseline="0" noProof="1">
                <a:uLnTx/>
                <a:uFillTx/>
              </a:rPr>
              <a:t>第四级</a:t>
            </a:r>
            <a:endParaRPr kumimoji="0" lang="zh-CN" altLang="en-US" sz="2000" b="0" i="0" u="none" strike="noStrike" kern="1200" cap="none" spc="0" normalizeH="0" baseline="0" noProof="1">
              <a:uLnTx/>
              <a:uFillTx/>
            </a:endParaRPr>
          </a:p>
          <a:p>
            <a:pPr lvl="4" fontAlgn="base"/>
            <a:r>
              <a:rPr kumimoji="0" lang="zh-CN" altLang="en-US" sz="2000" b="0" i="0" u="none" strike="noStrike" kern="1200" cap="none" spc="0" normalizeH="0" baseline="0" noProof="1">
                <a:uLnTx/>
                <a:uFillTx/>
              </a:rPr>
              <a:t>第五级</a:t>
            </a:r>
            <a:endParaRPr kumimoji="0" lang="zh-CN" altLang="en-US" sz="2000" b="0" i="0" u="none" strike="noStrike" kern="1200" cap="none" spc="0" normalizeH="0" baseline="0" noProof="1">
              <a:uLnTx/>
              <a:uFillTx/>
            </a:endParaRPr>
          </a:p>
        </p:txBody>
      </p:sp>
      <p:sp>
        <p:nvSpPr>
          <p:cNvPr id="3074" name="灯片编号占位符 1029"/>
          <p:cNvSpPr>
            <a:spLocks noGrp="1"/>
          </p:cNvSpPr>
          <p:nvPr>
            <p:ph type="sldNum" sz="quarter" idx="4"/>
            <p:custDataLst>
              <p:tags r:id="rId4"/>
            </p:custDataLst>
          </p:nvPr>
        </p:nvSpPr>
        <p:spPr>
          <a:xfrm>
            <a:off x="8737600" y="6245225"/>
            <a:ext cx="2844800" cy="476250"/>
          </a:xfrm>
          <a:prstGeom prst="rect">
            <a:avLst/>
          </a:prstGeom>
          <a:noFill/>
          <a:ln w="9525">
            <a:noFill/>
          </a:ln>
        </p:spPr>
        <p:txBody>
          <a:bodyPr anchor="t"/>
          <a:lstStyle/>
          <a:p>
            <a:pPr algn="r">
              <a:buSzTx/>
            </a:pPr>
            <a:fld id="{9A0DB2DC-4C9A-4742-B13C-FB6460FD3503}" type="slidenum">
              <a:rPr lang="zh-CN" altLang="en-US"/>
              <a:t/>
            </a:fld>
            <a:endParaRPr lang="zh-CN" altLang="en-US"/>
          </a:p>
        </p:txBody>
      </p:sp>
      <p:sp>
        <p:nvSpPr>
          <p:cNvPr id="3077" name="日期占位符 1027"/>
          <p:cNvSpPr>
            <a:spLocks noGrp="1"/>
          </p:cNvSpPr>
          <p:nvPr>
            <p:ph type="dt" sz="half" idx="2"/>
            <p:custDataLst>
              <p:tags r:id="rId5"/>
            </p:custDataLst>
          </p:nvPr>
        </p:nvSpPr>
        <p:spPr>
          <a:xfrm>
            <a:off x="609600" y="6245225"/>
            <a:ext cx="2844800" cy="476250"/>
          </a:xfrm>
          <a:prstGeom prst="rect">
            <a:avLst/>
          </a:prstGeom>
          <a:noFill/>
          <a:ln w="9525">
            <a:noFill/>
          </a:ln>
        </p:spPr>
        <p:txBody>
          <a:bodyPr anchor="t"/>
          <a:lstStyle/>
          <a:p>
            <a:pPr>
              <a:buSzTx/>
            </a:pPr>
            <a:endParaRPr lang="zh-CN" altLang="en-US"/>
          </a:p>
        </p:txBody>
      </p:sp>
      <p:sp>
        <p:nvSpPr>
          <p:cNvPr id="3078" name="页脚占位符 1028"/>
          <p:cNvSpPr>
            <a:spLocks noGrp="1"/>
          </p:cNvSpPr>
          <p:nvPr>
            <p:ph type="ftr" sz="quarter" idx="3"/>
            <p:custDataLst>
              <p:tags r:id="rId6"/>
            </p:custDataLst>
          </p:nvPr>
        </p:nvSpPr>
        <p:spPr>
          <a:xfrm>
            <a:off x="4165600" y="6245225"/>
            <a:ext cx="3860800" cy="476250"/>
          </a:xfrm>
          <a:prstGeom prst="rect">
            <a:avLst/>
          </a:prstGeom>
          <a:noFill/>
          <a:ln w="9525">
            <a:noFill/>
          </a:ln>
        </p:spPr>
        <p:txBody>
          <a:bodyPr anchor="t"/>
          <a:lstStyle/>
          <a:p>
            <a:pPr algn="ctr">
              <a:buSzTx/>
            </a:pP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rotWithShape="0">
          <a:blip r:embed="rId7"/>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1" y="1709738"/>
            <a:ext cx="10515600" cy="2852737"/>
          </a:xfrm>
        </p:spPr>
        <p:txBody>
          <a:bodyPr anchor="b"/>
          <a:lstStyle>
            <a:lvl1pPr>
              <a:defRPr sz="4500"/>
            </a:lvl1pPr>
          </a:lstStyle>
          <a:p>
            <a:pPr fontAlgn="base"/>
            <a:r>
              <a:rPr kumimoji="0" lang="zh-CN" altLang="en-US" sz="4500" b="0" i="0" u="none" strike="noStrike" kern="1200" cap="none" spc="0" normalizeH="0" baseline="0" noProof="1">
                <a:uLnTx/>
                <a:uFillTx/>
              </a:rPr>
              <a:t>单击此处编辑母版标题样式</a:t>
            </a:r>
            <a:endParaRPr kumimoji="0" lang="zh-CN" altLang="en-US" sz="4500" b="0" i="0" u="none" strike="noStrike" kern="1200" cap="none" spc="0" normalizeH="0" baseline="0" noProof="1">
              <a:uLnTx/>
              <a:uFillTx/>
            </a:endParaRPr>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kumimoji="0" lang="zh-CN" altLang="en-US" sz="1800" b="0" i="0" u="none" strike="noStrike" kern="1200" cap="none" spc="0" normalizeH="0" baseline="0" noProof="1">
                <a:uLnTx/>
                <a:uFillTx/>
              </a:rPr>
              <a:t>单击此处编辑母版文本样式</a:t>
            </a:r>
            <a:endParaRPr kumimoji="0" lang="zh-CN" altLang="en-US" sz="1800" b="0" i="0" u="none" strike="noStrike" kern="1200" cap="none" spc="0" normalizeH="0" baseline="0" noProof="1">
              <a:uLnTx/>
              <a:uFillTx/>
            </a:endParaRPr>
          </a:p>
        </p:txBody>
      </p:sp>
      <p:sp>
        <p:nvSpPr>
          <p:cNvPr id="4098" name="灯片编号占位符 1029"/>
          <p:cNvSpPr>
            <a:spLocks noGrp="1"/>
          </p:cNvSpPr>
          <p:nvPr>
            <p:ph type="sldNum" sz="quarter" idx="4"/>
            <p:custDataLst>
              <p:tags r:id="rId4"/>
            </p:custDataLst>
          </p:nvPr>
        </p:nvSpPr>
        <p:spPr>
          <a:xfrm>
            <a:off x="8737600" y="6245225"/>
            <a:ext cx="2844800" cy="476250"/>
          </a:xfrm>
          <a:prstGeom prst="rect">
            <a:avLst/>
          </a:prstGeom>
          <a:noFill/>
          <a:ln w="9525">
            <a:noFill/>
          </a:ln>
        </p:spPr>
        <p:txBody>
          <a:bodyPr anchor="t"/>
          <a:lstStyle/>
          <a:p>
            <a:pPr algn="r">
              <a:buSzTx/>
            </a:pPr>
            <a:fld id="{9A0DB2DC-4C9A-4742-B13C-FB6460FD3503}" type="slidenum">
              <a:rPr lang="zh-CN" altLang="en-US"/>
              <a:t/>
            </a:fld>
            <a:endParaRPr lang="zh-CN" altLang="en-US"/>
          </a:p>
        </p:txBody>
      </p:sp>
      <p:sp>
        <p:nvSpPr>
          <p:cNvPr id="4101" name="日期占位符 1027"/>
          <p:cNvSpPr>
            <a:spLocks noGrp="1"/>
          </p:cNvSpPr>
          <p:nvPr>
            <p:ph type="dt" sz="half" idx="2"/>
            <p:custDataLst>
              <p:tags r:id="rId5"/>
            </p:custDataLst>
          </p:nvPr>
        </p:nvSpPr>
        <p:spPr>
          <a:xfrm>
            <a:off x="609600" y="6245225"/>
            <a:ext cx="2844800" cy="476250"/>
          </a:xfrm>
          <a:prstGeom prst="rect">
            <a:avLst/>
          </a:prstGeom>
          <a:noFill/>
          <a:ln w="9525">
            <a:noFill/>
          </a:ln>
        </p:spPr>
        <p:txBody>
          <a:bodyPr anchor="t"/>
          <a:lstStyle/>
          <a:p>
            <a:pPr>
              <a:buSzTx/>
            </a:pPr>
            <a:endParaRPr lang="zh-CN" altLang="en-US"/>
          </a:p>
        </p:txBody>
      </p:sp>
      <p:sp>
        <p:nvSpPr>
          <p:cNvPr id="4102" name="页脚占位符 1028"/>
          <p:cNvSpPr>
            <a:spLocks noGrp="1"/>
          </p:cNvSpPr>
          <p:nvPr>
            <p:ph type="ftr" sz="quarter" idx="3"/>
            <p:custDataLst>
              <p:tags r:id="rId6"/>
            </p:custDataLst>
          </p:nvPr>
        </p:nvSpPr>
        <p:spPr>
          <a:xfrm>
            <a:off x="4165600" y="6245225"/>
            <a:ext cx="3860800" cy="476250"/>
          </a:xfrm>
          <a:prstGeom prst="rect">
            <a:avLst/>
          </a:prstGeom>
          <a:noFill/>
          <a:ln w="9525">
            <a:noFill/>
          </a:ln>
        </p:spPr>
        <p:txBody>
          <a:bodyPr anchor="t"/>
          <a:lstStyle/>
          <a:p>
            <a:pPr algn="ctr">
              <a:buSzTx/>
            </a:pPr>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rotWithShape="0">
          <a:blip r:embed="rId8"/>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pPr fontAlgn="base"/>
            <a:r>
              <a:rPr kumimoji="0" lang="zh-CN" altLang="en-US" sz="4400" b="0" i="0" u="none" strike="noStrike" kern="1200" cap="none" spc="0" normalizeH="0" baseline="0" noProof="1">
                <a:uLnTx/>
                <a:uFillTx/>
              </a:rPr>
              <a:t>单击此处编辑母版标题样式</a:t>
            </a:r>
            <a:endParaRPr kumimoji="0" lang="zh-CN" altLang="en-US" sz="4400" b="0" i="0" u="none" strike="noStrike" kern="1200" cap="none" spc="0" normalizeH="0" baseline="0" noProof="1">
              <a:uLnTx/>
              <a:uFillTx/>
            </a:endParaRPr>
          </a:p>
        </p:txBody>
      </p:sp>
      <p:sp>
        <p:nvSpPr>
          <p:cNvPr id="3" name="内容占位符 2"/>
          <p:cNvSpPr>
            <a:spLocks noGrp="1"/>
          </p:cNvSpPr>
          <p:nvPr>
            <p:ph sz="half" idx="1"/>
            <p:custDataLst>
              <p:tags r:id="rId3"/>
            </p:custDataLst>
          </p:nvPr>
        </p:nvSpPr>
        <p:spPr>
          <a:xfrm>
            <a:off x="609600" y="1600200"/>
            <a:ext cx="5376672" cy="4525963"/>
          </a:xfrm>
        </p:spPr>
        <p:txBody>
          <a:bodyPr/>
          <a:lstStyle/>
          <a:p>
            <a:pPr lvl="0" fontAlgn="base"/>
            <a:r>
              <a:rPr kumimoji="0" lang="zh-CN" altLang="en-US" sz="3200" b="0" i="0" u="none" strike="noStrike" kern="1200" cap="none" spc="0" normalizeH="0" baseline="0" noProof="1">
                <a:uLnTx/>
                <a:uFillTx/>
              </a:rPr>
              <a:t>单击此处编辑母版文本样式</a:t>
            </a:r>
            <a:endParaRPr kumimoji="0" lang="zh-CN" altLang="en-US" sz="3200" b="0" i="0" u="none" strike="noStrike" kern="1200" cap="none" spc="0" normalizeH="0" baseline="0" noProof="1">
              <a:uLnTx/>
              <a:uFillTx/>
            </a:endParaRPr>
          </a:p>
          <a:p>
            <a:pPr lvl="1" fontAlgn="base"/>
            <a:r>
              <a:rPr kumimoji="0" lang="zh-CN" altLang="en-US" sz="2800" b="0" i="0" u="none" strike="noStrike" kern="1200" cap="none" spc="0" normalizeH="0" baseline="0" noProof="1">
                <a:uLnTx/>
                <a:uFillTx/>
              </a:rPr>
              <a:t>第二级</a:t>
            </a:r>
            <a:endParaRPr kumimoji="0" lang="zh-CN" altLang="en-US" sz="2800" b="0" i="0" u="none" strike="noStrike" kern="1200" cap="none" spc="0" normalizeH="0" baseline="0" noProof="1">
              <a:uLnTx/>
              <a:uFillTx/>
            </a:endParaRPr>
          </a:p>
          <a:p>
            <a:pPr lvl="2" fontAlgn="base"/>
            <a:r>
              <a:rPr kumimoji="0" lang="zh-CN" altLang="en-US" sz="2400" b="0" i="0" u="none" strike="noStrike" kern="1200" cap="none" spc="0" normalizeH="0" baseline="0" noProof="1">
                <a:uLnTx/>
                <a:uFillTx/>
              </a:rPr>
              <a:t>第三级</a:t>
            </a:r>
            <a:endParaRPr kumimoji="0" lang="zh-CN" altLang="en-US" sz="2400" b="0" i="0" u="none" strike="noStrike" kern="1200" cap="none" spc="0" normalizeH="0" baseline="0" noProof="1">
              <a:uLnTx/>
              <a:uFillTx/>
            </a:endParaRPr>
          </a:p>
          <a:p>
            <a:pPr lvl="3" fontAlgn="base"/>
            <a:r>
              <a:rPr kumimoji="0" lang="zh-CN" altLang="en-US" sz="2000" b="0" i="0" u="none" strike="noStrike" kern="1200" cap="none" spc="0" normalizeH="0" baseline="0" noProof="1">
                <a:uLnTx/>
                <a:uFillTx/>
              </a:rPr>
              <a:t>第四级</a:t>
            </a:r>
            <a:endParaRPr kumimoji="0" lang="zh-CN" altLang="en-US" sz="2000" b="0" i="0" u="none" strike="noStrike" kern="1200" cap="none" spc="0" normalizeH="0" baseline="0" noProof="1">
              <a:uLnTx/>
              <a:uFillTx/>
            </a:endParaRPr>
          </a:p>
          <a:p>
            <a:pPr lvl="4" fontAlgn="base"/>
            <a:r>
              <a:rPr kumimoji="0" lang="zh-CN" altLang="en-US" sz="2000" b="0" i="0" u="none" strike="noStrike" kern="1200" cap="none" spc="0" normalizeH="0" baseline="0" noProof="1">
                <a:uLnTx/>
                <a:uFillTx/>
              </a:rPr>
              <a:t>第五级</a:t>
            </a:r>
            <a:endParaRPr kumimoji="0" lang="zh-CN" altLang="en-US" sz="2000" b="0" i="0" u="none" strike="noStrike" kern="1200" cap="none" spc="0" normalizeH="0" baseline="0" noProof="1">
              <a:uLnTx/>
              <a:uFillTx/>
            </a:endParaRPr>
          </a:p>
        </p:txBody>
      </p:sp>
      <p:sp>
        <p:nvSpPr>
          <p:cNvPr id="4" name="内容占位符 3"/>
          <p:cNvSpPr>
            <a:spLocks noGrp="1"/>
          </p:cNvSpPr>
          <p:nvPr>
            <p:ph sz="half" idx="2"/>
            <p:custDataLst>
              <p:tags r:id="rId4"/>
            </p:custDataLst>
          </p:nvPr>
        </p:nvSpPr>
        <p:spPr>
          <a:xfrm>
            <a:off x="6205728" y="1600200"/>
            <a:ext cx="5376672" cy="4525963"/>
          </a:xfrm>
        </p:spPr>
        <p:txBody>
          <a:bodyPr/>
          <a:lstStyle/>
          <a:p>
            <a:pPr lvl="0" fontAlgn="base"/>
            <a:r>
              <a:rPr kumimoji="0" lang="zh-CN" altLang="en-US" sz="3200" b="0" i="0" u="none" strike="noStrike" kern="1200" cap="none" spc="0" normalizeH="0" baseline="0" noProof="1">
                <a:uLnTx/>
                <a:uFillTx/>
              </a:rPr>
              <a:t>单击此处编辑母版文本样式</a:t>
            </a:r>
            <a:endParaRPr kumimoji="0" lang="zh-CN" altLang="en-US" sz="3200" b="0" i="0" u="none" strike="noStrike" kern="1200" cap="none" spc="0" normalizeH="0" baseline="0" noProof="1">
              <a:uLnTx/>
              <a:uFillTx/>
            </a:endParaRPr>
          </a:p>
          <a:p>
            <a:pPr lvl="1" fontAlgn="base"/>
            <a:r>
              <a:rPr kumimoji="0" lang="zh-CN" altLang="en-US" sz="2800" b="0" i="0" u="none" strike="noStrike" kern="1200" cap="none" spc="0" normalizeH="0" baseline="0" noProof="1">
                <a:uLnTx/>
                <a:uFillTx/>
              </a:rPr>
              <a:t>第二级</a:t>
            </a:r>
            <a:endParaRPr kumimoji="0" lang="zh-CN" altLang="en-US" sz="2800" b="0" i="0" u="none" strike="noStrike" kern="1200" cap="none" spc="0" normalizeH="0" baseline="0" noProof="1">
              <a:uLnTx/>
              <a:uFillTx/>
            </a:endParaRPr>
          </a:p>
          <a:p>
            <a:pPr lvl="2" fontAlgn="base"/>
            <a:r>
              <a:rPr kumimoji="0" lang="zh-CN" altLang="en-US" sz="2400" b="0" i="0" u="none" strike="noStrike" kern="1200" cap="none" spc="0" normalizeH="0" baseline="0" noProof="1">
                <a:uLnTx/>
                <a:uFillTx/>
              </a:rPr>
              <a:t>第三级</a:t>
            </a:r>
            <a:endParaRPr kumimoji="0" lang="zh-CN" altLang="en-US" sz="2400" b="0" i="0" u="none" strike="noStrike" kern="1200" cap="none" spc="0" normalizeH="0" baseline="0" noProof="1">
              <a:uLnTx/>
              <a:uFillTx/>
            </a:endParaRPr>
          </a:p>
          <a:p>
            <a:pPr lvl="3" fontAlgn="base"/>
            <a:r>
              <a:rPr kumimoji="0" lang="zh-CN" altLang="en-US" sz="2000" b="0" i="0" u="none" strike="noStrike" kern="1200" cap="none" spc="0" normalizeH="0" baseline="0" noProof="1">
                <a:uLnTx/>
                <a:uFillTx/>
              </a:rPr>
              <a:t>第四级</a:t>
            </a:r>
            <a:endParaRPr kumimoji="0" lang="zh-CN" altLang="en-US" sz="2000" b="0" i="0" u="none" strike="noStrike" kern="1200" cap="none" spc="0" normalizeH="0" baseline="0" noProof="1">
              <a:uLnTx/>
              <a:uFillTx/>
            </a:endParaRPr>
          </a:p>
          <a:p>
            <a:pPr lvl="4" fontAlgn="base"/>
            <a:r>
              <a:rPr kumimoji="0" lang="zh-CN" altLang="en-US" sz="2000" b="0" i="0" u="none" strike="noStrike" kern="1200" cap="none" spc="0" normalizeH="0" baseline="0" noProof="1">
                <a:uLnTx/>
                <a:uFillTx/>
              </a:rPr>
              <a:t>第五级</a:t>
            </a:r>
            <a:endParaRPr kumimoji="0" lang="zh-CN" altLang="en-US" sz="2000" b="0" i="0" u="none" strike="noStrike" kern="1200" cap="none" spc="0" normalizeH="0" baseline="0" noProof="1">
              <a:uLnTx/>
              <a:uFillTx/>
            </a:endParaRPr>
          </a:p>
        </p:txBody>
      </p:sp>
      <p:sp>
        <p:nvSpPr>
          <p:cNvPr id="5122" name="灯片编号占位符 1029"/>
          <p:cNvSpPr>
            <a:spLocks noGrp="1"/>
          </p:cNvSpPr>
          <p:nvPr>
            <p:ph type="sldNum" sz="quarter" idx="4"/>
            <p:custDataLst>
              <p:tags r:id="rId5"/>
            </p:custDataLst>
          </p:nvPr>
        </p:nvSpPr>
        <p:spPr>
          <a:xfrm>
            <a:off x="8737600" y="6245225"/>
            <a:ext cx="2844800" cy="476250"/>
          </a:xfrm>
          <a:prstGeom prst="rect">
            <a:avLst/>
          </a:prstGeom>
          <a:noFill/>
          <a:ln w="9525">
            <a:noFill/>
          </a:ln>
        </p:spPr>
        <p:txBody>
          <a:bodyPr anchor="t"/>
          <a:lstStyle/>
          <a:p>
            <a:pPr algn="r">
              <a:buSzTx/>
            </a:pPr>
            <a:fld id="{9A0DB2DC-4C9A-4742-B13C-FB6460FD3503}" type="slidenum">
              <a:rPr lang="zh-CN" altLang="en-US"/>
              <a:t/>
            </a:fld>
            <a:endParaRPr lang="zh-CN" altLang="en-US"/>
          </a:p>
        </p:txBody>
      </p:sp>
      <p:sp>
        <p:nvSpPr>
          <p:cNvPr id="5125" name="日期占位符 1027"/>
          <p:cNvSpPr>
            <a:spLocks noGrp="1"/>
          </p:cNvSpPr>
          <p:nvPr>
            <p:ph type="dt" sz="half" idx="12"/>
            <p:custDataLst>
              <p:tags r:id="rId6"/>
            </p:custDataLst>
          </p:nvPr>
        </p:nvSpPr>
        <p:spPr>
          <a:xfrm>
            <a:off x="609600" y="6245225"/>
            <a:ext cx="2844800" cy="476250"/>
          </a:xfrm>
          <a:prstGeom prst="rect">
            <a:avLst/>
          </a:prstGeom>
          <a:noFill/>
          <a:ln w="9525">
            <a:noFill/>
          </a:ln>
        </p:spPr>
        <p:txBody>
          <a:bodyPr anchor="t"/>
          <a:lstStyle/>
          <a:p>
            <a:pPr>
              <a:buSzTx/>
            </a:pPr>
            <a:endParaRPr lang="zh-CN" altLang="en-US"/>
          </a:p>
        </p:txBody>
      </p:sp>
      <p:sp>
        <p:nvSpPr>
          <p:cNvPr id="5126" name="页脚占位符 1028"/>
          <p:cNvSpPr>
            <a:spLocks noGrp="1"/>
          </p:cNvSpPr>
          <p:nvPr>
            <p:ph type="ftr" sz="quarter" idx="3"/>
            <p:custDataLst>
              <p:tags r:id="rId7"/>
            </p:custDataLst>
          </p:nvPr>
        </p:nvSpPr>
        <p:spPr>
          <a:xfrm>
            <a:off x="4165600" y="6245225"/>
            <a:ext cx="3860800" cy="476250"/>
          </a:xfrm>
          <a:prstGeom prst="rect">
            <a:avLst/>
          </a:prstGeom>
          <a:noFill/>
          <a:ln w="9525">
            <a:noFill/>
          </a:ln>
        </p:spPr>
        <p:txBody>
          <a:bodyPr anchor="t"/>
          <a:lstStyle/>
          <a:p>
            <a:pPr algn="ctr">
              <a:buSzTx/>
            </a:pPr>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rotWithShape="0">
          <a:blip r:embed="rId10"/>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pPr fontAlgn="base"/>
            <a:r>
              <a:rPr kumimoji="0" lang="zh-CN" altLang="en-US" sz="4400" b="0" i="0" u="none" strike="noStrike" kern="1200" cap="none" spc="0" normalizeH="0" baseline="0" noProof="1">
                <a:uLnTx/>
                <a:uFillTx/>
              </a:rPr>
              <a:t>单击此处编辑母版标题样式</a:t>
            </a:r>
            <a:endParaRPr kumimoji="0" lang="zh-CN" altLang="en-US" sz="4400" b="0" i="0" u="none" strike="noStrike" kern="1200" cap="none" spc="0" normalizeH="0" baseline="0" noProof="1">
              <a:uLnTx/>
              <a:uFillTx/>
            </a:endParaRPr>
          </a:p>
        </p:txBody>
      </p:sp>
      <p:sp>
        <p:nvSpPr>
          <p:cNvPr id="3" name="文本占位符 2"/>
          <p:cNvSpPr>
            <a:spLocks noGrp="1"/>
          </p:cNvSpPr>
          <p:nvPr>
            <p:ph type="body" idx="1"/>
            <p:custDataLst>
              <p:tags r:id="rId3"/>
            </p:custDataLst>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kumimoji="0" lang="zh-CN" altLang="en-US" sz="2100" b="0" i="0" u="none" strike="noStrike" kern="1200" cap="none" spc="0" normalizeH="0" baseline="0" noProof="1">
                <a:uLnTx/>
                <a:uFillTx/>
              </a:rPr>
              <a:t>单击此处编辑母版文本样式</a:t>
            </a:r>
            <a:endParaRPr kumimoji="0" lang="zh-CN" altLang="en-US" sz="2100" b="0" i="0" u="none" strike="noStrike" kern="1200" cap="none" spc="0" normalizeH="0" baseline="0" noProof="1">
              <a:uLnTx/>
              <a:uFillTx/>
            </a:endParaRPr>
          </a:p>
        </p:txBody>
      </p:sp>
      <p:sp>
        <p:nvSpPr>
          <p:cNvPr id="4" name="内容占位符 3"/>
          <p:cNvSpPr>
            <a:spLocks noGrp="1"/>
          </p:cNvSpPr>
          <p:nvPr>
            <p:ph sz="half" idx="2"/>
            <p:custDataLst>
              <p:tags r:id="rId4"/>
            </p:custDataLst>
          </p:nvPr>
        </p:nvSpPr>
        <p:spPr>
          <a:xfrm>
            <a:off x="1186775" y="2665379"/>
            <a:ext cx="4873575" cy="3524284"/>
          </a:xfrm>
        </p:spPr>
        <p:txBody>
          <a:bodyPr/>
          <a:lstStyle/>
          <a:p>
            <a:pPr lvl="0" fontAlgn="base"/>
            <a:r>
              <a:rPr kumimoji="0" lang="zh-CN" altLang="en-US" sz="3200" b="0" i="0" u="none" strike="noStrike" kern="1200" cap="none" spc="0" normalizeH="0" baseline="0" noProof="1">
                <a:uLnTx/>
                <a:uFillTx/>
              </a:rPr>
              <a:t>单击此处编辑母版文本样式</a:t>
            </a:r>
            <a:endParaRPr kumimoji="0" lang="zh-CN" altLang="en-US" sz="3200" b="0" i="0" u="none" strike="noStrike" kern="1200" cap="none" spc="0" normalizeH="0" baseline="0" noProof="1">
              <a:uLnTx/>
              <a:uFillTx/>
            </a:endParaRPr>
          </a:p>
          <a:p>
            <a:pPr lvl="1" fontAlgn="base"/>
            <a:r>
              <a:rPr kumimoji="0" lang="zh-CN" altLang="en-US" sz="2800" b="0" i="0" u="none" strike="noStrike" kern="1200" cap="none" spc="0" normalizeH="0" baseline="0" noProof="1">
                <a:uLnTx/>
                <a:uFillTx/>
              </a:rPr>
              <a:t>第二级</a:t>
            </a:r>
            <a:endParaRPr kumimoji="0" lang="zh-CN" altLang="en-US" sz="2800" b="0" i="0" u="none" strike="noStrike" kern="1200" cap="none" spc="0" normalizeH="0" baseline="0" noProof="1">
              <a:uLnTx/>
              <a:uFillTx/>
            </a:endParaRPr>
          </a:p>
          <a:p>
            <a:pPr lvl="2" fontAlgn="base"/>
            <a:r>
              <a:rPr kumimoji="0" lang="zh-CN" altLang="en-US" sz="2400" b="0" i="0" u="none" strike="noStrike" kern="1200" cap="none" spc="0" normalizeH="0" baseline="0" noProof="1">
                <a:uLnTx/>
                <a:uFillTx/>
              </a:rPr>
              <a:t>第三级</a:t>
            </a:r>
            <a:endParaRPr kumimoji="0" lang="zh-CN" altLang="en-US" sz="2400" b="0" i="0" u="none" strike="noStrike" kern="1200" cap="none" spc="0" normalizeH="0" baseline="0" noProof="1">
              <a:uLnTx/>
              <a:uFillTx/>
            </a:endParaRPr>
          </a:p>
          <a:p>
            <a:pPr lvl="3" fontAlgn="base"/>
            <a:r>
              <a:rPr kumimoji="0" lang="zh-CN" altLang="en-US" sz="2000" b="0" i="0" u="none" strike="noStrike" kern="1200" cap="none" spc="0" normalizeH="0" baseline="0" noProof="1">
                <a:uLnTx/>
                <a:uFillTx/>
              </a:rPr>
              <a:t>第四级</a:t>
            </a:r>
            <a:endParaRPr kumimoji="0" lang="zh-CN" altLang="en-US" sz="2000" b="0" i="0" u="none" strike="noStrike" kern="1200" cap="none" spc="0" normalizeH="0" baseline="0" noProof="1">
              <a:uLnTx/>
              <a:uFillTx/>
            </a:endParaRPr>
          </a:p>
          <a:p>
            <a:pPr lvl="4" fontAlgn="base"/>
            <a:r>
              <a:rPr kumimoji="0" lang="zh-CN" altLang="en-US" sz="2000" b="0" i="0" u="none" strike="noStrike" kern="1200" cap="none" spc="0" normalizeH="0" baseline="0" noProof="1">
                <a:uLnTx/>
                <a:uFillTx/>
              </a:rPr>
              <a:t>第五级</a:t>
            </a:r>
            <a:endParaRPr kumimoji="0" lang="zh-CN" altLang="en-US" sz="2000" b="0" i="0" u="none" strike="noStrike" kern="1200" cap="none" spc="0" normalizeH="0" baseline="0" noProof="1">
              <a:uLnTx/>
              <a:uFillTx/>
            </a:endParaRPr>
          </a:p>
        </p:txBody>
      </p:sp>
      <p:sp>
        <p:nvSpPr>
          <p:cNvPr id="5" name="文本占位符 4"/>
          <p:cNvSpPr>
            <a:spLocks noGrp="1"/>
          </p:cNvSpPr>
          <p:nvPr>
            <p:ph type="body" sz="quarter" idx="3"/>
            <p:custDataLst>
              <p:tags r:id="rId5"/>
            </p:custDataLst>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kumimoji="0" lang="zh-CN" altLang="en-US" sz="2100" b="0" i="0" u="none" strike="noStrike" kern="1200" cap="none" spc="0" normalizeH="0" baseline="0" noProof="1">
                <a:uLnTx/>
                <a:uFillTx/>
              </a:rPr>
              <a:t>单击此处编辑母版文本样式</a:t>
            </a:r>
            <a:endParaRPr kumimoji="0" lang="zh-CN" altLang="en-US" sz="2100" b="0" i="0" u="none" strike="noStrike" kern="1200" cap="none" spc="0" normalizeH="0" baseline="0" noProof="1">
              <a:uLnTx/>
              <a:uFillTx/>
            </a:endParaRPr>
          </a:p>
        </p:txBody>
      </p:sp>
      <p:sp>
        <p:nvSpPr>
          <p:cNvPr id="6" name="内容占位符 5"/>
          <p:cNvSpPr>
            <a:spLocks noGrp="1"/>
          </p:cNvSpPr>
          <p:nvPr>
            <p:ph sz="quarter" idx="4"/>
            <p:custDataLst>
              <p:tags r:id="rId6"/>
            </p:custDataLst>
          </p:nvPr>
        </p:nvSpPr>
        <p:spPr>
          <a:xfrm>
            <a:off x="6256939" y="2665379"/>
            <a:ext cx="4897576" cy="3524284"/>
          </a:xfrm>
        </p:spPr>
        <p:txBody>
          <a:bodyPr/>
          <a:lstStyle/>
          <a:p>
            <a:pPr lvl="0" fontAlgn="base"/>
            <a:r>
              <a:rPr kumimoji="0" lang="zh-CN" altLang="en-US" sz="3200" b="0" i="0" u="none" strike="noStrike" kern="1200" cap="none" spc="0" normalizeH="0" baseline="0" noProof="1">
                <a:uLnTx/>
                <a:uFillTx/>
              </a:rPr>
              <a:t>单击此处编辑母版文本样式</a:t>
            </a:r>
            <a:endParaRPr kumimoji="0" lang="zh-CN" altLang="en-US" sz="3200" b="0" i="0" u="none" strike="noStrike" kern="1200" cap="none" spc="0" normalizeH="0" baseline="0" noProof="1">
              <a:uLnTx/>
              <a:uFillTx/>
            </a:endParaRPr>
          </a:p>
          <a:p>
            <a:pPr lvl="1" fontAlgn="base"/>
            <a:r>
              <a:rPr kumimoji="0" lang="zh-CN" altLang="en-US" sz="2800" b="0" i="0" u="none" strike="noStrike" kern="1200" cap="none" spc="0" normalizeH="0" baseline="0" noProof="1">
                <a:uLnTx/>
                <a:uFillTx/>
              </a:rPr>
              <a:t>第二级</a:t>
            </a:r>
            <a:endParaRPr kumimoji="0" lang="zh-CN" altLang="en-US" sz="2800" b="0" i="0" u="none" strike="noStrike" kern="1200" cap="none" spc="0" normalizeH="0" baseline="0" noProof="1">
              <a:uLnTx/>
              <a:uFillTx/>
            </a:endParaRPr>
          </a:p>
          <a:p>
            <a:pPr lvl="2" fontAlgn="base"/>
            <a:r>
              <a:rPr kumimoji="0" lang="zh-CN" altLang="en-US" sz="2400" b="0" i="0" u="none" strike="noStrike" kern="1200" cap="none" spc="0" normalizeH="0" baseline="0" noProof="1">
                <a:uLnTx/>
                <a:uFillTx/>
              </a:rPr>
              <a:t>第三级</a:t>
            </a:r>
            <a:endParaRPr kumimoji="0" lang="zh-CN" altLang="en-US" sz="2400" b="0" i="0" u="none" strike="noStrike" kern="1200" cap="none" spc="0" normalizeH="0" baseline="0" noProof="1">
              <a:uLnTx/>
              <a:uFillTx/>
            </a:endParaRPr>
          </a:p>
          <a:p>
            <a:pPr lvl="3" fontAlgn="base"/>
            <a:r>
              <a:rPr kumimoji="0" lang="zh-CN" altLang="en-US" sz="2000" b="0" i="0" u="none" strike="noStrike" kern="1200" cap="none" spc="0" normalizeH="0" baseline="0" noProof="1">
                <a:uLnTx/>
                <a:uFillTx/>
              </a:rPr>
              <a:t>第四级</a:t>
            </a:r>
            <a:endParaRPr kumimoji="0" lang="zh-CN" altLang="en-US" sz="2000" b="0" i="0" u="none" strike="noStrike" kern="1200" cap="none" spc="0" normalizeH="0" baseline="0" noProof="1">
              <a:uLnTx/>
              <a:uFillTx/>
            </a:endParaRPr>
          </a:p>
          <a:p>
            <a:pPr lvl="4" fontAlgn="base"/>
            <a:r>
              <a:rPr kumimoji="0" lang="zh-CN" altLang="en-US" sz="2000" b="0" i="0" u="none" strike="noStrike" kern="1200" cap="none" spc="0" normalizeH="0" baseline="0" noProof="1">
                <a:uLnTx/>
                <a:uFillTx/>
              </a:rPr>
              <a:t>第五级</a:t>
            </a:r>
            <a:endParaRPr kumimoji="0" lang="zh-CN" altLang="en-US" sz="2000" b="0" i="0" u="none" strike="noStrike" kern="1200" cap="none" spc="0" normalizeH="0" baseline="0" noProof="1">
              <a:uLnTx/>
              <a:uFillTx/>
            </a:endParaRPr>
          </a:p>
        </p:txBody>
      </p:sp>
      <p:sp>
        <p:nvSpPr>
          <p:cNvPr id="6146" name="灯片编号占位符 1029"/>
          <p:cNvSpPr>
            <a:spLocks noGrp="1"/>
          </p:cNvSpPr>
          <p:nvPr>
            <p:ph type="sldNum" sz="quarter" idx="14"/>
            <p:custDataLst>
              <p:tags r:id="rId7"/>
            </p:custDataLst>
          </p:nvPr>
        </p:nvSpPr>
        <p:spPr>
          <a:xfrm>
            <a:off x="8737600" y="6245225"/>
            <a:ext cx="2844800" cy="476250"/>
          </a:xfrm>
          <a:prstGeom prst="rect">
            <a:avLst/>
          </a:prstGeom>
          <a:noFill/>
          <a:ln w="9525">
            <a:noFill/>
          </a:ln>
        </p:spPr>
        <p:txBody>
          <a:bodyPr anchor="t"/>
          <a:lstStyle/>
          <a:p>
            <a:pPr algn="r">
              <a:buSzTx/>
            </a:pPr>
            <a:fld id="{9A0DB2DC-4C9A-4742-B13C-FB6460FD3503}" type="slidenum">
              <a:rPr lang="zh-CN" altLang="en-US"/>
              <a:t/>
            </a:fld>
            <a:endParaRPr lang="zh-CN" altLang="en-US"/>
          </a:p>
        </p:txBody>
      </p:sp>
      <p:sp>
        <p:nvSpPr>
          <p:cNvPr id="6149" name="日期占位符 1027"/>
          <p:cNvSpPr>
            <a:spLocks noGrp="1"/>
          </p:cNvSpPr>
          <p:nvPr>
            <p:ph type="dt" sz="half" idx="12"/>
            <p:custDataLst>
              <p:tags r:id="rId8"/>
            </p:custDataLst>
          </p:nvPr>
        </p:nvSpPr>
        <p:spPr>
          <a:xfrm>
            <a:off x="609600" y="6245225"/>
            <a:ext cx="2844800" cy="476250"/>
          </a:xfrm>
          <a:prstGeom prst="rect">
            <a:avLst/>
          </a:prstGeom>
          <a:noFill/>
          <a:ln w="9525">
            <a:noFill/>
          </a:ln>
        </p:spPr>
        <p:txBody>
          <a:bodyPr anchor="t"/>
          <a:lstStyle/>
          <a:p>
            <a:pPr>
              <a:buSzTx/>
            </a:pPr>
            <a:endParaRPr lang="zh-CN" altLang="en-US"/>
          </a:p>
        </p:txBody>
      </p:sp>
      <p:sp>
        <p:nvSpPr>
          <p:cNvPr id="6150" name="页脚占位符 1028"/>
          <p:cNvSpPr>
            <a:spLocks noGrp="1"/>
          </p:cNvSpPr>
          <p:nvPr>
            <p:ph type="ftr" sz="quarter" idx="13"/>
            <p:custDataLst>
              <p:tags r:id="rId9"/>
            </p:custDataLst>
          </p:nvPr>
        </p:nvSpPr>
        <p:spPr>
          <a:xfrm>
            <a:off x="4165600" y="6245225"/>
            <a:ext cx="3860800" cy="476250"/>
          </a:xfrm>
          <a:prstGeom prst="rect">
            <a:avLst/>
          </a:prstGeom>
          <a:noFill/>
          <a:ln w="9525">
            <a:noFill/>
          </a:ln>
        </p:spPr>
        <p:txBody>
          <a:bodyPr anchor="t"/>
          <a:lstStyle/>
          <a:p>
            <a:pPr algn="ctr">
              <a:buSzTx/>
            </a:pPr>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rotWithShape="0">
          <a:blip r:embed="rId6"/>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pPr fontAlgn="base"/>
            <a:r>
              <a:rPr kumimoji="0" lang="zh-CN" altLang="en-US" sz="4400" b="0" i="0" u="none" strike="noStrike" kern="1200" cap="none" spc="0" normalizeH="0" baseline="0" noProof="1">
                <a:uLnTx/>
                <a:uFillTx/>
              </a:rPr>
              <a:t>单击此处编辑母版标题样式</a:t>
            </a:r>
            <a:endParaRPr kumimoji="0" lang="zh-CN" altLang="en-US" sz="4400" b="0" i="0" u="none" strike="noStrike" kern="1200" cap="none" spc="0" normalizeH="0" baseline="0" noProof="1">
              <a:uLnTx/>
              <a:uFillTx/>
            </a:endParaRPr>
          </a:p>
        </p:txBody>
      </p:sp>
      <p:sp>
        <p:nvSpPr>
          <p:cNvPr id="7170" name="灯片编号占位符 1029"/>
          <p:cNvSpPr>
            <a:spLocks noGrp="1"/>
          </p:cNvSpPr>
          <p:nvPr>
            <p:ph type="sldNum" sz="quarter" idx="4"/>
            <p:custDataLst>
              <p:tags r:id="rId3"/>
            </p:custDataLst>
          </p:nvPr>
        </p:nvSpPr>
        <p:spPr>
          <a:xfrm>
            <a:off x="8737600" y="6245225"/>
            <a:ext cx="2844800" cy="476250"/>
          </a:xfrm>
          <a:prstGeom prst="rect">
            <a:avLst/>
          </a:prstGeom>
          <a:noFill/>
          <a:ln w="9525">
            <a:noFill/>
          </a:ln>
        </p:spPr>
        <p:txBody>
          <a:bodyPr anchor="t"/>
          <a:lstStyle/>
          <a:p>
            <a:pPr algn="r">
              <a:buSzTx/>
            </a:pPr>
            <a:fld id="{9A0DB2DC-4C9A-4742-B13C-FB6460FD3503}" type="slidenum">
              <a:rPr lang="zh-CN" altLang="en-US"/>
              <a:t/>
            </a:fld>
            <a:endParaRPr lang="zh-CN" altLang="en-US"/>
          </a:p>
        </p:txBody>
      </p:sp>
      <p:sp>
        <p:nvSpPr>
          <p:cNvPr id="7173" name="日期占位符 1027"/>
          <p:cNvSpPr>
            <a:spLocks noGrp="1"/>
          </p:cNvSpPr>
          <p:nvPr>
            <p:ph type="dt" sz="half" idx="2"/>
            <p:custDataLst>
              <p:tags r:id="rId4"/>
            </p:custDataLst>
          </p:nvPr>
        </p:nvSpPr>
        <p:spPr>
          <a:xfrm>
            <a:off x="609600" y="6245225"/>
            <a:ext cx="2844800" cy="476250"/>
          </a:xfrm>
          <a:prstGeom prst="rect">
            <a:avLst/>
          </a:prstGeom>
          <a:noFill/>
          <a:ln w="9525">
            <a:noFill/>
          </a:ln>
        </p:spPr>
        <p:txBody>
          <a:bodyPr anchor="t"/>
          <a:lstStyle/>
          <a:p>
            <a:pPr>
              <a:buSzTx/>
            </a:pPr>
            <a:endParaRPr lang="zh-CN" altLang="en-US"/>
          </a:p>
        </p:txBody>
      </p:sp>
      <p:sp>
        <p:nvSpPr>
          <p:cNvPr id="7174" name="页脚占位符 1028"/>
          <p:cNvSpPr>
            <a:spLocks noGrp="1"/>
          </p:cNvSpPr>
          <p:nvPr>
            <p:ph type="ftr" sz="quarter" idx="3"/>
            <p:custDataLst>
              <p:tags r:id="rId5"/>
            </p:custDataLst>
          </p:nvPr>
        </p:nvSpPr>
        <p:spPr>
          <a:xfrm>
            <a:off x="4165600" y="6245225"/>
            <a:ext cx="3860800" cy="476250"/>
          </a:xfrm>
          <a:prstGeom prst="rect">
            <a:avLst/>
          </a:prstGeom>
          <a:noFill/>
          <a:ln w="9525">
            <a:noFill/>
          </a:ln>
        </p:spPr>
        <p:txBody>
          <a:bodyPr anchor="t"/>
          <a:lstStyle/>
          <a:p>
            <a:pPr algn="ctr">
              <a:buSzTx/>
            </a:pPr>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eaLnBrk="1" hangingPunct="1"/>
            <a:endParaRPr lang="zh-CN" altLang="en-US"/>
          </a:p>
        </p:txBody>
      </p:sp>
      <p:sp>
        <p:nvSpPr>
          <p:cNvPr id="3" name="页脚占位符 2"/>
          <p:cNvSpPr>
            <a:spLocks noGrp="1"/>
          </p:cNvSpPr>
          <p:nvPr>
            <p:ph type="ftr" sz="quarter" idx="11"/>
            <p:custDataLst>
              <p:tags r:id="rId3"/>
            </p:custDataLst>
          </p:nvPr>
        </p:nvSpPr>
        <p:spPr/>
        <p:txBody>
          <a:bodyPr/>
          <a:lstStyle/>
          <a:p>
            <a:pPr lvl="0" eaLnBrk="1" hangingPunct="1"/>
            <a:endParaRPr lang="zh-CN" altLang="en-US"/>
          </a:p>
        </p:txBody>
      </p:sp>
      <p:sp>
        <p:nvSpPr>
          <p:cNvPr id="4" name="灯片编号占位符 3"/>
          <p:cNvSpPr>
            <a:spLocks noGrp="1"/>
          </p:cNvSpPr>
          <p:nvPr>
            <p:ph type="sldNum" sz="quarter" idx="12"/>
            <p:custDataLst>
              <p:tags r:id="rId4"/>
            </p:custDataLst>
          </p:nvPr>
        </p:nvSpPr>
        <p:spPr/>
        <p:txBody>
          <a:bodyPr/>
          <a:lstStyle/>
          <a:p>
            <a:pPr lvl="0" eaLnBrk="1" hangingPunct="1"/>
            <a:fld id="{9A0DB2DC-4C9A-4742-B13C-FB6460FD3503}" type="slidenum">
              <a:rPr lang="zh-CN" altLang="en-US"/>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blipFill rotWithShape="0">
          <a:blip r:embed="rId8"/>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2400"/>
            </a:lvl1pPr>
          </a:lstStyle>
          <a:p>
            <a:pPr fontAlgn="base"/>
            <a:r>
              <a:rPr kumimoji="0" lang="zh-CN" altLang="en-US" sz="2400" b="0" i="0" u="none" strike="noStrike" kern="1200" cap="none" spc="0" normalizeH="0" baseline="0" noProof="1">
                <a:uLnTx/>
                <a:uFillTx/>
              </a:rPr>
              <a:t>单击此处编辑母版标题样式</a:t>
            </a:r>
            <a:endParaRPr kumimoji="0" lang="zh-CN" altLang="en-US" sz="2400" b="0" i="0" u="none" strike="noStrike" kern="1200" cap="none" spc="0" normalizeH="0" baseline="0" noProof="1">
              <a:uLnTx/>
              <a:uFillTx/>
            </a:endParaRPr>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kumimoji="0" lang="zh-CN" altLang="en-US" sz="2400" b="0" i="0" u="none" strike="noStrike" kern="1200" cap="none" spc="0" normalizeH="0" baseline="0" noProof="1">
                <a:uLnTx/>
                <a:uFillTx/>
              </a:rPr>
              <a:t>单击此处编辑母版文本样式</a:t>
            </a:r>
            <a:endParaRPr kumimoji="0" lang="zh-CN" altLang="en-US" sz="2400" b="0" i="0" u="none" strike="noStrike" kern="1200" cap="none" spc="0" normalizeH="0" baseline="0" noProof="1">
              <a:uLnTx/>
              <a:uFillTx/>
            </a:endParaRPr>
          </a:p>
          <a:p>
            <a:pPr lvl="1" fontAlgn="base"/>
            <a:r>
              <a:rPr kumimoji="0" lang="zh-CN" altLang="en-US" sz="2100" b="0" i="0" u="none" strike="noStrike" kern="1200" cap="none" spc="0" normalizeH="0" baseline="0" noProof="1">
                <a:uLnTx/>
                <a:uFillTx/>
              </a:rPr>
              <a:t>第二级</a:t>
            </a:r>
            <a:endParaRPr kumimoji="0" lang="zh-CN" altLang="en-US" sz="2100" b="0" i="0" u="none" strike="noStrike" kern="1200" cap="none" spc="0" normalizeH="0" baseline="0" noProof="1">
              <a:uLnTx/>
              <a:uFillTx/>
            </a:endParaRPr>
          </a:p>
          <a:p>
            <a:pPr lvl="2" fontAlgn="base"/>
            <a:r>
              <a:rPr kumimoji="0" lang="zh-CN" altLang="en-US" sz="1800" b="0" i="0" u="none" strike="noStrike" kern="1200" cap="none" spc="0" normalizeH="0" baseline="0" noProof="1">
                <a:uLnTx/>
                <a:uFillTx/>
              </a:rPr>
              <a:t>第三级</a:t>
            </a:r>
            <a:endParaRPr kumimoji="0" lang="zh-CN" altLang="en-US" sz="1800" b="0" i="0" u="none" strike="noStrike" kern="1200" cap="none" spc="0" normalizeH="0" baseline="0" noProof="1">
              <a:uLnTx/>
              <a:uFillTx/>
            </a:endParaRPr>
          </a:p>
          <a:p>
            <a:pPr lvl="3" fontAlgn="base"/>
            <a:r>
              <a:rPr kumimoji="0" lang="zh-CN" altLang="en-US" sz="1500" b="0" i="0" u="none" strike="noStrike" kern="1200" cap="none" spc="0" normalizeH="0" baseline="0" noProof="1">
                <a:uLnTx/>
                <a:uFillTx/>
              </a:rPr>
              <a:t>第四级</a:t>
            </a:r>
            <a:endParaRPr kumimoji="0" lang="zh-CN" altLang="en-US" sz="1500" b="0" i="0" u="none" strike="noStrike" kern="1200" cap="none" spc="0" normalizeH="0" baseline="0" noProof="1">
              <a:uLnTx/>
              <a:uFillTx/>
            </a:endParaRPr>
          </a:p>
          <a:p>
            <a:pPr lvl="4" fontAlgn="base"/>
            <a:r>
              <a:rPr kumimoji="0" lang="zh-CN" altLang="en-US" sz="1500" b="0" i="0" u="none" strike="noStrike" kern="1200" cap="none" spc="0" normalizeH="0" baseline="0" noProof="1">
                <a:uLnTx/>
                <a:uFillTx/>
              </a:rPr>
              <a:t>第五级</a:t>
            </a:r>
            <a:endParaRPr kumimoji="0" lang="zh-CN" altLang="en-US" sz="1500" b="0" i="0" u="none" strike="noStrike" kern="1200" cap="none" spc="0" normalizeH="0" baseline="0" noProof="1">
              <a:uLnTx/>
              <a:uFillTx/>
            </a:endParaRPr>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kumimoji="0" lang="zh-CN" altLang="en-US" sz="1200" b="0" i="0" u="none" strike="noStrike" kern="1200" cap="none" spc="0" normalizeH="0" baseline="0" noProof="1">
                <a:uLnTx/>
                <a:uFillTx/>
              </a:rPr>
              <a:t>单击此处编辑母版文本样式</a:t>
            </a:r>
            <a:endParaRPr kumimoji="0" lang="zh-CN" altLang="en-US" sz="1200" b="0" i="0" u="none" strike="noStrike" kern="1200" cap="none" spc="0" normalizeH="0" baseline="0" noProof="1">
              <a:uLnTx/>
              <a:uFillTx/>
            </a:endParaRPr>
          </a:p>
        </p:txBody>
      </p:sp>
      <p:sp>
        <p:nvSpPr>
          <p:cNvPr id="8194" name="灯片编号占位符 1029"/>
          <p:cNvSpPr>
            <a:spLocks noGrp="1"/>
          </p:cNvSpPr>
          <p:nvPr>
            <p:ph type="sldNum" sz="quarter" idx="4"/>
            <p:custDataLst>
              <p:tags r:id="rId5"/>
            </p:custDataLst>
          </p:nvPr>
        </p:nvSpPr>
        <p:spPr>
          <a:xfrm>
            <a:off x="8737600" y="6245225"/>
            <a:ext cx="2844800" cy="476250"/>
          </a:xfrm>
          <a:prstGeom prst="rect">
            <a:avLst/>
          </a:prstGeom>
          <a:noFill/>
          <a:ln w="9525">
            <a:noFill/>
          </a:ln>
        </p:spPr>
        <p:txBody>
          <a:bodyPr anchor="t"/>
          <a:lstStyle/>
          <a:p>
            <a:pPr algn="r">
              <a:buSzTx/>
            </a:pPr>
            <a:fld id="{9A0DB2DC-4C9A-4742-B13C-FB6460FD3503}" type="slidenum">
              <a:rPr lang="zh-CN" altLang="en-US"/>
              <a:t/>
            </a:fld>
            <a:endParaRPr lang="zh-CN" altLang="en-US"/>
          </a:p>
        </p:txBody>
      </p:sp>
      <p:sp>
        <p:nvSpPr>
          <p:cNvPr id="8197" name="日期占位符 1027"/>
          <p:cNvSpPr>
            <a:spLocks noGrp="1"/>
          </p:cNvSpPr>
          <p:nvPr>
            <p:ph type="dt" sz="half" idx="12"/>
            <p:custDataLst>
              <p:tags r:id="rId6"/>
            </p:custDataLst>
          </p:nvPr>
        </p:nvSpPr>
        <p:spPr>
          <a:xfrm>
            <a:off x="609600" y="6245225"/>
            <a:ext cx="2844800" cy="476250"/>
          </a:xfrm>
          <a:prstGeom prst="rect">
            <a:avLst/>
          </a:prstGeom>
          <a:noFill/>
          <a:ln w="9525">
            <a:noFill/>
          </a:ln>
        </p:spPr>
        <p:txBody>
          <a:bodyPr anchor="t"/>
          <a:lstStyle/>
          <a:p>
            <a:pPr>
              <a:buSzTx/>
            </a:pPr>
            <a:endParaRPr lang="zh-CN" altLang="en-US"/>
          </a:p>
        </p:txBody>
      </p:sp>
      <p:sp>
        <p:nvSpPr>
          <p:cNvPr id="8198" name="页脚占位符 1028"/>
          <p:cNvSpPr>
            <a:spLocks noGrp="1"/>
          </p:cNvSpPr>
          <p:nvPr>
            <p:ph type="ftr" sz="quarter" idx="3"/>
            <p:custDataLst>
              <p:tags r:id="rId7"/>
            </p:custDataLst>
          </p:nvPr>
        </p:nvSpPr>
        <p:spPr>
          <a:xfrm>
            <a:off x="4165600" y="6245225"/>
            <a:ext cx="3860800" cy="476250"/>
          </a:xfrm>
          <a:prstGeom prst="rect">
            <a:avLst/>
          </a:prstGeom>
          <a:noFill/>
          <a:ln w="9525">
            <a:noFill/>
          </a:ln>
        </p:spPr>
        <p:txBody>
          <a:bodyPr anchor="t"/>
          <a:lstStyle/>
          <a:p>
            <a:pPr algn="ctr">
              <a:buSzTx/>
            </a:pP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blipFill rotWithShape="0">
          <a:blip r:embed="rId8"/>
          <a:stretch>
            <a:fillRect/>
          </a:stretch>
        </a:blip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2400"/>
            </a:lvl1pPr>
          </a:lstStyle>
          <a:p>
            <a:pPr fontAlgn="base"/>
            <a:r>
              <a:rPr kumimoji="0" lang="zh-CN" altLang="en-US" sz="2400" b="0" i="0" u="none" strike="noStrike" kern="1200" cap="none" spc="0" normalizeH="0" baseline="0" noProof="1">
                <a:uLnTx/>
                <a:uFillTx/>
              </a:rPr>
              <a:t>单击此处编辑母版标题样式</a:t>
            </a:r>
            <a:endParaRPr kumimoji="0" lang="zh-CN" altLang="en-US" sz="2400" b="0" i="0" u="none" strike="noStrike" kern="1200" cap="none" spc="0" normalizeH="0" baseline="0" noProof="1">
              <a:uLnTx/>
              <a:uFillTx/>
            </a:endParaRPr>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kumimoji="0" lang="zh-CN" altLang="en-US" sz="2400" b="0" i="0" u="none" strike="noStrike" kern="1200" cap="none" spc="0" normalizeH="0" baseline="0" noProof="1">
              <a:uLnTx/>
              <a:uFillTx/>
            </a:endParaRPr>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kumimoji="0" lang="zh-CN" altLang="en-US" sz="1500" b="0" i="0" u="none" strike="noStrike" kern="1200" cap="none" spc="0" normalizeH="0" baseline="0" noProof="1">
                <a:uLnTx/>
                <a:uFillTx/>
              </a:rPr>
              <a:t>单击此处编辑母版文本样式</a:t>
            </a:r>
            <a:endParaRPr kumimoji="0" lang="zh-CN" altLang="en-US" sz="1500" b="0" i="0" u="none" strike="noStrike" kern="1200" cap="none" spc="0" normalizeH="0" baseline="0" noProof="1">
              <a:uLnTx/>
              <a:uFillTx/>
            </a:endParaRPr>
          </a:p>
        </p:txBody>
      </p:sp>
      <p:sp>
        <p:nvSpPr>
          <p:cNvPr id="9218" name="灯片编号占位符 1029"/>
          <p:cNvSpPr>
            <a:spLocks noGrp="1"/>
          </p:cNvSpPr>
          <p:nvPr>
            <p:ph type="sldNum" sz="quarter" idx="4"/>
            <p:custDataLst>
              <p:tags r:id="rId5"/>
            </p:custDataLst>
          </p:nvPr>
        </p:nvSpPr>
        <p:spPr>
          <a:xfrm>
            <a:off x="8737600" y="6245225"/>
            <a:ext cx="2844800" cy="476250"/>
          </a:xfrm>
          <a:prstGeom prst="rect">
            <a:avLst/>
          </a:prstGeom>
          <a:noFill/>
          <a:ln w="9525">
            <a:noFill/>
          </a:ln>
        </p:spPr>
        <p:txBody>
          <a:bodyPr anchor="t"/>
          <a:lstStyle/>
          <a:p>
            <a:pPr algn="r">
              <a:buSzTx/>
            </a:pPr>
            <a:fld id="{9A0DB2DC-4C9A-4742-B13C-FB6460FD3503}" type="slidenum">
              <a:rPr lang="zh-CN" altLang="en-US"/>
              <a:t/>
            </a:fld>
            <a:endParaRPr lang="zh-CN" altLang="en-US"/>
          </a:p>
        </p:txBody>
      </p:sp>
      <p:sp>
        <p:nvSpPr>
          <p:cNvPr id="9221" name="日期占位符 1027"/>
          <p:cNvSpPr>
            <a:spLocks noGrp="1"/>
          </p:cNvSpPr>
          <p:nvPr>
            <p:ph type="dt" sz="half" idx="12"/>
            <p:custDataLst>
              <p:tags r:id="rId6"/>
            </p:custDataLst>
          </p:nvPr>
        </p:nvSpPr>
        <p:spPr>
          <a:xfrm>
            <a:off x="609600" y="6245225"/>
            <a:ext cx="2844800" cy="476250"/>
          </a:xfrm>
          <a:prstGeom prst="rect">
            <a:avLst/>
          </a:prstGeom>
          <a:noFill/>
          <a:ln w="9525">
            <a:noFill/>
          </a:ln>
        </p:spPr>
        <p:txBody>
          <a:bodyPr anchor="t"/>
          <a:lstStyle/>
          <a:p>
            <a:pPr>
              <a:buSzTx/>
            </a:pPr>
            <a:endParaRPr lang="zh-CN" altLang="en-US"/>
          </a:p>
        </p:txBody>
      </p:sp>
      <p:sp>
        <p:nvSpPr>
          <p:cNvPr id="9222" name="页脚占位符 1028"/>
          <p:cNvSpPr>
            <a:spLocks noGrp="1"/>
          </p:cNvSpPr>
          <p:nvPr>
            <p:ph type="ftr" sz="quarter" idx="3"/>
            <p:custDataLst>
              <p:tags r:id="rId7"/>
            </p:custDataLst>
          </p:nvPr>
        </p:nvSpPr>
        <p:spPr>
          <a:xfrm>
            <a:off x="4165600" y="6245225"/>
            <a:ext cx="3860800" cy="476250"/>
          </a:xfrm>
          <a:prstGeom prst="rect">
            <a:avLst/>
          </a:prstGeom>
          <a:noFill/>
          <a:ln w="9525">
            <a:noFill/>
          </a:ln>
        </p:spPr>
        <p:txBody>
          <a:bodyPr anchor="t"/>
          <a:lstStyle/>
          <a:p>
            <a:pPr algn="ctr">
              <a:buSzTx/>
            </a:pPr>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2.png" /><Relationship Id="rId2" Type="http://schemas.openxmlformats.org/officeDocument/2006/relationships/slideLayout" Target="../slideLayouts/slideLayout2.xml" /><Relationship Id="rId20" Type="http://schemas.openxmlformats.org/officeDocument/2006/relationships/tags" Target="../tags/tag76.xml" /><Relationship Id="rId21" Type="http://schemas.openxmlformats.org/officeDocument/2006/relationships/image" Target="../media/image1.jpeg" /><Relationship Id="rId22"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1"/>
          <a:stretch>
            <a:fillRect/>
          </a:stretch>
        </a:blipFill>
        <a:effectLst/>
      </p:bgPr>
    </p:bg>
    <p:spTree>
      <p:nvGrpSpPr>
        <p:cNvPr id="1" name=""/>
        <p:cNvGrpSpPr/>
        <p:nvPr>
          <p:custDataLst>
            <p:tags r:id="rId12"/>
          </p:custDataLst>
        </p:nvPr>
      </p:nvGrpSpPr>
      <p:grpSpPr>
        <a:xfrm>
          <a:off x="0" y="0"/>
          <a:ext cx="0" cy="0"/>
        </a:xfrm>
      </p:grpSpPr>
      <p:sp>
        <p:nvSpPr>
          <p:cNvPr id="1026" name="标题 1025"/>
          <p:cNvSpPr>
            <a:spLocks noGrp="1"/>
          </p:cNvSpPr>
          <p:nvPr>
            <p:ph type="title"/>
            <p:custDataLst>
              <p:tags r:id="rId13"/>
            </p:custDataLst>
          </p:nvPr>
        </p:nvSpPr>
        <p:spPr>
          <a:xfrm>
            <a:off x="609600" y="274638"/>
            <a:ext cx="109728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文本占位符 1026"/>
          <p:cNvSpPr>
            <a:spLocks noGrp="1"/>
          </p:cNvSpPr>
          <p:nvPr>
            <p:ph type="body" idx="1"/>
            <p:custDataLst>
              <p:tags r:id="rId14"/>
            </p:custDataLst>
          </p:nvPr>
        </p:nvSpPr>
        <p:spPr>
          <a:xfrm>
            <a:off x="609600" y="1600200"/>
            <a:ext cx="10972800" cy="4525963"/>
          </a:xfrm>
          <a:prstGeom prst="rect">
            <a:avLst/>
          </a:prstGeom>
          <a:noFill/>
          <a:ln w="9525">
            <a:noFill/>
          </a:ln>
        </p:spPr>
        <p:txBody>
          <a:bodyPr ancho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custDataLst>
              <p:tags r:id="rId15"/>
            </p:custDataLst>
          </p:nvPr>
        </p:nvSpPr>
        <p:spPr>
          <a:xfrm>
            <a:off x="609600" y="6245225"/>
            <a:ext cx="2844800" cy="476250"/>
          </a:xfrm>
          <a:prstGeom prst="rect">
            <a:avLst/>
          </a:prstGeom>
          <a:noFill/>
          <a:ln w="9525">
            <a:noFill/>
          </a:ln>
        </p:spPr>
        <p:txBody>
          <a:bodyPr anchor="t"/>
          <a:lstStyle>
            <a:lvl1pPr>
              <a:defRPr sz="1400"/>
            </a:lvl1pPr>
          </a:lstStyle>
          <a:p>
            <a:pPr lvl="0" eaLnBrk="1" hangingPunct="1"/>
            <a:endParaRPr lang="zh-CN" altLang="en-US"/>
          </a:p>
        </p:txBody>
      </p:sp>
      <p:sp>
        <p:nvSpPr>
          <p:cNvPr id="1029" name="页脚占位符 1028"/>
          <p:cNvSpPr>
            <a:spLocks noGrp="1"/>
          </p:cNvSpPr>
          <p:nvPr>
            <p:ph type="ftr" sz="quarter" idx="3"/>
            <p:custDataLst>
              <p:tags r:id="rId16"/>
            </p:custDataLst>
          </p:nvPr>
        </p:nvSpPr>
        <p:spPr>
          <a:xfrm>
            <a:off x="4165600" y="6245225"/>
            <a:ext cx="3860800" cy="476250"/>
          </a:xfrm>
          <a:prstGeom prst="rect">
            <a:avLst/>
          </a:prstGeom>
          <a:noFill/>
          <a:ln w="9525">
            <a:noFill/>
          </a:ln>
        </p:spPr>
        <p:txBody>
          <a:bodyPr anchor="t"/>
          <a:lstStyle>
            <a:lvl1pPr algn="ctr">
              <a:defRPr sz="1400"/>
            </a:lvl1pPr>
          </a:lstStyle>
          <a:p>
            <a:pPr lvl="0" eaLnBrk="1" hangingPunct="1"/>
            <a:endParaRPr lang="zh-CN" altLang="en-US"/>
          </a:p>
        </p:txBody>
      </p:sp>
      <p:sp>
        <p:nvSpPr>
          <p:cNvPr id="1030" name="灯片编号占位符 1029"/>
          <p:cNvSpPr>
            <a:spLocks noGrp="1"/>
          </p:cNvSpPr>
          <p:nvPr>
            <p:ph type="sldNum" sz="quarter" idx="4"/>
            <p:custDataLst>
              <p:tags r:id="rId17"/>
            </p:custDataLst>
          </p:nvPr>
        </p:nvSpPr>
        <p:spPr>
          <a:xfrm>
            <a:off x="8737600" y="6245225"/>
            <a:ext cx="2844800" cy="476250"/>
          </a:xfrm>
          <a:prstGeom prst="rect">
            <a:avLst/>
          </a:prstGeom>
          <a:noFill/>
          <a:ln w="9525">
            <a:noFill/>
          </a:ln>
        </p:spPr>
        <p:txBody>
          <a:bodyPr anchor="t"/>
          <a:lstStyle>
            <a:lvl1pPr algn="r">
              <a:defRPr sz="1400"/>
            </a:lvl1pPr>
          </a:lstStyle>
          <a:p>
            <a:pPr lvl="0" eaLnBrk="1" hangingPunct="1"/>
            <a:fld id="{9A0DB2DC-4C9A-4742-B13C-FB6460FD3503}" type="slidenum">
              <a:rPr lang="zh-CN" altLang="en-US"/>
              <a:t/>
            </a:fld>
            <a:endParaRPr lang="zh-CN" altLang="en-US"/>
          </a:p>
        </p:txBody>
      </p:sp>
      <p:pic>
        <p:nvPicPr>
          <p:cNvPr id="1031"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chemeClr val="tx2"/>
          </a:solidFill>
          <a:latin typeface="Arial" panose="020b0604020202020204" pitchFamily="34" charset="0"/>
          <a:ea typeface="宋体" panose="02010600030101010101"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4.xml" /><Relationship Id="rId3" Type="http://schemas.openxmlformats.org/officeDocument/2006/relationships/image" Target="../media/image3.png"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0.xml" /><Relationship Id="rId11" Type="http://schemas.openxmlformats.org/officeDocument/2006/relationships/tags" Target="../tags/tag131.xml" /><Relationship Id="rId12" Type="http://schemas.openxmlformats.org/officeDocument/2006/relationships/tags" Target="../tags/tag132.xml" /><Relationship Id="rId13" Type="http://schemas.openxmlformats.org/officeDocument/2006/relationships/tags" Target="../tags/tag133.xml" /><Relationship Id="rId14" Type="http://schemas.openxmlformats.org/officeDocument/2006/relationships/tags" Target="../tags/tag134.xml" /><Relationship Id="rId15" Type="http://schemas.openxmlformats.org/officeDocument/2006/relationships/tags" Target="../tags/tag135.xml" /><Relationship Id="rId16" Type="http://schemas.openxmlformats.org/officeDocument/2006/relationships/tags" Target="../tags/tag136.xml" /><Relationship Id="rId17" Type="http://schemas.openxmlformats.org/officeDocument/2006/relationships/tags" Target="../tags/tag137.xml" /><Relationship Id="rId18" Type="http://schemas.openxmlformats.org/officeDocument/2006/relationships/tags" Target="../tags/tag138.xml" /><Relationship Id="rId19" Type="http://schemas.openxmlformats.org/officeDocument/2006/relationships/tags" Target="../tags/tag139.xml" /><Relationship Id="rId2" Type="http://schemas.openxmlformats.org/officeDocument/2006/relationships/tags" Target="../tags/tag122.xml" /><Relationship Id="rId20" Type="http://schemas.openxmlformats.org/officeDocument/2006/relationships/tags" Target="../tags/tag140.xml" /><Relationship Id="rId21" Type="http://schemas.openxmlformats.org/officeDocument/2006/relationships/tags" Target="../tags/tag141.xml" /><Relationship Id="rId22" Type="http://schemas.openxmlformats.org/officeDocument/2006/relationships/tags" Target="../tags/tag142.xml" /><Relationship Id="rId23" Type="http://schemas.openxmlformats.org/officeDocument/2006/relationships/tags" Target="../tags/tag143.xml" /><Relationship Id="rId24" Type="http://schemas.openxmlformats.org/officeDocument/2006/relationships/tags" Target="../tags/tag144.xml" /><Relationship Id="rId25" Type="http://schemas.openxmlformats.org/officeDocument/2006/relationships/tags" Target="../tags/tag145.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 Id="rId7" Type="http://schemas.openxmlformats.org/officeDocument/2006/relationships/tags" Target="../tags/tag127.xml" /><Relationship Id="rId8" Type="http://schemas.openxmlformats.org/officeDocument/2006/relationships/tags" Target="../tags/tag128.xml" /><Relationship Id="rId9" Type="http://schemas.openxmlformats.org/officeDocument/2006/relationships/tags" Target="../tags/tag12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54.xml" /><Relationship Id="rId11" Type="http://schemas.openxmlformats.org/officeDocument/2006/relationships/tags" Target="../tags/tag155.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tags" Target="../tags/tag152.xml" /><Relationship Id="rId9" Type="http://schemas.openxmlformats.org/officeDocument/2006/relationships/tags" Target="../tags/tag15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tags" Target="../tags/tag163.xml" /><Relationship Id="rId7" Type="http://schemas.openxmlformats.org/officeDocument/2006/relationships/tags" Target="../tags/tag16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5.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image" Target="../media/image4.png" /><Relationship Id="rId6" Type="http://schemas.openxmlformats.org/officeDocument/2006/relationships/tags" Target="../tags/tag168.xml" /><Relationship Id="rId7" Type="http://schemas.openxmlformats.org/officeDocument/2006/relationships/tags" Target="../tags/tag16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tags" Target="../tags/tag172.xml" /><Relationship Id="rId5" Type="http://schemas.openxmlformats.org/officeDocument/2006/relationships/tags" Target="../tags/tag17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4.xml" /><Relationship Id="rId3" Type="http://schemas.openxmlformats.org/officeDocument/2006/relationships/tags" Target="../tags/tag175.xml" /><Relationship Id="rId4" Type="http://schemas.openxmlformats.org/officeDocument/2006/relationships/tags" Target="../tags/tag17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tags" Target="../tags/tag185.xml" /><Relationship Id="rId8" Type="http://schemas.openxmlformats.org/officeDocument/2006/relationships/tags" Target="../tags/tag186.xml" /><Relationship Id="rId9" Type="http://schemas.openxmlformats.org/officeDocument/2006/relationships/tags" Target="../tags/tag18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96.xml" /><Relationship Id="rId11" Type="http://schemas.openxmlformats.org/officeDocument/2006/relationships/tags" Target="../tags/tag197.xml" /><Relationship Id="rId12" Type="http://schemas.openxmlformats.org/officeDocument/2006/relationships/tags" Target="../tags/tag198.xml" /><Relationship Id="rId13" Type="http://schemas.openxmlformats.org/officeDocument/2006/relationships/tags" Target="../tags/tag199.xml" /><Relationship Id="rId14" Type="http://schemas.openxmlformats.org/officeDocument/2006/relationships/tags" Target="../tags/tag200.xml" /><Relationship Id="rId15" Type="http://schemas.openxmlformats.org/officeDocument/2006/relationships/tags" Target="../tags/tag201.xml" /><Relationship Id="rId16" Type="http://schemas.openxmlformats.org/officeDocument/2006/relationships/tags" Target="../tags/tag202.xml" /><Relationship Id="rId17" Type="http://schemas.openxmlformats.org/officeDocument/2006/relationships/tags" Target="../tags/tag203.xml" /><Relationship Id="rId18" Type="http://schemas.openxmlformats.org/officeDocument/2006/relationships/tags" Target="../tags/tag204.xml" /><Relationship Id="rId19" Type="http://schemas.openxmlformats.org/officeDocument/2006/relationships/tags" Target="../tags/tag205.xml" /><Relationship Id="rId2" Type="http://schemas.openxmlformats.org/officeDocument/2006/relationships/tags" Target="../tags/tag188.xml" /><Relationship Id="rId20" Type="http://schemas.openxmlformats.org/officeDocument/2006/relationships/tags" Target="../tags/tag206.xml" /><Relationship Id="rId21" Type="http://schemas.openxmlformats.org/officeDocument/2006/relationships/tags" Target="../tags/tag207.xml" /><Relationship Id="rId22" Type="http://schemas.openxmlformats.org/officeDocument/2006/relationships/tags" Target="../tags/tag208.xml" /><Relationship Id="rId23" Type="http://schemas.openxmlformats.org/officeDocument/2006/relationships/tags" Target="../tags/tag209.xml" /><Relationship Id="rId24" Type="http://schemas.openxmlformats.org/officeDocument/2006/relationships/tags" Target="../tags/tag210.xml" /><Relationship Id="rId25" Type="http://schemas.openxmlformats.org/officeDocument/2006/relationships/tags" Target="../tags/tag211.xml" /><Relationship Id="rId26" Type="http://schemas.openxmlformats.org/officeDocument/2006/relationships/tags" Target="../tags/tag212.xml" /><Relationship Id="rId27" Type="http://schemas.openxmlformats.org/officeDocument/2006/relationships/tags" Target="../tags/tag213.xml" /><Relationship Id="rId28" Type="http://schemas.openxmlformats.org/officeDocument/2006/relationships/tags" Target="../tags/tag214.xml" /><Relationship Id="rId29" Type="http://schemas.openxmlformats.org/officeDocument/2006/relationships/tags" Target="../tags/tag215.xml" /><Relationship Id="rId3" Type="http://schemas.openxmlformats.org/officeDocument/2006/relationships/tags" Target="../tags/tag189.xml" /><Relationship Id="rId30" Type="http://schemas.openxmlformats.org/officeDocument/2006/relationships/tags" Target="../tags/tag216.xml" /><Relationship Id="rId31" Type="http://schemas.openxmlformats.org/officeDocument/2006/relationships/tags" Target="../tags/tag217.xml" /><Relationship Id="rId32" Type="http://schemas.openxmlformats.org/officeDocument/2006/relationships/tags" Target="../tags/tag218.xml" /><Relationship Id="rId33" Type="http://schemas.openxmlformats.org/officeDocument/2006/relationships/tags" Target="../tags/tag219.xml" /><Relationship Id="rId34" Type="http://schemas.openxmlformats.org/officeDocument/2006/relationships/tags" Target="../tags/tag220.xml" /><Relationship Id="rId35" Type="http://schemas.openxmlformats.org/officeDocument/2006/relationships/tags" Target="../tags/tag221.xml" /><Relationship Id="rId36" Type="http://schemas.openxmlformats.org/officeDocument/2006/relationships/tags" Target="../tags/tag222.xml" /><Relationship Id="rId37" Type="http://schemas.openxmlformats.org/officeDocument/2006/relationships/tags" Target="../tags/tag223.xml" /><Relationship Id="rId38" Type="http://schemas.openxmlformats.org/officeDocument/2006/relationships/tags" Target="../tags/tag224.xml" /><Relationship Id="rId39" Type="http://schemas.openxmlformats.org/officeDocument/2006/relationships/tags" Target="../tags/tag225.xml" /><Relationship Id="rId4" Type="http://schemas.openxmlformats.org/officeDocument/2006/relationships/tags" Target="../tags/tag190.xml" /><Relationship Id="rId40" Type="http://schemas.openxmlformats.org/officeDocument/2006/relationships/tags" Target="../tags/tag226.xml" /><Relationship Id="rId41" Type="http://schemas.openxmlformats.org/officeDocument/2006/relationships/tags" Target="../tags/tag227.xml" /><Relationship Id="rId42" Type="http://schemas.openxmlformats.org/officeDocument/2006/relationships/tags" Target="../tags/tag228.xml" /><Relationship Id="rId5" Type="http://schemas.openxmlformats.org/officeDocument/2006/relationships/tags" Target="../tags/tag191.xml" /><Relationship Id="rId6" Type="http://schemas.openxmlformats.org/officeDocument/2006/relationships/tags" Target="../tags/tag192.xml" /><Relationship Id="rId7" Type="http://schemas.openxmlformats.org/officeDocument/2006/relationships/tags" Target="../tags/tag193.xml" /><Relationship Id="rId8" Type="http://schemas.openxmlformats.org/officeDocument/2006/relationships/tags" Target="../tags/tag194.xml" /><Relationship Id="rId9" Type="http://schemas.openxmlformats.org/officeDocument/2006/relationships/tags" Target="../tags/tag19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40.xml" /><Relationship Id="rId11" Type="http://schemas.openxmlformats.org/officeDocument/2006/relationships/tags" Target="../tags/tag241.xml" /><Relationship Id="rId2" Type="http://schemas.openxmlformats.org/officeDocument/2006/relationships/notesSlide" Target="../notesSlides/notesSlide3.xml" /><Relationship Id="rId3" Type="http://schemas.openxmlformats.org/officeDocument/2006/relationships/tags" Target="../tags/tag233.xml" /><Relationship Id="rId4" Type="http://schemas.openxmlformats.org/officeDocument/2006/relationships/tags" Target="../tags/tag234.xml" /><Relationship Id="rId5" Type="http://schemas.openxmlformats.org/officeDocument/2006/relationships/tags" Target="../tags/tag235.xml" /><Relationship Id="rId6" Type="http://schemas.openxmlformats.org/officeDocument/2006/relationships/tags" Target="../tags/tag236.xml" /><Relationship Id="rId7" Type="http://schemas.openxmlformats.org/officeDocument/2006/relationships/tags" Target="../tags/tag237.xml" /><Relationship Id="rId8" Type="http://schemas.openxmlformats.org/officeDocument/2006/relationships/tags" Target="../tags/tag238.xml" /><Relationship Id="rId9" Type="http://schemas.openxmlformats.org/officeDocument/2006/relationships/tags" Target="../tags/tag23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2.xml" /><Relationship Id="rId3" Type="http://schemas.openxmlformats.org/officeDocument/2006/relationships/tags" Target="../tags/tag24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52.xml" /><Relationship Id="rId2" Type="http://schemas.openxmlformats.org/officeDocument/2006/relationships/tags" Target="../tags/tag244.xml" /><Relationship Id="rId3" Type="http://schemas.openxmlformats.org/officeDocument/2006/relationships/tags" Target="../tags/tag245.xml" /><Relationship Id="rId4" Type="http://schemas.openxmlformats.org/officeDocument/2006/relationships/tags" Target="../tags/tag246.xml" /><Relationship Id="rId5" Type="http://schemas.openxmlformats.org/officeDocument/2006/relationships/tags" Target="../tags/tag247.xml" /><Relationship Id="rId6" Type="http://schemas.openxmlformats.org/officeDocument/2006/relationships/tags" Target="../tags/tag248.xml" /><Relationship Id="rId7" Type="http://schemas.openxmlformats.org/officeDocument/2006/relationships/tags" Target="../tags/tag249.xml" /><Relationship Id="rId8" Type="http://schemas.openxmlformats.org/officeDocument/2006/relationships/tags" Target="../tags/tag250.xml" /><Relationship Id="rId9" Type="http://schemas.openxmlformats.org/officeDocument/2006/relationships/tags" Target="../tags/tag25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3.xml" /><Relationship Id="rId3" Type="http://schemas.openxmlformats.org/officeDocument/2006/relationships/tags" Target="../tags/tag254.xml" /><Relationship Id="rId4" Type="http://schemas.openxmlformats.org/officeDocument/2006/relationships/tags" Target="../tags/tag255.xml" /><Relationship Id="rId5" Type="http://schemas.openxmlformats.org/officeDocument/2006/relationships/tags" Target="../tags/tag25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7.xml" /><Relationship Id="rId3" Type="http://schemas.openxmlformats.org/officeDocument/2006/relationships/tags" Target="../tags/tag258.xml" /><Relationship Id="rId4" Type="http://schemas.openxmlformats.org/officeDocument/2006/relationships/tags" Target="../tags/tag259.xml" /><Relationship Id="rId5" Type="http://schemas.openxmlformats.org/officeDocument/2006/relationships/tags" Target="../tags/tag26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69.xml" /><Relationship Id="rId11" Type="http://schemas.openxmlformats.org/officeDocument/2006/relationships/tags" Target="../tags/tag270.xml" /><Relationship Id="rId12" Type="http://schemas.openxmlformats.org/officeDocument/2006/relationships/tags" Target="../tags/tag271.xml" /><Relationship Id="rId13" Type="http://schemas.openxmlformats.org/officeDocument/2006/relationships/tags" Target="../tags/tag272.xml" /><Relationship Id="rId14" Type="http://schemas.openxmlformats.org/officeDocument/2006/relationships/tags" Target="../tags/tag273.xml" /><Relationship Id="rId2" Type="http://schemas.openxmlformats.org/officeDocument/2006/relationships/tags" Target="../tags/tag261.xml" /><Relationship Id="rId3" Type="http://schemas.openxmlformats.org/officeDocument/2006/relationships/tags" Target="../tags/tag262.xml" /><Relationship Id="rId4" Type="http://schemas.openxmlformats.org/officeDocument/2006/relationships/tags" Target="../tags/tag263.xml" /><Relationship Id="rId5" Type="http://schemas.openxmlformats.org/officeDocument/2006/relationships/tags" Target="../tags/tag264.xml" /><Relationship Id="rId6" Type="http://schemas.openxmlformats.org/officeDocument/2006/relationships/tags" Target="../tags/tag265.xml" /><Relationship Id="rId7" Type="http://schemas.openxmlformats.org/officeDocument/2006/relationships/tags" Target="../tags/tag266.xml" /><Relationship Id="rId8" Type="http://schemas.openxmlformats.org/officeDocument/2006/relationships/tags" Target="../tags/tag267.xml" /><Relationship Id="rId9" Type="http://schemas.openxmlformats.org/officeDocument/2006/relationships/tags" Target="../tags/tag26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4.xml" /><Relationship Id="rId3" Type="http://schemas.openxmlformats.org/officeDocument/2006/relationships/tags" Target="../tags/tag27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6.xml" /><Relationship Id="rId3" Type="http://schemas.openxmlformats.org/officeDocument/2006/relationships/tags" Target="../tags/tag277.xml" /><Relationship Id="rId4" Type="http://schemas.openxmlformats.org/officeDocument/2006/relationships/tags" Target="../tags/tag27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9.xml" /><Relationship Id="rId3" Type="http://schemas.openxmlformats.org/officeDocument/2006/relationships/tags" Target="../tags/tag280.xml" /><Relationship Id="rId4" Type="http://schemas.openxmlformats.org/officeDocument/2006/relationships/tags" Target="../tags/tag28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2.xml" /><Relationship Id="rId3" Type="http://schemas.openxmlformats.org/officeDocument/2006/relationships/tags" Target="../tags/tag283.xml" /><Relationship Id="rId4" Type="http://schemas.openxmlformats.org/officeDocument/2006/relationships/tags" Target="../tags/tag28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5.xml" /><Relationship Id="rId3" Type="http://schemas.openxmlformats.org/officeDocument/2006/relationships/tags" Target="../tags/tag286.xml" /><Relationship Id="rId4" Type="http://schemas.openxmlformats.org/officeDocument/2006/relationships/tags" Target="../tags/tag28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8.xml" /><Relationship Id="rId3" Type="http://schemas.openxmlformats.org/officeDocument/2006/relationships/tags" Target="../tags/tag28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tags" Target="../tags/tag294.xml" /><Relationship Id="rId4" Type="http://schemas.openxmlformats.org/officeDocument/2006/relationships/tags" Target="../tags/tag295.xml" /><Relationship Id="rId5" Type="http://schemas.openxmlformats.org/officeDocument/2006/relationships/tags" Target="../tags/tag296.xml" /><Relationship Id="rId6" Type="http://schemas.openxmlformats.org/officeDocument/2006/relationships/tags" Target="../tags/tag29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tags" Target="../tags/tag304.xml" /><Relationship Id="rId6" Type="http://schemas.openxmlformats.org/officeDocument/2006/relationships/tags" Target="../tags/tag30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tags" Target="../tags/tag310.xml" /><Relationship Id="rId4" Type="http://schemas.openxmlformats.org/officeDocument/2006/relationships/tags" Target="../tags/tag311.xml" /><Relationship Id="rId5" Type="http://schemas.openxmlformats.org/officeDocument/2006/relationships/tags" Target="../tags/tag312.xml" /><Relationship Id="rId6" Type="http://schemas.openxmlformats.org/officeDocument/2006/relationships/tags" Target="../tags/tag31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tags" Target="../tags/tag318.xml" /><Relationship Id="rId4" Type="http://schemas.openxmlformats.org/officeDocument/2006/relationships/tags" Target="../tags/tag319.xml" /><Relationship Id="rId5" Type="http://schemas.openxmlformats.org/officeDocument/2006/relationships/tags" Target="../tags/tag320.xml" /><Relationship Id="rId6" Type="http://schemas.openxmlformats.org/officeDocument/2006/relationships/tags" Target="../tags/tag32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2.xml" /><Relationship Id="rId3" Type="http://schemas.openxmlformats.org/officeDocument/2006/relationships/tags" Target="../tags/tag323.xml" /><Relationship Id="rId4" Type="http://schemas.openxmlformats.org/officeDocument/2006/relationships/tags" Target="../tags/tag32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25.xml" /><Relationship Id="rId3" Type="http://schemas.openxmlformats.org/officeDocument/2006/relationships/tags" Target="../tags/tag32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27.xml" /><Relationship Id="rId3" Type="http://schemas.openxmlformats.org/officeDocument/2006/relationships/tags" Target="../tags/tag328.xml" /><Relationship Id="rId4" Type="http://schemas.openxmlformats.org/officeDocument/2006/relationships/tags" Target="../tags/tag329.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30.xml" /><Relationship Id="rId3" Type="http://schemas.openxmlformats.org/officeDocument/2006/relationships/tags" Target="../tags/tag331.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32.xml" /><Relationship Id="rId3" Type="http://schemas.openxmlformats.org/officeDocument/2006/relationships/tags" Target="../tags/tag333.xml" /><Relationship Id="rId4" Type="http://schemas.openxmlformats.org/officeDocument/2006/relationships/tags" Target="../tags/tag33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35.xml" /><Relationship Id="rId3" Type="http://schemas.openxmlformats.org/officeDocument/2006/relationships/tags" Target="../tags/tag336.xml" /><Relationship Id="rId4" Type="http://schemas.openxmlformats.org/officeDocument/2006/relationships/image" Target="../media/image5.png" /><Relationship Id="rId5" Type="http://schemas.openxmlformats.org/officeDocument/2006/relationships/tags" Target="../tags/tag337.xml" /><Relationship Id="rId6" Type="http://schemas.openxmlformats.org/officeDocument/2006/relationships/image" Target="../media/image6.png" /><Relationship Id="rId7" Type="http://schemas.openxmlformats.org/officeDocument/2006/relationships/tags" Target="../tags/tag33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5.xml" /><Relationship Id="rId3" Type="http://schemas.openxmlformats.org/officeDocument/2006/relationships/tags" Target="../tags/tag9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tags" Target="../tags/tag10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tags" Target="../tags/tag111.xml" /><Relationship Id="rId7" Type="http://schemas.openxmlformats.org/officeDocument/2006/relationships/tags" Target="../tags/tag11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1.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pic>
        <p:nvPicPr>
          <p:cNvPr id="15362" name="图片 2051"/>
          <p:cNvPicPr>
            <a:picLocks noChangeAspect="1"/>
          </p:cNvPicPr>
          <p:nvPr>
            <p:custDataLst>
              <p:tags r:id="rId4"/>
            </p:custDataLst>
          </p:nvPr>
        </p:nvPicPr>
        <p:blipFill>
          <a:blip r:embed="rId3">
            <a:lum bright="29999" contrast="-30000"/>
          </a:blip>
          <a:srcRect l="3118" t="2826" r="2153" b="3410"/>
          <a:stretch>
            <a:fillRect/>
          </a:stretch>
        </p:blipFill>
        <p:spPr>
          <a:xfrm>
            <a:off x="1270" y="0"/>
            <a:ext cx="12190730" cy="6858000"/>
          </a:xfrm>
          <a:prstGeom prst="rect">
            <a:avLst/>
          </a:prstGeom>
          <a:noFill/>
          <a:ln w="9525">
            <a:noFill/>
          </a:ln>
        </p:spPr>
      </p:pic>
      <p:sp>
        <p:nvSpPr>
          <p:cNvPr id="15363" name="标题 2049"/>
          <p:cNvSpPr>
            <a:spLocks noGrp="1"/>
          </p:cNvSpPr>
          <p:nvPr>
            <p:ph type="ctrTitle"/>
            <p:custDataLst>
              <p:tags r:id="rId5"/>
            </p:custDataLst>
          </p:nvPr>
        </p:nvSpPr>
        <p:spPr>
          <a:xfrm>
            <a:off x="2210435" y="1566545"/>
            <a:ext cx="7772400" cy="1470025"/>
          </a:xfrm>
        </p:spPr>
        <p:txBody>
          <a:bodyPr anchor="ctr"/>
          <a:lstStyle/>
          <a:p>
            <a:pPr defTabSz="914400">
              <a:buSzTx/>
            </a:pPr>
            <a:r>
              <a:rPr lang="zh-CN" altLang="en-US" sz="5400" b="1" kern="1200" baseline="0">
                <a:latin typeface="Arial" panose="020b0604020202020204" pitchFamily="34" charset="0"/>
                <a:ea typeface="华文新魏" pitchFamily="2" charset="-122"/>
                <a:cs typeface="+mj-cs"/>
              </a:rPr>
              <a:t>反对党八股（节选）</a:t>
            </a:r>
            <a:endParaRPr lang="zh-CN" altLang="en-US" sz="5400" b="1" kern="1200" baseline="0">
              <a:latin typeface="Arial" panose="020b0604020202020204" pitchFamily="34" charset="0"/>
              <a:ea typeface="华文新魏" pitchFamily="2" charset="-122"/>
              <a:cs typeface="+mj-cs"/>
            </a:endParaRPr>
          </a:p>
        </p:txBody>
      </p:sp>
      <p:sp>
        <p:nvSpPr>
          <p:cNvPr id="15364" name="副标题 2050"/>
          <p:cNvSpPr>
            <a:spLocks noGrp="1"/>
          </p:cNvSpPr>
          <p:nvPr>
            <p:ph type="subTitle" idx="1"/>
            <p:custDataLst>
              <p:tags r:id="rId6"/>
            </p:custDataLst>
          </p:nvPr>
        </p:nvSpPr>
        <p:spPr>
          <a:xfrm>
            <a:off x="7286625" y="3442335"/>
            <a:ext cx="1773555" cy="645795"/>
          </a:xfrm>
        </p:spPr>
        <p:txBody>
          <a:bodyPr anchor="t"/>
          <a:lstStyle/>
          <a:p>
            <a:pPr marL="0" indent="0" defTabSz="914400">
              <a:buSzTx/>
              <a:buNone/>
            </a:pPr>
            <a:r>
              <a:rPr lang="zh-CN" altLang="en-US" sz="4000" b="1" kern="1200" baseline="0">
                <a:latin typeface="Arial" panose="020b0604020202020204" pitchFamily="34" charset="0"/>
                <a:ea typeface="华文新魏" pitchFamily="2" charset="-122"/>
                <a:cs typeface="+mn-cs"/>
              </a:rPr>
              <a:t>毛泽东</a:t>
            </a:r>
            <a:endParaRPr lang="zh-CN" altLang="en-US" sz="4000" b="1" kern="1200" baseline="0">
              <a:latin typeface="Arial" panose="020b0604020202020204" pitchFamily="34" charset="0"/>
              <a:ea typeface="华文新魏" pitchFamily="2" charset="-122"/>
              <a:cs typeface="+mn-cs"/>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1267" name="文本占位符 11266"/>
          <p:cNvSpPr>
            <a:spLocks noGrp="1"/>
          </p:cNvSpPr>
          <p:nvPr>
            <p:ph type="body" idx="1"/>
            <p:custDataLst>
              <p:tags r:id="rId3"/>
            </p:custDataLst>
          </p:nvPr>
        </p:nvSpPr>
        <p:spPr>
          <a:xfrm>
            <a:off x="1828800" y="228600"/>
            <a:ext cx="8229600" cy="6019800"/>
          </a:xfrm>
        </p:spPr>
        <p:txBody>
          <a:bodyPr/>
          <a:lstStyle/>
          <a:p>
            <a:pPr>
              <a:buNone/>
            </a:pPr>
            <a:r>
              <a:rPr lang="zh-CN" altLang="en-US" b="1">
                <a:latin typeface="楷体_GB2312" pitchFamily="49" charset="-122"/>
                <a:ea typeface="楷体_GB2312" pitchFamily="49" charset="-122"/>
              </a:rPr>
              <a:t>空话连篇，言之无物。</a:t>
            </a:r>
            <a:endParaRPr lang="zh-CN" altLang="en-US" b="1">
              <a:latin typeface="楷体_GB2312" pitchFamily="49" charset="-122"/>
              <a:ea typeface="楷体_GB2312" pitchFamily="49" charset="-122"/>
            </a:endParaRPr>
          </a:p>
          <a:p>
            <a:pPr>
              <a:buNone/>
            </a:pPr>
            <a:r>
              <a:rPr lang="zh-CN" altLang="en-US" b="1">
                <a:latin typeface="楷体_GB2312" pitchFamily="49" charset="-122"/>
                <a:ea typeface="楷体_GB2312" pitchFamily="49" charset="-122"/>
              </a:rPr>
              <a:t>装腔作势，借以吓人。</a:t>
            </a:r>
            <a:endParaRPr lang="zh-CN" altLang="en-US" b="1">
              <a:latin typeface="楷体_GB2312" pitchFamily="49" charset="-122"/>
              <a:ea typeface="楷体_GB2312" pitchFamily="49" charset="-122"/>
            </a:endParaRPr>
          </a:p>
          <a:p>
            <a:pPr>
              <a:buNone/>
            </a:pPr>
            <a:r>
              <a:rPr lang="zh-CN" altLang="en-US" b="1">
                <a:latin typeface="楷体_GB2312" pitchFamily="49" charset="-122"/>
                <a:ea typeface="楷体_GB2312" pitchFamily="49" charset="-122"/>
              </a:rPr>
              <a:t>无的放矢，不看对象。</a:t>
            </a:r>
            <a:endParaRPr lang="zh-CN" altLang="en-US" b="1">
              <a:latin typeface="楷体_GB2312" pitchFamily="49" charset="-122"/>
              <a:ea typeface="楷体_GB2312" pitchFamily="49" charset="-122"/>
            </a:endParaRPr>
          </a:p>
          <a:p>
            <a:pPr>
              <a:buNone/>
            </a:pPr>
            <a:r>
              <a:rPr lang="zh-CN" altLang="en-US" b="1">
                <a:latin typeface="楷体_GB2312" pitchFamily="49" charset="-122"/>
                <a:ea typeface="楷体_GB2312" pitchFamily="49" charset="-122"/>
              </a:rPr>
              <a:t>语言无味，像个瘪三。</a:t>
            </a:r>
            <a:endParaRPr lang="zh-CN" altLang="en-US" b="1">
              <a:latin typeface="楷体_GB2312" pitchFamily="49" charset="-122"/>
              <a:ea typeface="楷体_GB2312" pitchFamily="49" charset="-122"/>
            </a:endParaRPr>
          </a:p>
          <a:p>
            <a:pPr>
              <a:buNone/>
            </a:pPr>
            <a:r>
              <a:rPr lang="zh-CN" altLang="en-US" b="1">
                <a:latin typeface="楷体_GB2312" pitchFamily="49" charset="-122"/>
                <a:ea typeface="楷体_GB2312" pitchFamily="49" charset="-122"/>
              </a:rPr>
              <a:t>甲乙丙丁，开中药铺。</a:t>
            </a:r>
            <a:endParaRPr lang="zh-CN" altLang="en-US" b="1">
              <a:latin typeface="楷体_GB2312" pitchFamily="49" charset="-122"/>
              <a:ea typeface="楷体_GB2312" pitchFamily="49" charset="-122"/>
            </a:endParaRPr>
          </a:p>
          <a:p>
            <a:pPr>
              <a:buNone/>
            </a:pPr>
            <a:r>
              <a:rPr lang="zh-CN" altLang="en-US" b="1">
                <a:latin typeface="楷体_GB2312" pitchFamily="49" charset="-122"/>
                <a:ea typeface="楷体_GB2312" pitchFamily="49" charset="-122"/>
              </a:rPr>
              <a:t>不负责任，到处害人。</a:t>
            </a:r>
            <a:endParaRPr lang="zh-CN" altLang="en-US" b="1">
              <a:latin typeface="楷体_GB2312" pitchFamily="49" charset="-122"/>
              <a:ea typeface="楷体_GB2312" pitchFamily="49" charset="-122"/>
            </a:endParaRPr>
          </a:p>
          <a:p>
            <a:pPr>
              <a:buNone/>
            </a:pPr>
            <a:r>
              <a:rPr lang="zh-CN" altLang="en-US" b="1">
                <a:latin typeface="楷体_GB2312" pitchFamily="49" charset="-122"/>
                <a:ea typeface="楷体_GB2312" pitchFamily="49" charset="-122"/>
              </a:rPr>
              <a:t>流毒全党，妨害革命。</a:t>
            </a:r>
            <a:endParaRPr lang="zh-CN" altLang="en-US" b="1">
              <a:latin typeface="楷体_GB2312" pitchFamily="49" charset="-122"/>
              <a:ea typeface="楷体_GB2312" pitchFamily="49" charset="-122"/>
            </a:endParaRPr>
          </a:p>
          <a:p>
            <a:pPr>
              <a:buNone/>
            </a:pPr>
            <a:r>
              <a:rPr lang="zh-CN" altLang="en-US" b="1">
                <a:latin typeface="楷体_GB2312" pitchFamily="49" charset="-122"/>
                <a:ea typeface="楷体_GB2312" pitchFamily="49" charset="-122"/>
              </a:rPr>
              <a:t>传播出去，祸国殃民。</a:t>
            </a:r>
            <a:endParaRPr lang="zh-CN" altLang="en-US" b="1">
              <a:latin typeface="楷体_GB2312" pitchFamily="49" charset="-122"/>
              <a:ea typeface="楷体_GB2312" pitchFamily="49" charset="-122"/>
            </a:endParaRPr>
          </a:p>
          <a:p>
            <a:endParaRPr lang="zh-CN" altLang="en-US"/>
          </a:p>
          <a:p>
            <a:pPr>
              <a:buNone/>
            </a:pPr>
            <a:endParaRPr lang="zh-CN" altLang="en-US"/>
          </a:p>
        </p:txBody>
      </p:sp>
      <p:sp>
        <p:nvSpPr>
          <p:cNvPr id="11268" name="矩形 11267"/>
          <p:cNvSpPr/>
          <p:nvPr>
            <p:custDataLst>
              <p:tags r:id="rId4"/>
            </p:custDataLst>
          </p:nvPr>
        </p:nvSpPr>
        <p:spPr>
          <a:xfrm>
            <a:off x="5867400" y="152400"/>
            <a:ext cx="2133600" cy="583565"/>
          </a:xfrm>
          <a:prstGeom prst="rect">
            <a:avLst/>
          </a:prstGeom>
          <a:noFill/>
          <a:ln w="9525">
            <a:noFill/>
          </a:ln>
        </p:spPr>
        <p:txBody>
          <a:bodyPr>
            <a:spAutoFit/>
          </a:bodyPr>
          <a:lstStyle/>
          <a:p>
            <a:r>
              <a:rPr lang="zh-CN" altLang="en-US" sz="3200" b="1">
                <a:solidFill>
                  <a:srgbClr val="FF0000"/>
                </a:solidFill>
                <a:latin typeface="Arial" panose="020b0604020202020204" pitchFamily="34" charset="0"/>
              </a:rPr>
              <a:t>内容空洞</a:t>
            </a:r>
            <a:endParaRPr lang="zh-CN" altLang="en-US" sz="3200" b="1">
              <a:solidFill>
                <a:srgbClr val="FF0000"/>
              </a:solidFill>
              <a:latin typeface="Arial" panose="020b0604020202020204" pitchFamily="34" charset="0"/>
            </a:endParaRPr>
          </a:p>
        </p:txBody>
      </p:sp>
      <p:sp>
        <p:nvSpPr>
          <p:cNvPr id="11269" name="矩形 11268"/>
          <p:cNvSpPr/>
          <p:nvPr>
            <p:custDataLst>
              <p:tags r:id="rId5"/>
            </p:custDataLst>
          </p:nvPr>
        </p:nvSpPr>
        <p:spPr>
          <a:xfrm>
            <a:off x="5867400" y="762000"/>
            <a:ext cx="2133600" cy="534035"/>
          </a:xfrm>
          <a:prstGeom prst="rect">
            <a:avLst/>
          </a:prstGeom>
          <a:noFill/>
          <a:ln w="9525">
            <a:noFill/>
          </a:ln>
        </p:spPr>
        <p:txBody>
          <a:bodyPr>
            <a:spAutoFit/>
          </a:bodyPr>
          <a:lstStyle/>
          <a:p>
            <a:pPr>
              <a:lnSpc>
                <a:spcPct val="90000"/>
              </a:lnSpc>
              <a:spcBef>
                <a:spcPct val="20000"/>
              </a:spcBef>
            </a:pPr>
            <a:r>
              <a:rPr lang="zh-CN" altLang="en-US" sz="3200" b="1">
                <a:solidFill>
                  <a:srgbClr val="FF0000"/>
                </a:solidFill>
                <a:latin typeface="Arial" panose="020b0604020202020204" pitchFamily="34" charset="0"/>
              </a:rPr>
              <a:t>动机不纯</a:t>
            </a:r>
            <a:endParaRPr lang="zh-CN" altLang="en-US" sz="3200" b="1">
              <a:solidFill>
                <a:srgbClr val="FF0000"/>
              </a:solidFill>
              <a:latin typeface="Arial" panose="020b0604020202020204" pitchFamily="34" charset="0"/>
            </a:endParaRPr>
          </a:p>
        </p:txBody>
      </p:sp>
      <p:sp>
        <p:nvSpPr>
          <p:cNvPr id="11270" name="矩形 11269"/>
          <p:cNvSpPr/>
          <p:nvPr>
            <p:custDataLst>
              <p:tags r:id="rId6"/>
            </p:custDataLst>
          </p:nvPr>
        </p:nvSpPr>
        <p:spPr>
          <a:xfrm>
            <a:off x="5867400" y="1371600"/>
            <a:ext cx="2209800" cy="583565"/>
          </a:xfrm>
          <a:prstGeom prst="rect">
            <a:avLst/>
          </a:prstGeom>
          <a:noFill/>
          <a:ln w="9525">
            <a:noFill/>
          </a:ln>
        </p:spPr>
        <p:txBody>
          <a:bodyPr>
            <a:spAutoFit/>
          </a:bodyPr>
          <a:lstStyle/>
          <a:p>
            <a:r>
              <a:rPr lang="zh-CN" altLang="en-US" sz="3200" b="1">
                <a:solidFill>
                  <a:srgbClr val="FF0000"/>
                </a:solidFill>
                <a:latin typeface="Arial" panose="020b0604020202020204" pitchFamily="34" charset="0"/>
              </a:rPr>
              <a:t>目的不明</a:t>
            </a:r>
            <a:endParaRPr lang="zh-CN" altLang="en-US" sz="3200" b="1">
              <a:solidFill>
                <a:srgbClr val="FF0000"/>
              </a:solidFill>
              <a:latin typeface="Arial" panose="020b0604020202020204" pitchFamily="34" charset="0"/>
            </a:endParaRPr>
          </a:p>
        </p:txBody>
      </p:sp>
      <p:sp>
        <p:nvSpPr>
          <p:cNvPr id="11271" name="矩形 11270"/>
          <p:cNvSpPr/>
          <p:nvPr>
            <p:custDataLst>
              <p:tags r:id="rId7"/>
            </p:custDataLst>
          </p:nvPr>
        </p:nvSpPr>
        <p:spPr>
          <a:xfrm>
            <a:off x="5867400" y="2057400"/>
            <a:ext cx="1828800" cy="583565"/>
          </a:xfrm>
          <a:prstGeom prst="rect">
            <a:avLst/>
          </a:prstGeom>
          <a:noFill/>
          <a:ln w="9525">
            <a:noFill/>
          </a:ln>
        </p:spPr>
        <p:txBody>
          <a:bodyPr>
            <a:spAutoFit/>
          </a:bodyPr>
          <a:lstStyle/>
          <a:p>
            <a:r>
              <a:rPr lang="zh-CN" altLang="en-US" sz="3200" b="1">
                <a:solidFill>
                  <a:srgbClr val="FF0000"/>
                </a:solidFill>
                <a:latin typeface="Arial" panose="020b0604020202020204" pitchFamily="34" charset="0"/>
              </a:rPr>
              <a:t>缺少文采</a:t>
            </a:r>
            <a:endParaRPr lang="zh-CN" altLang="en-US" sz="3200" b="1">
              <a:solidFill>
                <a:srgbClr val="FF0000"/>
              </a:solidFill>
              <a:latin typeface="Arial" panose="020b0604020202020204" pitchFamily="34" charset="0"/>
            </a:endParaRPr>
          </a:p>
        </p:txBody>
      </p:sp>
      <p:sp>
        <p:nvSpPr>
          <p:cNvPr id="11272" name="矩形 11271"/>
          <p:cNvSpPr/>
          <p:nvPr>
            <p:custDataLst>
              <p:tags r:id="rId8"/>
            </p:custDataLst>
          </p:nvPr>
        </p:nvSpPr>
        <p:spPr>
          <a:xfrm>
            <a:off x="5867400" y="2667000"/>
            <a:ext cx="2286000" cy="583565"/>
          </a:xfrm>
          <a:prstGeom prst="rect">
            <a:avLst/>
          </a:prstGeom>
          <a:noFill/>
          <a:ln w="9525">
            <a:noFill/>
          </a:ln>
        </p:spPr>
        <p:txBody>
          <a:bodyPr>
            <a:spAutoFit/>
          </a:bodyPr>
          <a:lstStyle/>
          <a:p>
            <a:r>
              <a:rPr lang="zh-CN" altLang="en-US" sz="3200" b="1">
                <a:solidFill>
                  <a:srgbClr val="FF0000"/>
                </a:solidFill>
                <a:latin typeface="Arial" panose="020b0604020202020204" pitchFamily="34" charset="0"/>
              </a:rPr>
              <a:t>形式主义</a:t>
            </a:r>
            <a:endParaRPr lang="zh-CN" altLang="en-US" sz="3200" b="1">
              <a:solidFill>
                <a:srgbClr val="FF0000"/>
              </a:solidFill>
              <a:latin typeface="Arial" panose="020b0604020202020204" pitchFamily="34" charset="0"/>
            </a:endParaRPr>
          </a:p>
        </p:txBody>
      </p:sp>
      <p:sp>
        <p:nvSpPr>
          <p:cNvPr id="11273" name="矩形 11272"/>
          <p:cNvSpPr/>
          <p:nvPr>
            <p:custDataLst>
              <p:tags r:id="rId9"/>
            </p:custDataLst>
          </p:nvPr>
        </p:nvSpPr>
        <p:spPr>
          <a:xfrm>
            <a:off x="5791200" y="3200400"/>
            <a:ext cx="2667000" cy="583565"/>
          </a:xfrm>
          <a:prstGeom prst="rect">
            <a:avLst/>
          </a:prstGeom>
          <a:noFill/>
          <a:ln w="9525">
            <a:noFill/>
          </a:ln>
        </p:spPr>
        <p:txBody>
          <a:bodyPr>
            <a:spAutoFit/>
          </a:bodyPr>
          <a:lstStyle/>
          <a:p>
            <a:r>
              <a:rPr lang="zh-CN" altLang="en-US" sz="3200" b="1">
                <a:solidFill>
                  <a:srgbClr val="FF0000"/>
                </a:solidFill>
                <a:latin typeface="Arial" panose="020b0604020202020204" pitchFamily="34" charset="0"/>
              </a:rPr>
              <a:t>责任心不足</a:t>
            </a:r>
            <a:endParaRPr lang="zh-CN" altLang="en-US" sz="3200" b="1">
              <a:solidFill>
                <a:srgbClr val="FF0000"/>
              </a:solidFill>
              <a:latin typeface="Arial" panose="020b0604020202020204" pitchFamily="34" charset="0"/>
            </a:endParaRPr>
          </a:p>
        </p:txBody>
      </p:sp>
      <p:sp>
        <p:nvSpPr>
          <p:cNvPr id="11274" name="矩形 11273"/>
          <p:cNvSpPr/>
          <p:nvPr>
            <p:custDataLst>
              <p:tags r:id="rId10"/>
            </p:custDataLst>
          </p:nvPr>
        </p:nvSpPr>
        <p:spPr>
          <a:xfrm>
            <a:off x="5943600" y="4038600"/>
            <a:ext cx="2209800" cy="583565"/>
          </a:xfrm>
          <a:prstGeom prst="rect">
            <a:avLst/>
          </a:prstGeom>
          <a:noFill/>
          <a:ln w="9525">
            <a:noFill/>
          </a:ln>
        </p:spPr>
        <p:txBody>
          <a:bodyPr>
            <a:spAutoFit/>
          </a:bodyPr>
          <a:lstStyle/>
          <a:p>
            <a:r>
              <a:rPr lang="zh-CN" altLang="en-US" sz="3200" b="1">
                <a:solidFill>
                  <a:srgbClr val="FF0000"/>
                </a:solidFill>
                <a:latin typeface="Arial" panose="020b0604020202020204" pitchFamily="34" charset="0"/>
              </a:rPr>
              <a:t>危害后果</a:t>
            </a:r>
            <a:endParaRPr lang="zh-CN" altLang="en-US" sz="3200" b="1">
              <a:solidFill>
                <a:srgbClr val="FF0000"/>
              </a:solidFill>
              <a:latin typeface="Arial" panose="020b0604020202020204" pitchFamily="34" charset="0"/>
            </a:endParaRPr>
          </a:p>
        </p:txBody>
      </p:sp>
      <p:sp>
        <p:nvSpPr>
          <p:cNvPr id="11277" name="右大括号 11276"/>
          <p:cNvSpPr/>
          <p:nvPr>
            <p:custDataLst>
              <p:tags r:id="rId11"/>
            </p:custDataLst>
          </p:nvPr>
        </p:nvSpPr>
        <p:spPr>
          <a:xfrm>
            <a:off x="7620000" y="228600"/>
            <a:ext cx="228600" cy="1600200"/>
          </a:xfrm>
          <a:prstGeom prst="rightBrace">
            <a:avLst>
              <a:gd name="adj1" fmla="val 58333"/>
              <a:gd name="adj2" fmla="val 5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1278" name="右中括号 11277"/>
          <p:cNvSpPr/>
          <p:nvPr>
            <p:custDataLst>
              <p:tags r:id="rId12"/>
            </p:custDataLst>
          </p:nvPr>
        </p:nvSpPr>
        <p:spPr>
          <a:xfrm>
            <a:off x="7696200" y="2133600"/>
            <a:ext cx="152400" cy="990600"/>
          </a:xfrm>
          <a:prstGeom prst="rightBracket">
            <a:avLst>
              <a:gd name="adj" fmla="val 54166"/>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1279" name="右中括号 11278"/>
          <p:cNvSpPr/>
          <p:nvPr>
            <p:custDataLst>
              <p:tags r:id="rId13"/>
            </p:custDataLst>
          </p:nvPr>
        </p:nvSpPr>
        <p:spPr>
          <a:xfrm>
            <a:off x="7772400" y="3886200"/>
            <a:ext cx="76200" cy="914400"/>
          </a:xfrm>
          <a:prstGeom prst="rightBracket">
            <a:avLst>
              <a:gd name="adj" fmla="val 100000"/>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1280" name="矩形 11279"/>
          <p:cNvSpPr/>
          <p:nvPr>
            <p:custDataLst>
              <p:tags r:id="rId14"/>
            </p:custDataLst>
          </p:nvPr>
        </p:nvSpPr>
        <p:spPr>
          <a:xfrm>
            <a:off x="7924800" y="762000"/>
            <a:ext cx="1905000" cy="521970"/>
          </a:xfrm>
          <a:prstGeom prst="rect">
            <a:avLst/>
          </a:prstGeom>
          <a:noFill/>
          <a:ln w="9525">
            <a:noFill/>
          </a:ln>
        </p:spPr>
        <p:txBody>
          <a:bodyPr>
            <a:spAutoFit/>
          </a:bodyPr>
          <a:lstStyle/>
          <a:p>
            <a:r>
              <a:rPr lang="zh-CN" altLang="en-US" sz="2800" b="1">
                <a:solidFill>
                  <a:schemeClr val="accent2"/>
                </a:solidFill>
                <a:latin typeface="Arial" panose="020b0604020202020204" pitchFamily="34" charset="0"/>
              </a:rPr>
              <a:t>思想内容</a:t>
            </a:r>
            <a:endParaRPr lang="zh-CN" altLang="en-US" sz="2800" b="1">
              <a:solidFill>
                <a:schemeClr val="accent2"/>
              </a:solidFill>
              <a:latin typeface="Arial" panose="020b0604020202020204" pitchFamily="34" charset="0"/>
            </a:endParaRPr>
          </a:p>
        </p:txBody>
      </p:sp>
      <p:sp>
        <p:nvSpPr>
          <p:cNvPr id="11281" name="矩形 11280"/>
          <p:cNvSpPr/>
          <p:nvPr>
            <p:custDataLst>
              <p:tags r:id="rId15"/>
            </p:custDataLst>
          </p:nvPr>
        </p:nvSpPr>
        <p:spPr>
          <a:xfrm>
            <a:off x="7924800" y="2286000"/>
            <a:ext cx="1828800" cy="521970"/>
          </a:xfrm>
          <a:prstGeom prst="rect">
            <a:avLst/>
          </a:prstGeom>
          <a:noFill/>
          <a:ln w="9525">
            <a:noFill/>
          </a:ln>
        </p:spPr>
        <p:txBody>
          <a:bodyPr>
            <a:spAutoFit/>
          </a:bodyPr>
          <a:lstStyle/>
          <a:p>
            <a:r>
              <a:rPr lang="zh-CN" altLang="en-US" sz="2800" b="1">
                <a:solidFill>
                  <a:schemeClr val="accent2"/>
                </a:solidFill>
                <a:latin typeface="Arial" panose="020b0604020202020204" pitchFamily="34" charset="0"/>
              </a:rPr>
              <a:t>文章形式</a:t>
            </a:r>
            <a:endParaRPr lang="zh-CN" altLang="en-US" sz="2800" b="1">
              <a:solidFill>
                <a:schemeClr val="accent2"/>
              </a:solidFill>
              <a:latin typeface="Arial" panose="020b0604020202020204" pitchFamily="34" charset="0"/>
            </a:endParaRPr>
          </a:p>
        </p:txBody>
      </p:sp>
      <p:sp>
        <p:nvSpPr>
          <p:cNvPr id="11282" name="矩形 11281"/>
          <p:cNvSpPr/>
          <p:nvPr>
            <p:custDataLst>
              <p:tags r:id="rId16"/>
            </p:custDataLst>
          </p:nvPr>
        </p:nvSpPr>
        <p:spPr>
          <a:xfrm>
            <a:off x="9448800" y="3200400"/>
            <a:ext cx="1219200" cy="583565"/>
          </a:xfrm>
          <a:prstGeom prst="rect">
            <a:avLst/>
          </a:prstGeom>
          <a:noFill/>
          <a:ln w="9525" cap="flat" cmpd="sng">
            <a:solidFill>
              <a:schemeClr val="tx1"/>
            </a:solidFill>
            <a:prstDash val="solid"/>
            <a:miter/>
            <a:headEnd type="none" w="med" len="med"/>
            <a:tailEnd type="none" w="med" len="med"/>
          </a:ln>
        </p:spPr>
        <p:txBody>
          <a:bodyPr>
            <a:spAutoFit/>
          </a:bodyPr>
          <a:lstStyle/>
          <a:p>
            <a:r>
              <a:rPr lang="zh-CN" altLang="en-US" sz="3200" b="1">
                <a:solidFill>
                  <a:srgbClr val="FF0000"/>
                </a:solidFill>
                <a:latin typeface="Arial" panose="020b0604020202020204" pitchFamily="34" charset="0"/>
              </a:rPr>
              <a:t>根源</a:t>
            </a:r>
            <a:endParaRPr lang="zh-CN" altLang="en-US" sz="3200" b="1">
              <a:solidFill>
                <a:srgbClr val="FF0000"/>
              </a:solidFill>
              <a:latin typeface="Arial" panose="020b0604020202020204" pitchFamily="34" charset="0"/>
            </a:endParaRPr>
          </a:p>
        </p:txBody>
      </p:sp>
      <p:sp>
        <p:nvSpPr>
          <p:cNvPr id="11283" name="矩形 11282"/>
          <p:cNvSpPr/>
          <p:nvPr>
            <p:custDataLst>
              <p:tags r:id="rId17"/>
            </p:custDataLst>
          </p:nvPr>
        </p:nvSpPr>
        <p:spPr>
          <a:xfrm>
            <a:off x="9448800" y="4114800"/>
            <a:ext cx="1219200" cy="583565"/>
          </a:xfrm>
          <a:prstGeom prst="rect">
            <a:avLst/>
          </a:prstGeom>
          <a:noFill/>
          <a:ln w="9525" cap="flat" cmpd="sng">
            <a:solidFill>
              <a:schemeClr val="tx1"/>
            </a:solidFill>
            <a:prstDash val="solid"/>
            <a:miter/>
            <a:headEnd type="none" w="med" len="med"/>
            <a:tailEnd type="none" w="med" len="med"/>
          </a:ln>
        </p:spPr>
        <p:txBody>
          <a:bodyPr>
            <a:spAutoFit/>
          </a:bodyPr>
          <a:lstStyle/>
          <a:p>
            <a:r>
              <a:rPr lang="zh-CN" altLang="en-US" sz="3200" b="1">
                <a:solidFill>
                  <a:srgbClr val="FF0000"/>
                </a:solidFill>
                <a:latin typeface="Arial" panose="020b0604020202020204" pitchFamily="34" charset="0"/>
              </a:rPr>
              <a:t>危害</a:t>
            </a:r>
            <a:endParaRPr lang="zh-CN" altLang="en-US" sz="3200" b="1">
              <a:solidFill>
                <a:srgbClr val="FF0000"/>
              </a:solidFill>
              <a:latin typeface="Arial" panose="020b0604020202020204" pitchFamily="34" charset="0"/>
            </a:endParaRPr>
          </a:p>
        </p:txBody>
      </p:sp>
      <p:sp>
        <p:nvSpPr>
          <p:cNvPr id="11284" name="右中括号 11283"/>
          <p:cNvSpPr/>
          <p:nvPr>
            <p:custDataLst>
              <p:tags r:id="rId18"/>
            </p:custDataLst>
          </p:nvPr>
        </p:nvSpPr>
        <p:spPr>
          <a:xfrm>
            <a:off x="5791200" y="3886200"/>
            <a:ext cx="152400" cy="838200"/>
          </a:xfrm>
          <a:prstGeom prst="rightBracket">
            <a:avLst>
              <a:gd name="adj" fmla="val 45833"/>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1285" name="右中括号 11284"/>
          <p:cNvSpPr/>
          <p:nvPr>
            <p:custDataLst>
              <p:tags r:id="rId19"/>
            </p:custDataLst>
          </p:nvPr>
        </p:nvSpPr>
        <p:spPr>
          <a:xfrm>
            <a:off x="9525000" y="838200"/>
            <a:ext cx="152400" cy="1752600"/>
          </a:xfrm>
          <a:prstGeom prst="rightBracket">
            <a:avLst>
              <a:gd name="adj" fmla="val 95833"/>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1286" name="矩形 11285"/>
          <p:cNvSpPr/>
          <p:nvPr>
            <p:custDataLst>
              <p:tags r:id="rId20"/>
            </p:custDataLst>
          </p:nvPr>
        </p:nvSpPr>
        <p:spPr>
          <a:xfrm>
            <a:off x="9829800" y="990600"/>
            <a:ext cx="591185" cy="1076325"/>
          </a:xfrm>
          <a:prstGeom prst="rect">
            <a:avLst/>
          </a:prstGeom>
          <a:noFill/>
          <a:ln w="9525" cap="flat" cmpd="sng">
            <a:solidFill>
              <a:schemeClr val="tx1"/>
            </a:solidFill>
            <a:prstDash val="solid"/>
            <a:miter/>
            <a:headEnd type="none" w="med" len="med"/>
            <a:tailEnd type="none" w="med" len="med"/>
          </a:ln>
        </p:spPr>
        <p:txBody>
          <a:bodyPr wrap="none" anchor="t">
            <a:spAutoFit/>
          </a:bodyPr>
          <a:lstStyle/>
          <a:p>
            <a:r>
              <a:rPr lang="zh-CN" altLang="en-US" sz="3200" b="1">
                <a:solidFill>
                  <a:srgbClr val="FF0000"/>
                </a:solidFill>
                <a:latin typeface="Arial" panose="020b0604020202020204" pitchFamily="34" charset="0"/>
              </a:rPr>
              <a:t>表</a:t>
            </a:r>
            <a:endParaRPr lang="zh-CN" altLang="en-US" sz="3200" b="1">
              <a:solidFill>
                <a:srgbClr val="FF0000"/>
              </a:solidFill>
              <a:latin typeface="Arial" panose="020b0604020202020204" pitchFamily="34" charset="0"/>
            </a:endParaRPr>
          </a:p>
          <a:p>
            <a:r>
              <a:rPr lang="zh-CN" altLang="en-US" sz="3200" b="1">
                <a:solidFill>
                  <a:srgbClr val="FF0000"/>
                </a:solidFill>
                <a:latin typeface="Arial" panose="020b0604020202020204" pitchFamily="34" charset="0"/>
              </a:rPr>
              <a:t>现</a:t>
            </a:r>
            <a:endParaRPr lang="zh-CN" altLang="en-US" sz="3200" b="1">
              <a:solidFill>
                <a:srgbClr val="FF0000"/>
              </a:solidFill>
              <a:latin typeface="Arial" panose="020b0604020202020204" pitchFamily="34" charset="0"/>
            </a:endParaRPr>
          </a:p>
        </p:txBody>
      </p:sp>
      <p:sp>
        <p:nvSpPr>
          <p:cNvPr id="11287" name="直接连接符 11286"/>
          <p:cNvSpPr/>
          <p:nvPr>
            <p:custDataLst>
              <p:tags r:id="rId21"/>
            </p:custDataLst>
          </p:nvPr>
        </p:nvSpPr>
        <p:spPr>
          <a:xfrm>
            <a:off x="8077200" y="3505200"/>
            <a:ext cx="1219200" cy="0"/>
          </a:xfrm>
          <a:prstGeom prst="line">
            <a:avLst/>
          </a:prstGeom>
          <a:ln w="9525" cap="flat" cmpd="sng">
            <a:solidFill>
              <a:schemeClr val="tx1"/>
            </a:solidFill>
            <a:prstDash val="solid"/>
            <a:headEnd type="none" w="med" len="med"/>
            <a:tailEnd type="triangle" w="med" len="med"/>
          </a:ln>
        </p:spPr>
        <p:txBody>
          <a:bodyPr/>
          <a:lstStyle/>
          <a:p/>
        </p:txBody>
      </p:sp>
      <p:sp>
        <p:nvSpPr>
          <p:cNvPr id="11288" name="直接连接符 11287"/>
          <p:cNvSpPr/>
          <p:nvPr>
            <p:custDataLst>
              <p:tags r:id="rId22"/>
            </p:custDataLst>
          </p:nvPr>
        </p:nvSpPr>
        <p:spPr>
          <a:xfrm>
            <a:off x="8077200" y="4267200"/>
            <a:ext cx="1295400" cy="0"/>
          </a:xfrm>
          <a:prstGeom prst="line">
            <a:avLst/>
          </a:prstGeom>
          <a:ln w="9525" cap="flat" cmpd="sng">
            <a:solidFill>
              <a:schemeClr val="tx1"/>
            </a:solidFill>
            <a:prstDash val="solid"/>
            <a:headEnd type="none" w="med" len="med"/>
            <a:tailEnd type="triangle" w="med" len="med"/>
          </a:ln>
        </p:spPr>
        <p:txBody>
          <a:bodyPr/>
          <a:lstStyle/>
          <a:p/>
        </p:txBody>
      </p:sp>
      <p:sp>
        <p:nvSpPr>
          <p:cNvPr id="11289" name="直接连接符 11288"/>
          <p:cNvSpPr/>
          <p:nvPr>
            <p:custDataLst>
              <p:tags r:id="rId23"/>
            </p:custDataLst>
          </p:nvPr>
        </p:nvSpPr>
        <p:spPr>
          <a:xfrm flipH="1">
            <a:off x="10134600" y="2286000"/>
            <a:ext cx="0" cy="914400"/>
          </a:xfrm>
          <a:prstGeom prst="line">
            <a:avLst/>
          </a:prstGeom>
          <a:ln w="9525" cap="flat" cmpd="sng">
            <a:solidFill>
              <a:schemeClr val="tx1"/>
            </a:solidFill>
            <a:prstDash val="solid"/>
            <a:headEnd type="none" w="med" len="med"/>
            <a:tailEnd type="triangle" w="med" len="med"/>
          </a:ln>
        </p:spPr>
        <p:txBody>
          <a:bodyPr/>
          <a:lstStyle/>
          <a:p/>
        </p:txBody>
      </p:sp>
      <p:sp>
        <p:nvSpPr>
          <p:cNvPr id="11290" name="直接连接符 11289"/>
          <p:cNvSpPr/>
          <p:nvPr>
            <p:custDataLst>
              <p:tags r:id="rId24"/>
            </p:custDataLst>
          </p:nvPr>
        </p:nvSpPr>
        <p:spPr>
          <a:xfrm flipH="1">
            <a:off x="10134600" y="3733800"/>
            <a:ext cx="0" cy="381000"/>
          </a:xfrm>
          <a:prstGeom prst="line">
            <a:avLst/>
          </a:prstGeom>
          <a:ln w="9525" cap="flat" cmpd="sng">
            <a:solidFill>
              <a:schemeClr val="tx1"/>
            </a:solidFill>
            <a:prstDash val="solid"/>
            <a:headEnd type="none" w="med" len="med"/>
            <a:tailEnd type="triangle" w="med" len="med"/>
          </a:ln>
        </p:spPr>
        <p:txBody>
          <a:bodyPr/>
          <a:lstStyle/>
          <a:p/>
        </p:txBody>
      </p:sp>
      <p:sp>
        <p:nvSpPr>
          <p:cNvPr id="11293" name="矩形 11292"/>
          <p:cNvSpPr/>
          <p:nvPr>
            <p:custDataLst>
              <p:tags r:id="rId25"/>
            </p:custDataLst>
          </p:nvPr>
        </p:nvSpPr>
        <p:spPr>
          <a:xfrm>
            <a:off x="1905000" y="5257800"/>
            <a:ext cx="861060" cy="583565"/>
          </a:xfrm>
          <a:prstGeom prst="rect">
            <a:avLst/>
          </a:prstGeom>
          <a:noFill/>
          <a:ln w="9525">
            <a:noFill/>
          </a:ln>
        </p:spPr>
        <p:txBody>
          <a:bodyPr wrap="none" anchor="t">
            <a:spAutoFit/>
          </a:bodyPr>
          <a:lstStyle/>
          <a:p>
            <a:r>
              <a:rPr lang="en-US" altLang="zh-CN" sz="3200" b="1">
                <a:solidFill>
                  <a:srgbClr val="FF0000"/>
                </a:solidFill>
                <a:latin typeface="Arial" panose="020b0604020202020204" pitchFamily="34" charset="0"/>
              </a:rPr>
              <a:t>      </a:t>
            </a:r>
            <a:endParaRPr lang="zh-CN" altLang="en-US" sz="3600" b="1">
              <a:solidFill>
                <a:srgbClr val="FF0000"/>
              </a:solidFill>
              <a:latin typeface="Arial" panose="020b0604020202020204" pitchFamily="34"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80"/>
                                        </p:tgtEl>
                                        <p:attrNameLst>
                                          <p:attrName>style.visibility</p:attrName>
                                        </p:attrNameLst>
                                      </p:cBhvr>
                                      <p:to>
                                        <p:strVal val="visible"/>
                                      </p:to>
                                    </p:set>
                                    <p:anim calcmode="lin" valueType="num">
                                      <p:cBhvr additive="base">
                                        <p:cTn id="7" dur="500" fill="hold"/>
                                        <p:tgtEl>
                                          <p:spTgt spid="11280"/>
                                        </p:tgtEl>
                                        <p:attrNameLst>
                                          <p:attrName>ppt_x</p:attrName>
                                        </p:attrNameLst>
                                      </p:cBhvr>
                                      <p:tavLst>
                                        <p:tav tm="0">
                                          <p:val>
                                            <p:strVal val="#ppt_x"/>
                                          </p:val>
                                        </p:tav>
                                        <p:tav tm="100000">
                                          <p:val>
                                            <p:strVal val="#ppt_x"/>
                                          </p:val>
                                        </p:tav>
                                      </p:tavLst>
                                    </p:anim>
                                    <p:anim calcmode="lin" valueType="num">
                                      <p:cBhvr additive="base">
                                        <p:cTn id="8" dur="500" fill="hold"/>
                                        <p:tgtEl>
                                          <p:spTgt spid="1128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81"/>
                                        </p:tgtEl>
                                        <p:attrNameLst>
                                          <p:attrName>style.visibility</p:attrName>
                                        </p:attrNameLst>
                                      </p:cBhvr>
                                      <p:to>
                                        <p:strVal val="visible"/>
                                      </p:to>
                                    </p:set>
                                    <p:anim calcmode="lin" valueType="num">
                                      <p:cBhvr additive="base">
                                        <p:cTn id="13" dur="500" fill="hold"/>
                                        <p:tgtEl>
                                          <p:spTgt spid="11281"/>
                                        </p:tgtEl>
                                        <p:attrNameLst>
                                          <p:attrName>ppt_x</p:attrName>
                                        </p:attrNameLst>
                                      </p:cBhvr>
                                      <p:tavLst>
                                        <p:tav tm="0">
                                          <p:val>
                                            <p:strVal val="#ppt_x"/>
                                          </p:val>
                                        </p:tav>
                                        <p:tav tm="100000">
                                          <p:val>
                                            <p:strVal val="#ppt_x"/>
                                          </p:val>
                                        </p:tav>
                                      </p:tavLst>
                                    </p:anim>
                                    <p:anim calcmode="lin" valueType="num">
                                      <p:cBhvr additive="base">
                                        <p:cTn id="14" dur="500" fill="hold"/>
                                        <p:tgtEl>
                                          <p:spTgt spid="1128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1" nodeType="clickEffect">
                                  <p:stCondLst>
                                    <p:cond delay="0"/>
                                  </p:stCondLst>
                                  <p:childTnLst>
                                    <p:set>
                                      <p:cBhvr>
                                        <p:cTn id="18" dur="1" fill="hold">
                                          <p:stCondLst>
                                            <p:cond delay="0"/>
                                          </p:stCondLst>
                                        </p:cTn>
                                        <p:tgtEl>
                                          <p:spTgt spid="11280"/>
                                        </p:tgtEl>
                                        <p:attrNameLst>
                                          <p:attrName>style.visibility</p:attrName>
                                        </p:attrNameLst>
                                      </p:cBhvr>
                                      <p:to>
                                        <p:strVal val="visible"/>
                                      </p:to>
                                    </p:set>
                                    <p:anim calcmode="lin" valueType="num">
                                      <p:cBhvr additive="base">
                                        <p:cTn id="19" dur="500" fill="hold"/>
                                        <p:tgtEl>
                                          <p:spTgt spid="11280"/>
                                        </p:tgtEl>
                                        <p:attrNameLst>
                                          <p:attrName>ppt_x</p:attrName>
                                        </p:attrNameLst>
                                      </p:cBhvr>
                                      <p:tavLst>
                                        <p:tav tm="0">
                                          <p:val>
                                            <p:strVal val="#ppt_x"/>
                                          </p:val>
                                        </p:tav>
                                        <p:tav tm="100000">
                                          <p:val>
                                            <p:strVal val="#ppt_x"/>
                                          </p:val>
                                        </p:tav>
                                      </p:tavLst>
                                    </p:anim>
                                    <p:anim calcmode="lin" valueType="num">
                                      <p:cBhvr additive="base">
                                        <p:cTn id="20" dur="500" fill="hold"/>
                                        <p:tgtEl>
                                          <p:spTgt spid="1128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1" nodeType="clickEffect">
                                  <p:stCondLst>
                                    <p:cond delay="0"/>
                                  </p:stCondLst>
                                  <p:childTnLst>
                                    <p:set>
                                      <p:cBhvr>
                                        <p:cTn id="24" dur="1" fill="hold">
                                          <p:stCondLst>
                                            <p:cond delay="0"/>
                                          </p:stCondLst>
                                        </p:cTn>
                                        <p:tgtEl>
                                          <p:spTgt spid="11281"/>
                                        </p:tgtEl>
                                        <p:attrNameLst>
                                          <p:attrName>style.visibility</p:attrName>
                                        </p:attrNameLst>
                                      </p:cBhvr>
                                      <p:to>
                                        <p:strVal val="visible"/>
                                      </p:to>
                                    </p:set>
                                    <p:anim calcmode="lin" valueType="num">
                                      <p:cBhvr additive="base">
                                        <p:cTn id="25" dur="500" fill="hold"/>
                                        <p:tgtEl>
                                          <p:spTgt spid="11281"/>
                                        </p:tgtEl>
                                        <p:attrNameLst>
                                          <p:attrName>ppt_x</p:attrName>
                                        </p:attrNameLst>
                                      </p:cBhvr>
                                      <p:tavLst>
                                        <p:tav tm="0">
                                          <p:val>
                                            <p:strVal val="#ppt_x"/>
                                          </p:val>
                                        </p:tav>
                                        <p:tav tm="100000">
                                          <p:val>
                                            <p:strVal val="#ppt_x"/>
                                          </p:val>
                                        </p:tav>
                                      </p:tavLst>
                                    </p:anim>
                                    <p:anim calcmode="lin" valueType="num">
                                      <p:cBhvr additive="base">
                                        <p:cTn id="26" dur="500" fill="hold"/>
                                        <p:tgtEl>
                                          <p:spTgt spid="1128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86"/>
                                        </p:tgtEl>
                                        <p:attrNameLst>
                                          <p:attrName>style.visibility</p:attrName>
                                        </p:attrNameLst>
                                      </p:cBhvr>
                                      <p:to>
                                        <p:strVal val="visible"/>
                                      </p:to>
                                    </p:set>
                                    <p:anim calcmode="lin" valueType="num">
                                      <p:cBhvr additive="base">
                                        <p:cTn id="31" dur="500" fill="hold"/>
                                        <p:tgtEl>
                                          <p:spTgt spid="11286"/>
                                        </p:tgtEl>
                                        <p:attrNameLst>
                                          <p:attrName>ppt_x</p:attrName>
                                        </p:attrNameLst>
                                      </p:cBhvr>
                                      <p:tavLst>
                                        <p:tav tm="0">
                                          <p:val>
                                            <p:strVal val="#ppt_x"/>
                                          </p:val>
                                        </p:tav>
                                        <p:tav tm="100000">
                                          <p:val>
                                            <p:strVal val="#ppt_x"/>
                                          </p:val>
                                        </p:tav>
                                      </p:tavLst>
                                    </p:anim>
                                    <p:anim calcmode="lin" valueType="num">
                                      <p:cBhvr additive="base">
                                        <p:cTn id="32" dur="500" fill="hold"/>
                                        <p:tgtEl>
                                          <p:spTgt spid="1128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282"/>
                                        </p:tgtEl>
                                        <p:attrNameLst>
                                          <p:attrName>style.visibility</p:attrName>
                                        </p:attrNameLst>
                                      </p:cBhvr>
                                      <p:to>
                                        <p:strVal val="visible"/>
                                      </p:to>
                                    </p:set>
                                    <p:anim calcmode="lin" valueType="num">
                                      <p:cBhvr additive="base">
                                        <p:cTn id="37" dur="500" fill="hold"/>
                                        <p:tgtEl>
                                          <p:spTgt spid="11282"/>
                                        </p:tgtEl>
                                        <p:attrNameLst>
                                          <p:attrName>ppt_x</p:attrName>
                                        </p:attrNameLst>
                                      </p:cBhvr>
                                      <p:tavLst>
                                        <p:tav tm="0">
                                          <p:val>
                                            <p:strVal val="#ppt_x"/>
                                          </p:val>
                                        </p:tav>
                                        <p:tav tm="100000">
                                          <p:val>
                                            <p:strVal val="#ppt_x"/>
                                          </p:val>
                                        </p:tav>
                                      </p:tavLst>
                                    </p:anim>
                                    <p:anim calcmode="lin" valueType="num">
                                      <p:cBhvr additive="base">
                                        <p:cTn id="38" dur="500" fill="hold"/>
                                        <p:tgtEl>
                                          <p:spTgt spid="1128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283"/>
                                        </p:tgtEl>
                                        <p:attrNameLst>
                                          <p:attrName>style.visibility</p:attrName>
                                        </p:attrNameLst>
                                      </p:cBhvr>
                                      <p:to>
                                        <p:strVal val="visible"/>
                                      </p:to>
                                    </p:set>
                                    <p:anim calcmode="lin" valueType="num">
                                      <p:cBhvr additive="base">
                                        <p:cTn id="43" dur="500" fill="hold"/>
                                        <p:tgtEl>
                                          <p:spTgt spid="11283"/>
                                        </p:tgtEl>
                                        <p:attrNameLst>
                                          <p:attrName>ppt_x</p:attrName>
                                        </p:attrNameLst>
                                      </p:cBhvr>
                                      <p:tavLst>
                                        <p:tav tm="0">
                                          <p:val>
                                            <p:strVal val="#ppt_x"/>
                                          </p:val>
                                        </p:tav>
                                        <p:tav tm="100000">
                                          <p:val>
                                            <p:strVal val="#ppt_x"/>
                                          </p:val>
                                        </p:tav>
                                      </p:tavLst>
                                    </p:anim>
                                    <p:anim calcmode="lin" valueType="num">
                                      <p:cBhvr additive="base">
                                        <p:cTn id="44" dur="500" fill="hold"/>
                                        <p:tgtEl>
                                          <p:spTgt spid="11283"/>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293"/>
                                        </p:tgtEl>
                                        <p:attrNameLst>
                                          <p:attrName>style.visibility</p:attrName>
                                        </p:attrNameLst>
                                      </p:cBhvr>
                                      <p:to>
                                        <p:strVal val="visible"/>
                                      </p:to>
                                    </p:set>
                                    <p:anim calcmode="lin" valueType="num">
                                      <p:cBhvr additive="base">
                                        <p:cTn id="49" dur="500" fill="hold"/>
                                        <p:tgtEl>
                                          <p:spTgt spid="11293"/>
                                        </p:tgtEl>
                                        <p:attrNameLst>
                                          <p:attrName>ppt_x</p:attrName>
                                        </p:attrNameLst>
                                      </p:cBhvr>
                                      <p:tavLst>
                                        <p:tav tm="0">
                                          <p:val>
                                            <p:strVal val="#ppt_x"/>
                                          </p:val>
                                        </p:tav>
                                        <p:tav tm="100000">
                                          <p:val>
                                            <p:strVal val="#ppt_x"/>
                                          </p:val>
                                        </p:tav>
                                      </p:tavLst>
                                    </p:anim>
                                    <p:anim calcmode="lin" valueType="num">
                                      <p:cBhvr additive="base">
                                        <p:cTn id="50" dur="500" fill="hold"/>
                                        <p:tgtEl>
                                          <p:spTgt spid="112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0" grpId="0"/>
      <p:bldP spid="11280" grpId="1"/>
      <p:bldP spid="11281" grpId="0"/>
      <p:bldP spid="11281" grpId="1"/>
      <p:bldP spid="11282" grpId="0"/>
      <p:bldP spid="11283" grpId="0"/>
      <p:bldP spid="11286" grpId="0"/>
      <p:bldP spid="1129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1746" name="文本占位符 31745"/>
          <p:cNvSpPr>
            <a:spLocks noGrp="1"/>
          </p:cNvSpPr>
          <p:nvPr>
            <p:ph type="body" idx="1"/>
            <p:custDataLst>
              <p:tags r:id="rId3"/>
            </p:custDataLst>
          </p:nvPr>
        </p:nvSpPr>
        <p:spPr>
          <a:xfrm>
            <a:off x="1828800" y="228600"/>
            <a:ext cx="8229600" cy="6019800"/>
          </a:xfrm>
        </p:spPr>
        <p:txBody>
          <a:bodyPr/>
          <a:lstStyle/>
          <a:p>
            <a:r>
              <a:rPr lang="en-US" altLang="zh-CN" sz="4400" b="1">
                <a:latin typeface="楷体_GB2312" pitchFamily="49" charset="-122"/>
                <a:ea typeface="楷体_GB2312" pitchFamily="49" charset="-122"/>
              </a:rPr>
              <a:t>    </a:t>
            </a:r>
            <a:r>
              <a:rPr lang="zh-CN" altLang="en-US" sz="4400" b="1">
                <a:latin typeface="楷体_GB2312" pitchFamily="49" charset="-122"/>
                <a:ea typeface="楷体_GB2312" pitchFamily="49" charset="-122"/>
              </a:rPr>
              <a:t>反对          提倡</a:t>
            </a:r>
            <a:endParaRPr lang="zh-CN" altLang="en-US" sz="4400" b="1">
              <a:latin typeface="楷体_GB2312" pitchFamily="49" charset="-122"/>
              <a:ea typeface="楷体_GB2312" pitchFamily="49" charset="-122"/>
            </a:endParaRPr>
          </a:p>
          <a:p>
            <a:endParaRPr lang="zh-CN" altLang="en-US" sz="900" b="1">
              <a:latin typeface="楷体_GB2312" pitchFamily="49" charset="-122"/>
              <a:ea typeface="楷体_GB2312" pitchFamily="49" charset="-122"/>
            </a:endParaRPr>
          </a:p>
          <a:p>
            <a:pPr>
              <a:lnSpc>
                <a:spcPct val="130000"/>
              </a:lnSpc>
            </a:pPr>
            <a:r>
              <a:rPr lang="zh-CN" altLang="en-US" sz="2400" b="1">
                <a:latin typeface="黑体" panose="02010609060101010101" pitchFamily="49" charset="-122"/>
                <a:ea typeface="黑体" panose="02010609060101010101" pitchFamily="49" charset="-122"/>
              </a:rPr>
              <a:t>一空话连篇，言之无物。</a:t>
            </a:r>
            <a:r>
              <a:rPr lang="en-US" altLang="zh-CN" sz="2400" b="1">
                <a:latin typeface="黑体" panose="02010609060101010101" pitchFamily="49" charset="-122"/>
                <a:ea typeface="黑体" panose="02010609060101010101" pitchFamily="49" charset="-122"/>
              </a:rPr>
              <a:t>---</a:t>
            </a:r>
            <a:endParaRPr lang="en-US" altLang="zh-CN" sz="2400" b="1">
              <a:latin typeface="黑体" panose="02010609060101010101" pitchFamily="49" charset="-122"/>
              <a:ea typeface="黑体" panose="02010609060101010101" pitchFamily="49" charset="-122"/>
            </a:endParaRPr>
          </a:p>
          <a:p>
            <a:pPr>
              <a:lnSpc>
                <a:spcPct val="130000"/>
              </a:lnSpc>
            </a:pPr>
            <a:r>
              <a:rPr lang="zh-CN" altLang="en-US" sz="2400" b="1">
                <a:latin typeface="黑体" panose="02010609060101010101" pitchFamily="49" charset="-122"/>
                <a:ea typeface="黑体" panose="02010609060101010101" pitchFamily="49" charset="-122"/>
              </a:rPr>
              <a:t>二装腔作势，借以吓人。</a:t>
            </a:r>
            <a:r>
              <a:rPr lang="en-US" altLang="zh-CN" sz="2400" b="1">
                <a:latin typeface="黑体" panose="02010609060101010101" pitchFamily="49" charset="-122"/>
                <a:ea typeface="黑体" panose="02010609060101010101" pitchFamily="49" charset="-122"/>
              </a:rPr>
              <a:t>---</a:t>
            </a:r>
            <a:endParaRPr lang="en-US" altLang="zh-CN" sz="2400" b="1">
              <a:latin typeface="黑体" panose="02010609060101010101" pitchFamily="49" charset="-122"/>
              <a:ea typeface="黑体" panose="02010609060101010101" pitchFamily="49" charset="-122"/>
            </a:endParaRPr>
          </a:p>
          <a:p>
            <a:pPr>
              <a:lnSpc>
                <a:spcPct val="130000"/>
              </a:lnSpc>
            </a:pPr>
            <a:r>
              <a:rPr lang="zh-CN" altLang="en-US" sz="2400" b="1">
                <a:latin typeface="黑体" panose="02010609060101010101" pitchFamily="49" charset="-122"/>
                <a:ea typeface="黑体" panose="02010609060101010101" pitchFamily="49" charset="-122"/>
              </a:rPr>
              <a:t>三无的放矢，不看对象。</a:t>
            </a:r>
            <a:r>
              <a:rPr lang="en-US" altLang="zh-CN" sz="2400" b="1">
                <a:latin typeface="黑体" panose="02010609060101010101" pitchFamily="49" charset="-122"/>
                <a:ea typeface="黑体" panose="02010609060101010101" pitchFamily="49" charset="-122"/>
              </a:rPr>
              <a:t>---</a:t>
            </a:r>
            <a:endParaRPr lang="en-US" altLang="zh-CN" sz="2400" b="1">
              <a:latin typeface="黑体" panose="02010609060101010101" pitchFamily="49" charset="-122"/>
              <a:ea typeface="黑体" panose="02010609060101010101" pitchFamily="49" charset="-122"/>
            </a:endParaRPr>
          </a:p>
          <a:p>
            <a:pPr>
              <a:lnSpc>
                <a:spcPct val="130000"/>
              </a:lnSpc>
            </a:pPr>
            <a:r>
              <a:rPr lang="zh-CN" altLang="en-US" sz="2400" b="1">
                <a:latin typeface="黑体" panose="02010609060101010101" pitchFamily="49" charset="-122"/>
                <a:ea typeface="黑体" panose="02010609060101010101" pitchFamily="49" charset="-122"/>
              </a:rPr>
              <a:t>四语言无味，像个瘪三。</a:t>
            </a:r>
            <a:r>
              <a:rPr lang="en-US" altLang="zh-CN" sz="2400" b="1">
                <a:latin typeface="黑体" panose="02010609060101010101" pitchFamily="49" charset="-122"/>
                <a:ea typeface="黑体" panose="02010609060101010101" pitchFamily="49" charset="-122"/>
              </a:rPr>
              <a:t>---</a:t>
            </a:r>
            <a:endParaRPr lang="en-US" altLang="zh-CN" sz="2400" b="1">
              <a:latin typeface="黑体" panose="02010609060101010101" pitchFamily="49" charset="-122"/>
              <a:ea typeface="黑体" panose="02010609060101010101" pitchFamily="49" charset="-122"/>
            </a:endParaRPr>
          </a:p>
          <a:p>
            <a:pPr>
              <a:lnSpc>
                <a:spcPct val="130000"/>
              </a:lnSpc>
            </a:pPr>
            <a:r>
              <a:rPr lang="zh-CN" altLang="en-US" sz="2400" b="1">
                <a:latin typeface="黑体" panose="02010609060101010101" pitchFamily="49" charset="-122"/>
                <a:ea typeface="黑体" panose="02010609060101010101" pitchFamily="49" charset="-122"/>
              </a:rPr>
              <a:t>五甲乙丙丁，开中药铺。</a:t>
            </a:r>
            <a:r>
              <a:rPr lang="en-US" altLang="zh-CN" sz="2400" b="1">
                <a:latin typeface="黑体" panose="02010609060101010101" pitchFamily="49" charset="-122"/>
                <a:ea typeface="黑体" panose="02010609060101010101" pitchFamily="49" charset="-122"/>
              </a:rPr>
              <a:t>---</a:t>
            </a:r>
            <a:endParaRPr lang="en-US" altLang="zh-CN" sz="2400" b="1">
              <a:latin typeface="黑体" panose="02010609060101010101" pitchFamily="49" charset="-122"/>
              <a:ea typeface="黑体" panose="02010609060101010101" pitchFamily="49" charset="-122"/>
            </a:endParaRPr>
          </a:p>
          <a:p>
            <a:pPr>
              <a:lnSpc>
                <a:spcPct val="130000"/>
              </a:lnSpc>
            </a:pPr>
            <a:r>
              <a:rPr lang="zh-CN" altLang="en-US" sz="2400" b="1">
                <a:latin typeface="黑体" panose="02010609060101010101" pitchFamily="49" charset="-122"/>
                <a:ea typeface="黑体" panose="02010609060101010101" pitchFamily="49" charset="-122"/>
              </a:rPr>
              <a:t>六不负责任，到处害人。</a:t>
            </a:r>
            <a:r>
              <a:rPr lang="en-US" altLang="zh-CN" sz="2400" b="1">
                <a:latin typeface="黑体" panose="02010609060101010101" pitchFamily="49" charset="-122"/>
                <a:ea typeface="黑体" panose="02010609060101010101" pitchFamily="49" charset="-122"/>
              </a:rPr>
              <a:t>---</a:t>
            </a:r>
            <a:endParaRPr lang="en-US" altLang="zh-CN" sz="2400" b="1">
              <a:latin typeface="黑体" panose="02010609060101010101" pitchFamily="49" charset="-122"/>
              <a:ea typeface="黑体" panose="02010609060101010101" pitchFamily="49" charset="-122"/>
            </a:endParaRPr>
          </a:p>
          <a:p>
            <a:pPr>
              <a:lnSpc>
                <a:spcPct val="130000"/>
              </a:lnSpc>
            </a:pPr>
            <a:r>
              <a:rPr lang="zh-CN" altLang="en-US" sz="2400" b="1">
                <a:latin typeface="黑体" panose="02010609060101010101" pitchFamily="49" charset="-122"/>
                <a:ea typeface="黑体" panose="02010609060101010101" pitchFamily="49" charset="-122"/>
              </a:rPr>
              <a:t>七流毒全党，妨害革命。</a:t>
            </a:r>
            <a:r>
              <a:rPr lang="en-US" altLang="zh-CN" sz="2400" b="1">
                <a:latin typeface="黑体" panose="02010609060101010101" pitchFamily="49" charset="-122"/>
                <a:ea typeface="黑体" panose="02010609060101010101" pitchFamily="49" charset="-122"/>
              </a:rPr>
              <a:t>---</a:t>
            </a:r>
            <a:endParaRPr lang="en-US" altLang="zh-CN" sz="2400" b="1">
              <a:latin typeface="黑体" panose="02010609060101010101" pitchFamily="49" charset="-122"/>
              <a:ea typeface="黑体" panose="02010609060101010101" pitchFamily="49" charset="-122"/>
            </a:endParaRPr>
          </a:p>
          <a:p>
            <a:pPr>
              <a:lnSpc>
                <a:spcPct val="130000"/>
              </a:lnSpc>
            </a:pPr>
            <a:r>
              <a:rPr lang="zh-CN" altLang="en-US" sz="2400" b="1">
                <a:latin typeface="黑体" panose="02010609060101010101" pitchFamily="49" charset="-122"/>
                <a:ea typeface="黑体" panose="02010609060101010101" pitchFamily="49" charset="-122"/>
              </a:rPr>
              <a:t>八传播出去，祸国殃民。</a:t>
            </a:r>
            <a:r>
              <a:rPr lang="en-US" altLang="zh-CN" sz="2400" b="1">
                <a:latin typeface="黑体" panose="02010609060101010101" pitchFamily="49" charset="-122"/>
                <a:ea typeface="黑体" panose="02010609060101010101" pitchFamily="49" charset="-122"/>
              </a:rPr>
              <a:t>---</a:t>
            </a:r>
            <a:endParaRPr lang="en-US" altLang="zh-CN"/>
          </a:p>
        </p:txBody>
      </p:sp>
      <p:sp>
        <p:nvSpPr>
          <p:cNvPr id="31747" name="矩形 31746"/>
          <p:cNvSpPr/>
          <p:nvPr>
            <p:custDataLst>
              <p:tags r:id="rId4"/>
            </p:custDataLst>
          </p:nvPr>
        </p:nvSpPr>
        <p:spPr>
          <a:xfrm>
            <a:off x="6248400" y="1295400"/>
            <a:ext cx="3429000" cy="460375"/>
          </a:xfrm>
          <a:prstGeom prst="rect">
            <a:avLst/>
          </a:prstGeom>
          <a:noFill/>
          <a:ln w="9525">
            <a:noFill/>
          </a:ln>
        </p:spPr>
        <p:txBody>
          <a:bodyPr>
            <a:spAutoFit/>
          </a:bodyPr>
          <a:lstStyle/>
          <a:p>
            <a:r>
              <a:rPr lang="zh-CN" altLang="en-US" sz="2400" b="1">
                <a:solidFill>
                  <a:srgbClr val="FF0000"/>
                </a:solidFill>
                <a:latin typeface="Arial" panose="020b0604020202020204" pitchFamily="34" charset="0"/>
              </a:rPr>
              <a:t>内容充实，言之有物</a:t>
            </a:r>
            <a:endParaRPr lang="zh-CN" altLang="en-US" sz="2400" b="1">
              <a:solidFill>
                <a:srgbClr val="FF0000"/>
              </a:solidFill>
              <a:latin typeface="Arial" panose="020b0604020202020204" pitchFamily="34" charset="0"/>
            </a:endParaRPr>
          </a:p>
        </p:txBody>
      </p:sp>
      <p:sp>
        <p:nvSpPr>
          <p:cNvPr id="31748" name="矩形 31747"/>
          <p:cNvSpPr/>
          <p:nvPr>
            <p:custDataLst>
              <p:tags r:id="rId5"/>
            </p:custDataLst>
          </p:nvPr>
        </p:nvSpPr>
        <p:spPr>
          <a:xfrm>
            <a:off x="6248400" y="1905000"/>
            <a:ext cx="3352800" cy="423545"/>
          </a:xfrm>
          <a:prstGeom prst="rect">
            <a:avLst/>
          </a:prstGeom>
          <a:noFill/>
          <a:ln w="9525">
            <a:noFill/>
          </a:ln>
        </p:spPr>
        <p:txBody>
          <a:bodyPr>
            <a:spAutoFit/>
          </a:bodyPr>
          <a:lstStyle/>
          <a:p>
            <a:pPr>
              <a:lnSpc>
                <a:spcPct val="90000"/>
              </a:lnSpc>
              <a:spcBef>
                <a:spcPct val="20000"/>
              </a:spcBef>
            </a:pPr>
            <a:r>
              <a:rPr lang="zh-CN" altLang="en-US" sz="2400" b="1">
                <a:solidFill>
                  <a:srgbClr val="FF0000"/>
                </a:solidFill>
                <a:latin typeface="Arial" panose="020b0604020202020204" pitchFamily="34" charset="0"/>
              </a:rPr>
              <a:t>实事求是，宣传真理</a:t>
            </a:r>
            <a:endParaRPr lang="zh-CN" altLang="en-US" sz="2400" b="1">
              <a:solidFill>
                <a:srgbClr val="FF0000"/>
              </a:solidFill>
              <a:latin typeface="Arial" panose="020b0604020202020204" pitchFamily="34" charset="0"/>
            </a:endParaRPr>
          </a:p>
        </p:txBody>
      </p:sp>
      <p:sp>
        <p:nvSpPr>
          <p:cNvPr id="31749" name="矩形 31748"/>
          <p:cNvSpPr/>
          <p:nvPr>
            <p:custDataLst>
              <p:tags r:id="rId6"/>
            </p:custDataLst>
          </p:nvPr>
        </p:nvSpPr>
        <p:spPr>
          <a:xfrm>
            <a:off x="6248400" y="2362200"/>
            <a:ext cx="3657600" cy="460375"/>
          </a:xfrm>
          <a:prstGeom prst="rect">
            <a:avLst/>
          </a:prstGeom>
          <a:noFill/>
          <a:ln w="9525">
            <a:noFill/>
          </a:ln>
        </p:spPr>
        <p:txBody>
          <a:bodyPr>
            <a:spAutoFit/>
          </a:bodyPr>
          <a:lstStyle/>
          <a:p>
            <a:r>
              <a:rPr lang="zh-CN" altLang="en-US" sz="2400" b="1">
                <a:solidFill>
                  <a:srgbClr val="FF0000"/>
                </a:solidFill>
                <a:latin typeface="Arial" panose="020b0604020202020204" pitchFamily="34" charset="0"/>
              </a:rPr>
              <a:t>有的放矢，尊重对象</a:t>
            </a:r>
            <a:endParaRPr lang="zh-CN" altLang="en-US" sz="2400" b="1">
              <a:solidFill>
                <a:srgbClr val="FF0000"/>
              </a:solidFill>
              <a:latin typeface="Arial" panose="020b0604020202020204" pitchFamily="34" charset="0"/>
            </a:endParaRPr>
          </a:p>
        </p:txBody>
      </p:sp>
      <p:sp>
        <p:nvSpPr>
          <p:cNvPr id="31750" name="矩形 31749"/>
          <p:cNvSpPr/>
          <p:nvPr>
            <p:custDataLst>
              <p:tags r:id="rId7"/>
            </p:custDataLst>
          </p:nvPr>
        </p:nvSpPr>
        <p:spPr>
          <a:xfrm>
            <a:off x="6324600" y="2895600"/>
            <a:ext cx="3200400" cy="460375"/>
          </a:xfrm>
          <a:prstGeom prst="rect">
            <a:avLst/>
          </a:prstGeom>
          <a:noFill/>
          <a:ln w="9525">
            <a:noFill/>
          </a:ln>
        </p:spPr>
        <p:txBody>
          <a:bodyPr>
            <a:spAutoFit/>
          </a:bodyPr>
          <a:lstStyle/>
          <a:p>
            <a:r>
              <a:rPr lang="zh-CN" altLang="en-US" sz="2400" b="1">
                <a:solidFill>
                  <a:srgbClr val="FF0000"/>
                </a:solidFill>
                <a:latin typeface="Arial" panose="020b0604020202020204" pitchFamily="34" charset="0"/>
              </a:rPr>
              <a:t>语言丰富，生动活泼</a:t>
            </a:r>
            <a:endParaRPr lang="zh-CN" altLang="en-US" sz="2400" b="1">
              <a:solidFill>
                <a:srgbClr val="FF0000"/>
              </a:solidFill>
              <a:latin typeface="Arial" panose="020b0604020202020204" pitchFamily="34" charset="0"/>
            </a:endParaRPr>
          </a:p>
        </p:txBody>
      </p:sp>
      <p:sp>
        <p:nvSpPr>
          <p:cNvPr id="31751" name="矩形 31750"/>
          <p:cNvSpPr/>
          <p:nvPr>
            <p:custDataLst>
              <p:tags r:id="rId8"/>
            </p:custDataLst>
          </p:nvPr>
        </p:nvSpPr>
        <p:spPr>
          <a:xfrm>
            <a:off x="6248400" y="3429000"/>
            <a:ext cx="3276600" cy="460375"/>
          </a:xfrm>
          <a:prstGeom prst="rect">
            <a:avLst/>
          </a:prstGeom>
          <a:noFill/>
          <a:ln w="9525">
            <a:noFill/>
          </a:ln>
        </p:spPr>
        <p:txBody>
          <a:bodyPr>
            <a:spAutoFit/>
          </a:bodyPr>
          <a:lstStyle/>
          <a:p>
            <a:r>
              <a:rPr lang="zh-CN" altLang="en-US" sz="2400" b="1">
                <a:solidFill>
                  <a:srgbClr val="FF0000"/>
                </a:solidFill>
                <a:latin typeface="Arial" panose="020b0604020202020204" pitchFamily="34" charset="0"/>
              </a:rPr>
              <a:t>善于分析，解决问题</a:t>
            </a:r>
            <a:endParaRPr lang="zh-CN" altLang="en-US" sz="2400" b="1">
              <a:solidFill>
                <a:srgbClr val="FF0000"/>
              </a:solidFill>
              <a:latin typeface="Arial" panose="020b0604020202020204" pitchFamily="34" charset="0"/>
            </a:endParaRPr>
          </a:p>
        </p:txBody>
      </p:sp>
      <p:sp>
        <p:nvSpPr>
          <p:cNvPr id="31752" name="矩形 31751"/>
          <p:cNvSpPr/>
          <p:nvPr>
            <p:custDataLst>
              <p:tags r:id="rId9"/>
            </p:custDataLst>
          </p:nvPr>
        </p:nvSpPr>
        <p:spPr>
          <a:xfrm>
            <a:off x="6248400" y="3962400"/>
            <a:ext cx="3276600" cy="460375"/>
          </a:xfrm>
          <a:prstGeom prst="rect">
            <a:avLst/>
          </a:prstGeom>
          <a:noFill/>
          <a:ln w="9525">
            <a:noFill/>
          </a:ln>
        </p:spPr>
        <p:txBody>
          <a:bodyPr>
            <a:spAutoFit/>
          </a:bodyPr>
          <a:lstStyle/>
          <a:p>
            <a:r>
              <a:rPr lang="zh-CN" altLang="en-US" sz="2400" b="1">
                <a:solidFill>
                  <a:srgbClr val="FF0000"/>
                </a:solidFill>
                <a:latin typeface="Arial" panose="020b0604020202020204" pitchFamily="34" charset="0"/>
              </a:rPr>
              <a:t>责任心强，有益于人</a:t>
            </a:r>
            <a:endParaRPr lang="zh-CN" altLang="en-US" sz="2400" b="1">
              <a:solidFill>
                <a:srgbClr val="FF0000"/>
              </a:solidFill>
              <a:latin typeface="Arial" panose="020b0604020202020204" pitchFamily="34" charset="0"/>
            </a:endParaRPr>
          </a:p>
        </p:txBody>
      </p:sp>
      <p:sp>
        <p:nvSpPr>
          <p:cNvPr id="31753" name="矩形 31752"/>
          <p:cNvSpPr/>
          <p:nvPr>
            <p:custDataLst>
              <p:tags r:id="rId10"/>
            </p:custDataLst>
          </p:nvPr>
        </p:nvSpPr>
        <p:spPr>
          <a:xfrm>
            <a:off x="6096000" y="4495800"/>
            <a:ext cx="4038600" cy="460375"/>
          </a:xfrm>
          <a:prstGeom prst="rect">
            <a:avLst/>
          </a:prstGeom>
          <a:noFill/>
          <a:ln w="9525">
            <a:noFill/>
          </a:ln>
        </p:spPr>
        <p:txBody>
          <a:bodyPr>
            <a:spAutoFit/>
          </a:bodyPr>
          <a:lstStyle/>
          <a:p>
            <a:r>
              <a:rPr lang="zh-CN" altLang="en-US" sz="2400" b="1">
                <a:solidFill>
                  <a:srgbClr val="FF0000"/>
                </a:solidFill>
                <a:latin typeface="Arial" panose="020b0604020202020204" pitchFamily="34" charset="0"/>
              </a:rPr>
              <a:t>影响全党，有益革命</a:t>
            </a:r>
            <a:endParaRPr lang="zh-CN" altLang="en-US" sz="2400" b="1">
              <a:solidFill>
                <a:srgbClr val="FF0000"/>
              </a:solidFill>
              <a:latin typeface="Arial" panose="020b0604020202020204" pitchFamily="34" charset="0"/>
            </a:endParaRPr>
          </a:p>
        </p:txBody>
      </p:sp>
      <p:sp>
        <p:nvSpPr>
          <p:cNvPr id="31754" name="文本框 31753"/>
          <p:cNvSpPr txBox="1"/>
          <p:nvPr>
            <p:custDataLst>
              <p:tags r:id="rId11"/>
            </p:custDataLst>
          </p:nvPr>
        </p:nvSpPr>
        <p:spPr>
          <a:xfrm>
            <a:off x="6248400" y="5105400"/>
            <a:ext cx="3521075" cy="460375"/>
          </a:xfrm>
          <a:prstGeom prst="rect">
            <a:avLst/>
          </a:prstGeom>
          <a:noFill/>
          <a:ln w="9525">
            <a:noFill/>
          </a:ln>
        </p:spPr>
        <p:txBody>
          <a:bodyPr>
            <a:spAutoFit/>
          </a:bodyPr>
          <a:lstStyle/>
          <a:p>
            <a:r>
              <a:rPr lang="zh-CN" altLang="en-US" sz="2400" b="1">
                <a:solidFill>
                  <a:srgbClr val="FF0000"/>
                </a:solidFill>
                <a:latin typeface="Arial" panose="020b0604020202020204" pitchFamily="34" charset="0"/>
              </a:rPr>
              <a:t>传播出去，利国利民</a:t>
            </a:r>
            <a:endParaRPr lang="zh-CN" altLang="en-US" sz="2400" b="1">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additive="base">
                                        <p:cTn id="7" dur="500" fill="hold"/>
                                        <p:tgtEl>
                                          <p:spTgt spid="31747"/>
                                        </p:tgtEl>
                                        <p:attrNameLst>
                                          <p:attrName>ppt_x</p:attrName>
                                        </p:attrNameLst>
                                      </p:cBhvr>
                                      <p:tavLst>
                                        <p:tav tm="0">
                                          <p:val>
                                            <p:strVal val="#ppt_x"/>
                                          </p:val>
                                        </p:tav>
                                        <p:tav tm="100000">
                                          <p:val>
                                            <p:strVal val="#ppt_x"/>
                                          </p:val>
                                        </p:tav>
                                      </p:tavLst>
                                    </p:anim>
                                    <p:anim calcmode="lin" valueType="num">
                                      <p:cBhvr additive="base">
                                        <p:cTn id="8"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8"/>
                                        </p:tgtEl>
                                        <p:attrNameLst>
                                          <p:attrName>style.visibility</p:attrName>
                                        </p:attrNameLst>
                                      </p:cBhvr>
                                      <p:to>
                                        <p:strVal val="visible"/>
                                      </p:to>
                                    </p:set>
                                    <p:anim calcmode="lin" valueType="num">
                                      <p:cBhvr additive="base">
                                        <p:cTn id="13" dur="500" fill="hold"/>
                                        <p:tgtEl>
                                          <p:spTgt spid="31748"/>
                                        </p:tgtEl>
                                        <p:attrNameLst>
                                          <p:attrName>ppt_x</p:attrName>
                                        </p:attrNameLst>
                                      </p:cBhvr>
                                      <p:tavLst>
                                        <p:tav tm="0">
                                          <p:val>
                                            <p:strVal val="#ppt_x"/>
                                          </p:val>
                                        </p:tav>
                                        <p:tav tm="100000">
                                          <p:val>
                                            <p:strVal val="#ppt_x"/>
                                          </p:val>
                                        </p:tav>
                                      </p:tavLst>
                                    </p:anim>
                                    <p:anim calcmode="lin" valueType="num">
                                      <p:cBhvr additive="base">
                                        <p:cTn id="14" dur="500" fill="hold"/>
                                        <p:tgtEl>
                                          <p:spTgt spid="3174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49"/>
                                        </p:tgtEl>
                                        <p:attrNameLst>
                                          <p:attrName>style.visibility</p:attrName>
                                        </p:attrNameLst>
                                      </p:cBhvr>
                                      <p:to>
                                        <p:strVal val="visible"/>
                                      </p:to>
                                    </p:set>
                                    <p:anim calcmode="lin" valueType="num">
                                      <p:cBhvr additive="base">
                                        <p:cTn id="19" dur="500" fill="hold"/>
                                        <p:tgtEl>
                                          <p:spTgt spid="31749"/>
                                        </p:tgtEl>
                                        <p:attrNameLst>
                                          <p:attrName>ppt_x</p:attrName>
                                        </p:attrNameLst>
                                      </p:cBhvr>
                                      <p:tavLst>
                                        <p:tav tm="0">
                                          <p:val>
                                            <p:strVal val="#ppt_x"/>
                                          </p:val>
                                        </p:tav>
                                        <p:tav tm="100000">
                                          <p:val>
                                            <p:strVal val="#ppt_x"/>
                                          </p:val>
                                        </p:tav>
                                      </p:tavLst>
                                    </p:anim>
                                    <p:anim calcmode="lin" valueType="num">
                                      <p:cBhvr additive="base">
                                        <p:cTn id="20" dur="500" fill="hold"/>
                                        <p:tgtEl>
                                          <p:spTgt spid="3174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750"/>
                                        </p:tgtEl>
                                        <p:attrNameLst>
                                          <p:attrName>style.visibility</p:attrName>
                                        </p:attrNameLst>
                                      </p:cBhvr>
                                      <p:to>
                                        <p:strVal val="visible"/>
                                      </p:to>
                                    </p:set>
                                    <p:anim calcmode="lin" valueType="num">
                                      <p:cBhvr additive="base">
                                        <p:cTn id="25" dur="500" fill="hold"/>
                                        <p:tgtEl>
                                          <p:spTgt spid="31750"/>
                                        </p:tgtEl>
                                        <p:attrNameLst>
                                          <p:attrName>ppt_x</p:attrName>
                                        </p:attrNameLst>
                                      </p:cBhvr>
                                      <p:tavLst>
                                        <p:tav tm="0">
                                          <p:val>
                                            <p:strVal val="#ppt_x"/>
                                          </p:val>
                                        </p:tav>
                                        <p:tav tm="100000">
                                          <p:val>
                                            <p:strVal val="#ppt_x"/>
                                          </p:val>
                                        </p:tav>
                                      </p:tavLst>
                                    </p:anim>
                                    <p:anim calcmode="lin" valueType="num">
                                      <p:cBhvr additive="base">
                                        <p:cTn id="26" dur="500" fill="hold"/>
                                        <p:tgtEl>
                                          <p:spTgt spid="3175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1751"/>
                                        </p:tgtEl>
                                        <p:attrNameLst>
                                          <p:attrName>style.visibility</p:attrName>
                                        </p:attrNameLst>
                                      </p:cBhvr>
                                      <p:to>
                                        <p:strVal val="visible"/>
                                      </p:to>
                                    </p:set>
                                    <p:anim calcmode="lin" valueType="num">
                                      <p:cBhvr additive="base">
                                        <p:cTn id="31" dur="500" fill="hold"/>
                                        <p:tgtEl>
                                          <p:spTgt spid="31751"/>
                                        </p:tgtEl>
                                        <p:attrNameLst>
                                          <p:attrName>ppt_x</p:attrName>
                                        </p:attrNameLst>
                                      </p:cBhvr>
                                      <p:tavLst>
                                        <p:tav tm="0">
                                          <p:val>
                                            <p:strVal val="#ppt_x"/>
                                          </p:val>
                                        </p:tav>
                                        <p:tav tm="100000">
                                          <p:val>
                                            <p:strVal val="#ppt_x"/>
                                          </p:val>
                                        </p:tav>
                                      </p:tavLst>
                                    </p:anim>
                                    <p:anim calcmode="lin" valueType="num">
                                      <p:cBhvr additive="base">
                                        <p:cTn id="32" dur="500" fill="hold"/>
                                        <p:tgtEl>
                                          <p:spTgt spid="3175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1752"/>
                                        </p:tgtEl>
                                        <p:attrNameLst>
                                          <p:attrName>style.visibility</p:attrName>
                                        </p:attrNameLst>
                                      </p:cBhvr>
                                      <p:to>
                                        <p:strVal val="visible"/>
                                      </p:to>
                                    </p:set>
                                    <p:anim calcmode="lin" valueType="num">
                                      <p:cBhvr additive="base">
                                        <p:cTn id="37" dur="500" fill="hold"/>
                                        <p:tgtEl>
                                          <p:spTgt spid="31752"/>
                                        </p:tgtEl>
                                        <p:attrNameLst>
                                          <p:attrName>ppt_x</p:attrName>
                                        </p:attrNameLst>
                                      </p:cBhvr>
                                      <p:tavLst>
                                        <p:tav tm="0">
                                          <p:val>
                                            <p:strVal val="#ppt_x"/>
                                          </p:val>
                                        </p:tav>
                                        <p:tav tm="100000">
                                          <p:val>
                                            <p:strVal val="#ppt_x"/>
                                          </p:val>
                                        </p:tav>
                                      </p:tavLst>
                                    </p:anim>
                                    <p:anim calcmode="lin" valueType="num">
                                      <p:cBhvr additive="base">
                                        <p:cTn id="38" dur="500" fill="hold"/>
                                        <p:tgtEl>
                                          <p:spTgt spid="3175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1753"/>
                                        </p:tgtEl>
                                        <p:attrNameLst>
                                          <p:attrName>style.visibility</p:attrName>
                                        </p:attrNameLst>
                                      </p:cBhvr>
                                      <p:to>
                                        <p:strVal val="visible"/>
                                      </p:to>
                                    </p:set>
                                    <p:anim calcmode="lin" valueType="num">
                                      <p:cBhvr additive="base">
                                        <p:cTn id="43" dur="500" fill="hold"/>
                                        <p:tgtEl>
                                          <p:spTgt spid="31753"/>
                                        </p:tgtEl>
                                        <p:attrNameLst>
                                          <p:attrName>ppt_x</p:attrName>
                                        </p:attrNameLst>
                                      </p:cBhvr>
                                      <p:tavLst>
                                        <p:tav tm="0">
                                          <p:val>
                                            <p:strVal val="#ppt_x"/>
                                          </p:val>
                                        </p:tav>
                                        <p:tav tm="100000">
                                          <p:val>
                                            <p:strVal val="#ppt_x"/>
                                          </p:val>
                                        </p:tav>
                                      </p:tavLst>
                                    </p:anim>
                                    <p:anim calcmode="lin" valueType="num">
                                      <p:cBhvr additive="base">
                                        <p:cTn id="44" dur="500" fill="hold"/>
                                        <p:tgtEl>
                                          <p:spTgt spid="31753"/>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1754"/>
                                        </p:tgtEl>
                                        <p:attrNameLst>
                                          <p:attrName>style.visibility</p:attrName>
                                        </p:attrNameLst>
                                      </p:cBhvr>
                                      <p:to>
                                        <p:strVal val="visible"/>
                                      </p:to>
                                    </p:set>
                                    <p:anim calcmode="lin" valueType="num">
                                      <p:cBhvr additive="base">
                                        <p:cTn id="49" dur="500" fill="hold"/>
                                        <p:tgtEl>
                                          <p:spTgt spid="31754"/>
                                        </p:tgtEl>
                                        <p:attrNameLst>
                                          <p:attrName>ppt_x</p:attrName>
                                        </p:attrNameLst>
                                      </p:cBhvr>
                                      <p:tavLst>
                                        <p:tav tm="0">
                                          <p:val>
                                            <p:strVal val="#ppt_x"/>
                                          </p:val>
                                        </p:tav>
                                        <p:tav tm="100000">
                                          <p:val>
                                            <p:strVal val="#ppt_x"/>
                                          </p:val>
                                        </p:tav>
                                      </p:tavLst>
                                    </p:anim>
                                    <p:anim calcmode="lin" valueType="num">
                                      <p:cBhvr additive="base">
                                        <p:cTn id="50" dur="500" fill="hold"/>
                                        <p:tgtEl>
                                          <p:spTgt spid="317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8" grpId="0"/>
      <p:bldP spid="31749" grpId="0"/>
      <p:bldP spid="31750" grpId="0"/>
      <p:bldP spid="31751" grpId="0"/>
      <p:bldP spid="31752" grpId="0"/>
      <p:bldP spid="31753" grpId="0"/>
      <p:bldP spid="3175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useBgFill="1">
        <p:nvSpPr>
          <p:cNvPr id="6" name="文本框 5"/>
          <p:cNvSpPr txBox="1"/>
          <p:nvPr>
            <p:custDataLst>
              <p:tags r:id="rId4"/>
            </p:custDataLst>
          </p:nvPr>
        </p:nvSpPr>
        <p:spPr>
          <a:xfrm>
            <a:off x="3196590" y="522605"/>
            <a:ext cx="5798820" cy="829945"/>
          </a:xfrm>
          <a:prstGeom prst="rect">
            <a:avLst/>
          </a:prstGeom>
        </p:spPr>
        <p:txBody>
          <a:bodyPr wrap="square" rtlCol="0">
            <a:spAutoFit/>
            <a:scene3d>
              <a:camera prst="orthographicFront"/>
              <a:lightRig rig="threePt" dir="t"/>
            </a:scene3d>
          </a:bodyPr>
          <a:lstStyle/>
          <a:p>
            <a:pPr algn="ctr"/>
            <a:r>
              <a:rPr lang="zh-CN" altLang="en-US" sz="4800" b="1" smtClean="0">
                <a:solidFill>
                  <a:srgbClr val="FF0000"/>
                </a:solidFill>
                <a:effectLst/>
                <a:latin typeface="+mj-ea"/>
                <a:ea typeface="+mj-ea"/>
                <a:sym typeface="+mn-ea"/>
              </a:rPr>
              <a:t>概括文章段落层次</a:t>
            </a:r>
            <a:endParaRPr lang="zh-CN" altLang="en-US" sz="4800" b="1" smtClean="0">
              <a:solidFill>
                <a:srgbClr val="FF0000"/>
              </a:solidFill>
              <a:effectLst/>
              <a:latin typeface="+mj-ea"/>
              <a:ea typeface="+mj-ea"/>
              <a:sym typeface="+mn-ea"/>
            </a:endParaRPr>
          </a:p>
        </p:txBody>
      </p:sp>
      <p:sp>
        <p:nvSpPr>
          <p:cNvPr id="2" name="文本框 1"/>
          <p:cNvSpPr txBox="1"/>
          <p:nvPr>
            <p:custDataLst>
              <p:tags r:id="rId5"/>
            </p:custDataLst>
          </p:nvPr>
        </p:nvSpPr>
        <p:spPr>
          <a:xfrm>
            <a:off x="2814320" y="2012315"/>
            <a:ext cx="7548880" cy="706755"/>
          </a:xfrm>
          <a:prstGeom prst="rect">
            <a:avLst/>
          </a:prstGeom>
          <a:noFill/>
        </p:spPr>
        <p:txBody>
          <a:bodyPr wrap="none" rtlCol="0" anchor="t">
            <a:spAutoFit/>
          </a:bodyPr>
          <a:lstStyle/>
          <a:p>
            <a:pPr algn="l" fontAlgn="base">
              <a:lnSpc>
                <a:spcPct val="100000"/>
              </a:lnSpc>
              <a:buClrTx/>
              <a:buSzTx/>
              <a:buFontTx/>
            </a:pPr>
            <a:r>
              <a:rPr lang="zh-CN" altLang="en-US" sz="4000" smtClean="0">
                <a:latin typeface="黑体" panose="02010609060101010101" pitchFamily="49" charset="-122"/>
                <a:ea typeface="黑体" panose="02010609060101010101" pitchFamily="49" charset="-122"/>
                <a:sym typeface="+mn-ea"/>
              </a:rPr>
              <a:t>：（</a:t>
            </a:r>
            <a:r>
              <a:rPr lang="en-US" altLang="zh-CN" sz="4000" b="1" smtClean="0">
                <a:latin typeface="Times New Roman" panose="02020603050405020304" pitchFamily="18" charset="0"/>
                <a:ea typeface="黑体" panose="02010609060101010101" pitchFamily="49" charset="-122"/>
                <a:cs typeface="Times New Roman" panose="02020603050405020304" pitchFamily="18" charset="0"/>
                <a:sym typeface="+mn-ea"/>
              </a:rPr>
              <a:t>1</a:t>
            </a:r>
            <a:r>
              <a:rPr lang="zh-CN" altLang="en-US" sz="4000" smtClean="0">
                <a:latin typeface="黑体" panose="02010609060101010101" pitchFamily="49" charset="-122"/>
                <a:ea typeface="黑体" panose="02010609060101010101" pitchFamily="49" charset="-122"/>
                <a:sym typeface="+mn-ea"/>
              </a:rPr>
              <a:t>）指出</a:t>
            </a:r>
            <a:r>
              <a:rPr lang="zh-CN" altLang="en-US" sz="4000">
                <a:latin typeface="黑体" panose="02010609060101010101" pitchFamily="49" charset="-122"/>
                <a:ea typeface="黑体" panose="02010609060101010101" pitchFamily="49" charset="-122"/>
                <a:sym typeface="+mn-ea"/>
              </a:rPr>
              <a:t>党八股有八大</a:t>
            </a:r>
            <a:r>
              <a:rPr lang="zh-CN" altLang="en-US" sz="4000" smtClean="0">
                <a:latin typeface="黑体" panose="02010609060101010101" pitchFamily="49" charset="-122"/>
                <a:ea typeface="黑体" panose="02010609060101010101" pitchFamily="49" charset="-122"/>
                <a:sym typeface="+mn-ea"/>
              </a:rPr>
              <a:t>罪状。</a:t>
            </a:r>
            <a:endParaRPr lang="zh-CN" altLang="en-US"/>
          </a:p>
        </p:txBody>
      </p:sp>
      <p:sp>
        <p:nvSpPr>
          <p:cNvPr id="5" name="文本框 4"/>
          <p:cNvSpPr txBox="1"/>
          <p:nvPr>
            <p:custDataLst>
              <p:tags r:id="rId6"/>
            </p:custDataLst>
          </p:nvPr>
        </p:nvSpPr>
        <p:spPr>
          <a:xfrm>
            <a:off x="599440" y="2012315"/>
            <a:ext cx="2214880" cy="706755"/>
          </a:xfrm>
          <a:prstGeom prst="rect">
            <a:avLst/>
          </a:prstGeom>
          <a:noFill/>
        </p:spPr>
        <p:txBody>
          <a:bodyPr wrap="none" rtlCol="0" anchor="t">
            <a:spAutoFit/>
          </a:bodyPr>
          <a:lstStyle/>
          <a:p>
            <a:pPr algn="l" fontAlgn="base">
              <a:lnSpc>
                <a:spcPct val="100000"/>
              </a:lnSpc>
              <a:buClrTx/>
              <a:buSzTx/>
              <a:buFontTx/>
            </a:pPr>
            <a:r>
              <a:rPr lang="zh-CN" altLang="en-US" sz="4000" smtClean="0">
                <a:latin typeface="黑体" panose="02010609060101010101" pitchFamily="49" charset="-122"/>
                <a:ea typeface="黑体" panose="02010609060101010101" pitchFamily="49" charset="-122"/>
                <a:sym typeface="+mn-ea"/>
              </a:rPr>
              <a:t>第一部分</a:t>
            </a:r>
            <a:endParaRPr lang="zh-CN" altLang="en-US"/>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1266" name="矩形 1"/>
          <p:cNvSpPr/>
          <p:nvPr>
            <p:custDataLst>
              <p:tags r:id="rId3"/>
            </p:custDataLst>
          </p:nvPr>
        </p:nvSpPr>
        <p:spPr>
          <a:xfrm>
            <a:off x="1089025" y="574040"/>
            <a:ext cx="9114790" cy="645160"/>
          </a:xfrm>
          <a:prstGeom prst="rect">
            <a:avLst/>
          </a:prstGeom>
          <a:noFill/>
          <a:ln w="9525">
            <a:noFill/>
          </a:ln>
        </p:spPr>
        <p:txBody>
          <a:bodyPr wrap="square">
            <a:spAutoFit/>
          </a:bodyPr>
          <a:lstStyle/>
          <a:p>
            <a:pPr algn="just" fontAlgn="auto">
              <a:lnSpc>
                <a:spcPct val="100000"/>
              </a:lnSpc>
            </a:pPr>
            <a:r>
              <a:rPr lang="en-US" altLang="zh-CN" sz="3600" b="1">
                <a:latin typeface="楷体" panose="02010609060101010101" charset="-122"/>
                <a:ea typeface="楷体" panose="02010609060101010101" charset="-122"/>
                <a:cs typeface="楷体" panose="02010609060101010101" charset="-122"/>
              </a:rPr>
              <a:t>2.</a:t>
            </a:r>
            <a:r>
              <a:rPr lang="zh-CN" altLang="en-US" sz="3600" b="1">
                <a:latin typeface="楷体" panose="02010609060101010101" charset="-122"/>
                <a:ea typeface="楷体" panose="02010609060101010101" charset="-122"/>
                <a:cs typeface="楷体" panose="02010609060101010101" charset="-122"/>
              </a:rPr>
              <a:t>第一部分是怎样提出文章的中心论题的？</a:t>
            </a:r>
            <a:endParaRPr lang="zh-CN" altLang="en-US" sz="3600" b="1">
              <a:latin typeface="楷体" panose="02010609060101010101" charset="-122"/>
              <a:ea typeface="楷体" panose="02010609060101010101" charset="-122"/>
              <a:cs typeface="楷体" panose="02010609060101010101" charset="-122"/>
            </a:endParaRPr>
          </a:p>
        </p:txBody>
      </p:sp>
      <p:sp>
        <p:nvSpPr>
          <p:cNvPr id="11267" name="TextBox 2"/>
          <p:cNvSpPr/>
          <p:nvPr>
            <p:custDataLst>
              <p:tags r:id="rId4"/>
            </p:custDataLst>
          </p:nvPr>
        </p:nvSpPr>
        <p:spPr>
          <a:xfrm>
            <a:off x="554990" y="1357630"/>
            <a:ext cx="10941050" cy="2861310"/>
          </a:xfrm>
          <a:prstGeom prst="rect">
            <a:avLst/>
          </a:prstGeom>
          <a:noFill/>
          <a:ln w="9525">
            <a:noFill/>
          </a:ln>
        </p:spPr>
        <p:txBody>
          <a:bodyPr wrap="square">
            <a:spAutoFit/>
          </a:bodyPr>
          <a:lstStyle/>
          <a:p>
            <a:pPr algn="just" fontAlgn="auto">
              <a:lnSpc>
                <a:spcPct val="100000"/>
              </a:lnSpc>
            </a:pPr>
            <a:r>
              <a:rPr lang="zh-CN" altLang="en-US" sz="3600" b="1">
                <a:latin typeface="楷体" panose="02010609060101010101" charset="-122"/>
                <a:ea typeface="楷体" panose="02010609060101010101" charset="-122"/>
                <a:cs typeface="楷体" panose="02010609060101010101" charset="-122"/>
              </a:rPr>
              <a:t>　　首句“</a:t>
            </a:r>
            <a:r>
              <a:rPr lang="zh-CN" altLang="en-US" sz="3600" b="1">
                <a:solidFill>
                  <a:srgbClr val="FF0000"/>
                </a:solidFill>
                <a:latin typeface="楷体" panose="02010609060101010101" charset="-122"/>
                <a:ea typeface="楷体" panose="02010609060101010101" charset="-122"/>
                <a:cs typeface="楷体" panose="02010609060101010101" charset="-122"/>
              </a:rPr>
              <a:t>现在来分析一下党八股的坏处在什么地方</a:t>
            </a:r>
            <a:r>
              <a:rPr lang="zh-CN" altLang="en-US" sz="3600" b="1">
                <a:latin typeface="楷体" panose="02010609060101010101" charset="-122"/>
                <a:ea typeface="楷体" panose="02010609060101010101" charset="-122"/>
                <a:cs typeface="楷体" panose="02010609060101010101" charset="-122"/>
              </a:rPr>
              <a:t>”，开门见山地提出了文章的中心论题，统领后文的论证，后句说要“以毒攻毒”，把党八股的坏处“叫做八大罪状”，体现着憎恶党八股的感情，表明了文章的论证架构。</a:t>
            </a:r>
            <a:endParaRPr lang="zh-CN" altLang="en-US" sz="3600" b="1">
              <a:latin typeface="楷体" panose="02010609060101010101" charset="-122"/>
              <a:ea typeface="楷体" panose="02010609060101010101" charset="-122"/>
              <a:cs typeface="楷体" panose="02010609060101010101" charset="-122"/>
            </a:endParaRPr>
          </a:p>
        </p:txBody>
      </p:sp>
      <p:pic>
        <p:nvPicPr>
          <p:cNvPr id="11268" name="Picture 2"/>
          <p:cNvPicPr>
            <a:picLocks noChangeAspect="1"/>
          </p:cNvPicPr>
          <p:nvPr>
            <p:custDataLst>
              <p:tags r:id="rId6"/>
            </p:custDataLst>
          </p:nvPr>
        </p:nvPicPr>
        <p:blipFill>
          <a:blip r:embed="rId5"/>
          <a:stretch>
            <a:fillRect/>
          </a:stretch>
        </p:blipFill>
        <p:spPr>
          <a:xfrm>
            <a:off x="4813618" y="3946525"/>
            <a:ext cx="4275137" cy="2681288"/>
          </a:xfrm>
          <a:prstGeom prst="rect">
            <a:avLst/>
          </a:prstGeom>
          <a:noFill/>
          <a:ln w="9525">
            <a:noFill/>
          </a:ln>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ppt_x</p:attrName>
                                        </p:attrNameLst>
                                      </p:cBhvr>
                                      <p:tavLst>
                                        <p:tav tm="0">
                                          <p:val>
                                            <p:strVal val="#ppt_x"/>
                                          </p:val>
                                        </p:tav>
                                        <p:tav tm="100000">
                                          <p:val>
                                            <p:strVal val="#ppt_x"/>
                                          </p:val>
                                        </p:tav>
                                      </p:tavLst>
                                    </p:anim>
                                    <p:anim calcmode="lin" valueType="num">
                                      <p:cBhvr>
                                        <p:cTn id="8"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213995" y="1026795"/>
            <a:ext cx="11764010" cy="5631180"/>
          </a:xfrm>
          <a:prstGeom prst="rect">
            <a:avLst/>
          </a:prstGeom>
          <a:noFill/>
          <a:ln w="9525">
            <a:noFill/>
          </a:ln>
        </p:spPr>
        <p:txBody>
          <a:bodyPr wrap="square">
            <a:spAutoFit/>
          </a:bodyPr>
          <a:lstStyle/>
          <a:p>
            <a:pPr indent="266700"/>
            <a:r>
              <a:rPr lang="en-US" altLang="zh-CN" sz="3200" b="0">
                <a:ea typeface="宋体" panose="02010600030101010101" pitchFamily="2" charset="-122"/>
              </a:rPr>
              <a:t>  </a:t>
            </a:r>
            <a:r>
              <a:rPr lang="en-US" altLang="zh-CN" sz="3600" b="1">
                <a:latin typeface="楷体" panose="02010609060101010101" charset="-122"/>
                <a:ea typeface="楷体" panose="02010609060101010101" charset="-122"/>
                <a:cs typeface="楷体" panose="02010609060101010101" charset="-122"/>
              </a:rPr>
              <a:t> </a:t>
            </a:r>
            <a:r>
              <a:rPr lang="zh-CN" sz="3600" b="1">
                <a:latin typeface="楷体" panose="02010609060101010101" charset="-122"/>
                <a:ea typeface="楷体" panose="02010609060101010101" charset="-122"/>
                <a:cs typeface="楷体" panose="02010609060101010101" charset="-122"/>
              </a:rPr>
              <a:t>《反对党八股》是</a:t>
            </a:r>
            <a:r>
              <a:rPr lang="en-US" sz="3600" b="1">
                <a:latin typeface="楷体" panose="02010609060101010101" charset="-122"/>
                <a:ea typeface="楷体" panose="02010609060101010101" charset="-122"/>
                <a:cs typeface="楷体" panose="02010609060101010101" charset="-122"/>
              </a:rPr>
              <a:t>1942</a:t>
            </a:r>
            <a:r>
              <a:rPr lang="zh-CN" sz="3600" b="1">
                <a:latin typeface="楷体" panose="02010609060101010101" charset="-122"/>
                <a:ea typeface="楷体" panose="02010609060101010101" charset="-122"/>
                <a:cs typeface="楷体" panose="02010609060101010101" charset="-122"/>
              </a:rPr>
              <a:t>年</a:t>
            </a:r>
            <a:r>
              <a:rPr lang="en-US" sz="3600" b="1">
                <a:latin typeface="楷体" panose="02010609060101010101" charset="-122"/>
                <a:ea typeface="楷体" panose="02010609060101010101" charset="-122"/>
                <a:cs typeface="楷体" panose="02010609060101010101" charset="-122"/>
              </a:rPr>
              <a:t>2</a:t>
            </a:r>
            <a:r>
              <a:rPr lang="zh-CN" sz="3600" b="1">
                <a:latin typeface="楷体" panose="02010609060101010101" charset="-122"/>
                <a:ea typeface="楷体" panose="02010609060101010101" charset="-122"/>
                <a:cs typeface="楷体" panose="02010609060101010101" charset="-122"/>
              </a:rPr>
              <a:t>月</a:t>
            </a:r>
            <a:r>
              <a:rPr lang="en-US" sz="3600" b="1">
                <a:latin typeface="楷体" panose="02010609060101010101" charset="-122"/>
                <a:ea typeface="楷体" panose="02010609060101010101" charset="-122"/>
                <a:cs typeface="楷体" panose="02010609060101010101" charset="-122"/>
              </a:rPr>
              <a:t>8</a:t>
            </a:r>
            <a:r>
              <a:rPr lang="zh-CN" sz="3600" b="1">
                <a:latin typeface="楷体" panose="02010609060101010101" charset="-122"/>
                <a:ea typeface="楷体" panose="02010609060101010101" charset="-122"/>
                <a:cs typeface="楷体" panose="02010609060101010101" charset="-122"/>
              </a:rPr>
              <a:t>日，毛泽东在中宣部和中央出版局联合召开的宣传工作会议上做的演讲报告。这篇演讲和</a:t>
            </a:r>
            <a:r>
              <a:rPr lang="zh-CN" sz="3600" b="1">
                <a:solidFill>
                  <a:srgbClr val="FF0000"/>
                </a:solidFill>
                <a:latin typeface="楷体" panose="02010609060101010101" charset="-122"/>
                <a:ea typeface="楷体" panose="02010609060101010101" charset="-122"/>
                <a:cs typeface="楷体" panose="02010609060101010101" charset="-122"/>
              </a:rPr>
              <a:t>《改造我们的学习》《整顿党的作风》</a:t>
            </a:r>
            <a:r>
              <a:rPr lang="zh-CN" sz="3600" b="1">
                <a:latin typeface="楷体" panose="02010609060101010101" charset="-122"/>
                <a:ea typeface="楷体" panose="02010609060101010101" charset="-122"/>
                <a:cs typeface="楷体" panose="02010609060101010101" charset="-122"/>
              </a:rPr>
              <a:t>，是</a:t>
            </a:r>
            <a:r>
              <a:rPr lang="zh-CN" sz="3600" b="1">
                <a:solidFill>
                  <a:srgbClr val="FF0000"/>
                </a:solidFill>
                <a:latin typeface="楷体" panose="02010609060101010101" charset="-122"/>
                <a:ea typeface="楷体" panose="02010609060101010101" charset="-122"/>
                <a:cs typeface="楷体" panose="02010609060101010101" charset="-122"/>
              </a:rPr>
              <a:t>整风运动</a:t>
            </a:r>
            <a:r>
              <a:rPr lang="zh-CN" sz="3600" b="1">
                <a:latin typeface="楷体" panose="02010609060101010101" charset="-122"/>
                <a:ea typeface="楷体" panose="02010609060101010101" charset="-122"/>
                <a:cs typeface="楷体" panose="02010609060101010101" charset="-122"/>
              </a:rPr>
              <a:t>的基本著作，是我党思想建设的重要文献，也是发动全党整风运动的动员报告。当时，为了总结历史经验，肃清王明左倾教条主义的恶劣影响，提高全党的马列主义水平，争取抗日战争的最后胜利，党中央开展了全党的整风运动。党内历次左、右倾错误思想，特别是以王明为代表的左倾机会主义、教条主义尚未肃清，抗战爆发后，党内又增加了大批农民和小资产阶级出身的新党员。</a:t>
            </a:r>
            <a:endParaRPr lang="zh-CN" altLang="en-US" sz="3600" b="1">
              <a:latin typeface="楷体" panose="02010609060101010101" charset="-122"/>
              <a:ea typeface="楷体" panose="02010609060101010101" charset="-122"/>
              <a:cs typeface="楷体" panose="02010609060101010101" charset="-122"/>
            </a:endParaRPr>
          </a:p>
        </p:txBody>
      </p:sp>
      <p:sp>
        <p:nvSpPr>
          <p:cNvPr id="4" name="文本框 3"/>
          <p:cNvSpPr txBox="1"/>
          <p:nvPr>
            <p:custDataLst>
              <p:tags r:id="rId4"/>
            </p:custDataLst>
          </p:nvPr>
        </p:nvSpPr>
        <p:spPr>
          <a:xfrm>
            <a:off x="4767580" y="90170"/>
            <a:ext cx="2428240" cy="768350"/>
          </a:xfrm>
          <a:prstGeom prst="rect">
            <a:avLst/>
          </a:prstGeom>
          <a:noFill/>
        </p:spPr>
        <p:txBody>
          <a:bodyPr wrap="none" rtlCol="0" anchor="t">
            <a:spAutoFit/>
          </a:bodyPr>
          <a:lstStyle/>
          <a:p>
            <a:r>
              <a:rPr lang="zh-CN" altLang="en-US" sz="4400" b="1">
                <a:ea typeface="华文新魏" pitchFamily="2" charset="-122"/>
                <a:sym typeface="+mn-ea"/>
              </a:rPr>
              <a:t>写作背景</a:t>
            </a:r>
            <a:endParaRPr lang="zh-CN" altLang="en-US" sz="4400" b="1"/>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332105" y="583565"/>
            <a:ext cx="11528425" cy="6185535"/>
          </a:xfrm>
          <a:prstGeom prst="rect">
            <a:avLst/>
          </a:prstGeom>
          <a:noFill/>
        </p:spPr>
        <p:txBody>
          <a:bodyPr wrap="square" rtlCol="0" anchor="t">
            <a:spAutoFit/>
          </a:bodyPr>
          <a:lstStyle/>
          <a:p>
            <a:pPr indent="266700" algn="l" fontAlgn="base">
              <a:buClrTx/>
              <a:buSzTx/>
              <a:buFontTx/>
            </a:pPr>
            <a:r>
              <a:rPr lang="en-US" altLang="zh-CN" sz="3600" b="1">
                <a:latin typeface="楷体" panose="02010609060101010101" charset="-122"/>
                <a:ea typeface="楷体" panose="02010609060101010101" charset="-122"/>
                <a:cs typeface="楷体" panose="02010609060101010101" charset="-122"/>
                <a:sym typeface="+mn-ea"/>
              </a:rPr>
              <a:t>   </a:t>
            </a:r>
            <a:r>
              <a:rPr lang="zh-CN" sz="3600" b="1">
                <a:latin typeface="楷体" panose="02010609060101010101" charset="-122"/>
                <a:ea typeface="楷体" panose="02010609060101010101" charset="-122"/>
                <a:cs typeface="楷体" panose="02010609060101010101" charset="-122"/>
                <a:sym typeface="+mn-ea"/>
              </a:rPr>
              <a:t>因此，党内仍然存在着</a:t>
            </a:r>
            <a:r>
              <a:rPr lang="zh-CN" sz="3600" b="1">
                <a:solidFill>
                  <a:srgbClr val="FF0000"/>
                </a:solidFill>
                <a:latin typeface="楷体" panose="02010609060101010101" charset="-122"/>
                <a:ea typeface="楷体" panose="02010609060101010101" charset="-122"/>
                <a:cs typeface="楷体" panose="02010609060101010101" charset="-122"/>
                <a:sym typeface="+mn-ea"/>
              </a:rPr>
              <a:t>党风不正、学风不正和文风不正的问题</a:t>
            </a:r>
            <a:r>
              <a:rPr lang="zh-CN" sz="3600" b="1">
                <a:latin typeface="楷体" panose="02010609060101010101" charset="-122"/>
                <a:ea typeface="楷体" panose="02010609060101010101" charset="-122"/>
                <a:cs typeface="楷体" panose="02010609060101010101" charset="-122"/>
                <a:sym typeface="+mn-ea"/>
              </a:rPr>
              <a:t>。而且，抗日战争以来，共产党吸收了一大批农民和小资产阶级分子入党，许多非无产阶级思想被带进了党内，为党内错误思想的滋长提供了新的土壤。因此，在党内进行一次普遍的马克思主义的教育运动是十分必要的。</a:t>
            </a:r>
            <a:r>
              <a:rPr lang="en-US" sz="3600" b="1">
                <a:latin typeface="楷体" panose="02010609060101010101" charset="-122"/>
                <a:ea typeface="楷体" panose="02010609060101010101" charset="-122"/>
                <a:cs typeface="楷体" panose="02010609060101010101" charset="-122"/>
                <a:sym typeface="+mn-ea"/>
              </a:rPr>
              <a:t>1941</a:t>
            </a:r>
            <a:r>
              <a:rPr lang="zh-CN" sz="3600" b="1">
                <a:latin typeface="楷体" panose="02010609060101010101" charset="-122"/>
                <a:ea typeface="楷体" panose="02010609060101010101" charset="-122"/>
                <a:cs typeface="楷体" panose="02010609060101010101" charset="-122"/>
                <a:sym typeface="+mn-ea"/>
              </a:rPr>
              <a:t>年，抗日战争进入了极为严重的困难时期，这就更为迫切地需要我们党加强自身建设，在思想上、政治上、组织上更加团结统一和更加巩固，这是战胜严重困难、坚持抗战的决定性因素。整风运动正是在这样的背景下，有领导、有计划、有步骤地在延安从党的高级干部开始的。</a:t>
            </a:r>
            <a:endParaRPr lang="zh-CN" altLang="en-US"/>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useBgFill="1">
        <p:nvSpPr>
          <p:cNvPr id="6" name="文本框 5"/>
          <p:cNvSpPr txBox="1"/>
          <p:nvPr>
            <p:custDataLst>
              <p:tags r:id="rId4"/>
            </p:custDataLst>
          </p:nvPr>
        </p:nvSpPr>
        <p:spPr>
          <a:xfrm>
            <a:off x="3196590" y="522605"/>
            <a:ext cx="5798820" cy="829945"/>
          </a:xfrm>
          <a:prstGeom prst="rect">
            <a:avLst/>
          </a:prstGeom>
        </p:spPr>
        <p:txBody>
          <a:bodyPr wrap="square" rtlCol="0">
            <a:spAutoFit/>
            <a:scene3d>
              <a:camera prst="orthographicFront"/>
              <a:lightRig rig="threePt" dir="t"/>
            </a:scene3d>
          </a:bodyPr>
          <a:lstStyle/>
          <a:p>
            <a:pPr algn="ctr"/>
            <a:r>
              <a:rPr lang="zh-CN" altLang="en-US" sz="4800" b="1" smtClean="0">
                <a:solidFill>
                  <a:srgbClr val="FF0000"/>
                </a:solidFill>
                <a:effectLst/>
                <a:latin typeface="+mj-ea"/>
                <a:ea typeface="+mj-ea"/>
                <a:sym typeface="+mn-ea"/>
              </a:rPr>
              <a:t>概括文章段落层次</a:t>
            </a:r>
            <a:endParaRPr lang="zh-CN" altLang="en-US" sz="4800" b="1" smtClean="0">
              <a:solidFill>
                <a:srgbClr val="FF0000"/>
              </a:solidFill>
              <a:effectLst/>
              <a:latin typeface="+mj-ea"/>
              <a:ea typeface="+mj-ea"/>
              <a:sym typeface="+mn-ea"/>
            </a:endParaRPr>
          </a:p>
        </p:txBody>
      </p:sp>
      <p:sp>
        <p:nvSpPr>
          <p:cNvPr id="7" name="文本框 6"/>
          <p:cNvSpPr txBox="1"/>
          <p:nvPr>
            <p:custDataLst>
              <p:tags r:id="rId5"/>
            </p:custDataLst>
          </p:nvPr>
        </p:nvSpPr>
        <p:spPr>
          <a:xfrm>
            <a:off x="598170" y="3027045"/>
            <a:ext cx="2216150" cy="706755"/>
          </a:xfrm>
          <a:prstGeom prst="rect">
            <a:avLst/>
          </a:prstGeom>
          <a:noFill/>
        </p:spPr>
        <p:txBody>
          <a:bodyPr wrap="square" rtlCol="0">
            <a:spAutoFit/>
          </a:bodyPr>
          <a:lstStyle/>
          <a:p>
            <a:pPr>
              <a:lnSpc>
                <a:spcPct val="100000"/>
              </a:lnSpc>
            </a:pPr>
            <a:r>
              <a:rPr lang="zh-CN" altLang="en-US" sz="4000">
                <a:latin typeface="黑体" panose="02010609060101010101" pitchFamily="49" charset="-122"/>
                <a:ea typeface="黑体" panose="02010609060101010101" pitchFamily="49" charset="-122"/>
              </a:rPr>
              <a:t>第二</a:t>
            </a:r>
            <a:r>
              <a:rPr lang="zh-CN" altLang="en-US" sz="4000" smtClean="0">
                <a:latin typeface="黑体" panose="02010609060101010101" pitchFamily="49" charset="-122"/>
                <a:ea typeface="黑体" panose="02010609060101010101" pitchFamily="49" charset="-122"/>
              </a:rPr>
              <a:t>部分</a:t>
            </a:r>
            <a:endParaRPr lang="zh-CN" altLang="en-US" sz="4000">
              <a:latin typeface="黑体" panose="02010609060101010101" pitchFamily="49" charset="-122"/>
              <a:ea typeface="黑体" panose="02010609060101010101" pitchFamily="49" charset="-122"/>
            </a:endParaRPr>
          </a:p>
        </p:txBody>
      </p:sp>
      <p:sp>
        <p:nvSpPr>
          <p:cNvPr id="2" name="文本框 1"/>
          <p:cNvSpPr txBox="1"/>
          <p:nvPr>
            <p:custDataLst>
              <p:tags r:id="rId6"/>
            </p:custDataLst>
          </p:nvPr>
        </p:nvSpPr>
        <p:spPr>
          <a:xfrm>
            <a:off x="2814320" y="2012315"/>
            <a:ext cx="7548880" cy="706755"/>
          </a:xfrm>
          <a:prstGeom prst="rect">
            <a:avLst/>
          </a:prstGeom>
          <a:noFill/>
        </p:spPr>
        <p:txBody>
          <a:bodyPr wrap="none" rtlCol="0" anchor="t">
            <a:spAutoFit/>
          </a:bodyPr>
          <a:lstStyle/>
          <a:p>
            <a:pPr algn="l" fontAlgn="base">
              <a:lnSpc>
                <a:spcPct val="100000"/>
              </a:lnSpc>
              <a:buClrTx/>
              <a:buSzTx/>
              <a:buFontTx/>
            </a:pPr>
            <a:r>
              <a:rPr lang="zh-CN" altLang="en-US" sz="4000" smtClean="0">
                <a:latin typeface="黑体" panose="02010609060101010101" pitchFamily="49" charset="-122"/>
                <a:ea typeface="黑体" panose="02010609060101010101" pitchFamily="49" charset="-122"/>
                <a:sym typeface="+mn-ea"/>
              </a:rPr>
              <a:t>：（</a:t>
            </a:r>
            <a:r>
              <a:rPr lang="en-US" altLang="zh-CN" sz="4000" b="1" smtClean="0">
                <a:latin typeface="Times New Roman" panose="02020603050405020304" pitchFamily="18" charset="0"/>
                <a:ea typeface="黑体" panose="02010609060101010101" pitchFamily="49" charset="-122"/>
                <a:cs typeface="Times New Roman" panose="02020603050405020304" pitchFamily="18" charset="0"/>
                <a:sym typeface="+mn-ea"/>
              </a:rPr>
              <a:t>1</a:t>
            </a:r>
            <a:r>
              <a:rPr lang="zh-CN" altLang="en-US" sz="4000" smtClean="0">
                <a:latin typeface="黑体" panose="02010609060101010101" pitchFamily="49" charset="-122"/>
                <a:ea typeface="黑体" panose="02010609060101010101" pitchFamily="49" charset="-122"/>
                <a:sym typeface="+mn-ea"/>
              </a:rPr>
              <a:t>）指出</a:t>
            </a:r>
            <a:r>
              <a:rPr lang="zh-CN" altLang="en-US" sz="4000">
                <a:latin typeface="黑体" panose="02010609060101010101" pitchFamily="49" charset="-122"/>
                <a:ea typeface="黑体" panose="02010609060101010101" pitchFamily="49" charset="-122"/>
                <a:sym typeface="+mn-ea"/>
              </a:rPr>
              <a:t>党八股有八大</a:t>
            </a:r>
            <a:r>
              <a:rPr lang="zh-CN" altLang="en-US" sz="4000" smtClean="0">
                <a:latin typeface="黑体" panose="02010609060101010101" pitchFamily="49" charset="-122"/>
                <a:ea typeface="黑体" panose="02010609060101010101" pitchFamily="49" charset="-122"/>
                <a:sym typeface="+mn-ea"/>
              </a:rPr>
              <a:t>罪状。</a:t>
            </a:r>
            <a:endParaRPr lang="zh-CN" altLang="en-US"/>
          </a:p>
        </p:txBody>
      </p:sp>
      <p:sp>
        <p:nvSpPr>
          <p:cNvPr id="3" name="文本框 2"/>
          <p:cNvSpPr txBox="1"/>
          <p:nvPr>
            <p:custDataLst>
              <p:tags r:id="rId7"/>
            </p:custDataLst>
          </p:nvPr>
        </p:nvSpPr>
        <p:spPr>
          <a:xfrm>
            <a:off x="2853690" y="3027045"/>
            <a:ext cx="8987790" cy="706755"/>
          </a:xfrm>
          <a:prstGeom prst="rect">
            <a:avLst/>
          </a:prstGeom>
          <a:noFill/>
        </p:spPr>
        <p:txBody>
          <a:bodyPr wrap="none" rtlCol="0" anchor="t">
            <a:spAutoFit/>
          </a:bodyPr>
          <a:lstStyle/>
          <a:p>
            <a:pPr algn="l" fontAlgn="base">
              <a:lnSpc>
                <a:spcPct val="100000"/>
              </a:lnSpc>
              <a:buClrTx/>
              <a:buSzTx/>
              <a:buFontTx/>
            </a:pPr>
            <a:r>
              <a:rPr lang="zh-CN" altLang="en-US" sz="4000" smtClean="0">
                <a:latin typeface="黑体" panose="02010609060101010101" pitchFamily="49" charset="-122"/>
                <a:ea typeface="黑体" panose="02010609060101010101" pitchFamily="49" charset="-122"/>
                <a:sym typeface="+mn-ea"/>
              </a:rPr>
              <a:t>：（</a:t>
            </a:r>
            <a:r>
              <a:rPr lang="en-US" altLang="zh-CN" sz="4000" b="1">
                <a:latin typeface="Times New Roman" panose="02020603050405020304" pitchFamily="18" charset="0"/>
                <a:ea typeface="黑体" panose="02010609060101010101" pitchFamily="49" charset="-122"/>
                <a:cs typeface="Times New Roman" panose="02020603050405020304" pitchFamily="18" charset="0"/>
                <a:sym typeface="+mn-ea"/>
              </a:rPr>
              <a:t>2-9</a:t>
            </a:r>
            <a:r>
              <a:rPr lang="zh-CN" altLang="en-US" sz="4000" smtClean="0">
                <a:latin typeface="黑体" panose="02010609060101010101" pitchFamily="49" charset="-122"/>
                <a:ea typeface="黑体" panose="02010609060101010101" pitchFamily="49" charset="-122"/>
                <a:sym typeface="+mn-ea"/>
              </a:rPr>
              <a:t>）具体</a:t>
            </a:r>
            <a:r>
              <a:rPr lang="zh-CN" altLang="en-US" sz="4000">
                <a:latin typeface="黑体" panose="02010609060101010101" pitchFamily="49" charset="-122"/>
                <a:ea typeface="黑体" panose="02010609060101010101" pitchFamily="49" charset="-122"/>
                <a:sym typeface="+mn-ea"/>
              </a:rPr>
              <a:t>剖析党八股的八大</a:t>
            </a:r>
            <a:r>
              <a:rPr lang="zh-CN" altLang="en-US" sz="4000" smtClean="0">
                <a:latin typeface="黑体" panose="02010609060101010101" pitchFamily="49" charset="-122"/>
                <a:ea typeface="黑体" panose="02010609060101010101" pitchFamily="49" charset="-122"/>
                <a:sym typeface="+mn-ea"/>
              </a:rPr>
              <a:t>罪状。</a:t>
            </a:r>
            <a:endParaRPr lang="zh-CN" altLang="en-US"/>
          </a:p>
        </p:txBody>
      </p:sp>
      <p:sp>
        <p:nvSpPr>
          <p:cNvPr id="5" name="文本框 4"/>
          <p:cNvSpPr txBox="1"/>
          <p:nvPr>
            <p:custDataLst>
              <p:tags r:id="rId8"/>
            </p:custDataLst>
          </p:nvPr>
        </p:nvSpPr>
        <p:spPr>
          <a:xfrm>
            <a:off x="599440" y="2012315"/>
            <a:ext cx="2214880" cy="706755"/>
          </a:xfrm>
          <a:prstGeom prst="rect">
            <a:avLst/>
          </a:prstGeom>
          <a:noFill/>
        </p:spPr>
        <p:txBody>
          <a:bodyPr wrap="none" rtlCol="0" anchor="t">
            <a:spAutoFit/>
          </a:bodyPr>
          <a:lstStyle/>
          <a:p>
            <a:pPr algn="l" fontAlgn="base">
              <a:lnSpc>
                <a:spcPct val="100000"/>
              </a:lnSpc>
              <a:buClrTx/>
              <a:buSzTx/>
              <a:buFontTx/>
            </a:pPr>
            <a:r>
              <a:rPr lang="zh-CN" altLang="en-US" sz="4000" smtClean="0">
                <a:latin typeface="黑体" panose="02010609060101010101" pitchFamily="49" charset="-122"/>
                <a:ea typeface="黑体" panose="02010609060101010101" pitchFamily="49" charset="-122"/>
                <a:sym typeface="+mn-ea"/>
              </a:rPr>
              <a:t>第一部分</a:t>
            </a:r>
            <a:endParaRPr lang="zh-CN" altLang="en-US"/>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graphicFrame>
        <p:nvGraphicFramePr>
          <p:cNvPr id="5" name="表格 4"/>
          <p:cNvGraphicFramePr>
            <a:graphicFrameLocks noGrp="1"/>
          </p:cNvGraphicFramePr>
          <p:nvPr>
            <p:custDataLst>
              <p:tags r:id="rId3"/>
            </p:custDataLst>
          </p:nvPr>
        </p:nvGraphicFramePr>
        <p:xfrm>
          <a:off x="208280" y="738505"/>
          <a:ext cx="11776075" cy="5560695"/>
        </p:xfrm>
        <a:graphic>
          <a:graphicData uri="http://schemas.openxmlformats.org/drawingml/2006/table">
            <a:tbl>
              <a:tblPr firstRow="1" bandRow="1">
                <a:tableStyleId>{5C22544A-7EE6-4342-B048-85BDC9FD1C3A}</a:tableStyleId>
              </a:tblPr>
              <a:tblGrid>
                <a:gridCol w="3859530"/>
                <a:gridCol w="2740025"/>
                <a:gridCol w="2232660"/>
                <a:gridCol w="2943860"/>
              </a:tblGrid>
              <a:tr h="579120">
                <a:tc>
                  <a:txBody>
                    <a:bodyPr vert="horz" wrap="square"/>
                    <a:lstStyle/>
                    <a:p>
                      <a:pPr algn="ctr">
                        <a:buNone/>
                      </a:pPr>
                      <a:r>
                        <a:rPr lang="zh-CN" altLang="en-US" sz="3200" b="1">
                          <a:solidFill>
                            <a:srgbClr val="0070C0"/>
                          </a:solidFill>
                          <a:latin typeface="黑体" panose="02010609060101010101" pitchFamily="49" charset="-122"/>
                          <a:ea typeface="黑体" panose="02010609060101010101" pitchFamily="49" charset="-122"/>
                        </a:rPr>
                        <a:t>条目</a:t>
                      </a:r>
                      <a:endParaRPr lang="zh-CN" altLang="en-US" sz="3200" b="1">
                        <a:solidFill>
                          <a:srgbClr val="0070C0"/>
                        </a:solidFill>
                        <a:latin typeface="黑体" panose="02010609060101010101" pitchFamily="49" charset="-122"/>
                        <a:ea typeface="黑体" panose="02010609060101010101" pitchFamily="49" charset="-122"/>
                      </a:endParaRPr>
                    </a:p>
                  </a:txBody>
                  <a:tcPr/>
                </a:tc>
                <a:tc>
                  <a:txBody>
                    <a:bodyPr vert="horz" wrap="square"/>
                    <a:lstStyle/>
                    <a:p>
                      <a:pPr algn="ctr">
                        <a:buNone/>
                      </a:pPr>
                      <a:r>
                        <a:rPr lang="zh-CN" altLang="en-US" sz="3200">
                          <a:solidFill>
                            <a:srgbClr val="0070C0"/>
                          </a:solidFill>
                          <a:latin typeface="黑体" panose="02010609060101010101" pitchFamily="49" charset="-122"/>
                          <a:ea typeface="黑体" panose="02010609060101010101" pitchFamily="49" charset="-122"/>
                          <a:sym typeface="+mn-ea"/>
                        </a:rPr>
                        <a:t>角度</a:t>
                      </a:r>
                      <a:endParaRPr lang="zh-CN" altLang="en-US" sz="3200" b="1">
                        <a:solidFill>
                          <a:srgbClr val="0070C0"/>
                        </a:solidFill>
                        <a:latin typeface="黑体" panose="02010609060101010101" pitchFamily="49" charset="-122"/>
                        <a:ea typeface="黑体" panose="02010609060101010101" pitchFamily="49" charset="-122"/>
                        <a:cs typeface="黑体" panose="02010609060101010101" pitchFamily="49" charset="-122"/>
                      </a:endParaRPr>
                    </a:p>
                  </a:txBody>
                  <a:tcPr/>
                </a:tc>
                <a:tc>
                  <a:txBody>
                    <a:bodyPr vert="horz" wrap="square"/>
                    <a:lstStyle/>
                    <a:p>
                      <a:pPr algn="ctr">
                        <a:buNone/>
                      </a:pPr>
                      <a:r>
                        <a:rPr lang="zh-CN" altLang="en-US" sz="3200" b="1">
                          <a:solidFill>
                            <a:srgbClr val="0070C0"/>
                          </a:solidFill>
                          <a:latin typeface="黑体" panose="02010609060101010101" pitchFamily="49" charset="-122"/>
                          <a:ea typeface="黑体" panose="02010609060101010101" pitchFamily="49" charset="-122"/>
                        </a:rPr>
                        <a:t>问题或罪状</a:t>
                      </a:r>
                      <a:endParaRPr lang="zh-CN" altLang="en-US" sz="3200" b="1">
                        <a:solidFill>
                          <a:srgbClr val="0070C0"/>
                        </a:solidFill>
                        <a:latin typeface="黑体" panose="02010609060101010101" pitchFamily="49" charset="-122"/>
                        <a:ea typeface="黑体" panose="02010609060101010101" pitchFamily="49" charset="-122"/>
                      </a:endParaRPr>
                    </a:p>
                  </a:txBody>
                  <a:tcPr/>
                </a:tc>
                <a:tc>
                  <a:txBody>
                    <a:bodyPr vert="horz" wrap="square"/>
                    <a:lstStyle/>
                    <a:p>
                      <a:pPr algn="ctr">
                        <a:buNone/>
                      </a:pPr>
                      <a:r>
                        <a:rPr lang="zh-CN" altLang="en-US" sz="3200" b="1">
                          <a:solidFill>
                            <a:srgbClr val="0070C0"/>
                          </a:solidFill>
                          <a:latin typeface="黑体" panose="02010609060101010101" pitchFamily="49" charset="-122"/>
                          <a:ea typeface="黑体" panose="02010609060101010101" pitchFamily="49" charset="-122"/>
                        </a:rPr>
                        <a:t>总结</a:t>
                      </a:r>
                      <a:endParaRPr lang="zh-CN" altLang="en-US" sz="3200" b="1">
                        <a:solidFill>
                          <a:srgbClr val="0070C0"/>
                        </a:solidFill>
                        <a:latin typeface="黑体" panose="02010609060101010101" pitchFamily="49" charset="-122"/>
                        <a:ea typeface="黑体" panose="02010609060101010101" pitchFamily="49" charset="-122"/>
                      </a:endParaRPr>
                    </a:p>
                  </a:txBody>
                  <a:tcPr/>
                </a:tc>
              </a:tr>
              <a:tr h="588645">
                <a:tc>
                  <a:txBody>
                    <a:bodyPr vert="horz" wrap="square"/>
                    <a:lstStyle/>
                    <a:p>
                      <a:pPr algn="ctr">
                        <a:buNone/>
                      </a:pPr>
                      <a:endParaRPr lang="zh-CN" altLang="en-US" sz="3200" b="1">
                        <a:latin typeface="黑体" panose="02010609060101010101" pitchFamily="49" charset="-122"/>
                        <a:ea typeface="黑体" panose="02010609060101010101" pitchFamily="49" charset="-122"/>
                        <a:sym typeface="+mn-ea"/>
                      </a:endParaRPr>
                    </a:p>
                  </a:txBody>
                  <a:tcPr/>
                </a:tc>
                <a:tc>
                  <a:txBody>
                    <a:bodyPr vert="horz" wrap="square"/>
                    <a:lstStyle/>
                    <a:p>
                      <a:pPr algn="ctr">
                        <a:buNone/>
                      </a:pPr>
                      <a:endParaRPr lang="zh-CN" altLang="en-US" sz="3200" b="1">
                        <a:solidFill>
                          <a:srgbClr val="FF0000"/>
                        </a:solidFill>
                        <a:latin typeface="黑体" panose="02010609060101010101" pitchFamily="49" charset="-122"/>
                        <a:ea typeface="黑体" panose="02010609060101010101" pitchFamily="49" charset="-122"/>
                      </a:endParaRPr>
                    </a:p>
                  </a:txBody>
                  <a:tcPr/>
                </a:tc>
                <a:tc rowSpan="3">
                  <a:txBody>
                    <a:bodyPr vert="horz" wrap="square"/>
                    <a:lstStyle/>
                    <a:p>
                      <a:pPr algn="ctr">
                        <a:buNone/>
                      </a:pPr>
                      <a:endParaRPr lang="zh-CN" altLang="en-US" sz="3200" b="1">
                        <a:latin typeface="黑体" panose="02010609060101010101" pitchFamily="49" charset="-122"/>
                        <a:ea typeface="黑体" panose="02010609060101010101" pitchFamily="49" charset="-122"/>
                      </a:endParaRPr>
                    </a:p>
                  </a:txBody>
                  <a:tcPr/>
                </a:tc>
                <a:tc rowSpan="8">
                  <a:txBody>
                    <a:bodyPr vert="horz" wrap="square"/>
                    <a:lstStyle/>
                    <a:p>
                      <a:pPr algn="ctr">
                        <a:buNone/>
                      </a:pPr>
                      <a:endParaRPr lang="zh-CN" altLang="en-US" sz="3200" b="1">
                        <a:latin typeface="黑体" panose="02010609060101010101" pitchFamily="49" charset="-122"/>
                        <a:ea typeface="黑体" panose="02010609060101010101" pitchFamily="49" charset="-122"/>
                        <a:cs typeface="黑体" panose="02010609060101010101" pitchFamily="49" charset="-122"/>
                        <a:sym typeface="+mn-ea"/>
                      </a:endParaRPr>
                    </a:p>
                  </a:txBody>
                  <a:tcPr/>
                </a:tc>
              </a:tr>
              <a:tr h="579120">
                <a:tc>
                  <a:txBody>
                    <a:bodyPr vert="horz" wrap="square"/>
                    <a:lstStyle/>
                    <a:p>
                      <a:pPr algn="ctr">
                        <a:buNone/>
                      </a:pPr>
                      <a:endParaRPr lang="zh-CN" altLang="en-US" sz="3200" b="1">
                        <a:latin typeface="黑体" panose="02010609060101010101" pitchFamily="49" charset="-122"/>
                        <a:ea typeface="黑体" panose="02010609060101010101" pitchFamily="49" charset="-122"/>
                        <a:sym typeface="+mn-ea"/>
                      </a:endParaRPr>
                    </a:p>
                  </a:txBody>
                  <a:tcPr/>
                </a:tc>
                <a:tc>
                  <a:txBody>
                    <a:bodyPr vert="horz" wrap="square"/>
                    <a:lstStyle/>
                    <a:p>
                      <a:pPr algn="ctr">
                        <a:buNone/>
                      </a:pPr>
                      <a:endParaRPr lang="zh-CN" altLang="en-US" sz="3200" b="1">
                        <a:solidFill>
                          <a:srgbClr val="FF0000"/>
                        </a:solidFill>
                        <a:latin typeface="黑体" panose="02010609060101010101" pitchFamily="49" charset="-122"/>
                        <a:ea typeface="黑体" panose="02010609060101010101" pitchFamily="49" charset="-122"/>
                      </a:endParaRPr>
                    </a:p>
                  </a:txBody>
                  <a:tcPr/>
                </a:tc>
                <a:tc vMerge="1">
                  <a:txBody>
                    <a:bodyPr vert="horz" wrap="square"/>
                    <a:lstStyle/>
                    <a:p/>
                  </a:txBody>
                  <a:tcPr/>
                </a:tc>
                <a:tc vMerge="1">
                  <a:txBody>
                    <a:bodyPr vert="horz" wrap="square"/>
                    <a:lstStyle/>
                    <a:p/>
                  </a:txBody>
                  <a:tcPr/>
                </a:tc>
              </a:tr>
              <a:tr h="579120">
                <a:tc>
                  <a:txBody>
                    <a:bodyPr vert="horz" wrap="square"/>
                    <a:lstStyle/>
                    <a:p>
                      <a:pPr algn="ctr">
                        <a:buNone/>
                      </a:pPr>
                      <a:endParaRPr lang="zh-CN" altLang="en-US" sz="3200" b="1">
                        <a:latin typeface="黑体" panose="02010609060101010101" pitchFamily="49" charset="-122"/>
                        <a:ea typeface="黑体" panose="02010609060101010101" pitchFamily="49" charset="-122"/>
                        <a:sym typeface="+mn-ea"/>
                      </a:endParaRPr>
                    </a:p>
                  </a:txBody>
                  <a:tcPr/>
                </a:tc>
                <a:tc>
                  <a:txBody>
                    <a:bodyPr vert="horz" wrap="square"/>
                    <a:lstStyle/>
                    <a:p>
                      <a:pPr algn="ctr">
                        <a:buNone/>
                      </a:pPr>
                      <a:endParaRPr lang="zh-CN" altLang="en-US" sz="3200" b="1">
                        <a:solidFill>
                          <a:srgbClr val="FF0000"/>
                        </a:solidFill>
                        <a:latin typeface="黑体" panose="02010609060101010101" pitchFamily="49" charset="-122"/>
                        <a:ea typeface="黑体" panose="02010609060101010101" pitchFamily="49" charset="-122"/>
                        <a:sym typeface="+mn-ea"/>
                      </a:endParaRPr>
                    </a:p>
                  </a:txBody>
                  <a:tcPr/>
                </a:tc>
                <a:tc vMerge="1">
                  <a:txBody>
                    <a:bodyPr vert="horz" wrap="square"/>
                    <a:lstStyle/>
                    <a:p/>
                  </a:txBody>
                  <a:tcPr/>
                </a:tc>
                <a:tc vMerge="1">
                  <a:txBody>
                    <a:bodyPr vert="horz" wrap="square"/>
                    <a:lstStyle/>
                    <a:p/>
                  </a:txBody>
                  <a:tcPr/>
                </a:tc>
              </a:tr>
              <a:tr h="579120">
                <a:tc>
                  <a:txBody>
                    <a:bodyPr vert="horz" wrap="square"/>
                    <a:lstStyle/>
                    <a:p>
                      <a:pPr algn="ctr">
                        <a:buNone/>
                      </a:pPr>
                      <a:endParaRPr lang="zh-CN" altLang="en-US" sz="3200" b="1">
                        <a:latin typeface="黑体" panose="02010609060101010101" pitchFamily="49" charset="-122"/>
                        <a:ea typeface="黑体" panose="02010609060101010101" pitchFamily="49" charset="-122"/>
                        <a:sym typeface="+mn-ea"/>
                      </a:endParaRPr>
                    </a:p>
                  </a:txBody>
                  <a:tcPr/>
                </a:tc>
                <a:tc>
                  <a:txBody>
                    <a:bodyPr vert="horz" wrap="square"/>
                    <a:lstStyle/>
                    <a:p>
                      <a:pPr algn="ctr">
                        <a:buNone/>
                      </a:pPr>
                      <a:endParaRPr lang="zh-CN" altLang="en-US" sz="3200" b="1">
                        <a:solidFill>
                          <a:srgbClr val="FF0000"/>
                        </a:solidFill>
                        <a:latin typeface="黑体" panose="02010609060101010101" pitchFamily="49" charset="-122"/>
                        <a:ea typeface="黑体" panose="02010609060101010101" pitchFamily="49" charset="-122"/>
                        <a:sym typeface="+mn-ea"/>
                      </a:endParaRPr>
                    </a:p>
                  </a:txBody>
                  <a:tcPr/>
                </a:tc>
                <a:tc rowSpan="2">
                  <a:txBody>
                    <a:bodyPr vert="horz" wrap="square"/>
                    <a:lstStyle/>
                    <a:p>
                      <a:pPr algn="ctr">
                        <a:buNone/>
                      </a:pPr>
                      <a:endParaRPr lang="zh-CN" altLang="en-US" sz="3200" b="1">
                        <a:latin typeface="黑体" panose="02010609060101010101" pitchFamily="49" charset="-122"/>
                        <a:ea typeface="黑体" panose="02010609060101010101" pitchFamily="49" charset="-122"/>
                      </a:endParaRPr>
                    </a:p>
                  </a:txBody>
                  <a:tcPr/>
                </a:tc>
                <a:tc vMerge="1">
                  <a:txBody>
                    <a:bodyPr vert="horz" wrap="square"/>
                    <a:lstStyle/>
                    <a:p/>
                  </a:txBody>
                  <a:tcPr/>
                </a:tc>
              </a:tr>
              <a:tr h="579120">
                <a:tc>
                  <a:txBody>
                    <a:bodyPr vert="horz" wrap="square"/>
                    <a:lstStyle/>
                    <a:p>
                      <a:pPr algn="ctr">
                        <a:buNone/>
                      </a:pPr>
                      <a:endParaRPr lang="zh-CN" altLang="en-US" sz="3200" b="1">
                        <a:latin typeface="黑体" panose="02010609060101010101" pitchFamily="49" charset="-122"/>
                        <a:ea typeface="黑体" panose="02010609060101010101" pitchFamily="49" charset="-122"/>
                        <a:sym typeface="+mn-ea"/>
                      </a:endParaRPr>
                    </a:p>
                  </a:txBody>
                  <a:tcPr/>
                </a:tc>
                <a:tc>
                  <a:txBody>
                    <a:bodyPr vert="horz" wrap="square"/>
                    <a:lstStyle/>
                    <a:p>
                      <a:pPr algn="ctr">
                        <a:buNone/>
                      </a:pPr>
                      <a:endParaRPr lang="zh-CN" altLang="en-US" sz="3200" b="1">
                        <a:solidFill>
                          <a:srgbClr val="FF0000"/>
                        </a:solidFill>
                        <a:latin typeface="黑体" panose="02010609060101010101" pitchFamily="49" charset="-122"/>
                        <a:ea typeface="黑体" panose="02010609060101010101" pitchFamily="49" charset="-122"/>
                        <a:sym typeface="+mn-ea"/>
                      </a:endParaRPr>
                    </a:p>
                  </a:txBody>
                  <a:tcPr/>
                </a:tc>
                <a:tc vMerge="1">
                  <a:txBody>
                    <a:bodyPr vert="horz" wrap="square"/>
                    <a:lstStyle/>
                    <a:p/>
                  </a:txBody>
                  <a:tcPr/>
                </a:tc>
                <a:tc vMerge="1">
                  <a:txBody>
                    <a:bodyPr vert="horz" wrap="square"/>
                    <a:lstStyle/>
                    <a:p/>
                  </a:txBody>
                  <a:tcPr/>
                </a:tc>
              </a:tr>
              <a:tr h="579120">
                <a:tc>
                  <a:txBody>
                    <a:bodyPr vert="horz" wrap="square"/>
                    <a:lstStyle/>
                    <a:p>
                      <a:pPr algn="ctr">
                        <a:buNone/>
                      </a:pPr>
                      <a:endParaRPr lang="zh-CN" altLang="en-US" sz="3200" b="1">
                        <a:latin typeface="黑体" panose="02010609060101010101" pitchFamily="49" charset="-122"/>
                        <a:ea typeface="黑体" panose="02010609060101010101" pitchFamily="49" charset="-122"/>
                        <a:sym typeface="+mn-ea"/>
                      </a:endParaRPr>
                    </a:p>
                  </a:txBody>
                  <a:tcPr/>
                </a:tc>
                <a:tc>
                  <a:txBody>
                    <a:bodyPr vert="horz" wrap="square"/>
                    <a:lstStyle/>
                    <a:p>
                      <a:pPr algn="ctr">
                        <a:buNone/>
                      </a:pPr>
                      <a:endParaRPr lang="zh-CN" altLang="en-US" sz="3200" b="1">
                        <a:solidFill>
                          <a:srgbClr val="FF0000"/>
                        </a:solidFill>
                        <a:latin typeface="黑体" panose="02010609060101010101" pitchFamily="49" charset="-122"/>
                        <a:ea typeface="黑体" panose="02010609060101010101" pitchFamily="49" charset="-122"/>
                      </a:endParaRPr>
                    </a:p>
                  </a:txBody>
                  <a:tcPr/>
                </a:tc>
                <a:tc>
                  <a:txBody>
                    <a:bodyPr vert="horz" wrap="square"/>
                    <a:lstStyle/>
                    <a:p>
                      <a:pPr algn="ctr">
                        <a:buNone/>
                      </a:pPr>
                      <a:endParaRPr lang="zh-CN" altLang="en-US" sz="3200" b="1">
                        <a:latin typeface="黑体" panose="02010609060101010101" pitchFamily="49" charset="-122"/>
                        <a:ea typeface="黑体" panose="02010609060101010101" pitchFamily="49" charset="-122"/>
                      </a:endParaRPr>
                    </a:p>
                  </a:txBody>
                  <a:tcPr/>
                </a:tc>
                <a:tc vMerge="1">
                  <a:txBody>
                    <a:bodyPr vert="horz" wrap="square"/>
                    <a:lstStyle/>
                    <a:p/>
                  </a:txBody>
                  <a:tcPr/>
                </a:tc>
              </a:tr>
              <a:tr h="708025">
                <a:tc>
                  <a:txBody>
                    <a:bodyPr vert="horz" wrap="square"/>
                    <a:lstStyle/>
                    <a:p>
                      <a:pPr algn="ctr">
                        <a:buNone/>
                      </a:pPr>
                      <a:endParaRPr lang="zh-CN" altLang="en-US" sz="3200" b="1">
                        <a:latin typeface="黑体" panose="02010609060101010101" pitchFamily="49" charset="-122"/>
                        <a:ea typeface="黑体" panose="02010609060101010101" pitchFamily="49" charset="-122"/>
                        <a:sym typeface="+mn-ea"/>
                      </a:endParaRPr>
                    </a:p>
                  </a:txBody>
                  <a:tcPr/>
                </a:tc>
                <a:tc rowSpan="2">
                  <a:txBody>
                    <a:bodyPr vert="horz" wrap="square"/>
                    <a:lstStyle/>
                    <a:p>
                      <a:pPr algn="ctr">
                        <a:buNone/>
                      </a:pPr>
                      <a:endParaRPr lang="zh-CN" altLang="en-US" sz="3200" b="1">
                        <a:solidFill>
                          <a:srgbClr val="FF0000"/>
                        </a:solidFill>
                        <a:latin typeface="黑体" panose="02010609060101010101" pitchFamily="49" charset="-122"/>
                        <a:ea typeface="黑体" panose="02010609060101010101" pitchFamily="49" charset="-122"/>
                        <a:sym typeface="+mn-ea"/>
                      </a:endParaRPr>
                    </a:p>
                  </a:txBody>
                  <a:tcPr/>
                </a:tc>
                <a:tc rowSpan="2">
                  <a:txBody>
                    <a:bodyPr vert="horz" wrap="square"/>
                    <a:lstStyle/>
                    <a:p>
                      <a:pPr algn="ctr">
                        <a:buNone/>
                      </a:pPr>
                      <a:endParaRPr lang="zh-CN" altLang="en-US" sz="3200" b="1">
                        <a:latin typeface="黑体" panose="02010609060101010101" pitchFamily="49" charset="-122"/>
                        <a:ea typeface="黑体" panose="02010609060101010101" pitchFamily="49" charset="-122"/>
                      </a:endParaRPr>
                    </a:p>
                  </a:txBody>
                  <a:tcPr/>
                </a:tc>
                <a:tc vMerge="1">
                  <a:txBody>
                    <a:bodyPr vert="horz" wrap="square"/>
                    <a:lstStyle/>
                    <a:p/>
                  </a:txBody>
                  <a:tcPr/>
                </a:tc>
              </a:tr>
              <a:tr h="789305">
                <a:tc>
                  <a:txBody>
                    <a:bodyPr vert="horz" wrap="square"/>
                    <a:lstStyle/>
                    <a:p>
                      <a:pPr algn="ctr">
                        <a:buNone/>
                      </a:pPr>
                      <a:endParaRPr lang="zh-CN" altLang="en-US" sz="3200" b="1">
                        <a:latin typeface="黑体" panose="02010609060101010101" pitchFamily="49" charset="-122"/>
                        <a:ea typeface="黑体" panose="02010609060101010101" pitchFamily="49" charset="-122"/>
                        <a:sym typeface="+mn-ea"/>
                      </a:endParaRPr>
                    </a:p>
                  </a:txBody>
                  <a:tcPr/>
                </a:tc>
                <a:tc vMerge="1">
                  <a:txBody>
                    <a:bodyPr vert="horz" wrap="square"/>
                    <a:lstStyle/>
                    <a:p/>
                  </a:txBody>
                  <a:tcPr/>
                </a:tc>
                <a:tc vMerge="1">
                  <a:txBody>
                    <a:bodyPr vert="horz" wrap="square"/>
                    <a:lstStyle/>
                    <a:p/>
                  </a:txBody>
                  <a:tcPr/>
                </a:tc>
                <a:tc vMerge="1">
                  <a:txBody>
                    <a:bodyPr vert="horz" wrap="square"/>
                    <a:lstStyle/>
                    <a:p/>
                  </a:txBody>
                  <a:tcPr/>
                </a:tc>
              </a:tr>
            </a:tbl>
          </a:graphicData>
        </a:graphic>
      </p:graphicFrame>
      <p:sp>
        <p:nvSpPr>
          <p:cNvPr id="4" name="文本框 3"/>
          <p:cNvSpPr txBox="1"/>
          <p:nvPr>
            <p:custDataLst>
              <p:tags r:id="rId4"/>
            </p:custDataLst>
          </p:nvPr>
        </p:nvSpPr>
        <p:spPr>
          <a:xfrm>
            <a:off x="2227580" y="6193155"/>
            <a:ext cx="7945120" cy="583565"/>
          </a:xfrm>
          <a:prstGeom prst="rect">
            <a:avLst/>
          </a:prstGeom>
          <a:solidFill>
            <a:schemeClr val="bg1"/>
          </a:solidFill>
        </p:spPr>
        <p:txBody>
          <a:bodyPr wrap="square" rtlCol="0" anchor="t">
            <a:spAutoFit/>
          </a:bodyPr>
          <a:lstStyle/>
          <a:p>
            <a:pPr algn="ctr" fontAlgn="base">
              <a:buClrTx/>
              <a:buSzTx/>
              <a:buFontTx/>
            </a:pPr>
            <a:r>
              <a:rPr lang="zh-CN" altLang="en-US" sz="32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由表及里、由浅入深，具有严密的逻辑性</a:t>
            </a:r>
            <a:r>
              <a:rPr lang="zh-CN" altLang="en-US" sz="3200" b="1">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a:p>
        </p:txBody>
      </p:sp>
      <p:sp>
        <p:nvSpPr>
          <p:cNvPr id="6" name="文本框 5"/>
          <p:cNvSpPr txBox="1"/>
          <p:nvPr>
            <p:custDataLst>
              <p:tags r:id="rId5"/>
            </p:custDataLst>
          </p:nvPr>
        </p:nvSpPr>
        <p:spPr>
          <a:xfrm>
            <a:off x="208280" y="1308100"/>
            <a:ext cx="3857625" cy="583565"/>
          </a:xfrm>
          <a:prstGeom prst="rect">
            <a:avLst/>
          </a:prstGeom>
          <a:noFill/>
        </p:spPr>
        <p:txBody>
          <a:bodyPr wrap="none" rtlCol="0" anchor="t">
            <a:spAutoFit/>
          </a:bodyPr>
          <a:lstStyle/>
          <a:p>
            <a:pPr algn="ctr" fontAlgn="base">
              <a:buClrTx/>
              <a:buSzTx/>
              <a:buFontTx/>
            </a:pPr>
            <a:r>
              <a:rPr lang="zh-CN" altLang="en-US" sz="3200" b="1">
                <a:solidFill>
                  <a:schemeClr val="dk1"/>
                </a:solidFill>
                <a:latin typeface="黑体" panose="02010609060101010101" pitchFamily="49" charset="-122"/>
                <a:ea typeface="黑体" panose="02010609060101010101" pitchFamily="49" charset="-122"/>
                <a:sym typeface="+mn-ea"/>
              </a:rPr>
              <a:t>空话连篇，言之无物</a:t>
            </a:r>
            <a:endParaRPr lang="zh-CN" altLang="en-US"/>
          </a:p>
        </p:txBody>
      </p:sp>
      <p:sp>
        <p:nvSpPr>
          <p:cNvPr id="7" name="文本框 6"/>
          <p:cNvSpPr txBox="1"/>
          <p:nvPr>
            <p:custDataLst>
              <p:tags r:id="rId6"/>
            </p:custDataLst>
          </p:nvPr>
        </p:nvSpPr>
        <p:spPr>
          <a:xfrm>
            <a:off x="208280" y="1891665"/>
            <a:ext cx="3857625" cy="583565"/>
          </a:xfrm>
          <a:prstGeom prst="rect">
            <a:avLst/>
          </a:prstGeom>
          <a:noFill/>
        </p:spPr>
        <p:txBody>
          <a:bodyPr wrap="none" rtlCol="0" anchor="t">
            <a:spAutoFit/>
          </a:bodyPr>
          <a:lstStyle/>
          <a:p>
            <a:r>
              <a:rPr lang="zh-CN" altLang="en-US" sz="3200" b="1">
                <a:solidFill>
                  <a:schemeClr val="dk1"/>
                </a:solidFill>
                <a:latin typeface="黑体" panose="02010609060101010101" pitchFamily="49" charset="-122"/>
                <a:ea typeface="黑体" panose="02010609060101010101" pitchFamily="49" charset="-122"/>
                <a:sym typeface="+mn-ea"/>
              </a:rPr>
              <a:t>装腔作势，借以吓人</a:t>
            </a:r>
            <a:endParaRPr lang="zh-CN" altLang="en-US"/>
          </a:p>
        </p:txBody>
      </p:sp>
      <p:sp>
        <p:nvSpPr>
          <p:cNvPr id="8" name="文本框 7"/>
          <p:cNvSpPr txBox="1"/>
          <p:nvPr>
            <p:custDataLst>
              <p:tags r:id="rId7"/>
            </p:custDataLst>
          </p:nvPr>
        </p:nvSpPr>
        <p:spPr>
          <a:xfrm>
            <a:off x="208280" y="2475230"/>
            <a:ext cx="3857625" cy="583565"/>
          </a:xfrm>
          <a:prstGeom prst="rect">
            <a:avLst/>
          </a:prstGeom>
          <a:noFill/>
        </p:spPr>
        <p:txBody>
          <a:bodyPr wrap="none" rtlCol="0" anchor="t">
            <a:spAutoFit/>
          </a:bodyPr>
          <a:lstStyle/>
          <a:p>
            <a:r>
              <a:rPr lang="zh-CN" altLang="en-US" sz="3200" b="1">
                <a:solidFill>
                  <a:schemeClr val="dk1"/>
                </a:solidFill>
                <a:latin typeface="黑体" panose="02010609060101010101" pitchFamily="49" charset="-122"/>
                <a:ea typeface="黑体" panose="02010609060101010101" pitchFamily="49" charset="-122"/>
                <a:sym typeface="+mn-ea"/>
              </a:rPr>
              <a:t>无的放矢，不看对象</a:t>
            </a:r>
            <a:endParaRPr lang="zh-CN" altLang="en-US"/>
          </a:p>
        </p:txBody>
      </p:sp>
      <p:sp>
        <p:nvSpPr>
          <p:cNvPr id="9" name="文本框 8"/>
          <p:cNvSpPr txBox="1"/>
          <p:nvPr>
            <p:custDataLst>
              <p:tags r:id="rId8"/>
            </p:custDataLst>
          </p:nvPr>
        </p:nvSpPr>
        <p:spPr>
          <a:xfrm>
            <a:off x="208280" y="3058795"/>
            <a:ext cx="3857625" cy="583565"/>
          </a:xfrm>
          <a:prstGeom prst="rect">
            <a:avLst/>
          </a:prstGeom>
          <a:noFill/>
        </p:spPr>
        <p:txBody>
          <a:bodyPr wrap="none" rtlCol="0" anchor="t">
            <a:spAutoFit/>
          </a:bodyPr>
          <a:lstStyle/>
          <a:p>
            <a:r>
              <a:rPr lang="zh-CN" altLang="en-US" sz="3200" b="1">
                <a:solidFill>
                  <a:schemeClr val="dk1"/>
                </a:solidFill>
                <a:latin typeface="黑体" panose="02010609060101010101" pitchFamily="49" charset="-122"/>
                <a:ea typeface="黑体" panose="02010609060101010101" pitchFamily="49" charset="-122"/>
                <a:sym typeface="+mn-ea"/>
              </a:rPr>
              <a:t>语言无味，像个瘪三</a:t>
            </a:r>
            <a:endParaRPr lang="zh-CN" altLang="en-US"/>
          </a:p>
        </p:txBody>
      </p:sp>
      <p:sp>
        <p:nvSpPr>
          <p:cNvPr id="10" name="文本框 9"/>
          <p:cNvSpPr txBox="1"/>
          <p:nvPr>
            <p:custDataLst>
              <p:tags r:id="rId9"/>
            </p:custDataLst>
          </p:nvPr>
        </p:nvSpPr>
        <p:spPr>
          <a:xfrm>
            <a:off x="208280" y="3642360"/>
            <a:ext cx="3857625" cy="583565"/>
          </a:xfrm>
          <a:prstGeom prst="rect">
            <a:avLst/>
          </a:prstGeom>
          <a:noFill/>
        </p:spPr>
        <p:txBody>
          <a:bodyPr wrap="none" rtlCol="0" anchor="t">
            <a:spAutoFit/>
          </a:bodyPr>
          <a:lstStyle/>
          <a:p>
            <a:r>
              <a:rPr lang="zh-CN" altLang="en-US" sz="3200" b="1">
                <a:solidFill>
                  <a:schemeClr val="dk1"/>
                </a:solidFill>
                <a:latin typeface="黑体" panose="02010609060101010101" pitchFamily="49" charset="-122"/>
                <a:ea typeface="黑体" panose="02010609060101010101" pitchFamily="49" charset="-122"/>
                <a:sym typeface="+mn-ea"/>
              </a:rPr>
              <a:t>甲乙丙丁，开中药铺</a:t>
            </a:r>
            <a:endParaRPr lang="zh-CN" altLang="en-US"/>
          </a:p>
        </p:txBody>
      </p:sp>
      <p:sp>
        <p:nvSpPr>
          <p:cNvPr id="11" name="文本框 10"/>
          <p:cNvSpPr txBox="1"/>
          <p:nvPr>
            <p:custDataLst>
              <p:tags r:id="rId10"/>
            </p:custDataLst>
          </p:nvPr>
        </p:nvSpPr>
        <p:spPr>
          <a:xfrm>
            <a:off x="208280" y="4225925"/>
            <a:ext cx="3857625" cy="583565"/>
          </a:xfrm>
          <a:prstGeom prst="rect">
            <a:avLst/>
          </a:prstGeom>
          <a:noFill/>
        </p:spPr>
        <p:txBody>
          <a:bodyPr wrap="none" rtlCol="0" anchor="t">
            <a:spAutoFit/>
          </a:bodyPr>
          <a:lstStyle/>
          <a:p>
            <a:r>
              <a:rPr lang="zh-CN" altLang="en-US" sz="3200" b="1">
                <a:solidFill>
                  <a:schemeClr val="dk1"/>
                </a:solidFill>
                <a:latin typeface="黑体" panose="02010609060101010101" pitchFamily="49" charset="-122"/>
                <a:ea typeface="黑体" panose="02010609060101010101" pitchFamily="49" charset="-122"/>
                <a:sym typeface="+mn-ea"/>
              </a:rPr>
              <a:t>不负责任，到处害人</a:t>
            </a:r>
            <a:endParaRPr lang="zh-CN" altLang="en-US"/>
          </a:p>
        </p:txBody>
      </p:sp>
      <p:sp>
        <p:nvSpPr>
          <p:cNvPr id="12" name="文本框 11"/>
          <p:cNvSpPr txBox="1"/>
          <p:nvPr>
            <p:custDataLst>
              <p:tags r:id="rId11"/>
            </p:custDataLst>
          </p:nvPr>
        </p:nvSpPr>
        <p:spPr>
          <a:xfrm>
            <a:off x="208280" y="4869180"/>
            <a:ext cx="3857625" cy="583565"/>
          </a:xfrm>
          <a:prstGeom prst="rect">
            <a:avLst/>
          </a:prstGeom>
          <a:noFill/>
        </p:spPr>
        <p:txBody>
          <a:bodyPr wrap="none" rtlCol="0" anchor="t">
            <a:spAutoFit/>
          </a:bodyPr>
          <a:lstStyle/>
          <a:p>
            <a:r>
              <a:rPr lang="zh-CN" altLang="en-US" sz="3200" b="1">
                <a:solidFill>
                  <a:schemeClr val="dk1"/>
                </a:solidFill>
                <a:latin typeface="黑体" panose="02010609060101010101" pitchFamily="49" charset="-122"/>
                <a:ea typeface="黑体" panose="02010609060101010101" pitchFamily="49" charset="-122"/>
                <a:sym typeface="+mn-ea"/>
              </a:rPr>
              <a:t>流毒全党，妨害革命</a:t>
            </a:r>
            <a:endParaRPr lang="zh-CN" altLang="en-US"/>
          </a:p>
        </p:txBody>
      </p:sp>
      <p:sp>
        <p:nvSpPr>
          <p:cNvPr id="13" name="文本框 12"/>
          <p:cNvSpPr txBox="1"/>
          <p:nvPr>
            <p:custDataLst>
              <p:tags r:id="rId12"/>
            </p:custDataLst>
          </p:nvPr>
        </p:nvSpPr>
        <p:spPr>
          <a:xfrm>
            <a:off x="208280" y="5609590"/>
            <a:ext cx="3857625" cy="583565"/>
          </a:xfrm>
          <a:prstGeom prst="rect">
            <a:avLst/>
          </a:prstGeom>
          <a:noFill/>
        </p:spPr>
        <p:txBody>
          <a:bodyPr wrap="none" rtlCol="0" anchor="t">
            <a:spAutoFit/>
          </a:bodyPr>
          <a:lstStyle/>
          <a:p>
            <a:r>
              <a:rPr lang="zh-CN" altLang="en-US" sz="3200" b="1">
                <a:solidFill>
                  <a:schemeClr val="dk1"/>
                </a:solidFill>
                <a:latin typeface="黑体" panose="02010609060101010101" pitchFamily="49" charset="-122"/>
                <a:ea typeface="黑体" panose="02010609060101010101" pitchFamily="49" charset="-122"/>
                <a:sym typeface="+mn-ea"/>
              </a:rPr>
              <a:t>传播出去，祸国殃民</a:t>
            </a:r>
            <a:endParaRPr lang="zh-CN" altLang="en-US"/>
          </a:p>
        </p:txBody>
      </p:sp>
      <p:sp>
        <p:nvSpPr>
          <p:cNvPr id="2" name="文本框 1"/>
          <p:cNvSpPr txBox="1"/>
          <p:nvPr>
            <p:custDataLst>
              <p:tags r:id="rId13"/>
            </p:custDataLst>
          </p:nvPr>
        </p:nvSpPr>
        <p:spPr>
          <a:xfrm>
            <a:off x="6979285" y="1367155"/>
            <a:ext cx="1816100" cy="583565"/>
          </a:xfrm>
          <a:prstGeom prst="rect">
            <a:avLst/>
          </a:prstGeom>
          <a:noFill/>
        </p:spPr>
        <p:txBody>
          <a:bodyPr wrap="none" rtlCol="0" anchor="t">
            <a:spAutoFit/>
          </a:bodyPr>
          <a:lstStyle/>
          <a:p>
            <a:r>
              <a:rPr lang="zh-CN" altLang="en-US" sz="3200" b="1">
                <a:solidFill>
                  <a:srgbClr val="FF0000"/>
                </a:solidFill>
                <a:latin typeface="黑体" panose="02010609060101010101" pitchFamily="49" charset="-122"/>
                <a:ea typeface="黑体" panose="02010609060101010101" pitchFamily="49" charset="-122"/>
                <a:sym typeface="+mn-ea"/>
              </a:rPr>
              <a:t>内容空洞</a:t>
            </a:r>
            <a:endParaRPr lang="zh-CN" altLang="en-US"/>
          </a:p>
        </p:txBody>
      </p:sp>
      <p:sp>
        <p:nvSpPr>
          <p:cNvPr id="3" name="文本框 2"/>
          <p:cNvSpPr txBox="1"/>
          <p:nvPr>
            <p:custDataLst>
              <p:tags r:id="rId14"/>
            </p:custDataLst>
          </p:nvPr>
        </p:nvSpPr>
        <p:spPr>
          <a:xfrm>
            <a:off x="6979285" y="1950720"/>
            <a:ext cx="1816100" cy="583565"/>
          </a:xfrm>
          <a:prstGeom prst="rect">
            <a:avLst/>
          </a:prstGeom>
          <a:noFill/>
        </p:spPr>
        <p:txBody>
          <a:bodyPr wrap="none" rtlCol="0" anchor="t">
            <a:spAutoFit/>
          </a:bodyPr>
          <a:lstStyle/>
          <a:p>
            <a:r>
              <a:rPr lang="zh-CN" altLang="en-US" sz="3200" b="1">
                <a:solidFill>
                  <a:srgbClr val="FF0000"/>
                </a:solidFill>
                <a:latin typeface="黑体" panose="02010609060101010101" pitchFamily="49" charset="-122"/>
                <a:ea typeface="黑体" panose="02010609060101010101" pitchFamily="49" charset="-122"/>
                <a:sym typeface="+mn-ea"/>
              </a:rPr>
              <a:t>动机不纯</a:t>
            </a:r>
            <a:endParaRPr lang="zh-CN" altLang="en-US"/>
          </a:p>
        </p:txBody>
      </p:sp>
      <p:sp>
        <p:nvSpPr>
          <p:cNvPr id="14" name="文本框 13"/>
          <p:cNvSpPr txBox="1"/>
          <p:nvPr>
            <p:custDataLst>
              <p:tags r:id="rId15"/>
            </p:custDataLst>
          </p:nvPr>
        </p:nvSpPr>
        <p:spPr>
          <a:xfrm>
            <a:off x="6979285" y="2534285"/>
            <a:ext cx="1816100" cy="583565"/>
          </a:xfrm>
          <a:prstGeom prst="rect">
            <a:avLst/>
          </a:prstGeom>
          <a:noFill/>
        </p:spPr>
        <p:txBody>
          <a:bodyPr wrap="none" rtlCol="0" anchor="t">
            <a:spAutoFit/>
          </a:bodyPr>
          <a:lstStyle/>
          <a:p>
            <a:pPr algn="ctr" fontAlgn="base">
              <a:buClrTx/>
              <a:buSzTx/>
              <a:buFontTx/>
            </a:pPr>
            <a:r>
              <a:rPr lang="zh-CN" altLang="en-US" sz="3200" b="1">
                <a:solidFill>
                  <a:srgbClr val="FF0000"/>
                </a:solidFill>
                <a:latin typeface="黑体" panose="02010609060101010101" pitchFamily="49" charset="-122"/>
                <a:ea typeface="黑体" panose="02010609060101010101" pitchFamily="49" charset="-122"/>
                <a:sym typeface="+mn-ea"/>
              </a:rPr>
              <a:t>目的不明</a:t>
            </a:r>
            <a:endParaRPr lang="zh-CN" altLang="en-US"/>
          </a:p>
        </p:txBody>
      </p:sp>
      <p:sp>
        <p:nvSpPr>
          <p:cNvPr id="15" name="文本框 14"/>
          <p:cNvSpPr txBox="1"/>
          <p:nvPr>
            <p:custDataLst>
              <p:tags r:id="rId16"/>
            </p:custDataLst>
          </p:nvPr>
        </p:nvSpPr>
        <p:spPr>
          <a:xfrm>
            <a:off x="6979285" y="3117850"/>
            <a:ext cx="1816100" cy="583565"/>
          </a:xfrm>
          <a:prstGeom prst="rect">
            <a:avLst/>
          </a:prstGeom>
          <a:noFill/>
        </p:spPr>
        <p:txBody>
          <a:bodyPr wrap="none" rtlCol="0" anchor="t">
            <a:spAutoFit/>
          </a:bodyPr>
          <a:lstStyle/>
          <a:p>
            <a:r>
              <a:rPr lang="zh-CN" altLang="en-US" sz="3200" b="1">
                <a:solidFill>
                  <a:srgbClr val="FF0000"/>
                </a:solidFill>
                <a:latin typeface="黑体" panose="02010609060101010101" pitchFamily="49" charset="-122"/>
                <a:ea typeface="黑体" panose="02010609060101010101" pitchFamily="49" charset="-122"/>
                <a:sym typeface="+mn-ea"/>
              </a:rPr>
              <a:t>缺少文采</a:t>
            </a:r>
            <a:endParaRPr lang="zh-CN" altLang="en-US"/>
          </a:p>
        </p:txBody>
      </p:sp>
      <p:sp>
        <p:nvSpPr>
          <p:cNvPr id="16" name="文本框 15"/>
          <p:cNvSpPr txBox="1"/>
          <p:nvPr>
            <p:custDataLst>
              <p:tags r:id="rId17"/>
            </p:custDataLst>
          </p:nvPr>
        </p:nvSpPr>
        <p:spPr>
          <a:xfrm>
            <a:off x="6979285" y="3701415"/>
            <a:ext cx="1816100" cy="583565"/>
          </a:xfrm>
          <a:prstGeom prst="rect">
            <a:avLst/>
          </a:prstGeom>
          <a:noFill/>
        </p:spPr>
        <p:txBody>
          <a:bodyPr wrap="none" rtlCol="0" anchor="t">
            <a:spAutoFit/>
          </a:bodyPr>
          <a:lstStyle/>
          <a:p>
            <a:r>
              <a:rPr lang="zh-CN" altLang="en-US" sz="3200" b="1">
                <a:solidFill>
                  <a:srgbClr val="FF0000"/>
                </a:solidFill>
                <a:latin typeface="黑体" panose="02010609060101010101" pitchFamily="49" charset="-122"/>
                <a:ea typeface="黑体" panose="02010609060101010101" pitchFamily="49" charset="-122"/>
                <a:sym typeface="+mn-ea"/>
              </a:rPr>
              <a:t>形式主义</a:t>
            </a:r>
            <a:endParaRPr lang="zh-CN" altLang="en-US"/>
          </a:p>
        </p:txBody>
      </p:sp>
      <p:sp>
        <p:nvSpPr>
          <p:cNvPr id="17" name="文本框 16"/>
          <p:cNvSpPr txBox="1"/>
          <p:nvPr>
            <p:custDataLst>
              <p:tags r:id="rId18"/>
            </p:custDataLst>
          </p:nvPr>
        </p:nvSpPr>
        <p:spPr>
          <a:xfrm>
            <a:off x="6774815" y="4284980"/>
            <a:ext cx="2224405" cy="583565"/>
          </a:xfrm>
          <a:prstGeom prst="rect">
            <a:avLst/>
          </a:prstGeom>
          <a:noFill/>
        </p:spPr>
        <p:txBody>
          <a:bodyPr wrap="none" rtlCol="0" anchor="t">
            <a:spAutoFit/>
          </a:bodyPr>
          <a:lstStyle/>
          <a:p>
            <a:r>
              <a:rPr lang="zh-CN" altLang="en-US" sz="3200" b="1">
                <a:solidFill>
                  <a:srgbClr val="FF0000"/>
                </a:solidFill>
                <a:latin typeface="黑体" panose="02010609060101010101" pitchFamily="49" charset="-122"/>
                <a:ea typeface="黑体" panose="02010609060101010101" pitchFamily="49" charset="-122"/>
                <a:sym typeface="+mn-ea"/>
              </a:rPr>
              <a:t>责任心不足</a:t>
            </a:r>
            <a:endParaRPr lang="zh-CN" altLang="en-US"/>
          </a:p>
        </p:txBody>
      </p:sp>
      <p:sp>
        <p:nvSpPr>
          <p:cNvPr id="18" name="文本框 17"/>
          <p:cNvSpPr txBox="1"/>
          <p:nvPr>
            <p:custDataLst>
              <p:tags r:id="rId19"/>
            </p:custDataLst>
          </p:nvPr>
        </p:nvSpPr>
        <p:spPr>
          <a:xfrm>
            <a:off x="7066915" y="5274310"/>
            <a:ext cx="1816100" cy="583565"/>
          </a:xfrm>
          <a:prstGeom prst="rect">
            <a:avLst/>
          </a:prstGeom>
          <a:noFill/>
        </p:spPr>
        <p:txBody>
          <a:bodyPr wrap="none" rtlCol="0" anchor="t">
            <a:spAutoFit/>
          </a:bodyPr>
          <a:lstStyle/>
          <a:p>
            <a:pPr algn="ctr" fontAlgn="base">
              <a:buClrTx/>
              <a:buSzTx/>
              <a:buFontTx/>
            </a:pPr>
            <a:r>
              <a:rPr lang="zh-CN" altLang="en-US" sz="3200" b="1">
                <a:solidFill>
                  <a:srgbClr val="FF0000"/>
                </a:solidFill>
                <a:latin typeface="黑体" panose="02010609060101010101" pitchFamily="49" charset="-122"/>
                <a:ea typeface="黑体" panose="02010609060101010101" pitchFamily="49" charset="-122"/>
              </a:rPr>
              <a:t>危害巨大</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19" name="文本框 18"/>
          <p:cNvSpPr txBox="1"/>
          <p:nvPr>
            <p:custDataLst>
              <p:tags r:id="rId20"/>
            </p:custDataLst>
          </p:nvPr>
        </p:nvSpPr>
        <p:spPr>
          <a:xfrm>
            <a:off x="3532505" y="90805"/>
            <a:ext cx="5006340" cy="706755"/>
          </a:xfrm>
          <a:prstGeom prst="rect">
            <a:avLst/>
          </a:prstGeom>
          <a:noFill/>
        </p:spPr>
        <p:txBody>
          <a:bodyPr wrap="none" rtlCol="0" anchor="t">
            <a:spAutoFit/>
          </a:bodyPr>
          <a:lstStyle/>
          <a:p>
            <a:r>
              <a:rPr lang="zh-CN" altLang="en-US" sz="4000" b="1" spc="200">
                <a:solidFill>
                  <a:sysClr val="windowText" lastClr="000000"/>
                </a:solidFill>
                <a:uFillTx/>
                <a:latin typeface="楷体_GB2312" pitchFamily="49" charset="-122"/>
                <a:ea typeface="楷体_GB2312" pitchFamily="49" charset="-122"/>
                <a:cs typeface="Arial" panose="020b0604020202020204" pitchFamily="34" charset="0"/>
                <a:sym typeface="+mn-ea"/>
              </a:rPr>
              <a:t>党八股有哪些罪状？</a:t>
            </a:r>
            <a:endParaRPr lang="zh-CN" altLang="en-US" sz="4000"/>
          </a:p>
        </p:txBody>
      </p:sp>
      <p:sp>
        <p:nvSpPr>
          <p:cNvPr id="20" name="文本框 19"/>
          <p:cNvSpPr txBox="1"/>
          <p:nvPr>
            <p:custDataLst>
              <p:tags r:id="rId21"/>
            </p:custDataLst>
          </p:nvPr>
        </p:nvSpPr>
        <p:spPr>
          <a:xfrm>
            <a:off x="4478020" y="1308100"/>
            <a:ext cx="1816100" cy="583565"/>
          </a:xfrm>
          <a:prstGeom prst="rect">
            <a:avLst/>
          </a:prstGeom>
          <a:noFill/>
        </p:spPr>
        <p:txBody>
          <a:bodyPr wrap="none" rtlCol="0" anchor="t">
            <a:spAutoFit/>
          </a:bodyPr>
          <a:lstStyle/>
          <a:p>
            <a:pPr algn="ctr" fontAlgn="base">
              <a:buClrTx/>
              <a:buSzTx/>
              <a:buFontTx/>
            </a:pPr>
            <a:r>
              <a:rPr lang="zh-CN" altLang="zh-CN" sz="3200" b="1">
                <a:latin typeface="黑体" panose="02010609060101010101" pitchFamily="49" charset="-122"/>
                <a:ea typeface="黑体" panose="02010609060101010101" pitchFamily="49" charset="-122"/>
              </a:rPr>
              <a:t>内容问题</a:t>
            </a:r>
            <a:endParaRPr lang="zh-CN" altLang="zh-CN" sz="3200" b="1">
              <a:latin typeface="黑体" panose="02010609060101010101" pitchFamily="49" charset="-122"/>
              <a:ea typeface="黑体" panose="02010609060101010101" pitchFamily="49" charset="-122"/>
            </a:endParaRPr>
          </a:p>
        </p:txBody>
      </p:sp>
      <p:sp>
        <p:nvSpPr>
          <p:cNvPr id="21" name="文本框 20"/>
          <p:cNvSpPr txBox="1"/>
          <p:nvPr>
            <p:custDataLst>
              <p:tags r:id="rId22"/>
            </p:custDataLst>
          </p:nvPr>
        </p:nvSpPr>
        <p:spPr>
          <a:xfrm>
            <a:off x="3939223" y="1864995"/>
            <a:ext cx="3041015" cy="583565"/>
          </a:xfrm>
          <a:prstGeom prst="rect">
            <a:avLst/>
          </a:prstGeom>
          <a:noFill/>
        </p:spPr>
        <p:txBody>
          <a:bodyPr wrap="none" rtlCol="0" anchor="t">
            <a:spAutoFit/>
          </a:bodyPr>
          <a:lstStyle/>
          <a:p>
            <a:pPr algn="ctr" fontAlgn="base">
              <a:buClrTx/>
              <a:buSzTx/>
              <a:buFontTx/>
            </a:pPr>
            <a:r>
              <a:rPr lang="zh-CN" altLang="zh-CN" sz="3200" b="1">
                <a:latin typeface="黑体" panose="02010609060101010101" pitchFamily="49" charset="-122"/>
                <a:ea typeface="黑体" panose="02010609060101010101" pitchFamily="49" charset="-122"/>
              </a:rPr>
              <a:t>态度和动机问题</a:t>
            </a:r>
            <a:endParaRPr lang="zh-CN" altLang="zh-CN" sz="3200" b="1">
              <a:latin typeface="黑体" panose="02010609060101010101" pitchFamily="49" charset="-122"/>
              <a:ea typeface="黑体" panose="02010609060101010101" pitchFamily="49" charset="-122"/>
            </a:endParaRPr>
          </a:p>
        </p:txBody>
      </p:sp>
      <p:sp>
        <p:nvSpPr>
          <p:cNvPr id="22" name="文本框 21"/>
          <p:cNvSpPr txBox="1"/>
          <p:nvPr>
            <p:custDataLst>
              <p:tags r:id="rId23"/>
            </p:custDataLst>
          </p:nvPr>
        </p:nvSpPr>
        <p:spPr>
          <a:xfrm>
            <a:off x="4143376" y="2448560"/>
            <a:ext cx="2632710" cy="583565"/>
          </a:xfrm>
          <a:prstGeom prst="rect">
            <a:avLst/>
          </a:prstGeom>
          <a:noFill/>
        </p:spPr>
        <p:txBody>
          <a:bodyPr wrap="none" rtlCol="0" anchor="t">
            <a:spAutoFit/>
          </a:bodyPr>
          <a:lstStyle/>
          <a:p>
            <a:pPr algn="ctr" fontAlgn="base">
              <a:buClrTx/>
              <a:buSzTx/>
              <a:buFontTx/>
            </a:pPr>
            <a:r>
              <a:rPr lang="zh-CN" altLang="zh-CN" sz="3200" b="1">
                <a:latin typeface="黑体" panose="02010609060101010101" pitchFamily="49" charset="-122"/>
                <a:ea typeface="黑体" panose="02010609060101010101" pitchFamily="49" charset="-122"/>
              </a:rPr>
              <a:t>群众观点问题</a:t>
            </a:r>
            <a:endParaRPr lang="zh-CN" altLang="zh-CN" sz="3200" b="1">
              <a:latin typeface="黑体" panose="02010609060101010101" pitchFamily="49" charset="-122"/>
              <a:ea typeface="黑体" panose="02010609060101010101" pitchFamily="49" charset="-122"/>
            </a:endParaRPr>
          </a:p>
        </p:txBody>
      </p:sp>
      <p:sp>
        <p:nvSpPr>
          <p:cNvPr id="23" name="文本框 22"/>
          <p:cNvSpPr txBox="1"/>
          <p:nvPr>
            <p:custDataLst>
              <p:tags r:id="rId24"/>
            </p:custDataLst>
          </p:nvPr>
        </p:nvSpPr>
        <p:spPr>
          <a:xfrm>
            <a:off x="4551680" y="3032125"/>
            <a:ext cx="1816100" cy="583565"/>
          </a:xfrm>
          <a:prstGeom prst="rect">
            <a:avLst/>
          </a:prstGeom>
          <a:noFill/>
        </p:spPr>
        <p:txBody>
          <a:bodyPr wrap="none" rtlCol="0" anchor="t">
            <a:spAutoFit/>
          </a:bodyPr>
          <a:lstStyle/>
          <a:p>
            <a:pPr algn="ctr" fontAlgn="base">
              <a:buClrTx/>
              <a:buSzTx/>
              <a:buFontTx/>
            </a:pPr>
            <a:r>
              <a:rPr lang="zh-CN" altLang="en-US" sz="3200" b="1">
                <a:latin typeface="黑体" panose="02010609060101010101" pitchFamily="49" charset="-122"/>
                <a:ea typeface="黑体" panose="02010609060101010101" pitchFamily="49" charset="-122"/>
              </a:rPr>
              <a:t>语言问题</a:t>
            </a:r>
            <a:endParaRPr lang="zh-CN" altLang="en-US" sz="3200" b="1">
              <a:latin typeface="黑体" panose="02010609060101010101" pitchFamily="49" charset="-122"/>
              <a:ea typeface="黑体" panose="02010609060101010101" pitchFamily="49" charset="-122"/>
            </a:endParaRPr>
          </a:p>
        </p:txBody>
      </p:sp>
      <p:sp>
        <p:nvSpPr>
          <p:cNvPr id="24" name="文本框 23"/>
          <p:cNvSpPr txBox="1"/>
          <p:nvPr>
            <p:custDataLst>
              <p:tags r:id="rId25"/>
            </p:custDataLst>
          </p:nvPr>
        </p:nvSpPr>
        <p:spPr>
          <a:xfrm>
            <a:off x="4069715" y="3615690"/>
            <a:ext cx="2632710" cy="583565"/>
          </a:xfrm>
          <a:prstGeom prst="rect">
            <a:avLst/>
          </a:prstGeom>
          <a:noFill/>
        </p:spPr>
        <p:txBody>
          <a:bodyPr wrap="none" rtlCol="0" anchor="t">
            <a:spAutoFit/>
          </a:bodyPr>
          <a:lstStyle/>
          <a:p>
            <a:pPr algn="ctr" fontAlgn="base">
              <a:buClrTx/>
              <a:buSzTx/>
              <a:buFontTx/>
            </a:pPr>
            <a:r>
              <a:rPr lang="zh-CN" altLang="en-US" sz="3200" b="1">
                <a:latin typeface="黑体" panose="02010609060101010101" pitchFamily="49" charset="-122"/>
                <a:ea typeface="黑体" panose="02010609060101010101" pitchFamily="49" charset="-122"/>
              </a:rPr>
              <a:t>表现形式问题</a:t>
            </a:r>
            <a:endParaRPr lang="zh-CN" altLang="en-US" sz="3200" b="1">
              <a:latin typeface="黑体" panose="02010609060101010101" pitchFamily="49" charset="-122"/>
              <a:ea typeface="黑体" panose="02010609060101010101" pitchFamily="49" charset="-122"/>
            </a:endParaRPr>
          </a:p>
        </p:txBody>
      </p:sp>
      <p:sp>
        <p:nvSpPr>
          <p:cNvPr id="25" name="文本框 24"/>
          <p:cNvSpPr txBox="1"/>
          <p:nvPr>
            <p:custDataLst>
              <p:tags r:id="rId26"/>
            </p:custDataLst>
          </p:nvPr>
        </p:nvSpPr>
        <p:spPr>
          <a:xfrm>
            <a:off x="4069715" y="4199255"/>
            <a:ext cx="2632710" cy="583565"/>
          </a:xfrm>
          <a:prstGeom prst="rect">
            <a:avLst/>
          </a:prstGeom>
          <a:noFill/>
        </p:spPr>
        <p:txBody>
          <a:bodyPr wrap="none" rtlCol="0" anchor="t">
            <a:spAutoFit/>
          </a:bodyPr>
          <a:lstStyle/>
          <a:p>
            <a:pPr algn="ctr" fontAlgn="base">
              <a:buClrTx/>
              <a:buSzTx/>
              <a:buFontTx/>
            </a:pPr>
            <a:r>
              <a:rPr lang="zh-CN" altLang="en-US" sz="3200" b="1">
                <a:latin typeface="黑体" panose="02010609060101010101" pitchFamily="49" charset="-122"/>
                <a:ea typeface="黑体" panose="02010609060101010101" pitchFamily="49" charset="-122"/>
              </a:rPr>
              <a:t>写作态度问题</a:t>
            </a:r>
            <a:endParaRPr lang="zh-CN" altLang="en-US" sz="3200" b="1">
              <a:latin typeface="黑体" panose="02010609060101010101" pitchFamily="49" charset="-122"/>
              <a:ea typeface="黑体" panose="02010609060101010101" pitchFamily="49" charset="-122"/>
            </a:endParaRPr>
          </a:p>
        </p:txBody>
      </p:sp>
      <p:sp>
        <p:nvSpPr>
          <p:cNvPr id="26" name="文本框 25"/>
          <p:cNvSpPr txBox="1"/>
          <p:nvPr>
            <p:custDataLst>
              <p:tags r:id="rId27"/>
            </p:custDataLst>
          </p:nvPr>
        </p:nvSpPr>
        <p:spPr>
          <a:xfrm>
            <a:off x="4551680" y="5188585"/>
            <a:ext cx="1816100" cy="583565"/>
          </a:xfrm>
          <a:prstGeom prst="rect">
            <a:avLst/>
          </a:prstGeom>
          <a:noFill/>
        </p:spPr>
        <p:txBody>
          <a:bodyPr wrap="none" rtlCol="0" anchor="t">
            <a:spAutoFit/>
          </a:bodyPr>
          <a:lstStyle/>
          <a:p>
            <a:pPr algn="ctr" fontAlgn="base">
              <a:buClrTx/>
              <a:buSzTx/>
              <a:buFontTx/>
            </a:pPr>
            <a:r>
              <a:rPr lang="zh-CN" altLang="en-US" sz="3200" b="1">
                <a:solidFill>
                  <a:schemeClr val="dk1"/>
                </a:solidFill>
                <a:latin typeface="黑体" panose="02010609060101010101" pitchFamily="49" charset="-122"/>
                <a:ea typeface="黑体" panose="02010609060101010101" pitchFamily="49" charset="-122"/>
                <a:sym typeface="+mn-ea"/>
              </a:rPr>
              <a:t>影响问题</a:t>
            </a:r>
            <a:endParaRPr lang="en-US" altLang="zh-CN" sz="3200" b="1">
              <a:solidFill>
                <a:schemeClr val="dk1"/>
              </a:solidFill>
              <a:latin typeface="黑体" panose="02010609060101010101" pitchFamily="49" charset="-122"/>
              <a:ea typeface="黑体" panose="02010609060101010101" pitchFamily="49" charset="-122"/>
              <a:sym typeface="+mn-ea"/>
            </a:endParaRPr>
          </a:p>
        </p:txBody>
      </p:sp>
      <p:sp>
        <p:nvSpPr>
          <p:cNvPr id="11277" name="右大括号 11276"/>
          <p:cNvSpPr/>
          <p:nvPr>
            <p:custDataLst>
              <p:tags r:id="rId28"/>
            </p:custDataLst>
          </p:nvPr>
        </p:nvSpPr>
        <p:spPr>
          <a:xfrm>
            <a:off x="9077960" y="1431925"/>
            <a:ext cx="189230" cy="1600200"/>
          </a:xfrm>
          <a:prstGeom prst="rightBrace">
            <a:avLst>
              <a:gd name="adj1" fmla="val 58333"/>
              <a:gd name="adj2" fmla="val 50000"/>
            </a:avLst>
          </a:prstGeom>
          <a:noFill/>
          <a:ln w="38100" cap="flat" cmpd="sng">
            <a:solidFill>
              <a:schemeClr val="tx1"/>
            </a:solidFill>
            <a:prstDash val="solid"/>
            <a:headEnd type="none" w="med" len="med"/>
            <a:tailEnd type="none" w="med" len="med"/>
          </a:ln>
        </p:spPr>
        <p:txBody>
          <a:bodyPr/>
          <a:lstStyle/>
          <a:p>
            <a:endParaRPr lang="zh-CN" altLang="en-US"/>
          </a:p>
        </p:txBody>
      </p:sp>
      <p:sp>
        <p:nvSpPr>
          <p:cNvPr id="11280" name="矩形 11279"/>
          <p:cNvSpPr/>
          <p:nvPr>
            <p:custDataLst>
              <p:tags r:id="rId29"/>
            </p:custDataLst>
          </p:nvPr>
        </p:nvSpPr>
        <p:spPr>
          <a:xfrm>
            <a:off x="9377680" y="1939925"/>
            <a:ext cx="1854200" cy="583565"/>
          </a:xfrm>
          <a:prstGeom prst="rect">
            <a:avLst/>
          </a:prstGeom>
          <a:noFill/>
          <a:ln w="9525">
            <a:noFill/>
          </a:ln>
        </p:spPr>
        <p:txBody>
          <a:bodyPr wrap="square">
            <a:spAutoFit/>
          </a:bodyPr>
          <a:lstStyle/>
          <a:p>
            <a:r>
              <a:rPr lang="zh-CN" altLang="en-US" sz="3200" b="1">
                <a:solidFill>
                  <a:srgbClr val="0000FF"/>
                </a:solidFill>
                <a:latin typeface="黑体" panose="02010609060101010101" pitchFamily="49" charset="-122"/>
                <a:ea typeface="黑体" panose="02010609060101010101" pitchFamily="49" charset="-122"/>
              </a:rPr>
              <a:t>文章内容</a:t>
            </a:r>
            <a:endParaRPr lang="zh-CN" altLang="en-US" sz="3200" b="1">
              <a:solidFill>
                <a:srgbClr val="0000FF"/>
              </a:solidFill>
              <a:latin typeface="黑体" panose="02010609060101010101" pitchFamily="49" charset="-122"/>
              <a:ea typeface="黑体" panose="02010609060101010101" pitchFamily="49" charset="-122"/>
            </a:endParaRPr>
          </a:p>
        </p:txBody>
      </p:sp>
      <p:sp>
        <p:nvSpPr>
          <p:cNvPr id="11281" name="矩形 11280"/>
          <p:cNvSpPr/>
          <p:nvPr>
            <p:custDataLst>
              <p:tags r:id="rId30"/>
            </p:custDataLst>
          </p:nvPr>
        </p:nvSpPr>
        <p:spPr>
          <a:xfrm>
            <a:off x="9377680" y="3375660"/>
            <a:ext cx="1828800" cy="583565"/>
          </a:xfrm>
          <a:prstGeom prst="rect">
            <a:avLst/>
          </a:prstGeom>
          <a:noFill/>
          <a:ln w="9525">
            <a:noFill/>
          </a:ln>
        </p:spPr>
        <p:txBody>
          <a:bodyPr>
            <a:spAutoFit/>
          </a:bodyPr>
          <a:lstStyle/>
          <a:p>
            <a:r>
              <a:rPr lang="zh-CN" altLang="en-US" sz="3200" b="1">
                <a:solidFill>
                  <a:srgbClr val="0000FF"/>
                </a:solidFill>
                <a:latin typeface="黑体" panose="02010609060101010101" pitchFamily="49" charset="-122"/>
                <a:ea typeface="黑体" panose="02010609060101010101" pitchFamily="49" charset="-122"/>
              </a:rPr>
              <a:t>文章形式</a:t>
            </a:r>
            <a:endParaRPr lang="zh-CN" altLang="en-US" sz="3200" b="1">
              <a:solidFill>
                <a:srgbClr val="0000FF"/>
              </a:solidFill>
              <a:latin typeface="黑体" panose="02010609060101010101" pitchFamily="49" charset="-122"/>
              <a:ea typeface="黑体" panose="02010609060101010101" pitchFamily="49" charset="-122"/>
            </a:endParaRPr>
          </a:p>
        </p:txBody>
      </p:sp>
      <p:sp>
        <p:nvSpPr>
          <p:cNvPr id="27" name="右大括号 26"/>
          <p:cNvSpPr/>
          <p:nvPr>
            <p:custDataLst>
              <p:tags r:id="rId31"/>
            </p:custDataLst>
          </p:nvPr>
        </p:nvSpPr>
        <p:spPr>
          <a:xfrm>
            <a:off x="9077960" y="3134360"/>
            <a:ext cx="189230" cy="1065530"/>
          </a:xfrm>
          <a:prstGeom prst="rightBrace">
            <a:avLst>
              <a:gd name="adj1" fmla="val 58333"/>
              <a:gd name="adj2" fmla="val 50000"/>
            </a:avLst>
          </a:prstGeom>
          <a:noFill/>
          <a:ln w="38100" cap="flat" cmpd="sng">
            <a:solidFill>
              <a:schemeClr val="tx1"/>
            </a:solidFill>
            <a:prstDash val="solid"/>
            <a:headEnd type="none" w="med" len="med"/>
            <a:tailEnd type="none" w="med" len="med"/>
          </a:ln>
        </p:spPr>
        <p:txBody>
          <a:bodyPr/>
          <a:lstStyle/>
          <a:p>
            <a:endParaRPr lang="zh-CN" altLang="en-US"/>
          </a:p>
        </p:txBody>
      </p:sp>
      <p:sp>
        <p:nvSpPr>
          <p:cNvPr id="28" name="右大括号 27"/>
          <p:cNvSpPr/>
          <p:nvPr>
            <p:custDataLst>
              <p:tags r:id="rId32"/>
            </p:custDataLst>
          </p:nvPr>
        </p:nvSpPr>
        <p:spPr>
          <a:xfrm>
            <a:off x="11141710" y="2025650"/>
            <a:ext cx="179070" cy="1819910"/>
          </a:xfrm>
          <a:prstGeom prst="rightBrace">
            <a:avLst>
              <a:gd name="adj1" fmla="val 58333"/>
              <a:gd name="adj2" fmla="val 50000"/>
            </a:avLst>
          </a:prstGeom>
          <a:noFill/>
          <a:ln w="38100" cap="flat" cmpd="sng">
            <a:solidFill>
              <a:schemeClr val="tx1"/>
            </a:solidFill>
            <a:prstDash val="solid"/>
            <a:headEnd type="none" w="med" len="med"/>
            <a:tailEnd type="none" w="med" len="med"/>
          </a:ln>
        </p:spPr>
        <p:txBody>
          <a:bodyPr/>
          <a:lstStyle/>
          <a:p>
            <a:endParaRPr lang="zh-CN" altLang="en-US"/>
          </a:p>
        </p:txBody>
      </p:sp>
      <p:sp>
        <p:nvSpPr>
          <p:cNvPr id="11287" name="直接连接符 11286"/>
          <p:cNvSpPr/>
          <p:nvPr>
            <p:custDataLst>
              <p:tags r:id="rId33"/>
            </p:custDataLst>
          </p:nvPr>
        </p:nvSpPr>
        <p:spPr>
          <a:xfrm flipV="1">
            <a:off x="9128125" y="4594860"/>
            <a:ext cx="676910" cy="635"/>
          </a:xfrm>
          <a:prstGeom prst="line">
            <a:avLst/>
          </a:prstGeom>
          <a:ln w="38100" cap="flat" cmpd="sng">
            <a:solidFill>
              <a:schemeClr val="tx1"/>
            </a:solidFill>
            <a:prstDash val="solid"/>
            <a:headEnd type="none" w="med" len="med"/>
            <a:tailEnd type="triangle" w="med" len="med"/>
          </a:ln>
        </p:spPr>
        <p:txBody>
          <a:bodyPr/>
          <a:lstStyle/>
          <a:p/>
        </p:txBody>
      </p:sp>
      <p:cxnSp>
        <p:nvCxnSpPr>
          <p:cNvPr id="30" name="直接箭头连接符 29"/>
          <p:cNvCxnSpPr>
            <a:endCxn id="32" idx="3"/>
          </p:cNvCxnSpPr>
          <p:nvPr>
            <p:custDataLst>
              <p:tags r:id="rId34"/>
            </p:custDataLst>
          </p:nvPr>
        </p:nvCxnSpPr>
        <p:spPr>
          <a:xfrm flipH="1">
            <a:off x="10804525" y="4576445"/>
            <a:ext cx="967740" cy="127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35"/>
            </p:custDataLst>
          </p:nvPr>
        </p:nvCxnSpPr>
        <p:spPr>
          <a:xfrm flipV="1">
            <a:off x="11781790" y="2919095"/>
            <a:ext cx="20320" cy="16770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custDataLst>
              <p:tags r:id="rId36"/>
            </p:custDataLst>
          </p:nvPr>
        </p:nvSpPr>
        <p:spPr>
          <a:xfrm>
            <a:off x="9805035" y="4285615"/>
            <a:ext cx="999490" cy="583565"/>
          </a:xfrm>
          <a:prstGeom prst="rect">
            <a:avLst/>
          </a:prstGeom>
          <a:noFill/>
        </p:spPr>
        <p:txBody>
          <a:bodyPr wrap="none" rtlCol="0" anchor="t">
            <a:spAutoFit/>
          </a:bodyPr>
          <a:lstStyle/>
          <a:p>
            <a:r>
              <a:rPr lang="zh-CN" altLang="en-US" sz="3200" b="1">
                <a:solidFill>
                  <a:srgbClr val="0000FF"/>
                </a:solidFill>
                <a:latin typeface="黑体" panose="02010609060101010101" pitchFamily="49" charset="-122"/>
                <a:ea typeface="黑体" panose="02010609060101010101" pitchFamily="49" charset="-122"/>
                <a:sym typeface="+mn-ea"/>
              </a:rPr>
              <a:t>原因</a:t>
            </a:r>
            <a:endParaRPr lang="zh-CN" altLang="en-US" sz="3200" b="1">
              <a:solidFill>
                <a:srgbClr val="0000FF"/>
              </a:solidFill>
              <a:latin typeface="黑体" panose="02010609060101010101" pitchFamily="49" charset="-122"/>
              <a:ea typeface="黑体" panose="02010609060101010101" pitchFamily="49" charset="-122"/>
              <a:sym typeface="+mn-ea"/>
            </a:endParaRPr>
          </a:p>
        </p:txBody>
      </p:sp>
      <p:cxnSp>
        <p:nvCxnSpPr>
          <p:cNvPr id="33" name="直接连接符 32"/>
          <p:cNvCxnSpPr/>
          <p:nvPr>
            <p:custDataLst>
              <p:tags r:id="rId37"/>
            </p:custDataLst>
          </p:nvPr>
        </p:nvCxnSpPr>
        <p:spPr>
          <a:xfrm flipH="1" flipV="1">
            <a:off x="11422380" y="2930525"/>
            <a:ext cx="359410" cy="95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直接连接符 33"/>
          <p:cNvSpPr/>
          <p:nvPr>
            <p:custDataLst>
              <p:tags r:id="rId38"/>
            </p:custDataLst>
          </p:nvPr>
        </p:nvSpPr>
        <p:spPr>
          <a:xfrm>
            <a:off x="9077960" y="5565775"/>
            <a:ext cx="803275" cy="635"/>
          </a:xfrm>
          <a:prstGeom prst="line">
            <a:avLst/>
          </a:prstGeom>
          <a:ln w="38100" cap="flat" cmpd="sng">
            <a:solidFill>
              <a:schemeClr val="tx1"/>
            </a:solidFill>
            <a:prstDash val="solid"/>
            <a:headEnd type="none" w="med" len="med"/>
            <a:tailEnd type="triangle" w="med" len="med"/>
          </a:ln>
        </p:spPr>
        <p:txBody>
          <a:bodyPr/>
          <a:lstStyle/>
          <a:p/>
        </p:txBody>
      </p:sp>
      <p:sp>
        <p:nvSpPr>
          <p:cNvPr id="35" name="文本框 34"/>
          <p:cNvSpPr txBox="1"/>
          <p:nvPr>
            <p:custDataLst>
              <p:tags r:id="rId39"/>
            </p:custDataLst>
          </p:nvPr>
        </p:nvSpPr>
        <p:spPr>
          <a:xfrm>
            <a:off x="9792335" y="5027930"/>
            <a:ext cx="999490" cy="1076325"/>
          </a:xfrm>
          <a:prstGeom prst="rect">
            <a:avLst/>
          </a:prstGeom>
          <a:noFill/>
        </p:spPr>
        <p:txBody>
          <a:bodyPr wrap="none" rtlCol="0" anchor="t">
            <a:spAutoFit/>
          </a:bodyPr>
          <a:lstStyle/>
          <a:p>
            <a:pPr algn="ctr" fontAlgn="base">
              <a:buClrTx/>
              <a:buSzTx/>
              <a:buFontTx/>
            </a:pPr>
            <a:r>
              <a:rPr lang="zh-CN" altLang="en-US" sz="3200" b="1">
                <a:solidFill>
                  <a:srgbClr val="0000FF"/>
                </a:solidFill>
                <a:latin typeface="黑体" panose="02010609060101010101" pitchFamily="49" charset="-122"/>
                <a:ea typeface="黑体" panose="02010609060101010101" pitchFamily="49" charset="-122"/>
                <a:sym typeface="+mn-ea"/>
              </a:rPr>
              <a:t>恶劣</a:t>
            </a:r>
            <a:endParaRPr lang="zh-CN" altLang="en-US" sz="3200" b="1">
              <a:solidFill>
                <a:srgbClr val="0000FF"/>
              </a:solidFill>
              <a:latin typeface="黑体" panose="02010609060101010101" pitchFamily="49" charset="-122"/>
              <a:ea typeface="黑体" panose="02010609060101010101" pitchFamily="49" charset="-122"/>
              <a:sym typeface="+mn-ea"/>
            </a:endParaRPr>
          </a:p>
          <a:p>
            <a:pPr algn="ctr" fontAlgn="base">
              <a:buClrTx/>
              <a:buSzTx/>
              <a:buFontTx/>
            </a:pPr>
            <a:r>
              <a:rPr lang="zh-CN" altLang="en-US" sz="3200" b="1">
                <a:solidFill>
                  <a:srgbClr val="0000FF"/>
                </a:solidFill>
                <a:latin typeface="黑体" panose="02010609060101010101" pitchFamily="49" charset="-122"/>
                <a:ea typeface="黑体" panose="02010609060101010101" pitchFamily="49" charset="-122"/>
                <a:sym typeface="+mn-ea"/>
              </a:rPr>
              <a:t>影响</a:t>
            </a:r>
            <a:endParaRPr lang="zh-CN" altLang="en-US" sz="3200" b="1">
              <a:solidFill>
                <a:srgbClr val="0000FF"/>
              </a:solidFill>
              <a:latin typeface="黑体" panose="02010609060101010101" pitchFamily="49" charset="-122"/>
              <a:ea typeface="黑体" panose="02010609060101010101" pitchFamily="49" charset="-122"/>
              <a:sym typeface="+mn-ea"/>
            </a:endParaRPr>
          </a:p>
        </p:txBody>
      </p:sp>
      <p:cxnSp>
        <p:nvCxnSpPr>
          <p:cNvPr id="36" name="直接连接符 35"/>
          <p:cNvCxnSpPr/>
          <p:nvPr>
            <p:custDataLst>
              <p:tags r:id="rId40"/>
            </p:custDataLst>
          </p:nvPr>
        </p:nvCxnSpPr>
        <p:spPr>
          <a:xfrm flipV="1">
            <a:off x="11762105" y="4516120"/>
            <a:ext cx="19685" cy="10890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custDataLst>
              <p:tags r:id="rId41"/>
            </p:custDataLst>
          </p:nvPr>
        </p:nvCxnSpPr>
        <p:spPr>
          <a:xfrm flipH="1">
            <a:off x="10843895" y="5586095"/>
            <a:ext cx="928370" cy="889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ustDataLst>
      <p:tags r:id="rId4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linds(horizontal)">
                                      <p:cBhvr>
                                        <p:cTn id="47" dur="500"/>
                                        <p:tgtEl>
                                          <p:spTgt spid="20"/>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linds(horizontal)">
                                      <p:cBhvr>
                                        <p:cTn id="52" dur="500"/>
                                        <p:tgtEl>
                                          <p:spTgt spid="2"/>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linds(horizontal)">
                                      <p:cBhvr>
                                        <p:cTn id="57" dur="500"/>
                                        <p:tgtEl>
                                          <p:spTgt spid="21"/>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blinds(horizontal)">
                                      <p:cBhvr>
                                        <p:cTn id="62" dur="500"/>
                                        <p:tgtEl>
                                          <p:spTgt spid="3"/>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blinds(horizontal)">
                                      <p:cBhvr>
                                        <p:cTn id="67" dur="500"/>
                                        <p:tgtEl>
                                          <p:spTgt spid="22"/>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linds(horizontal)">
                                      <p:cBhvr>
                                        <p:cTn id="72" dur="500"/>
                                        <p:tgtEl>
                                          <p:spTgt spid="14"/>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blinds(horizontal)">
                                      <p:cBhvr>
                                        <p:cTn id="77" dur="500"/>
                                        <p:tgtEl>
                                          <p:spTgt spid="23"/>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blinds(horizontal)">
                                      <p:cBhvr>
                                        <p:cTn id="82" dur="500"/>
                                        <p:tgtEl>
                                          <p:spTgt spid="15"/>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blinds(horizontal)">
                                      <p:cBhvr>
                                        <p:cTn id="87" dur="500"/>
                                        <p:tgtEl>
                                          <p:spTgt spid="24"/>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blinds(horizontal)">
                                      <p:cBhvr>
                                        <p:cTn id="92" dur="500"/>
                                        <p:tgtEl>
                                          <p:spTgt spid="16"/>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blinds(horizontal)">
                                      <p:cBhvr>
                                        <p:cTn id="97" dur="500"/>
                                        <p:tgtEl>
                                          <p:spTgt spid="25"/>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17"/>
                                        </p:tgtEl>
                                        <p:attrNameLst>
                                          <p:attrName>style.visibility</p:attrName>
                                        </p:attrNameLst>
                                      </p:cBhvr>
                                      <p:to>
                                        <p:strVal val="visible"/>
                                      </p:to>
                                    </p:set>
                                    <p:animEffect transition="in" filter="blinds(horizontal)">
                                      <p:cBhvr>
                                        <p:cTn id="102" dur="500"/>
                                        <p:tgtEl>
                                          <p:spTgt spid="17"/>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blinds(horizontal)">
                                      <p:cBhvr>
                                        <p:cTn id="107" dur="500"/>
                                        <p:tgtEl>
                                          <p:spTgt spid="26"/>
                                        </p:tgtEl>
                                      </p:cBhvr>
                                    </p:animEffect>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18"/>
                                        </p:tgtEl>
                                        <p:attrNameLst>
                                          <p:attrName>style.visibility</p:attrName>
                                        </p:attrNameLst>
                                      </p:cBhvr>
                                      <p:to>
                                        <p:strVal val="visible"/>
                                      </p:to>
                                    </p:set>
                                    <p:animEffect transition="in" filter="blinds(horizontal)">
                                      <p:cBhvr>
                                        <p:cTn id="112" dur="500"/>
                                        <p:tgtEl>
                                          <p:spTgt spid="18"/>
                                        </p:tgtEl>
                                      </p:cBhvr>
                                    </p:animEffect>
                                  </p:childTnLst>
                                </p:cTn>
                              </p:par>
                            </p:childTnLst>
                          </p:cTn>
                        </p:par>
                      </p:childTnLst>
                    </p:cTn>
                  </p:par>
                  <p:par>
                    <p:cTn id="113" fill="hold" nodeType="clickPar">
                      <p:stCondLst>
                        <p:cond delay="indefinite"/>
                      </p:stCondLst>
                      <p:childTnLst>
                        <p:par>
                          <p:cTn id="114" fill="hold" nodeType="afterGroup">
                            <p:stCondLst>
                              <p:cond delay="0"/>
                            </p:stCondLst>
                            <p:childTnLst>
                              <p:par>
                                <p:cTn id="115" presetID="3" presetClass="entr" presetSubtype="10" fill="hold" grpId="0" nodeType="clickEffect">
                                  <p:stCondLst>
                                    <p:cond delay="0"/>
                                  </p:stCondLst>
                                  <p:childTnLst>
                                    <p:set>
                                      <p:cBhvr>
                                        <p:cTn id="116" dur="1" fill="hold">
                                          <p:stCondLst>
                                            <p:cond delay="0"/>
                                          </p:stCondLst>
                                        </p:cTn>
                                        <p:tgtEl>
                                          <p:spTgt spid="11277"/>
                                        </p:tgtEl>
                                        <p:attrNameLst>
                                          <p:attrName>style.visibility</p:attrName>
                                        </p:attrNameLst>
                                      </p:cBhvr>
                                      <p:to>
                                        <p:strVal val="visible"/>
                                      </p:to>
                                    </p:set>
                                    <p:animEffect transition="in" filter="blinds(horizontal)">
                                      <p:cBhvr>
                                        <p:cTn id="117" dur="500"/>
                                        <p:tgtEl>
                                          <p:spTgt spid="11277"/>
                                        </p:tgtEl>
                                      </p:cBhvr>
                                    </p:animEffect>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11280"/>
                                        </p:tgtEl>
                                        <p:attrNameLst>
                                          <p:attrName>style.visibility</p:attrName>
                                        </p:attrNameLst>
                                      </p:cBhvr>
                                      <p:to>
                                        <p:strVal val="visible"/>
                                      </p:to>
                                    </p:set>
                                    <p:animEffect transition="in" filter="blinds(horizontal)">
                                      <p:cBhvr>
                                        <p:cTn id="122" dur="500"/>
                                        <p:tgtEl>
                                          <p:spTgt spid="11280"/>
                                        </p:tgtEl>
                                      </p:cBhvr>
                                    </p:animEffect>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3" presetClass="entr" presetSubtype="10" fill="hold" grpId="0" nodeType="clickEffect">
                                  <p:stCondLst>
                                    <p:cond delay="0"/>
                                  </p:stCondLst>
                                  <p:childTnLst>
                                    <p:set>
                                      <p:cBhvr>
                                        <p:cTn id="126" dur="1" fill="hold">
                                          <p:stCondLst>
                                            <p:cond delay="0"/>
                                          </p:stCondLst>
                                        </p:cTn>
                                        <p:tgtEl>
                                          <p:spTgt spid="27"/>
                                        </p:tgtEl>
                                        <p:attrNameLst>
                                          <p:attrName>style.visibility</p:attrName>
                                        </p:attrNameLst>
                                      </p:cBhvr>
                                      <p:to>
                                        <p:strVal val="visible"/>
                                      </p:to>
                                    </p:set>
                                    <p:animEffect transition="in" filter="blinds(horizontal)">
                                      <p:cBhvr>
                                        <p:cTn id="127" dur="500"/>
                                        <p:tgtEl>
                                          <p:spTgt spid="27"/>
                                        </p:tgtEl>
                                      </p:cBhvr>
                                    </p:animEffect>
                                  </p:childTnLst>
                                </p:cTn>
                              </p:par>
                            </p:childTnLst>
                          </p:cTn>
                        </p:par>
                      </p:childTnLst>
                    </p:cTn>
                  </p:par>
                  <p:par>
                    <p:cTn id="128" fill="hold" nodeType="clickPar">
                      <p:stCondLst>
                        <p:cond delay="indefinite"/>
                      </p:stCondLst>
                      <p:childTnLst>
                        <p:par>
                          <p:cTn id="129" fill="hold" nodeType="afterGroup">
                            <p:stCondLst>
                              <p:cond delay="0"/>
                            </p:stCondLst>
                            <p:childTnLst>
                              <p:par>
                                <p:cTn id="130" presetID="3" presetClass="entr" presetSubtype="10" fill="hold" grpId="0" nodeType="clickEffect">
                                  <p:stCondLst>
                                    <p:cond delay="0"/>
                                  </p:stCondLst>
                                  <p:childTnLst>
                                    <p:set>
                                      <p:cBhvr>
                                        <p:cTn id="131" dur="1" fill="hold">
                                          <p:stCondLst>
                                            <p:cond delay="0"/>
                                          </p:stCondLst>
                                        </p:cTn>
                                        <p:tgtEl>
                                          <p:spTgt spid="11281"/>
                                        </p:tgtEl>
                                        <p:attrNameLst>
                                          <p:attrName>style.visibility</p:attrName>
                                        </p:attrNameLst>
                                      </p:cBhvr>
                                      <p:to>
                                        <p:strVal val="visible"/>
                                      </p:to>
                                    </p:set>
                                    <p:animEffect transition="in" filter="blinds(horizontal)">
                                      <p:cBhvr>
                                        <p:cTn id="132" dur="500"/>
                                        <p:tgtEl>
                                          <p:spTgt spid="11281"/>
                                        </p:tgtEl>
                                      </p:cBhvr>
                                    </p:animEffect>
                                  </p:childTnLst>
                                </p:cTn>
                              </p:par>
                            </p:childTnLst>
                          </p:cTn>
                        </p:par>
                      </p:childTnLst>
                    </p:cTn>
                  </p:par>
                  <p:par>
                    <p:cTn id="133" fill="hold" nodeType="clickPar">
                      <p:stCondLst>
                        <p:cond delay="indefinite"/>
                      </p:stCondLst>
                      <p:childTnLst>
                        <p:par>
                          <p:cTn id="134" fill="hold" nodeType="afterGroup">
                            <p:stCondLst>
                              <p:cond delay="0"/>
                            </p:stCondLst>
                            <p:childTnLst>
                              <p:par>
                                <p:cTn id="135" presetID="3" presetClass="entr" presetSubtype="10" fill="hold" grpId="0" nodeType="clickEffect">
                                  <p:stCondLst>
                                    <p:cond delay="0"/>
                                  </p:stCondLst>
                                  <p:childTnLst>
                                    <p:set>
                                      <p:cBhvr>
                                        <p:cTn id="136" dur="1" fill="hold">
                                          <p:stCondLst>
                                            <p:cond delay="0"/>
                                          </p:stCondLst>
                                        </p:cTn>
                                        <p:tgtEl>
                                          <p:spTgt spid="32"/>
                                        </p:tgtEl>
                                        <p:attrNameLst>
                                          <p:attrName>style.visibility</p:attrName>
                                        </p:attrNameLst>
                                      </p:cBhvr>
                                      <p:to>
                                        <p:strVal val="visible"/>
                                      </p:to>
                                    </p:set>
                                    <p:animEffect transition="in" filter="blinds(horizontal)">
                                      <p:cBhvr>
                                        <p:cTn id="137" dur="500"/>
                                        <p:tgtEl>
                                          <p:spTgt spid="32"/>
                                        </p:tgtEl>
                                      </p:cBhvr>
                                    </p:animEffect>
                                  </p:childTnLst>
                                </p:cTn>
                              </p:par>
                              <p:par>
                                <p:cTn id="138" presetID="3" presetClass="entr" presetSubtype="10" fill="hold" grpId="0" nodeType="withEffect">
                                  <p:stCondLst>
                                    <p:cond delay="0"/>
                                  </p:stCondLst>
                                  <p:childTnLst>
                                    <p:set>
                                      <p:cBhvr>
                                        <p:cTn id="139" dur="1" fill="hold">
                                          <p:stCondLst>
                                            <p:cond delay="0"/>
                                          </p:stCondLst>
                                        </p:cTn>
                                        <p:tgtEl>
                                          <p:spTgt spid="28"/>
                                        </p:tgtEl>
                                        <p:attrNameLst>
                                          <p:attrName>style.visibility</p:attrName>
                                        </p:attrNameLst>
                                      </p:cBhvr>
                                      <p:to>
                                        <p:strVal val="visible"/>
                                      </p:to>
                                    </p:set>
                                    <p:animEffect transition="in" filter="blinds(horizontal)">
                                      <p:cBhvr>
                                        <p:cTn id="140" dur="500"/>
                                        <p:tgtEl>
                                          <p:spTgt spid="28"/>
                                        </p:tgtEl>
                                      </p:cBhvr>
                                    </p:animEffect>
                                  </p:childTnLst>
                                </p:cTn>
                              </p:par>
                              <p:par>
                                <p:cTn id="141" presetID="3" presetClass="entr" presetSubtype="10" fill="hold" nodeType="withEffect">
                                  <p:stCondLst>
                                    <p:cond delay="0"/>
                                  </p:stCondLst>
                                  <p:childTnLst>
                                    <p:set>
                                      <p:cBhvr>
                                        <p:cTn id="142" dur="1" fill="hold">
                                          <p:stCondLst>
                                            <p:cond delay="0"/>
                                          </p:stCondLst>
                                        </p:cTn>
                                        <p:tgtEl>
                                          <p:spTgt spid="33"/>
                                        </p:tgtEl>
                                        <p:attrNameLst>
                                          <p:attrName>style.visibility</p:attrName>
                                        </p:attrNameLst>
                                      </p:cBhvr>
                                      <p:to>
                                        <p:strVal val="visible"/>
                                      </p:to>
                                    </p:set>
                                    <p:animEffect transition="in" filter="blinds(horizontal)">
                                      <p:cBhvr>
                                        <p:cTn id="143" dur="500"/>
                                        <p:tgtEl>
                                          <p:spTgt spid="33"/>
                                        </p:tgtEl>
                                      </p:cBhvr>
                                    </p:animEffect>
                                  </p:childTnLst>
                                </p:cTn>
                              </p:par>
                              <p:par>
                                <p:cTn id="144" presetID="3" presetClass="entr" presetSubtype="10" fill="hold" nodeType="withEffect">
                                  <p:stCondLst>
                                    <p:cond delay="0"/>
                                  </p:stCondLst>
                                  <p:childTnLst>
                                    <p:set>
                                      <p:cBhvr>
                                        <p:cTn id="145" dur="1" fill="hold">
                                          <p:stCondLst>
                                            <p:cond delay="0"/>
                                          </p:stCondLst>
                                        </p:cTn>
                                        <p:tgtEl>
                                          <p:spTgt spid="31"/>
                                        </p:tgtEl>
                                        <p:attrNameLst>
                                          <p:attrName>style.visibility</p:attrName>
                                        </p:attrNameLst>
                                      </p:cBhvr>
                                      <p:to>
                                        <p:strVal val="visible"/>
                                      </p:to>
                                    </p:set>
                                    <p:animEffect transition="in" filter="blinds(horizontal)">
                                      <p:cBhvr>
                                        <p:cTn id="146" dur="500"/>
                                        <p:tgtEl>
                                          <p:spTgt spid="31"/>
                                        </p:tgtEl>
                                      </p:cBhvr>
                                    </p:animEffect>
                                  </p:childTnLst>
                                </p:cTn>
                              </p:par>
                              <p:par>
                                <p:cTn id="147" presetID="3" presetClass="entr" presetSubtype="10" fill="hold" nodeType="withEffect">
                                  <p:stCondLst>
                                    <p:cond delay="0"/>
                                  </p:stCondLst>
                                  <p:childTnLst>
                                    <p:set>
                                      <p:cBhvr>
                                        <p:cTn id="148" dur="1" fill="hold">
                                          <p:stCondLst>
                                            <p:cond delay="0"/>
                                          </p:stCondLst>
                                        </p:cTn>
                                        <p:tgtEl>
                                          <p:spTgt spid="30"/>
                                        </p:tgtEl>
                                        <p:attrNameLst>
                                          <p:attrName>style.visibility</p:attrName>
                                        </p:attrNameLst>
                                      </p:cBhvr>
                                      <p:to>
                                        <p:strVal val="visible"/>
                                      </p:to>
                                    </p:set>
                                    <p:animEffect transition="in" filter="blinds(horizontal)">
                                      <p:cBhvr>
                                        <p:cTn id="149" dur="500"/>
                                        <p:tgtEl>
                                          <p:spTgt spid="30"/>
                                        </p:tgtEl>
                                      </p:cBhvr>
                                    </p:animEffect>
                                  </p:childTnLst>
                                </p:cTn>
                              </p:par>
                              <p:par>
                                <p:cTn id="150" presetID="3" presetClass="entr" presetSubtype="10" fill="hold" nodeType="withEffect">
                                  <p:stCondLst>
                                    <p:cond delay="0"/>
                                  </p:stCondLst>
                                  <p:childTnLst>
                                    <p:set>
                                      <p:cBhvr>
                                        <p:cTn id="151" dur="1" fill="hold">
                                          <p:stCondLst>
                                            <p:cond delay="0"/>
                                          </p:stCondLst>
                                        </p:cTn>
                                        <p:tgtEl>
                                          <p:spTgt spid="11287"/>
                                        </p:tgtEl>
                                        <p:attrNameLst>
                                          <p:attrName>style.visibility</p:attrName>
                                        </p:attrNameLst>
                                      </p:cBhvr>
                                      <p:to>
                                        <p:strVal val="visible"/>
                                      </p:to>
                                    </p:set>
                                    <p:animEffect transition="in" filter="blinds(horizontal)">
                                      <p:cBhvr>
                                        <p:cTn id="152" dur="500"/>
                                        <p:tgtEl>
                                          <p:spTgt spid="11287"/>
                                        </p:tgtEl>
                                      </p:cBhvr>
                                    </p:animEffect>
                                  </p:childTnLst>
                                </p:cTn>
                              </p:par>
                            </p:childTnLst>
                          </p:cTn>
                        </p:par>
                      </p:childTnLst>
                    </p:cTn>
                  </p:par>
                  <p:par>
                    <p:cTn id="153" fill="hold" nodeType="clickPar">
                      <p:stCondLst>
                        <p:cond delay="indefinite"/>
                      </p:stCondLst>
                      <p:childTnLst>
                        <p:par>
                          <p:cTn id="154" fill="hold" nodeType="afterGroup">
                            <p:stCondLst>
                              <p:cond delay="0"/>
                            </p:stCondLst>
                            <p:childTnLst>
                              <p:par>
                                <p:cTn id="155" presetID="3" presetClass="entr" presetSubtype="10" fill="hold" nodeType="clickEffect">
                                  <p:stCondLst>
                                    <p:cond delay="0"/>
                                  </p:stCondLst>
                                  <p:childTnLst>
                                    <p:set>
                                      <p:cBhvr>
                                        <p:cTn id="156" dur="1" fill="hold">
                                          <p:stCondLst>
                                            <p:cond delay="0"/>
                                          </p:stCondLst>
                                        </p:cTn>
                                        <p:tgtEl>
                                          <p:spTgt spid="34"/>
                                        </p:tgtEl>
                                        <p:attrNameLst>
                                          <p:attrName>style.visibility</p:attrName>
                                        </p:attrNameLst>
                                      </p:cBhvr>
                                      <p:to>
                                        <p:strVal val="visible"/>
                                      </p:to>
                                    </p:set>
                                    <p:animEffect transition="in" filter="blinds(horizontal)">
                                      <p:cBhvr>
                                        <p:cTn id="157" dur="500"/>
                                        <p:tgtEl>
                                          <p:spTgt spid="34"/>
                                        </p:tgtEl>
                                      </p:cBhvr>
                                    </p:animEffect>
                                  </p:childTnLst>
                                </p:cTn>
                              </p:par>
                              <p:par>
                                <p:cTn id="158" presetID="3" presetClass="entr" presetSubtype="10" fill="hold" nodeType="withEffect">
                                  <p:stCondLst>
                                    <p:cond delay="0"/>
                                  </p:stCondLst>
                                  <p:childTnLst>
                                    <p:set>
                                      <p:cBhvr>
                                        <p:cTn id="159" dur="1" fill="hold">
                                          <p:stCondLst>
                                            <p:cond delay="0"/>
                                          </p:stCondLst>
                                        </p:cTn>
                                        <p:tgtEl>
                                          <p:spTgt spid="36"/>
                                        </p:tgtEl>
                                        <p:attrNameLst>
                                          <p:attrName>style.visibility</p:attrName>
                                        </p:attrNameLst>
                                      </p:cBhvr>
                                      <p:to>
                                        <p:strVal val="visible"/>
                                      </p:to>
                                    </p:set>
                                    <p:animEffect transition="in" filter="blinds(horizontal)">
                                      <p:cBhvr>
                                        <p:cTn id="160" dur="500"/>
                                        <p:tgtEl>
                                          <p:spTgt spid="36"/>
                                        </p:tgtEl>
                                      </p:cBhvr>
                                    </p:animEffect>
                                  </p:childTnLst>
                                </p:cTn>
                              </p:par>
                              <p:par>
                                <p:cTn id="161" presetID="3" presetClass="entr" presetSubtype="10" fill="hold" nodeType="withEffect">
                                  <p:stCondLst>
                                    <p:cond delay="0"/>
                                  </p:stCondLst>
                                  <p:childTnLst>
                                    <p:set>
                                      <p:cBhvr>
                                        <p:cTn id="162" dur="1" fill="hold">
                                          <p:stCondLst>
                                            <p:cond delay="0"/>
                                          </p:stCondLst>
                                        </p:cTn>
                                        <p:tgtEl>
                                          <p:spTgt spid="37"/>
                                        </p:tgtEl>
                                        <p:attrNameLst>
                                          <p:attrName>style.visibility</p:attrName>
                                        </p:attrNameLst>
                                      </p:cBhvr>
                                      <p:to>
                                        <p:strVal val="visible"/>
                                      </p:to>
                                    </p:set>
                                    <p:animEffect transition="in" filter="blinds(horizontal)">
                                      <p:cBhvr>
                                        <p:cTn id="163" dur="500"/>
                                        <p:tgtEl>
                                          <p:spTgt spid="37"/>
                                        </p:tgtEl>
                                      </p:cBhvr>
                                    </p:animEffect>
                                  </p:childTnLst>
                                </p:cTn>
                              </p:par>
                              <p:par>
                                <p:cTn id="164" presetID="3" presetClass="entr" presetSubtype="10" fill="hold" grpId="0" nodeType="withEffect">
                                  <p:stCondLst>
                                    <p:cond delay="0"/>
                                  </p:stCondLst>
                                  <p:childTnLst>
                                    <p:set>
                                      <p:cBhvr>
                                        <p:cTn id="165" dur="1" fill="hold">
                                          <p:stCondLst>
                                            <p:cond delay="0"/>
                                          </p:stCondLst>
                                        </p:cTn>
                                        <p:tgtEl>
                                          <p:spTgt spid="35"/>
                                        </p:tgtEl>
                                        <p:attrNameLst>
                                          <p:attrName>style.visibility</p:attrName>
                                        </p:attrNameLst>
                                      </p:cBhvr>
                                      <p:to>
                                        <p:strVal val="visible"/>
                                      </p:to>
                                    </p:set>
                                    <p:animEffect transition="in" filter="blinds(horizontal)">
                                      <p:cBhvr>
                                        <p:cTn id="166" dur="500"/>
                                        <p:tgtEl>
                                          <p:spTgt spid="35"/>
                                        </p:tgtEl>
                                      </p:cBhvr>
                                    </p:animEffect>
                                  </p:childTnLst>
                                </p:cTn>
                              </p:par>
                            </p:childTnLst>
                          </p:cTn>
                        </p:par>
                      </p:childTnLst>
                    </p:cTn>
                  </p:par>
                  <p:par>
                    <p:cTn id="167" fill="hold" nodeType="clickPar">
                      <p:stCondLst>
                        <p:cond delay="indefinite"/>
                      </p:stCondLst>
                      <p:childTnLst>
                        <p:par>
                          <p:cTn id="168" fill="hold" nodeType="afterGroup">
                            <p:stCondLst>
                              <p:cond delay="0"/>
                            </p:stCondLst>
                            <p:childTnLst>
                              <p:par>
                                <p:cTn id="169" presetID="3" presetClass="entr" presetSubtype="10" fill="hold" grpId="0" nodeType="clickEffect">
                                  <p:stCondLst>
                                    <p:cond delay="0"/>
                                  </p:stCondLst>
                                  <p:childTnLst>
                                    <p:set>
                                      <p:cBhvr>
                                        <p:cTn id="170" dur="1" fill="hold">
                                          <p:stCondLst>
                                            <p:cond delay="0"/>
                                          </p:stCondLst>
                                        </p:cTn>
                                        <p:tgtEl>
                                          <p:spTgt spid="4"/>
                                        </p:tgtEl>
                                        <p:attrNameLst>
                                          <p:attrName>style.visibility</p:attrName>
                                        </p:attrNameLst>
                                      </p:cBhvr>
                                      <p:to>
                                        <p:strVal val="visible"/>
                                      </p:to>
                                    </p:set>
                                    <p:animEffect transition="in" filter="blinds(horizontal)">
                                      <p:cBhvr>
                                        <p:cTn id="17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p:bldP spid="13" grpId="0"/>
      <p:bldP spid="2" grpId="0"/>
      <p:bldP spid="3" grpId="0"/>
      <p:bldP spid="14" grpId="0"/>
      <p:bldP spid="15" grpId="0"/>
      <p:bldP spid="16" grpId="0"/>
      <p:bldP spid="17" grpId="0"/>
      <p:bldP spid="18" grpId="0"/>
      <p:bldP spid="20" grpId="0"/>
      <p:bldP spid="21" grpId="0"/>
      <p:bldP spid="22" grpId="0"/>
      <p:bldP spid="23" grpId="0"/>
      <p:bldP spid="24" grpId="0"/>
      <p:bldP spid="25" grpId="0"/>
      <p:bldP spid="26" grpId="0"/>
      <p:bldP spid="11277" grpId="0"/>
      <p:bldP spid="11280" grpId="0"/>
      <p:bldP spid="11281" grpId="0"/>
      <p:bldP spid="27" grpId="0"/>
      <p:bldP spid="28" grpId="0"/>
      <p:bldP spid="32" grpId="0"/>
      <p:bldP spid="3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useBgFill="1">
        <p:nvSpPr>
          <p:cNvPr id="6" name="文本框 5"/>
          <p:cNvSpPr txBox="1"/>
          <p:nvPr>
            <p:custDataLst>
              <p:tags r:id="rId4"/>
            </p:custDataLst>
          </p:nvPr>
        </p:nvSpPr>
        <p:spPr>
          <a:xfrm>
            <a:off x="3196590" y="522605"/>
            <a:ext cx="5798820" cy="829945"/>
          </a:xfrm>
          <a:prstGeom prst="rect">
            <a:avLst/>
          </a:prstGeom>
        </p:spPr>
        <p:txBody>
          <a:bodyPr wrap="square" rtlCol="0">
            <a:spAutoFit/>
            <a:scene3d>
              <a:camera prst="orthographicFront"/>
              <a:lightRig rig="threePt" dir="t"/>
            </a:scene3d>
          </a:bodyPr>
          <a:lstStyle/>
          <a:p>
            <a:pPr algn="ctr"/>
            <a:r>
              <a:rPr lang="zh-CN" altLang="en-US" sz="4800" b="1" smtClean="0">
                <a:solidFill>
                  <a:srgbClr val="FF0000"/>
                </a:solidFill>
                <a:effectLst/>
                <a:latin typeface="+mj-ea"/>
                <a:ea typeface="+mj-ea"/>
                <a:sym typeface="+mn-ea"/>
              </a:rPr>
              <a:t>概括文章段落层次</a:t>
            </a:r>
            <a:endParaRPr lang="zh-CN" altLang="en-US" sz="4800" b="1" smtClean="0">
              <a:solidFill>
                <a:srgbClr val="FF0000"/>
              </a:solidFill>
              <a:effectLst/>
              <a:latin typeface="+mj-ea"/>
              <a:ea typeface="+mj-ea"/>
              <a:sym typeface="+mn-ea"/>
            </a:endParaRPr>
          </a:p>
        </p:txBody>
      </p:sp>
      <p:sp>
        <p:nvSpPr>
          <p:cNvPr id="7" name="文本框 6"/>
          <p:cNvSpPr txBox="1"/>
          <p:nvPr>
            <p:custDataLst>
              <p:tags r:id="rId5"/>
            </p:custDataLst>
          </p:nvPr>
        </p:nvSpPr>
        <p:spPr>
          <a:xfrm>
            <a:off x="598170" y="3027045"/>
            <a:ext cx="2216150" cy="706755"/>
          </a:xfrm>
          <a:prstGeom prst="rect">
            <a:avLst/>
          </a:prstGeom>
          <a:noFill/>
        </p:spPr>
        <p:txBody>
          <a:bodyPr wrap="square" rtlCol="0">
            <a:spAutoFit/>
          </a:bodyPr>
          <a:lstStyle/>
          <a:p>
            <a:pPr>
              <a:lnSpc>
                <a:spcPct val="100000"/>
              </a:lnSpc>
            </a:pPr>
            <a:r>
              <a:rPr lang="zh-CN" altLang="en-US" sz="4000">
                <a:latin typeface="黑体" panose="02010609060101010101" pitchFamily="49" charset="-122"/>
                <a:ea typeface="黑体" panose="02010609060101010101" pitchFamily="49" charset="-122"/>
              </a:rPr>
              <a:t>第二</a:t>
            </a:r>
            <a:r>
              <a:rPr lang="zh-CN" altLang="en-US" sz="4000" smtClean="0">
                <a:latin typeface="黑体" panose="02010609060101010101" pitchFamily="49" charset="-122"/>
                <a:ea typeface="黑体" panose="02010609060101010101" pitchFamily="49" charset="-122"/>
              </a:rPr>
              <a:t>部分</a:t>
            </a:r>
            <a:endParaRPr lang="zh-CN" altLang="en-US" sz="4000">
              <a:latin typeface="黑体" panose="02010609060101010101" pitchFamily="49" charset="-122"/>
              <a:ea typeface="黑体" panose="02010609060101010101" pitchFamily="49" charset="-122"/>
            </a:endParaRPr>
          </a:p>
        </p:txBody>
      </p:sp>
      <p:sp>
        <p:nvSpPr>
          <p:cNvPr id="2" name="文本框 1"/>
          <p:cNvSpPr txBox="1"/>
          <p:nvPr>
            <p:custDataLst>
              <p:tags r:id="rId6"/>
            </p:custDataLst>
          </p:nvPr>
        </p:nvSpPr>
        <p:spPr>
          <a:xfrm>
            <a:off x="2814320" y="2012315"/>
            <a:ext cx="7548880" cy="706755"/>
          </a:xfrm>
          <a:prstGeom prst="rect">
            <a:avLst/>
          </a:prstGeom>
          <a:noFill/>
        </p:spPr>
        <p:txBody>
          <a:bodyPr wrap="none" rtlCol="0" anchor="t">
            <a:spAutoFit/>
          </a:bodyPr>
          <a:lstStyle/>
          <a:p>
            <a:pPr algn="l" fontAlgn="base">
              <a:lnSpc>
                <a:spcPct val="100000"/>
              </a:lnSpc>
              <a:buClrTx/>
              <a:buSzTx/>
              <a:buFontTx/>
            </a:pPr>
            <a:r>
              <a:rPr lang="zh-CN" altLang="en-US" sz="4000" smtClean="0">
                <a:latin typeface="黑体" panose="02010609060101010101" pitchFamily="49" charset="-122"/>
                <a:ea typeface="黑体" panose="02010609060101010101" pitchFamily="49" charset="-122"/>
                <a:sym typeface="+mn-ea"/>
              </a:rPr>
              <a:t>：（</a:t>
            </a:r>
            <a:r>
              <a:rPr lang="en-US" altLang="zh-CN" sz="4000" b="1" smtClean="0">
                <a:latin typeface="Times New Roman" panose="02020603050405020304" pitchFamily="18" charset="0"/>
                <a:ea typeface="黑体" panose="02010609060101010101" pitchFamily="49" charset="-122"/>
                <a:cs typeface="Times New Roman" panose="02020603050405020304" pitchFamily="18" charset="0"/>
                <a:sym typeface="+mn-ea"/>
              </a:rPr>
              <a:t>1</a:t>
            </a:r>
            <a:r>
              <a:rPr lang="zh-CN" altLang="en-US" sz="4000" smtClean="0">
                <a:latin typeface="黑体" panose="02010609060101010101" pitchFamily="49" charset="-122"/>
                <a:ea typeface="黑体" panose="02010609060101010101" pitchFamily="49" charset="-122"/>
                <a:sym typeface="+mn-ea"/>
              </a:rPr>
              <a:t>）指出</a:t>
            </a:r>
            <a:r>
              <a:rPr lang="zh-CN" altLang="en-US" sz="4000">
                <a:latin typeface="黑体" panose="02010609060101010101" pitchFamily="49" charset="-122"/>
                <a:ea typeface="黑体" panose="02010609060101010101" pitchFamily="49" charset="-122"/>
                <a:sym typeface="+mn-ea"/>
              </a:rPr>
              <a:t>党八股有八大</a:t>
            </a:r>
            <a:r>
              <a:rPr lang="zh-CN" altLang="en-US" sz="4000" smtClean="0">
                <a:latin typeface="黑体" panose="02010609060101010101" pitchFamily="49" charset="-122"/>
                <a:ea typeface="黑体" panose="02010609060101010101" pitchFamily="49" charset="-122"/>
                <a:sym typeface="+mn-ea"/>
              </a:rPr>
              <a:t>罪状。</a:t>
            </a:r>
            <a:endParaRPr lang="zh-CN" altLang="en-US"/>
          </a:p>
        </p:txBody>
      </p:sp>
      <p:sp>
        <p:nvSpPr>
          <p:cNvPr id="3" name="文本框 2"/>
          <p:cNvSpPr txBox="1"/>
          <p:nvPr>
            <p:custDataLst>
              <p:tags r:id="rId7"/>
            </p:custDataLst>
          </p:nvPr>
        </p:nvSpPr>
        <p:spPr>
          <a:xfrm>
            <a:off x="2853690" y="3027045"/>
            <a:ext cx="8987790" cy="706755"/>
          </a:xfrm>
          <a:prstGeom prst="rect">
            <a:avLst/>
          </a:prstGeom>
          <a:noFill/>
        </p:spPr>
        <p:txBody>
          <a:bodyPr wrap="none" rtlCol="0" anchor="t">
            <a:spAutoFit/>
          </a:bodyPr>
          <a:lstStyle/>
          <a:p>
            <a:pPr algn="l" fontAlgn="base">
              <a:lnSpc>
                <a:spcPct val="100000"/>
              </a:lnSpc>
              <a:buClrTx/>
              <a:buSzTx/>
              <a:buFontTx/>
            </a:pPr>
            <a:r>
              <a:rPr lang="zh-CN" altLang="en-US" sz="4000" smtClean="0">
                <a:latin typeface="黑体" panose="02010609060101010101" pitchFamily="49" charset="-122"/>
                <a:ea typeface="黑体" panose="02010609060101010101" pitchFamily="49" charset="-122"/>
                <a:sym typeface="+mn-ea"/>
              </a:rPr>
              <a:t>：（</a:t>
            </a:r>
            <a:r>
              <a:rPr lang="en-US" altLang="zh-CN" sz="4000" b="1">
                <a:latin typeface="Times New Roman" panose="02020603050405020304" pitchFamily="18" charset="0"/>
                <a:ea typeface="黑体" panose="02010609060101010101" pitchFamily="49" charset="-122"/>
                <a:cs typeface="Times New Roman" panose="02020603050405020304" pitchFamily="18" charset="0"/>
                <a:sym typeface="+mn-ea"/>
              </a:rPr>
              <a:t>2-9</a:t>
            </a:r>
            <a:r>
              <a:rPr lang="zh-CN" altLang="en-US" sz="4000" smtClean="0">
                <a:latin typeface="黑体" panose="02010609060101010101" pitchFamily="49" charset="-122"/>
                <a:ea typeface="黑体" panose="02010609060101010101" pitchFamily="49" charset="-122"/>
                <a:sym typeface="+mn-ea"/>
              </a:rPr>
              <a:t>）具体</a:t>
            </a:r>
            <a:r>
              <a:rPr lang="zh-CN" altLang="en-US" sz="4000">
                <a:latin typeface="黑体" panose="02010609060101010101" pitchFamily="49" charset="-122"/>
                <a:ea typeface="黑体" panose="02010609060101010101" pitchFamily="49" charset="-122"/>
                <a:sym typeface="+mn-ea"/>
              </a:rPr>
              <a:t>剖析党八股的八大</a:t>
            </a:r>
            <a:r>
              <a:rPr lang="zh-CN" altLang="en-US" sz="4000" smtClean="0">
                <a:latin typeface="黑体" panose="02010609060101010101" pitchFamily="49" charset="-122"/>
                <a:ea typeface="黑体" panose="02010609060101010101" pitchFamily="49" charset="-122"/>
                <a:sym typeface="+mn-ea"/>
              </a:rPr>
              <a:t>罪状。</a:t>
            </a:r>
            <a:endParaRPr lang="zh-CN" altLang="en-US"/>
          </a:p>
        </p:txBody>
      </p:sp>
      <p:sp>
        <p:nvSpPr>
          <p:cNvPr id="4" name="文本框 3"/>
          <p:cNvSpPr txBox="1"/>
          <p:nvPr>
            <p:custDataLst>
              <p:tags r:id="rId8"/>
            </p:custDataLst>
          </p:nvPr>
        </p:nvSpPr>
        <p:spPr>
          <a:xfrm>
            <a:off x="2813050" y="4058285"/>
            <a:ext cx="9069705" cy="706755"/>
          </a:xfrm>
          <a:prstGeom prst="rect">
            <a:avLst/>
          </a:prstGeom>
          <a:noFill/>
        </p:spPr>
        <p:txBody>
          <a:bodyPr wrap="square" rtlCol="0" anchor="t">
            <a:spAutoFit/>
          </a:bodyPr>
          <a:lstStyle/>
          <a:p>
            <a:pPr algn="l" fontAlgn="base">
              <a:lnSpc>
                <a:spcPct val="100000"/>
              </a:lnSpc>
              <a:buClrTx/>
              <a:buSzTx/>
              <a:buFontTx/>
            </a:pPr>
            <a:r>
              <a:rPr lang="zh-CN" altLang="en-US" sz="4000" smtClean="0">
                <a:latin typeface="黑体" panose="02010609060101010101" pitchFamily="49" charset="-122"/>
                <a:ea typeface="黑体" panose="02010609060101010101" pitchFamily="49" charset="-122"/>
                <a:sym typeface="+mn-ea"/>
              </a:rPr>
              <a:t>：（</a:t>
            </a:r>
            <a:r>
              <a:rPr lang="en-US" altLang="zh-CN" sz="4000" b="1">
                <a:latin typeface="Times New Roman" panose="02020603050405020304" pitchFamily="18" charset="0"/>
                <a:ea typeface="黑体" panose="02010609060101010101" pitchFamily="49" charset="-122"/>
                <a:cs typeface="Times New Roman" panose="02020603050405020304" pitchFamily="18" charset="0"/>
                <a:sym typeface="+mn-ea"/>
              </a:rPr>
              <a:t>10</a:t>
            </a:r>
            <a:r>
              <a:rPr lang="zh-CN" altLang="en-US" sz="4000" smtClean="0">
                <a:latin typeface="黑体" panose="02010609060101010101" pitchFamily="49" charset="-122"/>
                <a:ea typeface="黑体" panose="02010609060101010101" pitchFamily="49" charset="-122"/>
                <a:sym typeface="+mn-ea"/>
              </a:rPr>
              <a:t>）必须</a:t>
            </a:r>
            <a:r>
              <a:rPr lang="zh-CN" altLang="en-US" sz="4000">
                <a:latin typeface="黑体" panose="02010609060101010101" pitchFamily="49" charset="-122"/>
                <a:ea typeface="黑体" panose="02010609060101010101" pitchFamily="49" charset="-122"/>
                <a:sym typeface="+mn-ea"/>
              </a:rPr>
              <a:t>抛弃党八股，树立新文风。</a:t>
            </a:r>
            <a:endParaRPr lang="zh-CN" altLang="en-US"/>
          </a:p>
        </p:txBody>
      </p:sp>
      <p:sp>
        <p:nvSpPr>
          <p:cNvPr id="5" name="文本框 4"/>
          <p:cNvSpPr txBox="1"/>
          <p:nvPr>
            <p:custDataLst>
              <p:tags r:id="rId9"/>
            </p:custDataLst>
          </p:nvPr>
        </p:nvSpPr>
        <p:spPr>
          <a:xfrm>
            <a:off x="599440" y="2012315"/>
            <a:ext cx="2214880" cy="706755"/>
          </a:xfrm>
          <a:prstGeom prst="rect">
            <a:avLst/>
          </a:prstGeom>
          <a:noFill/>
        </p:spPr>
        <p:txBody>
          <a:bodyPr wrap="none" rtlCol="0" anchor="t">
            <a:spAutoFit/>
          </a:bodyPr>
          <a:lstStyle/>
          <a:p>
            <a:pPr algn="l" fontAlgn="base">
              <a:lnSpc>
                <a:spcPct val="100000"/>
              </a:lnSpc>
              <a:buClrTx/>
              <a:buSzTx/>
              <a:buFontTx/>
            </a:pPr>
            <a:r>
              <a:rPr lang="zh-CN" altLang="en-US" sz="4000" smtClean="0">
                <a:latin typeface="黑体" panose="02010609060101010101" pitchFamily="49" charset="-122"/>
                <a:ea typeface="黑体" panose="02010609060101010101" pitchFamily="49" charset="-122"/>
                <a:sym typeface="+mn-ea"/>
              </a:rPr>
              <a:t>第一部分</a:t>
            </a:r>
            <a:endParaRPr lang="zh-CN" altLang="en-US"/>
          </a:p>
        </p:txBody>
      </p:sp>
      <p:sp>
        <p:nvSpPr>
          <p:cNvPr id="8" name="文本框 7"/>
          <p:cNvSpPr txBox="1"/>
          <p:nvPr>
            <p:custDataLst>
              <p:tags r:id="rId10"/>
            </p:custDataLst>
          </p:nvPr>
        </p:nvSpPr>
        <p:spPr>
          <a:xfrm>
            <a:off x="598170" y="4058285"/>
            <a:ext cx="2214880" cy="706755"/>
          </a:xfrm>
          <a:prstGeom prst="rect">
            <a:avLst/>
          </a:prstGeom>
          <a:noFill/>
        </p:spPr>
        <p:txBody>
          <a:bodyPr wrap="none" rtlCol="0" anchor="t">
            <a:spAutoFit/>
          </a:bodyPr>
          <a:lstStyle/>
          <a:p>
            <a:pPr algn="l" fontAlgn="base">
              <a:lnSpc>
                <a:spcPct val="100000"/>
              </a:lnSpc>
              <a:buClrTx/>
              <a:buSzTx/>
              <a:buFontTx/>
            </a:pPr>
            <a:r>
              <a:rPr lang="zh-CN" altLang="en-US" sz="4000">
                <a:latin typeface="黑体" panose="02010609060101010101" pitchFamily="49" charset="-122"/>
                <a:ea typeface="黑体" panose="02010609060101010101" pitchFamily="49" charset="-122"/>
                <a:sym typeface="+mn-ea"/>
              </a:rPr>
              <a:t>第三</a:t>
            </a:r>
            <a:r>
              <a:rPr lang="zh-CN" altLang="en-US" sz="4000" smtClean="0">
                <a:latin typeface="黑体" panose="02010609060101010101" pitchFamily="49" charset="-122"/>
                <a:ea typeface="黑体" panose="02010609060101010101" pitchFamily="49" charset="-122"/>
                <a:sym typeface="+mn-ea"/>
              </a:rPr>
              <a:t>部分</a:t>
            </a:r>
            <a:endParaRPr lang="zh-CN" altLang="en-US"/>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1981200" y="2019618"/>
            <a:ext cx="8229600" cy="1143000"/>
          </a:xfrm>
        </p:spPr>
        <p:txBody>
          <a:bodyPr/>
          <a:lstStyle/>
          <a:p>
            <a:r>
              <a:rPr lang="zh-CN" altLang="en-US" sz="8000" b="1">
                <a:ln w="22225">
                  <a:solidFill>
                    <a:schemeClr val="accent2"/>
                  </a:solidFill>
                  <a:prstDash val="solid"/>
                </a:ln>
                <a:solidFill>
                  <a:schemeClr val="accent2">
                    <a:lumMod val="40000"/>
                    <a:lumOff val="60000"/>
                  </a:schemeClr>
                </a:solidFill>
                <a:effectLst/>
              </a:rPr>
              <a:t>研讨论证方法</a:t>
            </a:r>
            <a:endParaRPr lang="zh-CN" altLang="en-US" sz="80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716280" y="1903095"/>
            <a:ext cx="10885805" cy="3169285"/>
          </a:xfrm>
          <a:prstGeom prst="rect">
            <a:avLst/>
          </a:prstGeom>
          <a:noFill/>
        </p:spPr>
        <p:txBody>
          <a:bodyPr wrap="square" rtlCol="0" anchor="t">
            <a:spAutoFit/>
          </a:bodyPr>
          <a:lstStyle/>
          <a:p>
            <a:r>
              <a:rPr lang="en-US" altLang="zh-CN" sz="4000" b="1">
                <a:effectLst>
                  <a:outerShdw blurRad="38100" dist="38100" dir="2700000" algn="tl">
                    <a:srgbClr val="000000">
                      <a:alpha val="43137"/>
                    </a:srgbClr>
                  </a:outerShdw>
                </a:effectLst>
                <a:sym typeface="+mn-ea"/>
              </a:rPr>
              <a:t>1</a:t>
            </a:r>
            <a:r>
              <a:rPr lang="zh-CN" altLang="zh-CN" sz="4000" b="1">
                <a:effectLst>
                  <a:outerShdw blurRad="38100" dist="38100" dir="2700000" algn="tl">
                    <a:srgbClr val="000000">
                      <a:alpha val="43137"/>
                    </a:srgbClr>
                  </a:outerShdw>
                </a:effectLst>
                <a:sym typeface="+mn-ea"/>
              </a:rPr>
              <a:t>、</a:t>
            </a:r>
            <a:r>
              <a:rPr lang="zh-CN" altLang="en-US" sz="4000" b="1">
                <a:effectLst>
                  <a:outerShdw blurRad="38100" dist="38100" dir="2700000" algn="tl">
                    <a:srgbClr val="000000">
                      <a:alpha val="43137"/>
                    </a:srgbClr>
                  </a:outerShdw>
                </a:effectLst>
                <a:sym typeface="+mn-ea"/>
              </a:rPr>
              <a:t>学习议论文的基本结构形式， 理清文章的行文思路。</a:t>
            </a:r>
            <a:endParaRPr lang="zh-CN" altLang="en-US" sz="4000" b="1">
              <a:effectLst>
                <a:outerShdw blurRad="38100" dist="38100" dir="2700000" algn="tl">
                  <a:srgbClr val="000000">
                    <a:alpha val="43137"/>
                  </a:srgbClr>
                </a:outerShdw>
              </a:effectLst>
            </a:endParaRPr>
          </a:p>
          <a:p>
            <a:r>
              <a:rPr lang="zh-CN" altLang="en-US" sz="4000" b="1">
                <a:effectLst>
                  <a:outerShdw blurRad="38100" dist="38100" dir="2700000" algn="tl">
                    <a:srgbClr val="000000">
                      <a:alpha val="43137"/>
                    </a:srgbClr>
                  </a:outerShdw>
                </a:effectLst>
                <a:sym typeface="+mn-ea"/>
              </a:rPr>
              <a:t>2、学习本文边破边立、分项列举的论证方法。</a:t>
            </a:r>
            <a:endParaRPr lang="zh-CN" altLang="en-US" sz="4000" b="1">
              <a:effectLst>
                <a:outerShdw blurRad="38100" dist="38100" dir="2700000" algn="tl">
                  <a:srgbClr val="000000">
                    <a:alpha val="43137"/>
                  </a:srgbClr>
                </a:outerShdw>
              </a:effectLst>
            </a:endParaRPr>
          </a:p>
          <a:p>
            <a:r>
              <a:rPr lang="zh-CN" altLang="en-US" sz="4000" b="1">
                <a:effectLst>
                  <a:outerShdw blurRad="38100" dist="38100" dir="2700000" algn="tl">
                    <a:srgbClr val="000000">
                      <a:alpha val="43137"/>
                    </a:srgbClr>
                  </a:outerShdw>
                </a:effectLst>
                <a:sym typeface="+mn-ea"/>
              </a:rPr>
              <a:t>3、了解不良文风的表现和危害，认识树立良好文风的意义。</a:t>
            </a:r>
            <a:endParaRPr lang="zh-CN" altLang="en-US" sz="4000"/>
          </a:p>
        </p:txBody>
      </p:sp>
      <p:sp>
        <p:nvSpPr>
          <p:cNvPr id="3" name="文本框 2"/>
          <p:cNvSpPr txBox="1"/>
          <p:nvPr>
            <p:custDataLst>
              <p:tags r:id="rId4"/>
            </p:custDataLst>
          </p:nvPr>
        </p:nvSpPr>
        <p:spPr>
          <a:xfrm>
            <a:off x="4383405" y="560705"/>
            <a:ext cx="3550920" cy="1106805"/>
          </a:xfrm>
          <a:prstGeom prst="rect">
            <a:avLst/>
          </a:prstGeom>
          <a:noFill/>
        </p:spPr>
        <p:txBody>
          <a:bodyPr wrap="none" rtlCol="0" anchor="t">
            <a:spAutoFit/>
          </a:bodyPr>
          <a:lstStyle/>
          <a:p>
            <a:r>
              <a:rPr lang="zh-CN" altLang="en-US" sz="6600" b="1">
                <a:solidFill>
                  <a:schemeClr val="tx2"/>
                </a:solidFill>
                <a:latin typeface="Arial" panose="020b0604020202020204" pitchFamily="34" charset="0"/>
                <a:ea typeface="宋体" panose="02010600030101010101" pitchFamily="2" charset="-122"/>
                <a:cs typeface="+mj-cs"/>
                <a:sym typeface="+mn-ea"/>
              </a:rPr>
              <a:t>教学目标</a:t>
            </a:r>
            <a:endParaRPr lang="zh-CN" altLang="en-US" sz="6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8433" name="标题 11265"/>
          <p:cNvSpPr>
            <a:spLocks noGrp="1"/>
          </p:cNvSpPr>
          <p:nvPr>
            <p:ph type="title" idx="4294967295"/>
            <p:custDataLst>
              <p:tags r:id="rId3"/>
            </p:custDataLst>
          </p:nvPr>
        </p:nvSpPr>
        <p:spPr>
          <a:xfrm>
            <a:off x="668655" y="445135"/>
            <a:ext cx="4106545" cy="1066800"/>
          </a:xfrm>
        </p:spPr>
        <p:txBody>
          <a:bodyPr anchor="ctr"/>
          <a:lstStyle/>
          <a:p>
            <a:r>
              <a:rPr lang="zh-CN" altLang="en-US" sz="4800" b="1">
                <a:latin typeface="华文新魏" pitchFamily="2" charset="-122"/>
                <a:ea typeface="华文新魏" pitchFamily="2" charset="-122"/>
              </a:rPr>
              <a:t>全文论证结构</a:t>
            </a:r>
            <a:r>
              <a:rPr lang="zh-CN" altLang="en-US" sz="3600">
                <a:latin typeface="华文新魏" pitchFamily="2" charset="-122"/>
                <a:ea typeface="华文新魏" pitchFamily="2" charset="-122"/>
              </a:rPr>
              <a:t> </a:t>
            </a:r>
            <a:endParaRPr lang="zh-CN" altLang="en-US" sz="3600">
              <a:latin typeface="华文新魏" pitchFamily="2" charset="-122"/>
              <a:ea typeface="华文新魏" pitchFamily="2" charset="-122"/>
            </a:endParaRPr>
          </a:p>
        </p:txBody>
      </p:sp>
      <p:sp>
        <p:nvSpPr>
          <p:cNvPr id="18435" name="文本占位符 11266"/>
          <p:cNvSpPr>
            <a:spLocks noGrp="1"/>
          </p:cNvSpPr>
          <p:nvPr>
            <p:ph idx="4294967295"/>
            <p:custDataLst>
              <p:tags r:id="rId4"/>
            </p:custDataLst>
          </p:nvPr>
        </p:nvSpPr>
        <p:spPr>
          <a:xfrm>
            <a:off x="1381125" y="1689735"/>
            <a:ext cx="8964930" cy="1612900"/>
          </a:xfrm>
        </p:spPr>
        <p:txBody>
          <a:bodyPr anchor="t"/>
          <a:lstStyle/>
          <a:p>
            <a:pPr algn="ctr">
              <a:lnSpc>
                <a:spcPct val="90000"/>
              </a:lnSpc>
              <a:buNone/>
            </a:pPr>
            <a:r>
              <a:rPr lang="zh-CN" altLang="en-US" sz="3600">
                <a:latin typeface="隶书" pitchFamily="49" charset="-122"/>
                <a:ea typeface="隶书" pitchFamily="49" charset="-122"/>
              </a:rPr>
              <a:t>提出问题</a:t>
            </a:r>
            <a:r>
              <a:rPr lang="en-US" altLang="zh-CN" sz="3600">
                <a:ea typeface="隶书" pitchFamily="49" charset="-122"/>
              </a:rPr>
              <a:t>——</a:t>
            </a:r>
            <a:r>
              <a:rPr lang="zh-CN" altLang="en-US" sz="3600">
                <a:latin typeface="隶书" pitchFamily="49" charset="-122"/>
                <a:ea typeface="隶书" pitchFamily="49" charset="-122"/>
              </a:rPr>
              <a:t>分析问题</a:t>
            </a:r>
            <a:r>
              <a:rPr lang="en-US" altLang="zh-CN" sz="3600">
                <a:ea typeface="隶书" pitchFamily="49" charset="-122"/>
              </a:rPr>
              <a:t>——</a:t>
            </a:r>
            <a:r>
              <a:rPr lang="zh-CN" altLang="en-US" sz="3600">
                <a:latin typeface="隶书" pitchFamily="49" charset="-122"/>
                <a:ea typeface="隶书" pitchFamily="49" charset="-122"/>
              </a:rPr>
              <a:t>解决问题</a:t>
            </a:r>
            <a:endParaRPr lang="zh-CN" altLang="en-US" sz="3600">
              <a:latin typeface="隶书" pitchFamily="49" charset="-122"/>
              <a:ea typeface="隶书" pitchFamily="49" charset="-122"/>
            </a:endParaRPr>
          </a:p>
          <a:p>
            <a:pPr algn="ctr">
              <a:lnSpc>
                <a:spcPct val="90000"/>
              </a:lnSpc>
              <a:buNone/>
            </a:pPr>
            <a:r>
              <a:rPr lang="zh-CN" altLang="en-US" sz="3600">
                <a:latin typeface="隶书" pitchFamily="49" charset="-122"/>
                <a:ea typeface="隶书" pitchFamily="49" charset="-122"/>
              </a:rPr>
              <a:t>（引论）   （本论）   （结论）</a:t>
            </a:r>
            <a:endParaRPr lang="zh-CN" altLang="en-US" sz="3600">
              <a:latin typeface="隶书" pitchFamily="49" charset="-122"/>
              <a:ea typeface="隶书" pitchFamily="49" charset="-122"/>
            </a:endParaRPr>
          </a:p>
        </p:txBody>
      </p:sp>
      <p:sp>
        <p:nvSpPr>
          <p:cNvPr id="8195" name="下箭头 11268"/>
          <p:cNvSpPr/>
          <p:nvPr>
            <p:custDataLst>
              <p:tags r:id="rId5"/>
            </p:custDataLst>
          </p:nvPr>
        </p:nvSpPr>
        <p:spPr>
          <a:xfrm>
            <a:off x="5755323" y="2852738"/>
            <a:ext cx="215900" cy="792162"/>
          </a:xfrm>
          <a:prstGeom prst="downArrow">
            <a:avLst>
              <a:gd name="adj1" fmla="val 50000"/>
              <a:gd name="adj2" fmla="val 91710"/>
            </a:avLst>
          </a:prstGeom>
          <a:solidFill>
            <a:srgbClr val="CC0000"/>
          </a:solidFill>
          <a:ln w="9525" cap="flat" cmpd="sng">
            <a:solidFill>
              <a:srgbClr val="CC0000"/>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8196" name="下箭头 11269"/>
          <p:cNvSpPr/>
          <p:nvPr>
            <p:custDataLst>
              <p:tags r:id="rId6"/>
            </p:custDataLst>
          </p:nvPr>
        </p:nvSpPr>
        <p:spPr>
          <a:xfrm>
            <a:off x="8028305" y="2852738"/>
            <a:ext cx="215900" cy="792162"/>
          </a:xfrm>
          <a:prstGeom prst="downArrow">
            <a:avLst>
              <a:gd name="adj1" fmla="val 50000"/>
              <a:gd name="adj2" fmla="val 91710"/>
            </a:avLst>
          </a:prstGeom>
          <a:solidFill>
            <a:srgbClr val="CC0000"/>
          </a:solidFill>
          <a:ln w="9525" cap="flat" cmpd="sng">
            <a:solidFill>
              <a:srgbClr val="CC0000"/>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8197" name="下箭头 11270"/>
          <p:cNvSpPr/>
          <p:nvPr>
            <p:custDataLst>
              <p:tags r:id="rId7"/>
            </p:custDataLst>
          </p:nvPr>
        </p:nvSpPr>
        <p:spPr>
          <a:xfrm>
            <a:off x="3216275" y="2924175"/>
            <a:ext cx="215900" cy="792163"/>
          </a:xfrm>
          <a:prstGeom prst="downArrow">
            <a:avLst>
              <a:gd name="adj1" fmla="val 50000"/>
              <a:gd name="adj2" fmla="val 91711"/>
            </a:avLst>
          </a:prstGeom>
          <a:solidFill>
            <a:srgbClr val="CC0000"/>
          </a:solidFill>
          <a:ln w="9525" cap="flat" cmpd="sng">
            <a:solidFill>
              <a:srgbClr val="CC0000"/>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8439" name="文本框 11271"/>
          <p:cNvSpPr/>
          <p:nvPr>
            <p:custDataLst>
              <p:tags r:id="rId8"/>
            </p:custDataLst>
          </p:nvPr>
        </p:nvSpPr>
        <p:spPr>
          <a:xfrm>
            <a:off x="2063433" y="3789363"/>
            <a:ext cx="2520950" cy="1476375"/>
          </a:xfrm>
          <a:prstGeom prst="rect">
            <a:avLst/>
          </a:prstGeom>
          <a:noFill/>
          <a:ln w="9525">
            <a:noFill/>
          </a:ln>
        </p:spPr>
        <p:txBody>
          <a:bodyPr anchor="t">
            <a:spAutoFit/>
          </a:bodyPr>
          <a:lstStyle/>
          <a:p>
            <a:pPr algn="ctr">
              <a:spcBef>
                <a:spcPct val="50000"/>
              </a:spcBef>
            </a:pPr>
            <a:r>
              <a:rPr lang="zh-CN" altLang="en-US" sz="3600" b="1">
                <a:latin typeface="华文新魏" pitchFamily="2" charset="-122"/>
                <a:ea typeface="华文新魏" pitchFamily="2" charset="-122"/>
              </a:rPr>
              <a:t>提出论题</a:t>
            </a:r>
            <a:endParaRPr lang="zh-CN" altLang="en-US" sz="3600" b="1">
              <a:latin typeface="华文新魏" pitchFamily="2" charset="-122"/>
              <a:ea typeface="华文新魏" pitchFamily="2" charset="-122"/>
            </a:endParaRPr>
          </a:p>
          <a:p>
            <a:pPr algn="ctr">
              <a:spcBef>
                <a:spcPct val="50000"/>
              </a:spcBef>
            </a:pPr>
            <a:r>
              <a:rPr lang="zh-CN" altLang="en-US" sz="3600" b="1">
                <a:latin typeface="华文新魏" pitchFamily="2" charset="-122"/>
                <a:ea typeface="华文新魏" pitchFamily="2" charset="-122"/>
              </a:rPr>
              <a:t>总领下文 </a:t>
            </a:r>
            <a:endParaRPr lang="zh-CN" altLang="en-US" sz="3600" b="1">
              <a:latin typeface="华文新魏" pitchFamily="2" charset="-122"/>
              <a:ea typeface="华文新魏" pitchFamily="2" charset="-122"/>
            </a:endParaRPr>
          </a:p>
        </p:txBody>
      </p:sp>
      <p:sp>
        <p:nvSpPr>
          <p:cNvPr id="18440" name="文本框 11272"/>
          <p:cNvSpPr/>
          <p:nvPr>
            <p:custDataLst>
              <p:tags r:id="rId9"/>
            </p:custDataLst>
          </p:nvPr>
        </p:nvSpPr>
        <p:spPr>
          <a:xfrm>
            <a:off x="4602798" y="3789363"/>
            <a:ext cx="2520950" cy="1476375"/>
          </a:xfrm>
          <a:prstGeom prst="rect">
            <a:avLst/>
          </a:prstGeom>
          <a:noFill/>
          <a:ln w="9525">
            <a:noFill/>
          </a:ln>
        </p:spPr>
        <p:txBody>
          <a:bodyPr anchor="t">
            <a:spAutoFit/>
          </a:bodyPr>
          <a:lstStyle/>
          <a:p>
            <a:pPr algn="ctr">
              <a:spcBef>
                <a:spcPct val="50000"/>
              </a:spcBef>
            </a:pPr>
            <a:r>
              <a:rPr lang="zh-CN" altLang="en-US" sz="3600" b="1">
                <a:latin typeface="华文新魏" pitchFamily="2" charset="-122"/>
                <a:ea typeface="华文新魏" pitchFamily="2" charset="-122"/>
              </a:rPr>
              <a:t>列举罪状</a:t>
            </a:r>
            <a:endParaRPr lang="zh-CN" altLang="en-US" sz="3600" b="1">
              <a:latin typeface="华文新魏" pitchFamily="2" charset="-122"/>
              <a:ea typeface="华文新魏" pitchFamily="2" charset="-122"/>
            </a:endParaRPr>
          </a:p>
          <a:p>
            <a:pPr algn="ctr">
              <a:spcBef>
                <a:spcPct val="50000"/>
              </a:spcBef>
            </a:pPr>
            <a:r>
              <a:rPr lang="zh-CN" altLang="en-US" sz="3600" b="1">
                <a:latin typeface="华文新魏" pitchFamily="2" charset="-122"/>
                <a:ea typeface="华文新魏" pitchFamily="2" charset="-122"/>
              </a:rPr>
              <a:t>条分缕析 </a:t>
            </a:r>
            <a:endParaRPr lang="zh-CN" altLang="en-US" sz="3600" b="1">
              <a:latin typeface="华文新魏" pitchFamily="2" charset="-122"/>
              <a:ea typeface="华文新魏" pitchFamily="2" charset="-122"/>
            </a:endParaRPr>
          </a:p>
        </p:txBody>
      </p:sp>
      <p:sp>
        <p:nvSpPr>
          <p:cNvPr id="18441" name="文本框 11273"/>
          <p:cNvSpPr/>
          <p:nvPr>
            <p:custDataLst>
              <p:tags r:id="rId10"/>
            </p:custDataLst>
          </p:nvPr>
        </p:nvSpPr>
        <p:spPr>
          <a:xfrm>
            <a:off x="6875463" y="3716338"/>
            <a:ext cx="2520950" cy="1476375"/>
          </a:xfrm>
          <a:prstGeom prst="rect">
            <a:avLst/>
          </a:prstGeom>
          <a:noFill/>
          <a:ln w="9525">
            <a:noFill/>
          </a:ln>
        </p:spPr>
        <p:txBody>
          <a:bodyPr anchor="t">
            <a:spAutoFit/>
          </a:bodyPr>
          <a:lstStyle/>
          <a:p>
            <a:pPr algn="ctr">
              <a:spcBef>
                <a:spcPct val="50000"/>
              </a:spcBef>
            </a:pPr>
            <a:r>
              <a:rPr lang="zh-CN" altLang="en-US" sz="3600" b="1">
                <a:latin typeface="华文新魏" pitchFamily="2" charset="-122"/>
                <a:ea typeface="华文新魏" pitchFamily="2" charset="-122"/>
              </a:rPr>
              <a:t>提示中心</a:t>
            </a:r>
            <a:endParaRPr lang="zh-CN" altLang="en-US" sz="3600" b="1">
              <a:latin typeface="华文新魏" pitchFamily="2" charset="-122"/>
              <a:ea typeface="华文新魏" pitchFamily="2" charset="-122"/>
            </a:endParaRPr>
          </a:p>
          <a:p>
            <a:pPr algn="ctr">
              <a:spcBef>
                <a:spcPct val="50000"/>
              </a:spcBef>
            </a:pPr>
            <a:r>
              <a:rPr lang="zh-CN" altLang="en-US" sz="3600" b="1">
                <a:latin typeface="华文新魏" pitchFamily="2" charset="-122"/>
                <a:ea typeface="华文新魏" pitchFamily="2" charset="-122"/>
              </a:rPr>
              <a:t>结束全文 </a:t>
            </a:r>
            <a:endParaRPr lang="zh-CN" altLang="en-US" sz="3600" b="1">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fade">
                                      <p:cBhvr>
                                        <p:cTn id="7" dur="1000" fill="hold"/>
                                        <p:tgtEl>
                                          <p:spTgt spid="1843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fade">
                                      <p:cBhvr>
                                        <p:cTn id="12" dur="1000" fill="hold"/>
                                        <p:tgtEl>
                                          <p:spTgt spid="1843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8197"/>
                                        </p:tgtEl>
                                        <p:attrNameLst>
                                          <p:attrName>style.visibility</p:attrName>
                                        </p:attrNameLst>
                                      </p:cBhvr>
                                      <p:to>
                                        <p:strVal val="visible"/>
                                      </p:to>
                                    </p:set>
                                    <p:animEffect transition="in" filter="wipe(up)">
                                      <p:cBhvr>
                                        <p:cTn id="17" dur="500" fill="hold"/>
                                        <p:tgtEl>
                                          <p:spTgt spid="819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439"/>
                                        </p:tgtEl>
                                        <p:attrNameLst>
                                          <p:attrName>style.visibility</p:attrName>
                                        </p:attrNameLst>
                                      </p:cBhvr>
                                      <p:to>
                                        <p:strVal val="visible"/>
                                      </p:to>
                                    </p:set>
                                    <p:animEffect transition="in" filter="blinds(horizontal)">
                                      <p:cBhvr>
                                        <p:cTn id="22" dur="500" fill="hold"/>
                                        <p:tgtEl>
                                          <p:spTgt spid="1843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8195"/>
                                        </p:tgtEl>
                                        <p:attrNameLst>
                                          <p:attrName>style.visibility</p:attrName>
                                        </p:attrNameLst>
                                      </p:cBhvr>
                                      <p:to>
                                        <p:strVal val="visible"/>
                                      </p:to>
                                    </p:set>
                                    <p:animEffect transition="in" filter="wipe(up)">
                                      <p:cBhvr>
                                        <p:cTn id="27" dur="500" fill="hold"/>
                                        <p:tgtEl>
                                          <p:spTgt spid="819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440"/>
                                        </p:tgtEl>
                                        <p:attrNameLst>
                                          <p:attrName>style.visibility</p:attrName>
                                        </p:attrNameLst>
                                      </p:cBhvr>
                                      <p:to>
                                        <p:strVal val="visible"/>
                                      </p:to>
                                    </p:set>
                                    <p:animEffect transition="in" filter="blinds(horizontal)">
                                      <p:cBhvr>
                                        <p:cTn id="32" dur="500" fill="hold"/>
                                        <p:tgtEl>
                                          <p:spTgt spid="1844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8196"/>
                                        </p:tgtEl>
                                        <p:attrNameLst>
                                          <p:attrName>style.visibility</p:attrName>
                                        </p:attrNameLst>
                                      </p:cBhvr>
                                      <p:to>
                                        <p:strVal val="visible"/>
                                      </p:to>
                                    </p:set>
                                    <p:animEffect transition="in" filter="wipe(up)">
                                      <p:cBhvr>
                                        <p:cTn id="37" dur="500" fill="hold"/>
                                        <p:tgtEl>
                                          <p:spTgt spid="819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441"/>
                                        </p:tgtEl>
                                        <p:attrNameLst>
                                          <p:attrName>style.visibility</p:attrName>
                                        </p:attrNameLst>
                                      </p:cBhvr>
                                      <p:to>
                                        <p:strVal val="visible"/>
                                      </p:to>
                                    </p:set>
                                    <p:animEffect transition="in" filter="blinds(horizontal)">
                                      <p:cBhvr>
                                        <p:cTn id="42" dur="500" fill="hold"/>
                                        <p:tgtEl>
                                          <p:spTgt spid="18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uiExpand="1" build="p"/>
      <p:bldP spid="18439" grpId="0"/>
      <p:bldP spid="18440" grpId="0"/>
      <p:bldP spid="18441"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idx="4294967295"/>
            <p:custDataLst>
              <p:tags r:id="rId3"/>
            </p:custDataLst>
          </p:nvPr>
        </p:nvSpPr>
        <p:spPr>
          <a:xfrm>
            <a:off x="777875" y="943610"/>
            <a:ext cx="10943590" cy="875030"/>
          </a:xfrm>
        </p:spPr>
        <p:txBody>
          <a:bodyPr/>
          <a:lstStyle/>
          <a:p>
            <a:pPr algn="l"/>
            <a:r>
              <a:rPr lang="zh-CN" altLang="en-US" sz="5400" b="1">
                <a:ln w="22225">
                  <a:solidFill>
                    <a:schemeClr val="accent2"/>
                  </a:solidFill>
                  <a:prstDash val="solid"/>
                </a:ln>
                <a:solidFill>
                  <a:schemeClr val="accent2">
                    <a:lumMod val="40000"/>
                    <a:lumOff val="60000"/>
                  </a:schemeClr>
                </a:solidFill>
                <a:effectLst/>
              </a:rPr>
              <a:t>思考:每条罪状是怎样进行论述的?</a:t>
            </a:r>
            <a:endParaRPr lang="zh-CN" altLang="en-US" sz="5400" b="1"/>
          </a:p>
        </p:txBody>
      </p:sp>
      <p:sp>
        <p:nvSpPr>
          <p:cNvPr id="17410" name="标题 17409"/>
          <p:cNvSpPr>
            <a:spLocks noGrp="1"/>
          </p:cNvSpPr>
          <p:nvPr>
            <p:custDataLst>
              <p:tags r:id="rId4"/>
            </p:custDataLst>
          </p:nvPr>
        </p:nvSpPr>
        <p:spPr>
          <a:xfrm>
            <a:off x="1433830" y="2335530"/>
            <a:ext cx="8534400" cy="914400"/>
          </a:xfrm>
          <a:prstGeom prst="rect">
            <a:avLst/>
          </a:prstGeom>
          <a:solidFill>
            <a:schemeClr val="accent1"/>
          </a:solid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a:r>
              <a:rPr lang="zh-CN" altLang="en-US" sz="4000" b="1">
                <a:latin typeface="黑体" panose="02010609060101010101" pitchFamily="49" charset="-122"/>
                <a:ea typeface="黑体" panose="02010609060101010101" pitchFamily="49" charset="-122"/>
              </a:rPr>
              <a:t>以第一条罪状为例，探究其论证方法。</a:t>
            </a:r>
            <a:endParaRPr lang="zh-CN" altLang="en-US" sz="4000" b="1">
              <a:latin typeface="黑体" panose="02010609060101010101" pitchFamily="49" charset="-122"/>
              <a:ea typeface="黑体" panose="02010609060101010101" pitchFamily="49" charset="-122"/>
            </a:endParaRPr>
          </a:p>
        </p:txBody>
      </p:sp>
      <p:sp>
        <p:nvSpPr>
          <p:cNvPr id="4" name="文本框 3"/>
          <p:cNvSpPr txBox="1"/>
          <p:nvPr>
            <p:custDataLst>
              <p:tags r:id="rId5"/>
            </p:custDataLst>
          </p:nvPr>
        </p:nvSpPr>
        <p:spPr>
          <a:xfrm>
            <a:off x="746760" y="3793490"/>
            <a:ext cx="10698480" cy="645160"/>
          </a:xfrm>
          <a:prstGeom prst="rect">
            <a:avLst/>
          </a:prstGeom>
          <a:noFill/>
        </p:spPr>
        <p:txBody>
          <a:bodyPr wrap="none" rtlCol="0" anchor="t">
            <a:spAutoFit/>
          </a:bodyPr>
          <a:lstStyle/>
          <a:p>
            <a:r>
              <a:rPr lang="zh-CN" altLang="en-US" sz="3600">
                <a:latin typeface="黑体" panose="02010609060101010101" pitchFamily="49" charset="-122"/>
                <a:ea typeface="黑体" panose="02010609060101010101" pitchFamily="49" charset="-122"/>
                <a:sym typeface="+mn-ea"/>
              </a:rPr>
              <a:t>如果给</a:t>
            </a:r>
            <a:r>
              <a:rPr lang="zh-CN" altLang="en-US" sz="3600">
                <a:solidFill>
                  <a:srgbClr val="FF0000"/>
                </a:solidFill>
                <a:latin typeface="黑体" panose="02010609060101010101" pitchFamily="49" charset="-122"/>
                <a:ea typeface="黑体" panose="02010609060101010101" pitchFamily="49" charset="-122"/>
                <a:sym typeface="+mn-ea"/>
              </a:rPr>
              <a:t>第一条罪状</a:t>
            </a:r>
            <a:r>
              <a:rPr lang="zh-CN" altLang="en-US" sz="3600">
                <a:latin typeface="黑体" panose="02010609060101010101" pitchFamily="49" charset="-122"/>
                <a:ea typeface="黑体" panose="02010609060101010101" pitchFamily="49" charset="-122"/>
                <a:sym typeface="+mn-ea"/>
              </a:rPr>
              <a:t>划分层次，可以划分为几个层次？</a:t>
            </a:r>
            <a:endParaRPr lang="zh-CN" altLang="en-US" sz="360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linds(horizontal)">
                                      <p:cBhvr>
                                        <p:cTn id="7" dur="500"/>
                                        <p:tgtEl>
                                          <p:spTgt spid="174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142240" y="391795"/>
            <a:ext cx="11706860" cy="977265"/>
          </a:xfrm>
          <a:prstGeom prst="rect">
            <a:avLst/>
          </a:prstGeom>
          <a:solidFill>
            <a:schemeClr val="bg1"/>
          </a:solidFill>
          <a:ln w="38100">
            <a:solidFill>
              <a:srgbClr val="FF0000"/>
            </a:solidFill>
          </a:ln>
        </p:spPr>
        <p:txBody>
          <a:bodyPr wrap="square" rtlCol="0" anchor="t">
            <a:spAutoFit/>
          </a:bodyPr>
          <a:lstStyle/>
          <a:p>
            <a:pPr>
              <a:lnSpc>
                <a:spcPct val="90000"/>
              </a:lnSpc>
            </a:pPr>
            <a:r>
              <a:rPr lang="en-US" altLang="zh-CN" sz="3200" b="1">
                <a:latin typeface="黑体" panose="02010609060101010101" pitchFamily="49" charset="-122"/>
                <a:ea typeface="黑体" panose="02010609060101010101" pitchFamily="49" charset="-122"/>
                <a:cs typeface="黑体" panose="02010609060101010101" pitchFamily="49" charset="-122"/>
                <a:sym typeface="+mn-ea"/>
              </a:rPr>
              <a:t> 1</a:t>
            </a:r>
            <a:r>
              <a:rPr lang="zh-CN" altLang="en-US" sz="3200" b="1">
                <a:latin typeface="黑体" panose="02010609060101010101" pitchFamily="49" charset="-122"/>
                <a:ea typeface="黑体" panose="02010609060101010101" pitchFamily="49" charset="-122"/>
                <a:cs typeface="黑体" panose="02010609060101010101" pitchFamily="49" charset="-122"/>
                <a:sym typeface="+mn-ea"/>
              </a:rPr>
              <a:t>、（提出问题）</a:t>
            </a:r>
            <a:r>
              <a:rPr lang="zh-CN" altLang="en-US" sz="32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先</a:t>
            </a:r>
            <a:r>
              <a:rPr lang="zh-CN" altLang="en-US" sz="3200" b="1">
                <a:latin typeface="黑体" panose="02010609060101010101" pitchFamily="49" charset="-122"/>
                <a:ea typeface="黑体" panose="02010609060101010101" pitchFamily="49" charset="-122"/>
                <a:cs typeface="黑体" panose="02010609060101010101" pitchFamily="49" charset="-122"/>
                <a:sym typeface="+mn-ea"/>
              </a:rPr>
              <a:t>提出本段论点：“党八股的第一条罪状是：空话连篇，言之无物。”</a:t>
            </a:r>
            <a:endParaRPr lang="zh-CN" altLang="en-US" sz="3200">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custDataLst>
              <p:tags r:id="rId4"/>
            </p:custDataLst>
          </p:nvPr>
        </p:nvSpPr>
        <p:spPr>
          <a:xfrm>
            <a:off x="141605" y="1610995"/>
            <a:ext cx="11908790" cy="3636010"/>
          </a:xfrm>
          <a:prstGeom prst="rect">
            <a:avLst/>
          </a:prstGeom>
          <a:solidFill>
            <a:schemeClr val="bg1"/>
          </a:solidFill>
          <a:ln w="38100">
            <a:solidFill>
              <a:srgbClr val="FF0000"/>
            </a:solidFill>
          </a:ln>
        </p:spPr>
        <p:txBody>
          <a:bodyPr wrap="square" rtlCol="0" anchor="t">
            <a:spAutoFit/>
          </a:bodyPr>
          <a:lstStyle/>
          <a:p>
            <a:pPr algn="l" fontAlgn="base">
              <a:lnSpc>
                <a:spcPct val="90000"/>
              </a:lnSpc>
              <a:spcBef>
                <a:spcPct val="20000"/>
              </a:spcBef>
              <a:buClrTx/>
              <a:buSzTx/>
              <a:buFontTx/>
            </a:pPr>
            <a:r>
              <a:rPr lang="en-US" altLang="zh-CN" sz="32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2</a:t>
            </a:r>
            <a:r>
              <a:rPr lang="zh-CN" altLang="en-US" sz="32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、（分析问题）接着</a:t>
            </a:r>
            <a:r>
              <a:rPr lang="zh-CN" altLang="en-US" sz="3200" b="1">
                <a:latin typeface="黑体" panose="02010609060101010101" pitchFamily="49" charset="-122"/>
                <a:ea typeface="黑体" panose="02010609060101010101" pitchFamily="49" charset="-122"/>
                <a:cs typeface="黑体" panose="02010609060101010101" pitchFamily="49" charset="-122"/>
                <a:sym typeface="+mn-ea"/>
              </a:rPr>
              <a:t>分析批判“空话”的两种表现形态：第一是长而空。长而空的后果是“懒婆娘的裹脚，又长又臭”。其产生原因是“下决心不要群众看”。</a:t>
            </a:r>
            <a:r>
              <a:rPr lang="zh-CN" altLang="en-US" sz="32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然后</a:t>
            </a:r>
            <a:r>
              <a:rPr lang="zh-CN" altLang="en-US" sz="3200" b="1">
                <a:latin typeface="黑体" panose="02010609060101010101" pitchFamily="49" charset="-122"/>
                <a:ea typeface="黑体" panose="02010609060101010101" pitchFamily="49" charset="-122"/>
                <a:cs typeface="黑体" panose="02010609060101010101" pitchFamily="49" charset="-122"/>
                <a:sym typeface="+mn-ea"/>
              </a:rPr>
              <a:t>以斯大林的演说为范例，一褒一贬，从正反两方面说明战争时期尤其需要简短和精粹的文章。第二是短而空。先承上启下，辩证地指出短而空也不好，因为“我们应当禁绝一切空话”。紧</a:t>
            </a:r>
            <a:r>
              <a:rPr lang="zh-CN" altLang="en-US" sz="32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接着</a:t>
            </a:r>
            <a:r>
              <a:rPr lang="zh-CN" altLang="en-US" sz="3200" b="1">
                <a:latin typeface="黑体" panose="02010609060101010101" pitchFamily="49" charset="-122"/>
                <a:ea typeface="黑体" panose="02010609060101010101" pitchFamily="49" charset="-122"/>
                <a:cs typeface="黑体" panose="02010609060101010101" pitchFamily="49" charset="-122"/>
                <a:sym typeface="+mn-ea"/>
              </a:rPr>
              <a:t>用长篇巨著</a:t>
            </a:r>
            <a:r>
              <a:rPr lang="en-US" altLang="zh-CN" sz="3200" b="1">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latin typeface="黑体" panose="02010609060101010101" pitchFamily="49" charset="-122"/>
                <a:ea typeface="黑体" panose="02010609060101010101" pitchFamily="49" charset="-122"/>
                <a:cs typeface="黑体" panose="02010609060101010101" pitchFamily="49" charset="-122"/>
                <a:sym typeface="+mn-ea"/>
              </a:rPr>
              <a:t>资本论</a:t>
            </a:r>
            <a:r>
              <a:rPr lang="en-US" altLang="zh-CN" sz="3200" b="1">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a:latin typeface="黑体" panose="02010609060101010101" pitchFamily="49" charset="-122"/>
                <a:ea typeface="黑体" panose="02010609060101010101" pitchFamily="49" charset="-122"/>
                <a:cs typeface="黑体" panose="02010609060101010101" pitchFamily="49" charset="-122"/>
                <a:sym typeface="+mn-ea"/>
              </a:rPr>
              <a:t>作为例证，并引用俗语“到什么山上唱什么歌”“看菜吃饭，量体裁衣”。说明文章长短要服从内容的需要。</a:t>
            </a:r>
            <a:endParaRPr lang="zh-CN" altLang="en-US" sz="3200">
              <a:latin typeface="黑体" panose="02010609060101010101" pitchFamily="49" charset="-122"/>
              <a:ea typeface="黑体" panose="02010609060101010101" pitchFamily="49" charset="-122"/>
              <a:cs typeface="黑体" panose="02010609060101010101" pitchFamily="49" charset="-122"/>
            </a:endParaRPr>
          </a:p>
        </p:txBody>
      </p:sp>
      <p:sp>
        <p:nvSpPr>
          <p:cNvPr id="5" name="文本框 4"/>
          <p:cNvSpPr txBox="1"/>
          <p:nvPr>
            <p:custDataLst>
              <p:tags r:id="rId5"/>
            </p:custDataLst>
          </p:nvPr>
        </p:nvSpPr>
        <p:spPr>
          <a:xfrm>
            <a:off x="141605" y="5484495"/>
            <a:ext cx="11908790" cy="977265"/>
          </a:xfrm>
          <a:prstGeom prst="rect">
            <a:avLst/>
          </a:prstGeom>
          <a:solidFill>
            <a:schemeClr val="bg1"/>
          </a:solidFill>
          <a:ln w="38100">
            <a:solidFill>
              <a:srgbClr val="FF0000"/>
            </a:solidFill>
          </a:ln>
        </p:spPr>
        <p:txBody>
          <a:bodyPr wrap="square" rtlCol="0" anchor="t">
            <a:spAutoFit/>
          </a:bodyPr>
          <a:lstStyle/>
          <a:p>
            <a:pPr>
              <a:lnSpc>
                <a:spcPct val="90000"/>
              </a:lnSpc>
            </a:pPr>
            <a:r>
              <a:rPr lang="en-US" altLang="zh-CN" sz="3200" b="1">
                <a:latin typeface="黑体" panose="02010609060101010101" pitchFamily="49" charset="-122"/>
                <a:ea typeface="黑体" panose="02010609060101010101" pitchFamily="49" charset="-122"/>
                <a:cs typeface="黑体" panose="02010609060101010101" pitchFamily="49" charset="-122"/>
                <a:sym typeface="+mn-ea"/>
              </a:rPr>
              <a:t>3</a:t>
            </a:r>
            <a:r>
              <a:rPr lang="zh-CN" altLang="en-US" sz="3200" b="1">
                <a:latin typeface="黑体" panose="02010609060101010101" pitchFamily="49" charset="-122"/>
                <a:ea typeface="黑体" panose="02010609060101010101" pitchFamily="49" charset="-122"/>
                <a:cs typeface="黑体" panose="02010609060101010101" pitchFamily="49" charset="-122"/>
                <a:sym typeface="+mn-ea"/>
              </a:rPr>
              <a:t>、（解决问题）</a:t>
            </a:r>
            <a:r>
              <a:rPr lang="zh-CN" altLang="en-US" sz="32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最后</a:t>
            </a:r>
            <a:r>
              <a:rPr lang="zh-CN" altLang="en-US" sz="3200" b="1">
                <a:latin typeface="黑体" panose="02010609060101010101" pitchFamily="49" charset="-122"/>
                <a:ea typeface="黑体" panose="02010609060101010101" pitchFamily="49" charset="-122"/>
                <a:cs typeface="黑体" panose="02010609060101010101" pitchFamily="49" charset="-122"/>
                <a:sym typeface="+mn-ea"/>
              </a:rPr>
              <a:t>得出结论：战争时期固然需要短文章，但尤其需要有内容的文章，最要反对的是言之无物的文章。</a:t>
            </a:r>
            <a:endParaRPr lang="zh-CN" altLang="en-US" sz="320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9457" name="标题 13313"/>
          <p:cNvSpPr>
            <a:spLocks noGrp="1"/>
          </p:cNvSpPr>
          <p:nvPr>
            <p:ph type="title" idx="4294967295"/>
            <p:custDataLst>
              <p:tags r:id="rId3"/>
            </p:custDataLst>
          </p:nvPr>
        </p:nvSpPr>
        <p:spPr>
          <a:xfrm>
            <a:off x="2436495" y="214630"/>
            <a:ext cx="7458075" cy="1143000"/>
          </a:xfrm>
        </p:spPr>
        <p:txBody>
          <a:bodyPr anchor="ctr"/>
          <a:lstStyle/>
          <a:p>
            <a:r>
              <a:rPr lang="zh-CN" altLang="en-US">
                <a:ea typeface="华文新魏" pitchFamily="2" charset="-122"/>
              </a:rPr>
              <a:t>议论文</a:t>
            </a:r>
            <a:r>
              <a:rPr lang="zh-CN" altLang="en-US">
                <a:solidFill>
                  <a:srgbClr val="FF0000"/>
                </a:solidFill>
                <a:ea typeface="华文新魏" pitchFamily="2" charset="-122"/>
              </a:rPr>
              <a:t>破立结合</a:t>
            </a:r>
            <a:r>
              <a:rPr lang="zh-CN" altLang="en-US">
                <a:ea typeface="华文新魏" pitchFamily="2" charset="-122"/>
              </a:rPr>
              <a:t>的论证方式</a:t>
            </a:r>
            <a:endParaRPr lang="zh-CN" altLang="en-US">
              <a:ea typeface="华文新魏" pitchFamily="2" charset="-122"/>
            </a:endParaRPr>
          </a:p>
        </p:txBody>
      </p:sp>
      <p:sp>
        <p:nvSpPr>
          <p:cNvPr id="19460" name="文本框 13316"/>
          <p:cNvSpPr/>
          <p:nvPr>
            <p:custDataLst>
              <p:tags r:id="rId4"/>
            </p:custDataLst>
          </p:nvPr>
        </p:nvSpPr>
        <p:spPr>
          <a:xfrm>
            <a:off x="3288030" y="1858010"/>
            <a:ext cx="1430020" cy="583565"/>
          </a:xfrm>
          <a:prstGeom prst="rect">
            <a:avLst/>
          </a:prstGeom>
          <a:noFill/>
          <a:ln w="9525">
            <a:noFill/>
          </a:ln>
        </p:spPr>
        <p:txBody>
          <a:bodyPr wrap="square" anchor="t">
            <a:spAutoFit/>
          </a:bodyPr>
          <a:lstStyle/>
          <a:p>
            <a:pPr algn="ctr">
              <a:spcBef>
                <a:spcPct val="50000"/>
              </a:spcBef>
            </a:pPr>
            <a:r>
              <a:rPr lang="zh-CN" altLang="en-US" sz="3200">
                <a:latin typeface="Arial" panose="020b0604020202020204" pitchFamily="34" charset="0"/>
                <a:ea typeface="隶书" pitchFamily="49" charset="-122"/>
              </a:rPr>
              <a:t>摆现象</a:t>
            </a:r>
            <a:endParaRPr lang="zh-CN" altLang="en-US" sz="3200">
              <a:latin typeface="Arial" panose="020b0604020202020204" pitchFamily="34" charset="0"/>
              <a:ea typeface="隶书" pitchFamily="49" charset="-122"/>
            </a:endParaRPr>
          </a:p>
        </p:txBody>
      </p:sp>
      <p:sp>
        <p:nvSpPr>
          <p:cNvPr id="19461" name="文本框 13317"/>
          <p:cNvSpPr/>
          <p:nvPr>
            <p:custDataLst>
              <p:tags r:id="rId5"/>
            </p:custDataLst>
          </p:nvPr>
        </p:nvSpPr>
        <p:spPr>
          <a:xfrm>
            <a:off x="3223895" y="2972435"/>
            <a:ext cx="1558925" cy="1322070"/>
          </a:xfrm>
          <a:prstGeom prst="rect">
            <a:avLst/>
          </a:prstGeom>
          <a:noFill/>
          <a:ln w="9525">
            <a:noFill/>
          </a:ln>
        </p:spPr>
        <p:txBody>
          <a:bodyPr wrap="square" anchor="t">
            <a:spAutoFit/>
          </a:bodyPr>
          <a:lstStyle/>
          <a:p>
            <a:pPr algn="ctr">
              <a:spcBef>
                <a:spcPct val="50000"/>
              </a:spcBef>
            </a:pPr>
            <a:r>
              <a:rPr lang="zh-CN" altLang="en-US" sz="3200">
                <a:latin typeface="隶书" pitchFamily="49" charset="-122"/>
                <a:ea typeface="隶书" pitchFamily="49" charset="-122"/>
              </a:rPr>
              <a:t>挖根源</a:t>
            </a:r>
            <a:endParaRPr lang="zh-CN" altLang="en-US" sz="3200">
              <a:latin typeface="隶书" pitchFamily="49" charset="-122"/>
              <a:ea typeface="隶书" pitchFamily="49" charset="-122"/>
            </a:endParaRPr>
          </a:p>
          <a:p>
            <a:pPr algn="ctr">
              <a:spcBef>
                <a:spcPct val="50000"/>
              </a:spcBef>
            </a:pPr>
            <a:r>
              <a:rPr lang="zh-CN" altLang="en-US" sz="3200">
                <a:latin typeface="隶书" pitchFamily="49" charset="-122"/>
                <a:ea typeface="隶书" pitchFamily="49" charset="-122"/>
              </a:rPr>
              <a:t>论危害 </a:t>
            </a:r>
            <a:endParaRPr lang="zh-CN" altLang="en-US" sz="3200">
              <a:latin typeface="隶书" pitchFamily="49" charset="-122"/>
              <a:ea typeface="隶书" pitchFamily="49" charset="-122"/>
            </a:endParaRPr>
          </a:p>
        </p:txBody>
      </p:sp>
      <p:sp>
        <p:nvSpPr>
          <p:cNvPr id="19462" name="文本框 13318"/>
          <p:cNvSpPr/>
          <p:nvPr>
            <p:custDataLst>
              <p:tags r:id="rId6"/>
            </p:custDataLst>
          </p:nvPr>
        </p:nvSpPr>
        <p:spPr>
          <a:xfrm>
            <a:off x="3223895" y="4824730"/>
            <a:ext cx="1430020" cy="583565"/>
          </a:xfrm>
          <a:prstGeom prst="rect">
            <a:avLst/>
          </a:prstGeom>
          <a:noFill/>
          <a:ln w="9525">
            <a:noFill/>
          </a:ln>
        </p:spPr>
        <p:txBody>
          <a:bodyPr wrap="square" anchor="t">
            <a:spAutoFit/>
          </a:bodyPr>
          <a:lstStyle/>
          <a:p>
            <a:pPr>
              <a:spcBef>
                <a:spcPct val="50000"/>
              </a:spcBef>
            </a:pPr>
            <a:r>
              <a:rPr lang="zh-CN" altLang="en-US" sz="3200">
                <a:latin typeface="Arial" panose="020b0604020202020204" pitchFamily="34" charset="0"/>
                <a:ea typeface="隶书" pitchFamily="49" charset="-122"/>
              </a:rPr>
              <a:t>提办法</a:t>
            </a:r>
            <a:endParaRPr lang="zh-CN" altLang="en-US" sz="3200">
              <a:latin typeface="Arial" panose="020b0604020202020204" pitchFamily="34" charset="0"/>
              <a:ea typeface="隶书" pitchFamily="49" charset="-122"/>
            </a:endParaRPr>
          </a:p>
        </p:txBody>
      </p:sp>
      <p:sp>
        <p:nvSpPr>
          <p:cNvPr id="19463" name="文本框 13319"/>
          <p:cNvSpPr/>
          <p:nvPr>
            <p:custDataLst>
              <p:tags r:id="rId7"/>
            </p:custDataLst>
          </p:nvPr>
        </p:nvSpPr>
        <p:spPr>
          <a:xfrm>
            <a:off x="5231765" y="1565275"/>
            <a:ext cx="1868170" cy="1322070"/>
          </a:xfrm>
          <a:prstGeom prst="rect">
            <a:avLst/>
          </a:prstGeom>
          <a:noFill/>
          <a:ln w="9525" cap="flat" cmpd="sng">
            <a:solidFill>
              <a:schemeClr val="tx1"/>
            </a:solidFill>
            <a:prstDash val="solid"/>
            <a:miter/>
            <a:headEnd type="none" w="med" len="med"/>
            <a:tailEnd type="none" w="med" len="med"/>
          </a:ln>
        </p:spPr>
        <p:txBody>
          <a:bodyPr wrap="square" anchor="t">
            <a:spAutoFit/>
          </a:bodyPr>
          <a:lstStyle/>
          <a:p>
            <a:pPr algn="ctr">
              <a:spcBef>
                <a:spcPct val="50000"/>
              </a:spcBef>
            </a:pPr>
            <a:r>
              <a:rPr lang="zh-CN" altLang="en-US" sz="3200" b="1">
                <a:latin typeface="Arial" panose="020b0604020202020204" pitchFamily="34" charset="0"/>
                <a:ea typeface="华文新魏" pitchFamily="2" charset="-122"/>
              </a:rPr>
              <a:t>空话连篇</a:t>
            </a:r>
            <a:endParaRPr lang="zh-CN" altLang="en-US" sz="3200" b="1">
              <a:latin typeface="Arial" panose="020b0604020202020204" pitchFamily="34" charset="0"/>
              <a:ea typeface="华文新魏" pitchFamily="2" charset="-122"/>
            </a:endParaRPr>
          </a:p>
          <a:p>
            <a:pPr algn="ctr">
              <a:spcBef>
                <a:spcPct val="50000"/>
              </a:spcBef>
            </a:pPr>
            <a:r>
              <a:rPr lang="zh-CN" altLang="en-US" sz="3200" b="1">
                <a:latin typeface="Arial" panose="020b0604020202020204" pitchFamily="34" charset="0"/>
                <a:ea typeface="华文新魏" pitchFamily="2" charset="-122"/>
              </a:rPr>
              <a:t>言之无物</a:t>
            </a:r>
            <a:endParaRPr lang="zh-CN" altLang="en-US" sz="3200" b="1">
              <a:latin typeface="Arial" panose="020b0604020202020204" pitchFamily="34" charset="0"/>
              <a:ea typeface="华文新魏" pitchFamily="2" charset="-122"/>
            </a:endParaRPr>
          </a:p>
        </p:txBody>
      </p:sp>
      <p:sp>
        <p:nvSpPr>
          <p:cNvPr id="19464" name="文本框 13320"/>
          <p:cNvSpPr/>
          <p:nvPr>
            <p:custDataLst>
              <p:tags r:id="rId8"/>
            </p:custDataLst>
          </p:nvPr>
        </p:nvSpPr>
        <p:spPr>
          <a:xfrm>
            <a:off x="5255260" y="3049905"/>
            <a:ext cx="1844675" cy="1322070"/>
          </a:xfrm>
          <a:prstGeom prst="rect">
            <a:avLst/>
          </a:prstGeom>
          <a:noFill/>
          <a:ln w="9525" cap="flat" cmpd="sng">
            <a:solidFill>
              <a:schemeClr val="tx1"/>
            </a:solidFill>
            <a:prstDash val="solid"/>
            <a:miter/>
            <a:headEnd type="none" w="med" len="med"/>
            <a:tailEnd type="none" w="med" len="med"/>
          </a:ln>
        </p:spPr>
        <p:txBody>
          <a:bodyPr wrap="square" anchor="t">
            <a:spAutoFit/>
          </a:bodyPr>
          <a:lstStyle/>
          <a:p>
            <a:pPr algn="ctr">
              <a:spcBef>
                <a:spcPct val="50000"/>
              </a:spcBef>
            </a:pPr>
            <a:r>
              <a:rPr lang="zh-CN" altLang="en-US" sz="3200" b="1">
                <a:latin typeface="Arial" panose="020b0604020202020204" pitchFamily="34" charset="0"/>
                <a:ea typeface="华文新魏" pitchFamily="2" charset="-122"/>
              </a:rPr>
              <a:t>下决心不</a:t>
            </a:r>
            <a:endParaRPr lang="zh-CN" altLang="en-US" sz="3200" b="1">
              <a:latin typeface="Arial" panose="020b0604020202020204" pitchFamily="34" charset="0"/>
              <a:ea typeface="华文新魏" pitchFamily="2" charset="-122"/>
            </a:endParaRPr>
          </a:p>
          <a:p>
            <a:pPr algn="ctr">
              <a:spcBef>
                <a:spcPct val="50000"/>
              </a:spcBef>
            </a:pPr>
            <a:r>
              <a:rPr lang="zh-CN" altLang="en-US" sz="3200" b="1">
                <a:latin typeface="Arial" panose="020b0604020202020204" pitchFamily="34" charset="0"/>
                <a:ea typeface="华文新魏" pitchFamily="2" charset="-122"/>
              </a:rPr>
              <a:t>要群众看</a:t>
            </a:r>
            <a:endParaRPr lang="zh-CN" altLang="en-US" sz="3200" b="1">
              <a:latin typeface="Arial" panose="020b0604020202020204" pitchFamily="34" charset="0"/>
              <a:ea typeface="华文新魏" pitchFamily="2" charset="-122"/>
            </a:endParaRPr>
          </a:p>
        </p:txBody>
      </p:sp>
      <p:sp>
        <p:nvSpPr>
          <p:cNvPr id="19465" name="文本框 13321"/>
          <p:cNvSpPr/>
          <p:nvPr>
            <p:custDataLst>
              <p:tags r:id="rId9"/>
            </p:custDataLst>
          </p:nvPr>
        </p:nvSpPr>
        <p:spPr>
          <a:xfrm>
            <a:off x="8047990" y="2982595"/>
            <a:ext cx="2291080" cy="1322070"/>
          </a:xfrm>
          <a:prstGeom prst="rect">
            <a:avLst/>
          </a:prstGeom>
          <a:noFill/>
          <a:ln w="9525" cap="flat" cmpd="sng">
            <a:solidFill>
              <a:schemeClr val="tx1"/>
            </a:solidFill>
            <a:prstDash val="solid"/>
            <a:miter/>
            <a:headEnd type="none" w="med" len="med"/>
            <a:tailEnd type="none" w="med" len="med"/>
          </a:ln>
        </p:spPr>
        <p:txBody>
          <a:bodyPr wrap="square" anchor="t">
            <a:spAutoFit/>
          </a:bodyPr>
          <a:lstStyle/>
          <a:p>
            <a:pPr algn="ctr">
              <a:spcBef>
                <a:spcPct val="50000"/>
              </a:spcBef>
            </a:pPr>
            <a:r>
              <a:rPr lang="zh-CN" altLang="en-US" sz="3200" b="1">
                <a:latin typeface="Arial" panose="020b0604020202020204" pitchFamily="34" charset="0"/>
                <a:ea typeface="华文新魏" pitchFamily="2" charset="-122"/>
              </a:rPr>
              <a:t>散布坏影响</a:t>
            </a:r>
            <a:endParaRPr lang="zh-CN" altLang="en-US" sz="3200" b="1">
              <a:latin typeface="Arial" panose="020b0604020202020204" pitchFamily="34" charset="0"/>
              <a:ea typeface="华文新魏" pitchFamily="2" charset="-122"/>
            </a:endParaRPr>
          </a:p>
          <a:p>
            <a:pPr algn="ctr">
              <a:spcBef>
                <a:spcPct val="50000"/>
              </a:spcBef>
            </a:pPr>
            <a:r>
              <a:rPr lang="zh-CN" altLang="en-US" sz="3200" b="1">
                <a:latin typeface="Arial" panose="020b0604020202020204" pitchFamily="34" charset="0"/>
                <a:ea typeface="华文新魏" pitchFamily="2" charset="-122"/>
              </a:rPr>
              <a:t>造成坏习惯</a:t>
            </a:r>
            <a:endParaRPr lang="zh-CN" altLang="en-US" sz="3200" b="1">
              <a:latin typeface="Arial" panose="020b0604020202020204" pitchFamily="34" charset="0"/>
              <a:ea typeface="华文新魏" pitchFamily="2" charset="-122"/>
            </a:endParaRPr>
          </a:p>
        </p:txBody>
      </p:sp>
      <p:sp>
        <p:nvSpPr>
          <p:cNvPr id="19466" name="文本框 13322"/>
          <p:cNvSpPr/>
          <p:nvPr>
            <p:custDataLst>
              <p:tags r:id="rId10"/>
            </p:custDataLst>
          </p:nvPr>
        </p:nvSpPr>
        <p:spPr>
          <a:xfrm>
            <a:off x="5231765" y="4615180"/>
            <a:ext cx="1824355" cy="1322070"/>
          </a:xfrm>
          <a:prstGeom prst="rect">
            <a:avLst/>
          </a:prstGeom>
          <a:noFill/>
          <a:ln w="9525" cap="flat" cmpd="sng">
            <a:solidFill>
              <a:schemeClr val="tx1"/>
            </a:solidFill>
            <a:prstDash val="solid"/>
            <a:miter/>
            <a:headEnd type="none" w="med" len="med"/>
            <a:tailEnd type="none" w="med" len="med"/>
          </a:ln>
        </p:spPr>
        <p:txBody>
          <a:bodyPr wrap="square" anchor="t">
            <a:spAutoFit/>
          </a:bodyPr>
          <a:lstStyle/>
          <a:p>
            <a:pPr algn="ctr">
              <a:spcBef>
                <a:spcPct val="50000"/>
              </a:spcBef>
            </a:pPr>
            <a:r>
              <a:rPr lang="zh-CN" altLang="en-US" sz="3200" b="1">
                <a:latin typeface="华文新魏" pitchFamily="2" charset="-122"/>
                <a:ea typeface="华文新魏" pitchFamily="2" charset="-122"/>
              </a:rPr>
              <a:t>内容充实</a:t>
            </a:r>
            <a:endParaRPr lang="zh-CN" altLang="en-US" sz="3200" b="1">
              <a:latin typeface="华文新魏" pitchFamily="2" charset="-122"/>
              <a:ea typeface="华文新魏" pitchFamily="2" charset="-122"/>
            </a:endParaRPr>
          </a:p>
          <a:p>
            <a:pPr algn="ctr">
              <a:spcBef>
                <a:spcPct val="50000"/>
              </a:spcBef>
            </a:pPr>
            <a:r>
              <a:rPr lang="zh-CN" altLang="en-US" sz="3200" b="1">
                <a:latin typeface="华文新魏" pitchFamily="2" charset="-122"/>
                <a:ea typeface="华文新魏" pitchFamily="2" charset="-122"/>
              </a:rPr>
              <a:t>言之有物 </a:t>
            </a:r>
            <a:endParaRPr lang="zh-CN" altLang="en-US" sz="3200" b="1">
              <a:latin typeface="华文新魏" pitchFamily="2" charset="-122"/>
              <a:ea typeface="华文新魏" pitchFamily="2" charset="-122"/>
            </a:endParaRPr>
          </a:p>
        </p:txBody>
      </p:sp>
      <p:sp>
        <p:nvSpPr>
          <p:cNvPr id="3" name="文本框 2"/>
          <p:cNvSpPr txBox="1"/>
          <p:nvPr>
            <p:custDataLst>
              <p:tags r:id="rId11"/>
            </p:custDataLst>
          </p:nvPr>
        </p:nvSpPr>
        <p:spPr>
          <a:xfrm>
            <a:off x="686435" y="1858010"/>
            <a:ext cx="2011680" cy="645160"/>
          </a:xfrm>
          <a:prstGeom prst="rect">
            <a:avLst/>
          </a:prstGeom>
          <a:noFill/>
        </p:spPr>
        <p:txBody>
          <a:bodyPr wrap="none" rtlCol="0" anchor="t">
            <a:spAutoFit/>
          </a:bodyPr>
          <a:lstStyle/>
          <a:p>
            <a:pPr marL="342900" indent="-342900" algn="l" fontAlgn="base">
              <a:spcBef>
                <a:spcPct val="20000"/>
              </a:spcBef>
              <a:buClrTx/>
              <a:buSzTx/>
              <a:buFontTx/>
            </a:pPr>
            <a:r>
              <a:rPr lang="zh-CN" altLang="en-US" sz="3600">
                <a:ea typeface="隶书" pitchFamily="49" charset="-122"/>
                <a:sym typeface="+mn-ea"/>
              </a:rPr>
              <a:t>提出问题</a:t>
            </a:r>
            <a:endParaRPr lang="zh-CN" altLang="en-US"/>
          </a:p>
        </p:txBody>
      </p:sp>
      <p:sp>
        <p:nvSpPr>
          <p:cNvPr id="4" name="文本框 3"/>
          <p:cNvSpPr txBox="1"/>
          <p:nvPr>
            <p:custDataLst>
              <p:tags r:id="rId12"/>
            </p:custDataLst>
          </p:nvPr>
        </p:nvSpPr>
        <p:spPr>
          <a:xfrm>
            <a:off x="686435" y="3310890"/>
            <a:ext cx="2011680" cy="645160"/>
          </a:xfrm>
          <a:prstGeom prst="rect">
            <a:avLst/>
          </a:prstGeom>
          <a:noFill/>
        </p:spPr>
        <p:txBody>
          <a:bodyPr wrap="none" rtlCol="0" anchor="t">
            <a:spAutoFit/>
          </a:bodyPr>
          <a:lstStyle/>
          <a:p>
            <a:r>
              <a:rPr lang="zh-CN" altLang="en-US" sz="3600">
                <a:ea typeface="隶书" pitchFamily="49" charset="-122"/>
                <a:sym typeface="+mn-ea"/>
              </a:rPr>
              <a:t>分析问题</a:t>
            </a:r>
            <a:endParaRPr lang="zh-CN" altLang="en-US"/>
          </a:p>
        </p:txBody>
      </p:sp>
      <p:sp>
        <p:nvSpPr>
          <p:cNvPr id="5" name="文本框 4"/>
          <p:cNvSpPr txBox="1"/>
          <p:nvPr>
            <p:custDataLst>
              <p:tags r:id="rId13"/>
            </p:custDataLst>
          </p:nvPr>
        </p:nvSpPr>
        <p:spPr>
          <a:xfrm>
            <a:off x="686435" y="4763135"/>
            <a:ext cx="2011680" cy="645160"/>
          </a:xfrm>
          <a:prstGeom prst="rect">
            <a:avLst/>
          </a:prstGeom>
          <a:noFill/>
        </p:spPr>
        <p:txBody>
          <a:bodyPr wrap="none" rtlCol="0" anchor="t">
            <a:spAutoFit/>
          </a:bodyPr>
          <a:lstStyle/>
          <a:p>
            <a:pPr marL="342900" indent="-342900" algn="l" fontAlgn="base">
              <a:spcBef>
                <a:spcPct val="20000"/>
              </a:spcBef>
              <a:buClrTx/>
              <a:buSzTx/>
              <a:buFontTx/>
            </a:pPr>
            <a:r>
              <a:rPr lang="zh-CN" altLang="en-US" sz="3600">
                <a:ea typeface="隶书" pitchFamily="49" charset="-122"/>
                <a:sym typeface="+mn-ea"/>
              </a:rPr>
              <a:t>解决问题</a:t>
            </a:r>
            <a:endParaRPr lang="zh-CN" altLang="en-US"/>
          </a:p>
        </p:txBody>
      </p:sp>
      <p:sp>
        <p:nvSpPr>
          <p:cNvPr id="11277" name="右大括号 11276"/>
          <p:cNvSpPr/>
          <p:nvPr>
            <p:custDataLst>
              <p:tags r:id="rId14"/>
            </p:custDataLst>
          </p:nvPr>
        </p:nvSpPr>
        <p:spPr>
          <a:xfrm rot="10800000">
            <a:off x="2876550" y="2065020"/>
            <a:ext cx="219075" cy="3156585"/>
          </a:xfrm>
          <a:prstGeom prst="rightBrace">
            <a:avLst>
              <a:gd name="adj1" fmla="val 58333"/>
              <a:gd name="adj2" fmla="val 50000"/>
            </a:avLst>
          </a:prstGeom>
          <a:noFill/>
          <a:ln w="38100" cap="flat" cmpd="sng">
            <a:solidFill>
              <a:schemeClr val="tx1"/>
            </a:solidFill>
            <a:prstDash val="solid"/>
            <a:headEnd type="none" w="med" len="med"/>
            <a:tailEnd type="none" w="med" len="med"/>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77"/>
                                        </p:tgtEl>
                                        <p:attrNameLst>
                                          <p:attrName>style.visibility</p:attrName>
                                        </p:attrNameLst>
                                      </p:cBhvr>
                                      <p:to>
                                        <p:strVal val="visible"/>
                                      </p:to>
                                    </p:set>
                                    <p:animEffect transition="in" filter="blinds(horizontal)">
                                      <p:cBhvr>
                                        <p:cTn id="7" dur="500"/>
                                        <p:tgtEl>
                                          <p:spTgt spid="1127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blinds(horizontal)">
                                      <p:cBhvr>
                                        <p:cTn id="12" dur="500" fill="hold"/>
                                        <p:tgtEl>
                                          <p:spTgt spid="1946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461"/>
                                        </p:tgtEl>
                                        <p:attrNameLst>
                                          <p:attrName>style.visibility</p:attrName>
                                        </p:attrNameLst>
                                      </p:cBhvr>
                                      <p:to>
                                        <p:strVal val="visible"/>
                                      </p:to>
                                    </p:set>
                                    <p:animEffect transition="in" filter="blinds(horizontal)">
                                      <p:cBhvr>
                                        <p:cTn id="17" dur="500" fill="hold"/>
                                        <p:tgtEl>
                                          <p:spTgt spid="1946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462"/>
                                        </p:tgtEl>
                                        <p:attrNameLst>
                                          <p:attrName>style.visibility</p:attrName>
                                        </p:attrNameLst>
                                      </p:cBhvr>
                                      <p:to>
                                        <p:strVal val="visible"/>
                                      </p:to>
                                    </p:set>
                                    <p:animEffect transition="in" filter="blinds(horizontal)">
                                      <p:cBhvr>
                                        <p:cTn id="22" dur="500" fill="hold"/>
                                        <p:tgtEl>
                                          <p:spTgt spid="1946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463"/>
                                        </p:tgtEl>
                                        <p:attrNameLst>
                                          <p:attrName>style.visibility</p:attrName>
                                        </p:attrNameLst>
                                      </p:cBhvr>
                                      <p:to>
                                        <p:strVal val="visible"/>
                                      </p:to>
                                    </p:set>
                                    <p:animEffect transition="in" filter="fade">
                                      <p:cBhvr>
                                        <p:cTn id="27" dur="1000" fill="hold"/>
                                        <p:tgtEl>
                                          <p:spTgt spid="1946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9464"/>
                                        </p:tgtEl>
                                        <p:attrNameLst>
                                          <p:attrName>style.visibility</p:attrName>
                                        </p:attrNameLst>
                                      </p:cBhvr>
                                      <p:to>
                                        <p:strVal val="visible"/>
                                      </p:to>
                                    </p:set>
                                    <p:animEffect transition="in" filter="fade">
                                      <p:cBhvr>
                                        <p:cTn id="32" dur="1000" fill="hold"/>
                                        <p:tgtEl>
                                          <p:spTgt spid="1946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9465"/>
                                        </p:tgtEl>
                                        <p:attrNameLst>
                                          <p:attrName>style.visibility</p:attrName>
                                        </p:attrNameLst>
                                      </p:cBhvr>
                                      <p:to>
                                        <p:strVal val="visible"/>
                                      </p:to>
                                    </p:set>
                                    <p:animEffect transition="in" filter="fade">
                                      <p:cBhvr>
                                        <p:cTn id="37" dur="1000" fill="hold"/>
                                        <p:tgtEl>
                                          <p:spTgt spid="19465"/>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9466"/>
                                        </p:tgtEl>
                                        <p:attrNameLst>
                                          <p:attrName>style.visibility</p:attrName>
                                        </p:attrNameLst>
                                      </p:cBhvr>
                                      <p:to>
                                        <p:strVal val="visible"/>
                                      </p:to>
                                    </p:set>
                                    <p:animEffect transition="in" filter="fade">
                                      <p:cBhvr>
                                        <p:cTn id="42" dur="1000" fill="hold"/>
                                        <p:tgtEl>
                                          <p:spTgt spid="19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P spid="19461" grpId="0"/>
      <p:bldP spid="19462" grpId="0"/>
      <p:bldP spid="19463" grpId="0"/>
      <p:bldP spid="19464" grpId="0"/>
      <p:bldP spid="19465" grpId="0"/>
      <p:bldP spid="19466" grpId="0"/>
      <p:bldP spid="11277"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7410" name="标题 17409"/>
          <p:cNvSpPr>
            <a:spLocks noGrp="1"/>
          </p:cNvSpPr>
          <p:nvPr>
            <p:custDataLst>
              <p:tags r:id="rId3"/>
            </p:custDataLst>
          </p:nvPr>
        </p:nvSpPr>
        <p:spPr>
          <a:xfrm>
            <a:off x="378460" y="1476375"/>
            <a:ext cx="11076940" cy="2640965"/>
          </a:xfrm>
          <a:prstGeom prst="rect">
            <a:avLst/>
          </a:prstGeom>
          <a:solidFill>
            <a:schemeClr val="accent1"/>
          </a:solid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a:r>
              <a:rPr lang="zh-CN" altLang="en-US" sz="4000" b="1">
                <a:latin typeface="黑体" panose="02010609060101010101" pitchFamily="49" charset="-122"/>
                <a:ea typeface="黑体" panose="02010609060101010101" pitchFamily="49" charset="-122"/>
              </a:rPr>
              <a:t>合作探究：</a:t>
            </a:r>
            <a:endParaRPr lang="zh-CN" altLang="en-US" sz="4000" b="1">
              <a:latin typeface="黑体" panose="02010609060101010101" pitchFamily="49" charset="-122"/>
              <a:ea typeface="黑体" panose="02010609060101010101" pitchFamily="49" charset="-122"/>
            </a:endParaRPr>
          </a:p>
          <a:p>
            <a:pPr algn="l"/>
            <a:r>
              <a:rPr lang="zh-CN" altLang="en-US" sz="4000" b="1">
                <a:latin typeface="黑体" panose="02010609060101010101" pitchFamily="49" charset="-122"/>
                <a:ea typeface="黑体" panose="02010609060101010101" pitchFamily="49" charset="-122"/>
              </a:rPr>
              <a:t>以小组的形式，结合第一条罪状的分析过程，分析第二、三、四、五这几条罪状怎么使用</a:t>
            </a:r>
            <a:r>
              <a:rPr lang="en-US"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破立结合</a:t>
            </a:r>
            <a:r>
              <a:rPr lang="en-US" altLang="zh-CN" sz="4000" b="1">
                <a:latin typeface="黑体" panose="02010609060101010101" pitchFamily="49" charset="-122"/>
                <a:ea typeface="黑体" panose="02010609060101010101" pitchFamily="49" charset="-122"/>
              </a:rPr>
              <a:t>”</a:t>
            </a:r>
            <a:r>
              <a:rPr lang="zh-CN" altLang="en-US" sz="4000" b="1">
                <a:latin typeface="黑体" panose="02010609060101010101" pitchFamily="49" charset="-122"/>
                <a:ea typeface="黑体" panose="02010609060101010101" pitchFamily="49" charset="-122"/>
              </a:rPr>
              <a:t>的论证方式？</a:t>
            </a:r>
            <a:endParaRPr lang="zh-CN" altLang="en-US" sz="4000" b="1">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linds(horizontal)">
                                      <p:cBhvr>
                                        <p:cTn id="7"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idx="4294967295"/>
            <p:custDataLst>
              <p:tags r:id="rId3"/>
            </p:custDataLst>
          </p:nvPr>
        </p:nvSpPr>
        <p:spPr>
          <a:xfrm>
            <a:off x="821690" y="604520"/>
            <a:ext cx="8966200" cy="1143000"/>
          </a:xfrm>
        </p:spPr>
        <p:txBody>
          <a:bodyPr/>
          <a:lstStyle/>
          <a:p>
            <a:pPr algn="l"/>
            <a:r>
              <a:rPr lang="zh-CN" altLang="en-US" b="1">
                <a:effectLst>
                  <a:outerShdw blurRad="38100" dist="38100" dir="2700000" algn="tl">
                    <a:srgbClr val="000000">
                      <a:alpha val="43137"/>
                    </a:srgbClr>
                  </a:outerShdw>
                </a:effectLst>
              </a:rPr>
              <a:t>以第二条罪状为例，探究论证方法</a:t>
            </a:r>
            <a:endParaRPr lang="zh-CN" altLang="en-US" b="1">
              <a:effectLst>
                <a:outerShdw blurRad="38100" dist="38100" dir="2700000" algn="tl">
                  <a:srgbClr val="000000">
                    <a:alpha val="43137"/>
                  </a:srgbClr>
                </a:outerShdw>
              </a:effectLst>
            </a:endParaRPr>
          </a:p>
        </p:txBody>
      </p:sp>
      <p:sp>
        <p:nvSpPr>
          <p:cNvPr id="4" name="文本框 3"/>
          <p:cNvSpPr txBox="1"/>
          <p:nvPr>
            <p:custDataLst>
              <p:tags r:id="rId4"/>
            </p:custDataLst>
          </p:nvPr>
        </p:nvSpPr>
        <p:spPr>
          <a:xfrm>
            <a:off x="483235" y="1747520"/>
            <a:ext cx="11226165" cy="4523105"/>
          </a:xfrm>
          <a:prstGeom prst="rect">
            <a:avLst/>
          </a:prstGeom>
          <a:noFill/>
        </p:spPr>
        <p:txBody>
          <a:bodyPr wrap="square" rtlCol="0" anchor="t">
            <a:spAutoFit/>
          </a:bodyPr>
          <a:lstStyle/>
          <a:p>
            <a:r>
              <a:rPr lang="en-US" altLang="zh-CN" sz="3600" b="1">
                <a:effectLst>
                  <a:outerShdw blurRad="38100" dist="38100" dir="2700000" algn="tl">
                    <a:srgbClr val="000000">
                      <a:alpha val="43137"/>
                    </a:srgbClr>
                  </a:outerShdw>
                </a:effectLst>
                <a:sym typeface="+mn-ea"/>
              </a:rPr>
              <a:t>1</a:t>
            </a:r>
            <a:r>
              <a:rPr lang="zh-CN" altLang="en-US" sz="3600" b="1">
                <a:effectLst>
                  <a:outerShdw blurRad="38100" dist="38100" dir="2700000" algn="tl">
                    <a:srgbClr val="000000">
                      <a:alpha val="43137"/>
                    </a:srgbClr>
                  </a:outerShdw>
                </a:effectLst>
                <a:sym typeface="+mn-ea"/>
              </a:rPr>
              <a:t>、（提出问题）第二条罪状：</a:t>
            </a:r>
            <a:r>
              <a:rPr lang="zh-CN" altLang="en-US" sz="3600" b="1">
                <a:latin typeface="黑体" panose="02010609060101010101" pitchFamily="49" charset="-122"/>
                <a:ea typeface="黑体" panose="02010609060101010101" pitchFamily="49" charset="-122"/>
                <a:sym typeface="+mn-ea"/>
              </a:rPr>
              <a:t>装腔作势，借以吓人。</a:t>
            </a:r>
            <a:r>
              <a:rPr lang="en-US" altLang="zh-CN" sz="3600" b="1">
                <a:latin typeface="黑体" panose="02010609060101010101" pitchFamily="49" charset="-122"/>
                <a:ea typeface="黑体" panose="02010609060101010101" pitchFamily="49" charset="-122"/>
                <a:sym typeface="+mn-ea"/>
              </a:rPr>
              <a:t>2</a:t>
            </a:r>
            <a:r>
              <a:rPr lang="zh-CN" altLang="en-US" sz="3600" b="1">
                <a:latin typeface="黑体" panose="02010609060101010101" pitchFamily="49" charset="-122"/>
                <a:ea typeface="黑体" panose="02010609060101010101" pitchFamily="49" charset="-122"/>
                <a:sym typeface="+mn-ea"/>
              </a:rPr>
              <a:t>、（分析问题）</a:t>
            </a:r>
            <a:r>
              <a:rPr lang="zh-CN" altLang="en-US" sz="3600" b="1">
                <a:solidFill>
                  <a:srgbClr val="FF0000"/>
                </a:solidFill>
                <a:latin typeface="黑体" panose="02010609060101010101" pitchFamily="49" charset="-122"/>
                <a:ea typeface="黑体" panose="02010609060101010101" pitchFamily="49" charset="-122"/>
                <a:sym typeface="+mn-ea"/>
              </a:rPr>
              <a:t>首先</a:t>
            </a:r>
            <a:r>
              <a:rPr lang="zh-CN" altLang="en-US" sz="3600" b="1">
                <a:latin typeface="黑体" panose="02010609060101010101" pitchFamily="49" charset="-122"/>
                <a:ea typeface="黑体" panose="02010609060101010101" pitchFamily="49" charset="-122"/>
                <a:sym typeface="+mn-ea"/>
              </a:rPr>
              <a:t>，</a:t>
            </a:r>
            <a:r>
              <a:rPr lang="zh-CN" altLang="en-US" sz="3600" b="1">
                <a:effectLst>
                  <a:outerShdw blurRad="38100" dist="38100" dir="2700000" algn="tl">
                    <a:srgbClr val="000000">
                      <a:alpha val="43137"/>
                    </a:srgbClr>
                  </a:outerShdw>
                </a:effectLst>
                <a:sym typeface="+mn-ea"/>
              </a:rPr>
              <a:t>引用鲁迅所说的: “辱骂和恐吓决不是战斗</a:t>
            </a:r>
            <a:r>
              <a:rPr lang="en-US" altLang="zh-CN" sz="3600" b="1">
                <a:effectLst>
                  <a:outerShdw blurRad="38100" dist="38100" dir="2700000" algn="tl">
                    <a:srgbClr val="000000">
                      <a:alpha val="43137"/>
                    </a:srgbClr>
                  </a:outerShdw>
                </a:effectLst>
                <a:sym typeface="+mn-ea"/>
              </a:rPr>
              <a:t>”</a:t>
            </a:r>
            <a:r>
              <a:rPr lang="zh-CN" altLang="en-US" sz="3600" b="1">
                <a:effectLst>
                  <a:outerShdw blurRad="38100" dist="38100" dir="2700000" algn="tl">
                    <a:srgbClr val="000000">
                      <a:alpha val="43137"/>
                    </a:srgbClr>
                  </a:outerShdw>
                </a:effectLst>
                <a:sym typeface="+mn-ea"/>
              </a:rPr>
              <a:t>来否定</a:t>
            </a:r>
            <a:r>
              <a:rPr lang="en-US" altLang="zh-CN" sz="3600" b="1">
                <a:effectLst>
                  <a:outerShdw blurRad="38100" dist="38100" dir="2700000" algn="tl">
                    <a:srgbClr val="000000">
                      <a:alpha val="43137"/>
                    </a:srgbClr>
                  </a:outerShdw>
                </a:effectLst>
                <a:sym typeface="+mn-ea"/>
              </a:rPr>
              <a:t>“</a:t>
            </a:r>
            <a:r>
              <a:rPr lang="zh-CN" altLang="en-US" sz="3600" b="1">
                <a:latin typeface="黑体" panose="02010609060101010101" pitchFamily="49" charset="-122"/>
                <a:ea typeface="黑体" panose="02010609060101010101" pitchFamily="49" charset="-122"/>
                <a:sym typeface="+mn-ea"/>
              </a:rPr>
              <a:t>装腔作势，借以吓人</a:t>
            </a:r>
            <a:r>
              <a:rPr lang="en-US" altLang="zh-CN" sz="3600" b="1">
                <a:latin typeface="黑体" panose="02010609060101010101" pitchFamily="49" charset="-122"/>
                <a:ea typeface="黑体" panose="02010609060101010101" pitchFamily="49" charset="-122"/>
                <a:sym typeface="+mn-ea"/>
              </a:rPr>
              <a:t>”</a:t>
            </a:r>
            <a:r>
              <a:rPr lang="zh-CN" altLang="en-US" sz="3600" b="1">
                <a:latin typeface="黑体" panose="02010609060101010101" pitchFamily="49" charset="-122"/>
                <a:ea typeface="黑体" panose="02010609060101010101" pitchFamily="49" charset="-122"/>
                <a:sym typeface="+mn-ea"/>
              </a:rPr>
              <a:t>。</a:t>
            </a:r>
            <a:r>
              <a:rPr lang="zh-CN" altLang="en-US" sz="3600" b="1">
                <a:solidFill>
                  <a:srgbClr val="FF0000"/>
                </a:solidFill>
                <a:effectLst>
                  <a:outerShdw blurRad="38100" dist="38100" dir="2700000" algn="tl">
                    <a:srgbClr val="000000">
                      <a:alpha val="43137"/>
                    </a:srgbClr>
                  </a:outerShdw>
                </a:effectLst>
                <a:sym typeface="+mn-ea"/>
              </a:rPr>
              <a:t>接着</a:t>
            </a:r>
            <a:r>
              <a:rPr lang="zh-CN" altLang="en-US" sz="3600" b="1">
                <a:effectLst>
                  <a:outerShdw blurRad="38100" dist="38100" dir="2700000" algn="tl">
                    <a:srgbClr val="000000">
                      <a:alpha val="43137"/>
                    </a:srgbClr>
                  </a:outerShdw>
                </a:effectLst>
                <a:sym typeface="+mn-ea"/>
              </a:rPr>
              <a:t>，探讨了</a:t>
            </a:r>
            <a:r>
              <a:rPr lang="en-US" altLang="zh-CN" sz="3600" b="1">
                <a:effectLst>
                  <a:outerShdw blurRad="38100" dist="38100" dir="2700000" algn="tl">
                    <a:srgbClr val="000000">
                      <a:alpha val="43137"/>
                    </a:srgbClr>
                  </a:outerShdw>
                </a:effectLst>
                <a:sym typeface="+mn-ea"/>
              </a:rPr>
              <a:t>“</a:t>
            </a:r>
            <a:r>
              <a:rPr lang="zh-CN" altLang="en-US" sz="3600" b="1">
                <a:latin typeface="黑体" panose="02010609060101010101" pitchFamily="49" charset="-122"/>
                <a:ea typeface="黑体" panose="02010609060101010101" pitchFamily="49" charset="-122"/>
                <a:sym typeface="+mn-ea"/>
              </a:rPr>
              <a:t>装腔作势，借以吓人</a:t>
            </a:r>
            <a:r>
              <a:rPr lang="en-US" altLang="zh-CN" sz="3600" b="1">
                <a:latin typeface="黑体" panose="02010609060101010101" pitchFamily="49" charset="-122"/>
                <a:ea typeface="黑体" panose="02010609060101010101" pitchFamily="49" charset="-122"/>
                <a:sym typeface="+mn-ea"/>
              </a:rPr>
              <a:t>”</a:t>
            </a:r>
            <a:r>
              <a:rPr lang="zh-CN" altLang="en-US" sz="3600" b="1">
                <a:latin typeface="黑体" panose="02010609060101010101" pitchFamily="49" charset="-122"/>
                <a:ea typeface="黑体" panose="02010609060101010101" pitchFamily="49" charset="-122"/>
                <a:sym typeface="+mn-ea"/>
              </a:rPr>
              <a:t>的原因。</a:t>
            </a:r>
            <a:r>
              <a:rPr lang="zh-CN" altLang="en-US" sz="3600" b="1">
                <a:solidFill>
                  <a:srgbClr val="FF0000"/>
                </a:solidFill>
                <a:latin typeface="黑体" panose="02010609060101010101" pitchFamily="49" charset="-122"/>
                <a:ea typeface="黑体" panose="02010609060101010101" pitchFamily="49" charset="-122"/>
                <a:sym typeface="+mn-ea"/>
              </a:rPr>
              <a:t>最后</a:t>
            </a:r>
            <a:r>
              <a:rPr lang="zh-CN" altLang="en-US" sz="3600" b="1">
                <a:latin typeface="黑体" panose="02010609060101010101" pitchFamily="49" charset="-122"/>
                <a:ea typeface="黑体" panose="02010609060101010101" pitchFamily="49" charset="-122"/>
                <a:sym typeface="+mn-ea"/>
              </a:rPr>
              <a:t>，</a:t>
            </a:r>
            <a:r>
              <a:rPr lang="zh-CN" altLang="en-US" sz="3600" b="1">
                <a:effectLst>
                  <a:outerShdw blurRad="38100" dist="38100" dir="2700000" algn="tl">
                    <a:srgbClr val="000000">
                      <a:alpha val="43137"/>
                    </a:srgbClr>
                  </a:outerShdw>
                </a:effectLst>
                <a:sym typeface="+mn-ea"/>
              </a:rPr>
              <a:t>引用苏联共产党(布)历史简明教程的有关论述对待同志不能</a:t>
            </a:r>
            <a:r>
              <a:rPr lang="en-US" altLang="zh-CN" sz="3600" b="1">
                <a:effectLst>
                  <a:outerShdw blurRad="38100" dist="38100" dir="2700000" algn="tl">
                    <a:srgbClr val="000000">
                      <a:alpha val="43137"/>
                    </a:srgbClr>
                  </a:outerShdw>
                </a:effectLst>
                <a:sym typeface="+mn-ea"/>
              </a:rPr>
              <a:t>“</a:t>
            </a:r>
            <a:r>
              <a:rPr lang="zh-CN" altLang="en-US" sz="3600" b="1">
                <a:effectLst>
                  <a:outerShdw blurRad="38100" dist="38100" dir="2700000" algn="tl">
                    <a:srgbClr val="000000">
                      <a:alpha val="43137"/>
                    </a:srgbClr>
                  </a:outerShdw>
                </a:effectLst>
                <a:sym typeface="+mn-ea"/>
              </a:rPr>
              <a:t>残酷斗争和无情打击</a:t>
            </a:r>
            <a:r>
              <a:rPr lang="en-US" altLang="zh-CN" sz="3600" b="1">
                <a:effectLst>
                  <a:outerShdw blurRad="38100" dist="38100" dir="2700000" algn="tl">
                    <a:srgbClr val="000000">
                      <a:alpha val="43137"/>
                    </a:srgbClr>
                  </a:outerShdw>
                </a:effectLst>
                <a:sym typeface="+mn-ea"/>
              </a:rPr>
              <a:t>”</a:t>
            </a:r>
            <a:r>
              <a:rPr lang="zh-CN" altLang="en-US" sz="3600" b="1">
                <a:effectLst>
                  <a:outerShdw blurRad="38100" dist="38100" dir="2700000" algn="tl">
                    <a:srgbClr val="000000">
                      <a:alpha val="43137"/>
                    </a:srgbClr>
                  </a:outerShdw>
                </a:effectLst>
                <a:sym typeface="+mn-ea"/>
              </a:rPr>
              <a:t>。</a:t>
            </a:r>
            <a:endParaRPr lang="zh-CN" altLang="en-US" sz="3600" b="1">
              <a:effectLst>
                <a:outerShdw blurRad="38100" dist="38100" dir="2700000" algn="tl">
                  <a:srgbClr val="000000">
                    <a:alpha val="43137"/>
                  </a:srgbClr>
                </a:outerShdw>
              </a:effectLst>
            </a:endParaRPr>
          </a:p>
          <a:p>
            <a:pPr marL="0" indent="0">
              <a:buNone/>
            </a:pPr>
            <a:r>
              <a:rPr lang="en-US" altLang="zh-CN" sz="3600" b="1">
                <a:effectLst>
                  <a:outerShdw blurRad="38100" dist="38100" dir="2700000" algn="tl">
                    <a:srgbClr val="000000">
                      <a:alpha val="43137"/>
                    </a:srgbClr>
                  </a:outerShdw>
                </a:effectLst>
                <a:sym typeface="+mn-ea"/>
              </a:rPr>
              <a:t>3</a:t>
            </a:r>
            <a:r>
              <a:rPr lang="zh-CN" altLang="en-US" sz="3600" b="1">
                <a:effectLst>
                  <a:outerShdw blurRad="38100" dist="38100" dir="2700000" algn="tl">
                    <a:srgbClr val="000000">
                      <a:alpha val="43137"/>
                    </a:srgbClr>
                  </a:outerShdw>
                </a:effectLst>
                <a:sym typeface="+mn-ea"/>
              </a:rPr>
              <a:t>、（解决问题）正确的做法是：严肃的战斗的科学态度：</a:t>
            </a:r>
            <a:r>
              <a:rPr lang="zh-CN" altLang="en-US" sz="3600" b="1">
                <a:ln w="22225">
                  <a:solidFill>
                    <a:schemeClr val="accent2"/>
                  </a:solidFill>
                  <a:prstDash val="solid"/>
                </a:ln>
                <a:solidFill>
                  <a:schemeClr val="accent2">
                    <a:lumMod val="40000"/>
                    <a:lumOff val="60000"/>
                  </a:schemeClr>
                </a:solidFill>
                <a:effectLst/>
                <a:latin typeface="Arial" panose="020b0604020202020204" pitchFamily="34" charset="0"/>
                <a:sym typeface="+mn-ea"/>
              </a:rPr>
              <a:t>实事求是，宣传真理</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idx="4294967295"/>
            <p:custDataLst>
              <p:tags r:id="rId3"/>
            </p:custDataLst>
          </p:nvPr>
        </p:nvSpPr>
        <p:spPr>
          <a:xfrm>
            <a:off x="965835" y="763905"/>
            <a:ext cx="9571355" cy="1143000"/>
          </a:xfrm>
        </p:spPr>
        <p:txBody>
          <a:bodyPr/>
          <a:lstStyle/>
          <a:p>
            <a:pPr algn="l"/>
            <a:r>
              <a:rPr lang="zh-CN" altLang="en-US" sz="4800" b="1">
                <a:effectLst>
                  <a:outerShdw blurRad="38100" dist="38100" dir="2700000" algn="tl">
                    <a:srgbClr val="000000">
                      <a:alpha val="43137"/>
                    </a:srgbClr>
                  </a:outerShdw>
                </a:effectLst>
              </a:rPr>
              <a:t>以第三条罪状为例，探究论证方法</a:t>
            </a:r>
            <a:endParaRPr lang="zh-CN" altLang="en-US" sz="4800" b="1">
              <a:effectLst>
                <a:outerShdw blurRad="38100" dist="38100" dir="2700000" algn="tl">
                  <a:srgbClr val="000000">
                    <a:alpha val="43137"/>
                  </a:srgbClr>
                </a:outerShdw>
              </a:effectLst>
            </a:endParaRPr>
          </a:p>
        </p:txBody>
      </p:sp>
      <p:sp>
        <p:nvSpPr>
          <p:cNvPr id="4" name="文本框 3"/>
          <p:cNvSpPr txBox="1"/>
          <p:nvPr>
            <p:custDataLst>
              <p:tags r:id="rId4"/>
            </p:custDataLst>
          </p:nvPr>
        </p:nvSpPr>
        <p:spPr>
          <a:xfrm>
            <a:off x="965835" y="2305685"/>
            <a:ext cx="10476230" cy="3415030"/>
          </a:xfrm>
          <a:prstGeom prst="rect">
            <a:avLst/>
          </a:prstGeom>
          <a:noFill/>
        </p:spPr>
        <p:txBody>
          <a:bodyPr wrap="square" rtlCol="0" anchor="t">
            <a:spAutoFit/>
          </a:bodyPr>
          <a:lstStyle/>
          <a:p>
            <a:r>
              <a:rPr lang="en-US" altLang="zh-CN" sz="3600" b="1">
                <a:effectLst>
                  <a:outerShdw blurRad="38100" dist="38100" dir="2700000" algn="tl">
                    <a:srgbClr val="000000">
                      <a:alpha val="43137"/>
                    </a:srgbClr>
                  </a:outerShdw>
                </a:effectLst>
                <a:sym typeface="+mn-ea"/>
              </a:rPr>
              <a:t>1</a:t>
            </a:r>
            <a:r>
              <a:rPr lang="zh-CN" altLang="en-US" sz="3600" b="1">
                <a:effectLst>
                  <a:outerShdw blurRad="38100" dist="38100" dir="2700000" algn="tl">
                    <a:srgbClr val="000000">
                      <a:alpha val="43137"/>
                    </a:srgbClr>
                  </a:outerShdw>
                </a:effectLst>
                <a:sym typeface="+mn-ea"/>
              </a:rPr>
              <a:t>、（提出问题）</a:t>
            </a:r>
            <a:r>
              <a:rPr lang="zh-CN" altLang="en-US" sz="3600" b="1">
                <a:latin typeface="黑体" panose="02010609060101010101" pitchFamily="49" charset="-122"/>
                <a:ea typeface="黑体" panose="02010609060101010101" pitchFamily="49" charset="-122"/>
                <a:sym typeface="+mn-ea"/>
              </a:rPr>
              <a:t>无的放矢，不看对象。</a:t>
            </a:r>
            <a:endParaRPr lang="zh-CN" altLang="en-US" sz="3600" b="1">
              <a:latin typeface="黑体" panose="02010609060101010101" pitchFamily="49" charset="-122"/>
              <a:ea typeface="黑体" panose="02010609060101010101" pitchFamily="49" charset="-122"/>
              <a:sym typeface="+mn-ea"/>
            </a:endParaRPr>
          </a:p>
          <a:p>
            <a:r>
              <a:rPr lang="en-US" altLang="zh-CN" sz="3600" b="1">
                <a:latin typeface="黑体" panose="02010609060101010101" pitchFamily="49" charset="-122"/>
                <a:ea typeface="黑体" panose="02010609060101010101" pitchFamily="49" charset="-122"/>
                <a:sym typeface="+mn-ea"/>
              </a:rPr>
              <a:t>2</a:t>
            </a:r>
            <a:r>
              <a:rPr lang="zh-CN" altLang="en-US" sz="3600" b="1">
                <a:latin typeface="黑体" panose="02010609060101010101" pitchFamily="49" charset="-122"/>
                <a:ea typeface="黑体" panose="02010609060101010101" pitchFamily="49" charset="-122"/>
                <a:sym typeface="+mn-ea"/>
              </a:rPr>
              <a:t>、（分析问题）首先，用延安城墙标语的事件否定</a:t>
            </a:r>
            <a:r>
              <a:rPr lang="en-US" altLang="zh-CN" sz="3600" b="1">
                <a:latin typeface="黑体" panose="02010609060101010101" pitchFamily="49" charset="-122"/>
                <a:ea typeface="黑体" panose="02010609060101010101" pitchFamily="49" charset="-122"/>
                <a:sym typeface="+mn-ea"/>
              </a:rPr>
              <a:t>“</a:t>
            </a:r>
            <a:r>
              <a:rPr lang="zh-CN" altLang="en-US" sz="3600" b="1">
                <a:latin typeface="黑体" panose="02010609060101010101" pitchFamily="49" charset="-122"/>
                <a:ea typeface="黑体" panose="02010609060101010101" pitchFamily="49" charset="-122"/>
                <a:sym typeface="+mn-ea"/>
              </a:rPr>
              <a:t>无的放矢，不看对象</a:t>
            </a:r>
            <a:r>
              <a:rPr lang="en-US" altLang="zh-CN" sz="3600" b="1">
                <a:latin typeface="黑体" panose="02010609060101010101" pitchFamily="49" charset="-122"/>
                <a:ea typeface="黑体" panose="02010609060101010101" pitchFamily="49" charset="-122"/>
                <a:sym typeface="+mn-ea"/>
              </a:rPr>
              <a:t>”</a:t>
            </a:r>
            <a:r>
              <a:rPr lang="zh-CN" altLang="en-US" sz="3600" b="1">
                <a:latin typeface="黑体" panose="02010609060101010101" pitchFamily="49" charset="-122"/>
                <a:ea typeface="黑体" panose="02010609060101010101" pitchFamily="49" charset="-122"/>
                <a:sym typeface="+mn-ea"/>
              </a:rPr>
              <a:t>的行为。接着，</a:t>
            </a:r>
            <a:r>
              <a:rPr lang="zh-CN" altLang="en-US" sz="3600" b="1">
                <a:effectLst>
                  <a:outerShdw blurRad="38100" dist="38100" dir="2700000" algn="tl">
                    <a:srgbClr val="000000">
                      <a:alpha val="43137"/>
                    </a:srgbClr>
                  </a:outerShdw>
                </a:effectLst>
                <a:sym typeface="+mn-ea"/>
              </a:rPr>
              <a:t>借助了“对牛弹琴”“有的放矢”等成语。</a:t>
            </a:r>
            <a:endParaRPr lang="zh-CN" altLang="en-US" sz="3600" b="1">
              <a:effectLst>
                <a:outerShdw blurRad="38100" dist="38100" dir="2700000" algn="tl">
                  <a:srgbClr val="000000">
                    <a:alpha val="43137"/>
                  </a:srgbClr>
                </a:outerShdw>
              </a:effectLst>
            </a:endParaRPr>
          </a:p>
          <a:p>
            <a:r>
              <a:rPr lang="en-US" altLang="zh-CN" sz="3600" b="1">
                <a:effectLst>
                  <a:outerShdw blurRad="38100" dist="38100" dir="2700000" algn="tl">
                    <a:srgbClr val="000000">
                      <a:alpha val="43137"/>
                    </a:srgbClr>
                  </a:outerShdw>
                </a:effectLst>
                <a:sym typeface="+mn-ea"/>
              </a:rPr>
              <a:t>3</a:t>
            </a:r>
            <a:r>
              <a:rPr lang="zh-CN" altLang="en-US" sz="3600" b="1">
                <a:effectLst>
                  <a:outerShdw blurRad="38100" dist="38100" dir="2700000" algn="tl">
                    <a:srgbClr val="000000">
                      <a:alpha val="43137"/>
                    </a:srgbClr>
                  </a:outerShdw>
                </a:effectLst>
                <a:sym typeface="+mn-ea"/>
              </a:rPr>
              <a:t>、（解决问题）正确的态度应该是：</a:t>
            </a:r>
            <a:r>
              <a:rPr lang="zh-CN" altLang="en-US" sz="3600" b="1">
                <a:ln w="22225">
                  <a:solidFill>
                    <a:schemeClr val="accent2"/>
                  </a:solidFill>
                  <a:prstDash val="solid"/>
                </a:ln>
                <a:solidFill>
                  <a:schemeClr val="accent2">
                    <a:lumMod val="40000"/>
                    <a:lumOff val="60000"/>
                  </a:schemeClr>
                </a:solidFill>
                <a:effectLst/>
                <a:latin typeface="Arial" panose="020b0604020202020204" pitchFamily="34" charset="0"/>
                <a:sym typeface="+mn-ea"/>
              </a:rPr>
              <a:t>有的放矢，尊重对象</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542290" y="1118870"/>
            <a:ext cx="11275695" cy="5631180"/>
          </a:xfrm>
          <a:prstGeom prst="rect">
            <a:avLst/>
          </a:prstGeom>
          <a:noFill/>
        </p:spPr>
        <p:txBody>
          <a:bodyPr wrap="square" rtlCol="0" anchor="t">
            <a:spAutoFit/>
          </a:bodyPr>
          <a:lstStyle/>
          <a:p>
            <a:r>
              <a:rPr lang="zh-CN" altLang="en-US" sz="3600" b="1">
                <a:solidFill>
                  <a:srgbClr val="FF0000"/>
                </a:solidFill>
                <a:latin typeface="楷体" panose="02010609060101010101" charset="-122"/>
                <a:ea typeface="楷体" panose="02010609060101010101" charset="-122"/>
                <a:cs typeface="楷体" panose="02010609060101010101" charset="-122"/>
              </a:rPr>
              <a:t>破中有立</a:t>
            </a:r>
            <a:r>
              <a:rPr lang="zh-CN" altLang="en-US" sz="3600" b="1">
                <a:latin typeface="楷体" panose="02010609060101010101" charset="-122"/>
                <a:ea typeface="楷体" panose="02010609060101010101" charset="-122"/>
                <a:cs typeface="楷体" panose="02010609060101010101" charset="-122"/>
              </a:rPr>
              <a:t>------本文说理的最大特点。</a:t>
            </a:r>
            <a:endParaRPr lang="zh-CN" altLang="en-US" sz="3600" b="1">
              <a:latin typeface="楷体" panose="02010609060101010101" charset="-122"/>
              <a:ea typeface="楷体" panose="02010609060101010101" charset="-122"/>
              <a:cs typeface="楷体" panose="02010609060101010101" charset="-122"/>
            </a:endParaRPr>
          </a:p>
          <a:p>
            <a:r>
              <a:rPr lang="zh-CN" altLang="en-US" sz="3600" b="1">
                <a:latin typeface="楷体" panose="02010609060101010101" charset="-122"/>
                <a:ea typeface="楷体" panose="02010609060101010101" charset="-122"/>
                <a:cs typeface="楷体" panose="02010609060101010101" charset="-122"/>
              </a:rPr>
              <a:t>古人云: “不破不立，不塞不流，不止不行。”辩证关系，</a:t>
            </a:r>
            <a:r>
              <a:rPr lang="zh-CN" altLang="en-US" sz="3600" b="1">
                <a:solidFill>
                  <a:srgbClr val="FF0000"/>
                </a:solidFill>
                <a:latin typeface="楷体" panose="02010609060101010101" charset="-122"/>
                <a:ea typeface="楷体" panose="02010609060101010101" charset="-122"/>
                <a:cs typeface="楷体" panose="02010609060101010101" charset="-122"/>
              </a:rPr>
              <a:t>破除谬误</a:t>
            </a:r>
            <a:r>
              <a:rPr lang="zh-CN" altLang="en-US" sz="3600" b="1">
                <a:latin typeface="楷体" panose="02010609060101010101" charset="-122"/>
                <a:ea typeface="楷体" panose="02010609060101010101" charset="-122"/>
                <a:cs typeface="楷体" panose="02010609060101010101" charset="-122"/>
              </a:rPr>
              <a:t>与</a:t>
            </a:r>
            <a:r>
              <a:rPr lang="zh-CN" altLang="en-US" sz="3600" b="1">
                <a:solidFill>
                  <a:srgbClr val="FF0000"/>
                </a:solidFill>
                <a:latin typeface="楷体" panose="02010609060101010101" charset="-122"/>
                <a:ea typeface="楷体" panose="02010609060101010101" charset="-122"/>
                <a:cs typeface="楷体" panose="02010609060101010101" charset="-122"/>
              </a:rPr>
              <a:t>阐述真理</a:t>
            </a:r>
            <a:r>
              <a:rPr lang="zh-CN" altLang="en-US" sz="3600" b="1">
                <a:latin typeface="楷体" panose="02010609060101010101" charset="-122"/>
                <a:ea typeface="楷体" panose="02010609060101010101" charset="-122"/>
                <a:cs typeface="楷体" panose="02010609060101010101" charset="-122"/>
              </a:rPr>
              <a:t>的两个方面。破立结合的论证方式，使文章具有更大的</a:t>
            </a:r>
            <a:r>
              <a:rPr lang="zh-CN" altLang="en-US" sz="3600" b="1">
                <a:solidFill>
                  <a:srgbClr val="FF0000"/>
                </a:solidFill>
                <a:latin typeface="楷体" panose="02010609060101010101" charset="-122"/>
                <a:ea typeface="楷体" panose="02010609060101010101" charset="-122"/>
                <a:cs typeface="楷体" panose="02010609060101010101" charset="-122"/>
              </a:rPr>
              <a:t>鲜明性</a:t>
            </a:r>
            <a:r>
              <a:rPr lang="zh-CN" altLang="en-US" sz="3600" b="1">
                <a:latin typeface="楷体" panose="02010609060101010101" charset="-122"/>
                <a:ea typeface="楷体" panose="02010609060101010101" charset="-122"/>
                <a:cs typeface="楷体" panose="02010609060101010101" charset="-122"/>
              </a:rPr>
              <a:t>。毛泽东同志善于将破除谬误与论述真理，极为灵活地错综地交织在要的和首要的任务”是反掉那些为害最烈的长而空的文章，把“那些又长又臭的懒婆娘的裹脚”扔掉，最后明确指出“我们反对的是空话连篇言之无物的八股调”来同前面所指的罪状相呼应。这种过渡和照应，使文章具有结构严密，环环相扣的特点，在其它许多段落里也很明显。</a:t>
            </a:r>
            <a:endParaRPr lang="zh-CN" altLang="en-US" sz="3600" b="1">
              <a:latin typeface="楷体" panose="02010609060101010101" charset="-122"/>
              <a:ea typeface="楷体" panose="02010609060101010101" charset="-122"/>
              <a:cs typeface="楷体" panose="02010609060101010101" charset="-122"/>
            </a:endParaRPr>
          </a:p>
        </p:txBody>
      </p:sp>
      <p:sp>
        <p:nvSpPr>
          <p:cNvPr id="19457" name="标题 13313"/>
          <p:cNvSpPr>
            <a:spLocks noGrp="1"/>
          </p:cNvSpPr>
          <p:nvPr>
            <p:ph type="title" idx="4294967295"/>
            <p:custDataLst>
              <p:tags r:id="rId4"/>
            </p:custDataLst>
          </p:nvPr>
        </p:nvSpPr>
        <p:spPr>
          <a:xfrm>
            <a:off x="2367280" y="74295"/>
            <a:ext cx="7458075" cy="1143000"/>
          </a:xfrm>
        </p:spPr>
        <p:txBody>
          <a:bodyPr anchor="ctr"/>
          <a:lstStyle/>
          <a:p>
            <a:r>
              <a:rPr lang="zh-CN" altLang="en-US">
                <a:ea typeface="华文新魏" pitchFamily="2" charset="-122"/>
              </a:rPr>
              <a:t>议论文</a:t>
            </a:r>
            <a:r>
              <a:rPr lang="zh-CN" altLang="en-US">
                <a:solidFill>
                  <a:srgbClr val="FF0000"/>
                </a:solidFill>
                <a:ea typeface="华文新魏" pitchFamily="2" charset="-122"/>
              </a:rPr>
              <a:t>破立结合</a:t>
            </a:r>
            <a:r>
              <a:rPr lang="zh-CN" altLang="en-US">
                <a:ea typeface="华文新魏" pitchFamily="2" charset="-122"/>
              </a:rPr>
              <a:t>的论证方式</a:t>
            </a:r>
            <a:endParaRPr lang="zh-CN" altLang="en-US">
              <a:ea typeface="华文新魏" pitchFamily="2"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idx="4294967295"/>
            <p:custDataLst>
              <p:tags r:id="rId3"/>
            </p:custDataLst>
          </p:nvPr>
        </p:nvSpPr>
        <p:spPr>
          <a:xfrm>
            <a:off x="609600" y="723900"/>
            <a:ext cx="10972800" cy="1143000"/>
          </a:xfrm>
        </p:spPr>
        <p:txBody>
          <a:bodyPr/>
          <a:lstStyle/>
          <a:p>
            <a:pPr algn="l"/>
            <a:r>
              <a:rPr lang="zh-CN" altLang="en-US" sz="4000" b="1">
                <a:ln w="22225">
                  <a:solidFill>
                    <a:schemeClr val="accent2"/>
                  </a:solidFill>
                  <a:prstDash val="solid"/>
                </a:ln>
                <a:solidFill>
                  <a:schemeClr val="accent2">
                    <a:lumMod val="40000"/>
                    <a:lumOff val="60000"/>
                  </a:schemeClr>
                </a:solidFill>
                <a:effectLst/>
              </a:rPr>
              <a:t>问题：总结一下，本文都采用了哪些论证方法？</a:t>
            </a:r>
            <a:endParaRPr lang="zh-CN" altLang="en-US" sz="4000" b="1">
              <a:ln w="22225">
                <a:solidFill>
                  <a:schemeClr val="accent2"/>
                </a:solidFill>
                <a:prstDash val="solid"/>
              </a:ln>
              <a:solidFill>
                <a:schemeClr val="accent2">
                  <a:lumMod val="40000"/>
                  <a:lumOff val="60000"/>
                </a:schemeClr>
              </a:solidFill>
              <a:effectLst/>
            </a:endParaRPr>
          </a:p>
        </p:txBody>
      </p:sp>
      <p:sp>
        <p:nvSpPr>
          <p:cNvPr id="5" name="文本框 4"/>
          <p:cNvSpPr txBox="1"/>
          <p:nvPr>
            <p:custDataLst>
              <p:tags r:id="rId4"/>
            </p:custDataLst>
          </p:nvPr>
        </p:nvSpPr>
        <p:spPr>
          <a:xfrm>
            <a:off x="670560" y="1986280"/>
            <a:ext cx="10850245" cy="3415030"/>
          </a:xfrm>
          <a:prstGeom prst="rect">
            <a:avLst/>
          </a:prstGeom>
          <a:noFill/>
        </p:spPr>
        <p:txBody>
          <a:bodyPr wrap="square" rtlCol="0" anchor="t">
            <a:spAutoFit/>
          </a:bodyPr>
          <a:lstStyle/>
          <a:p>
            <a:pPr>
              <a:lnSpc>
                <a:spcPct val="90000"/>
              </a:lnSpc>
            </a:pPr>
            <a:r>
              <a:rPr lang="en-US" altLang="zh-CN" sz="4000" b="1">
                <a:sym typeface="+mn-ea"/>
              </a:rPr>
              <a:t>1</a:t>
            </a:r>
            <a:r>
              <a:rPr lang="zh-CN" altLang="en-US" sz="4000" b="1">
                <a:sym typeface="+mn-ea"/>
              </a:rPr>
              <a:t>、例证：斯大林的演说和</a:t>
            </a:r>
            <a:r>
              <a:rPr lang="en-US" altLang="zh-CN" sz="4000" b="1">
                <a:sym typeface="+mn-ea"/>
              </a:rPr>
              <a:t>《</a:t>
            </a:r>
            <a:r>
              <a:rPr lang="zh-CN" altLang="en-US" sz="4000" b="1">
                <a:sym typeface="+mn-ea"/>
              </a:rPr>
              <a:t>资本论</a:t>
            </a:r>
            <a:r>
              <a:rPr lang="en-US" altLang="zh-CN" sz="4000" b="1">
                <a:sym typeface="+mn-ea"/>
              </a:rPr>
              <a:t>》</a:t>
            </a:r>
            <a:r>
              <a:rPr lang="zh-CN" altLang="en-US" sz="4000" b="1">
                <a:sym typeface="+mn-ea"/>
              </a:rPr>
              <a:t>。</a:t>
            </a:r>
            <a:endParaRPr lang="zh-CN" altLang="en-US" sz="4000" b="1"/>
          </a:p>
          <a:p>
            <a:pPr>
              <a:lnSpc>
                <a:spcPct val="90000"/>
              </a:lnSpc>
            </a:pPr>
            <a:r>
              <a:rPr lang="en-US" altLang="zh-CN" sz="4000" b="1">
                <a:sym typeface="+mn-ea"/>
              </a:rPr>
              <a:t>2</a:t>
            </a:r>
            <a:r>
              <a:rPr lang="zh-CN" altLang="en-US" sz="4000" b="1">
                <a:sym typeface="+mn-ea"/>
              </a:rPr>
              <a:t>、引证：俗语“到什么山上唱什么歌”“看菜吃饭，量体裁衣”。</a:t>
            </a:r>
            <a:endParaRPr lang="zh-CN" altLang="en-US" sz="4000" b="1"/>
          </a:p>
          <a:p>
            <a:pPr>
              <a:lnSpc>
                <a:spcPct val="90000"/>
              </a:lnSpc>
            </a:pPr>
            <a:r>
              <a:rPr lang="en-US" altLang="zh-CN" sz="4000" b="1">
                <a:sym typeface="+mn-ea"/>
              </a:rPr>
              <a:t>3</a:t>
            </a:r>
            <a:r>
              <a:rPr lang="zh-CN" altLang="en-US" sz="4000" b="1">
                <a:sym typeface="+mn-ea"/>
              </a:rPr>
              <a:t>、对比论证：</a:t>
            </a:r>
            <a:r>
              <a:rPr lang="en-US" altLang="zh-CN" sz="4000" b="1">
                <a:sym typeface="+mn-ea"/>
              </a:rPr>
              <a:t>《</a:t>
            </a:r>
            <a:r>
              <a:rPr lang="zh-CN" altLang="en-US" sz="4000" b="1">
                <a:sym typeface="+mn-ea"/>
              </a:rPr>
              <a:t>资本论</a:t>
            </a:r>
            <a:r>
              <a:rPr lang="en-US" altLang="zh-CN" sz="4000" b="1">
                <a:sym typeface="+mn-ea"/>
              </a:rPr>
              <a:t>》</a:t>
            </a:r>
            <a:r>
              <a:rPr lang="zh-CN" altLang="en-US" sz="4000" b="1">
                <a:sym typeface="+mn-ea"/>
              </a:rPr>
              <a:t>与有些老爷的长文章。</a:t>
            </a:r>
            <a:endParaRPr lang="zh-CN" altLang="en-US" sz="4000" b="1"/>
          </a:p>
          <a:p>
            <a:pPr>
              <a:lnSpc>
                <a:spcPct val="90000"/>
              </a:lnSpc>
            </a:pPr>
            <a:r>
              <a:rPr lang="en-US" altLang="zh-CN" sz="4000" b="1">
                <a:sym typeface="+mn-ea"/>
              </a:rPr>
              <a:t>4</a:t>
            </a:r>
            <a:r>
              <a:rPr lang="zh-CN" altLang="en-US" sz="4000" b="1">
                <a:sym typeface="+mn-ea"/>
              </a:rPr>
              <a:t>、比喻论证：长而空的文章像“懒婆娘的裹脚，又长又臭”。</a:t>
            </a:r>
            <a:endParaRPr lang="zh-CN" altLang="en-US" sz="4000"/>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4168140" y="2280920"/>
            <a:ext cx="385572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写作特点</a:t>
            </a:r>
            <a:endParaRPr lang="zh-CN" altLang="en-US" sz="72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5362" name="标题 15361"/>
          <p:cNvSpPr>
            <a:spLocks noGrp="1"/>
          </p:cNvSpPr>
          <p:nvPr>
            <p:ph type="title"/>
            <p:custDataLst>
              <p:tags r:id="rId3"/>
            </p:custDataLst>
          </p:nvPr>
        </p:nvSpPr>
        <p:spPr>
          <a:xfrm>
            <a:off x="1905000" y="0"/>
            <a:ext cx="8229600" cy="1143000"/>
          </a:xfrm>
        </p:spPr>
        <p:txBody>
          <a:bodyPr anchor="ctr"/>
          <a:lstStyle/>
          <a:p>
            <a:pPr algn="l"/>
            <a:r>
              <a:rPr lang="zh-CN" altLang="en-US"/>
              <a:t>背景简介</a:t>
            </a:r>
            <a:endParaRPr lang="zh-CN" altLang="en-US"/>
          </a:p>
        </p:txBody>
      </p:sp>
      <p:sp>
        <p:nvSpPr>
          <p:cNvPr id="15363" name="文本占位符 15362"/>
          <p:cNvSpPr>
            <a:spLocks noGrp="1"/>
          </p:cNvSpPr>
          <p:nvPr>
            <p:ph type="body" idx="1"/>
            <p:custDataLst>
              <p:tags r:id="rId4"/>
            </p:custDataLst>
          </p:nvPr>
        </p:nvSpPr>
        <p:spPr>
          <a:xfrm>
            <a:off x="1752600" y="1066800"/>
            <a:ext cx="8763000" cy="5486400"/>
          </a:xfrm>
        </p:spPr>
        <p:txBody>
          <a:bodyPr/>
          <a:lstStyle/>
          <a:p>
            <a:pPr>
              <a:spcBef>
                <a:spcPct val="5000"/>
              </a:spcBef>
              <a:spcAft>
                <a:spcPct val="5000"/>
              </a:spcAft>
            </a:pPr>
            <a:r>
              <a:rPr lang="en-US" altLang="zh-CN" sz="3000" b="1"/>
              <a:t>     </a:t>
            </a:r>
            <a:r>
              <a:rPr lang="en-US" altLang="zh-CN" sz="3000" b="1">
                <a:latin typeface="GulimChe" panose="020b0609000101010101" pitchFamily="49" charset="-127"/>
                <a:ea typeface="GulimChe" panose="020b0609000101010101" pitchFamily="49" charset="-127"/>
              </a:rPr>
              <a:t>《</a:t>
            </a:r>
            <a:r>
              <a:rPr lang="zh-CN" altLang="en-US" sz="3000" b="1">
                <a:latin typeface="GulimChe" panose="020b0609000101010101" pitchFamily="49" charset="-127"/>
                <a:ea typeface="GulimChe" panose="020b0609000101010101" pitchFamily="49" charset="-127"/>
              </a:rPr>
              <a:t>反对党八股</a:t>
            </a:r>
            <a:r>
              <a:rPr lang="en-US" altLang="zh-CN" sz="3000" b="1">
                <a:latin typeface="GulimChe" panose="020b0609000101010101" pitchFamily="49" charset="-127"/>
                <a:ea typeface="GulimChe" panose="020b0609000101010101" pitchFamily="49" charset="-127"/>
              </a:rPr>
              <a:t>》</a:t>
            </a:r>
            <a:r>
              <a:rPr lang="zh-CN" altLang="en-US" sz="3000" b="1">
                <a:latin typeface="GulimChe" panose="020b0609000101010101" pitchFamily="49" charset="-127"/>
                <a:ea typeface="GulimChe" panose="020b0609000101010101" pitchFamily="49" charset="-127"/>
              </a:rPr>
              <a:t>是毛泽东同志于</a:t>
            </a:r>
            <a:r>
              <a:rPr lang="en-US" altLang="zh-CN" sz="3000" b="1">
                <a:latin typeface="GulimChe" panose="020b0609000101010101" pitchFamily="49" charset="-127"/>
                <a:ea typeface="GulimChe" panose="020b0609000101010101" pitchFamily="49" charset="-127"/>
              </a:rPr>
              <a:t>1942.2.8</a:t>
            </a:r>
            <a:r>
              <a:rPr lang="zh-CN" altLang="en-US" sz="3000" b="1">
                <a:latin typeface="GulimChe" panose="020b0609000101010101" pitchFamily="49" charset="-127"/>
                <a:ea typeface="GulimChe" panose="020b0609000101010101" pitchFamily="49" charset="-127"/>
              </a:rPr>
              <a:t>在延安干部会议上的讲演。毛泽东同志的这篇讲演和</a:t>
            </a:r>
            <a:r>
              <a:rPr lang="en-US" altLang="zh-CN" sz="3000" b="1">
                <a:latin typeface="GulimChe" panose="020b0609000101010101" pitchFamily="49" charset="-127"/>
                <a:ea typeface="GulimChe" panose="020b0609000101010101" pitchFamily="49" charset="-127"/>
              </a:rPr>
              <a:t>《</a:t>
            </a:r>
            <a:r>
              <a:rPr lang="zh-CN" altLang="en-US" sz="3000" b="1">
                <a:latin typeface="GulimChe" panose="020b0609000101010101" pitchFamily="49" charset="-127"/>
                <a:ea typeface="GulimChe" panose="020b0609000101010101" pitchFamily="49" charset="-127"/>
              </a:rPr>
              <a:t>改造我们的学习</a:t>
            </a:r>
            <a:r>
              <a:rPr lang="en-US" altLang="zh-CN" sz="3000" b="1">
                <a:latin typeface="GulimChe" panose="020b0609000101010101" pitchFamily="49" charset="-127"/>
                <a:ea typeface="GulimChe" panose="020b0609000101010101" pitchFamily="49" charset="-127"/>
              </a:rPr>
              <a:t>》</a:t>
            </a:r>
            <a:r>
              <a:rPr lang="zh-CN" altLang="en-US" sz="3000" b="1">
                <a:latin typeface="GulimChe" panose="020b0609000101010101" pitchFamily="49" charset="-127"/>
                <a:ea typeface="GulimChe" panose="020b0609000101010101" pitchFamily="49" charset="-127"/>
              </a:rPr>
              <a:t>、</a:t>
            </a:r>
            <a:r>
              <a:rPr lang="en-US" altLang="zh-CN" sz="3000" b="1">
                <a:latin typeface="GulimChe" panose="020b0609000101010101" pitchFamily="49" charset="-127"/>
                <a:ea typeface="GulimChe" panose="020b0609000101010101" pitchFamily="49" charset="-127"/>
              </a:rPr>
              <a:t>《</a:t>
            </a:r>
            <a:r>
              <a:rPr lang="zh-CN" altLang="en-US" sz="3000" b="1">
                <a:latin typeface="GulimChe" panose="020b0609000101010101" pitchFamily="49" charset="-127"/>
                <a:ea typeface="GulimChe" panose="020b0609000101010101" pitchFamily="49" charset="-127"/>
              </a:rPr>
              <a:t>整顿党的作风</a:t>
            </a:r>
            <a:r>
              <a:rPr lang="en-US" altLang="zh-CN" sz="3000" b="1">
                <a:latin typeface="GulimChe" panose="020b0609000101010101" pitchFamily="49" charset="-127"/>
                <a:ea typeface="GulimChe" panose="020b0609000101010101" pitchFamily="49" charset="-127"/>
              </a:rPr>
              <a:t>》</a:t>
            </a:r>
            <a:r>
              <a:rPr lang="zh-CN" altLang="en-US" sz="3000" b="1">
                <a:latin typeface="GulimChe" panose="020b0609000101010101" pitchFamily="49" charset="-127"/>
                <a:ea typeface="GulimChe" panose="020b0609000101010101" pitchFamily="49" charset="-127"/>
              </a:rPr>
              <a:t>，是整风运动的基本著作，是我党思想建设的重要文献。</a:t>
            </a:r>
            <a:br>
              <a:rPr lang="zh-CN" altLang="en-US" sz="3000" b="1">
                <a:latin typeface="GulimChe" panose="020b0609000101010101" pitchFamily="49" charset="-127"/>
                <a:ea typeface="GulimChe" panose="020b0609000101010101" pitchFamily="49" charset="-127"/>
              </a:rPr>
            </a:br>
            <a:r>
              <a:rPr lang="en-US" altLang="zh-CN" sz="3000" b="1">
                <a:latin typeface="GulimChe" panose="020b0609000101010101" pitchFamily="49" charset="-127"/>
                <a:ea typeface="GulimChe" panose="020b0609000101010101" pitchFamily="49" charset="-127"/>
              </a:rPr>
              <a:t>    </a:t>
            </a:r>
            <a:r>
              <a:rPr lang="zh-CN" altLang="en-US" sz="3000" b="1">
                <a:latin typeface="GulimChe" panose="020b0609000101010101" pitchFamily="49" charset="-127"/>
                <a:ea typeface="GulimChe" panose="020b0609000101010101" pitchFamily="49" charset="-127"/>
              </a:rPr>
              <a:t>这篇文章着重谈的是关于改进“</a:t>
            </a:r>
            <a:r>
              <a:rPr lang="zh-CN" altLang="en-US" sz="3000" b="1">
                <a:solidFill>
                  <a:srgbClr val="FF0000"/>
                </a:solidFill>
                <a:latin typeface="GulimChe" panose="020b0609000101010101" pitchFamily="49" charset="-127"/>
                <a:ea typeface="GulimChe" panose="020b0609000101010101" pitchFamily="49" charset="-127"/>
              </a:rPr>
              <a:t>文风</a:t>
            </a:r>
            <a:r>
              <a:rPr lang="zh-CN" altLang="en-US" sz="3000" b="1">
                <a:latin typeface="GulimChe" panose="020b0609000101010101" pitchFamily="49" charset="-127"/>
                <a:ea typeface="GulimChe" panose="020b0609000101010101" pitchFamily="49" charset="-127"/>
              </a:rPr>
              <a:t>”的问题。它深刻地</a:t>
            </a:r>
            <a:r>
              <a:rPr lang="zh-CN" altLang="en-US" sz="3000" b="1">
                <a:solidFill>
                  <a:srgbClr val="FF0000"/>
                </a:solidFill>
                <a:latin typeface="GulimChe" panose="020b0609000101010101" pitchFamily="49" charset="-127"/>
                <a:ea typeface="GulimChe" panose="020b0609000101010101" pitchFamily="49" charset="-127"/>
              </a:rPr>
              <a:t>论述了党八股产生的历史根源和阶级根源，阐明了反对党八股的重要意义，并具体指出党八股的八大罪状及其危害性，最后提出马克思列宁主义新文风的要求，指明了今后努力的方向。</a:t>
            </a:r>
            <a:r>
              <a:rPr lang="zh-CN" altLang="en-US" sz="3000" b="1">
                <a:latin typeface="GulimChe" panose="020b0609000101010101" pitchFamily="49" charset="-127"/>
                <a:ea typeface="GulimChe" panose="020b0609000101010101" pitchFamily="49" charset="-127"/>
              </a:rPr>
              <a:t>本文节选的是</a:t>
            </a:r>
            <a:r>
              <a:rPr lang="en-US" altLang="zh-CN" sz="3000" b="1">
                <a:latin typeface="GulimChe" panose="020b0609000101010101" pitchFamily="49" charset="-127"/>
                <a:ea typeface="GulimChe" panose="020b0609000101010101" pitchFamily="49" charset="-127"/>
              </a:rPr>
              <a:t>《</a:t>
            </a:r>
            <a:r>
              <a:rPr lang="zh-CN" altLang="en-US" sz="3000" b="1">
                <a:latin typeface="GulimChe" panose="020b0609000101010101" pitchFamily="49" charset="-127"/>
                <a:ea typeface="GulimChe" panose="020b0609000101010101" pitchFamily="49" charset="-127"/>
              </a:rPr>
              <a:t>反对党八股</a:t>
            </a:r>
            <a:r>
              <a:rPr lang="en-US" altLang="zh-CN" sz="3000" b="1">
                <a:latin typeface="GulimChe" panose="020b0609000101010101" pitchFamily="49" charset="-127"/>
                <a:ea typeface="GulimChe" panose="020b0609000101010101" pitchFamily="49" charset="-127"/>
              </a:rPr>
              <a:t>》</a:t>
            </a:r>
            <a:r>
              <a:rPr lang="zh-CN" altLang="en-US" sz="3000" b="1">
                <a:latin typeface="GulimChe" panose="020b0609000101010101" pitchFamily="49" charset="-127"/>
                <a:ea typeface="GulimChe" panose="020b0609000101010101" pitchFamily="49" charset="-127"/>
              </a:rPr>
              <a:t>中</a:t>
            </a:r>
            <a:r>
              <a:rPr lang="en-US" altLang="zh-CN" sz="3000" b="1">
                <a:latin typeface="GulimChe" panose="020b0609000101010101" pitchFamily="49" charset="-127"/>
                <a:ea typeface="GulimChe" panose="020b0609000101010101" pitchFamily="49" charset="-127"/>
              </a:rPr>
              <a:t>9─18 </a:t>
            </a:r>
            <a:r>
              <a:rPr lang="zh-CN" altLang="en-US" sz="3000" b="1">
                <a:latin typeface="GulimChe" panose="020b0609000101010101" pitchFamily="49" charset="-127"/>
                <a:ea typeface="GulimChe" panose="020b0609000101010101" pitchFamily="49" charset="-127"/>
              </a:rPr>
              <a:t>节。</a:t>
            </a:r>
            <a:br>
              <a:rPr lang="zh-CN" altLang="en-US" sz="3000" b="1">
                <a:latin typeface="GulimChe" panose="020b0609000101010101" pitchFamily="49" charset="-127"/>
                <a:ea typeface="GulimChe" panose="020b0609000101010101" pitchFamily="49" charset="-127"/>
              </a:rPr>
            </a:br>
            <a:br>
              <a:rPr lang="zh-CN" altLang="en-US" sz="3000" b="1">
                <a:latin typeface="GulimChe" panose="020b0609000101010101" pitchFamily="49" charset="-127"/>
                <a:ea typeface="GulimChe" panose="020b0609000101010101" pitchFamily="49" charset="-127"/>
              </a:rPr>
            </a:br>
            <a:endParaRPr lang="zh-CN" altLang="en-US" sz="3000" b="1">
              <a:latin typeface="GulimChe" panose="020b0609000101010101" pitchFamily="49" charset="-127"/>
              <a:ea typeface="GulimChe" panose="020b0609000101010101" pitchFamily="49" charset="-127"/>
            </a:endParaRPr>
          </a:p>
        </p:txBody>
      </p:sp>
      <p:sp>
        <p:nvSpPr>
          <p:cNvPr id="15365" name="矩形 15364"/>
          <p:cNvSpPr>
            <a:spLocks noChangeAspect="1"/>
          </p:cNvSpPr>
          <p:nvPr>
            <p:custDataLst>
              <p:tags r:id="rId5"/>
            </p:custDataLst>
          </p:nvPr>
        </p:nvSpPr>
        <p:spPr>
          <a:xfrm>
            <a:off x="1679575" y="46038"/>
            <a:ext cx="304800" cy="304800"/>
          </a:xfrm>
          <a:prstGeom prst="rect">
            <a:avLst/>
          </a:prstGeom>
          <a:noFill/>
          <a:ln w="9525">
            <a:noFill/>
          </a:ln>
        </p:spPr>
        <p:txBody>
          <a:bodyPr/>
          <a:lstStyle/>
          <a:p>
            <a:endParaRPr lang="zh-CN" altLang="en-US"/>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2546" name="Rectangle 18"/>
          <p:cNvSpPr>
            <a:spLocks noChangeArrowheads="1"/>
          </p:cNvSpPr>
          <p:nvPr>
            <p:custDataLst>
              <p:tags r:id="rId4"/>
            </p:custDataLst>
          </p:nvPr>
        </p:nvSpPr>
        <p:spPr bwMode="auto">
          <a:xfrm>
            <a:off x="986790" y="1203643"/>
            <a:ext cx="10218420" cy="5139055"/>
          </a:xfrm>
          <a:prstGeom prst="rect">
            <a:avLst/>
          </a:prstGeom>
          <a:noFill/>
          <a:ln w="9525">
            <a:noFill/>
            <a:miter lim="800000"/>
          </a:ln>
          <a:effectLst/>
        </p:spPr>
        <p:txBody>
          <a:bodyPr wrap="square" anchor="ctr">
            <a:spAutoFit/>
          </a:bodyPr>
          <a:lstStyle/>
          <a:p>
            <a:pPr>
              <a:lnSpc>
                <a:spcPct val="150000"/>
              </a:lnSpc>
            </a:pP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1.</a:t>
            </a:r>
            <a:r>
              <a:rPr lang="zh-CN" altLang="en-US" sz="3200">
                <a:solidFill>
                  <a:srgbClr val="FF0000"/>
                </a:solidFill>
                <a:latin typeface="黑体" panose="02010609060101010101" pitchFamily="49" charset="-122"/>
                <a:ea typeface="黑体" panose="02010609060101010101" pitchFamily="49" charset="-122"/>
                <a:sym typeface="+mn-ea"/>
              </a:rPr>
              <a:t>“有的放矢”的端正文风</a:t>
            </a:r>
            <a:r>
              <a:rPr lang="zh-CN" altLang="en-US" sz="3200">
                <a:latin typeface="黑体" panose="02010609060101010101" pitchFamily="49" charset="-122"/>
                <a:ea typeface="黑体" panose="02010609060101010101" pitchFamily="49" charset="-122"/>
                <a:sym typeface="+mn-ea"/>
              </a:rPr>
              <a:t>。</a:t>
            </a:r>
            <a:endParaRPr lang="en-US" altLang="zh-CN" sz="3200">
              <a:latin typeface="黑体" panose="02010609060101010101" pitchFamily="49" charset="-122"/>
              <a:ea typeface="黑体" panose="02010609060101010101" pitchFamily="49" charset="-122"/>
            </a:endParaRPr>
          </a:p>
          <a:p>
            <a:pPr>
              <a:lnSpc>
                <a:spcPct val="150000"/>
              </a:lnSpc>
            </a:pPr>
            <a:r>
              <a:rPr lang="en-US" altLang="zh-CN" sz="3200">
                <a:latin typeface="黑体" panose="02010609060101010101" pitchFamily="49" charset="-122"/>
                <a:ea typeface="黑体" panose="02010609060101010101" pitchFamily="49" charset="-122"/>
                <a:sym typeface="+mn-ea"/>
              </a:rPr>
              <a:t>    </a:t>
            </a:r>
            <a:r>
              <a:rPr lang="zh-CN" altLang="en-US" sz="3200">
                <a:latin typeface="黑体" panose="02010609060101010101" pitchFamily="49" charset="-122"/>
                <a:ea typeface="黑体" panose="02010609060101010101" pitchFamily="49" charset="-122"/>
                <a:sym typeface="+mn-ea"/>
              </a:rPr>
              <a:t>这是一篇演讲稿，针对听众对象，用幽默诙谐、寓庄重于生动的形式和拉家常、口语化的生动语言分析问题，既郑重地指出了问题，又易于被听众</a:t>
            </a:r>
            <a:r>
              <a:rPr lang="zh-CN" altLang="en-US" sz="3200" smtClean="0">
                <a:latin typeface="黑体" panose="02010609060101010101" pitchFamily="49" charset="-122"/>
                <a:ea typeface="黑体" panose="02010609060101010101" pitchFamily="49" charset="-122"/>
                <a:sym typeface="+mn-ea"/>
              </a:rPr>
              <a:t>接受，极</a:t>
            </a:r>
            <a:r>
              <a:rPr lang="zh-CN" altLang="en-US" sz="3200">
                <a:latin typeface="黑体" panose="02010609060101010101" pitchFamily="49" charset="-122"/>
                <a:ea typeface="黑体" panose="02010609060101010101" pitchFamily="49" charset="-122"/>
                <a:sym typeface="+mn-ea"/>
              </a:rPr>
              <a:t>好地诠释了“有的放矢”。</a:t>
            </a:r>
            <a:endParaRPr lang="zh-CN" altLang="en-US" sz="3200">
              <a:latin typeface="黑体" panose="02010609060101010101" pitchFamily="49" charset="-122"/>
              <a:ea typeface="黑体" panose="02010609060101010101" pitchFamily="49" charset="-122"/>
            </a:endParaRPr>
          </a:p>
          <a:p>
            <a:pPr>
              <a:lnSpc>
                <a:spcPct val="150000"/>
              </a:lnSpc>
            </a:pPr>
            <a:r>
              <a:rPr lang="en-US" altLang="zh-CN" sz="3200" b="1">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2. </a:t>
            </a:r>
            <a:r>
              <a:rPr lang="zh-CN" altLang="en-US" sz="3200">
                <a:solidFill>
                  <a:srgbClr val="FF0000"/>
                </a:solidFill>
                <a:latin typeface="黑体" panose="02010609060101010101" pitchFamily="49" charset="-122"/>
                <a:ea typeface="黑体" panose="02010609060101010101" pitchFamily="49" charset="-122"/>
                <a:sym typeface="+mn-ea"/>
              </a:rPr>
              <a:t>严谨的结构</a:t>
            </a:r>
            <a:r>
              <a:rPr lang="zh-CN" altLang="en-US" sz="3200" smtClean="0">
                <a:solidFill>
                  <a:srgbClr val="FF0000"/>
                </a:solidFill>
                <a:latin typeface="黑体" panose="02010609060101010101" pitchFamily="49" charset="-122"/>
                <a:ea typeface="黑体" panose="02010609060101010101" pitchFamily="49" charset="-122"/>
                <a:sym typeface="+mn-ea"/>
              </a:rPr>
              <a:t>特点。</a:t>
            </a:r>
            <a:r>
              <a:rPr lang="en-US" altLang="zh-CN" sz="3200" smtClean="0">
                <a:solidFill>
                  <a:srgbClr val="FF0000"/>
                </a:solidFill>
                <a:latin typeface="黑体" panose="02010609060101010101" pitchFamily="49" charset="-122"/>
                <a:ea typeface="黑体" panose="02010609060101010101" pitchFamily="49" charset="-122"/>
                <a:sym typeface="+mn-ea"/>
              </a:rPr>
              <a:t>    </a:t>
            </a:r>
            <a:endParaRPr lang="zh-CN" altLang="en-US" sz="3200">
              <a:latin typeface="黑体" panose="02010609060101010101" pitchFamily="49" charset="-122"/>
              <a:ea typeface="黑体" panose="02010609060101010101" pitchFamily="49" charset="-122"/>
            </a:endParaRPr>
          </a:p>
          <a:p>
            <a:pPr defTabSz="457200" eaLnBrk="0" hangingPunct="0">
              <a:lnSpc>
                <a:spcPct val="125000"/>
              </a:lnSpc>
              <a:buFontTx/>
              <a:buNone/>
              <a:defRPr/>
            </a:pPr>
            <a:endParaRPr lang="zh-CN" altLang="en-US" sz="3200" noProof="1">
              <a:solidFill>
                <a:srgbClr val="227C8F"/>
              </a:solidFill>
              <a:latin typeface="黑体" panose="02010609060101010101" pitchFamily="49" charset="-122"/>
              <a:ea typeface="黑体" panose="02010609060101010101" pitchFamily="49" charset="-122"/>
              <a:cs typeface="华康浪漫辉W9" panose="04090909000000000000" charset="-122"/>
              <a:sym typeface="+mn-ea"/>
            </a:endParaRPr>
          </a:p>
        </p:txBody>
      </p:sp>
      <p:sp useBgFill="1">
        <p:nvSpPr>
          <p:cNvPr id="8" name="文本框 7"/>
          <p:cNvSpPr txBox="1"/>
          <p:nvPr>
            <p:custDataLst>
              <p:tags r:id="rId5"/>
            </p:custDataLst>
          </p:nvPr>
        </p:nvSpPr>
        <p:spPr>
          <a:xfrm>
            <a:off x="5061585" y="281305"/>
            <a:ext cx="2068830" cy="645160"/>
          </a:xfrm>
          <a:prstGeom prst="rect">
            <a:avLst/>
          </a:prstGeom>
        </p:spPr>
        <p:txBody>
          <a:bodyPr wrap="square" rtlCol="0">
            <a:spAutoFit/>
          </a:bodyPr>
          <a:lstStyle/>
          <a:p>
            <a:pPr algn="dist"/>
            <a:r>
              <a:rPr lang="zh-CN" altLang="en-US" sz="3600" b="1">
                <a:solidFill>
                  <a:srgbClr val="227C8F"/>
                </a:solidFill>
                <a:latin typeface="+mj-ea"/>
                <a:ea typeface="+mj-ea"/>
              </a:rPr>
              <a:t>写作特点</a:t>
            </a:r>
            <a:endParaRPr lang="zh-CN" altLang="en-US" sz="3600" b="1">
              <a:solidFill>
                <a:srgbClr val="227C8F"/>
              </a:solidFill>
              <a:latin typeface="+mj-ea"/>
              <a:ea typeface="+mj-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46">
                                            <p:txEl>
                                              <p:pRg st="0" end="0"/>
                                            </p:txEl>
                                          </p:spTgt>
                                        </p:tgtEl>
                                        <p:attrNameLst>
                                          <p:attrName>style.visibility</p:attrName>
                                        </p:attrNameLst>
                                      </p:cBhvr>
                                      <p:to>
                                        <p:strVal val="visible"/>
                                      </p:to>
                                    </p:set>
                                    <p:anim calcmode="lin" valueType="num">
                                      <p:cBhvr additive="base">
                                        <p:cTn id="7" dur="500" fill="hold"/>
                                        <p:tgtEl>
                                          <p:spTgt spid="225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4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546">
                                            <p:txEl>
                                              <p:pRg st="1" end="1"/>
                                            </p:txEl>
                                          </p:spTgt>
                                        </p:tgtEl>
                                        <p:attrNameLst>
                                          <p:attrName>style.visibility</p:attrName>
                                        </p:attrNameLst>
                                      </p:cBhvr>
                                      <p:to>
                                        <p:strVal val="visible"/>
                                      </p:to>
                                    </p:set>
                                    <p:anim calcmode="lin" valueType="num">
                                      <p:cBhvr additive="base">
                                        <p:cTn id="11" dur="500" fill="hold"/>
                                        <p:tgtEl>
                                          <p:spTgt spid="2254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25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2546">
                                            <p:txEl>
                                              <p:pRg st="2" end="2"/>
                                            </p:txEl>
                                          </p:spTgt>
                                        </p:tgtEl>
                                        <p:attrNameLst>
                                          <p:attrName>style.visibility</p:attrName>
                                        </p:attrNameLst>
                                      </p:cBhvr>
                                      <p:to>
                                        <p:strVal val="visible"/>
                                      </p:to>
                                    </p:set>
                                    <p:anim calcmode="lin" valueType="num">
                                      <p:cBhvr additive="base">
                                        <p:cTn id="17" dur="500" fill="hold"/>
                                        <p:tgtEl>
                                          <p:spTgt spid="2254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254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2546" name="Rectangle 18"/>
          <p:cNvSpPr>
            <a:spLocks noChangeArrowheads="1"/>
          </p:cNvSpPr>
          <p:nvPr>
            <p:custDataLst>
              <p:tags r:id="rId4"/>
            </p:custDataLst>
          </p:nvPr>
        </p:nvSpPr>
        <p:spPr bwMode="auto">
          <a:xfrm>
            <a:off x="664845" y="1226503"/>
            <a:ext cx="11086465" cy="5262245"/>
          </a:xfrm>
          <a:prstGeom prst="rect">
            <a:avLst/>
          </a:prstGeom>
          <a:noFill/>
          <a:ln w="9525">
            <a:noFill/>
            <a:miter lim="800000"/>
          </a:ln>
          <a:effectLst/>
        </p:spPr>
        <p:txBody>
          <a:bodyPr wrap="square" anchor="ctr">
            <a:spAutoFit/>
          </a:bodyPr>
          <a:lstStyle/>
          <a:p>
            <a:pPr>
              <a:lnSpc>
                <a:spcPct val="150000"/>
              </a:lnSpc>
            </a:pPr>
            <a:r>
              <a:rPr sz="32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3. “分项列举，边破边立”和“摆情况—论危害—挖根源—提办法”的论证思路。</a:t>
            </a:r>
            <a:endParaRPr sz="3200">
              <a:solidFill>
                <a:srgbClr val="FF0000"/>
              </a:solidFill>
              <a:latin typeface="黑体" panose="02010609060101010101" pitchFamily="49" charset="-122"/>
              <a:ea typeface="黑体" panose="02010609060101010101" pitchFamily="49" charset="-122"/>
              <a:cs typeface="黑体" panose="02010609060101010101" pitchFamily="49" charset="-122"/>
              <a:sym typeface="+mn-ea"/>
            </a:endParaRPr>
          </a:p>
          <a:p>
            <a:pPr>
              <a:lnSpc>
                <a:spcPct val="150000"/>
              </a:lnSpc>
            </a:pPr>
            <a:r>
              <a:rPr sz="3200">
                <a:latin typeface="黑体" panose="02010609060101010101" pitchFamily="49" charset="-122"/>
                <a:ea typeface="黑体" panose="02010609060101010101" pitchFamily="49" charset="-122"/>
                <a:cs typeface="黑体" panose="02010609060101010101" pitchFamily="49" charset="-122"/>
                <a:sym typeface="+mn-ea"/>
              </a:rPr>
              <a:t>    文章第二部分，是对党八股八大罪状的具体分析，也是全文的重点。作者运用“分项列举，边破边立”的方法，一条一条列出党八股的罪状。对于每一条罪状的陈述，大体上是顺着“摆情况—论危害—挖根源—提办法”的思路展开的，从而大大增强了文章的说理性和论证力量。</a:t>
            </a:r>
            <a:endParaRPr sz="3200">
              <a:latin typeface="黑体" panose="02010609060101010101" pitchFamily="49" charset="-122"/>
              <a:ea typeface="黑体" panose="02010609060101010101" pitchFamily="49" charset="-122"/>
              <a:cs typeface="黑体" panose="02010609060101010101" pitchFamily="49" charset="-122"/>
              <a:sym typeface="+mn-ea"/>
            </a:endParaRPr>
          </a:p>
        </p:txBody>
      </p:sp>
      <p:sp useBgFill="1">
        <p:nvSpPr>
          <p:cNvPr id="8" name="文本框 7"/>
          <p:cNvSpPr txBox="1"/>
          <p:nvPr>
            <p:custDataLst>
              <p:tags r:id="rId5"/>
            </p:custDataLst>
          </p:nvPr>
        </p:nvSpPr>
        <p:spPr>
          <a:xfrm>
            <a:off x="4931410" y="481330"/>
            <a:ext cx="2068830" cy="645160"/>
          </a:xfrm>
          <a:prstGeom prst="rect">
            <a:avLst/>
          </a:prstGeom>
        </p:spPr>
        <p:txBody>
          <a:bodyPr wrap="square" rtlCol="0">
            <a:spAutoFit/>
          </a:bodyPr>
          <a:lstStyle/>
          <a:p>
            <a:pPr algn="dist"/>
            <a:r>
              <a:rPr lang="zh-CN" altLang="en-US" sz="3600" b="1">
                <a:solidFill>
                  <a:srgbClr val="227C8F"/>
                </a:solidFill>
                <a:latin typeface="+mj-ea"/>
                <a:ea typeface="+mj-ea"/>
              </a:rPr>
              <a:t>写作特点</a:t>
            </a:r>
            <a:endParaRPr lang="zh-CN" altLang="en-US" sz="3600" b="1">
              <a:solidFill>
                <a:srgbClr val="227C8F"/>
              </a:solidFill>
              <a:latin typeface="+mj-ea"/>
              <a:ea typeface="+mj-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46">
                                            <p:txEl>
                                              <p:pRg st="0" end="0"/>
                                            </p:txEl>
                                          </p:spTgt>
                                        </p:tgtEl>
                                        <p:attrNameLst>
                                          <p:attrName>style.visibility</p:attrName>
                                        </p:attrNameLst>
                                      </p:cBhvr>
                                      <p:to>
                                        <p:strVal val="visible"/>
                                      </p:to>
                                    </p:set>
                                    <p:anim calcmode="lin" valueType="num">
                                      <p:cBhvr additive="base">
                                        <p:cTn id="7" dur="500" fill="hold"/>
                                        <p:tgtEl>
                                          <p:spTgt spid="225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2546">
                                            <p:txEl>
                                              <p:pRg st="1" end="1"/>
                                            </p:txEl>
                                          </p:spTgt>
                                        </p:tgtEl>
                                        <p:attrNameLst>
                                          <p:attrName>style.visibility</p:attrName>
                                        </p:attrNameLst>
                                      </p:cBhvr>
                                      <p:to>
                                        <p:strVal val="visible"/>
                                      </p:to>
                                    </p:set>
                                    <p:anim calcmode="lin" valueType="num">
                                      <p:cBhvr additive="base">
                                        <p:cTn id="13" dur="500" fill="hold"/>
                                        <p:tgtEl>
                                          <p:spTgt spid="225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4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2546" name="Rectangle 18"/>
          <p:cNvSpPr>
            <a:spLocks noChangeArrowheads="1"/>
          </p:cNvSpPr>
          <p:nvPr>
            <p:custDataLst>
              <p:tags r:id="rId4"/>
            </p:custDataLst>
          </p:nvPr>
        </p:nvSpPr>
        <p:spPr bwMode="auto">
          <a:xfrm>
            <a:off x="594360" y="926465"/>
            <a:ext cx="10836910" cy="6000750"/>
          </a:xfrm>
          <a:prstGeom prst="rect">
            <a:avLst/>
          </a:prstGeom>
          <a:noFill/>
          <a:ln w="9525">
            <a:noFill/>
            <a:miter lim="800000"/>
          </a:ln>
          <a:effectLst/>
        </p:spPr>
        <p:txBody>
          <a:bodyPr wrap="square" anchor="ctr">
            <a:spAutoFit/>
          </a:bodyPr>
          <a:lstStyle/>
          <a:p>
            <a:pPr>
              <a:lnSpc>
                <a:spcPct val="150000"/>
              </a:lnSpc>
            </a:pPr>
            <a:r>
              <a:rPr lang="en-US" altLang="zh-CN" sz="32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4</a:t>
            </a:r>
            <a:r>
              <a:rPr lang="en-US" altLang="zh-CN" sz="3200" b="1"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丰富灵活的论证</a:t>
            </a:r>
            <a:r>
              <a:rPr lang="zh-CN" altLang="en-US" sz="320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方法。</a:t>
            </a:r>
            <a:endParaRPr lang="zh-CN" altLang="en-US" sz="320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zh-CN" altLang="en-US" sz="3200">
                <a:latin typeface="黑体" panose="02010609060101010101" pitchFamily="49" charset="-122"/>
                <a:ea typeface="黑体" panose="02010609060101010101" pitchFamily="49" charset="-122"/>
                <a:cs typeface="黑体" panose="02010609060101010101" pitchFamily="49" charset="-122"/>
                <a:sym typeface="+mn-ea"/>
              </a:rPr>
              <a:t>    例证法。比如，用外来词</a:t>
            </a:r>
            <a:r>
              <a:rPr lang="zh-CN" altLang="en-US" sz="3200" smtClean="0">
                <a:latin typeface="黑体" panose="02010609060101010101" pitchFamily="49" charset="-122"/>
                <a:ea typeface="黑体" panose="02010609060101010101" pitchFamily="49" charset="-122"/>
                <a:cs typeface="黑体" panose="02010609060101010101" pitchFamily="49" charset="-122"/>
                <a:sym typeface="+mn-ea"/>
              </a:rPr>
              <a:t>“干部”说明要</a:t>
            </a:r>
            <a:r>
              <a:rPr lang="zh-CN" altLang="en-US" sz="3200">
                <a:latin typeface="黑体" panose="02010609060101010101" pitchFamily="49" charset="-122"/>
                <a:ea typeface="黑体" panose="02010609060101010101" pitchFamily="49" charset="-122"/>
                <a:cs typeface="黑体" panose="02010609060101010101" pitchFamily="49" charset="-122"/>
                <a:sym typeface="+mn-ea"/>
              </a:rPr>
              <a:t>从外国语言中吸收我们所需要的</a:t>
            </a:r>
            <a:r>
              <a:rPr lang="zh-CN" altLang="en-US" sz="3200" smtClean="0">
                <a:latin typeface="黑体" panose="02010609060101010101" pitchFamily="49" charset="-122"/>
                <a:ea typeface="黑体" panose="02010609060101010101" pitchFamily="49" charset="-122"/>
                <a:cs typeface="黑体" panose="02010609060101010101" pitchFamily="49" charset="-122"/>
                <a:sym typeface="+mn-ea"/>
              </a:rPr>
              <a:t>成分的</a:t>
            </a:r>
            <a:r>
              <a:rPr lang="zh-CN" altLang="en-US" sz="3200">
                <a:latin typeface="黑体" panose="02010609060101010101" pitchFamily="49" charset="-122"/>
                <a:ea typeface="黑体" panose="02010609060101010101" pitchFamily="49" charset="-122"/>
                <a:cs typeface="黑体" panose="02010609060101010101" pitchFamily="49" charset="-122"/>
                <a:sym typeface="+mn-ea"/>
              </a:rPr>
              <a:t>道理。</a:t>
            </a:r>
            <a:endParaRPr lang="zh-CN" altLang="en-US" sz="3200">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zh-CN" altLang="en-US" sz="3200">
                <a:latin typeface="黑体" panose="02010609060101010101" pitchFamily="49" charset="-122"/>
                <a:ea typeface="黑体" panose="02010609060101010101" pitchFamily="49" charset="-122"/>
                <a:cs typeface="黑体" panose="02010609060101010101" pitchFamily="49" charset="-122"/>
                <a:sym typeface="+mn-ea"/>
              </a:rPr>
              <a:t>    引证法。比如，</a:t>
            </a:r>
            <a:r>
              <a:rPr lang="zh-CN" altLang="en-US" sz="3200" smtClean="0">
                <a:latin typeface="黑体" panose="02010609060101010101" pitchFamily="49" charset="-122"/>
                <a:ea typeface="黑体" panose="02010609060101010101" pitchFamily="49" charset="-122"/>
                <a:cs typeface="黑体" panose="02010609060101010101" pitchFamily="49" charset="-122"/>
                <a:sym typeface="+mn-ea"/>
              </a:rPr>
              <a:t>引用鲁迅“</a:t>
            </a:r>
            <a:r>
              <a:rPr lang="zh-CN" altLang="en-US" sz="3200">
                <a:latin typeface="黑体" panose="02010609060101010101" pitchFamily="49" charset="-122"/>
                <a:ea typeface="黑体" panose="02010609060101010101" pitchFamily="49" charset="-122"/>
                <a:cs typeface="黑体" panose="02010609060101010101" pitchFamily="49" charset="-122"/>
                <a:sym typeface="+mn-ea"/>
              </a:rPr>
              <a:t>辱骂和恐吓决不是战斗”的话，批判“装腔作势，借以吓人”的错误。</a:t>
            </a:r>
            <a:endParaRPr lang="zh-CN" altLang="en-US" sz="3200">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zh-CN" altLang="en-US" sz="3200">
                <a:latin typeface="黑体" panose="02010609060101010101" pitchFamily="49" charset="-122"/>
                <a:ea typeface="黑体" panose="02010609060101010101" pitchFamily="49" charset="-122"/>
                <a:cs typeface="黑体" panose="02010609060101010101" pitchFamily="49" charset="-122"/>
                <a:sym typeface="+mn-ea"/>
              </a:rPr>
              <a:t>    类比法。比如，用“每天洗脸、照镜子</a:t>
            </a:r>
            <a:r>
              <a:rPr lang="zh-CN" altLang="en-US" sz="3200" smtClean="0">
                <a:latin typeface="黑体" panose="02010609060101010101" pitchFamily="49" charset="-122"/>
                <a:ea typeface="黑体" panose="02010609060101010101" pitchFamily="49" charset="-122"/>
                <a:cs typeface="黑体" panose="02010609060101010101" pitchFamily="49" charset="-122"/>
                <a:sym typeface="+mn-ea"/>
              </a:rPr>
              <a:t>”阐明写文章、做</a:t>
            </a:r>
            <a:r>
              <a:rPr lang="zh-CN" altLang="en-US" sz="3200">
                <a:latin typeface="黑体" panose="02010609060101010101" pitchFamily="49" charset="-122"/>
                <a:ea typeface="黑体" panose="02010609060101010101" pitchFamily="49" charset="-122"/>
                <a:cs typeface="黑体" panose="02010609060101010101" pitchFamily="49" charset="-122"/>
                <a:sym typeface="+mn-ea"/>
              </a:rPr>
              <a:t>演说必须要有责任心。</a:t>
            </a:r>
            <a:endParaRPr lang="zh-CN" altLang="en-US" sz="3200">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zh-CN" altLang="en-US" sz="3200">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3200">
              <a:latin typeface="黑体" panose="02010609060101010101" pitchFamily="49" charset="-122"/>
              <a:ea typeface="黑体" panose="02010609060101010101" pitchFamily="49" charset="-122"/>
              <a:cs typeface="黑体" panose="02010609060101010101" pitchFamily="49" charset="-122"/>
              <a:sym typeface="+mn-ea"/>
            </a:endParaRPr>
          </a:p>
        </p:txBody>
      </p:sp>
      <p:sp useBgFill="1">
        <p:nvSpPr>
          <p:cNvPr id="8" name="文本框 7"/>
          <p:cNvSpPr txBox="1"/>
          <p:nvPr>
            <p:custDataLst>
              <p:tags r:id="rId5"/>
            </p:custDataLst>
          </p:nvPr>
        </p:nvSpPr>
        <p:spPr>
          <a:xfrm>
            <a:off x="5061585" y="281305"/>
            <a:ext cx="2068830" cy="645160"/>
          </a:xfrm>
          <a:prstGeom prst="rect">
            <a:avLst/>
          </a:prstGeom>
        </p:spPr>
        <p:txBody>
          <a:bodyPr wrap="square" rtlCol="0">
            <a:spAutoFit/>
          </a:bodyPr>
          <a:lstStyle/>
          <a:p>
            <a:pPr algn="dist"/>
            <a:r>
              <a:rPr lang="zh-CN" altLang="en-US" sz="3600" b="1">
                <a:solidFill>
                  <a:srgbClr val="227C8F"/>
                </a:solidFill>
                <a:latin typeface="+mj-ea"/>
                <a:ea typeface="+mj-ea"/>
              </a:rPr>
              <a:t>写作特点</a:t>
            </a:r>
            <a:endParaRPr lang="zh-CN" altLang="en-US" sz="3600" b="1">
              <a:solidFill>
                <a:srgbClr val="227C8F"/>
              </a:solidFill>
              <a:latin typeface="+mj-ea"/>
              <a:ea typeface="+mj-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46">
                                            <p:txEl>
                                              <p:pRg st="0" end="0"/>
                                            </p:txEl>
                                          </p:spTgt>
                                        </p:tgtEl>
                                        <p:attrNameLst>
                                          <p:attrName>style.visibility</p:attrName>
                                        </p:attrNameLst>
                                      </p:cBhvr>
                                      <p:to>
                                        <p:strVal val="visible"/>
                                      </p:to>
                                    </p:set>
                                    <p:anim calcmode="lin" valueType="num">
                                      <p:cBhvr additive="base">
                                        <p:cTn id="7" dur="500" fill="hold"/>
                                        <p:tgtEl>
                                          <p:spTgt spid="225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2546">
                                            <p:txEl>
                                              <p:pRg st="1" end="1"/>
                                            </p:txEl>
                                          </p:spTgt>
                                        </p:tgtEl>
                                        <p:attrNameLst>
                                          <p:attrName>style.visibility</p:attrName>
                                        </p:attrNameLst>
                                      </p:cBhvr>
                                      <p:to>
                                        <p:strVal val="visible"/>
                                      </p:to>
                                    </p:set>
                                    <p:anim calcmode="lin" valueType="num">
                                      <p:cBhvr additive="base">
                                        <p:cTn id="13" dur="500" fill="hold"/>
                                        <p:tgtEl>
                                          <p:spTgt spid="225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2546">
                                            <p:txEl>
                                              <p:pRg st="2" end="2"/>
                                            </p:txEl>
                                          </p:spTgt>
                                        </p:tgtEl>
                                        <p:attrNameLst>
                                          <p:attrName>style.visibility</p:attrName>
                                        </p:attrNameLst>
                                      </p:cBhvr>
                                      <p:to>
                                        <p:strVal val="visible"/>
                                      </p:to>
                                    </p:set>
                                    <p:anim calcmode="lin" valueType="num">
                                      <p:cBhvr additive="base">
                                        <p:cTn id="19" dur="500" fill="hold"/>
                                        <p:tgtEl>
                                          <p:spTgt spid="2254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4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2546">
                                            <p:txEl>
                                              <p:pRg st="3" end="3"/>
                                            </p:txEl>
                                          </p:spTgt>
                                        </p:tgtEl>
                                        <p:attrNameLst>
                                          <p:attrName>style.visibility</p:attrName>
                                        </p:attrNameLst>
                                      </p:cBhvr>
                                      <p:to>
                                        <p:strVal val="visible"/>
                                      </p:to>
                                    </p:set>
                                    <p:anim calcmode="lin" valueType="num">
                                      <p:cBhvr additive="base">
                                        <p:cTn id="25" dur="500" fill="hold"/>
                                        <p:tgtEl>
                                          <p:spTgt spid="2254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4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2546">
                                            <p:txEl>
                                              <p:pRg st="4" end="4"/>
                                            </p:txEl>
                                          </p:spTgt>
                                        </p:tgtEl>
                                        <p:attrNameLst>
                                          <p:attrName>style.visibility</p:attrName>
                                        </p:attrNameLst>
                                      </p:cBhvr>
                                      <p:to>
                                        <p:strVal val="visible"/>
                                      </p:to>
                                    </p:set>
                                    <p:anim calcmode="lin" valueType="num">
                                      <p:cBhvr additive="base">
                                        <p:cTn id="31" dur="500" fill="hold"/>
                                        <p:tgtEl>
                                          <p:spTgt spid="2254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4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2546" name="Rectangle 18"/>
          <p:cNvSpPr>
            <a:spLocks noChangeArrowheads="1"/>
          </p:cNvSpPr>
          <p:nvPr>
            <p:custDataLst>
              <p:tags r:id="rId4"/>
            </p:custDataLst>
          </p:nvPr>
        </p:nvSpPr>
        <p:spPr bwMode="auto">
          <a:xfrm>
            <a:off x="605155" y="1314450"/>
            <a:ext cx="11156950" cy="5262245"/>
          </a:xfrm>
          <a:prstGeom prst="rect">
            <a:avLst/>
          </a:prstGeom>
          <a:noFill/>
          <a:ln w="9525">
            <a:noFill/>
            <a:miter lim="800000"/>
          </a:ln>
          <a:effectLst/>
        </p:spPr>
        <p:txBody>
          <a:bodyPr wrap="square" anchor="ctr">
            <a:spAutoFit/>
          </a:bodyPr>
          <a:lstStyle/>
          <a:p>
            <a:pPr>
              <a:lnSpc>
                <a:spcPct val="150000"/>
              </a:lnSpc>
            </a:pPr>
            <a:r>
              <a:rPr sz="3200">
                <a:solidFill>
                  <a:srgbClr val="FF0000"/>
                </a:solidFill>
                <a:ea typeface="黑体" panose="02010609060101010101" pitchFamily="49" charset="-122"/>
                <a:sym typeface="+mn-ea"/>
              </a:rPr>
              <a:t>5.巧用成语、俗语，善于引例</a:t>
            </a:r>
            <a:r>
              <a:rPr lang="zh-CN" sz="3200">
                <a:solidFill>
                  <a:srgbClr val="FF0000"/>
                </a:solidFill>
                <a:ea typeface="黑体" panose="02010609060101010101" pitchFamily="49" charset="-122"/>
                <a:sym typeface="+mn-ea"/>
              </a:rPr>
              <a:t>、</a:t>
            </a:r>
            <a:r>
              <a:rPr sz="3200">
                <a:solidFill>
                  <a:srgbClr val="FF0000"/>
                </a:solidFill>
                <a:ea typeface="黑体" panose="02010609060101010101" pitchFamily="49" charset="-122"/>
                <a:sym typeface="+mn-ea"/>
              </a:rPr>
              <a:t>比喻</a:t>
            </a:r>
            <a:r>
              <a:rPr lang="zh-CN" sz="3200">
                <a:solidFill>
                  <a:srgbClr val="FF0000"/>
                </a:solidFill>
                <a:ea typeface="黑体" panose="02010609060101010101" pitchFamily="49" charset="-122"/>
                <a:sym typeface="+mn-ea"/>
              </a:rPr>
              <a:t>、</a:t>
            </a:r>
            <a:r>
              <a:rPr sz="3200">
                <a:solidFill>
                  <a:srgbClr val="FF0000"/>
                </a:solidFill>
                <a:ea typeface="黑体" panose="02010609060101010101" pitchFamily="49" charset="-122"/>
                <a:sym typeface="+mn-ea"/>
              </a:rPr>
              <a:t>对比</a:t>
            </a:r>
            <a:r>
              <a:rPr lang="zh-CN" sz="3200">
                <a:solidFill>
                  <a:srgbClr val="FF0000"/>
                </a:solidFill>
                <a:ea typeface="黑体" panose="02010609060101010101" pitchFamily="49" charset="-122"/>
                <a:sym typeface="+mn-ea"/>
              </a:rPr>
              <a:t>、</a:t>
            </a:r>
            <a:r>
              <a:rPr sz="3200">
                <a:solidFill>
                  <a:srgbClr val="FF0000"/>
                </a:solidFill>
                <a:ea typeface="黑体" panose="02010609060101010101" pitchFamily="49" charset="-122"/>
                <a:sym typeface="+mn-ea"/>
              </a:rPr>
              <a:t>对偶</a:t>
            </a:r>
            <a:r>
              <a:rPr lang="zh-CN" sz="3200">
                <a:solidFill>
                  <a:srgbClr val="FF0000"/>
                </a:solidFill>
                <a:ea typeface="黑体" panose="02010609060101010101" pitchFamily="49" charset="-122"/>
                <a:sym typeface="+mn-ea"/>
              </a:rPr>
              <a:t>、</a:t>
            </a:r>
            <a:r>
              <a:rPr sz="3200">
                <a:solidFill>
                  <a:srgbClr val="FF0000"/>
                </a:solidFill>
                <a:ea typeface="黑体" panose="02010609060101010101" pitchFamily="49" charset="-122"/>
                <a:sym typeface="+mn-ea"/>
              </a:rPr>
              <a:t>设问</a:t>
            </a:r>
            <a:r>
              <a:rPr lang="zh-CN" sz="3200">
                <a:solidFill>
                  <a:srgbClr val="FF0000"/>
                </a:solidFill>
                <a:ea typeface="黑体" panose="02010609060101010101" pitchFamily="49" charset="-122"/>
                <a:sym typeface="+mn-ea"/>
              </a:rPr>
              <a:t>、</a:t>
            </a:r>
            <a:r>
              <a:rPr sz="3200">
                <a:solidFill>
                  <a:srgbClr val="FF0000"/>
                </a:solidFill>
                <a:ea typeface="黑体" panose="02010609060101010101" pitchFamily="49" charset="-122"/>
                <a:sym typeface="+mn-ea"/>
              </a:rPr>
              <a:t>反问，使语言生动形象，新鲜活泼的表达风格。</a:t>
            </a:r>
            <a:endParaRPr sz="3200">
              <a:solidFill>
                <a:srgbClr val="FF0000"/>
              </a:solidFill>
              <a:ea typeface="黑体" panose="02010609060101010101" pitchFamily="49" charset="-122"/>
              <a:sym typeface="+mn-ea"/>
            </a:endParaRPr>
          </a:p>
          <a:p>
            <a:pPr>
              <a:lnSpc>
                <a:spcPct val="150000"/>
              </a:lnSpc>
            </a:pPr>
            <a:r>
              <a:rPr sz="3200">
                <a:solidFill>
                  <a:srgbClr val="FF0000"/>
                </a:solidFill>
                <a:ea typeface="黑体" panose="02010609060101010101" pitchFamily="49" charset="-122"/>
                <a:sym typeface="+mn-ea"/>
              </a:rPr>
              <a:t>    </a:t>
            </a:r>
            <a:r>
              <a:rPr sz="3200">
                <a:solidFill>
                  <a:schemeClr val="tx1"/>
                </a:solidFill>
                <a:ea typeface="黑体" panose="02010609060101010101" pitchFamily="49" charset="-122"/>
                <a:sym typeface="+mn-ea"/>
              </a:rPr>
              <a:t>歇后语：“懒婆娘的裹脚，又长又臭”。</a:t>
            </a:r>
            <a:endParaRPr sz="3200">
              <a:solidFill>
                <a:schemeClr val="tx1"/>
              </a:solidFill>
              <a:ea typeface="黑体" panose="02010609060101010101" pitchFamily="49" charset="-122"/>
              <a:sym typeface="+mn-ea"/>
            </a:endParaRPr>
          </a:p>
          <a:p>
            <a:pPr>
              <a:lnSpc>
                <a:spcPct val="150000"/>
              </a:lnSpc>
            </a:pPr>
            <a:r>
              <a:rPr sz="3200">
                <a:solidFill>
                  <a:schemeClr val="tx1"/>
                </a:solidFill>
                <a:ea typeface="黑体" panose="02010609060101010101" pitchFamily="49" charset="-122"/>
                <a:sym typeface="+mn-ea"/>
              </a:rPr>
              <a:t>    俗语：“到什么山上唱什么歌”“看菜吃饭，量体裁衣”。</a:t>
            </a:r>
            <a:endParaRPr sz="3200">
              <a:solidFill>
                <a:schemeClr val="tx1"/>
              </a:solidFill>
              <a:ea typeface="黑体" panose="02010609060101010101" pitchFamily="49" charset="-122"/>
              <a:sym typeface="+mn-ea"/>
            </a:endParaRPr>
          </a:p>
          <a:p>
            <a:pPr>
              <a:lnSpc>
                <a:spcPct val="150000"/>
              </a:lnSpc>
            </a:pPr>
            <a:r>
              <a:rPr sz="3200">
                <a:solidFill>
                  <a:schemeClr val="tx1"/>
                </a:solidFill>
                <a:ea typeface="黑体" panose="02010609060101010101" pitchFamily="49" charset="-122"/>
                <a:sym typeface="+mn-ea"/>
              </a:rPr>
              <a:t>    成语：“无的放矢”“对牛弹琴”。</a:t>
            </a:r>
            <a:endParaRPr sz="3200">
              <a:solidFill>
                <a:schemeClr val="tx1"/>
              </a:solidFill>
              <a:ea typeface="黑体" panose="02010609060101010101" pitchFamily="49" charset="-122"/>
              <a:sym typeface="+mn-ea"/>
            </a:endParaRPr>
          </a:p>
          <a:p>
            <a:pPr>
              <a:lnSpc>
                <a:spcPct val="150000"/>
              </a:lnSpc>
            </a:pPr>
            <a:r>
              <a:rPr sz="3200">
                <a:solidFill>
                  <a:schemeClr val="tx1"/>
                </a:solidFill>
                <a:ea typeface="黑体" panose="02010609060101010101" pitchFamily="49" charset="-122"/>
                <a:sym typeface="+mn-ea"/>
              </a:rPr>
              <a:t>    方言：“瘪三”。</a:t>
            </a:r>
            <a:endParaRPr sz="3200">
              <a:solidFill>
                <a:schemeClr val="tx1"/>
              </a:solidFill>
              <a:ea typeface="黑体" panose="02010609060101010101" pitchFamily="49" charset="-122"/>
              <a:sym typeface="+mn-ea"/>
            </a:endParaRPr>
          </a:p>
          <a:p>
            <a:pPr>
              <a:lnSpc>
                <a:spcPct val="150000"/>
              </a:lnSpc>
            </a:pPr>
            <a:r>
              <a:rPr sz="3200">
                <a:solidFill>
                  <a:schemeClr val="tx1"/>
                </a:solidFill>
                <a:ea typeface="黑体" panose="02010609060101010101" pitchFamily="49" charset="-122"/>
                <a:sym typeface="+mn-ea"/>
              </a:rPr>
              <a:t>    日常生活语言：“洗脸，照镜子”。</a:t>
            </a:r>
            <a:endParaRPr sz="3200">
              <a:solidFill>
                <a:schemeClr val="tx1"/>
              </a:solidFill>
              <a:ea typeface="黑体" panose="02010609060101010101" pitchFamily="49" charset="-122"/>
              <a:sym typeface="+mn-ea"/>
            </a:endParaRPr>
          </a:p>
        </p:txBody>
      </p:sp>
      <p:sp useBgFill="1">
        <p:nvSpPr>
          <p:cNvPr id="8" name="文本框 7"/>
          <p:cNvSpPr txBox="1"/>
          <p:nvPr>
            <p:custDataLst>
              <p:tags r:id="rId5"/>
            </p:custDataLst>
          </p:nvPr>
        </p:nvSpPr>
        <p:spPr>
          <a:xfrm>
            <a:off x="5061585" y="411480"/>
            <a:ext cx="2068830" cy="645160"/>
          </a:xfrm>
          <a:prstGeom prst="rect">
            <a:avLst/>
          </a:prstGeom>
        </p:spPr>
        <p:txBody>
          <a:bodyPr wrap="square" rtlCol="0">
            <a:spAutoFit/>
          </a:bodyPr>
          <a:lstStyle/>
          <a:p>
            <a:pPr algn="dist"/>
            <a:r>
              <a:rPr lang="zh-CN" altLang="en-US" sz="3600" b="1">
                <a:solidFill>
                  <a:srgbClr val="227C8F"/>
                </a:solidFill>
                <a:latin typeface="+mj-ea"/>
                <a:ea typeface="+mj-ea"/>
              </a:rPr>
              <a:t>写作特点</a:t>
            </a:r>
            <a:endParaRPr lang="zh-CN" altLang="en-US" sz="3600" b="1">
              <a:solidFill>
                <a:srgbClr val="227C8F"/>
              </a:solidFill>
              <a:latin typeface="+mj-ea"/>
              <a:ea typeface="+mj-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46">
                                            <p:txEl>
                                              <p:pRg st="0" end="0"/>
                                            </p:txEl>
                                          </p:spTgt>
                                        </p:tgtEl>
                                        <p:attrNameLst>
                                          <p:attrName>style.visibility</p:attrName>
                                        </p:attrNameLst>
                                      </p:cBhvr>
                                      <p:to>
                                        <p:strVal val="visible"/>
                                      </p:to>
                                    </p:set>
                                    <p:anim calcmode="lin" valueType="num">
                                      <p:cBhvr additive="base">
                                        <p:cTn id="7" dur="500" fill="hold"/>
                                        <p:tgtEl>
                                          <p:spTgt spid="225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2546">
                                            <p:txEl>
                                              <p:pRg st="1" end="1"/>
                                            </p:txEl>
                                          </p:spTgt>
                                        </p:tgtEl>
                                        <p:attrNameLst>
                                          <p:attrName>style.visibility</p:attrName>
                                        </p:attrNameLst>
                                      </p:cBhvr>
                                      <p:to>
                                        <p:strVal val="visible"/>
                                      </p:to>
                                    </p:set>
                                    <p:anim calcmode="lin" valueType="num">
                                      <p:cBhvr additive="base">
                                        <p:cTn id="13" dur="500" fill="hold"/>
                                        <p:tgtEl>
                                          <p:spTgt spid="225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4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2546">
                                            <p:txEl>
                                              <p:pRg st="2" end="2"/>
                                            </p:txEl>
                                          </p:spTgt>
                                        </p:tgtEl>
                                        <p:attrNameLst>
                                          <p:attrName>style.visibility</p:attrName>
                                        </p:attrNameLst>
                                      </p:cBhvr>
                                      <p:to>
                                        <p:strVal val="visible"/>
                                      </p:to>
                                    </p:set>
                                    <p:anim calcmode="lin" valueType="num">
                                      <p:cBhvr additive="base">
                                        <p:cTn id="19" dur="500" fill="hold"/>
                                        <p:tgtEl>
                                          <p:spTgt spid="2254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4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2546">
                                            <p:txEl>
                                              <p:pRg st="3" end="3"/>
                                            </p:txEl>
                                          </p:spTgt>
                                        </p:tgtEl>
                                        <p:attrNameLst>
                                          <p:attrName>style.visibility</p:attrName>
                                        </p:attrNameLst>
                                      </p:cBhvr>
                                      <p:to>
                                        <p:strVal val="visible"/>
                                      </p:to>
                                    </p:set>
                                    <p:anim calcmode="lin" valueType="num">
                                      <p:cBhvr additive="base">
                                        <p:cTn id="25" dur="500" fill="hold"/>
                                        <p:tgtEl>
                                          <p:spTgt spid="2254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4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2546">
                                            <p:txEl>
                                              <p:pRg st="4" end="4"/>
                                            </p:txEl>
                                          </p:spTgt>
                                        </p:tgtEl>
                                        <p:attrNameLst>
                                          <p:attrName>style.visibility</p:attrName>
                                        </p:attrNameLst>
                                      </p:cBhvr>
                                      <p:to>
                                        <p:strVal val="visible"/>
                                      </p:to>
                                    </p:set>
                                    <p:anim calcmode="lin" valueType="num">
                                      <p:cBhvr additive="base">
                                        <p:cTn id="31" dur="500" fill="hold"/>
                                        <p:tgtEl>
                                          <p:spTgt spid="2254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4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2546">
                                            <p:txEl>
                                              <p:pRg st="5" end="5"/>
                                            </p:txEl>
                                          </p:spTgt>
                                        </p:tgtEl>
                                        <p:attrNameLst>
                                          <p:attrName>style.visibility</p:attrName>
                                        </p:attrNameLst>
                                      </p:cBhvr>
                                      <p:to>
                                        <p:strVal val="visible"/>
                                      </p:to>
                                    </p:set>
                                    <p:anim calcmode="lin" valueType="num">
                                      <p:cBhvr additive="base">
                                        <p:cTn id="37" dur="500" fill="hold"/>
                                        <p:tgtEl>
                                          <p:spTgt spid="2254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54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4578" name="标题 24577"/>
          <p:cNvSpPr>
            <a:spLocks noGrp="1"/>
          </p:cNvSpPr>
          <p:nvPr>
            <p:ph type="title"/>
            <p:custDataLst>
              <p:tags r:id="rId3"/>
            </p:custDataLst>
          </p:nvPr>
        </p:nvSpPr>
        <p:spPr>
          <a:xfrm>
            <a:off x="2312670" y="439420"/>
            <a:ext cx="6629400" cy="609600"/>
          </a:xfrm>
        </p:spPr>
        <p:txBody>
          <a:bodyPr anchor="ctr"/>
          <a:lstStyle/>
          <a:p>
            <a:pPr algn="l"/>
            <a:r>
              <a:rPr lang="zh-CN" altLang="en-US" sz="4000">
                <a:solidFill>
                  <a:srgbClr val="FF0000"/>
                </a:solidFill>
              </a:rPr>
              <a:t>语言特色</a:t>
            </a:r>
            <a:endParaRPr lang="zh-CN" altLang="en-US" sz="4000">
              <a:solidFill>
                <a:srgbClr val="FF0000"/>
              </a:solidFill>
            </a:endParaRPr>
          </a:p>
        </p:txBody>
      </p:sp>
      <p:sp>
        <p:nvSpPr>
          <p:cNvPr id="24579" name="文本占位符 24578"/>
          <p:cNvSpPr>
            <a:spLocks noGrp="1"/>
          </p:cNvSpPr>
          <p:nvPr>
            <p:ph type="body" idx="1"/>
            <p:custDataLst>
              <p:tags r:id="rId4"/>
            </p:custDataLst>
          </p:nvPr>
        </p:nvSpPr>
        <p:spPr>
          <a:xfrm>
            <a:off x="576580" y="1564005"/>
            <a:ext cx="10101580" cy="4526280"/>
          </a:xfrm>
        </p:spPr>
        <p:txBody>
          <a:bodyPr/>
          <a:lstStyle/>
          <a:p>
            <a:pPr>
              <a:lnSpc>
                <a:spcPct val="90000"/>
              </a:lnSpc>
            </a:pPr>
            <a:r>
              <a:rPr lang="zh-CN" altLang="en-US" b="1"/>
              <a:t>本文说理严谨、周密，且语言</a:t>
            </a:r>
            <a:r>
              <a:rPr lang="zh-CN" altLang="en-US" b="1">
                <a:solidFill>
                  <a:srgbClr val="FF0000"/>
                </a:solidFill>
              </a:rPr>
              <a:t>生动活泼</a:t>
            </a:r>
            <a:r>
              <a:rPr lang="zh-CN" altLang="en-US" b="1"/>
              <a:t>。请摘录相关语句，具体说明生动活泼这一特点。</a:t>
            </a:r>
            <a:endParaRPr lang="zh-CN" altLang="en-US" b="1"/>
          </a:p>
          <a:p>
            <a:pPr>
              <a:lnSpc>
                <a:spcPct val="90000"/>
              </a:lnSpc>
            </a:pPr>
            <a:endParaRPr lang="zh-CN" altLang="en-US" sz="1000" b="1"/>
          </a:p>
          <a:p>
            <a:pPr>
              <a:lnSpc>
                <a:spcPct val="90000"/>
              </a:lnSpc>
            </a:pPr>
            <a:r>
              <a:rPr lang="en-US" altLang="zh-CN" sz="2800" b="1"/>
              <a:t>1.“</a:t>
            </a:r>
            <a:r>
              <a:rPr lang="zh-CN" altLang="en-US" sz="2800" b="1"/>
              <a:t>到什么山上唱什么歌”“看菜吃饭，量体裁衣”比“要由内容来决定”“要从实际出发”之类的说法更通俗、更生动 。</a:t>
            </a:r>
            <a:endParaRPr lang="zh-CN" altLang="en-US" sz="2800" b="1"/>
          </a:p>
          <a:p>
            <a:pPr>
              <a:lnSpc>
                <a:spcPct val="90000"/>
              </a:lnSpc>
            </a:pPr>
            <a:r>
              <a:rPr lang="en-US" altLang="zh-CN" sz="2800" b="1"/>
              <a:t>2.“</a:t>
            </a:r>
            <a:r>
              <a:rPr lang="zh-CN" altLang="en-US" sz="2800" b="1"/>
              <a:t>对牛弹琴”“得胜回朝”。前者排除了原意讽刺牛的无知这一面，强调“不看对象，乱弹一气”的可笑，后者改变了赞扬替封建王朝卖命的人的原意，用以讽刺那些装腔作势而自鸣得意的人，都可以说切中肯綮而又风趣生动</a:t>
            </a:r>
            <a:endParaRPr lang="zh-CN" altLang="en-US" sz="2800" b="1"/>
          </a:p>
          <a:p>
            <a:pPr>
              <a:lnSpc>
                <a:spcPct val="90000"/>
              </a:lnSpc>
            </a:pPr>
            <a:r>
              <a:rPr lang="en-US" altLang="zh-CN" sz="2800" b="1"/>
              <a:t>3.</a:t>
            </a:r>
            <a:r>
              <a:rPr lang="zh-CN" altLang="en-US" sz="2800" b="1"/>
              <a:t>以“懒婆娘的裹脚”比喻“长而空”的文章之令人掩鼻，很新鲜别致令人会心。</a:t>
            </a:r>
            <a:r>
              <a:rPr lang="zh-CN" altLang="en-US" sz="2400" b="1"/>
              <a:t> </a:t>
            </a:r>
            <a:endParaRPr lang="zh-CN" altLang="en-US" sz="2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579">
                                            <p:txEl>
                                              <p:pRg st="2" end="2"/>
                                            </p:txEl>
                                          </p:spTgt>
                                        </p:tgtEl>
                                        <p:attrNameLst>
                                          <p:attrName>style.visibility</p:attrName>
                                        </p:attrNameLst>
                                      </p:cBhvr>
                                      <p:to>
                                        <p:strVal val="visible"/>
                                      </p:to>
                                    </p:set>
                                    <p:anim calcmode="lin" valueType="num">
                                      <p:cBhvr additive="base">
                                        <p:cTn id="7" dur="500" fill="hold"/>
                                        <p:tgtEl>
                                          <p:spTgt spid="24579">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579">
                                            <p:txEl>
                                              <p:pRg st="3" end="3"/>
                                            </p:txEl>
                                          </p:spTgt>
                                        </p:tgtEl>
                                        <p:attrNameLst>
                                          <p:attrName>style.visibility</p:attrName>
                                        </p:attrNameLst>
                                      </p:cBhvr>
                                      <p:to>
                                        <p:strVal val="visible"/>
                                      </p:to>
                                    </p:set>
                                    <p:anim calcmode="lin" valueType="num">
                                      <p:cBhvr additive="base">
                                        <p:cTn id="13" dur="500" fill="hold"/>
                                        <p:tgtEl>
                                          <p:spTgt spid="24579">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4579">
                                            <p:txEl>
                                              <p:pRg st="4" end="4"/>
                                            </p:txEl>
                                          </p:spTgt>
                                        </p:tgtEl>
                                        <p:attrNameLst>
                                          <p:attrName>style.visibility</p:attrName>
                                        </p:attrNameLst>
                                      </p:cBhvr>
                                      <p:to>
                                        <p:strVal val="visible"/>
                                      </p:to>
                                    </p:set>
                                    <p:anim calcmode="lin" valueType="num">
                                      <p:cBhvr additive="base">
                                        <p:cTn id="19" dur="500" fill="hold"/>
                                        <p:tgtEl>
                                          <p:spTgt spid="2457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4168140" y="2280920"/>
            <a:ext cx="385572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拓展延伸</a:t>
            </a:r>
            <a:endParaRPr lang="zh-CN" altLang="en-US" sz="72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838835" y="681990"/>
            <a:ext cx="10933430" cy="2306955"/>
          </a:xfrm>
          <a:prstGeom prst="rect">
            <a:avLst/>
          </a:prstGeom>
          <a:noFill/>
        </p:spPr>
        <p:txBody>
          <a:bodyPr wrap="square" rtlCol="0">
            <a:spAutoFit/>
          </a:bodyPr>
          <a:lstStyle/>
          <a:p>
            <a:r>
              <a:rPr lang="en-US" altLang="zh-CN" sz="3600" b="1">
                <a:latin typeface="楷体" panose="02010609060101010101" charset="-122"/>
                <a:ea typeface="楷体" panose="02010609060101010101" charset="-122"/>
                <a:cs typeface="楷体" panose="02010609060101010101" charset="-122"/>
              </a:rPr>
              <a:t>1</a:t>
            </a:r>
            <a:r>
              <a:rPr lang="zh-CN" altLang="en-US" sz="3600" b="1">
                <a:latin typeface="楷体" panose="02010609060101010101" charset="-122"/>
                <a:ea typeface="楷体" panose="02010609060101010101" charset="-122"/>
                <a:cs typeface="楷体" panose="02010609060101010101" charset="-122"/>
              </a:rPr>
              <a:t>、</a:t>
            </a:r>
            <a:r>
              <a:rPr lang="zh-CN" altLang="zh-CN" sz="3600" b="1">
                <a:latin typeface="楷体" panose="02010609060101010101" charset="-122"/>
                <a:ea typeface="楷体" panose="02010609060101010101" charset="-122"/>
                <a:cs typeface="楷体" panose="02010609060101010101" charset="-122"/>
              </a:rPr>
              <a:t>《反对党八股》指出了党八股的八大罪状，分析了党八股的危害，提出了求真务实、实事求是的马克思主义学风和文风，请结合生活实际，谈一谈社会上有哪些不正确的文风？</a:t>
            </a:r>
            <a:endParaRPr lang="en-US" altLang="zh-CN" sz="3600" b="1">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4"/>
            </p:custDataLst>
          </p:nvPr>
        </p:nvSpPr>
        <p:spPr>
          <a:xfrm>
            <a:off x="249555" y="2988945"/>
            <a:ext cx="11844020" cy="3415030"/>
          </a:xfrm>
          <a:prstGeom prst="rect">
            <a:avLst/>
          </a:prstGeom>
          <a:noFill/>
        </p:spPr>
        <p:txBody>
          <a:bodyPr wrap="square" rtlCol="0" anchor="t">
            <a:spAutoFit/>
          </a:bodyPr>
          <a:lstStyle/>
          <a:p>
            <a:r>
              <a:rPr lang="zh-CN" altLang="en-US" sz="3600" b="1">
                <a:latin typeface="楷体" panose="02010609060101010101" charset="-122"/>
                <a:ea typeface="楷体" panose="02010609060101010101" charset="-122"/>
                <a:cs typeface="楷体" panose="02010609060101010101" charset="-122"/>
              </a:rPr>
              <a:t>①</a:t>
            </a:r>
            <a:r>
              <a:rPr lang="zh-CN" altLang="en-US" sz="3600" b="1">
                <a:solidFill>
                  <a:srgbClr val="FF0000"/>
                </a:solidFill>
                <a:latin typeface="楷体" panose="02010609060101010101" charset="-122"/>
                <a:ea typeface="楷体" panose="02010609060101010101" charset="-122"/>
                <a:cs typeface="楷体" panose="02010609060101010101" charset="-122"/>
              </a:rPr>
              <a:t>浮夸自大</a:t>
            </a:r>
            <a:r>
              <a:rPr lang="zh-CN" altLang="en-US" sz="3600" b="1">
                <a:latin typeface="楷体" panose="02010609060101010101" charset="-122"/>
                <a:ea typeface="楷体" panose="02010609060101010101" charset="-122"/>
                <a:cs typeface="楷体" panose="02010609060101010101" charset="-122"/>
              </a:rPr>
              <a:t>文风：比如，有的一味夸大、以偏概全，高喊《在这些领域，中国创下多个“世界第一”！无人表示不服》；有的任意拔高、贻人口实，鼓吹《别怕，中国科技实力超越美国，居世界第一》；有的一厢情愿、照单全收，将国外的只言片语，放大成“中国在世界舞台上占据中心位置”“中国现在是全球第一经济体”等声音。</a:t>
            </a:r>
            <a:endParaRPr lang="zh-CN" altLang="en-US" sz="36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871855" y="765175"/>
            <a:ext cx="10847070" cy="5631180"/>
          </a:xfrm>
          <a:prstGeom prst="rect">
            <a:avLst/>
          </a:prstGeom>
          <a:noFill/>
        </p:spPr>
        <p:txBody>
          <a:bodyPr wrap="square" rtlCol="0" anchor="t">
            <a:spAutoFit/>
          </a:bodyPr>
          <a:lstStyle/>
          <a:p>
            <a:r>
              <a:rPr lang="zh-CN" altLang="en-US" sz="3600" b="1">
                <a:latin typeface="楷体" panose="02010609060101010101" charset="-122"/>
                <a:ea typeface="楷体" panose="02010609060101010101" charset="-122"/>
                <a:cs typeface="楷体" panose="02010609060101010101" charset="-122"/>
                <a:sym typeface="+mn-ea"/>
              </a:rPr>
              <a:t>②</a:t>
            </a:r>
            <a:r>
              <a:rPr lang="zh-CN" altLang="en-US" sz="3600" b="1">
                <a:solidFill>
                  <a:srgbClr val="FF0000"/>
                </a:solidFill>
                <a:latin typeface="楷体" panose="02010609060101010101" charset="-122"/>
                <a:ea typeface="楷体" panose="02010609060101010101" charset="-122"/>
                <a:cs typeface="楷体" panose="02010609060101010101" charset="-122"/>
                <a:sym typeface="+mn-ea"/>
              </a:rPr>
              <a:t>弄虚造假</a:t>
            </a:r>
            <a:r>
              <a:rPr lang="zh-CN" altLang="en-US" sz="3600" b="1">
                <a:latin typeface="楷体" panose="02010609060101010101" charset="-122"/>
                <a:ea typeface="楷体" panose="02010609060101010101" charset="-122"/>
                <a:cs typeface="楷体" panose="02010609060101010101" charset="-122"/>
                <a:sym typeface="+mn-ea"/>
              </a:rPr>
              <a:t>文风：假合同、假凭证、假广告以及上市公司发布的假信息等等。在教育、科技等领域也弄假成风，教育领域的假学历、假文凭、假奖状，科技领域的假论文、假鉴定书等等，</a:t>
            </a:r>
            <a:endParaRPr lang="zh-CN" altLang="en-US" sz="3600" b="1">
              <a:latin typeface="楷体" panose="02010609060101010101" charset="-122"/>
              <a:ea typeface="楷体" panose="02010609060101010101" charset="-122"/>
              <a:cs typeface="楷体" panose="02010609060101010101" charset="-122"/>
            </a:endParaRPr>
          </a:p>
          <a:p>
            <a:r>
              <a:rPr lang="zh-CN" altLang="en-US" sz="3600" b="1">
                <a:latin typeface="楷体" panose="02010609060101010101" charset="-122"/>
                <a:ea typeface="楷体" panose="02010609060101010101" charset="-122"/>
                <a:cs typeface="楷体" panose="02010609060101010101" charset="-122"/>
                <a:sym typeface="+mn-ea"/>
              </a:rPr>
              <a:t>③</a:t>
            </a:r>
            <a:r>
              <a:rPr lang="zh-CN" altLang="en-US" sz="3600" b="1">
                <a:solidFill>
                  <a:srgbClr val="FF0000"/>
                </a:solidFill>
                <a:latin typeface="楷体" panose="02010609060101010101" charset="-122"/>
                <a:ea typeface="楷体" panose="02010609060101010101" charset="-122"/>
                <a:cs typeface="楷体" panose="02010609060101010101" charset="-122"/>
                <a:sym typeface="+mn-ea"/>
              </a:rPr>
              <a:t>炒作起哄</a:t>
            </a:r>
            <a:r>
              <a:rPr lang="zh-CN" altLang="en-US" sz="3600" b="1">
                <a:latin typeface="楷体" panose="02010609060101010101" charset="-122"/>
                <a:ea typeface="楷体" panose="02010609060101010101" charset="-122"/>
                <a:cs typeface="楷体" panose="02010609060101010101" charset="-122"/>
                <a:sym typeface="+mn-ea"/>
              </a:rPr>
              <a:t>文风：热衷于主观的炒作，刮风起哄。炒歌星、影星，炒神童作家，炒大款、大腕，炒"名星企业"，炒"能医百病"的药品、营养品……造成青少年中的追星热、攀比风和居民消费上的误导。</a:t>
            </a:r>
            <a:endParaRPr lang="zh-CN" altLang="en-US" sz="3600" b="1">
              <a:latin typeface="楷体" panose="02010609060101010101" charset="-122"/>
              <a:ea typeface="楷体" panose="02010609060101010101" charset="-122"/>
              <a:cs typeface="楷体" panose="02010609060101010101" charset="-122"/>
            </a:endParaRPr>
          </a:p>
          <a:p>
            <a:r>
              <a:rPr lang="zh-CN" altLang="en-US" sz="3600" b="1">
                <a:latin typeface="楷体" panose="02010609060101010101" charset="-122"/>
                <a:ea typeface="楷体" panose="02010609060101010101" charset="-122"/>
                <a:cs typeface="楷体" panose="02010609060101010101" charset="-122"/>
                <a:sym typeface="+mn-ea"/>
              </a:rPr>
              <a:t>④</a:t>
            </a:r>
            <a:r>
              <a:rPr lang="zh-CN" altLang="en-US" sz="3600" b="1">
                <a:solidFill>
                  <a:srgbClr val="FF0000"/>
                </a:solidFill>
                <a:latin typeface="楷体" panose="02010609060101010101" charset="-122"/>
                <a:ea typeface="楷体" panose="02010609060101010101" charset="-122"/>
                <a:cs typeface="楷体" panose="02010609060101010101" charset="-122"/>
                <a:sym typeface="+mn-ea"/>
              </a:rPr>
              <a:t>空洞、冗长</a:t>
            </a:r>
            <a:r>
              <a:rPr lang="zh-CN" altLang="en-US" sz="3600" b="1">
                <a:latin typeface="楷体" panose="02010609060101010101" charset="-122"/>
                <a:ea typeface="楷体" panose="02010609060101010101" charset="-122"/>
                <a:cs typeface="楷体" panose="02010609060101010101" charset="-122"/>
                <a:sym typeface="+mn-ea"/>
              </a:rPr>
              <a:t>文风：讲空话、套话，不联系实际，无具体措施，读后仍令人茫茫然。</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748665" y="1051560"/>
            <a:ext cx="10933430" cy="1198880"/>
          </a:xfrm>
          <a:prstGeom prst="rect">
            <a:avLst/>
          </a:prstGeom>
          <a:noFill/>
        </p:spPr>
        <p:txBody>
          <a:bodyPr wrap="square" rtlCol="0">
            <a:spAutoFit/>
          </a:bodyPr>
          <a:lstStyle/>
          <a:p>
            <a:r>
              <a:rPr lang="en-US" altLang="zh-CN" sz="3600" b="1">
                <a:latin typeface="楷体" panose="02010609060101010101" charset="-122"/>
                <a:ea typeface="楷体" panose="02010609060101010101" charset="-122"/>
                <a:cs typeface="楷体" panose="02010609060101010101" charset="-122"/>
              </a:rPr>
              <a:t>2</a:t>
            </a:r>
            <a:r>
              <a:rPr lang="zh-CN" altLang="en-US" sz="3600" b="1">
                <a:latin typeface="楷体" panose="02010609060101010101" charset="-122"/>
                <a:ea typeface="楷体" panose="02010609060101010101" charset="-122"/>
                <a:cs typeface="楷体" panose="02010609060101010101" charset="-122"/>
              </a:rPr>
              <a:t>、</a:t>
            </a:r>
            <a:r>
              <a:rPr lang="zh-CN" altLang="zh-CN" sz="3600" b="1">
                <a:latin typeface="楷体" panose="02010609060101010101" charset="-122"/>
                <a:ea typeface="楷体" panose="02010609060101010101" charset="-122"/>
                <a:cs typeface="楷体" panose="02010609060101010101" charset="-122"/>
              </a:rPr>
              <a:t>《反对党八股》中的观点对我们的学习有无指导意义？</a:t>
            </a:r>
            <a:endParaRPr lang="en-US" altLang="zh-CN" sz="3600" b="1">
              <a:latin typeface="楷体" panose="02010609060101010101" charset="-122"/>
              <a:ea typeface="楷体" panose="02010609060101010101" charset="-122"/>
              <a:cs typeface="楷体" panose="02010609060101010101" charset="-122"/>
            </a:endParaRPr>
          </a:p>
        </p:txBody>
      </p:sp>
      <p:sp>
        <p:nvSpPr>
          <p:cNvPr id="3" name="文本框 2"/>
          <p:cNvSpPr txBox="1"/>
          <p:nvPr>
            <p:custDataLst>
              <p:tags r:id="rId4"/>
            </p:custDataLst>
          </p:nvPr>
        </p:nvSpPr>
        <p:spPr>
          <a:xfrm>
            <a:off x="1508125" y="3106420"/>
            <a:ext cx="9175115" cy="645160"/>
          </a:xfrm>
          <a:prstGeom prst="rect">
            <a:avLst/>
          </a:prstGeom>
          <a:noFill/>
        </p:spPr>
        <p:txBody>
          <a:bodyPr wrap="square" rtlCol="0">
            <a:spAutoFit/>
          </a:bodyPr>
          <a:lstStyle/>
          <a:p>
            <a:r>
              <a:rPr lang="zh-CN" altLang="en-US" sz="3600" b="1"/>
              <a:t>实事求是、目的明确、拒绝形式、学习态度</a:t>
            </a:r>
            <a:endParaRPr lang="zh-CN" altLang="en-US" sz="3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4627245" y="2280920"/>
            <a:ext cx="293751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再见！</a:t>
            </a:r>
            <a:endParaRPr lang="zh-CN" altLang="en-US" sz="7200" b="1">
              <a:ln w="22225">
                <a:solidFill>
                  <a:schemeClr val="accent2"/>
                </a:solidFill>
                <a:prstDash val="solid"/>
              </a:ln>
              <a:solidFill>
                <a:schemeClr val="accent2">
                  <a:lumMod val="40000"/>
                  <a:lumOff val="60000"/>
                </a:schemeClr>
              </a:solidFill>
              <a:effectLst/>
            </a:endParaRPr>
          </a:p>
        </p:txBody>
      </p:sp>
      <p:pic>
        <p:nvPicPr>
          <p:cNvPr id="5" name="New picture"/>
          <p:cNvPicPr/>
          <p:nvPr>
            <p:custDataLst>
              <p:tags r:id="rId5"/>
            </p:custDataLst>
          </p:nvPr>
        </p:nvPicPr>
        <p:blipFill>
          <a:blip r:embed="rId4"/>
          <a:stretch>
            <a:fillRect/>
          </a:stretch>
        </p:blipFill>
        <p:spPr>
          <a:xfrm>
            <a:off x="11404600" y="11391900"/>
            <a:ext cx="317500" cy="228600"/>
          </a:xfrm>
          <a:prstGeom prst="cube">
            <a:avLst/>
          </a:prstGeom>
        </p:spPr>
      </p:pic>
      <p:pic>
        <p:nvPicPr>
          <p:cNvPr id="6" name="New picture"/>
          <p:cNvPicPr/>
          <p:nvPr>
            <p:custDataLst>
              <p:tags r:id="rId7"/>
            </p:custDataLst>
          </p:nvPr>
        </p:nvPicPr>
        <p:blipFill>
          <a:blip r:embed="rId6"/>
          <a:stretch>
            <a:fillRect/>
          </a:stretch>
        </p:blipFill>
        <p:spPr>
          <a:xfrm>
            <a:off x="10299700" y="11607800"/>
            <a:ext cx="304800" cy="2159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697865" y="1317625"/>
            <a:ext cx="10975975" cy="4523105"/>
          </a:xfrm>
          <a:prstGeom prst="rect">
            <a:avLst/>
          </a:prstGeom>
          <a:noFill/>
        </p:spPr>
        <p:txBody>
          <a:bodyPr wrap="square" rtlCol="0" anchor="t">
            <a:spAutoFit/>
          </a:bodyPr>
          <a:lstStyle/>
          <a:p>
            <a:pPr>
              <a:buNone/>
            </a:pPr>
            <a:r>
              <a:rPr lang="en-US" altLang="zh-CN" sz="3600">
                <a:latin typeface="楷体" panose="02010609060101010101" charset="-122"/>
                <a:ea typeface="楷体" panose="02010609060101010101" charset="-122"/>
                <a:cs typeface="楷体" panose="02010609060101010101" charset="-122"/>
                <a:sym typeface="+mn-ea"/>
              </a:rPr>
              <a:t>    </a:t>
            </a:r>
            <a:r>
              <a:rPr lang="en-US" altLang="zh-CN" sz="3600" b="1">
                <a:latin typeface="楷体" panose="02010609060101010101" charset="-122"/>
                <a:ea typeface="楷体" panose="02010609060101010101" charset="-122"/>
                <a:cs typeface="楷体" panose="02010609060101010101" charset="-122"/>
                <a:sym typeface="+mn-ea"/>
              </a:rPr>
              <a:t>“</a:t>
            </a:r>
            <a:r>
              <a:rPr lang="zh-CN" altLang="en-US" sz="3600" b="1">
                <a:latin typeface="楷体" panose="02010609060101010101" charset="-122"/>
                <a:ea typeface="楷体" panose="02010609060101010101" charset="-122"/>
                <a:cs typeface="楷体" panose="02010609060101010101" charset="-122"/>
                <a:sym typeface="+mn-ea"/>
              </a:rPr>
              <a:t>读书人，最不齐；滥时文，烂如泥。国家本为求才计，谁知变做了欺人技。三句承题，两句破题。摆尾摇头，便道是圣门高弟。可知道，三通四史，是何等文章；汉祖唐宗，是哪朝皇帝。案上放高头讲章，店里买新科利器，读得来肩背高低，口角唏嘘，甘蔗渣儿，嚼了又嚼，有何滋味？辜负光阴，白日昏迷，就教骗得高官，也是百姓朝廷的晦气。”</a:t>
            </a:r>
            <a:br>
              <a:rPr lang="zh-CN" altLang="en-US" sz="3600" b="1">
                <a:latin typeface="楷体" panose="02010609060101010101" charset="-122"/>
                <a:ea typeface="楷体" panose="02010609060101010101" charset="-122"/>
                <a:cs typeface="楷体" panose="02010609060101010101" charset="-122"/>
                <a:sym typeface="+mn-ea"/>
              </a:rPr>
            </a:br>
            <a:r>
              <a:rPr lang="zh-CN" altLang="en-US" sz="3600" b="1">
                <a:latin typeface="楷体" panose="02010609060101010101" charset="-122"/>
                <a:ea typeface="楷体" panose="02010609060101010101" charset="-122"/>
                <a:cs typeface="楷体" panose="02010609060101010101" charset="-122"/>
                <a:sym typeface="+mn-ea"/>
              </a:rPr>
              <a:t>                        清</a:t>
            </a:r>
            <a:r>
              <a:rPr lang="en-US" altLang="zh-CN" sz="3600" b="1">
                <a:latin typeface="楷体" panose="02010609060101010101" charset="-122"/>
                <a:ea typeface="楷体" panose="02010609060101010101" charset="-122"/>
                <a:cs typeface="楷体" panose="02010609060101010101" charset="-122"/>
                <a:sym typeface="+mn-ea"/>
              </a:rPr>
              <a:t>·</a:t>
            </a:r>
            <a:r>
              <a:rPr lang="zh-CN" altLang="en-US" sz="3600" b="1">
                <a:latin typeface="楷体" panose="02010609060101010101" charset="-122"/>
                <a:ea typeface="楷体" panose="02010609060101010101" charset="-122"/>
                <a:cs typeface="楷体" panose="02010609060101010101" charset="-122"/>
                <a:sym typeface="+mn-ea"/>
              </a:rPr>
              <a:t>徐灵胎</a:t>
            </a:r>
            <a:r>
              <a:rPr lang="en-US" altLang="zh-CN" sz="3600" b="1">
                <a:latin typeface="楷体" panose="02010609060101010101" charset="-122"/>
                <a:ea typeface="楷体" panose="02010609060101010101" charset="-122"/>
                <a:cs typeface="楷体" panose="02010609060101010101" charset="-122"/>
                <a:sym typeface="+mn-ea"/>
              </a:rPr>
              <a:t>----《</a:t>
            </a:r>
            <a:r>
              <a:rPr lang="zh-CN" altLang="en-US" sz="3600" b="1">
                <a:latin typeface="楷体" panose="02010609060101010101" charset="-122"/>
                <a:ea typeface="楷体" panose="02010609060101010101" charset="-122"/>
                <a:cs typeface="楷体" panose="02010609060101010101" charset="-122"/>
                <a:sym typeface="+mn-ea"/>
              </a:rPr>
              <a:t>刺时文</a:t>
            </a:r>
            <a:r>
              <a:rPr lang="en-US" altLang="zh-CN" sz="3600" b="1">
                <a:latin typeface="楷体" panose="02010609060101010101" charset="-122"/>
                <a:ea typeface="楷体" panose="02010609060101010101" charset="-122"/>
                <a:cs typeface="楷体" panose="02010609060101010101" charset="-122"/>
                <a:sym typeface="+mn-ea"/>
              </a:rPr>
              <a:t>》</a:t>
            </a:r>
            <a:r>
              <a:rPr lang="en-US" altLang="zh-CN" sz="3600">
                <a:latin typeface="楷体" panose="02010609060101010101" charset="-122"/>
                <a:ea typeface="楷体" panose="02010609060101010101" charset="-122"/>
                <a:cs typeface="楷体" panose="02010609060101010101" charset="-122"/>
                <a:sym typeface="+mn-ea"/>
              </a:rPr>
              <a:t> </a:t>
            </a:r>
            <a:endParaRPr lang="zh-CN" altLang="en-US" sz="3600">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20980" y="1370965"/>
            <a:ext cx="11749405" cy="5077460"/>
          </a:xfrm>
          <a:prstGeom prst="rect">
            <a:avLst/>
          </a:prstGeom>
          <a:noFill/>
        </p:spPr>
        <p:txBody>
          <a:bodyPr wrap="square" rtlCol="0" anchor="t">
            <a:spAutoFit/>
          </a:bodyPr>
          <a:lstStyle/>
          <a:p>
            <a:pPr indent="0" algn="l" fontAlgn="base">
              <a:spcBef>
                <a:spcPct val="0"/>
              </a:spcBef>
              <a:buClrTx/>
              <a:buSzTx/>
              <a:buFontTx/>
            </a:pPr>
            <a:r>
              <a:rPr lang="en-US" altLang="zh-CN" sz="3600" b="1">
                <a:latin typeface="楷体" panose="02010609060101010101" charset="-122"/>
                <a:ea typeface="楷体" panose="02010609060101010101" charset="-122"/>
                <a:cs typeface="楷体" panose="02010609060101010101" charset="-122"/>
                <a:sym typeface="+mn-ea"/>
              </a:rPr>
              <a:t>    </a:t>
            </a:r>
            <a:r>
              <a:rPr lang="zh-CN" altLang="en-US" sz="3600" b="1">
                <a:latin typeface="楷体" panose="02010609060101010101" charset="-122"/>
                <a:ea typeface="楷体" panose="02010609060101010101" charset="-122"/>
                <a:cs typeface="楷体" panose="02010609060101010101" charset="-122"/>
                <a:sym typeface="+mn-ea"/>
              </a:rPr>
              <a:t>“八股”，即八股文，也称“八比”，原为</a:t>
            </a:r>
            <a:r>
              <a:rPr lang="zh-CN" altLang="en-US" sz="3600" b="1">
                <a:solidFill>
                  <a:srgbClr val="FF0000"/>
                </a:solidFill>
                <a:latin typeface="楷体" panose="02010609060101010101" charset="-122"/>
                <a:ea typeface="楷体" panose="02010609060101010101" charset="-122"/>
                <a:cs typeface="楷体" panose="02010609060101010101" charset="-122"/>
                <a:sym typeface="+mn-ea"/>
              </a:rPr>
              <a:t>明清</a:t>
            </a:r>
            <a:r>
              <a:rPr lang="zh-CN" altLang="en-US" sz="3600" b="1">
                <a:latin typeface="楷体" panose="02010609060101010101" charset="-122"/>
                <a:ea typeface="楷体" panose="02010609060101010101" charset="-122"/>
                <a:cs typeface="楷体" panose="02010609060101010101" charset="-122"/>
                <a:sym typeface="+mn-ea"/>
              </a:rPr>
              <a:t>时代科举制度规定的一种应试文体。它要求应考人读一定的书，学一定的注疏</a:t>
            </a:r>
            <a:r>
              <a:rPr lang="en-US" altLang="zh-CN" sz="3600" b="1">
                <a:latin typeface="楷体" panose="02010609060101010101" charset="-122"/>
                <a:ea typeface="楷体" panose="02010609060101010101" charset="-122"/>
                <a:cs typeface="楷体" panose="02010609060101010101" charset="-122"/>
                <a:sym typeface="+mn-ea"/>
              </a:rPr>
              <a:t>(</a:t>
            </a:r>
            <a:r>
              <a:rPr lang="zh-CN" altLang="en-US" sz="3600" b="1">
                <a:latin typeface="楷体" panose="02010609060101010101" charset="-122"/>
                <a:ea typeface="楷体" panose="02010609060101010101" charset="-122"/>
                <a:cs typeface="楷体" panose="02010609060101010101" charset="-122"/>
                <a:sym typeface="+mn-ea"/>
              </a:rPr>
              <a:t>主要是朱熹的注</a:t>
            </a:r>
            <a:r>
              <a:rPr lang="en-US" altLang="zh-CN" sz="3600" b="1">
                <a:latin typeface="楷体" panose="02010609060101010101" charset="-122"/>
                <a:ea typeface="楷体" panose="02010609060101010101" charset="-122"/>
                <a:cs typeface="楷体" panose="02010609060101010101" charset="-122"/>
                <a:sym typeface="+mn-ea"/>
              </a:rPr>
              <a:t>)</a:t>
            </a:r>
            <a:r>
              <a:rPr lang="zh-CN" altLang="en-US" sz="3600" b="1">
                <a:latin typeface="楷体" panose="02010609060101010101" charset="-122"/>
                <a:ea typeface="楷体" panose="02010609060101010101" charset="-122"/>
                <a:cs typeface="楷体" panose="02010609060101010101" charset="-122"/>
                <a:sym typeface="+mn-ea"/>
              </a:rPr>
              <a:t>，按规定规格写文章，连字数都有限制，考生只能按照题目的字数敷衍成文。每篇文章都由</a:t>
            </a:r>
            <a:r>
              <a:rPr lang="zh-CN" altLang="en-US" sz="3600" b="1">
                <a:solidFill>
                  <a:srgbClr val="FF0000"/>
                </a:solidFill>
                <a:latin typeface="楷体" panose="02010609060101010101" charset="-122"/>
                <a:ea typeface="楷体" panose="02010609060101010101" charset="-122"/>
                <a:cs typeface="楷体" panose="02010609060101010101" charset="-122"/>
                <a:sym typeface="+mn-ea"/>
              </a:rPr>
              <a:t>破题、承题、起讲、入手、起股、中股、后股、束股八部分构成，</a:t>
            </a:r>
            <a:r>
              <a:rPr lang="zh-CN" altLang="en-US" sz="3600" b="1">
                <a:latin typeface="楷体" panose="02010609060101010101" charset="-122"/>
                <a:ea typeface="楷体" panose="02010609060101010101" charset="-122"/>
                <a:cs typeface="楷体" panose="02010609060101010101" charset="-122"/>
                <a:sym typeface="+mn-ea"/>
              </a:rPr>
              <a:t>其中四股各要求有两股文字相对偶。这种八股文，无论内容还是形式都是僵化的，束缚着人们的思想。所以，实际上它是一种</a:t>
            </a:r>
            <a:r>
              <a:rPr lang="zh-CN" altLang="en-US" sz="3600" b="1">
                <a:solidFill>
                  <a:srgbClr val="CC0000"/>
                </a:solidFill>
                <a:latin typeface="楷体" panose="02010609060101010101" charset="-122"/>
                <a:ea typeface="楷体" panose="02010609060101010101" charset="-122"/>
                <a:cs typeface="楷体" panose="02010609060101010101" charset="-122"/>
                <a:sym typeface="+mn-ea"/>
              </a:rPr>
              <a:t>没有内容，专讲形式</a:t>
            </a:r>
            <a:r>
              <a:rPr lang="zh-CN" altLang="en-US" sz="3600" b="1">
                <a:latin typeface="楷体" panose="02010609060101010101" charset="-122"/>
                <a:ea typeface="楷体" panose="02010609060101010101" charset="-122"/>
                <a:cs typeface="楷体" panose="02010609060101010101" charset="-122"/>
                <a:sym typeface="+mn-ea"/>
              </a:rPr>
              <a:t>的文字游戏，是封建统治者愚弄和奴化知识分子的一种手段。</a:t>
            </a:r>
            <a:endParaRPr lang="zh-CN" altLang="en-US" sz="3600" b="1">
              <a:latin typeface="楷体" panose="02010609060101010101" charset="-122"/>
              <a:ea typeface="楷体" panose="02010609060101010101" charset="-122"/>
              <a:cs typeface="楷体" panose="02010609060101010101" charset="-122"/>
            </a:endParaRPr>
          </a:p>
        </p:txBody>
      </p:sp>
      <p:sp>
        <p:nvSpPr>
          <p:cNvPr id="4" name="文本框 3"/>
          <p:cNvSpPr txBox="1"/>
          <p:nvPr>
            <p:custDataLst>
              <p:tags r:id="rId4"/>
            </p:custDataLst>
          </p:nvPr>
        </p:nvSpPr>
        <p:spPr>
          <a:xfrm>
            <a:off x="3323590" y="295910"/>
            <a:ext cx="5232400" cy="768350"/>
          </a:xfrm>
          <a:prstGeom prst="rect">
            <a:avLst/>
          </a:prstGeom>
          <a:noFill/>
        </p:spPr>
        <p:txBody>
          <a:bodyPr wrap="none" rtlCol="0" anchor="t">
            <a:spAutoFit/>
          </a:bodyPr>
          <a:lstStyle/>
          <a:p>
            <a:r>
              <a:rPr lang="zh-CN" altLang="en-US" sz="4400" b="1">
                <a:solidFill>
                  <a:schemeClr val="tx2"/>
                </a:solidFill>
                <a:latin typeface="Arial" panose="020b0604020202020204" pitchFamily="34" charset="0"/>
                <a:ea typeface="华文新魏" pitchFamily="2" charset="-122"/>
                <a:cs typeface="+mj-cs"/>
                <a:sym typeface="+mn-ea"/>
              </a:rPr>
              <a:t>什么是“八股文”</a:t>
            </a:r>
            <a:r>
              <a:rPr lang="zh-CN" altLang="en-US" sz="4400">
                <a:solidFill>
                  <a:schemeClr val="tx2"/>
                </a:solidFill>
                <a:latin typeface="Arial" panose="020b0604020202020204" pitchFamily="34" charset="0"/>
                <a:ea typeface="华文新魏" pitchFamily="2" charset="-122"/>
                <a:cs typeface="+mj-cs"/>
                <a:sym typeface="+mn-ea"/>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3947160" y="879475"/>
            <a:ext cx="4297680" cy="922020"/>
          </a:xfrm>
          <a:prstGeom prst="rect">
            <a:avLst/>
          </a:prstGeom>
          <a:noFill/>
        </p:spPr>
        <p:txBody>
          <a:bodyPr wrap="none" rtlCol="0" anchor="t">
            <a:spAutoFit/>
          </a:bodyPr>
          <a:lstStyle/>
          <a:p>
            <a:r>
              <a:rPr lang="zh-CN" altLang="en-US" sz="5400">
                <a:solidFill>
                  <a:schemeClr val="tx2"/>
                </a:solidFill>
                <a:latin typeface="Arial" panose="020b0604020202020204" pitchFamily="34" charset="0"/>
                <a:ea typeface="华文新魏" pitchFamily="2" charset="-122"/>
                <a:cs typeface="+mj-cs"/>
                <a:sym typeface="+mn-ea"/>
              </a:rPr>
              <a:t>八股文的格式</a:t>
            </a:r>
            <a:endParaRPr lang="zh-CN" altLang="en-US" sz="5400"/>
          </a:p>
        </p:txBody>
      </p:sp>
      <p:sp>
        <p:nvSpPr>
          <p:cNvPr id="4" name="文本框 3"/>
          <p:cNvSpPr txBox="1"/>
          <p:nvPr>
            <p:custDataLst>
              <p:tags r:id="rId4"/>
            </p:custDataLst>
          </p:nvPr>
        </p:nvSpPr>
        <p:spPr>
          <a:xfrm>
            <a:off x="1602740" y="2245360"/>
            <a:ext cx="8987155" cy="2861310"/>
          </a:xfrm>
          <a:prstGeom prst="rect">
            <a:avLst/>
          </a:prstGeom>
          <a:noFill/>
        </p:spPr>
        <p:txBody>
          <a:bodyPr wrap="square" rtlCol="0" anchor="t">
            <a:spAutoFit/>
          </a:bodyPr>
          <a:lstStyle/>
          <a:p>
            <a:pPr algn="ctr">
              <a:buNone/>
            </a:pPr>
            <a:r>
              <a:rPr lang="en-US" altLang="zh-CN" sz="3600">
                <a:latin typeface="隶书" pitchFamily="49" charset="-122"/>
                <a:ea typeface="隶书" pitchFamily="49" charset="-122"/>
                <a:sym typeface="+mn-ea"/>
              </a:rPr>
              <a:t> </a:t>
            </a:r>
            <a:r>
              <a:rPr lang="zh-CN" altLang="en-US" sz="3600">
                <a:latin typeface="隶书" pitchFamily="49" charset="-122"/>
                <a:ea typeface="隶书" pitchFamily="49" charset="-122"/>
                <a:sym typeface="+mn-ea"/>
              </a:rPr>
              <a:t>破题、承题</a:t>
            </a:r>
            <a:endParaRPr lang="zh-CN" altLang="en-US" sz="3600">
              <a:latin typeface="隶书" pitchFamily="49" charset="-122"/>
              <a:ea typeface="隶书" pitchFamily="49" charset="-122"/>
            </a:endParaRPr>
          </a:p>
          <a:p>
            <a:pPr algn="ctr">
              <a:buNone/>
            </a:pPr>
            <a:r>
              <a:rPr lang="zh-CN" altLang="en-US" sz="3600">
                <a:latin typeface="隶书" pitchFamily="49" charset="-122"/>
                <a:ea typeface="隶书" pitchFamily="49" charset="-122"/>
                <a:sym typeface="+mn-ea"/>
              </a:rPr>
              <a:t> 起讲、入手</a:t>
            </a:r>
            <a:endParaRPr lang="zh-CN" altLang="en-US" sz="3600">
              <a:latin typeface="隶书" pitchFamily="49" charset="-122"/>
              <a:ea typeface="隶书" pitchFamily="49" charset="-122"/>
            </a:endParaRPr>
          </a:p>
          <a:p>
            <a:pPr algn="ctr">
              <a:buNone/>
            </a:pPr>
            <a:r>
              <a:rPr lang="zh-CN" altLang="en-US" sz="3600">
                <a:latin typeface="隶书" pitchFamily="49" charset="-122"/>
                <a:ea typeface="隶书" pitchFamily="49" charset="-122"/>
                <a:sym typeface="+mn-ea"/>
              </a:rPr>
              <a:t> 起股、中股</a:t>
            </a:r>
            <a:endParaRPr lang="zh-CN" altLang="en-US" sz="3600">
              <a:latin typeface="隶书" pitchFamily="49" charset="-122"/>
              <a:ea typeface="隶书" pitchFamily="49" charset="-122"/>
            </a:endParaRPr>
          </a:p>
          <a:p>
            <a:pPr algn="ctr">
              <a:buNone/>
            </a:pPr>
            <a:r>
              <a:rPr lang="zh-CN" altLang="en-US" sz="3600">
                <a:latin typeface="隶书" pitchFamily="49" charset="-122"/>
                <a:ea typeface="隶书" pitchFamily="49" charset="-122"/>
                <a:sym typeface="+mn-ea"/>
              </a:rPr>
              <a:t> 后股、束股</a:t>
            </a:r>
            <a:endParaRPr lang="zh-CN" altLang="en-US" sz="3600">
              <a:latin typeface="隶书" pitchFamily="49" charset="-122"/>
              <a:ea typeface="隶书" pitchFamily="49" charset="-122"/>
            </a:endParaRPr>
          </a:p>
          <a:p>
            <a:pPr algn="ctr">
              <a:buNone/>
            </a:pPr>
            <a:r>
              <a:rPr lang="zh-CN" altLang="en-US" sz="3600">
                <a:latin typeface="隶书" pitchFamily="49" charset="-122"/>
                <a:ea typeface="隶书" pitchFamily="49" charset="-122"/>
                <a:sym typeface="+mn-ea"/>
              </a:rPr>
              <a:t>八部分组成，故称“八股文”也称“八比”。</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824865" y="2855595"/>
            <a:ext cx="10349865" cy="2306955"/>
          </a:xfrm>
          <a:prstGeom prst="rect">
            <a:avLst/>
          </a:prstGeom>
          <a:noFill/>
        </p:spPr>
        <p:txBody>
          <a:bodyPr wrap="square" rtlCol="0" anchor="t">
            <a:spAutoFit/>
          </a:bodyPr>
          <a:lstStyle/>
          <a:p>
            <a:pPr algn="l" fontAlgn="base"/>
            <a:r>
              <a:rPr lang="en-US" altLang="zh-CN" sz="3600" b="1">
                <a:latin typeface="楷体_GB2312" pitchFamily="49" charset="-122"/>
                <a:ea typeface="楷体_GB2312" pitchFamily="49" charset="-122"/>
                <a:sym typeface="+mn-ea"/>
              </a:rPr>
              <a:t>    </a:t>
            </a:r>
            <a:r>
              <a:rPr lang="zh-CN" altLang="en-US" sz="3600" b="1">
                <a:latin typeface="楷体_GB2312" pitchFamily="49" charset="-122"/>
                <a:ea typeface="楷体_GB2312" pitchFamily="49" charset="-122"/>
                <a:sym typeface="+mn-ea"/>
              </a:rPr>
              <a:t>指革命队伍中某些人所写的文章，这种文章对于事物不加分析，只是搬用一些革命的名词术语，言之无物，空话连篇，如同“八股文”，所以称之为党八股。</a:t>
            </a:r>
            <a:endParaRPr lang="zh-CN" altLang="en-US" sz="3600"/>
          </a:p>
        </p:txBody>
      </p:sp>
      <p:sp>
        <p:nvSpPr>
          <p:cNvPr id="4" name="文本框 3"/>
          <p:cNvSpPr txBox="1"/>
          <p:nvPr>
            <p:custDataLst>
              <p:tags r:id="rId4"/>
            </p:custDataLst>
          </p:nvPr>
        </p:nvSpPr>
        <p:spPr>
          <a:xfrm>
            <a:off x="5315585" y="407670"/>
            <a:ext cx="1560830" cy="922020"/>
          </a:xfrm>
          <a:prstGeom prst="rect">
            <a:avLst/>
          </a:prstGeom>
          <a:noFill/>
        </p:spPr>
        <p:txBody>
          <a:bodyPr wrap="none" rtlCol="0" anchor="t">
            <a:spAutoFit/>
          </a:bodyPr>
          <a:lstStyle/>
          <a:p>
            <a:pPr algn="ctr" fontAlgn="base"/>
            <a:r>
              <a:rPr lang="zh-CN" altLang="en-US" sz="5400" b="1">
                <a:latin typeface="Arial" panose="020b0604020202020204" pitchFamily="34" charset="0"/>
                <a:sym typeface="+mn-ea"/>
              </a:rPr>
              <a:t>解题</a:t>
            </a:r>
            <a:endParaRPr lang="zh-CN" altLang="en-US" sz="5400"/>
          </a:p>
        </p:txBody>
      </p:sp>
      <p:sp>
        <p:nvSpPr>
          <p:cNvPr id="5" name="文本框 4"/>
          <p:cNvSpPr txBox="1"/>
          <p:nvPr>
            <p:custDataLst>
              <p:tags r:id="rId5"/>
            </p:custDataLst>
          </p:nvPr>
        </p:nvSpPr>
        <p:spPr>
          <a:xfrm>
            <a:off x="824865" y="1781810"/>
            <a:ext cx="2225040" cy="706755"/>
          </a:xfrm>
          <a:prstGeom prst="rect">
            <a:avLst/>
          </a:prstGeom>
          <a:noFill/>
        </p:spPr>
        <p:txBody>
          <a:bodyPr wrap="none" rtlCol="0" anchor="t">
            <a:spAutoFit/>
          </a:bodyPr>
          <a:lstStyle/>
          <a:p>
            <a:r>
              <a:rPr lang="zh-CN" altLang="en-US" sz="4000" b="1">
                <a:solidFill>
                  <a:srgbClr val="FF0000"/>
                </a:solidFill>
                <a:latin typeface="楷体_GB2312" pitchFamily="49" charset="-122"/>
                <a:ea typeface="楷体_GB2312" pitchFamily="49" charset="-122"/>
                <a:sym typeface="+mn-ea"/>
              </a:rPr>
              <a:t>党八股：</a:t>
            </a:r>
            <a:endParaRPr lang="zh-CN" altLang="en-US" sz="4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1474470" y="1838960"/>
            <a:ext cx="3992880" cy="645160"/>
          </a:xfrm>
          <a:prstGeom prst="rect">
            <a:avLst/>
          </a:prstGeom>
          <a:noFill/>
        </p:spPr>
        <p:txBody>
          <a:bodyPr wrap="square" rtlCol="0" anchor="t">
            <a:spAutoFit/>
          </a:bodyPr>
          <a:lstStyle/>
          <a:p>
            <a:pPr marL="0" indent="0">
              <a:buNone/>
            </a:pPr>
            <a:r>
              <a:rPr lang="zh-CN" altLang="en-US" sz="3600" b="1">
                <a:effectLst>
                  <a:outerShdw blurRad="38100" dist="38100" dir="2700000" algn="tl">
                    <a:srgbClr val="000000">
                      <a:alpha val="43137"/>
                    </a:srgbClr>
                  </a:outerShdw>
                </a:effectLst>
                <a:sym typeface="+mn-ea"/>
              </a:rPr>
              <a:t>议论文的基本结构</a:t>
            </a:r>
            <a:endParaRPr lang="zh-CN" altLang="en-US" sz="3600"/>
          </a:p>
        </p:txBody>
      </p:sp>
      <p:sp useBgFill="1">
        <p:nvSpPr>
          <p:cNvPr id="6" name="文本框 5"/>
          <p:cNvSpPr txBox="1"/>
          <p:nvPr>
            <p:custDataLst>
              <p:tags r:id="rId4"/>
            </p:custDataLst>
          </p:nvPr>
        </p:nvSpPr>
        <p:spPr>
          <a:xfrm>
            <a:off x="426720" y="709930"/>
            <a:ext cx="11671935" cy="768350"/>
          </a:xfrm>
          <a:prstGeom prst="rect">
            <a:avLst/>
          </a:prstGeom>
        </p:spPr>
        <p:txBody>
          <a:bodyPr wrap="square" rtlCol="0">
            <a:spAutoFit/>
            <a:scene3d>
              <a:camera prst="orthographicFront"/>
              <a:lightRig rig="threePt" dir="t"/>
            </a:scene3d>
          </a:bodyPr>
          <a:lstStyle/>
          <a:p>
            <a:pPr algn="l"/>
            <a:r>
              <a:rPr lang="zh-CN" altLang="en-US" sz="4400" b="1">
                <a:effectLst>
                  <a:outerShdw blurRad="38100" dist="38100" dir="2700000" algn="tl">
                    <a:srgbClr val="000000">
                      <a:alpha val="43137"/>
                    </a:srgbClr>
                  </a:outerShdw>
                </a:effectLst>
                <a:sym typeface="+mn-ea"/>
              </a:rPr>
              <a:t>阅读全文，理清课文结构并</a:t>
            </a:r>
            <a:r>
              <a:rPr lang="zh-CN" altLang="en-US" sz="4400" b="1" smtClean="0">
                <a:solidFill>
                  <a:srgbClr val="FF0000"/>
                </a:solidFill>
                <a:effectLst/>
                <a:latin typeface="+mj-ea"/>
                <a:ea typeface="+mj-ea"/>
                <a:sym typeface="+mn-ea"/>
              </a:rPr>
              <a:t>概括文章段落层次</a:t>
            </a:r>
            <a:endParaRPr lang="zh-CN" altLang="en-US" sz="4400" b="1" smtClean="0">
              <a:solidFill>
                <a:srgbClr val="FF0000"/>
              </a:solidFill>
              <a:effectLst/>
              <a:latin typeface="+mj-ea"/>
              <a:ea typeface="+mj-ea"/>
              <a:sym typeface="+mn-ea"/>
            </a:endParaRPr>
          </a:p>
        </p:txBody>
      </p:sp>
      <p:sp>
        <p:nvSpPr>
          <p:cNvPr id="4" name="文本框 3"/>
          <p:cNvSpPr txBox="1"/>
          <p:nvPr>
            <p:custDataLst>
              <p:tags r:id="rId5"/>
            </p:custDataLst>
          </p:nvPr>
        </p:nvSpPr>
        <p:spPr>
          <a:xfrm>
            <a:off x="1474470" y="2787650"/>
            <a:ext cx="8522335" cy="645160"/>
          </a:xfrm>
          <a:prstGeom prst="rect">
            <a:avLst/>
          </a:prstGeom>
          <a:noFill/>
        </p:spPr>
        <p:txBody>
          <a:bodyPr wrap="square" rtlCol="0" anchor="t">
            <a:spAutoFit/>
          </a:bodyPr>
          <a:lstStyle/>
          <a:p>
            <a:pPr algn="l" fontAlgn="base">
              <a:buClrTx/>
              <a:buSzTx/>
              <a:buFontTx/>
            </a:pPr>
            <a:r>
              <a:rPr lang="zh-CN" altLang="en-US" sz="3600" b="1">
                <a:effectLst>
                  <a:outerShdw blurRad="38100" dist="38100" dir="2700000" algn="tl">
                    <a:srgbClr val="000000">
                      <a:alpha val="43137"/>
                    </a:srgbClr>
                  </a:outerShdw>
                </a:effectLst>
                <a:sym typeface="+mn-ea"/>
              </a:rPr>
              <a:t>一、引论：提出问题（一般是提出论点）</a:t>
            </a:r>
            <a:endParaRPr lang="zh-CN" altLang="en-US"/>
          </a:p>
        </p:txBody>
      </p:sp>
      <p:sp>
        <p:nvSpPr>
          <p:cNvPr id="5" name="文本框 4"/>
          <p:cNvSpPr txBox="1"/>
          <p:nvPr>
            <p:custDataLst>
              <p:tags r:id="rId6"/>
            </p:custDataLst>
          </p:nvPr>
        </p:nvSpPr>
        <p:spPr>
          <a:xfrm>
            <a:off x="1474470" y="4718685"/>
            <a:ext cx="7069455" cy="645160"/>
          </a:xfrm>
          <a:prstGeom prst="rect">
            <a:avLst/>
          </a:prstGeom>
          <a:noFill/>
        </p:spPr>
        <p:txBody>
          <a:bodyPr wrap="none" rtlCol="0" anchor="t">
            <a:spAutoFit/>
          </a:bodyPr>
          <a:lstStyle/>
          <a:p>
            <a:r>
              <a:rPr lang="zh-CN" altLang="en-US" sz="3600" b="1">
                <a:effectLst>
                  <a:outerShdw blurRad="38100" dist="38100" dir="2700000" algn="tl">
                    <a:srgbClr val="000000">
                      <a:alpha val="43137"/>
                    </a:srgbClr>
                  </a:outerShdw>
                </a:effectLst>
                <a:sym typeface="+mn-ea"/>
              </a:rPr>
              <a:t>三、结论：解决问题（指明方向）</a:t>
            </a:r>
            <a:endParaRPr lang="zh-CN" altLang="en-US"/>
          </a:p>
        </p:txBody>
      </p:sp>
      <p:sp>
        <p:nvSpPr>
          <p:cNvPr id="7" name="文本框 6"/>
          <p:cNvSpPr txBox="1"/>
          <p:nvPr>
            <p:custDataLst>
              <p:tags r:id="rId7"/>
            </p:custDataLst>
          </p:nvPr>
        </p:nvSpPr>
        <p:spPr>
          <a:xfrm>
            <a:off x="1474470" y="3788410"/>
            <a:ext cx="9187180" cy="645160"/>
          </a:xfrm>
          <a:prstGeom prst="rect">
            <a:avLst/>
          </a:prstGeom>
          <a:noFill/>
        </p:spPr>
        <p:txBody>
          <a:bodyPr wrap="square" rtlCol="0" anchor="t">
            <a:spAutoFit/>
          </a:bodyPr>
          <a:lstStyle/>
          <a:p>
            <a:r>
              <a:rPr lang="zh-CN" altLang="en-US" sz="3600" b="1">
                <a:effectLst>
                  <a:outerShdw blurRad="38100" dist="38100" dir="2700000" algn="tl">
                    <a:srgbClr val="000000">
                      <a:alpha val="43137"/>
                    </a:srgbClr>
                  </a:outerShdw>
                </a:effectLst>
                <a:sym typeface="+mn-ea"/>
              </a:rPr>
              <a:t>二、本论：分析问题（论据证明论点的过程）</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9219" name="文本占位符 9218"/>
          <p:cNvSpPr>
            <a:spLocks noGrp="1"/>
          </p:cNvSpPr>
          <p:nvPr>
            <p:ph type="body" idx="1"/>
            <p:custDataLst>
              <p:tags r:id="rId3"/>
            </p:custDataLst>
          </p:nvPr>
        </p:nvSpPr>
        <p:spPr>
          <a:xfrm>
            <a:off x="1828800" y="0"/>
            <a:ext cx="8229600" cy="6019800"/>
          </a:xfrm>
        </p:spPr>
        <p:txBody>
          <a:bodyPr/>
          <a:lstStyle/>
          <a:p>
            <a:r>
              <a:rPr lang="zh-CN" altLang="en-US" sz="3600" b="1">
                <a:latin typeface="楷体_GB2312" pitchFamily="49" charset="-122"/>
                <a:ea typeface="楷体_GB2312" pitchFamily="49" charset="-122"/>
              </a:rPr>
              <a:t>党八股有哪些罪状？</a:t>
            </a:r>
            <a:endParaRPr lang="zh-CN" altLang="en-US" sz="3600" b="1">
              <a:latin typeface="楷体_GB2312" pitchFamily="49" charset="-122"/>
              <a:ea typeface="楷体_GB2312" pitchFamily="49" charset="-122"/>
            </a:endParaRPr>
          </a:p>
          <a:p>
            <a:endParaRPr lang="zh-CN" altLang="en-US" sz="1200" b="1">
              <a:latin typeface="楷体_GB2312" pitchFamily="49" charset="-122"/>
              <a:ea typeface="楷体_GB2312" pitchFamily="49" charset="-122"/>
            </a:endParaRPr>
          </a:p>
          <a:p>
            <a:r>
              <a:rPr lang="zh-CN" altLang="en-US" b="1">
                <a:latin typeface="楷体_GB2312" pitchFamily="49" charset="-122"/>
                <a:ea typeface="楷体_GB2312" pitchFamily="49" charset="-122"/>
              </a:rPr>
              <a:t>一空话连篇，言之无物。</a:t>
            </a:r>
            <a:r>
              <a:rPr lang="en-US" altLang="zh-CN" b="1">
                <a:latin typeface="楷体_GB2312" pitchFamily="49" charset="-122"/>
                <a:ea typeface="楷体_GB2312" pitchFamily="49" charset="-122"/>
              </a:rPr>
              <a:t>---</a:t>
            </a:r>
            <a:endParaRPr lang="en-US" altLang="zh-CN" b="1">
              <a:latin typeface="楷体_GB2312" pitchFamily="49" charset="-122"/>
              <a:ea typeface="楷体_GB2312" pitchFamily="49" charset="-122"/>
            </a:endParaRPr>
          </a:p>
          <a:p>
            <a:r>
              <a:rPr lang="zh-CN" altLang="en-US" b="1">
                <a:latin typeface="楷体_GB2312" pitchFamily="49" charset="-122"/>
                <a:ea typeface="楷体_GB2312" pitchFamily="49" charset="-122"/>
              </a:rPr>
              <a:t>二装腔作势，借以吓人。</a:t>
            </a:r>
            <a:r>
              <a:rPr lang="en-US" altLang="zh-CN" b="1">
                <a:latin typeface="楷体_GB2312" pitchFamily="49" charset="-122"/>
                <a:ea typeface="楷体_GB2312" pitchFamily="49" charset="-122"/>
              </a:rPr>
              <a:t>---</a:t>
            </a:r>
            <a:endParaRPr lang="en-US" altLang="zh-CN" b="1">
              <a:latin typeface="楷体_GB2312" pitchFamily="49" charset="-122"/>
              <a:ea typeface="楷体_GB2312" pitchFamily="49" charset="-122"/>
            </a:endParaRPr>
          </a:p>
          <a:p>
            <a:r>
              <a:rPr lang="zh-CN" altLang="en-US" b="1">
                <a:latin typeface="楷体_GB2312" pitchFamily="49" charset="-122"/>
                <a:ea typeface="楷体_GB2312" pitchFamily="49" charset="-122"/>
              </a:rPr>
              <a:t>三无的放矢，不看对象。</a:t>
            </a:r>
            <a:r>
              <a:rPr lang="en-US" altLang="zh-CN" b="1">
                <a:latin typeface="楷体_GB2312" pitchFamily="49" charset="-122"/>
                <a:ea typeface="楷体_GB2312" pitchFamily="49" charset="-122"/>
              </a:rPr>
              <a:t>---</a:t>
            </a:r>
            <a:endParaRPr lang="en-US" altLang="zh-CN" b="1">
              <a:latin typeface="楷体_GB2312" pitchFamily="49" charset="-122"/>
              <a:ea typeface="楷体_GB2312" pitchFamily="49" charset="-122"/>
            </a:endParaRPr>
          </a:p>
          <a:p>
            <a:r>
              <a:rPr lang="zh-CN" altLang="en-US" b="1">
                <a:latin typeface="楷体_GB2312" pitchFamily="49" charset="-122"/>
                <a:ea typeface="楷体_GB2312" pitchFamily="49" charset="-122"/>
              </a:rPr>
              <a:t>四语言无味，像个瘪三。</a:t>
            </a:r>
            <a:r>
              <a:rPr lang="en-US" altLang="zh-CN" b="1">
                <a:latin typeface="楷体_GB2312" pitchFamily="49" charset="-122"/>
                <a:ea typeface="楷体_GB2312" pitchFamily="49" charset="-122"/>
              </a:rPr>
              <a:t>---</a:t>
            </a:r>
            <a:endParaRPr lang="en-US" altLang="zh-CN" b="1">
              <a:latin typeface="楷体_GB2312" pitchFamily="49" charset="-122"/>
              <a:ea typeface="楷体_GB2312" pitchFamily="49" charset="-122"/>
            </a:endParaRPr>
          </a:p>
          <a:p>
            <a:r>
              <a:rPr lang="zh-CN" altLang="en-US" b="1">
                <a:latin typeface="楷体_GB2312" pitchFamily="49" charset="-122"/>
                <a:ea typeface="楷体_GB2312" pitchFamily="49" charset="-122"/>
              </a:rPr>
              <a:t>五甲乙丙丁，开中药铺。</a:t>
            </a:r>
            <a:r>
              <a:rPr lang="en-US" altLang="zh-CN" b="1">
                <a:latin typeface="楷体_GB2312" pitchFamily="49" charset="-122"/>
                <a:ea typeface="楷体_GB2312" pitchFamily="49" charset="-122"/>
              </a:rPr>
              <a:t>---</a:t>
            </a:r>
            <a:endParaRPr lang="en-US" altLang="zh-CN" b="1">
              <a:latin typeface="楷体_GB2312" pitchFamily="49" charset="-122"/>
              <a:ea typeface="楷体_GB2312" pitchFamily="49" charset="-122"/>
            </a:endParaRPr>
          </a:p>
          <a:p>
            <a:r>
              <a:rPr lang="zh-CN" altLang="en-US" b="1">
                <a:latin typeface="楷体_GB2312" pitchFamily="49" charset="-122"/>
                <a:ea typeface="楷体_GB2312" pitchFamily="49" charset="-122"/>
              </a:rPr>
              <a:t>六不负责任，到处害人。</a:t>
            </a:r>
            <a:r>
              <a:rPr lang="en-US" altLang="zh-CN" b="1">
                <a:latin typeface="楷体_GB2312" pitchFamily="49" charset="-122"/>
                <a:ea typeface="楷体_GB2312" pitchFamily="49" charset="-122"/>
              </a:rPr>
              <a:t>---</a:t>
            </a:r>
            <a:endParaRPr lang="en-US" altLang="zh-CN" b="1">
              <a:latin typeface="楷体_GB2312" pitchFamily="49" charset="-122"/>
              <a:ea typeface="楷体_GB2312" pitchFamily="49" charset="-122"/>
            </a:endParaRPr>
          </a:p>
          <a:p>
            <a:r>
              <a:rPr lang="zh-CN" altLang="en-US" b="1">
                <a:latin typeface="楷体_GB2312" pitchFamily="49" charset="-122"/>
                <a:ea typeface="楷体_GB2312" pitchFamily="49" charset="-122"/>
              </a:rPr>
              <a:t>七流毒全党，妨害革命。</a:t>
            </a:r>
            <a:r>
              <a:rPr lang="en-US" altLang="zh-CN" b="1">
                <a:latin typeface="楷体_GB2312" pitchFamily="49" charset="-122"/>
                <a:ea typeface="楷体_GB2312" pitchFamily="49" charset="-122"/>
              </a:rPr>
              <a:t>---</a:t>
            </a:r>
            <a:endParaRPr lang="en-US" altLang="zh-CN" b="1">
              <a:latin typeface="楷体_GB2312" pitchFamily="49" charset="-122"/>
              <a:ea typeface="楷体_GB2312" pitchFamily="49" charset="-122"/>
            </a:endParaRPr>
          </a:p>
          <a:p>
            <a:r>
              <a:rPr lang="zh-CN" altLang="en-US" b="1">
                <a:latin typeface="楷体_GB2312" pitchFamily="49" charset="-122"/>
                <a:ea typeface="楷体_GB2312" pitchFamily="49" charset="-122"/>
              </a:rPr>
              <a:t>八传播出去，祸国殃民。</a:t>
            </a:r>
            <a:r>
              <a:rPr lang="en-US" altLang="zh-CN" b="1">
                <a:latin typeface="楷体_GB2312" pitchFamily="49" charset="-122"/>
                <a:ea typeface="楷体_GB2312" pitchFamily="49" charset="-122"/>
              </a:rPr>
              <a:t>---</a:t>
            </a:r>
            <a:endParaRPr lang="en-US" altLang="zh-CN" b="1">
              <a:latin typeface="楷体_GB2312" pitchFamily="49" charset="-122"/>
              <a:ea typeface="楷体_GB2312" pitchFamily="49" charset="-122"/>
            </a:endParaRPr>
          </a:p>
          <a:p>
            <a:endParaRPr lang="en-US" altLang="zh-CN"/>
          </a:p>
          <a:p>
            <a:endParaRPr lang="en-US" altLang="zh-CN" b="1"/>
          </a:p>
        </p:txBody>
      </p:sp>
      <p:sp>
        <p:nvSpPr>
          <p:cNvPr id="9220" name="矩形 9219"/>
          <p:cNvSpPr/>
          <p:nvPr>
            <p:custDataLst>
              <p:tags r:id="rId4"/>
            </p:custDataLst>
          </p:nvPr>
        </p:nvSpPr>
        <p:spPr>
          <a:xfrm>
            <a:off x="7467600" y="914400"/>
            <a:ext cx="2286000" cy="583565"/>
          </a:xfrm>
          <a:prstGeom prst="rect">
            <a:avLst/>
          </a:prstGeom>
          <a:noFill/>
          <a:ln w="9525">
            <a:noFill/>
          </a:ln>
        </p:spPr>
        <p:txBody>
          <a:bodyPr>
            <a:spAutoFit/>
          </a:bodyPr>
          <a:lstStyle/>
          <a:p>
            <a:r>
              <a:rPr lang="zh-CN" altLang="en-US" sz="3200" b="1">
                <a:solidFill>
                  <a:srgbClr val="FF0000"/>
                </a:solidFill>
                <a:latin typeface="Arial" panose="020b0604020202020204" pitchFamily="34" charset="0"/>
              </a:rPr>
              <a:t>内容空洞</a:t>
            </a:r>
            <a:endParaRPr lang="zh-CN" altLang="en-US" sz="3200" b="1">
              <a:solidFill>
                <a:srgbClr val="FF0000"/>
              </a:solidFill>
              <a:latin typeface="Arial" panose="020b0604020202020204" pitchFamily="34" charset="0"/>
            </a:endParaRPr>
          </a:p>
        </p:txBody>
      </p:sp>
      <p:sp>
        <p:nvSpPr>
          <p:cNvPr id="9221" name="矩形 9220"/>
          <p:cNvSpPr/>
          <p:nvPr>
            <p:custDataLst>
              <p:tags r:id="rId5"/>
            </p:custDataLst>
          </p:nvPr>
        </p:nvSpPr>
        <p:spPr>
          <a:xfrm>
            <a:off x="7467600" y="1600200"/>
            <a:ext cx="2209800" cy="534035"/>
          </a:xfrm>
          <a:prstGeom prst="rect">
            <a:avLst/>
          </a:prstGeom>
          <a:noFill/>
          <a:ln w="9525">
            <a:noFill/>
          </a:ln>
        </p:spPr>
        <p:txBody>
          <a:bodyPr>
            <a:spAutoFit/>
          </a:bodyPr>
          <a:lstStyle/>
          <a:p>
            <a:pPr>
              <a:lnSpc>
                <a:spcPct val="90000"/>
              </a:lnSpc>
              <a:spcBef>
                <a:spcPct val="20000"/>
              </a:spcBef>
            </a:pPr>
            <a:r>
              <a:rPr lang="zh-CN" altLang="en-US" sz="3200" b="1">
                <a:solidFill>
                  <a:srgbClr val="FF0000"/>
                </a:solidFill>
                <a:latin typeface="Arial" panose="020b0604020202020204" pitchFamily="34" charset="0"/>
              </a:rPr>
              <a:t>动机不纯</a:t>
            </a:r>
            <a:endParaRPr lang="zh-CN" altLang="en-US" sz="3200" b="1">
              <a:solidFill>
                <a:srgbClr val="FF0000"/>
              </a:solidFill>
              <a:latin typeface="Arial" panose="020b0604020202020204" pitchFamily="34" charset="0"/>
            </a:endParaRPr>
          </a:p>
        </p:txBody>
      </p:sp>
      <p:sp>
        <p:nvSpPr>
          <p:cNvPr id="9222" name="矩形 9221"/>
          <p:cNvSpPr/>
          <p:nvPr>
            <p:custDataLst>
              <p:tags r:id="rId6"/>
            </p:custDataLst>
          </p:nvPr>
        </p:nvSpPr>
        <p:spPr>
          <a:xfrm>
            <a:off x="7467600" y="2133600"/>
            <a:ext cx="2286000" cy="583565"/>
          </a:xfrm>
          <a:prstGeom prst="rect">
            <a:avLst/>
          </a:prstGeom>
          <a:noFill/>
          <a:ln w="9525">
            <a:noFill/>
          </a:ln>
        </p:spPr>
        <p:txBody>
          <a:bodyPr>
            <a:spAutoFit/>
          </a:bodyPr>
          <a:lstStyle/>
          <a:p>
            <a:r>
              <a:rPr lang="zh-CN" altLang="en-US" sz="3200" b="1">
                <a:solidFill>
                  <a:srgbClr val="FF0000"/>
                </a:solidFill>
                <a:latin typeface="Arial" panose="020b0604020202020204" pitchFamily="34" charset="0"/>
              </a:rPr>
              <a:t>目的不明</a:t>
            </a:r>
            <a:endParaRPr lang="zh-CN" altLang="en-US" sz="3200" b="1">
              <a:solidFill>
                <a:srgbClr val="FF0000"/>
              </a:solidFill>
              <a:latin typeface="Arial" panose="020b0604020202020204" pitchFamily="34" charset="0"/>
            </a:endParaRPr>
          </a:p>
        </p:txBody>
      </p:sp>
      <p:sp>
        <p:nvSpPr>
          <p:cNvPr id="9223" name="矩形 9222"/>
          <p:cNvSpPr/>
          <p:nvPr>
            <p:custDataLst>
              <p:tags r:id="rId7"/>
            </p:custDataLst>
          </p:nvPr>
        </p:nvSpPr>
        <p:spPr>
          <a:xfrm>
            <a:off x="7543800" y="2743200"/>
            <a:ext cx="2209800" cy="583565"/>
          </a:xfrm>
          <a:prstGeom prst="rect">
            <a:avLst/>
          </a:prstGeom>
          <a:noFill/>
          <a:ln w="9525">
            <a:noFill/>
          </a:ln>
        </p:spPr>
        <p:txBody>
          <a:bodyPr>
            <a:spAutoFit/>
          </a:bodyPr>
          <a:lstStyle/>
          <a:p>
            <a:r>
              <a:rPr lang="zh-CN" altLang="en-US" sz="3200" b="1">
                <a:solidFill>
                  <a:srgbClr val="FF0000"/>
                </a:solidFill>
                <a:latin typeface="Arial" panose="020b0604020202020204" pitchFamily="34" charset="0"/>
              </a:rPr>
              <a:t>缺少文采</a:t>
            </a:r>
            <a:endParaRPr lang="zh-CN" altLang="en-US" sz="3200" b="1">
              <a:solidFill>
                <a:srgbClr val="FF0000"/>
              </a:solidFill>
              <a:latin typeface="Arial" panose="020b0604020202020204" pitchFamily="34" charset="0"/>
            </a:endParaRPr>
          </a:p>
        </p:txBody>
      </p:sp>
      <p:sp>
        <p:nvSpPr>
          <p:cNvPr id="9224" name="矩形 9223"/>
          <p:cNvSpPr/>
          <p:nvPr>
            <p:custDataLst>
              <p:tags r:id="rId8"/>
            </p:custDataLst>
          </p:nvPr>
        </p:nvSpPr>
        <p:spPr>
          <a:xfrm>
            <a:off x="7543800" y="3352800"/>
            <a:ext cx="2438400" cy="583565"/>
          </a:xfrm>
          <a:prstGeom prst="rect">
            <a:avLst/>
          </a:prstGeom>
          <a:noFill/>
          <a:ln w="9525">
            <a:noFill/>
          </a:ln>
        </p:spPr>
        <p:txBody>
          <a:bodyPr>
            <a:spAutoFit/>
          </a:bodyPr>
          <a:lstStyle/>
          <a:p>
            <a:r>
              <a:rPr lang="zh-CN" altLang="en-US" sz="3200" b="1">
                <a:solidFill>
                  <a:srgbClr val="FF0000"/>
                </a:solidFill>
                <a:latin typeface="Arial" panose="020b0604020202020204" pitchFamily="34" charset="0"/>
              </a:rPr>
              <a:t>形式主义</a:t>
            </a:r>
            <a:endParaRPr lang="zh-CN" altLang="en-US" sz="3200" b="1">
              <a:solidFill>
                <a:srgbClr val="FF0000"/>
              </a:solidFill>
              <a:latin typeface="Arial" panose="020b0604020202020204" pitchFamily="34" charset="0"/>
            </a:endParaRPr>
          </a:p>
        </p:txBody>
      </p:sp>
      <p:sp>
        <p:nvSpPr>
          <p:cNvPr id="9225" name="矩形 9224"/>
          <p:cNvSpPr/>
          <p:nvPr>
            <p:custDataLst>
              <p:tags r:id="rId9"/>
            </p:custDataLst>
          </p:nvPr>
        </p:nvSpPr>
        <p:spPr>
          <a:xfrm>
            <a:off x="7467600" y="3886200"/>
            <a:ext cx="2743200" cy="583565"/>
          </a:xfrm>
          <a:prstGeom prst="rect">
            <a:avLst/>
          </a:prstGeom>
          <a:noFill/>
          <a:ln w="9525">
            <a:noFill/>
          </a:ln>
        </p:spPr>
        <p:txBody>
          <a:bodyPr>
            <a:spAutoFit/>
          </a:bodyPr>
          <a:lstStyle/>
          <a:p>
            <a:r>
              <a:rPr lang="zh-CN" altLang="en-US" sz="3200" b="1">
                <a:solidFill>
                  <a:srgbClr val="FF0000"/>
                </a:solidFill>
                <a:latin typeface="Arial" panose="020b0604020202020204" pitchFamily="34" charset="0"/>
              </a:rPr>
              <a:t>责任心不足</a:t>
            </a:r>
            <a:endParaRPr lang="zh-CN" altLang="en-US" sz="3200" b="1">
              <a:solidFill>
                <a:srgbClr val="FF0000"/>
              </a:solidFill>
              <a:latin typeface="Arial" panose="020b0604020202020204" pitchFamily="34" charset="0"/>
            </a:endParaRPr>
          </a:p>
        </p:txBody>
      </p:sp>
      <p:sp>
        <p:nvSpPr>
          <p:cNvPr id="9226" name="矩形 9225"/>
          <p:cNvSpPr/>
          <p:nvPr>
            <p:custDataLst>
              <p:tags r:id="rId10"/>
            </p:custDataLst>
          </p:nvPr>
        </p:nvSpPr>
        <p:spPr>
          <a:xfrm>
            <a:off x="7620000" y="4724400"/>
            <a:ext cx="2209800" cy="583565"/>
          </a:xfrm>
          <a:prstGeom prst="rect">
            <a:avLst/>
          </a:prstGeom>
          <a:noFill/>
          <a:ln w="9525">
            <a:noFill/>
          </a:ln>
        </p:spPr>
        <p:txBody>
          <a:bodyPr>
            <a:spAutoFit/>
          </a:bodyPr>
          <a:lstStyle/>
          <a:p>
            <a:r>
              <a:rPr lang="zh-CN" altLang="en-US" sz="3200" b="1">
                <a:solidFill>
                  <a:srgbClr val="FF0000"/>
                </a:solidFill>
                <a:latin typeface="Arial" panose="020b0604020202020204" pitchFamily="34" charset="0"/>
              </a:rPr>
              <a:t>危害后果</a:t>
            </a:r>
            <a:endParaRPr lang="zh-CN" altLang="en-US" sz="3200" b="1">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219">
                                            <p:txEl>
                                              <p:pRg st="2" end="2"/>
                                            </p:txEl>
                                          </p:spTgt>
                                        </p:tgtEl>
                                        <p:attrNameLst>
                                          <p:attrName>style.visibility</p:attrName>
                                        </p:attrNameLst>
                                      </p:cBhvr>
                                      <p:to>
                                        <p:strVal val="visible"/>
                                      </p:to>
                                    </p:set>
                                    <p:anim calcmode="lin" valueType="num">
                                      <p:cBhvr additive="base">
                                        <p:cTn id="7" dur="500" fill="hold"/>
                                        <p:tgtEl>
                                          <p:spTgt spid="9219">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219">
                                            <p:txEl>
                                              <p:pRg st="3" end="3"/>
                                            </p:txEl>
                                          </p:spTgt>
                                        </p:tgtEl>
                                        <p:attrNameLst>
                                          <p:attrName>style.visibility</p:attrName>
                                        </p:attrNameLst>
                                      </p:cBhvr>
                                      <p:to>
                                        <p:strVal val="visible"/>
                                      </p:to>
                                    </p:set>
                                    <p:anim calcmode="lin" valueType="num">
                                      <p:cBhvr additive="base">
                                        <p:cTn id="13" dur="500" fill="hold"/>
                                        <p:tgtEl>
                                          <p:spTgt spid="9219">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219">
                                            <p:txEl>
                                              <p:pRg st="4" end="4"/>
                                            </p:txEl>
                                          </p:spTgt>
                                        </p:tgtEl>
                                        <p:attrNameLst>
                                          <p:attrName>style.visibility</p:attrName>
                                        </p:attrNameLst>
                                      </p:cBhvr>
                                      <p:to>
                                        <p:strVal val="visible"/>
                                      </p:to>
                                    </p:set>
                                    <p:anim calcmode="lin" valueType="num">
                                      <p:cBhvr additive="base">
                                        <p:cTn id="19" dur="500" fill="hold"/>
                                        <p:tgtEl>
                                          <p:spTgt spid="921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9219">
                                            <p:txEl>
                                              <p:pRg st="5" end="5"/>
                                            </p:txEl>
                                          </p:spTgt>
                                        </p:tgtEl>
                                        <p:attrNameLst>
                                          <p:attrName>style.visibility</p:attrName>
                                        </p:attrNameLst>
                                      </p:cBhvr>
                                      <p:to>
                                        <p:strVal val="visible"/>
                                      </p:to>
                                    </p:set>
                                    <p:anim calcmode="lin" valueType="num">
                                      <p:cBhvr additive="base">
                                        <p:cTn id="25" dur="500" fill="hold"/>
                                        <p:tgtEl>
                                          <p:spTgt spid="9219">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1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9219">
                                            <p:txEl>
                                              <p:pRg st="6" end="6"/>
                                            </p:txEl>
                                          </p:spTgt>
                                        </p:tgtEl>
                                        <p:attrNameLst>
                                          <p:attrName>style.visibility</p:attrName>
                                        </p:attrNameLst>
                                      </p:cBhvr>
                                      <p:to>
                                        <p:strVal val="visible"/>
                                      </p:to>
                                    </p:set>
                                    <p:anim calcmode="lin" valueType="num">
                                      <p:cBhvr additive="base">
                                        <p:cTn id="31" dur="500" fill="hold"/>
                                        <p:tgtEl>
                                          <p:spTgt spid="9219">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21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9219">
                                            <p:txEl>
                                              <p:pRg st="7" end="7"/>
                                            </p:txEl>
                                          </p:spTgt>
                                        </p:tgtEl>
                                        <p:attrNameLst>
                                          <p:attrName>style.visibility</p:attrName>
                                        </p:attrNameLst>
                                      </p:cBhvr>
                                      <p:to>
                                        <p:strVal val="visible"/>
                                      </p:to>
                                    </p:set>
                                    <p:anim calcmode="lin" valueType="num">
                                      <p:cBhvr additive="base">
                                        <p:cTn id="37" dur="500" fill="hold"/>
                                        <p:tgtEl>
                                          <p:spTgt spid="9219">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21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9219">
                                            <p:txEl>
                                              <p:pRg st="8" end="8"/>
                                            </p:txEl>
                                          </p:spTgt>
                                        </p:tgtEl>
                                        <p:attrNameLst>
                                          <p:attrName>style.visibility</p:attrName>
                                        </p:attrNameLst>
                                      </p:cBhvr>
                                      <p:to>
                                        <p:strVal val="visible"/>
                                      </p:to>
                                    </p:set>
                                    <p:anim calcmode="lin" valueType="num">
                                      <p:cBhvr additive="base">
                                        <p:cTn id="43" dur="500" fill="hold"/>
                                        <p:tgtEl>
                                          <p:spTgt spid="9219">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219">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9219">
                                            <p:txEl>
                                              <p:pRg st="9" end="9"/>
                                            </p:txEl>
                                          </p:spTgt>
                                        </p:tgtEl>
                                        <p:attrNameLst>
                                          <p:attrName>style.visibility</p:attrName>
                                        </p:attrNameLst>
                                      </p:cBhvr>
                                      <p:to>
                                        <p:strVal val="visible"/>
                                      </p:to>
                                    </p:set>
                                    <p:anim calcmode="lin" valueType="num">
                                      <p:cBhvr additive="base">
                                        <p:cTn id="49" dur="500" fill="hold"/>
                                        <p:tgtEl>
                                          <p:spTgt spid="9219">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219">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220"/>
                                        </p:tgtEl>
                                        <p:attrNameLst>
                                          <p:attrName>style.visibility</p:attrName>
                                        </p:attrNameLst>
                                      </p:cBhvr>
                                      <p:to>
                                        <p:strVal val="visible"/>
                                      </p:to>
                                    </p:set>
                                    <p:anim calcmode="lin" valueType="num">
                                      <p:cBhvr additive="base">
                                        <p:cTn id="55" dur="500" fill="hold"/>
                                        <p:tgtEl>
                                          <p:spTgt spid="9220"/>
                                        </p:tgtEl>
                                        <p:attrNameLst>
                                          <p:attrName>ppt_x</p:attrName>
                                        </p:attrNameLst>
                                      </p:cBhvr>
                                      <p:tavLst>
                                        <p:tav tm="0">
                                          <p:val>
                                            <p:strVal val="#ppt_x"/>
                                          </p:val>
                                        </p:tav>
                                        <p:tav tm="100000">
                                          <p:val>
                                            <p:strVal val="#ppt_x"/>
                                          </p:val>
                                        </p:tav>
                                      </p:tavLst>
                                    </p:anim>
                                    <p:anim calcmode="lin" valueType="num">
                                      <p:cBhvr additive="base">
                                        <p:cTn id="56"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221"/>
                                        </p:tgtEl>
                                        <p:attrNameLst>
                                          <p:attrName>style.visibility</p:attrName>
                                        </p:attrNameLst>
                                      </p:cBhvr>
                                      <p:to>
                                        <p:strVal val="visible"/>
                                      </p:to>
                                    </p:set>
                                    <p:anim calcmode="lin" valueType="num">
                                      <p:cBhvr additive="base">
                                        <p:cTn id="61" dur="500" fill="hold"/>
                                        <p:tgtEl>
                                          <p:spTgt spid="9221"/>
                                        </p:tgtEl>
                                        <p:attrNameLst>
                                          <p:attrName>ppt_x</p:attrName>
                                        </p:attrNameLst>
                                      </p:cBhvr>
                                      <p:tavLst>
                                        <p:tav tm="0">
                                          <p:val>
                                            <p:strVal val="#ppt_x"/>
                                          </p:val>
                                        </p:tav>
                                        <p:tav tm="100000">
                                          <p:val>
                                            <p:strVal val="#ppt_x"/>
                                          </p:val>
                                        </p:tav>
                                      </p:tavLst>
                                    </p:anim>
                                    <p:anim calcmode="lin" valueType="num">
                                      <p:cBhvr additive="base">
                                        <p:cTn id="62" dur="500" fill="hold"/>
                                        <p:tgtEl>
                                          <p:spTgt spid="9221"/>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9222"/>
                                        </p:tgtEl>
                                        <p:attrNameLst>
                                          <p:attrName>style.visibility</p:attrName>
                                        </p:attrNameLst>
                                      </p:cBhvr>
                                      <p:to>
                                        <p:strVal val="visible"/>
                                      </p:to>
                                    </p:set>
                                    <p:anim calcmode="lin" valueType="num">
                                      <p:cBhvr additive="base">
                                        <p:cTn id="67" dur="500" fill="hold"/>
                                        <p:tgtEl>
                                          <p:spTgt spid="9222"/>
                                        </p:tgtEl>
                                        <p:attrNameLst>
                                          <p:attrName>ppt_x</p:attrName>
                                        </p:attrNameLst>
                                      </p:cBhvr>
                                      <p:tavLst>
                                        <p:tav tm="0">
                                          <p:val>
                                            <p:strVal val="#ppt_x"/>
                                          </p:val>
                                        </p:tav>
                                        <p:tav tm="100000">
                                          <p:val>
                                            <p:strVal val="#ppt_x"/>
                                          </p:val>
                                        </p:tav>
                                      </p:tavLst>
                                    </p:anim>
                                    <p:anim calcmode="lin" valueType="num">
                                      <p:cBhvr additive="base">
                                        <p:cTn id="68"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9223"/>
                                        </p:tgtEl>
                                        <p:attrNameLst>
                                          <p:attrName>style.visibility</p:attrName>
                                        </p:attrNameLst>
                                      </p:cBhvr>
                                      <p:to>
                                        <p:strVal val="visible"/>
                                      </p:to>
                                    </p:set>
                                    <p:anim calcmode="lin" valueType="num">
                                      <p:cBhvr additive="base">
                                        <p:cTn id="73" dur="500" fill="hold"/>
                                        <p:tgtEl>
                                          <p:spTgt spid="9223"/>
                                        </p:tgtEl>
                                        <p:attrNameLst>
                                          <p:attrName>ppt_x</p:attrName>
                                        </p:attrNameLst>
                                      </p:cBhvr>
                                      <p:tavLst>
                                        <p:tav tm="0">
                                          <p:val>
                                            <p:strVal val="#ppt_x"/>
                                          </p:val>
                                        </p:tav>
                                        <p:tav tm="100000">
                                          <p:val>
                                            <p:strVal val="#ppt_x"/>
                                          </p:val>
                                        </p:tav>
                                      </p:tavLst>
                                    </p:anim>
                                    <p:anim calcmode="lin" valueType="num">
                                      <p:cBhvr additive="base">
                                        <p:cTn id="74" dur="500" fill="hold"/>
                                        <p:tgtEl>
                                          <p:spTgt spid="9223"/>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9224"/>
                                        </p:tgtEl>
                                        <p:attrNameLst>
                                          <p:attrName>style.visibility</p:attrName>
                                        </p:attrNameLst>
                                      </p:cBhvr>
                                      <p:to>
                                        <p:strVal val="visible"/>
                                      </p:to>
                                    </p:set>
                                    <p:anim calcmode="lin" valueType="num">
                                      <p:cBhvr additive="base">
                                        <p:cTn id="79" dur="500" fill="hold"/>
                                        <p:tgtEl>
                                          <p:spTgt spid="9224"/>
                                        </p:tgtEl>
                                        <p:attrNameLst>
                                          <p:attrName>ppt_x</p:attrName>
                                        </p:attrNameLst>
                                      </p:cBhvr>
                                      <p:tavLst>
                                        <p:tav tm="0">
                                          <p:val>
                                            <p:strVal val="#ppt_x"/>
                                          </p:val>
                                        </p:tav>
                                        <p:tav tm="100000">
                                          <p:val>
                                            <p:strVal val="#ppt_x"/>
                                          </p:val>
                                        </p:tav>
                                      </p:tavLst>
                                    </p:anim>
                                    <p:anim calcmode="lin" valueType="num">
                                      <p:cBhvr additive="base">
                                        <p:cTn id="80" dur="500" fill="hold"/>
                                        <p:tgtEl>
                                          <p:spTgt spid="9224"/>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9225"/>
                                        </p:tgtEl>
                                        <p:attrNameLst>
                                          <p:attrName>style.visibility</p:attrName>
                                        </p:attrNameLst>
                                      </p:cBhvr>
                                      <p:to>
                                        <p:strVal val="visible"/>
                                      </p:to>
                                    </p:set>
                                    <p:anim calcmode="lin" valueType="num">
                                      <p:cBhvr additive="base">
                                        <p:cTn id="85" dur="500" fill="hold"/>
                                        <p:tgtEl>
                                          <p:spTgt spid="9225"/>
                                        </p:tgtEl>
                                        <p:attrNameLst>
                                          <p:attrName>ppt_x</p:attrName>
                                        </p:attrNameLst>
                                      </p:cBhvr>
                                      <p:tavLst>
                                        <p:tav tm="0">
                                          <p:val>
                                            <p:strVal val="#ppt_x"/>
                                          </p:val>
                                        </p:tav>
                                        <p:tav tm="100000">
                                          <p:val>
                                            <p:strVal val="#ppt_x"/>
                                          </p:val>
                                        </p:tav>
                                      </p:tavLst>
                                    </p:anim>
                                    <p:anim calcmode="lin" valueType="num">
                                      <p:cBhvr additive="base">
                                        <p:cTn id="86" dur="500" fill="hold"/>
                                        <p:tgtEl>
                                          <p:spTgt spid="9225"/>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9226"/>
                                        </p:tgtEl>
                                        <p:attrNameLst>
                                          <p:attrName>style.visibility</p:attrName>
                                        </p:attrNameLst>
                                      </p:cBhvr>
                                      <p:to>
                                        <p:strVal val="visible"/>
                                      </p:to>
                                    </p:set>
                                    <p:anim calcmode="lin" valueType="num">
                                      <p:cBhvr additive="base">
                                        <p:cTn id="91" dur="500" fill="hold"/>
                                        <p:tgtEl>
                                          <p:spTgt spid="9226"/>
                                        </p:tgtEl>
                                        <p:attrNameLst>
                                          <p:attrName>ppt_x</p:attrName>
                                        </p:attrNameLst>
                                      </p:cBhvr>
                                      <p:tavLst>
                                        <p:tav tm="0">
                                          <p:val>
                                            <p:strVal val="#ppt_x"/>
                                          </p:val>
                                        </p:tav>
                                        <p:tav tm="100000">
                                          <p:val>
                                            <p:strVal val="#ppt_x"/>
                                          </p:val>
                                        </p:tav>
                                      </p:tavLst>
                                    </p:anim>
                                    <p:anim calcmode="lin" valueType="num">
                                      <p:cBhvr additive="base">
                                        <p:cTn id="92" dur="500" fill="hold"/>
                                        <p:tgtEl>
                                          <p:spTgt spid="92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9221" grpId="0"/>
      <p:bldP spid="9222" grpId="0"/>
      <p:bldP spid="9223" grpId="0"/>
      <p:bldP spid="9224" grpId="0"/>
      <p:bldP spid="9225" grpId="0"/>
      <p:bldP spid="9226" grpId="0"/>
    </p:bldLst>
  </p:timing>
</p:sld>
</file>

<file path=ppt/tags/tag1.xml><?xml version="1.0" encoding="utf-8"?>
<p:tagLst xmlns:p="http://schemas.openxmlformats.org/presentationml/2006/main">
  <p:tag name="AS_UNIQUEID" val="284"/>
</p:tagLst>
</file>

<file path=ppt/tags/tag10.xml><?xml version="1.0" encoding="utf-8"?>
<p:tagLst xmlns:p="http://schemas.openxmlformats.org/presentationml/2006/main">
  <p:tag name="AS_UNIQUEID" val="41"/>
</p:tagLst>
</file>

<file path=ppt/tags/tag100.xml><?xml version="1.0" encoding="utf-8"?>
<p:tagLst xmlns:p="http://schemas.openxmlformats.org/presentationml/2006/main">
  <p:tag name="AS_UNIQUEID" val="306"/>
</p:tagLst>
</file>

<file path=ppt/tags/tag101.xml><?xml version="1.0" encoding="utf-8"?>
<p:tagLst xmlns:p="http://schemas.openxmlformats.org/presentationml/2006/main">
  <p:tag name="AS_UNIQUEID" val="120"/>
</p:tagLst>
</file>

<file path=ppt/tags/tag102.xml><?xml version="1.0" encoding="utf-8"?>
<p:tagLst xmlns:p="http://schemas.openxmlformats.org/presentationml/2006/main">
  <p:tag name="AS_UNIQUEID" val="121"/>
</p:tagLst>
</file>

<file path=ppt/tags/tag103.xml><?xml version="1.0" encoding="utf-8"?>
<p:tagLst xmlns:p="http://schemas.openxmlformats.org/presentationml/2006/main">
  <p:tag name="AS_UNIQUEID" val="307"/>
</p:tagLst>
</file>

<file path=ppt/tags/tag104.xml><?xml version="1.0" encoding="utf-8"?>
<p:tagLst xmlns:p="http://schemas.openxmlformats.org/presentationml/2006/main">
  <p:tag name="AS_UNIQUEID" val="127"/>
</p:tagLst>
</file>

<file path=ppt/tags/tag105.xml><?xml version="1.0" encoding="utf-8"?>
<p:tagLst xmlns:p="http://schemas.openxmlformats.org/presentationml/2006/main">
  <p:tag name="AS_UNIQUEID" val="128"/>
</p:tagLst>
</file>

<file path=ppt/tags/tag106.xml><?xml version="1.0" encoding="utf-8"?>
<p:tagLst xmlns:p="http://schemas.openxmlformats.org/presentationml/2006/main">
  <p:tag name="AS_UNIQUEID" val="129"/>
</p:tagLst>
</file>

<file path=ppt/tags/tag107.xml><?xml version="1.0" encoding="utf-8"?>
<p:tagLst xmlns:p="http://schemas.openxmlformats.org/presentationml/2006/main">
  <p:tag name="AS_UNIQUEID" val="308"/>
</p:tagLst>
</file>

<file path=ppt/tags/tag108.xml><?xml version="1.0" encoding="utf-8"?>
<p:tagLst xmlns:p="http://schemas.openxmlformats.org/presentationml/2006/main">
  <p:tag name="AS_UNIQUEID" val="131"/>
</p:tagLst>
</file>

<file path=ppt/tags/tag109.xml><?xml version="1.0" encoding="utf-8"?>
<p:tagLst xmlns:p="http://schemas.openxmlformats.org/presentationml/2006/main">
  <p:tag name="AS_UNIQUEID" val="132"/>
</p:tagLst>
</file>

<file path=ppt/tags/tag11.xml><?xml version="1.0" encoding="utf-8"?>
<p:tagLst xmlns:p="http://schemas.openxmlformats.org/presentationml/2006/main">
  <p:tag name="AS_UNIQUEID" val="42"/>
</p:tagLst>
</file>

<file path=ppt/tags/tag110.xml><?xml version="1.0" encoding="utf-8"?>
<p:tagLst xmlns:p="http://schemas.openxmlformats.org/presentationml/2006/main">
  <p:tag name="AS_UNIQUEID" val="133"/>
</p:tagLst>
</file>

<file path=ppt/tags/tag111.xml><?xml version="1.0" encoding="utf-8"?>
<p:tagLst xmlns:p="http://schemas.openxmlformats.org/presentationml/2006/main">
  <p:tag name="AS_UNIQUEID" val="134"/>
</p:tagLst>
</file>

<file path=ppt/tags/tag112.xml><?xml version="1.0" encoding="utf-8"?>
<p:tagLst xmlns:p="http://schemas.openxmlformats.org/presentationml/2006/main">
  <p:tag name="AS_UNIQUEID" val="135"/>
</p:tagLst>
</file>

<file path=ppt/tags/tag113.xml><?xml version="1.0" encoding="utf-8"?>
<p:tagLst xmlns:p="http://schemas.openxmlformats.org/presentationml/2006/main">
  <p:tag name="AS_UNIQUEID" val="309"/>
</p:tagLst>
</file>

<file path=ppt/tags/tag114.xml><?xml version="1.0" encoding="utf-8"?>
<p:tagLst xmlns:p="http://schemas.openxmlformats.org/presentationml/2006/main">
  <p:tag name="AS_UNIQUEID" val="310"/>
</p:tagLst>
</file>

<file path=ppt/tags/tag115.xml><?xml version="1.0" encoding="utf-8"?>
<p:tagLst xmlns:p="http://schemas.openxmlformats.org/presentationml/2006/main">
  <p:tag name="AS_UNIQUEID" val="311"/>
</p:tagLst>
</file>

<file path=ppt/tags/tag116.xml><?xml version="1.0" encoding="utf-8"?>
<p:tagLst xmlns:p="http://schemas.openxmlformats.org/presentationml/2006/main">
  <p:tag name="AS_UNIQUEID" val="312"/>
</p:tagLst>
</file>

<file path=ppt/tags/tag117.xml><?xml version="1.0" encoding="utf-8"?>
<p:tagLst xmlns:p="http://schemas.openxmlformats.org/presentationml/2006/main">
  <p:tag name="AS_UNIQUEID" val="313"/>
</p:tagLst>
</file>

<file path=ppt/tags/tag118.xml><?xml version="1.0" encoding="utf-8"?>
<p:tagLst xmlns:p="http://schemas.openxmlformats.org/presentationml/2006/main">
  <p:tag name="AS_UNIQUEID" val="314"/>
</p:tagLst>
</file>

<file path=ppt/tags/tag119.xml><?xml version="1.0" encoding="utf-8"?>
<p:tagLst xmlns:p="http://schemas.openxmlformats.org/presentationml/2006/main">
  <p:tag name="AS_UNIQUEID" val="315"/>
</p:tagLst>
</file>

<file path=ppt/tags/tag12.xml><?xml version="1.0" encoding="utf-8"?>
<p:tagLst xmlns:p="http://schemas.openxmlformats.org/presentationml/2006/main">
  <p:tag name="AS_UNIQUEID" val="43"/>
</p:tagLst>
</file>

<file path=ppt/tags/tag120.xml><?xml version="1.0" encoding="utf-8"?>
<p:tagLst xmlns:p="http://schemas.openxmlformats.org/presentationml/2006/main">
  <p:tag name="AS_UNIQUEID" val="316"/>
</p:tagLst>
</file>

<file path=ppt/tags/tag121.xml><?xml version="1.0" encoding="utf-8"?>
<p:tagLst xmlns:p="http://schemas.openxmlformats.org/presentationml/2006/main">
  <p:tag name="AS_UNIQUEID" val="317"/>
</p:tagLst>
</file>

<file path=ppt/tags/tag122.xml><?xml version="1.0" encoding="utf-8"?>
<p:tagLst xmlns:p="http://schemas.openxmlformats.org/presentationml/2006/main">
  <p:tag name="AS_UNIQUEID" val="318"/>
</p:tagLst>
</file>

<file path=ppt/tags/tag123.xml><?xml version="1.0" encoding="utf-8"?>
<p:tagLst xmlns:p="http://schemas.openxmlformats.org/presentationml/2006/main">
  <p:tag name="AS_UNIQUEID" val="319"/>
</p:tagLst>
</file>

<file path=ppt/tags/tag124.xml><?xml version="1.0" encoding="utf-8"?>
<p:tagLst xmlns:p="http://schemas.openxmlformats.org/presentationml/2006/main">
  <p:tag name="AS_UNIQUEID" val="320"/>
</p:tagLst>
</file>

<file path=ppt/tags/tag125.xml><?xml version="1.0" encoding="utf-8"?>
<p:tagLst xmlns:p="http://schemas.openxmlformats.org/presentationml/2006/main">
  <p:tag name="AS_UNIQUEID" val="321"/>
</p:tagLst>
</file>

<file path=ppt/tags/tag126.xml><?xml version="1.0" encoding="utf-8"?>
<p:tagLst xmlns:p="http://schemas.openxmlformats.org/presentationml/2006/main">
  <p:tag name="AS_UNIQUEID" val="322"/>
</p:tagLst>
</file>

<file path=ppt/tags/tag127.xml><?xml version="1.0" encoding="utf-8"?>
<p:tagLst xmlns:p="http://schemas.openxmlformats.org/presentationml/2006/main">
  <p:tag name="AS_UNIQUEID" val="323"/>
</p:tagLst>
</file>

<file path=ppt/tags/tag128.xml><?xml version="1.0" encoding="utf-8"?>
<p:tagLst xmlns:p="http://schemas.openxmlformats.org/presentationml/2006/main">
  <p:tag name="AS_UNIQUEID" val="324"/>
</p:tagLst>
</file>

<file path=ppt/tags/tag129.xml><?xml version="1.0" encoding="utf-8"?>
<p:tagLst xmlns:p="http://schemas.openxmlformats.org/presentationml/2006/main">
  <p:tag name="AS_UNIQUEID" val="325"/>
</p:tagLst>
</file>

<file path=ppt/tags/tag13.xml><?xml version="1.0" encoding="utf-8"?>
<p:tagLst xmlns:p="http://schemas.openxmlformats.org/presentationml/2006/main">
  <p:tag name="AS_UNIQUEID" val="286"/>
</p:tagLst>
</file>

<file path=ppt/tags/tag130.xml><?xml version="1.0" encoding="utf-8"?>
<p:tagLst xmlns:p="http://schemas.openxmlformats.org/presentationml/2006/main">
  <p:tag name="AS_UNIQUEID" val="326"/>
</p:tagLst>
</file>

<file path=ppt/tags/tag131.xml><?xml version="1.0" encoding="utf-8"?>
<p:tagLst xmlns:p="http://schemas.openxmlformats.org/presentationml/2006/main">
  <p:tag name="AS_UNIQUEID" val="327"/>
</p:tagLst>
</file>

<file path=ppt/tags/tag132.xml><?xml version="1.0" encoding="utf-8"?>
<p:tagLst xmlns:p="http://schemas.openxmlformats.org/presentationml/2006/main">
  <p:tag name="AS_UNIQUEID" val="328"/>
</p:tagLst>
</file>

<file path=ppt/tags/tag133.xml><?xml version="1.0" encoding="utf-8"?>
<p:tagLst xmlns:p="http://schemas.openxmlformats.org/presentationml/2006/main">
  <p:tag name="AS_UNIQUEID" val="329"/>
</p:tagLst>
</file>

<file path=ppt/tags/tag134.xml><?xml version="1.0" encoding="utf-8"?>
<p:tagLst xmlns:p="http://schemas.openxmlformats.org/presentationml/2006/main">
  <p:tag name="AS_UNIQUEID" val="330"/>
</p:tagLst>
</file>

<file path=ppt/tags/tag135.xml><?xml version="1.0" encoding="utf-8"?>
<p:tagLst xmlns:p="http://schemas.openxmlformats.org/presentationml/2006/main">
  <p:tag name="AS_UNIQUEID" val="331"/>
</p:tagLst>
</file>

<file path=ppt/tags/tag136.xml><?xml version="1.0" encoding="utf-8"?>
<p:tagLst xmlns:p="http://schemas.openxmlformats.org/presentationml/2006/main">
  <p:tag name="AS_UNIQUEID" val="332"/>
</p:tagLst>
</file>

<file path=ppt/tags/tag137.xml><?xml version="1.0" encoding="utf-8"?>
<p:tagLst xmlns:p="http://schemas.openxmlformats.org/presentationml/2006/main">
  <p:tag name="AS_UNIQUEID" val="333"/>
</p:tagLst>
</file>

<file path=ppt/tags/tag138.xml><?xml version="1.0" encoding="utf-8"?>
<p:tagLst xmlns:p="http://schemas.openxmlformats.org/presentationml/2006/main">
  <p:tag name="AS_UNIQUEID" val="334"/>
</p:tagLst>
</file>

<file path=ppt/tags/tag139.xml><?xml version="1.0" encoding="utf-8"?>
<p:tagLst xmlns:p="http://schemas.openxmlformats.org/presentationml/2006/main">
  <p:tag name="AS_UNIQUEID" val="335"/>
</p:tagLst>
</file>

<file path=ppt/tags/tag14.xml><?xml version="1.0" encoding="utf-8"?>
<p:tagLst xmlns:p="http://schemas.openxmlformats.org/presentationml/2006/main">
  <p:tag name="AS_UNIQUEID" val="45"/>
</p:tagLst>
</file>

<file path=ppt/tags/tag140.xml><?xml version="1.0" encoding="utf-8"?>
<p:tagLst xmlns:p="http://schemas.openxmlformats.org/presentationml/2006/main">
  <p:tag name="AS_UNIQUEID" val="336"/>
</p:tagLst>
</file>

<file path=ppt/tags/tag141.xml><?xml version="1.0" encoding="utf-8"?>
<p:tagLst xmlns:p="http://schemas.openxmlformats.org/presentationml/2006/main">
  <p:tag name="AS_UNIQUEID" val="337"/>
</p:tagLst>
</file>

<file path=ppt/tags/tag142.xml><?xml version="1.0" encoding="utf-8"?>
<p:tagLst xmlns:p="http://schemas.openxmlformats.org/presentationml/2006/main">
  <p:tag name="AS_UNIQUEID" val="338"/>
</p:tagLst>
</file>

<file path=ppt/tags/tag143.xml><?xml version="1.0" encoding="utf-8"?>
<p:tagLst xmlns:p="http://schemas.openxmlformats.org/presentationml/2006/main">
  <p:tag name="AS_UNIQUEID" val="339"/>
</p:tagLst>
</file>

<file path=ppt/tags/tag144.xml><?xml version="1.0" encoding="utf-8"?>
<p:tagLst xmlns:p="http://schemas.openxmlformats.org/presentationml/2006/main">
  <p:tag name="AS_UNIQUEID" val="340"/>
</p:tagLst>
</file>

<file path=ppt/tags/tag145.xml><?xml version="1.0" encoding="utf-8"?>
<p:tagLst xmlns:p="http://schemas.openxmlformats.org/presentationml/2006/main">
  <p:tag name="AS_UNIQUEID" val="341"/>
</p:tagLst>
</file>

<file path=ppt/tags/tag146.xml><?xml version="1.0" encoding="utf-8"?>
<p:tagLst xmlns:p="http://schemas.openxmlformats.org/presentationml/2006/main">
  <p:tag name="AS_UNIQUEID" val="342"/>
</p:tagLst>
</file>

<file path=ppt/tags/tag147.xml><?xml version="1.0" encoding="utf-8"?>
<p:tagLst xmlns:p="http://schemas.openxmlformats.org/presentationml/2006/main">
  <p:tag name="AS_UNIQUEID" val="343"/>
</p:tagLst>
</file>

<file path=ppt/tags/tag148.xml><?xml version="1.0" encoding="utf-8"?>
<p:tagLst xmlns:p="http://schemas.openxmlformats.org/presentationml/2006/main">
  <p:tag name="AS_UNIQUEID" val="344"/>
</p:tagLst>
</file>

<file path=ppt/tags/tag149.xml><?xml version="1.0" encoding="utf-8"?>
<p:tagLst xmlns:p="http://schemas.openxmlformats.org/presentationml/2006/main">
  <p:tag name="AS_UNIQUEID" val="345"/>
</p:tagLst>
</file>

<file path=ppt/tags/tag15.xml><?xml version="1.0" encoding="utf-8"?>
<p:tagLst xmlns:p="http://schemas.openxmlformats.org/presentationml/2006/main">
  <p:tag name="AS_UNIQUEID" val="46"/>
</p:tagLst>
</file>

<file path=ppt/tags/tag150.xml><?xml version="1.0" encoding="utf-8"?>
<p:tagLst xmlns:p="http://schemas.openxmlformats.org/presentationml/2006/main">
  <p:tag name="AS_UNIQUEID" val="346"/>
</p:tagLst>
</file>

<file path=ppt/tags/tag151.xml><?xml version="1.0" encoding="utf-8"?>
<p:tagLst xmlns:p="http://schemas.openxmlformats.org/presentationml/2006/main">
  <p:tag name="AS_UNIQUEID" val="347"/>
</p:tagLst>
</file>

<file path=ppt/tags/tag152.xml><?xml version="1.0" encoding="utf-8"?>
<p:tagLst xmlns:p="http://schemas.openxmlformats.org/presentationml/2006/main">
  <p:tag name="AS_UNIQUEID" val="348"/>
</p:tagLst>
</file>

<file path=ppt/tags/tag153.xml><?xml version="1.0" encoding="utf-8"?>
<p:tagLst xmlns:p="http://schemas.openxmlformats.org/presentationml/2006/main">
  <p:tag name="AS_UNIQUEID" val="349"/>
</p:tagLst>
</file>

<file path=ppt/tags/tag154.xml><?xml version="1.0" encoding="utf-8"?>
<p:tagLst xmlns:p="http://schemas.openxmlformats.org/presentationml/2006/main">
  <p:tag name="AS_UNIQUEID" val="350"/>
</p:tagLst>
</file>

<file path=ppt/tags/tag155.xml><?xml version="1.0" encoding="utf-8"?>
<p:tagLst xmlns:p="http://schemas.openxmlformats.org/presentationml/2006/main">
  <p:tag name="AS_UNIQUEID" val="351"/>
</p:tagLst>
</file>

<file path=ppt/tags/tag156.xml><?xml version="1.0" encoding="utf-8"?>
<p:tagLst xmlns:p="http://schemas.openxmlformats.org/presentationml/2006/main">
  <p:tag name="AS_UNIQUEID" val="352"/>
</p:tagLst>
</file>

<file path=ppt/tags/tag157.xml><?xml version="1.0" encoding="utf-8"?>
<p:tagLst xmlns:p="http://schemas.openxmlformats.org/presentationml/2006/main">
  <p:tag name="AS_UNIQUEID" val="137"/>
</p:tagLst>
</file>

<file path=ppt/tags/tag158.xml><?xml version="1.0" encoding="utf-8"?>
<p:tagLst xmlns:p="http://schemas.openxmlformats.org/presentationml/2006/main">
  <p:tag name="AS_UNIQUEID" val="138"/>
</p:tagLst>
</file>

<file path=ppt/tags/tag159.xml><?xml version="1.0" encoding="utf-8"?>
<p:tagLst xmlns:p="http://schemas.openxmlformats.org/presentationml/2006/main">
  <p:tag name="AS_UNIQUEID" val="139"/>
</p:tagLst>
</file>

<file path=ppt/tags/tag16.xml><?xml version="1.0" encoding="utf-8"?>
<p:tagLst xmlns:p="http://schemas.openxmlformats.org/presentationml/2006/main">
  <p:tag name="AS_UNIQUEID" val="47"/>
</p:tagLst>
</file>

<file path=ppt/tags/tag160.xml><?xml version="1.0" encoding="utf-8"?>
<p:tagLst xmlns:p="http://schemas.openxmlformats.org/presentationml/2006/main">
  <p:tag name="AS_UNIQUEID" val="353"/>
</p:tagLst>
</file>

<file path=ppt/tags/tag161.xml><?xml version="1.0" encoding="utf-8"?>
<p:tagLst xmlns:p="http://schemas.openxmlformats.org/presentationml/2006/main">
  <p:tag name="AS_UNIQUEID" val="141"/>
</p:tagLst>
</file>

<file path=ppt/tags/tag162.xml><?xml version="1.0" encoding="utf-8"?>
<p:tagLst xmlns:p="http://schemas.openxmlformats.org/presentationml/2006/main">
  <p:tag name="AS_UNIQUEID" val="142"/>
</p:tagLst>
</file>

<file path=ppt/tags/tag163.xml><?xml version="1.0" encoding="utf-8"?>
<p:tagLst xmlns:p="http://schemas.openxmlformats.org/presentationml/2006/main">
  <p:tag name="AS_UNIQUEID" val="143"/>
</p:tagLst>
</file>

<file path=ppt/tags/tag164.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165.xml><?xml version="1.0" encoding="utf-8"?>
<p:tagLst xmlns:p="http://schemas.openxmlformats.org/presentationml/2006/main">
  <p:tag name="AS_UNIQUEID" val="354"/>
</p:tagLst>
</file>

<file path=ppt/tags/tag166.xml><?xml version="1.0" encoding="utf-8"?>
<p:tagLst xmlns:p="http://schemas.openxmlformats.org/presentationml/2006/main">
  <p:tag name="AS_UNIQUEID" val="21"/>
</p:tagLst>
</file>

<file path=ppt/tags/tag167.xml><?xml version="1.0" encoding="utf-8"?>
<p:tagLst xmlns:p="http://schemas.openxmlformats.org/presentationml/2006/main">
  <p:tag name="AS_UNIQUEID" val="22"/>
</p:tagLst>
</file>

<file path=ppt/tags/tag168.xml><?xml version="1.0" encoding="utf-8"?>
<p:tagLst xmlns:p="http://schemas.openxmlformats.org/presentationml/2006/main">
  <p:tag name="AS_UNIQUEID" val="23"/>
</p:tagLst>
</file>

<file path=ppt/tags/tag169.xml><?xml version="1.0" encoding="utf-8"?>
<p:tagLst xmlns:p="http://schemas.openxmlformats.org/presentationml/2006/main">
  <p:tag name="KSO_WM_BEAUTIFY_FLAG" val="#wm#"/>
  <p:tag name="KSO_WM_TEMPLATE_CATEGORY" val="custom"/>
  <p:tag name="KSO_WM_TEMPLATE_INDEX" val="20187308"/>
</p:tagLst>
</file>

<file path=ppt/tags/tag17.xml><?xml version="1.0" encoding="utf-8"?>
<p:tagLst xmlns:p="http://schemas.openxmlformats.org/presentationml/2006/main">
  <p:tag name="AS_UNIQUEID" val="48"/>
</p:tagLst>
</file>

<file path=ppt/tags/tag170.xml><?xml version="1.0" encoding="utf-8"?>
<p:tagLst xmlns:p="http://schemas.openxmlformats.org/presentationml/2006/main">
  <p:tag name="AS_UNIQUEID" val="355"/>
</p:tagLst>
</file>

<file path=ppt/tags/tag171.xml><?xml version="1.0" encoding="utf-8"?>
<p:tagLst xmlns:p="http://schemas.openxmlformats.org/presentationml/2006/main">
  <p:tag name="AS_UNIQUEID" val="146"/>
</p:tagLst>
</file>

<file path=ppt/tags/tag172.xml><?xml version="1.0" encoding="utf-8"?>
<p:tagLst xmlns:p="http://schemas.openxmlformats.org/presentationml/2006/main">
  <p:tag name="AS_UNIQUEID" val="147"/>
</p:tagLst>
</file>

<file path=ppt/tags/tag173.xml><?xml version="1.0" encoding="utf-8"?>
<p:tagLst xmlns:p="http://schemas.openxmlformats.org/presentationml/2006/main">
  <p:tag name="KSO_WM_BEAUTIFY_FLAG" val="#wm#"/>
  <p:tag name="KSO_WM_TEMPLATE_CATEGORY" val="custom"/>
  <p:tag name="KSO_WM_TEMPLATE_INDEX" val="20187308"/>
</p:tagLst>
</file>

<file path=ppt/tags/tag174.xml><?xml version="1.0" encoding="utf-8"?>
<p:tagLst xmlns:p="http://schemas.openxmlformats.org/presentationml/2006/main">
  <p:tag name="AS_UNIQUEID" val="356"/>
</p:tagLst>
</file>

<file path=ppt/tags/tag175.xml><?xml version="1.0" encoding="utf-8"?>
<p:tagLst xmlns:p="http://schemas.openxmlformats.org/presentationml/2006/main">
  <p:tag name="AS_UNIQUEID" val="149"/>
</p:tagLst>
</file>

<file path=ppt/tags/tag176.xml><?xml version="1.0" encoding="utf-8"?>
<p:tagLst xmlns:p="http://schemas.openxmlformats.org/presentationml/2006/main">
  <p:tag name="KSO_WM_BEAUTIFY_FLAG" val="#wm#"/>
  <p:tag name="KSO_WM_TEMPLATE_CATEGORY" val="custom"/>
  <p:tag name="KSO_WM_TEMPLATE_INDEX" val="20187308"/>
</p:tagLst>
</file>

<file path=ppt/tags/tag177.xml><?xml version="1.0" encoding="utf-8"?>
<p:tagLst xmlns:p="http://schemas.openxmlformats.org/presentationml/2006/main">
  <p:tag name="AS_UNIQUEID" val="357"/>
</p:tagLst>
</file>

<file path=ppt/tags/tag178.xml><?xml version="1.0" encoding="utf-8"?>
<p:tagLst xmlns:p="http://schemas.openxmlformats.org/presentationml/2006/main">
  <p:tag name="AS_UNIQUEID" val="151"/>
</p:tagLst>
</file>

<file path=ppt/tags/tag179.xml><?xml version="1.0" encoding="utf-8"?>
<p:tagLst xmlns:p="http://schemas.openxmlformats.org/presentationml/2006/main">
  <p:tag name="AS_UNIQUEID" val="152"/>
</p:tagLst>
</file>

<file path=ppt/tags/tag18.xml><?xml version="1.0" encoding="utf-8"?>
<p:tagLst xmlns:p="http://schemas.openxmlformats.org/presentationml/2006/main">
  <p:tag name="AS_UNIQUEID" val="49"/>
</p:tagLst>
</file>

<file path=ppt/tags/tag180.xml><?xml version="1.0" encoding="utf-8"?>
<p:tagLst xmlns:p="http://schemas.openxmlformats.org/presentationml/2006/main">
  <p:tag name="AS_UNIQUEID" val="153"/>
</p:tagLst>
</file>

<file path=ppt/tags/tag181.xml><?xml version="1.0" encoding="utf-8"?>
<p:tagLst xmlns:p="http://schemas.openxmlformats.org/presentationml/2006/main">
  <p:tag name="AS_UNIQUEID" val="358"/>
</p:tagLst>
</file>

<file path=ppt/tags/tag182.xml><?xml version="1.0" encoding="utf-8"?>
<p:tagLst xmlns:p="http://schemas.openxmlformats.org/presentationml/2006/main">
  <p:tag name="AS_UNIQUEID" val="155"/>
</p:tagLst>
</file>

<file path=ppt/tags/tag183.xml><?xml version="1.0" encoding="utf-8"?>
<p:tagLst xmlns:p="http://schemas.openxmlformats.org/presentationml/2006/main">
  <p:tag name="AS_UNIQUEID" val="156"/>
</p:tagLst>
</file>

<file path=ppt/tags/tag184.xml><?xml version="1.0" encoding="utf-8"?>
<p:tagLst xmlns:p="http://schemas.openxmlformats.org/presentationml/2006/main">
  <p:tag name="AS_UNIQUEID" val="157"/>
</p:tagLst>
</file>

<file path=ppt/tags/tag185.xml><?xml version="1.0" encoding="utf-8"?>
<p:tagLst xmlns:p="http://schemas.openxmlformats.org/presentationml/2006/main">
  <p:tag name="AS_UNIQUEID" val="158"/>
</p:tagLst>
</file>

<file path=ppt/tags/tag186.xml><?xml version="1.0" encoding="utf-8"?>
<p:tagLst xmlns:p="http://schemas.openxmlformats.org/presentationml/2006/main">
  <p:tag name="AS_UNIQUEID" val="159"/>
</p:tagLst>
</file>

<file path=ppt/tags/tag187.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188.xml><?xml version="1.0" encoding="utf-8"?>
<p:tagLst xmlns:p="http://schemas.openxmlformats.org/presentationml/2006/main">
  <p:tag name="AS_UNIQUEID" val="359"/>
</p:tagLst>
</file>

<file path=ppt/tags/tag189.xml><?xml version="1.0" encoding="utf-8"?>
<p:tagLst xmlns:p="http://schemas.openxmlformats.org/presentationml/2006/main">
  <p:tag name="AS_UNIQUEID" val="161"/>
  <p:tag name="KSO_WM_UNIT_TABLE_BEAUTIFY" val="smartTable{3d8c3afd-e549-440d-938c-bbb9c97696cd}"/>
  <p:tag name="TABLE_ENDDRAG_ORIGIN_RECT" val="927*409"/>
  <p:tag name="TABLE_ENDDRAG_RECT" val="18*16*927*409"/>
</p:tagLst>
</file>

<file path=ppt/tags/tag19.xml><?xml version="1.0" encoding="utf-8"?>
<p:tagLst xmlns:p="http://schemas.openxmlformats.org/presentationml/2006/main">
  <p:tag name="AS_UNIQUEID" val="287"/>
</p:tagLst>
</file>

<file path=ppt/tags/tag190.xml><?xml version="1.0" encoding="utf-8"?>
<p:tagLst xmlns:p="http://schemas.openxmlformats.org/presentationml/2006/main">
  <p:tag name="AS_UNIQUEID" val="162"/>
</p:tagLst>
</file>

<file path=ppt/tags/tag191.xml><?xml version="1.0" encoding="utf-8"?>
<p:tagLst xmlns:p="http://schemas.openxmlformats.org/presentationml/2006/main">
  <p:tag name="AS_UNIQUEID" val="163"/>
</p:tagLst>
</file>

<file path=ppt/tags/tag192.xml><?xml version="1.0" encoding="utf-8"?>
<p:tagLst xmlns:p="http://schemas.openxmlformats.org/presentationml/2006/main">
  <p:tag name="AS_UNIQUEID" val="164"/>
</p:tagLst>
</file>

<file path=ppt/tags/tag193.xml><?xml version="1.0" encoding="utf-8"?>
<p:tagLst xmlns:p="http://schemas.openxmlformats.org/presentationml/2006/main">
  <p:tag name="AS_UNIQUEID" val="165"/>
</p:tagLst>
</file>

<file path=ppt/tags/tag194.xml><?xml version="1.0" encoding="utf-8"?>
<p:tagLst xmlns:p="http://schemas.openxmlformats.org/presentationml/2006/main">
  <p:tag name="AS_UNIQUEID" val="166"/>
</p:tagLst>
</file>

<file path=ppt/tags/tag195.xml><?xml version="1.0" encoding="utf-8"?>
<p:tagLst xmlns:p="http://schemas.openxmlformats.org/presentationml/2006/main">
  <p:tag name="AS_UNIQUEID" val="167"/>
</p:tagLst>
</file>

<file path=ppt/tags/tag196.xml><?xml version="1.0" encoding="utf-8"?>
<p:tagLst xmlns:p="http://schemas.openxmlformats.org/presentationml/2006/main">
  <p:tag name="AS_UNIQUEID" val="168"/>
</p:tagLst>
</file>

<file path=ppt/tags/tag197.xml><?xml version="1.0" encoding="utf-8"?>
<p:tagLst xmlns:p="http://schemas.openxmlformats.org/presentationml/2006/main">
  <p:tag name="AS_UNIQUEID" val="169"/>
</p:tagLst>
</file>

<file path=ppt/tags/tag198.xml><?xml version="1.0" encoding="utf-8"?>
<p:tagLst xmlns:p="http://schemas.openxmlformats.org/presentationml/2006/main">
  <p:tag name="AS_UNIQUEID" val="170"/>
</p:tagLst>
</file>

<file path=ppt/tags/tag199.xml><?xml version="1.0" encoding="utf-8"?>
<p:tagLst xmlns:p="http://schemas.openxmlformats.org/presentationml/2006/main">
  <p:tag name="AS_UNIQUEID" val="171"/>
</p:tagLst>
</file>

<file path=ppt/tags/tag2.xml><?xml version="1.0" encoding="utf-8"?>
<p:tagLst xmlns:p="http://schemas.openxmlformats.org/presentationml/2006/main">
  <p:tag name="AS_UNIQUEID" val="33"/>
</p:tagLst>
</file>

<file path=ppt/tags/tag20.xml><?xml version="1.0" encoding="utf-8"?>
<p:tagLst xmlns:p="http://schemas.openxmlformats.org/presentationml/2006/main">
  <p:tag name="AS_UNIQUEID" val="51"/>
</p:tagLst>
</file>

<file path=ppt/tags/tag200.xml><?xml version="1.0" encoding="utf-8"?>
<p:tagLst xmlns:p="http://schemas.openxmlformats.org/presentationml/2006/main">
  <p:tag name="AS_UNIQUEID" val="172"/>
</p:tagLst>
</file>

<file path=ppt/tags/tag201.xml><?xml version="1.0" encoding="utf-8"?>
<p:tagLst xmlns:p="http://schemas.openxmlformats.org/presentationml/2006/main">
  <p:tag name="AS_UNIQUEID" val="173"/>
</p:tagLst>
</file>

<file path=ppt/tags/tag202.xml><?xml version="1.0" encoding="utf-8"?>
<p:tagLst xmlns:p="http://schemas.openxmlformats.org/presentationml/2006/main">
  <p:tag name="AS_UNIQUEID" val="174"/>
</p:tagLst>
</file>

<file path=ppt/tags/tag203.xml><?xml version="1.0" encoding="utf-8"?>
<p:tagLst xmlns:p="http://schemas.openxmlformats.org/presentationml/2006/main">
  <p:tag name="AS_UNIQUEID" val="175"/>
</p:tagLst>
</file>

<file path=ppt/tags/tag204.xml><?xml version="1.0" encoding="utf-8"?>
<p:tagLst xmlns:p="http://schemas.openxmlformats.org/presentationml/2006/main">
  <p:tag name="AS_UNIQUEID" val="176"/>
</p:tagLst>
</file>

<file path=ppt/tags/tag205.xml><?xml version="1.0" encoding="utf-8"?>
<p:tagLst xmlns:p="http://schemas.openxmlformats.org/presentationml/2006/main">
  <p:tag name="AS_UNIQUEID" val="177"/>
</p:tagLst>
</file>

<file path=ppt/tags/tag206.xml><?xml version="1.0" encoding="utf-8"?>
<p:tagLst xmlns:p="http://schemas.openxmlformats.org/presentationml/2006/main">
  <p:tag name="AS_UNIQUEID" val="178"/>
</p:tagLst>
</file>

<file path=ppt/tags/tag207.xml><?xml version="1.0" encoding="utf-8"?>
<p:tagLst xmlns:p="http://schemas.openxmlformats.org/presentationml/2006/main">
  <p:tag name="AS_UNIQUEID" val="179"/>
</p:tagLst>
</file>

<file path=ppt/tags/tag208.xml><?xml version="1.0" encoding="utf-8"?>
<p:tagLst xmlns:p="http://schemas.openxmlformats.org/presentationml/2006/main">
  <p:tag name="AS_UNIQUEID" val="180"/>
</p:tagLst>
</file>

<file path=ppt/tags/tag209.xml><?xml version="1.0" encoding="utf-8"?>
<p:tagLst xmlns:p="http://schemas.openxmlformats.org/presentationml/2006/main">
  <p:tag name="AS_UNIQUEID" val="181"/>
</p:tagLst>
</file>

<file path=ppt/tags/tag21.xml><?xml version="1.0" encoding="utf-8"?>
<p:tagLst xmlns:p="http://schemas.openxmlformats.org/presentationml/2006/main">
  <p:tag name="AS_UNIQUEID" val="52"/>
</p:tagLst>
</file>

<file path=ppt/tags/tag210.xml><?xml version="1.0" encoding="utf-8"?>
<p:tagLst xmlns:p="http://schemas.openxmlformats.org/presentationml/2006/main">
  <p:tag name="AS_UNIQUEID" val="182"/>
</p:tagLst>
</file>

<file path=ppt/tags/tag211.xml><?xml version="1.0" encoding="utf-8"?>
<p:tagLst xmlns:p="http://schemas.openxmlformats.org/presentationml/2006/main">
  <p:tag name="AS_UNIQUEID" val="183"/>
</p:tagLst>
</file>

<file path=ppt/tags/tag212.xml><?xml version="1.0" encoding="utf-8"?>
<p:tagLst xmlns:p="http://schemas.openxmlformats.org/presentationml/2006/main">
  <p:tag name="AS_UNIQUEID" val="184"/>
</p:tagLst>
</file>

<file path=ppt/tags/tag213.xml><?xml version="1.0" encoding="utf-8"?>
<p:tagLst xmlns:p="http://schemas.openxmlformats.org/presentationml/2006/main">
  <p:tag name="AS_UNIQUEID" val="185"/>
</p:tagLst>
</file>

<file path=ppt/tags/tag214.xml><?xml version="1.0" encoding="utf-8"?>
<p:tagLst xmlns:p="http://schemas.openxmlformats.org/presentationml/2006/main">
  <p:tag name="AS_UNIQUEID" val="186"/>
</p:tagLst>
</file>

<file path=ppt/tags/tag215.xml><?xml version="1.0" encoding="utf-8"?>
<p:tagLst xmlns:p="http://schemas.openxmlformats.org/presentationml/2006/main">
  <p:tag name="AS_UNIQUEID" val="187"/>
</p:tagLst>
</file>

<file path=ppt/tags/tag216.xml><?xml version="1.0" encoding="utf-8"?>
<p:tagLst xmlns:p="http://schemas.openxmlformats.org/presentationml/2006/main">
  <p:tag name="AS_UNIQUEID" val="188"/>
</p:tagLst>
</file>

<file path=ppt/tags/tag217.xml><?xml version="1.0" encoding="utf-8"?>
<p:tagLst xmlns:p="http://schemas.openxmlformats.org/presentationml/2006/main">
  <p:tag name="AS_UNIQUEID" val="189"/>
</p:tagLst>
</file>

<file path=ppt/tags/tag218.xml><?xml version="1.0" encoding="utf-8"?>
<p:tagLst xmlns:p="http://schemas.openxmlformats.org/presentationml/2006/main">
  <p:tag name="AS_UNIQUEID" val="190"/>
</p:tagLst>
</file>

<file path=ppt/tags/tag219.xml><?xml version="1.0" encoding="utf-8"?>
<p:tagLst xmlns:p="http://schemas.openxmlformats.org/presentationml/2006/main">
  <p:tag name="AS_UNIQUEID" val="191"/>
</p:tagLst>
</file>

<file path=ppt/tags/tag22.xml><?xml version="1.0" encoding="utf-8"?>
<p:tagLst xmlns:p="http://schemas.openxmlformats.org/presentationml/2006/main">
  <p:tag name="AS_UNIQUEID" val="53"/>
</p:tagLst>
</file>

<file path=ppt/tags/tag220.xml><?xml version="1.0" encoding="utf-8"?>
<p:tagLst xmlns:p="http://schemas.openxmlformats.org/presentationml/2006/main">
  <p:tag name="AS_UNIQUEID" val="192"/>
</p:tagLst>
</file>

<file path=ppt/tags/tag221.xml><?xml version="1.0" encoding="utf-8"?>
<p:tagLst xmlns:p="http://schemas.openxmlformats.org/presentationml/2006/main">
  <p:tag name="AS_UNIQUEID" val="193"/>
</p:tagLst>
</file>

<file path=ppt/tags/tag222.xml><?xml version="1.0" encoding="utf-8"?>
<p:tagLst xmlns:p="http://schemas.openxmlformats.org/presentationml/2006/main">
  <p:tag name="AS_UNIQUEID" val="194"/>
</p:tagLst>
</file>

<file path=ppt/tags/tag223.xml><?xml version="1.0" encoding="utf-8"?>
<p:tagLst xmlns:p="http://schemas.openxmlformats.org/presentationml/2006/main">
  <p:tag name="AS_UNIQUEID" val="195"/>
</p:tagLst>
</file>

<file path=ppt/tags/tag224.xml><?xml version="1.0" encoding="utf-8"?>
<p:tagLst xmlns:p="http://schemas.openxmlformats.org/presentationml/2006/main">
  <p:tag name="AS_UNIQUEID" val="196"/>
</p:tagLst>
</file>

<file path=ppt/tags/tag225.xml><?xml version="1.0" encoding="utf-8"?>
<p:tagLst xmlns:p="http://schemas.openxmlformats.org/presentationml/2006/main">
  <p:tag name="AS_UNIQUEID" val="197"/>
</p:tagLst>
</file>

<file path=ppt/tags/tag226.xml><?xml version="1.0" encoding="utf-8"?>
<p:tagLst xmlns:p="http://schemas.openxmlformats.org/presentationml/2006/main">
  <p:tag name="AS_UNIQUEID" val="198"/>
</p:tagLst>
</file>

<file path=ppt/tags/tag227.xml><?xml version="1.0" encoding="utf-8"?>
<p:tagLst xmlns:p="http://schemas.openxmlformats.org/presentationml/2006/main">
  <p:tag name="AS_UNIQUEID" val="199"/>
</p:tagLst>
</file>

<file path=ppt/tags/tag228.xml><?xml version="1.0" encoding="utf-8"?>
<p:tagLst xmlns:p="http://schemas.openxmlformats.org/presentationml/2006/main">
  <p:tag name="KSO_WM_BEAUTIFY_FLAG" val="#wm#"/>
  <p:tag name="KSO_WM_TEMPLATE_CATEGORY" val="custom"/>
  <p:tag name="KSO_WM_TEMPLATE_INDEX" val="20187308"/>
</p:tagLst>
</file>

<file path=ppt/tags/tag229.xml><?xml version="1.0" encoding="utf-8"?>
<p:tagLst xmlns:p="http://schemas.openxmlformats.org/presentationml/2006/main">
  <p:tag name="AS_UNIQUEID" val="360"/>
</p:tagLst>
</file>

<file path=ppt/tags/tag23.xml><?xml version="1.0" encoding="utf-8"?>
<p:tagLst xmlns:p="http://schemas.openxmlformats.org/presentationml/2006/main">
  <p:tag name="AS_UNIQUEID" val="54"/>
</p:tagLst>
</file>

<file path=ppt/tags/tag230.xml><?xml version="1.0" encoding="utf-8"?>
<p:tagLst xmlns:p="http://schemas.openxmlformats.org/presentationml/2006/main">
  <p:tag name="AS_UNIQUEID" val="201"/>
</p:tagLst>
</file>

<file path=ppt/tags/tag231.xml><?xml version="1.0" encoding="utf-8"?>
<p:tagLst xmlns:p="http://schemas.openxmlformats.org/presentationml/2006/main">
  <p:tag name="AS_UNIQUEID" val="202"/>
</p:tagLst>
</file>

<file path=ppt/tags/tag232.xml><?xml version="1.0" encoding="utf-8"?>
<p:tagLst xmlns:p="http://schemas.openxmlformats.org/presentationml/2006/main">
  <p:tag name="AS_UNIQUEID" val="203"/>
</p:tagLst>
</file>

<file path=ppt/tags/tag233.xml><?xml version="1.0" encoding="utf-8"?>
<p:tagLst xmlns:p="http://schemas.openxmlformats.org/presentationml/2006/main">
  <p:tag name="AS_UNIQUEID" val="361"/>
</p:tagLst>
</file>

<file path=ppt/tags/tag234.xml><?xml version="1.0" encoding="utf-8"?>
<p:tagLst xmlns:p="http://schemas.openxmlformats.org/presentationml/2006/main">
  <p:tag name="AS_UNIQUEID" val="205"/>
</p:tagLst>
</file>

<file path=ppt/tags/tag235.xml><?xml version="1.0" encoding="utf-8"?>
<p:tagLst xmlns:p="http://schemas.openxmlformats.org/presentationml/2006/main">
  <p:tag name="AS_UNIQUEID" val="206"/>
</p:tagLst>
</file>

<file path=ppt/tags/tag236.xml><?xml version="1.0" encoding="utf-8"?>
<p:tagLst xmlns:p="http://schemas.openxmlformats.org/presentationml/2006/main">
  <p:tag name="AS_UNIQUEID" val="207"/>
</p:tagLst>
</file>

<file path=ppt/tags/tag237.xml><?xml version="1.0" encoding="utf-8"?>
<p:tagLst xmlns:p="http://schemas.openxmlformats.org/presentationml/2006/main">
  <p:tag name="AS_UNIQUEID" val="208"/>
</p:tagLst>
</file>

<file path=ppt/tags/tag238.xml><?xml version="1.0" encoding="utf-8"?>
<p:tagLst xmlns:p="http://schemas.openxmlformats.org/presentationml/2006/main">
  <p:tag name="AS_UNIQUEID" val="209"/>
</p:tagLst>
</file>

<file path=ppt/tags/tag239.xml><?xml version="1.0" encoding="utf-8"?>
<p:tagLst xmlns:p="http://schemas.openxmlformats.org/presentationml/2006/main">
  <p:tag name="AS_UNIQUEID" val="210"/>
</p:tagLst>
</file>

<file path=ppt/tags/tag24.xml><?xml version="1.0" encoding="utf-8"?>
<p:tagLst xmlns:p="http://schemas.openxmlformats.org/presentationml/2006/main">
  <p:tag name="AS_UNIQUEID" val="55"/>
</p:tagLst>
</file>

<file path=ppt/tags/tag240.xml><?xml version="1.0" encoding="utf-8"?>
<p:tagLst xmlns:p="http://schemas.openxmlformats.org/presentationml/2006/main">
  <p:tag name="AS_UNIQUEID" val="211"/>
</p:tagLst>
</file>

<file path=ppt/tags/tag241.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242.xml><?xml version="1.0" encoding="utf-8"?>
<p:tagLst xmlns:p="http://schemas.openxmlformats.org/presentationml/2006/main">
  <p:tag name="AS_UNIQUEID" val="362"/>
</p:tagLst>
</file>

<file path=ppt/tags/tag243.xml><?xml version="1.0" encoding="utf-8"?>
<p:tagLst xmlns:p="http://schemas.openxmlformats.org/presentationml/2006/main">
  <p:tag name="AS_UNIQUEID" val="213"/>
</p:tagLst>
</file>

<file path=ppt/tags/tag244.xml><?xml version="1.0" encoding="utf-8"?>
<p:tagLst xmlns:p="http://schemas.openxmlformats.org/presentationml/2006/main">
  <p:tag name="AS_UNIQUEID" val="363"/>
</p:tagLst>
</file>

<file path=ppt/tags/tag245.xml><?xml version="1.0" encoding="utf-8"?>
<p:tagLst xmlns:p="http://schemas.openxmlformats.org/presentationml/2006/main">
  <p:tag name="AS_UNIQUEID" val="15"/>
</p:tagLst>
</file>

<file path=ppt/tags/tag246.xml><?xml version="1.0" encoding="utf-8"?>
<p:tagLst xmlns:p="http://schemas.openxmlformats.org/presentationml/2006/main">
  <p:tag name="AS_UNIQUEID" val="16"/>
</p:tagLst>
</file>

<file path=ppt/tags/tag247.xml><?xml version="1.0" encoding="utf-8"?>
<p:tagLst xmlns:p="http://schemas.openxmlformats.org/presentationml/2006/main">
  <p:tag name="AS_UNIQUEID" val="17"/>
</p:tagLst>
</file>

<file path=ppt/tags/tag248.xml><?xml version="1.0" encoding="utf-8"?>
<p:tagLst xmlns:p="http://schemas.openxmlformats.org/presentationml/2006/main">
  <p:tag name="AS_UNIQUEID" val="18"/>
</p:tagLst>
</file>

<file path=ppt/tags/tag249.xml><?xml version="1.0" encoding="utf-8"?>
<p:tagLst xmlns:p="http://schemas.openxmlformats.org/presentationml/2006/main">
  <p:tag name="AS_UNIQUEID" val="19"/>
</p:tagLst>
</file>

<file path=ppt/tags/tag25.xml><?xml version="1.0" encoding="utf-8"?>
<p:tagLst xmlns:p="http://schemas.openxmlformats.org/presentationml/2006/main">
  <p:tag name="AS_UNIQUEID" val="56"/>
</p:tagLst>
</file>

<file path=ppt/tags/tag250.xml><?xml version="1.0" encoding="utf-8"?>
<p:tagLst xmlns:p="http://schemas.openxmlformats.org/presentationml/2006/main">
  <p:tag name="AS_UNIQUEID" val="20"/>
</p:tagLst>
</file>

<file path=ppt/tags/tag251.xml><?xml version="1.0" encoding="utf-8"?>
<p:tagLst xmlns:p="http://schemas.openxmlformats.org/presentationml/2006/main">
  <p:tag name="AS_UNIQUEID" val="21"/>
</p:tagLst>
</file>

<file path=ppt/tags/tag252.xml><?xml version="1.0" encoding="utf-8"?>
<p:tagLst xmlns:p="http://schemas.openxmlformats.org/presentationml/2006/main">
  <p:tag name="AS_UNIQUEID" val="22"/>
</p:tagLst>
</file>

<file path=ppt/tags/tag253.xml><?xml version="1.0" encoding="utf-8"?>
<p:tagLst xmlns:p="http://schemas.openxmlformats.org/presentationml/2006/main">
  <p:tag name="AS_UNIQUEID" val="364"/>
</p:tagLst>
</file>

<file path=ppt/tags/tag254.xml><?xml version="1.0" encoding="utf-8"?>
<p:tagLst xmlns:p="http://schemas.openxmlformats.org/presentationml/2006/main">
  <p:tag name="AS_UNIQUEID" val="216"/>
</p:tagLst>
</file>

<file path=ppt/tags/tag255.xml><?xml version="1.0" encoding="utf-8"?>
<p:tagLst xmlns:p="http://schemas.openxmlformats.org/presentationml/2006/main">
  <p:tag name="AS_UNIQUEID" val="217"/>
</p:tagLst>
</file>

<file path=ppt/tags/tag256.xml><?xml version="1.0" encoding="utf-8"?>
<p:tagLst xmlns:p="http://schemas.openxmlformats.org/presentationml/2006/main">
  <p:tag name="AS_UNIQUEID" val="218"/>
</p:tagLst>
</file>

<file path=ppt/tags/tag257.xml><?xml version="1.0" encoding="utf-8"?>
<p:tagLst xmlns:p="http://schemas.openxmlformats.org/presentationml/2006/main">
  <p:tag name="AS_UNIQUEID" val="365"/>
</p:tagLst>
</file>

<file path=ppt/tags/tag258.xml><?xml version="1.0" encoding="utf-8"?>
<p:tagLst xmlns:p="http://schemas.openxmlformats.org/presentationml/2006/main">
  <p:tag name="AS_UNIQUEID" val="220"/>
</p:tagLst>
</file>

<file path=ppt/tags/tag259.xml><?xml version="1.0" encoding="utf-8"?>
<p:tagLst xmlns:p="http://schemas.openxmlformats.org/presentationml/2006/main">
  <p:tag name="AS_UNIQUEID" val="221"/>
</p:tagLst>
</file>

<file path=ppt/tags/tag26.xml><?xml version="1.0" encoding="utf-8"?>
<p:tagLst xmlns:p="http://schemas.openxmlformats.org/presentationml/2006/main">
  <p:tag name="AS_UNIQUEID" val="288"/>
</p:tagLst>
</file>

<file path=ppt/tags/tag260.xml><?xml version="1.0" encoding="utf-8"?>
<p:tagLst xmlns:p="http://schemas.openxmlformats.org/presentationml/2006/main">
  <p:tag name="AS_UNIQUEID" val="222"/>
</p:tagLst>
</file>

<file path=ppt/tags/tag261.xml><?xml version="1.0" encoding="utf-8"?>
<p:tagLst xmlns:p="http://schemas.openxmlformats.org/presentationml/2006/main">
  <p:tag name="AS_UNIQUEID" val="366"/>
</p:tagLst>
</file>

<file path=ppt/tags/tag262.xml><?xml version="1.0" encoding="utf-8"?>
<p:tagLst xmlns:p="http://schemas.openxmlformats.org/presentationml/2006/main">
  <p:tag name="AS_UNIQUEID" val="23"/>
</p:tagLst>
</file>

<file path=ppt/tags/tag263.xml><?xml version="1.0" encoding="utf-8"?>
<p:tagLst xmlns:p="http://schemas.openxmlformats.org/presentationml/2006/main">
  <p:tag name="AS_UNIQUEID" val="25"/>
</p:tagLst>
</file>

<file path=ppt/tags/tag264.xml><?xml version="1.0" encoding="utf-8"?>
<p:tagLst xmlns:p="http://schemas.openxmlformats.org/presentationml/2006/main">
  <p:tag name="AS_UNIQUEID" val="26"/>
</p:tagLst>
</file>

<file path=ppt/tags/tag265.xml><?xml version="1.0" encoding="utf-8"?>
<p:tagLst xmlns:p="http://schemas.openxmlformats.org/presentationml/2006/main">
  <p:tag name="AS_UNIQUEID" val="27"/>
</p:tagLst>
</file>

<file path=ppt/tags/tag266.xml><?xml version="1.0" encoding="utf-8"?>
<p:tagLst xmlns:p="http://schemas.openxmlformats.org/presentationml/2006/main">
  <p:tag name="AS_UNIQUEID" val="28"/>
</p:tagLst>
</file>

<file path=ppt/tags/tag267.xml><?xml version="1.0" encoding="utf-8"?>
<p:tagLst xmlns:p="http://schemas.openxmlformats.org/presentationml/2006/main">
  <p:tag name="AS_UNIQUEID" val="29"/>
</p:tagLst>
</file>

<file path=ppt/tags/tag268.xml><?xml version="1.0" encoding="utf-8"?>
<p:tagLst xmlns:p="http://schemas.openxmlformats.org/presentationml/2006/main">
  <p:tag name="AS_UNIQUEID" val="30"/>
</p:tagLst>
</file>

<file path=ppt/tags/tag269.xml><?xml version="1.0" encoding="utf-8"?>
<p:tagLst xmlns:p="http://schemas.openxmlformats.org/presentationml/2006/main">
  <p:tag name="AS_UNIQUEID" val="31"/>
</p:tagLst>
</file>

<file path=ppt/tags/tag27.xml><?xml version="1.0" encoding="utf-8"?>
<p:tagLst xmlns:p="http://schemas.openxmlformats.org/presentationml/2006/main">
  <p:tag name="AS_UNIQUEID" val="58"/>
</p:tagLst>
</file>

<file path=ppt/tags/tag270.xml><?xml version="1.0" encoding="utf-8"?>
<p:tagLst xmlns:p="http://schemas.openxmlformats.org/presentationml/2006/main">
  <p:tag name="AS_UNIQUEID" val="224"/>
</p:tagLst>
</file>

<file path=ppt/tags/tag271.xml><?xml version="1.0" encoding="utf-8"?>
<p:tagLst xmlns:p="http://schemas.openxmlformats.org/presentationml/2006/main">
  <p:tag name="AS_UNIQUEID" val="225"/>
</p:tagLst>
</file>

<file path=ppt/tags/tag272.xml><?xml version="1.0" encoding="utf-8"?>
<p:tagLst xmlns:p="http://schemas.openxmlformats.org/presentationml/2006/main">
  <p:tag name="AS_UNIQUEID" val="226"/>
</p:tagLst>
</file>

<file path=ppt/tags/tag273.xml><?xml version="1.0" encoding="utf-8"?>
<p:tagLst xmlns:p="http://schemas.openxmlformats.org/presentationml/2006/main">
  <p:tag name="AS_UNIQUEID" val="227"/>
</p:tagLst>
</file>

<file path=ppt/tags/tag274.xml><?xml version="1.0" encoding="utf-8"?>
<p:tagLst xmlns:p="http://schemas.openxmlformats.org/presentationml/2006/main">
  <p:tag name="AS_UNIQUEID" val="367"/>
</p:tagLst>
</file>

<file path=ppt/tags/tag275.xml><?xml version="1.0" encoding="utf-8"?>
<p:tagLst xmlns:p="http://schemas.openxmlformats.org/presentationml/2006/main">
  <p:tag name="AS_UNIQUEID" val="229"/>
</p:tagLst>
</file>

<file path=ppt/tags/tag276.xml><?xml version="1.0" encoding="utf-8"?>
<p:tagLst xmlns:p="http://schemas.openxmlformats.org/presentationml/2006/main">
  <p:tag name="AS_UNIQUEID" val="368"/>
</p:tagLst>
</file>

<file path=ppt/tags/tag277.xml><?xml version="1.0" encoding="utf-8"?>
<p:tagLst xmlns:p="http://schemas.openxmlformats.org/presentationml/2006/main">
  <p:tag name="AS_UNIQUEID" val="231"/>
</p:tagLst>
</file>

<file path=ppt/tags/tag278.xml><?xml version="1.0" encoding="utf-8"?>
<p:tagLst xmlns:p="http://schemas.openxmlformats.org/presentationml/2006/main">
  <p:tag name="AS_UNIQUEID" val="232"/>
</p:tagLst>
</file>

<file path=ppt/tags/tag279.xml><?xml version="1.0" encoding="utf-8"?>
<p:tagLst xmlns:p="http://schemas.openxmlformats.org/presentationml/2006/main">
  <p:tag name="AS_UNIQUEID" val="369"/>
</p:tagLst>
</file>

<file path=ppt/tags/tag28.xml><?xml version="1.0" encoding="utf-8"?>
<p:tagLst xmlns:p="http://schemas.openxmlformats.org/presentationml/2006/main">
  <p:tag name="AS_UNIQUEID" val="59"/>
</p:tagLst>
</file>

<file path=ppt/tags/tag280.xml><?xml version="1.0" encoding="utf-8"?>
<p:tagLst xmlns:p="http://schemas.openxmlformats.org/presentationml/2006/main">
  <p:tag name="AS_UNIQUEID" val="234"/>
</p:tagLst>
</file>

<file path=ppt/tags/tag281.xml><?xml version="1.0" encoding="utf-8"?>
<p:tagLst xmlns:p="http://schemas.openxmlformats.org/presentationml/2006/main">
  <p:tag name="AS_UNIQUEID" val="235"/>
</p:tagLst>
</file>

<file path=ppt/tags/tag282.xml><?xml version="1.0" encoding="utf-8"?>
<p:tagLst xmlns:p="http://schemas.openxmlformats.org/presentationml/2006/main">
  <p:tag name="AS_UNIQUEID" val="370"/>
</p:tagLst>
</file>

<file path=ppt/tags/tag283.xml><?xml version="1.0" encoding="utf-8"?>
<p:tagLst xmlns:p="http://schemas.openxmlformats.org/presentationml/2006/main">
  <p:tag name="AS_UNIQUEID" val="237"/>
</p:tagLst>
</file>

<file path=ppt/tags/tag284.xml><?xml version="1.0" encoding="utf-8"?>
<p:tagLst xmlns:p="http://schemas.openxmlformats.org/presentationml/2006/main">
  <p:tag name="AS_UNIQUEID" val="23"/>
</p:tagLst>
</file>

<file path=ppt/tags/tag285.xml><?xml version="1.0" encoding="utf-8"?>
<p:tagLst xmlns:p="http://schemas.openxmlformats.org/presentationml/2006/main">
  <p:tag name="AS_UNIQUEID" val="371"/>
</p:tagLst>
</file>

<file path=ppt/tags/tag286.xml><?xml version="1.0" encoding="utf-8"?>
<p:tagLst xmlns:p="http://schemas.openxmlformats.org/presentationml/2006/main">
  <p:tag name="AS_UNIQUEID" val="239"/>
</p:tagLst>
</file>

<file path=ppt/tags/tag287.xml><?xml version="1.0" encoding="utf-8"?>
<p:tagLst xmlns:p="http://schemas.openxmlformats.org/presentationml/2006/main">
  <p:tag name="AS_UNIQUEID" val="240"/>
</p:tagLst>
</file>

<file path=ppt/tags/tag288.xml><?xml version="1.0" encoding="utf-8"?>
<p:tagLst xmlns:p="http://schemas.openxmlformats.org/presentationml/2006/main">
  <p:tag name="AS_UNIQUEID" val="372"/>
</p:tagLst>
</file>

<file path=ppt/tags/tag289.xml><?xml version="1.0" encoding="utf-8"?>
<p:tagLst xmlns:p="http://schemas.openxmlformats.org/presentationml/2006/main">
  <p:tag name="AS_UNIQUEID" val="242"/>
</p:tagLst>
</file>

<file path=ppt/tags/tag29.xml><?xml version="1.0" encoding="utf-8"?>
<p:tagLst xmlns:p="http://schemas.openxmlformats.org/presentationml/2006/main">
  <p:tag name="AS_UNIQUEID" val="60"/>
</p:tagLst>
</file>

<file path=ppt/tags/tag290.xml><?xml version="1.0" encoding="utf-8"?>
<p:tagLst xmlns:p="http://schemas.openxmlformats.org/presentationml/2006/main">
  <p:tag name="AS_UNIQUEID" val="373"/>
</p:tagLst>
</file>

<file path=ppt/tags/tag291.xml><?xml version="1.0" encoding="utf-8"?>
<p:tagLst xmlns:p="http://schemas.openxmlformats.org/presentationml/2006/main">
  <p:tag name="AS_UNIQUEID" val="244"/>
</p:tagLst>
</file>

<file path=ppt/tags/tag292.xml><?xml version="1.0" encoding="utf-8"?>
<p:tagLst xmlns:p="http://schemas.openxmlformats.org/presentationml/2006/main">
  <p:tag name="AS_UNIQUEID" val="245"/>
</p:tagLst>
</file>

<file path=ppt/tags/tag293.xml><?xml version="1.0" encoding="utf-8"?>
<p:tagLst xmlns:p="http://schemas.openxmlformats.org/presentationml/2006/main">
  <p:tag name="AS_UNIQUEID" val="246"/>
</p:tagLst>
</file>

<file path=ppt/tags/tag294.xml><?xml version="1.0" encoding="utf-8"?>
<p:tagLst xmlns:p="http://schemas.openxmlformats.org/presentationml/2006/main">
  <p:tag name="AS_UNIQUEID" val="374"/>
</p:tagLst>
</file>

<file path=ppt/tags/tag295.xml><?xml version="1.0" encoding="utf-8"?>
<p:tagLst xmlns:p="http://schemas.openxmlformats.org/presentationml/2006/main">
  <p:tag name="AS_UNIQUEID" val="248"/>
</p:tagLst>
</file>

<file path=ppt/tags/tag296.xml><?xml version="1.0" encoding="utf-8"?>
<p:tagLst xmlns:p="http://schemas.openxmlformats.org/presentationml/2006/main">
  <p:tag name="AS_UNIQUEID" val="249"/>
</p:tagLst>
</file>

<file path=ppt/tags/tag297.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298.xml><?xml version="1.0" encoding="utf-8"?>
<p:tagLst xmlns:p="http://schemas.openxmlformats.org/presentationml/2006/main">
  <p:tag name="AS_UNIQUEID" val="375"/>
</p:tagLst>
</file>

<file path=ppt/tags/tag299.xml><?xml version="1.0" encoding="utf-8"?>
<p:tagLst xmlns:p="http://schemas.openxmlformats.org/presentationml/2006/main">
  <p:tag name="AS_UNIQUEID" val="251"/>
</p:tagLst>
</file>

<file path=ppt/tags/tag3.xml><?xml version="1.0" encoding="utf-8"?>
<p:tagLst xmlns:p="http://schemas.openxmlformats.org/presentationml/2006/main">
  <p:tag name="AS_UNIQUEID" val="34"/>
</p:tagLst>
</file>

<file path=ppt/tags/tag30.xml><?xml version="1.0" encoding="utf-8"?>
<p:tagLst xmlns:p="http://schemas.openxmlformats.org/presentationml/2006/main">
  <p:tag name="AS_UNIQUEID" val="61"/>
</p:tagLst>
</file>

<file path=ppt/tags/tag300.xml><?xml version="1.0" encoding="utf-8"?>
<p:tagLst xmlns:p="http://schemas.openxmlformats.org/presentationml/2006/main">
  <p:tag name="AS_UNIQUEID" val="252"/>
</p:tagLst>
</file>

<file path=ppt/tags/tag301.xml><?xml version="1.0" encoding="utf-8"?>
<p:tagLst xmlns:p="http://schemas.openxmlformats.org/presentationml/2006/main">
  <p:tag name="AS_UNIQUEID" val="253"/>
</p:tagLst>
</file>

<file path=ppt/tags/tag302.xml><?xml version="1.0" encoding="utf-8"?>
<p:tagLst xmlns:p="http://schemas.openxmlformats.org/presentationml/2006/main">
  <p:tag name="AS_UNIQUEID" val="376"/>
</p:tagLst>
</file>

<file path=ppt/tags/tag303.xml><?xml version="1.0" encoding="utf-8"?>
<p:tagLst xmlns:p="http://schemas.openxmlformats.org/presentationml/2006/main">
  <p:tag name="AS_UNIQUEID" val="255"/>
</p:tagLst>
</file>

<file path=ppt/tags/tag304.xml><?xml version="1.0" encoding="utf-8"?>
<p:tagLst xmlns:p="http://schemas.openxmlformats.org/presentationml/2006/main">
  <p:tag name="AS_UNIQUEID" val="256"/>
</p:tagLst>
</file>

<file path=ppt/tags/tag305.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306.xml><?xml version="1.0" encoding="utf-8"?>
<p:tagLst xmlns:p="http://schemas.openxmlformats.org/presentationml/2006/main">
  <p:tag name="AS_UNIQUEID" val="377"/>
</p:tagLst>
</file>

<file path=ppt/tags/tag307.xml><?xml version="1.0" encoding="utf-8"?>
<p:tagLst xmlns:p="http://schemas.openxmlformats.org/presentationml/2006/main">
  <p:tag name="AS_UNIQUEID" val="258"/>
</p:tagLst>
</file>

<file path=ppt/tags/tag308.xml><?xml version="1.0" encoding="utf-8"?>
<p:tagLst xmlns:p="http://schemas.openxmlformats.org/presentationml/2006/main">
  <p:tag name="AS_UNIQUEID" val="259"/>
</p:tagLst>
</file>

<file path=ppt/tags/tag309.xml><?xml version="1.0" encoding="utf-8"?>
<p:tagLst xmlns:p="http://schemas.openxmlformats.org/presentationml/2006/main">
  <p:tag name="AS_UNIQUEID" val="260"/>
</p:tagLst>
</file>

<file path=ppt/tags/tag31.xml><?xml version="1.0" encoding="utf-8"?>
<p:tagLst xmlns:p="http://schemas.openxmlformats.org/presentationml/2006/main">
  <p:tag name="AS_UNIQUEID" val="62"/>
</p:tagLst>
</file>

<file path=ppt/tags/tag310.xml><?xml version="1.0" encoding="utf-8"?>
<p:tagLst xmlns:p="http://schemas.openxmlformats.org/presentationml/2006/main">
  <p:tag name="AS_UNIQUEID" val="378"/>
</p:tagLst>
</file>

<file path=ppt/tags/tag311.xml><?xml version="1.0" encoding="utf-8"?>
<p:tagLst xmlns:p="http://schemas.openxmlformats.org/presentationml/2006/main">
  <p:tag name="AS_UNIQUEID" val="262"/>
</p:tagLst>
</file>

<file path=ppt/tags/tag312.xml><?xml version="1.0" encoding="utf-8"?>
<p:tagLst xmlns:p="http://schemas.openxmlformats.org/presentationml/2006/main">
  <p:tag name="AS_UNIQUEID" val="263"/>
</p:tagLst>
</file>

<file path=ppt/tags/tag313.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314.xml><?xml version="1.0" encoding="utf-8"?>
<p:tagLst xmlns:p="http://schemas.openxmlformats.org/presentationml/2006/main">
  <p:tag name="AS_UNIQUEID" val="379"/>
</p:tagLst>
</file>

<file path=ppt/tags/tag315.xml><?xml version="1.0" encoding="utf-8"?>
<p:tagLst xmlns:p="http://schemas.openxmlformats.org/presentationml/2006/main">
  <p:tag name="AS_UNIQUEID" val="265"/>
</p:tagLst>
</file>

<file path=ppt/tags/tag316.xml><?xml version="1.0" encoding="utf-8"?>
<p:tagLst xmlns:p="http://schemas.openxmlformats.org/presentationml/2006/main">
  <p:tag name="AS_UNIQUEID" val="266"/>
</p:tagLst>
</file>

<file path=ppt/tags/tag317.xml><?xml version="1.0" encoding="utf-8"?>
<p:tagLst xmlns:p="http://schemas.openxmlformats.org/presentationml/2006/main">
  <p:tag name="AS_UNIQUEID" val="267"/>
</p:tagLst>
</file>

<file path=ppt/tags/tag318.xml><?xml version="1.0" encoding="utf-8"?>
<p:tagLst xmlns:p="http://schemas.openxmlformats.org/presentationml/2006/main">
  <p:tag name="AS_UNIQUEID" val="380"/>
</p:tagLst>
</file>

<file path=ppt/tags/tag319.xml><?xml version="1.0" encoding="utf-8"?>
<p:tagLst xmlns:p="http://schemas.openxmlformats.org/presentationml/2006/main">
  <p:tag name="AS_UNIQUEID" val="269"/>
</p:tagLst>
</file>

<file path=ppt/tags/tag32.xml><?xml version="1.0" encoding="utf-8"?>
<p:tagLst xmlns:p="http://schemas.openxmlformats.org/presentationml/2006/main">
  <p:tag name="AS_UNIQUEID" val="63"/>
</p:tagLst>
</file>

<file path=ppt/tags/tag320.xml><?xml version="1.0" encoding="utf-8"?>
<p:tagLst xmlns:p="http://schemas.openxmlformats.org/presentationml/2006/main">
  <p:tag name="AS_UNIQUEID" val="270"/>
</p:tagLst>
</file>

<file path=ppt/tags/tag321.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322.xml><?xml version="1.0" encoding="utf-8"?>
<p:tagLst xmlns:p="http://schemas.openxmlformats.org/presentationml/2006/main">
  <p:tag name="AS_UNIQUEID" val="381"/>
</p:tagLst>
</file>

<file path=ppt/tags/tag323.xml><?xml version="1.0" encoding="utf-8"?>
<p:tagLst xmlns:p="http://schemas.openxmlformats.org/presentationml/2006/main">
  <p:tag name="AS_UNIQUEID" val="382"/>
</p:tagLst>
</file>

<file path=ppt/tags/tag324.xml><?xml version="1.0" encoding="utf-8"?>
<p:tagLst xmlns:p="http://schemas.openxmlformats.org/presentationml/2006/main">
  <p:tag name="AS_UNIQUEID" val="383"/>
</p:tagLst>
</file>

<file path=ppt/tags/tag325.xml><?xml version="1.0" encoding="utf-8"?>
<p:tagLst xmlns:p="http://schemas.openxmlformats.org/presentationml/2006/main">
  <p:tag name="AS_UNIQUEID" val="384"/>
</p:tagLst>
</file>

<file path=ppt/tags/tag326.xml><?xml version="1.0" encoding="utf-8"?>
<p:tagLst xmlns:p="http://schemas.openxmlformats.org/presentationml/2006/main">
  <p:tag name="AS_UNIQUEID" val="272"/>
</p:tagLst>
</file>

<file path=ppt/tags/tag327.xml><?xml version="1.0" encoding="utf-8"?>
<p:tagLst xmlns:p="http://schemas.openxmlformats.org/presentationml/2006/main">
  <p:tag name="AS_UNIQUEID" val="385"/>
</p:tagLst>
</file>

<file path=ppt/tags/tag328.xml><?xml version="1.0" encoding="utf-8"?>
<p:tagLst xmlns:p="http://schemas.openxmlformats.org/presentationml/2006/main">
  <p:tag name="AS_UNIQUEID" val="274"/>
</p:tagLst>
</file>

<file path=ppt/tags/tag329.xml><?xml version="1.0" encoding="utf-8"?>
<p:tagLst xmlns:p="http://schemas.openxmlformats.org/presentationml/2006/main">
  <p:tag name="AS_UNIQUEID" val="275"/>
</p:tagLst>
</file>

<file path=ppt/tags/tag33.xml><?xml version="1.0" encoding="utf-8"?>
<p:tagLst xmlns:p="http://schemas.openxmlformats.org/presentationml/2006/main">
  <p:tag name="AS_UNIQUEID" val="64"/>
</p:tagLst>
</file>

<file path=ppt/tags/tag330.xml><?xml version="1.0" encoding="utf-8"?>
<p:tagLst xmlns:p="http://schemas.openxmlformats.org/presentationml/2006/main">
  <p:tag name="AS_UNIQUEID" val="386"/>
</p:tagLst>
</file>

<file path=ppt/tags/tag331.xml><?xml version="1.0" encoding="utf-8"?>
<p:tagLst xmlns:p="http://schemas.openxmlformats.org/presentationml/2006/main">
  <p:tag name="AS_UNIQUEID" val="277"/>
</p:tagLst>
</file>

<file path=ppt/tags/tag332.xml><?xml version="1.0" encoding="utf-8"?>
<p:tagLst xmlns:p="http://schemas.openxmlformats.org/presentationml/2006/main">
  <p:tag name="AS_UNIQUEID" val="387"/>
</p:tagLst>
</file>

<file path=ppt/tags/tag333.xml><?xml version="1.0" encoding="utf-8"?>
<p:tagLst xmlns:p="http://schemas.openxmlformats.org/presentationml/2006/main">
  <p:tag name="AS_UNIQUEID" val="279"/>
</p:tagLst>
</file>

<file path=ppt/tags/tag334.xml><?xml version="1.0" encoding="utf-8"?>
<p:tagLst xmlns:p="http://schemas.openxmlformats.org/presentationml/2006/main">
  <p:tag name="AS_UNIQUEID" val="280"/>
</p:tagLst>
</file>

<file path=ppt/tags/tag335.xml><?xml version="1.0" encoding="utf-8"?>
<p:tagLst xmlns:p="http://schemas.openxmlformats.org/presentationml/2006/main">
  <p:tag name="AS_UNIQUEID" val="388"/>
</p:tagLst>
</file>

<file path=ppt/tags/tag336.xml><?xml version="1.0" encoding="utf-8"?>
<p:tagLst xmlns:p="http://schemas.openxmlformats.org/presentationml/2006/main">
  <p:tag name="AS_UNIQUEID" val="282"/>
</p:tagLst>
</file>

<file path=ppt/tags/tag337.xml><?xml version="1.0" encoding="utf-8"?>
<p:tagLst xmlns:p="http://schemas.openxmlformats.org/presentationml/2006/main">
  <p:tag name="AS_UNIQUEID" val="283"/>
</p:tagLst>
</file>

<file path=ppt/tags/tag338.xml><?xml version="1.0" encoding="utf-8"?>
<p:tagLst xmlns:p="http://schemas.openxmlformats.org/presentationml/2006/main">
  <p:tag name="AS_UNIQUEID" val="389"/>
</p:tagLst>
</file>

<file path=ppt/tags/tag339.xml><?xml version="1.0" encoding="utf-8"?>
<p:tagLst xmlns:p="http://schemas.openxmlformats.org/presentationml/2006/main">
  <p:tag name="AS_OS" val="Unix 3.10 unknown"/>
  <p:tag name="AS_RELEASE_DATE" val="2020.11.30"/>
  <p:tag name="AS_TITLE" val="Aspose.Slides for Java"/>
  <p:tag name="AS_VERSION" val="20.11"/>
  <p:tag name="COMMONDATA" val="eyJoZGlkIjoiMTlmNDAzOGYzMTJlMTAwYWE4MDExNDBjN2MyZjczYmYifQ=="/>
</p:tagLst>
</file>

<file path=ppt/tags/tag34.xml><?xml version="1.0" encoding="utf-8"?>
<p:tagLst xmlns:p="http://schemas.openxmlformats.org/presentationml/2006/main">
  <p:tag name="AS_UNIQUEID" val="65"/>
</p:tagLst>
</file>

<file path=ppt/tags/tag35.xml><?xml version="1.0" encoding="utf-8"?>
<p:tagLst xmlns:p="http://schemas.openxmlformats.org/presentationml/2006/main">
  <p:tag name="AS_UNIQUEID" val="289"/>
</p:tagLst>
</file>

<file path=ppt/tags/tag36.xml><?xml version="1.0" encoding="utf-8"?>
<p:tagLst xmlns:p="http://schemas.openxmlformats.org/presentationml/2006/main">
  <p:tag name="AS_UNIQUEID" val="67"/>
</p:tagLst>
</file>

<file path=ppt/tags/tag37.xml><?xml version="1.0" encoding="utf-8"?>
<p:tagLst xmlns:p="http://schemas.openxmlformats.org/presentationml/2006/main">
  <p:tag name="AS_UNIQUEID" val="68"/>
</p:tagLst>
</file>

<file path=ppt/tags/tag38.xml><?xml version="1.0" encoding="utf-8"?>
<p:tagLst xmlns:p="http://schemas.openxmlformats.org/presentationml/2006/main">
  <p:tag name="AS_UNIQUEID" val="69"/>
</p:tagLst>
</file>

<file path=ppt/tags/tag39.xml><?xml version="1.0" encoding="utf-8"?>
<p:tagLst xmlns:p="http://schemas.openxmlformats.org/presentationml/2006/main">
  <p:tag name="AS_UNIQUEID" val="70"/>
</p:tagLst>
</file>

<file path=ppt/tags/tag4.xml><?xml version="1.0" encoding="utf-8"?>
<p:tagLst xmlns:p="http://schemas.openxmlformats.org/presentationml/2006/main">
  <p:tag name="AS_UNIQUEID" val="35"/>
</p:tagLst>
</file>

<file path=ppt/tags/tag40.xml><?xml version="1.0" encoding="utf-8"?>
<p:tagLst xmlns:p="http://schemas.openxmlformats.org/presentationml/2006/main">
  <p:tag name="AS_UNIQUEID" val="290"/>
</p:tagLst>
</file>

<file path=ppt/tags/tag41.xml><?xml version="1.0" encoding="utf-8"?>
<p:tagLst xmlns:p="http://schemas.openxmlformats.org/presentationml/2006/main">
  <p:tag name="AS_UNIQUEID" val="72"/>
</p:tagLst>
</file>

<file path=ppt/tags/tag42.xml><?xml version="1.0" encoding="utf-8"?>
<p:tagLst xmlns:p="http://schemas.openxmlformats.org/presentationml/2006/main">
  <p:tag name="AS_UNIQUEID" val="73"/>
</p:tagLst>
</file>

<file path=ppt/tags/tag43.xml><?xml version="1.0" encoding="utf-8"?>
<p:tagLst xmlns:p="http://schemas.openxmlformats.org/presentationml/2006/main">
  <p:tag name="AS_UNIQUEID" val="74"/>
</p:tagLst>
</file>

<file path=ppt/tags/tag44.xml><?xml version="1.0" encoding="utf-8"?>
<p:tagLst xmlns:p="http://schemas.openxmlformats.org/presentationml/2006/main">
  <p:tag name="AS_UNIQUEID" val="291"/>
</p:tagLst>
</file>

<file path=ppt/tags/tag45.xml><?xml version="1.0" encoding="utf-8"?>
<p:tagLst xmlns:p="http://schemas.openxmlformats.org/presentationml/2006/main">
  <p:tag name="AS_UNIQUEID" val="76"/>
</p:tagLst>
</file>

<file path=ppt/tags/tag46.xml><?xml version="1.0" encoding="utf-8"?>
<p:tagLst xmlns:p="http://schemas.openxmlformats.org/presentationml/2006/main">
  <p:tag name="AS_UNIQUEID" val="77"/>
</p:tagLst>
</file>

<file path=ppt/tags/tag47.xml><?xml version="1.0" encoding="utf-8"?>
<p:tagLst xmlns:p="http://schemas.openxmlformats.org/presentationml/2006/main">
  <p:tag name="AS_UNIQUEID" val="78"/>
</p:tagLst>
</file>

<file path=ppt/tags/tag48.xml><?xml version="1.0" encoding="utf-8"?>
<p:tagLst xmlns:p="http://schemas.openxmlformats.org/presentationml/2006/main">
  <p:tag name="AS_UNIQUEID" val="79"/>
</p:tagLst>
</file>

<file path=ppt/tags/tag49.xml><?xml version="1.0" encoding="utf-8"?>
<p:tagLst xmlns:p="http://schemas.openxmlformats.org/presentationml/2006/main">
  <p:tag name="AS_UNIQUEID" val="80"/>
</p:tagLst>
</file>

<file path=ppt/tags/tag5.xml><?xml version="1.0" encoding="utf-8"?>
<p:tagLst xmlns:p="http://schemas.openxmlformats.org/presentationml/2006/main">
  <p:tag name="AS_UNIQUEID" val="36"/>
</p:tagLst>
</file>

<file path=ppt/tags/tag50.xml><?xml version="1.0" encoding="utf-8"?>
<p:tagLst xmlns:p="http://schemas.openxmlformats.org/presentationml/2006/main">
  <p:tag name="AS_UNIQUEID" val="81"/>
</p:tagLst>
</file>

<file path=ppt/tags/tag51.xml><?xml version="1.0" encoding="utf-8"?>
<p:tagLst xmlns:p="http://schemas.openxmlformats.org/presentationml/2006/main">
  <p:tag name="AS_UNIQUEID" val="292"/>
</p:tagLst>
</file>

<file path=ppt/tags/tag52.xml><?xml version="1.0" encoding="utf-8"?>
<p:tagLst xmlns:p="http://schemas.openxmlformats.org/presentationml/2006/main">
  <p:tag name="AS_UNIQUEID" val="83"/>
</p:tagLst>
</file>

<file path=ppt/tags/tag53.xml><?xml version="1.0" encoding="utf-8"?>
<p:tagLst xmlns:p="http://schemas.openxmlformats.org/presentationml/2006/main">
  <p:tag name="AS_UNIQUEID" val="84"/>
</p:tagLst>
</file>

<file path=ppt/tags/tag54.xml><?xml version="1.0" encoding="utf-8"?>
<p:tagLst xmlns:p="http://schemas.openxmlformats.org/presentationml/2006/main">
  <p:tag name="AS_UNIQUEID" val="85"/>
</p:tagLst>
</file>

<file path=ppt/tags/tag55.xml><?xml version="1.0" encoding="utf-8"?>
<p:tagLst xmlns:p="http://schemas.openxmlformats.org/presentationml/2006/main">
  <p:tag name="AS_UNIQUEID" val="86"/>
</p:tagLst>
</file>

<file path=ppt/tags/tag56.xml><?xml version="1.0" encoding="utf-8"?>
<p:tagLst xmlns:p="http://schemas.openxmlformats.org/presentationml/2006/main">
  <p:tag name="AS_UNIQUEID" val="87"/>
</p:tagLst>
</file>

<file path=ppt/tags/tag57.xml><?xml version="1.0" encoding="utf-8"?>
<p:tagLst xmlns:p="http://schemas.openxmlformats.org/presentationml/2006/main">
  <p:tag name="AS_UNIQUEID" val="88"/>
</p:tagLst>
</file>

<file path=ppt/tags/tag58.xml><?xml version="1.0" encoding="utf-8"?>
<p:tagLst xmlns:p="http://schemas.openxmlformats.org/presentationml/2006/main">
  <p:tag name="AS_UNIQUEID" val="293"/>
</p:tagLst>
</file>

<file path=ppt/tags/tag59.xml><?xml version="1.0" encoding="utf-8"?>
<p:tagLst xmlns:p="http://schemas.openxmlformats.org/presentationml/2006/main">
  <p:tag name="AS_UNIQUEID" val="90"/>
</p:tagLst>
</file>

<file path=ppt/tags/tag6.xml><?xml version="1.0" encoding="utf-8"?>
<p:tagLst xmlns:p="http://schemas.openxmlformats.org/presentationml/2006/main">
  <p:tag name="AS_UNIQUEID" val="37"/>
</p:tagLst>
</file>

<file path=ppt/tags/tag60.xml><?xml version="1.0" encoding="utf-8"?>
<p:tagLst xmlns:p="http://schemas.openxmlformats.org/presentationml/2006/main">
  <p:tag name="AS_UNIQUEID" val="91"/>
</p:tagLst>
</file>

<file path=ppt/tags/tag61.xml><?xml version="1.0" encoding="utf-8"?>
<p:tagLst xmlns:p="http://schemas.openxmlformats.org/presentationml/2006/main">
  <p:tag name="AS_UNIQUEID" val="92"/>
</p:tagLst>
</file>

<file path=ppt/tags/tag62.xml><?xml version="1.0" encoding="utf-8"?>
<p:tagLst xmlns:p="http://schemas.openxmlformats.org/presentationml/2006/main">
  <p:tag name="AS_UNIQUEID" val="93"/>
</p:tagLst>
</file>

<file path=ppt/tags/tag63.xml><?xml version="1.0" encoding="utf-8"?>
<p:tagLst xmlns:p="http://schemas.openxmlformats.org/presentationml/2006/main">
  <p:tag name="AS_UNIQUEID" val="94"/>
</p:tagLst>
</file>

<file path=ppt/tags/tag64.xml><?xml version="1.0" encoding="utf-8"?>
<p:tagLst xmlns:p="http://schemas.openxmlformats.org/presentationml/2006/main">
  <p:tag name="AS_UNIQUEID" val="294"/>
</p:tagLst>
</file>

<file path=ppt/tags/tag65.xml><?xml version="1.0" encoding="utf-8"?>
<p:tagLst xmlns:p="http://schemas.openxmlformats.org/presentationml/2006/main">
  <p:tag name="AS_UNIQUEID" val="96"/>
</p:tagLst>
</file>

<file path=ppt/tags/tag66.xml><?xml version="1.0" encoding="utf-8"?>
<p:tagLst xmlns:p="http://schemas.openxmlformats.org/presentationml/2006/main">
  <p:tag name="AS_UNIQUEID" val="97"/>
</p:tagLst>
</file>

<file path=ppt/tags/tag67.xml><?xml version="1.0" encoding="utf-8"?>
<p:tagLst xmlns:p="http://schemas.openxmlformats.org/presentationml/2006/main">
  <p:tag name="AS_UNIQUEID" val="98"/>
</p:tagLst>
</file>

<file path=ppt/tags/tag68.xml><?xml version="1.0" encoding="utf-8"?>
<p:tagLst xmlns:p="http://schemas.openxmlformats.org/presentationml/2006/main">
  <p:tag name="AS_UNIQUEID" val="99"/>
</p:tagLst>
</file>

<file path=ppt/tags/tag69.xml><?xml version="1.0" encoding="utf-8"?>
<p:tagLst xmlns:p="http://schemas.openxmlformats.org/presentationml/2006/main">
  <p:tag name="AS_UNIQUEID" val="100"/>
</p:tagLst>
</file>

<file path=ppt/tags/tag7.xml><?xml version="1.0" encoding="utf-8"?>
<p:tagLst xmlns:p="http://schemas.openxmlformats.org/presentationml/2006/main">
  <p:tag name="AS_UNIQUEID" val="285"/>
</p:tagLst>
</file>

<file path=ppt/tags/tag70.xml><?xml version="1.0" encoding="utf-8"?>
<p:tagLst xmlns:p="http://schemas.openxmlformats.org/presentationml/2006/main">
  <p:tag name="AS_UNIQUEID" val="295"/>
</p:tagLst>
</file>

<file path=ppt/tags/tag71.xml><?xml version="1.0" encoding="utf-8"?>
<p:tagLst xmlns:p="http://schemas.openxmlformats.org/presentationml/2006/main">
  <p:tag name="AS_UNIQUEID" val="102"/>
</p:tagLst>
</file>

<file path=ppt/tags/tag72.xml><?xml version="1.0" encoding="utf-8"?>
<p:tagLst xmlns:p="http://schemas.openxmlformats.org/presentationml/2006/main">
  <p:tag name="AS_UNIQUEID" val="103"/>
</p:tagLst>
</file>

<file path=ppt/tags/tag73.xml><?xml version="1.0" encoding="utf-8"?>
<p:tagLst xmlns:p="http://schemas.openxmlformats.org/presentationml/2006/main">
  <p:tag name="AS_UNIQUEID" val="104"/>
</p:tagLst>
</file>

<file path=ppt/tags/tag74.xml><?xml version="1.0" encoding="utf-8"?>
<p:tagLst xmlns:p="http://schemas.openxmlformats.org/presentationml/2006/main">
  <p:tag name="AS_UNIQUEID" val="105"/>
</p:tagLst>
</file>

<file path=ppt/tags/tag75.xml><?xml version="1.0" encoding="utf-8"?>
<p:tagLst xmlns:p="http://schemas.openxmlformats.org/presentationml/2006/main">
  <p:tag name="AS_UNIQUEID" val="106"/>
</p:tagLst>
</file>

<file path=ppt/tags/tag76.xml><?xml version="1.0" encoding="utf-8"?>
<p:tagLst xmlns:p="http://schemas.openxmlformats.org/presentationml/2006/main">
  <p:tag name="AS_UNIQUEID" val="296"/>
</p:tagLst>
</file>

<file path=ppt/tags/tag77.xml><?xml version="1.0" encoding="utf-8"?>
<p:tagLst xmlns:p="http://schemas.openxmlformats.org/presentationml/2006/main">
  <p:tag name="AS_UNIQUEID" val="297"/>
</p:tagLst>
</file>

<file path=ppt/tags/tag78.xml><?xml version="1.0" encoding="utf-8"?>
<p:tagLst xmlns:p="http://schemas.openxmlformats.org/presentationml/2006/main">
  <p:tag name="AS_UNIQUEID" val="108"/>
</p:tagLst>
</file>

<file path=ppt/tags/tag79.xml><?xml version="1.0" encoding="utf-8"?>
<p:tagLst xmlns:p="http://schemas.openxmlformats.org/presentationml/2006/main">
  <p:tag name="AS_UNIQUEID" val="109"/>
</p:tagLst>
</file>

<file path=ppt/tags/tag8.xml><?xml version="1.0" encoding="utf-8"?>
<p:tagLst xmlns:p="http://schemas.openxmlformats.org/presentationml/2006/main">
  <p:tag name="AS_UNIQUEID" val="39"/>
</p:tagLst>
</file>

<file path=ppt/tags/tag80.xml><?xml version="1.0" encoding="utf-8"?>
<p:tagLst xmlns:p="http://schemas.openxmlformats.org/presentationml/2006/main">
  <p:tag name="AS_UNIQUEID" val="110"/>
</p:tagLst>
</file>

<file path=ppt/tags/tag81.xml><?xml version="1.0" encoding="utf-8"?>
<p:tagLst xmlns:p="http://schemas.openxmlformats.org/presentationml/2006/main">
  <p:tag name="AS_UNIQUEID" val="111"/>
</p:tagLst>
</file>

<file path=ppt/tags/tag82.xml><?xml version="1.0" encoding="utf-8"?>
<p:tagLst xmlns:p="http://schemas.openxmlformats.org/presentationml/2006/main">
  <p:tag name="AS_UNIQUEID" val="112"/>
</p:tagLst>
</file>

<file path=ppt/tags/tag83.xml><?xml version="1.0" encoding="utf-8"?>
<p:tagLst xmlns:p="http://schemas.openxmlformats.org/presentationml/2006/main">
  <p:tag name="AS_UNIQUEID" val="113"/>
</p:tagLst>
</file>

<file path=ppt/tags/tag84.xml><?xml version="1.0" encoding="utf-8"?>
<p:tagLst xmlns:p="http://schemas.openxmlformats.org/presentationml/2006/main">
  <p:tag name="AS_UNIQUEID" val="298"/>
</p:tagLst>
</file>

<file path=ppt/tags/tag85.xml><?xml version="1.0" encoding="utf-8"?>
<p:tagLst xmlns:p="http://schemas.openxmlformats.org/presentationml/2006/main">
  <p:tag name="AS_UNIQUEID" val="7"/>
</p:tagLst>
</file>

<file path=ppt/tags/tag86.xml><?xml version="1.0" encoding="utf-8"?>
<p:tagLst xmlns:p="http://schemas.openxmlformats.org/presentationml/2006/main">
  <p:tag name="AS_UNIQUEID" val="8"/>
</p:tagLst>
</file>

<file path=ppt/tags/tag87.xml><?xml version="1.0" encoding="utf-8"?>
<p:tagLst xmlns:p="http://schemas.openxmlformats.org/presentationml/2006/main">
  <p:tag name="AS_UNIQUEID" val="9"/>
</p:tagLst>
</file>

<file path=ppt/tags/tag88.xml><?xml version="1.0" encoding="utf-8"?>
<p:tagLst xmlns:p="http://schemas.openxmlformats.org/presentationml/2006/main">
  <p:tag name="AS_UNIQUEID" val="299"/>
</p:tagLst>
</file>

<file path=ppt/tags/tag89.xml><?xml version="1.0" encoding="utf-8"?>
<p:tagLst xmlns:p="http://schemas.openxmlformats.org/presentationml/2006/main">
  <p:tag name="AS_UNIQUEID" val="124"/>
</p:tagLst>
</file>

<file path=ppt/tags/tag9.xml><?xml version="1.0" encoding="utf-8"?>
<p:tagLst xmlns:p="http://schemas.openxmlformats.org/presentationml/2006/main">
  <p:tag name="AS_UNIQUEID" val="40"/>
</p:tagLst>
</file>

<file path=ppt/tags/tag90.xml><?xml version="1.0" encoding="utf-8"?>
<p:tagLst xmlns:p="http://schemas.openxmlformats.org/presentationml/2006/main">
  <p:tag name="AS_UNIQUEID" val="125"/>
</p:tagLst>
</file>

<file path=ppt/tags/tag91.xml><?xml version="1.0" encoding="utf-8"?>
<p:tagLst xmlns:p="http://schemas.openxmlformats.org/presentationml/2006/main">
  <p:tag name="AS_UNIQUEID" val="300"/>
</p:tagLst>
</file>

<file path=ppt/tags/tag92.xml><?xml version="1.0" encoding="utf-8"?>
<p:tagLst xmlns:p="http://schemas.openxmlformats.org/presentationml/2006/main">
  <p:tag name="AS_UNIQUEID" val="301"/>
</p:tagLst>
</file>

<file path=ppt/tags/tag93.xml><?xml version="1.0" encoding="utf-8"?>
<p:tagLst xmlns:p="http://schemas.openxmlformats.org/presentationml/2006/main">
  <p:tag name="AS_UNIQUEID" val="302"/>
</p:tagLst>
</file>

<file path=ppt/tags/tag94.xml><?xml version="1.0" encoding="utf-8"?>
<p:tagLst xmlns:p="http://schemas.openxmlformats.org/presentationml/2006/main">
  <p:tag name="AS_UNIQUEID" val="303"/>
</p:tagLst>
</file>

<file path=ppt/tags/tag95.xml><?xml version="1.0" encoding="utf-8"?>
<p:tagLst xmlns:p="http://schemas.openxmlformats.org/presentationml/2006/main">
  <p:tag name="AS_UNIQUEID" val="304"/>
</p:tagLst>
</file>

<file path=ppt/tags/tag96.xml><?xml version="1.0" encoding="utf-8"?>
<p:tagLst xmlns:p="http://schemas.openxmlformats.org/presentationml/2006/main">
  <p:tag name="AS_UNIQUEID" val="115"/>
</p:tagLst>
</file>

<file path=ppt/tags/tag97.xml><?xml version="1.0" encoding="utf-8"?>
<p:tagLst xmlns:p="http://schemas.openxmlformats.org/presentationml/2006/main">
  <p:tag name="AS_UNIQUEID" val="305"/>
</p:tagLst>
</file>

<file path=ppt/tags/tag98.xml><?xml version="1.0" encoding="utf-8"?>
<p:tagLst xmlns:p="http://schemas.openxmlformats.org/presentationml/2006/main">
  <p:tag name="AS_UNIQUEID" val="117"/>
</p:tagLst>
</file>

<file path=ppt/tags/tag99.xml><?xml version="1.0" encoding="utf-8"?>
<p:tagLst xmlns:p="http://schemas.openxmlformats.org/presentationml/2006/main">
  <p:tag name="AS_UNIQUEID" val="118"/>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213</Paragraphs>
  <Slides>39</Slides>
  <Notes>7</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39</vt:i4>
      </vt:variant>
    </vt:vector>
  </HeadingPairs>
  <TitlesOfParts>
    <vt:vector baseType="lpstr" size="52">
      <vt:lpstr>Arial</vt:lpstr>
      <vt:lpstr>宋体</vt:lpstr>
      <vt:lpstr>Calibri Light</vt:lpstr>
      <vt:lpstr>Calibri</vt:lpstr>
      <vt:lpstr>华文新魏</vt:lpstr>
      <vt:lpstr>GulimChe</vt:lpstr>
      <vt:lpstr>楷体</vt:lpstr>
      <vt:lpstr>隶书</vt:lpstr>
      <vt:lpstr>楷体_GB2312</vt:lpstr>
      <vt:lpstr>黑体</vt:lpstr>
      <vt:lpstr>Times New Roman</vt:lpstr>
      <vt:lpstr>华康浪漫辉W9</vt:lpstr>
      <vt:lpstr>默认设计模板</vt:lpstr>
      <vt:lpstr>反对党八股（节选）</vt:lpstr>
      <vt:lpstr>PowerPoint Presentation</vt:lpstr>
      <vt:lpstr>背景简介</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研讨论证方法</vt:lpstr>
      <vt:lpstr>全文论证结构 </vt:lpstr>
      <vt:lpstr>思考:每条罪状是怎样进行论述的?</vt:lpstr>
      <vt:lpstr>PowerPoint Presentation</vt:lpstr>
      <vt:lpstr>议论文破立结合的论证方式</vt:lpstr>
      <vt:lpstr>PowerPoint Presentation</vt:lpstr>
      <vt:lpstr>以第二条罪状为例，探究论证方法</vt:lpstr>
      <vt:lpstr>以第三条罪状为例，探究论证方法</vt:lpstr>
      <vt:lpstr>议论文破立结合的论证方式</vt:lpstr>
      <vt:lpstr>问题：总结一下，本文都采用了哪些论证方法？</vt:lpstr>
      <vt:lpstr>PowerPoint Presentation</vt:lpstr>
      <vt:lpstr>PowerPoint Presentation</vt:lpstr>
      <vt:lpstr>PowerPoint Presentation</vt:lpstr>
      <vt:lpstr>PowerPoint Presentation</vt:lpstr>
      <vt:lpstr>PowerPoint Presentation</vt:lpstr>
      <vt:lpstr>语言特色</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2022-08-11T15:59:49.383</cp:lastPrinted>
  <dcterms:created xsi:type="dcterms:W3CDTF">2022-08-11T15:59:49Z</dcterms:created>
  <dcterms:modified xsi:type="dcterms:W3CDTF">2022-08-11T07:59:50Z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