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8925" y="2667000"/>
            <a:ext cx="6533515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1285" y="1452880"/>
            <a:ext cx="9409430" cy="39522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38665" y="1624330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08150" y="4829175"/>
            <a:ext cx="707580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819150"/>
            <a:ext cx="9466580" cy="52190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98355" y="819150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7655" y="5525135"/>
            <a:ext cx="962914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730" y="91440"/>
            <a:ext cx="9399905" cy="66763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18675" y="91440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38630" y="5593080"/>
            <a:ext cx="9176385" cy="11741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085850"/>
            <a:ext cx="9504680" cy="46856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116205"/>
            <a:ext cx="9466580" cy="66268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680" y="1176655"/>
            <a:ext cx="9438005" cy="450469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9530" y="1910080"/>
            <a:ext cx="9552305" cy="30378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652780"/>
            <a:ext cx="9418955" cy="55524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294130" y="1655445"/>
            <a:ext cx="9477375" cy="3263900"/>
            <a:chOff x="1906" y="1433"/>
            <a:chExt cx="14925" cy="51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06" y="1433"/>
              <a:ext cx="14728" cy="198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03" y="3633"/>
              <a:ext cx="14728" cy="294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8580" y="1219200"/>
            <a:ext cx="9514205" cy="44189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235" y="1247775"/>
            <a:ext cx="9447530" cy="436181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7460" y="2204720"/>
            <a:ext cx="9657080" cy="24479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055" y="2176145"/>
            <a:ext cx="9533255" cy="25050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1852930"/>
            <a:ext cx="9476105" cy="31521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8630" y="3111500"/>
            <a:ext cx="9026525" cy="178879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4135" y="1852930"/>
            <a:ext cx="9523730" cy="31521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7995" y="2518410"/>
            <a:ext cx="9006840" cy="23526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810" y="1529080"/>
            <a:ext cx="9390380" cy="37998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68475" y="3443605"/>
            <a:ext cx="9126855" cy="174879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8580" y="581025"/>
            <a:ext cx="9514205" cy="56953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58315" y="2337435"/>
            <a:ext cx="9206865" cy="365823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1955" y="1771650"/>
            <a:ext cx="8847455" cy="33140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1335" y="1805305"/>
            <a:ext cx="8609330" cy="32473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9385" y="2400300"/>
            <a:ext cx="933323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1285" y="819150"/>
            <a:ext cx="9409430" cy="52190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8460" y="1847850"/>
            <a:ext cx="8895080" cy="31616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0335" y="1900555"/>
            <a:ext cx="9371330" cy="30568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035" y="154305"/>
            <a:ext cx="9599930" cy="65506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08185" y="1031240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17650" y="6191885"/>
            <a:ext cx="716597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6</cp:revision>
  <dcterms:created xsi:type="dcterms:W3CDTF">2015-05-05T08:02:00Z</dcterms:created>
  <dcterms:modified xsi:type="dcterms:W3CDTF">2017-07-14T08:36:20Z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2052-10.1.0.6660</vt:lpwstr>
  </property>
</Properties>
</file>