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heme/theme4.xml" ContentType="application/vnd.openxmlformats-officedocument.theme+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 id="2147483687" r:id="rId3"/>
  </p:sldMasterIdLst>
  <p:notesMasterIdLst>
    <p:notesMasterId r:id="rId53"/>
  </p:notesMasterIdLst>
  <p:sldIdLst>
    <p:sldId id="445" r:id="rId4"/>
    <p:sldId id="421" r:id="rId5"/>
    <p:sldId id="417" r:id="rId6"/>
    <p:sldId id="446" r:id="rId7"/>
    <p:sldId id="447" r:id="rId8"/>
    <p:sldId id="410" r:id="rId9"/>
    <p:sldId id="411" r:id="rId10"/>
    <p:sldId id="412" r:id="rId11"/>
    <p:sldId id="413" r:id="rId12"/>
    <p:sldId id="414" r:id="rId13"/>
    <p:sldId id="434" r:id="rId14"/>
    <p:sldId id="448" r:id="rId15"/>
    <p:sldId id="449" r:id="rId16"/>
    <p:sldId id="451" r:id="rId17"/>
    <p:sldId id="462" r:id="rId18"/>
    <p:sldId id="463" r:id="rId19"/>
    <p:sldId id="465" r:id="rId20"/>
    <p:sldId id="466" r:id="rId21"/>
    <p:sldId id="468" r:id="rId22"/>
    <p:sldId id="472" r:id="rId23"/>
    <p:sldId id="473" r:id="rId24"/>
    <p:sldId id="487" r:id="rId25"/>
    <p:sldId id="475" r:id="rId26"/>
    <p:sldId id="499" r:id="rId27"/>
    <p:sldId id="498" r:id="rId28"/>
    <p:sldId id="500" r:id="rId29"/>
    <p:sldId id="501" r:id="rId30"/>
    <p:sldId id="502" r:id="rId31"/>
    <p:sldId id="504" r:id="rId32"/>
    <p:sldId id="505" r:id="rId33"/>
    <p:sldId id="506" r:id="rId34"/>
    <p:sldId id="507" r:id="rId35"/>
    <p:sldId id="509" r:id="rId36"/>
    <p:sldId id="510" r:id="rId37"/>
    <p:sldId id="511" r:id="rId38"/>
    <p:sldId id="476" r:id="rId39"/>
    <p:sldId id="478" r:id="rId40"/>
    <p:sldId id="512" r:id="rId41"/>
    <p:sldId id="513" r:id="rId42"/>
    <p:sldId id="514" r:id="rId43"/>
    <p:sldId id="515" r:id="rId44"/>
    <p:sldId id="516" r:id="rId45"/>
    <p:sldId id="517" r:id="rId46"/>
    <p:sldId id="518" r:id="rId47"/>
    <p:sldId id="479" r:id="rId48"/>
    <p:sldId id="481" r:id="rId49"/>
    <p:sldId id="483" r:id="rId50"/>
    <p:sldId id="484" r:id="rId51"/>
    <p:sldId id="486" r:id="rId52"/>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9537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slideMaster" Target="../slideMasters/slideMaster1.xml"/><Relationship Id="rId4" Type="http://schemas.openxmlformats.org/officeDocument/2006/relationships/tags" Target="../tags/tag67.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9"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slideMaster" Target="../slideMasters/slideMaster1.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s>
</file>

<file path=ppt/slideLayouts/_rels/slideLayout1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10" Type="http://schemas.openxmlformats.org/officeDocument/2006/relationships/slideMaster" Target="../slideMasters/slideMaster1.xml"/><Relationship Id="rId4" Type="http://schemas.openxmlformats.org/officeDocument/2006/relationships/tags" Target="../tags/tag92.xml"/><Relationship Id="rId9" Type="http://schemas.openxmlformats.org/officeDocument/2006/relationships/tags" Target="../tags/tag97.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10" Type="http://schemas.openxmlformats.org/officeDocument/2006/relationships/slideMaster" Target="../slideMasters/slideMaster1.xml"/><Relationship Id="rId4" Type="http://schemas.openxmlformats.org/officeDocument/2006/relationships/tags" Target="../tags/tag101.xml"/><Relationship Id="rId9" Type="http://schemas.openxmlformats.org/officeDocument/2006/relationships/tags" Target="../tags/tag10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2.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10" Type="http://schemas.openxmlformats.org/officeDocument/2006/relationships/slideMaster" Target="../slideMasters/slideMaster1.xml"/><Relationship Id="rId4" Type="http://schemas.openxmlformats.org/officeDocument/2006/relationships/tags" Target="../tags/tag118.xml"/><Relationship Id="rId9" Type="http://schemas.openxmlformats.org/officeDocument/2006/relationships/tags" Target="../tags/tag123.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slideMaster" Target="../slideMasters/slideMaster1.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tags" Target="../tags/tag148.xml"/><Relationship Id="rId18" Type="http://schemas.openxmlformats.org/officeDocument/2006/relationships/tags" Target="../tags/tag153.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17" Type="http://schemas.openxmlformats.org/officeDocument/2006/relationships/tags" Target="../tags/tag152.xml"/><Relationship Id="rId2" Type="http://schemas.openxmlformats.org/officeDocument/2006/relationships/tags" Target="../tags/tag137.xml"/><Relationship Id="rId16" Type="http://schemas.openxmlformats.org/officeDocument/2006/relationships/tags" Target="../tags/tag151.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5" Type="http://schemas.openxmlformats.org/officeDocument/2006/relationships/tags" Target="../tags/tag150.xml"/><Relationship Id="rId10" Type="http://schemas.openxmlformats.org/officeDocument/2006/relationships/tags" Target="../tags/tag145.xml"/><Relationship Id="rId19" Type="http://schemas.openxmlformats.org/officeDocument/2006/relationships/slideMaster" Target="../slideMasters/slideMaster2.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tags" Target="../tags/tag149.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61.xml"/><Relationship Id="rId3" Type="http://schemas.openxmlformats.org/officeDocument/2006/relationships/tags" Target="../tags/tag156.xml"/><Relationship Id="rId7" Type="http://schemas.openxmlformats.org/officeDocument/2006/relationships/tags" Target="../tags/tag16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5" Type="http://schemas.openxmlformats.org/officeDocument/2006/relationships/tags" Target="../tags/tag158.xml"/><Relationship Id="rId10" Type="http://schemas.openxmlformats.org/officeDocument/2006/relationships/slideMaster" Target="../slideMasters/slideMaster2.xml"/><Relationship Id="rId4" Type="http://schemas.openxmlformats.org/officeDocument/2006/relationships/tags" Target="../tags/tag157.xml"/><Relationship Id="rId9" Type="http://schemas.openxmlformats.org/officeDocument/2006/relationships/tags" Target="../tags/tag16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0.xml"/><Relationship Id="rId3" Type="http://schemas.openxmlformats.org/officeDocument/2006/relationships/tags" Target="../tags/tag165.xml"/><Relationship Id="rId7" Type="http://schemas.openxmlformats.org/officeDocument/2006/relationships/tags" Target="../tags/tag169.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slideMaster" Target="../slideMasters/slideMaster2.xml"/><Relationship Id="rId5" Type="http://schemas.openxmlformats.org/officeDocument/2006/relationships/tags" Target="../tags/tag175.xml"/><Relationship Id="rId10" Type="http://schemas.openxmlformats.org/officeDocument/2006/relationships/tags" Target="../tags/tag180.xml"/><Relationship Id="rId4" Type="http://schemas.openxmlformats.org/officeDocument/2006/relationships/tags" Target="../tags/tag174.xml"/><Relationship Id="rId9" Type="http://schemas.openxmlformats.org/officeDocument/2006/relationships/tags" Target="../tags/tag179.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88.xml"/><Relationship Id="rId13" Type="http://schemas.openxmlformats.org/officeDocument/2006/relationships/slideMaster" Target="../slideMasters/slideMaster2.xml"/><Relationship Id="rId3" Type="http://schemas.openxmlformats.org/officeDocument/2006/relationships/tags" Target="../tags/tag183.xml"/><Relationship Id="rId7" Type="http://schemas.openxmlformats.org/officeDocument/2006/relationships/tags" Target="../tags/tag187.xml"/><Relationship Id="rId12" Type="http://schemas.openxmlformats.org/officeDocument/2006/relationships/tags" Target="../tags/tag192.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tags" Target="../tags/tag191.xml"/><Relationship Id="rId5" Type="http://schemas.openxmlformats.org/officeDocument/2006/relationships/tags" Target="../tags/tag185.xml"/><Relationship Id="rId10" Type="http://schemas.openxmlformats.org/officeDocument/2006/relationships/tags" Target="../tags/tag190.xml"/><Relationship Id="rId4" Type="http://schemas.openxmlformats.org/officeDocument/2006/relationships/tags" Target="../tags/tag184.xml"/><Relationship Id="rId9" Type="http://schemas.openxmlformats.org/officeDocument/2006/relationships/tags" Target="../tags/tag189.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200.xml"/><Relationship Id="rId3" Type="http://schemas.openxmlformats.org/officeDocument/2006/relationships/tags" Target="../tags/tag195.xml"/><Relationship Id="rId7" Type="http://schemas.openxmlformats.org/officeDocument/2006/relationships/tags" Target="../tags/tag199.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9"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11.xml"/><Relationship Id="rId3" Type="http://schemas.openxmlformats.org/officeDocument/2006/relationships/tags" Target="../tags/tag206.xml"/><Relationship Id="rId7" Type="http://schemas.openxmlformats.org/officeDocument/2006/relationships/tags" Target="../tags/tag210.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tags" Target="../tags/tag209.xml"/><Relationship Id="rId11" Type="http://schemas.openxmlformats.org/officeDocument/2006/relationships/slideMaster" Target="../slideMasters/slideMaster2.xml"/><Relationship Id="rId5" Type="http://schemas.openxmlformats.org/officeDocument/2006/relationships/tags" Target="../tags/tag208.xml"/><Relationship Id="rId10" Type="http://schemas.openxmlformats.org/officeDocument/2006/relationships/tags" Target="../tags/tag213.xml"/><Relationship Id="rId4" Type="http://schemas.openxmlformats.org/officeDocument/2006/relationships/tags" Target="../tags/tag207.xml"/><Relationship Id="rId9" Type="http://schemas.openxmlformats.org/officeDocument/2006/relationships/tags" Target="../tags/tag21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21.xml"/><Relationship Id="rId3" Type="http://schemas.openxmlformats.org/officeDocument/2006/relationships/tags" Target="../tags/tag216.xml"/><Relationship Id="rId7" Type="http://schemas.openxmlformats.org/officeDocument/2006/relationships/tags" Target="../tags/tag220.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slideMaster" Target="../slideMasters/slideMaster2.xml"/><Relationship Id="rId5" Type="http://schemas.openxmlformats.org/officeDocument/2006/relationships/tags" Target="../tags/tag21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31.xml"/><Relationship Id="rId3" Type="http://schemas.openxmlformats.org/officeDocument/2006/relationships/tags" Target="../tags/tag226.xml"/><Relationship Id="rId7" Type="http://schemas.openxmlformats.org/officeDocument/2006/relationships/tags" Target="../tags/tag230.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5" Type="http://schemas.openxmlformats.org/officeDocument/2006/relationships/tags" Target="../tags/tag228.xml"/><Relationship Id="rId10" Type="http://schemas.openxmlformats.org/officeDocument/2006/relationships/slideMaster" Target="../slideMasters/slideMaster2.xml"/><Relationship Id="rId4" Type="http://schemas.openxmlformats.org/officeDocument/2006/relationships/tags" Target="../tags/tag227.xml"/><Relationship Id="rId9" Type="http://schemas.openxmlformats.org/officeDocument/2006/relationships/tags" Target="../tags/tag23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tags" Target="../tags/tag245.xml"/><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tags" Target="../tags/tag244.xml"/><Relationship Id="rId2" Type="http://schemas.openxmlformats.org/officeDocument/2006/relationships/tags" Target="../tags/tag234.xml"/><Relationship Id="rId16" Type="http://schemas.openxmlformats.org/officeDocument/2006/relationships/slideMaster" Target="../slideMasters/slideMaster2.xml"/><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5" Type="http://schemas.openxmlformats.org/officeDocument/2006/relationships/tags" Target="../tags/tag247.xml"/><Relationship Id="rId10" Type="http://schemas.openxmlformats.org/officeDocument/2006/relationships/tags" Target="../tags/tag242.xml"/><Relationship Id="rId4" Type="http://schemas.openxmlformats.org/officeDocument/2006/relationships/tags" Target="../tags/tag236.xml"/><Relationship Id="rId9" Type="http://schemas.openxmlformats.org/officeDocument/2006/relationships/tags" Target="../tags/tag241.xml"/><Relationship Id="rId14" Type="http://schemas.openxmlformats.org/officeDocument/2006/relationships/tags" Target="../tags/tag246.xml"/></Relationships>
</file>

<file path=ppt/slideLayouts/_rels/slideLayout3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50.xml"/><Relationship Id="rId7" Type="http://schemas.openxmlformats.org/officeDocument/2006/relationships/tags" Target="../tags/tag254.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62.xml"/><Relationship Id="rId3" Type="http://schemas.openxmlformats.org/officeDocument/2006/relationships/tags" Target="../tags/tag257.xml"/><Relationship Id="rId7" Type="http://schemas.openxmlformats.org/officeDocument/2006/relationships/tags" Target="../tags/tag261.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tags" Target="../tags/tag260.xml"/><Relationship Id="rId5" Type="http://schemas.openxmlformats.org/officeDocument/2006/relationships/tags" Target="../tags/tag259.xml"/><Relationship Id="rId10" Type="http://schemas.openxmlformats.org/officeDocument/2006/relationships/slideMaster" Target="../slideMasters/slideMaster2.xml"/><Relationship Id="rId4" Type="http://schemas.openxmlformats.org/officeDocument/2006/relationships/tags" Target="../tags/tag258.xml"/><Relationship Id="rId9" Type="http://schemas.openxmlformats.org/officeDocument/2006/relationships/tags" Target="../tags/tag263.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71.xml"/><Relationship Id="rId3" Type="http://schemas.openxmlformats.org/officeDocument/2006/relationships/tags" Target="../tags/tag266.xml"/><Relationship Id="rId7" Type="http://schemas.openxmlformats.org/officeDocument/2006/relationships/tags" Target="../tags/tag270.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slideMaster" Target="../slideMasters/slideMaster2.xml"/><Relationship Id="rId5" Type="http://schemas.openxmlformats.org/officeDocument/2006/relationships/tags" Target="../tags/tag268.xml"/><Relationship Id="rId10" Type="http://schemas.openxmlformats.org/officeDocument/2006/relationships/tags" Target="../tags/tag273.xml"/><Relationship Id="rId4" Type="http://schemas.openxmlformats.org/officeDocument/2006/relationships/tags" Target="../tags/tag267.xml"/><Relationship Id="rId9" Type="http://schemas.openxmlformats.org/officeDocument/2006/relationships/tags" Target="../tags/tag27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81.xml"/><Relationship Id="rId3" Type="http://schemas.openxmlformats.org/officeDocument/2006/relationships/tags" Target="../tags/tag276.xml"/><Relationship Id="rId7" Type="http://schemas.openxmlformats.org/officeDocument/2006/relationships/tags" Target="../tags/tag280.xml"/><Relationship Id="rId12" Type="http://schemas.openxmlformats.org/officeDocument/2006/relationships/slideMaster" Target="../slideMasters/slideMaster2.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tags" Target="../tags/tag284.xml"/><Relationship Id="rId5" Type="http://schemas.openxmlformats.org/officeDocument/2006/relationships/tags" Target="../tags/tag278.xml"/><Relationship Id="rId10" Type="http://schemas.openxmlformats.org/officeDocument/2006/relationships/tags" Target="../tags/tag283.xml"/><Relationship Id="rId4" Type="http://schemas.openxmlformats.org/officeDocument/2006/relationships/tags" Target="../tags/tag277.xml"/><Relationship Id="rId9" Type="http://schemas.openxmlformats.org/officeDocument/2006/relationships/tags" Target="../tags/tag28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92.xml"/><Relationship Id="rId3" Type="http://schemas.openxmlformats.org/officeDocument/2006/relationships/tags" Target="../tags/tag287.xml"/><Relationship Id="rId7" Type="http://schemas.openxmlformats.org/officeDocument/2006/relationships/tags" Target="../tags/tag291.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9"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300.xml"/><Relationship Id="rId13" Type="http://schemas.openxmlformats.org/officeDocument/2006/relationships/tags" Target="../tags/tag305.xml"/><Relationship Id="rId3" Type="http://schemas.openxmlformats.org/officeDocument/2006/relationships/tags" Target="../tags/tag295.xml"/><Relationship Id="rId7" Type="http://schemas.openxmlformats.org/officeDocument/2006/relationships/tags" Target="../tags/tag299.xml"/><Relationship Id="rId12" Type="http://schemas.openxmlformats.org/officeDocument/2006/relationships/tags" Target="../tags/tag304.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5" Type="http://schemas.openxmlformats.org/officeDocument/2006/relationships/tags" Target="../tags/tag297.xml"/><Relationship Id="rId10" Type="http://schemas.openxmlformats.org/officeDocument/2006/relationships/tags" Target="../tags/tag302.xml"/><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313.xml"/><Relationship Id="rId13" Type="http://schemas.openxmlformats.org/officeDocument/2006/relationships/tags" Target="../tags/tag318.xml"/><Relationship Id="rId3" Type="http://schemas.openxmlformats.org/officeDocument/2006/relationships/tags" Target="../tags/tag308.xml"/><Relationship Id="rId7" Type="http://schemas.openxmlformats.org/officeDocument/2006/relationships/tags" Target="../tags/tag312.xml"/><Relationship Id="rId12" Type="http://schemas.openxmlformats.org/officeDocument/2006/relationships/tags" Target="../tags/tag317.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11" Type="http://schemas.openxmlformats.org/officeDocument/2006/relationships/tags" Target="../tags/tag316.xml"/><Relationship Id="rId5" Type="http://schemas.openxmlformats.org/officeDocument/2006/relationships/tags" Target="../tags/tag310.xml"/><Relationship Id="rId15" Type="http://schemas.openxmlformats.org/officeDocument/2006/relationships/slideMaster" Target="../slideMasters/slideMaster2.xml"/><Relationship Id="rId10" Type="http://schemas.openxmlformats.org/officeDocument/2006/relationships/tags" Target="../tags/tag315.xml"/><Relationship Id="rId4" Type="http://schemas.openxmlformats.org/officeDocument/2006/relationships/tags" Target="../tags/tag309.xml"/><Relationship Id="rId9" Type="http://schemas.openxmlformats.org/officeDocument/2006/relationships/tags" Target="../tags/tag314.xml"/><Relationship Id="rId14" Type="http://schemas.openxmlformats.org/officeDocument/2006/relationships/tags" Target="../tags/tag319.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333.xml"/><Relationship Id="rId13" Type="http://schemas.openxmlformats.org/officeDocument/2006/relationships/image" Target="../media/image1.jpeg"/><Relationship Id="rId3" Type="http://schemas.openxmlformats.org/officeDocument/2006/relationships/tags" Target="../tags/tag328.xml"/><Relationship Id="rId7" Type="http://schemas.openxmlformats.org/officeDocument/2006/relationships/tags" Target="../tags/tag332.xml"/><Relationship Id="rId12" Type="http://schemas.openxmlformats.org/officeDocument/2006/relationships/slideMaster" Target="../slideMasters/slideMaster3.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tags" Target="../tags/tag331.xml"/><Relationship Id="rId11" Type="http://schemas.openxmlformats.org/officeDocument/2006/relationships/tags" Target="../tags/tag336.xml"/><Relationship Id="rId5" Type="http://schemas.openxmlformats.org/officeDocument/2006/relationships/tags" Target="../tags/tag330.xml"/><Relationship Id="rId10" Type="http://schemas.openxmlformats.org/officeDocument/2006/relationships/tags" Target="../tags/tag335.xml"/><Relationship Id="rId4" Type="http://schemas.openxmlformats.org/officeDocument/2006/relationships/tags" Target="../tags/tag329.xml"/><Relationship Id="rId9" Type="http://schemas.openxmlformats.org/officeDocument/2006/relationships/tags" Target="../tags/tag334.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344.xml"/><Relationship Id="rId3" Type="http://schemas.openxmlformats.org/officeDocument/2006/relationships/tags" Target="../tags/tag339.xml"/><Relationship Id="rId7" Type="http://schemas.openxmlformats.org/officeDocument/2006/relationships/tags" Target="../tags/tag343.xml"/><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9"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slideMaster" Target="../slideMasters/slideMaster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Layouts/_rels/slideLayout40.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47.xml"/><Relationship Id="rId7" Type="http://schemas.openxmlformats.org/officeDocument/2006/relationships/tags" Target="../tags/tag351.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59.xml"/><Relationship Id="rId3" Type="http://schemas.openxmlformats.org/officeDocument/2006/relationships/tags" Target="../tags/tag354.xml"/><Relationship Id="rId7" Type="http://schemas.openxmlformats.org/officeDocument/2006/relationships/tags" Target="../tags/tag358.xml"/><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tags" Target="../tags/tag357.xml"/><Relationship Id="rId5" Type="http://schemas.openxmlformats.org/officeDocument/2006/relationships/tags" Target="../tags/tag356.xml"/><Relationship Id="rId10" Type="http://schemas.openxmlformats.org/officeDocument/2006/relationships/slideMaster" Target="../slideMasters/slideMaster3.xml"/><Relationship Id="rId4" Type="http://schemas.openxmlformats.org/officeDocument/2006/relationships/tags" Target="../tags/tag355.xml"/><Relationship Id="rId9" Type="http://schemas.openxmlformats.org/officeDocument/2006/relationships/tags" Target="../tags/tag360.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68.xml"/><Relationship Id="rId3" Type="http://schemas.openxmlformats.org/officeDocument/2006/relationships/tags" Target="../tags/tag363.xml"/><Relationship Id="rId7" Type="http://schemas.openxmlformats.org/officeDocument/2006/relationships/tags" Target="../tags/tag367.xml"/><Relationship Id="rId12"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11" Type="http://schemas.openxmlformats.org/officeDocument/2006/relationships/tags" Target="../tags/tag371.xml"/><Relationship Id="rId5" Type="http://schemas.openxmlformats.org/officeDocument/2006/relationships/tags" Target="../tags/tag365.xml"/><Relationship Id="rId10" Type="http://schemas.openxmlformats.org/officeDocument/2006/relationships/tags" Target="../tags/tag370.xml"/><Relationship Id="rId4" Type="http://schemas.openxmlformats.org/officeDocument/2006/relationships/tags" Target="../tags/tag364.xml"/><Relationship Id="rId9" Type="http://schemas.openxmlformats.org/officeDocument/2006/relationships/tags" Target="../tags/tag369.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74.xml"/><Relationship Id="rId7" Type="http://schemas.openxmlformats.org/officeDocument/2006/relationships/slideMaster" Target="../slideMasters/slideMaster3.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4"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388.xml"/><Relationship Id="rId3" Type="http://schemas.openxmlformats.org/officeDocument/2006/relationships/tags" Target="../tags/tag383.xml"/><Relationship Id="rId7" Type="http://schemas.openxmlformats.org/officeDocument/2006/relationships/tags" Target="../tags/tag387.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tags" Target="../tags/tag386.xml"/><Relationship Id="rId5" Type="http://schemas.openxmlformats.org/officeDocument/2006/relationships/tags" Target="../tags/tag385.xml"/><Relationship Id="rId10" Type="http://schemas.openxmlformats.org/officeDocument/2006/relationships/slideMaster" Target="../slideMasters/slideMaster3.xml"/><Relationship Id="rId4" Type="http://schemas.openxmlformats.org/officeDocument/2006/relationships/tags" Target="../tags/tag384.xml"/><Relationship Id="rId9" Type="http://schemas.openxmlformats.org/officeDocument/2006/relationships/tags" Target="../tags/tag389.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97.xml"/><Relationship Id="rId3" Type="http://schemas.openxmlformats.org/officeDocument/2006/relationships/tags" Target="../tags/tag392.xml"/><Relationship Id="rId7" Type="http://schemas.openxmlformats.org/officeDocument/2006/relationships/tags" Target="../tags/tag396.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9"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00.xml"/><Relationship Id="rId7" Type="http://schemas.openxmlformats.org/officeDocument/2006/relationships/tags" Target="../tags/tag404.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412.xml"/><Relationship Id="rId3" Type="http://schemas.openxmlformats.org/officeDocument/2006/relationships/tags" Target="../tags/tag407.xml"/><Relationship Id="rId7" Type="http://schemas.openxmlformats.org/officeDocument/2006/relationships/tags" Target="../tags/tag411.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tags" Target="../tags/tag410.xml"/><Relationship Id="rId5" Type="http://schemas.openxmlformats.org/officeDocument/2006/relationships/tags" Target="../tags/tag409.xml"/><Relationship Id="rId10" Type="http://schemas.openxmlformats.org/officeDocument/2006/relationships/image" Target="../media/image2.jpeg"/><Relationship Id="rId4" Type="http://schemas.openxmlformats.org/officeDocument/2006/relationships/tags" Target="../tags/tag408.xml"/><Relationship Id="rId9"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415.xml"/><Relationship Id="rId7" Type="http://schemas.openxmlformats.org/officeDocument/2006/relationships/slideMaster" Target="../slideMasters/slideMaster3.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21.xml"/><Relationship Id="rId7" Type="http://schemas.openxmlformats.org/officeDocument/2006/relationships/tags" Target="../tags/tag425.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433.xml"/><Relationship Id="rId3" Type="http://schemas.openxmlformats.org/officeDocument/2006/relationships/tags" Target="../tags/tag428.xml"/><Relationship Id="rId7" Type="http://schemas.openxmlformats.org/officeDocument/2006/relationships/tags" Target="../tags/tag432.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9"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41.xml"/><Relationship Id="rId3" Type="http://schemas.openxmlformats.org/officeDocument/2006/relationships/tags" Target="../tags/tag436.xml"/><Relationship Id="rId7" Type="http://schemas.openxmlformats.org/officeDocument/2006/relationships/tags" Target="../tags/tag440.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9"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49.xml"/><Relationship Id="rId3" Type="http://schemas.openxmlformats.org/officeDocument/2006/relationships/tags" Target="../tags/tag444.xml"/><Relationship Id="rId7" Type="http://schemas.openxmlformats.org/officeDocument/2006/relationships/tags" Target="../tags/tag448.xml"/><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9"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57.xml"/><Relationship Id="rId3" Type="http://schemas.openxmlformats.org/officeDocument/2006/relationships/tags" Target="../tags/tag452.xml"/><Relationship Id="rId7" Type="http://schemas.openxmlformats.org/officeDocument/2006/relationships/tags" Target="../tags/tag456.xml"/><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tags" Target="../tags/tag455.xml"/><Relationship Id="rId11" Type="http://schemas.openxmlformats.org/officeDocument/2006/relationships/slideMaster" Target="../slideMasters/slideMaster3.xml"/><Relationship Id="rId5" Type="http://schemas.openxmlformats.org/officeDocument/2006/relationships/tags" Target="../tags/tag454.xml"/><Relationship Id="rId10" Type="http://schemas.openxmlformats.org/officeDocument/2006/relationships/tags" Target="../tags/tag459.xml"/><Relationship Id="rId4" Type="http://schemas.openxmlformats.org/officeDocument/2006/relationships/tags" Target="../tags/tag453.xml"/><Relationship Id="rId9" Type="http://schemas.openxmlformats.org/officeDocument/2006/relationships/tags" Target="../tags/tag458.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467.xml"/><Relationship Id="rId3" Type="http://schemas.openxmlformats.org/officeDocument/2006/relationships/tags" Target="../tags/tag462.xml"/><Relationship Id="rId7" Type="http://schemas.openxmlformats.org/officeDocument/2006/relationships/tags" Target="../tags/tag466.xml"/><Relationship Id="rId12" Type="http://schemas.openxmlformats.org/officeDocument/2006/relationships/image" Target="../media/image2.jpeg"/><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tags" Target="../tags/tag465.xml"/><Relationship Id="rId11" Type="http://schemas.openxmlformats.org/officeDocument/2006/relationships/slideMaster" Target="../slideMasters/slideMaster3.xml"/><Relationship Id="rId5" Type="http://schemas.openxmlformats.org/officeDocument/2006/relationships/tags" Target="../tags/tag464.xml"/><Relationship Id="rId10" Type="http://schemas.openxmlformats.org/officeDocument/2006/relationships/tags" Target="../tags/tag469.xml"/><Relationship Id="rId4" Type="http://schemas.openxmlformats.org/officeDocument/2006/relationships/tags" Target="../tags/tag463.xml"/><Relationship Id="rId9" Type="http://schemas.openxmlformats.org/officeDocument/2006/relationships/tags" Target="../tags/tag468.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slideMaster" Target="../slideMasters/slideMaster1.xml"/><Relationship Id="rId4" Type="http://schemas.openxmlformats.org/officeDocument/2006/relationships/tags" Target="../tags/tag4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slideMaster" Target="../slideMasters/slideMaster1.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2021-9-12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3" name="组合 22"/>
          <p:cNvGrpSpPr/>
          <p:nvPr userDrawn="1">
            <p:custDataLst>
              <p:tags r:id="rId1"/>
            </p:custDataLst>
          </p:nvPr>
        </p:nvGrpSpPr>
        <p:grpSpPr>
          <a:xfrm>
            <a:off x="2028560" y="4443106"/>
            <a:ext cx="10163441" cy="2414895"/>
            <a:chOff x="2028560" y="4443106"/>
            <a:chExt cx="10163441" cy="2414895"/>
          </a:xfrm>
        </p:grpSpPr>
        <p:sp>
          <p:nvSpPr>
            <p:cNvPr id="21" name="等腰三角形 20"/>
            <p:cNvSpPr/>
            <p:nvPr>
              <p:custDataLst>
                <p:tags r:id="rId9"/>
              </p:custDataLst>
            </p:nvPr>
          </p:nvSpPr>
          <p:spPr>
            <a:xfrm flipH="1">
              <a:off x="4379873" y="4443106"/>
              <a:ext cx="4884016" cy="24148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任意多边形 12"/>
            <p:cNvSpPr/>
            <p:nvPr>
              <p:custDataLst>
                <p:tags r:id="rId10"/>
              </p:custDataLst>
            </p:nvPr>
          </p:nvSpPr>
          <p:spPr>
            <a:xfrm flipH="1">
              <a:off x="6821881" y="4443106"/>
              <a:ext cx="2442008" cy="2414895"/>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等腰三角形 18"/>
            <p:cNvSpPr/>
            <p:nvPr>
              <p:custDataLst>
                <p:tags r:id="rId11"/>
              </p:custDataLst>
            </p:nvPr>
          </p:nvSpPr>
          <p:spPr>
            <a:xfrm flipH="1">
              <a:off x="779983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任意多边形 16"/>
            <p:cNvSpPr/>
            <p:nvPr>
              <p:custDataLst>
                <p:tags r:id="rId12"/>
              </p:custDataLst>
            </p:nvPr>
          </p:nvSpPr>
          <p:spPr>
            <a:xfrm flipH="1">
              <a:off x="9263890"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等腰三角形 16"/>
            <p:cNvSpPr/>
            <p:nvPr>
              <p:custDataLst>
                <p:tags r:id="rId13"/>
              </p:custDataLst>
            </p:nvPr>
          </p:nvSpPr>
          <p:spPr>
            <a:xfrm flipH="1">
              <a:off x="2838706" y="5048250"/>
              <a:ext cx="3660139" cy="1809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任意多边形 19"/>
            <p:cNvSpPr/>
            <p:nvPr>
              <p:custDataLst>
                <p:tags r:id="rId14"/>
              </p:custDataLst>
            </p:nvPr>
          </p:nvSpPr>
          <p:spPr>
            <a:xfrm flipH="1">
              <a:off x="4668776" y="5048250"/>
              <a:ext cx="1830070" cy="180975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5" name="等腰三角形 14"/>
            <p:cNvSpPr/>
            <p:nvPr>
              <p:custDataLst>
                <p:tags r:id="rId15"/>
              </p:custDataLst>
            </p:nvPr>
          </p:nvSpPr>
          <p:spPr>
            <a:xfrm flipH="1">
              <a:off x="11150357" y="6342962"/>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任意多边形 22"/>
            <p:cNvSpPr/>
            <p:nvPr>
              <p:custDataLst>
                <p:tags r:id="rId16"/>
              </p:custDataLst>
            </p:nvPr>
          </p:nvSpPr>
          <p:spPr>
            <a:xfrm flipH="1">
              <a:off x="11671179" y="6342962"/>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等腰三角形 12"/>
            <p:cNvSpPr/>
            <p:nvPr>
              <p:custDataLst>
                <p:tags r:id="rId17"/>
              </p:custDataLst>
            </p:nvPr>
          </p:nvSpPr>
          <p:spPr>
            <a:xfrm flipH="1">
              <a:off x="2028560" y="6342962"/>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任意多边形 25"/>
            <p:cNvSpPr/>
            <p:nvPr>
              <p:custDataLst>
                <p:tags r:id="rId18"/>
              </p:custDataLst>
            </p:nvPr>
          </p:nvSpPr>
          <p:spPr>
            <a:xfrm flipH="1">
              <a:off x="2549382" y="6342962"/>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 name="标题 1"/>
          <p:cNvSpPr>
            <a:spLocks noGrp="1"/>
          </p:cNvSpPr>
          <p:nvPr>
            <p:ph type="ctrTitle" hasCustomPrompt="1"/>
            <p:custDataLst>
              <p:tags r:id="rId2"/>
            </p:custDataLst>
          </p:nvPr>
        </p:nvSpPr>
        <p:spPr>
          <a:xfrm>
            <a:off x="1508760" y="1444797"/>
            <a:ext cx="8895080" cy="1364615"/>
          </a:xfrm>
        </p:spPr>
        <p:txBody>
          <a:bodyPr anchor="b">
            <a:normAutofit/>
          </a:bodyPr>
          <a:lstStyle>
            <a:lvl1pPr algn="l">
              <a:lnSpc>
                <a:spcPct val="130000"/>
              </a:lnSpc>
              <a:defRPr sz="7200" b="0" u="none" strike="noStrike" kern="1200" cap="none" spc="2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558005" y="2925216"/>
            <a:ext cx="8894914" cy="741633"/>
          </a:xfrm>
        </p:spPr>
        <p:txBody>
          <a:bodyPr>
            <a:normAutofit/>
          </a:bodyPr>
          <a:lstStyle>
            <a:lvl1pPr marL="0" indent="0" algn="l">
              <a:lnSpc>
                <a:spcPct val="130000"/>
              </a:lnSpc>
              <a:buNone/>
              <a:defRPr sz="2000" u="none" strike="noStrike" kern="1200" cap="none" spc="0" normalizeH="0" baseline="0">
                <a:latin typeface="Arial" panose="020B0604020202020204" pitchFamily="34" charset="0"/>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4" name="日期占位符 3"/>
          <p:cNvSpPr>
            <a:spLocks noGrp="1"/>
          </p:cNvSpPr>
          <p:nvPr>
            <p:ph type="dt" sz="half" idx="10"/>
            <p:custDataLst>
              <p:tags r:id="rId4"/>
            </p:custDataLst>
          </p:nvPr>
        </p:nvSpPr>
        <p:spPr/>
        <p:txBody>
          <a:bodyPr/>
          <a:lstStyle/>
          <a:p>
            <a:fld id="{0488CED8-A2E1-4FD5-B2F5-D691BB24C91E}" type="datetimeFigureOut">
              <a:rPr lang="zh-CN" altLang="en-US" smtClean="0"/>
              <a:t>2021-9-12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A5F2F5A-3577-40D0-9738-AC762F5E245E}" type="slidenum">
              <a:rPr lang="zh-CN" altLang="en-US" smtClean="0"/>
              <a:t>‹#›</a:t>
            </a:fld>
            <a:endParaRPr lang="zh-CN" altLang="en-US"/>
          </a:p>
        </p:txBody>
      </p:sp>
      <p:sp>
        <p:nvSpPr>
          <p:cNvPr id="10" name="文本占位符 9"/>
          <p:cNvSpPr>
            <a:spLocks noGrp="1"/>
          </p:cNvSpPr>
          <p:nvPr>
            <p:ph type="body" sz="quarter" idx="14" hasCustomPrompt="1"/>
            <p:custDataLst>
              <p:tags r:id="rId7"/>
            </p:custDataLst>
          </p:nvPr>
        </p:nvSpPr>
        <p:spPr>
          <a:xfrm>
            <a:off x="1559560" y="3760809"/>
            <a:ext cx="5187600" cy="468000"/>
          </a:xfrm>
        </p:spPr>
        <p:txBody>
          <a:bodyPr/>
          <a:lstStyle>
            <a:lvl1pPr marL="0" indent="0">
              <a:lnSpc>
                <a:spcPct val="130000"/>
              </a:lnSpc>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endParaRPr lang="en-US" altLang="zh-CN"/>
          </a:p>
        </p:txBody>
      </p:sp>
      <p:sp>
        <p:nvSpPr>
          <p:cNvPr id="12" name="文本占位符 11"/>
          <p:cNvSpPr>
            <a:spLocks noGrp="1"/>
          </p:cNvSpPr>
          <p:nvPr>
            <p:ph type="body" sz="quarter" idx="15" hasCustomPrompt="1"/>
            <p:custDataLst>
              <p:tags r:id="rId8"/>
            </p:custDataLst>
          </p:nvPr>
        </p:nvSpPr>
        <p:spPr>
          <a:xfrm>
            <a:off x="1558005" y="4208723"/>
            <a:ext cx="2930400" cy="468000"/>
          </a:xfrm>
        </p:spPr>
        <p:txBody>
          <a:bodyPr/>
          <a:lstStyle>
            <a:lvl1pPr marL="0" indent="0">
              <a:lnSpc>
                <a:spcPct val="130000"/>
              </a:lnSpc>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18" name="组合 17"/>
          <p:cNvGrpSpPr/>
          <p:nvPr userDrawn="1">
            <p:custDataLst>
              <p:tags r:id="rId1"/>
            </p:custDataLst>
          </p:nvPr>
        </p:nvGrpSpPr>
        <p:grpSpPr>
          <a:xfrm>
            <a:off x="0" y="304172"/>
            <a:ext cx="12192000" cy="6362461"/>
            <a:chOff x="0" y="304172"/>
            <a:chExt cx="12192000" cy="6362461"/>
          </a:xfrm>
        </p:grpSpPr>
        <p:grpSp>
          <p:nvGrpSpPr>
            <p:cNvPr id="19" name="组合 18"/>
            <p:cNvGrpSpPr/>
            <p:nvPr userDrawn="1"/>
          </p:nvGrpSpPr>
          <p:grpSpPr>
            <a:xfrm>
              <a:off x="11277600" y="5752233"/>
              <a:ext cx="914400" cy="914400"/>
              <a:chOff x="11277600" y="5752233"/>
              <a:chExt cx="914400" cy="914400"/>
            </a:xfrm>
          </p:grpSpPr>
          <p:sp>
            <p:nvSpPr>
              <p:cNvPr id="21" name="矩形 20"/>
              <p:cNvSpPr/>
              <p:nvPr userDrawn="1">
                <p:custDataLst>
                  <p:tags r:id="rId8"/>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2" name="任意多边形: 形状 21"/>
              <p:cNvSpPr/>
              <p:nvPr userDrawn="1">
                <p:custDataLst>
                  <p:tags r:id="rId9"/>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0" name="等腰三角形 19"/>
            <p:cNvSpPr/>
            <p:nvPr userDrawn="1">
              <p:custDataLst>
                <p:tags r:id="rId7"/>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925" y="379730"/>
            <a:ext cx="10852150" cy="643255"/>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925" y="1541780"/>
            <a:ext cx="10852150" cy="4616450"/>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custDataLst>
              <p:tags r:id="rId1"/>
            </p:custDataLst>
          </p:nvPr>
        </p:nvSpPr>
        <p:spPr>
          <a:xfrm>
            <a:off x="0" y="2425144"/>
            <a:ext cx="4304715" cy="15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200"/>
          </a:p>
        </p:txBody>
      </p:sp>
      <p:sp>
        <p:nvSpPr>
          <p:cNvPr id="8" name="矩形 7"/>
          <p:cNvSpPr/>
          <p:nvPr>
            <p:custDataLst>
              <p:tags r:id="rId2"/>
            </p:custDataLst>
          </p:nvPr>
        </p:nvSpPr>
        <p:spPr>
          <a:xfrm>
            <a:off x="0" y="4097817"/>
            <a:ext cx="12193219" cy="2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200"/>
          </a:p>
        </p:txBody>
      </p:sp>
      <p:sp>
        <p:nvSpPr>
          <p:cNvPr id="9" name="矩形 8"/>
          <p:cNvSpPr/>
          <p:nvPr>
            <p:custDataLst>
              <p:tags r:id="rId3"/>
            </p:custDataLst>
          </p:nvPr>
        </p:nvSpPr>
        <p:spPr>
          <a:xfrm>
            <a:off x="4403189" y="2425144"/>
            <a:ext cx="407963" cy="15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a:p>
        </p:txBody>
      </p:sp>
      <p:sp>
        <p:nvSpPr>
          <p:cNvPr id="2" name="标题 1"/>
          <p:cNvSpPr>
            <a:spLocks noGrp="1"/>
          </p:cNvSpPr>
          <p:nvPr>
            <p:ph type="title" hasCustomPrompt="1"/>
            <p:custDataLst>
              <p:tags r:id="rId4"/>
            </p:custDataLst>
          </p:nvPr>
        </p:nvSpPr>
        <p:spPr>
          <a:xfrm>
            <a:off x="4927251" y="2348880"/>
            <a:ext cx="6426549" cy="1008112"/>
          </a:xfrm>
        </p:spPr>
        <p:txBody>
          <a:bodyPr wrap="square" anchor="b">
            <a:normAutofit/>
          </a:bodyPr>
          <a:lstStyle>
            <a:lvl1pPr>
              <a:lnSpc>
                <a:spcPct val="130000"/>
              </a:lnSpc>
              <a:defRPr sz="4300" b="1" u="none" strike="noStrike" kern="1200" cap="none" spc="0" normalizeH="0" baseline="0">
                <a:solidFill>
                  <a:schemeClr val="accent1"/>
                </a:solidFill>
                <a:latin typeface="Arial" panose="020B0604020202020204"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hasCustomPrompt="1"/>
            <p:custDataLst>
              <p:tags r:id="rId5"/>
            </p:custDataLst>
          </p:nvPr>
        </p:nvSpPr>
        <p:spPr>
          <a:xfrm>
            <a:off x="4927251" y="3429000"/>
            <a:ext cx="6426549" cy="580144"/>
          </a:xfrm>
        </p:spPr>
        <p:txBody>
          <a:bodyPr wrap="square">
            <a:normAutofit/>
          </a:bodyPr>
          <a:lstStyle>
            <a:lvl1pPr marL="0" indent="0">
              <a:lnSpc>
                <a:spcPct val="130000"/>
              </a:lnSpc>
              <a:buNone/>
              <a:defRPr sz="2000" u="none" strike="noStrike" kern="1200" cap="none" spc="0" normalizeH="0" baseline="0">
                <a:solidFill>
                  <a:schemeClr val="tx1"/>
                </a:solidFill>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单击此处编辑副标题</a:t>
            </a:r>
          </a:p>
        </p:txBody>
      </p:sp>
      <p:sp>
        <p:nvSpPr>
          <p:cNvPr id="4" name="日期占位符 3"/>
          <p:cNvSpPr>
            <a:spLocks noGrp="1"/>
          </p:cNvSpPr>
          <p:nvPr>
            <p:ph type="dt" sz="half" idx="10"/>
            <p:custDataLst>
              <p:tags r:id="rId6"/>
            </p:custDataLst>
          </p:nvPr>
        </p:nvSpPr>
        <p:spPr/>
        <p:txBody>
          <a:bodyPr/>
          <a:lstStyle/>
          <a:p>
            <a:fld id="{0488CED8-A2E1-4FD5-B2F5-D691BB24C91E}" type="datetimeFigureOut">
              <a:rPr lang="zh-CN" altLang="en-US" smtClean="0"/>
              <a:t>2021-9-12</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1A5F2F5A-3577-40D0-9738-AC762F5E245E}"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1" nodeType="afterEffect">
                                  <p:stCondLst>
                                    <p:cond delay="0"/>
                                  </p:stCondLst>
                                  <p:childTnLst>
                                    <p:set>
                                      <p:cBhvr>
                                        <p:cTn id="7" dur="1" fill="hold">
                                          <p:stCondLst>
                                            <p:cond delay="0"/>
                                          </p:stCondLst>
                                        </p:cTn>
                                        <p:tgtEl>
                                          <p:spTgt spid="8"/>
                                        </p:tgtEl>
                                        <p:attrNameLst>
                                          <p:attrName>style.visibility</p:attrName>
                                        </p:attrNameLst>
                                      </p:cBhvr>
                                      <p:to>
                                        <p:strVal val="visible"/>
                                      </p:to>
                                    </p:set>
                                    <p:animEffect transition="in" filter="wipe(left)">
                                      <p:cBhvr>
                                        <p:cTn id="8" dur="500"/>
                                        <p:tgtEl>
                                          <p:spTgt spid="8"/>
                                        </p:tgtEl>
                                      </p:cBhvr>
                                    </p:animEffect>
                                  </p:childTnLst>
                                </p:cTn>
                              </p:par>
                            </p:childTnLst>
                          </p:cTn>
                        </p:par>
                        <p:par>
                          <p:cTn id="9" fill="hold" nodeType="withGroup">
                            <p:stCondLst>
                              <p:cond delay="500"/>
                            </p:stCondLst>
                            <p:childTnLst>
                              <p:par>
                                <p:cTn id="10" presetID="22" presetClass="entr" presetSubtype="8" fill="hold" grpId="0" nodeType="afterEffec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 presetClass="entr" presetSubtype="1" fill="hold" grpId="2" nodeType="withEffec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400" fill="hold"/>
                                        <p:tgtEl>
                                          <p:spTgt spid="9"/>
                                        </p:tgtEl>
                                        <p:attrNameLst>
                                          <p:attrName>ppt_x</p:attrName>
                                        </p:attrNameLst>
                                      </p:cBhvr>
                                      <p:tavLst>
                                        <p:tav tm="0">
                                          <p:val>
                                            <p:strVal val="#ppt_x"/>
                                          </p:val>
                                        </p:tav>
                                        <p:tav tm="100000">
                                          <p:val>
                                            <p:strVal val="#ppt_x"/>
                                          </p:val>
                                        </p:tav>
                                      </p:tavLst>
                                    </p:anim>
                                    <p:anim calcmode="lin" valueType="num">
                                      <p:cBhvr additive="base">
                                        <p:cTn id="16" dur="4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animBg="1"/>
      <p:bldP spid="9" grpId="2"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19" name="组合 18"/>
          <p:cNvGrpSpPr/>
          <p:nvPr userDrawn="1">
            <p:custDataLst>
              <p:tags r:id="rId1"/>
            </p:custDataLst>
          </p:nvPr>
        </p:nvGrpSpPr>
        <p:grpSpPr>
          <a:xfrm>
            <a:off x="0" y="304172"/>
            <a:ext cx="12192000" cy="6362461"/>
            <a:chOff x="0" y="304172"/>
            <a:chExt cx="12192000" cy="6362461"/>
          </a:xfrm>
        </p:grpSpPr>
        <p:grpSp>
          <p:nvGrpSpPr>
            <p:cNvPr id="20" name="组合 19"/>
            <p:cNvGrpSpPr/>
            <p:nvPr userDrawn="1"/>
          </p:nvGrpSpPr>
          <p:grpSpPr>
            <a:xfrm>
              <a:off x="11277600" y="5752233"/>
              <a:ext cx="914400" cy="914400"/>
              <a:chOff x="11277600" y="5752233"/>
              <a:chExt cx="914400" cy="914400"/>
            </a:xfrm>
          </p:grpSpPr>
          <p:sp>
            <p:nvSpPr>
              <p:cNvPr id="22" name="矩形 21"/>
              <p:cNvSpPr/>
              <p:nvPr userDrawn="1">
                <p:custDataLst>
                  <p:tags r:id="rId9"/>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3" name="任意多边形: 形状 22"/>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1" name="等腰三角形 20"/>
            <p:cNvSpPr/>
            <p:nvPr userDrawn="1">
              <p:custDataLst>
                <p:tags r:id="rId8"/>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925" y="381000"/>
            <a:ext cx="10852150" cy="642620"/>
          </a:xfrm>
        </p:spPr>
        <p:txBody>
          <a:bodyPr vert="horz" lIns="101600" tIns="38100" rIns="76200" bIns="38100" rtlCol="0" anchor="t" anchorCtr="0">
            <a:normAutofit/>
          </a:bodyPr>
          <a:lstStyle>
            <a:lvl1pPr marL="0" marR="0" lvl="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25" y="1473200"/>
            <a:ext cx="5283200" cy="462661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lgn="l"/>
              </a:tabLst>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5" y="1473200"/>
            <a:ext cx="5283200" cy="4626610"/>
          </a:xfrm>
        </p:spPr>
        <p:txBody>
          <a:bodyPr>
            <a:normAutofit/>
          </a:bodyPr>
          <a:lstStyle>
            <a:lvl1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lvl1pPr>
              <a:lnSpc>
                <a:spcPct val="120000"/>
              </a:lnSpc>
              <a:defRPr/>
            </a:lvl1pPr>
          </a:lstStyle>
          <a:p>
            <a:fld id="{760FBDFE-C587-4B4C-A407-44438C67B59E}" type="datetimeFigureOut">
              <a:rPr lang="zh-CN" altLang="en-US" smtClean="0"/>
              <a:t>2021-9-12</a:t>
            </a:fld>
            <a:endParaRPr lang="zh-CN" altLang="en-US"/>
          </a:p>
        </p:txBody>
      </p:sp>
      <p:sp>
        <p:nvSpPr>
          <p:cNvPr id="6" name="页脚占位符 5"/>
          <p:cNvSpPr>
            <a:spLocks noGrp="1"/>
          </p:cNvSpPr>
          <p:nvPr>
            <p:ph type="ftr" sz="quarter" idx="11"/>
            <p:custDataLst>
              <p:tags r:id="rId6"/>
            </p:custDataLst>
          </p:nvPr>
        </p:nvSpPr>
        <p:spPr/>
        <p:txBody>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380365"/>
            <a:ext cx="10852150" cy="642620"/>
          </a:xfrm>
        </p:spPr>
        <p:txBody>
          <a:bodyPr vert="horz" lIns="101600" tIns="38100" rIns="76200" bIns="38100" rtlCol="0" anchor="t" anchorCtr="0">
            <a:normAutofit/>
          </a:bodyPr>
          <a:lstStyle>
            <a:lvl1pPr marL="0" marR="0" lvl="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grpSp>
        <p:nvGrpSpPr>
          <p:cNvPr id="21" name="组合 20"/>
          <p:cNvGrpSpPr/>
          <p:nvPr userDrawn="1">
            <p:custDataLst>
              <p:tags r:id="rId2"/>
            </p:custDataLst>
          </p:nvPr>
        </p:nvGrpSpPr>
        <p:grpSpPr>
          <a:xfrm>
            <a:off x="0" y="304172"/>
            <a:ext cx="12192000" cy="6362461"/>
            <a:chOff x="0" y="304172"/>
            <a:chExt cx="12192000" cy="6362461"/>
          </a:xfrm>
        </p:grpSpPr>
        <p:grpSp>
          <p:nvGrpSpPr>
            <p:cNvPr id="22" name="组合 21"/>
            <p:cNvGrpSpPr/>
            <p:nvPr userDrawn="1"/>
          </p:nvGrpSpPr>
          <p:grpSpPr>
            <a:xfrm>
              <a:off x="11277600" y="5752233"/>
              <a:ext cx="914400" cy="914400"/>
              <a:chOff x="11277600" y="5752233"/>
              <a:chExt cx="914400" cy="914400"/>
            </a:xfrm>
          </p:grpSpPr>
          <p:sp>
            <p:nvSpPr>
              <p:cNvPr id="24" name="矩形 23"/>
              <p:cNvSpPr/>
              <p:nvPr userDrawn="1">
                <p:custDataLst>
                  <p:tags r:id="rId11"/>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5" name="任意多边形: 形状 24"/>
              <p:cNvSpPr/>
              <p:nvPr userDrawn="1">
                <p:custDataLst>
                  <p:tags r:id="rId12"/>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3" name="等腰三角形 22"/>
            <p:cNvSpPr/>
            <p:nvPr userDrawn="1">
              <p:custDataLst>
                <p:tags r:id="rId10"/>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占位符 2"/>
          <p:cNvSpPr>
            <a:spLocks noGrp="1"/>
          </p:cNvSpPr>
          <p:nvPr>
            <p:ph type="body" idx="1" hasCustomPrompt="1"/>
            <p:custDataLst>
              <p:tags r:id="rId3"/>
            </p:custDataLst>
          </p:nvPr>
        </p:nvSpPr>
        <p:spPr>
          <a:xfrm>
            <a:off x="669930" y="1383038"/>
            <a:ext cx="5283242" cy="381003"/>
          </a:xfrm>
        </p:spPr>
        <p:txBody>
          <a:bodyPr lIns="101600" tIns="38100" rIns="76200" bIns="38100" anchor="t" anchorCtr="0">
            <a:normAutofit/>
          </a:bodyPr>
          <a:lstStyle>
            <a:lvl1pPr marL="0" indent="0" eaLnBrk="1" fontAlgn="auto" latinLnBrk="0" hangingPunct="1">
              <a:lnSpc>
                <a:spcPct val="12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848485"/>
            <a:ext cx="5283200" cy="4492625"/>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38303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2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00" y="1848485"/>
            <a:ext cx="5283200" cy="4492625"/>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normAutofit/>
          </a:bodyPr>
          <a:lstStyle>
            <a:lvl1pPr>
              <a:lnSpc>
                <a:spcPct val="120000"/>
              </a:lnSpc>
              <a:defRPr u="none" strike="noStrike" kern="1200" cap="none" spc="200" normalizeH="0">
                <a:latin typeface="Arial" panose="020B0604020202020204" pitchFamily="34" charset="0"/>
              </a:defRPr>
            </a:lvl1pPr>
          </a:lstStyle>
          <a:p>
            <a:fld id="{760FBDFE-C587-4B4C-A407-44438C67B59E}" type="datetimeFigureOut">
              <a:rPr lang="zh-CN" altLang="en-US" smtClean="0"/>
              <a:t>2021-9-12</a:t>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lnSpc>
                <a:spcPct val="120000"/>
              </a:lnSpc>
              <a:defRPr u="none" strike="noStrike" kern="1200" cap="none" spc="200" normalizeH="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lnSpc>
                <a:spcPct val="120000"/>
              </a:lnSpc>
              <a:defRPr u="none" strike="noStrike" kern="1200" cap="none" spc="200" normalizeH="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380365"/>
            <a:ext cx="10852150" cy="642620"/>
          </a:xfrm>
        </p:spPr>
        <p:txBody>
          <a:bodyPr vert="horz" lIns="101600" tIns="38100" rIns="76200" bIns="38100" rtlCol="0" anchor="t" anchorCtr="0">
            <a:noAutofit/>
          </a:bodyPr>
          <a:lstStyle>
            <a:lvl1pPr marL="0" marR="0" lvl="0" algn="l" defTabSz="914400" rtl="0" eaLnBrk="1" fontAlgn="ctr" latinLnBrk="0" hangingPunct="1">
              <a:lnSpc>
                <a:spcPct val="120000"/>
              </a:lnSpc>
              <a:buNone/>
              <a:defRPr kumimoji="0" lang="zh-CN" altLang="en-US" sz="2800" b="1" i="0" u="none" strike="noStrike" kern="1200" cap="none" spc="200" normalizeH="0" baseline="0" noProof="1">
                <a:solidFill>
                  <a:schemeClr val="accent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grpSp>
        <p:nvGrpSpPr>
          <p:cNvPr id="44" name="组合 43"/>
          <p:cNvGrpSpPr/>
          <p:nvPr userDrawn="1">
            <p:custDataLst>
              <p:tags r:id="rId2"/>
            </p:custDataLst>
          </p:nvPr>
        </p:nvGrpSpPr>
        <p:grpSpPr>
          <a:xfrm>
            <a:off x="0" y="304172"/>
            <a:ext cx="12192000" cy="6362461"/>
            <a:chOff x="0" y="304172"/>
            <a:chExt cx="12192000" cy="6362461"/>
          </a:xfrm>
        </p:grpSpPr>
        <p:grpSp>
          <p:nvGrpSpPr>
            <p:cNvPr id="45" name="组合 44"/>
            <p:cNvGrpSpPr/>
            <p:nvPr userDrawn="1"/>
          </p:nvGrpSpPr>
          <p:grpSpPr>
            <a:xfrm>
              <a:off x="11277600" y="5752233"/>
              <a:ext cx="914400" cy="914400"/>
              <a:chOff x="11277600" y="5752233"/>
              <a:chExt cx="914400" cy="914400"/>
            </a:xfrm>
          </p:grpSpPr>
          <p:sp>
            <p:nvSpPr>
              <p:cNvPr id="47" name="矩形 46"/>
              <p:cNvSpPr/>
              <p:nvPr userDrawn="1">
                <p:custDataLst>
                  <p:tags r:id="rId7"/>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48" name="任意多边形: 形状 47"/>
              <p:cNvSpPr/>
              <p:nvPr userDrawn="1">
                <p:custDataLst>
                  <p:tags r:id="rId8"/>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46" name="等腰三角形 45"/>
            <p:cNvSpPr/>
            <p:nvPr userDrawn="1">
              <p:custDataLst>
                <p:tags r:id="rId6"/>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381000"/>
            <a:ext cx="10852150" cy="643890"/>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grpSp>
        <p:nvGrpSpPr>
          <p:cNvPr id="19" name="组合 18"/>
          <p:cNvGrpSpPr/>
          <p:nvPr userDrawn="1">
            <p:custDataLst>
              <p:tags r:id="rId2"/>
            </p:custDataLst>
          </p:nvPr>
        </p:nvGrpSpPr>
        <p:grpSpPr>
          <a:xfrm>
            <a:off x="0" y="304172"/>
            <a:ext cx="12192000" cy="6362461"/>
            <a:chOff x="0" y="304172"/>
            <a:chExt cx="12192000" cy="6362461"/>
          </a:xfrm>
        </p:grpSpPr>
        <p:grpSp>
          <p:nvGrpSpPr>
            <p:cNvPr id="20" name="组合 19"/>
            <p:cNvGrpSpPr/>
            <p:nvPr userDrawn="1"/>
          </p:nvGrpSpPr>
          <p:grpSpPr>
            <a:xfrm>
              <a:off x="11277600" y="5752233"/>
              <a:ext cx="914400" cy="914400"/>
              <a:chOff x="11277600" y="5752233"/>
              <a:chExt cx="914400" cy="914400"/>
            </a:xfrm>
          </p:grpSpPr>
          <p:sp>
            <p:nvSpPr>
              <p:cNvPr id="22" name="矩形 21"/>
              <p:cNvSpPr/>
              <p:nvPr userDrawn="1">
                <p:custDataLst>
                  <p:tags r:id="rId9"/>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3" name="任意多边形: 形状 22"/>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1" name="等腰三角形 20"/>
            <p:cNvSpPr/>
            <p:nvPr userDrawn="1">
              <p:custDataLst>
                <p:tags r:id="rId8"/>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图片占位符 2"/>
          <p:cNvSpPr>
            <a:spLocks noGrp="1"/>
          </p:cNvSpPr>
          <p:nvPr>
            <p:ph type="pic" idx="1"/>
            <p:custDataLst>
              <p:tags r:id="rId3"/>
            </p:custDataLst>
          </p:nvPr>
        </p:nvSpPr>
        <p:spPr>
          <a:xfrm>
            <a:off x="669925" y="1397635"/>
            <a:ext cx="5283200" cy="4943475"/>
          </a:xfrm>
        </p:spPr>
        <p:txBody>
          <a:bodyPr vert="horz" lIns="101600" tIns="0" rIns="82550" bIns="0" rtlCol="0">
            <a:norm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875" y="1397635"/>
            <a:ext cx="5283200" cy="4943475"/>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2021-9-12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18" name="组合 17"/>
          <p:cNvGrpSpPr/>
          <p:nvPr userDrawn="1">
            <p:custDataLst>
              <p:tags r:id="rId1"/>
            </p:custDataLst>
          </p:nvPr>
        </p:nvGrpSpPr>
        <p:grpSpPr>
          <a:xfrm>
            <a:off x="0" y="0"/>
            <a:ext cx="12192000" cy="6858000"/>
            <a:chOff x="0" y="0"/>
            <a:chExt cx="12192000" cy="6858000"/>
          </a:xfrm>
        </p:grpSpPr>
        <p:sp>
          <p:nvSpPr>
            <p:cNvPr id="19" name="矩形 18"/>
            <p:cNvSpPr/>
            <p:nvPr userDrawn="1">
              <p:custDataLst>
                <p:tags r:id="rId7"/>
              </p:custDataLst>
            </p:nvPr>
          </p:nvSpPr>
          <p:spPr>
            <a:xfrm>
              <a:off x="292800" y="304200"/>
              <a:ext cx="11606400" cy="62496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nvGrpSpPr>
            <p:cNvPr id="20" name="组合 19"/>
            <p:cNvGrpSpPr/>
            <p:nvPr userDrawn="1"/>
          </p:nvGrpSpPr>
          <p:grpSpPr>
            <a:xfrm>
              <a:off x="11277600" y="0"/>
              <a:ext cx="914400" cy="914400"/>
              <a:chOff x="11277600" y="5752233"/>
              <a:chExt cx="914400" cy="914400"/>
            </a:xfrm>
          </p:grpSpPr>
          <p:sp>
            <p:nvSpPr>
              <p:cNvPr id="22" name="矩形 21"/>
              <p:cNvSpPr/>
              <p:nvPr userDrawn="1">
                <p:custDataLst>
                  <p:tags r:id="rId9"/>
                </p:custDataLst>
              </p:nvPr>
            </p:nvSpPr>
            <p:spPr>
              <a:xfrm>
                <a:off x="11277600" y="5752233"/>
                <a:ext cx="914400" cy="914400"/>
              </a:xfrm>
              <a:prstGeom prst="rect">
                <a:avLst/>
              </a:prstGeom>
              <a:solidFill>
                <a:schemeClr val="accen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3" name="任意多边形: 形状 22"/>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bg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1" name="矩形 20"/>
            <p:cNvSpPr/>
            <p:nvPr userDrawn="1">
              <p:custDataLst>
                <p:tags r:id="rId8"/>
              </p:custDataLst>
            </p:nvPr>
          </p:nvSpPr>
          <p:spPr>
            <a:xfrm>
              <a:off x="0" y="5943600"/>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20000"/>
              </a:lnSpc>
              <a:spcAft>
                <a:spcPct val="0"/>
              </a:spcAft>
              <a:buNone/>
              <a:defRPr kumimoji="0" lang="zh-CN" altLang="en-US" sz="2400" b="1" i="0" u="none" strike="noStrike" kern="1200" cap="none" spc="200" normalizeH="0" baseline="0" noProof="1">
                <a:solidFill>
                  <a:schemeClr val="accent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17" name="组合 16"/>
          <p:cNvGrpSpPr/>
          <p:nvPr userDrawn="1">
            <p:custDataLst>
              <p:tags r:id="rId1"/>
            </p:custDataLst>
          </p:nvPr>
        </p:nvGrpSpPr>
        <p:grpSpPr>
          <a:xfrm>
            <a:off x="0" y="0"/>
            <a:ext cx="12192000" cy="6858000"/>
            <a:chOff x="0" y="0"/>
            <a:chExt cx="12192000" cy="6858000"/>
          </a:xfrm>
        </p:grpSpPr>
        <p:sp>
          <p:nvSpPr>
            <p:cNvPr id="18" name="矩形 17"/>
            <p:cNvSpPr/>
            <p:nvPr userDrawn="1">
              <p:custDataLst>
                <p:tags r:id="rId6"/>
              </p:custDataLst>
            </p:nvPr>
          </p:nvSpPr>
          <p:spPr>
            <a:xfrm>
              <a:off x="292800" y="304200"/>
              <a:ext cx="11606400" cy="62496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nvGrpSpPr>
            <p:cNvPr id="19" name="组合 18"/>
            <p:cNvGrpSpPr/>
            <p:nvPr userDrawn="1"/>
          </p:nvGrpSpPr>
          <p:grpSpPr>
            <a:xfrm>
              <a:off x="11277600" y="0"/>
              <a:ext cx="914400" cy="914400"/>
              <a:chOff x="11277600" y="5752233"/>
              <a:chExt cx="914400" cy="914400"/>
            </a:xfrm>
          </p:grpSpPr>
          <p:sp>
            <p:nvSpPr>
              <p:cNvPr id="21" name="矩形 20"/>
              <p:cNvSpPr/>
              <p:nvPr userDrawn="1">
                <p:custDataLst>
                  <p:tags r:id="rId8"/>
                </p:custDataLst>
              </p:nvPr>
            </p:nvSpPr>
            <p:spPr>
              <a:xfrm>
                <a:off x="11277600" y="5752233"/>
                <a:ext cx="914400" cy="914400"/>
              </a:xfrm>
              <a:prstGeom prst="rect">
                <a:avLst/>
              </a:prstGeom>
              <a:solidFill>
                <a:schemeClr val="accen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2" name="任意多边形: 形状 21"/>
              <p:cNvSpPr/>
              <p:nvPr userDrawn="1">
                <p:custDataLst>
                  <p:tags r:id="rId9"/>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bg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0" name="矩形 19"/>
            <p:cNvSpPr/>
            <p:nvPr userDrawn="1">
              <p:custDataLst>
                <p:tags r:id="rId7"/>
              </p:custDataLst>
            </p:nvPr>
          </p:nvSpPr>
          <p:spPr>
            <a:xfrm>
              <a:off x="0" y="5943600"/>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2028825" y="4443095"/>
            <a:ext cx="10162540" cy="2414270"/>
            <a:chOff x="3195" y="6997"/>
            <a:chExt cx="16004" cy="3802"/>
          </a:xfrm>
        </p:grpSpPr>
        <p:sp>
          <p:nvSpPr>
            <p:cNvPr id="12" name="等腰三角形 11"/>
            <p:cNvSpPr/>
            <p:nvPr>
              <p:custDataLst>
                <p:tags r:id="rId6"/>
              </p:custDataLst>
            </p:nvPr>
          </p:nvSpPr>
          <p:spPr>
            <a:xfrm flipH="1">
              <a:off x="3195" y="9989"/>
              <a:ext cx="1640" cy="81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6" name="组合 5"/>
            <p:cNvGrpSpPr/>
            <p:nvPr userDrawn="1"/>
          </p:nvGrpSpPr>
          <p:grpSpPr>
            <a:xfrm>
              <a:off x="4015" y="6997"/>
              <a:ext cx="15185" cy="3803"/>
              <a:chOff x="4015" y="6997"/>
              <a:chExt cx="15185" cy="3803"/>
            </a:xfrm>
          </p:grpSpPr>
          <p:sp>
            <p:nvSpPr>
              <p:cNvPr id="20" name="等腰三角形 19"/>
              <p:cNvSpPr/>
              <p:nvPr>
                <p:custDataLst>
                  <p:tags r:id="rId7"/>
                </p:custDataLst>
              </p:nvPr>
            </p:nvSpPr>
            <p:spPr>
              <a:xfrm flipH="1">
                <a:off x="6897" y="6997"/>
                <a:ext cx="7691" cy="380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 name="任意多边形 12"/>
              <p:cNvSpPr/>
              <p:nvPr>
                <p:custDataLst>
                  <p:tags r:id="rId8"/>
                </p:custDataLst>
              </p:nvPr>
            </p:nvSpPr>
            <p:spPr>
              <a:xfrm flipH="1">
                <a:off x="10743" y="6997"/>
                <a:ext cx="3846" cy="380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等腰三角形 17"/>
              <p:cNvSpPr/>
              <p:nvPr>
                <p:custDataLst>
                  <p:tags r:id="rId9"/>
                </p:custDataLst>
              </p:nvPr>
            </p:nvSpPr>
            <p:spPr>
              <a:xfrm flipH="1">
                <a:off x="12283" y="8520"/>
                <a:ext cx="4611" cy="228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任意多边形 16"/>
              <p:cNvSpPr/>
              <p:nvPr>
                <p:custDataLst>
                  <p:tags r:id="rId10"/>
                </p:custDataLst>
              </p:nvPr>
            </p:nvSpPr>
            <p:spPr>
              <a:xfrm flipH="1">
                <a:off x="14589" y="8520"/>
                <a:ext cx="2306" cy="228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等腰三角形 15"/>
              <p:cNvSpPr/>
              <p:nvPr>
                <p:custDataLst>
                  <p:tags r:id="rId11"/>
                </p:custDataLst>
              </p:nvPr>
            </p:nvSpPr>
            <p:spPr>
              <a:xfrm flipH="1">
                <a:off x="4470" y="7950"/>
                <a:ext cx="5764" cy="28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任意多边形 19"/>
              <p:cNvSpPr/>
              <p:nvPr>
                <p:custDataLst>
                  <p:tags r:id="rId12"/>
                </p:custDataLst>
              </p:nvPr>
            </p:nvSpPr>
            <p:spPr>
              <a:xfrm flipH="1">
                <a:off x="7352" y="7950"/>
                <a:ext cx="2882" cy="28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等腰三角形 13"/>
              <p:cNvSpPr/>
              <p:nvPr>
                <p:custDataLst>
                  <p:tags r:id="rId13"/>
                </p:custDataLst>
              </p:nvPr>
            </p:nvSpPr>
            <p:spPr>
              <a:xfrm flipH="1">
                <a:off x="17560" y="9989"/>
                <a:ext cx="1640" cy="81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5" name="任意多边形 22"/>
              <p:cNvSpPr/>
              <p:nvPr>
                <p:custDataLst>
                  <p:tags r:id="rId14"/>
                </p:custDataLst>
              </p:nvPr>
            </p:nvSpPr>
            <p:spPr>
              <a:xfrm flipH="1">
                <a:off x="18380" y="9989"/>
                <a:ext cx="820" cy="81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任意多边形 25"/>
              <p:cNvSpPr/>
              <p:nvPr>
                <p:custDataLst>
                  <p:tags r:id="rId15"/>
                </p:custDataLst>
              </p:nvPr>
            </p:nvSpPr>
            <p:spPr>
              <a:xfrm flipH="1">
                <a:off x="4015" y="9989"/>
                <a:ext cx="820" cy="81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sp>
        <p:nvSpPr>
          <p:cNvPr id="2" name="标题 1"/>
          <p:cNvSpPr>
            <a:spLocks noGrp="1"/>
          </p:cNvSpPr>
          <p:nvPr>
            <p:ph type="title" hasCustomPrompt="1"/>
            <p:custDataLst>
              <p:tags r:id="rId2"/>
            </p:custDataLst>
          </p:nvPr>
        </p:nvSpPr>
        <p:spPr>
          <a:xfrm>
            <a:off x="1285044" y="2014855"/>
            <a:ext cx="5818505" cy="1414145"/>
          </a:xfrm>
        </p:spPr>
        <p:txBody>
          <a:bodyPr anchor="b" anchorCtr="0">
            <a:normAutofit/>
          </a:bodyPr>
          <a:lstStyle>
            <a:lvl1pPr>
              <a:defRPr sz="7200" b="1" u="none" strike="noStrike" kern="1200" cap="none" spc="0" normalizeH="0" baseline="0">
                <a:solidFill>
                  <a:schemeClr val="accent1"/>
                </a:solidFill>
                <a:latin typeface="Arial" panose="020B0604020202020204" pitchFamily="34" charset="0"/>
                <a:ea typeface="汉仪旗黑-85S" panose="00020600040101010101" pitchFamily="18" charset="-122"/>
              </a:defRPr>
            </a:lvl1pPr>
          </a:lstStyle>
          <a:p>
            <a:r>
              <a:rPr lang="zh-CN" altLang="en-US"/>
              <a:t>编辑标题</a:t>
            </a:r>
          </a:p>
        </p:txBody>
      </p:sp>
      <p:sp>
        <p:nvSpPr>
          <p:cNvPr id="3" name="日期占位符 2"/>
          <p:cNvSpPr>
            <a:spLocks noGrp="1"/>
          </p:cNvSpPr>
          <p:nvPr>
            <p:ph type="dt" sz="half" idx="10"/>
            <p:custDataLst>
              <p:tags r:id="rId3"/>
            </p:custDataLst>
          </p:nvPr>
        </p:nvSpPr>
        <p:spPr/>
        <p:txBody>
          <a:bodyPr/>
          <a:lstStyle/>
          <a:p>
            <a:fld id="{0488CED8-A2E1-4FD5-B2F5-D691BB24C91E}" type="datetimeFigureOut">
              <a:rPr lang="zh-CN" altLang="en-US" smtClean="0"/>
              <a:t>2021-9-12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1A5F2F5A-3577-40D0-9738-AC762F5E245E}"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13" name="组合 12"/>
          <p:cNvGrpSpPr/>
          <p:nvPr userDrawn="1"/>
        </p:nvGrpSpPr>
        <p:grpSpPr>
          <a:xfrm>
            <a:off x="11277600" y="5752465"/>
            <a:ext cx="914400" cy="914400"/>
            <a:chOff x="11277600" y="5752233"/>
            <a:chExt cx="914400" cy="914400"/>
          </a:xfrm>
        </p:grpSpPr>
        <p:sp>
          <p:nvSpPr>
            <p:cNvPr id="8" name="矩形 7"/>
            <p:cNvSpPr/>
            <p:nvPr userDrawn="1">
              <p:custDataLst>
                <p:tags r:id="rId6"/>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12" name="任意多边形: 形状 11"/>
            <p:cNvSpPr/>
            <p:nvPr userDrawn="1">
              <p:custDataLst>
                <p:tags r:id="rId7"/>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1"/>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userDrawn="1">
            <p:ph type="title"/>
            <p:custDataLst>
              <p:tags r:id="rId2"/>
            </p:custDataLst>
          </p:nvPr>
        </p:nvSpPr>
        <p:spPr/>
        <p:txBody>
          <a:bodyPr/>
          <a:lstStyle>
            <a:lvl1pPr>
              <a:defRPr baseline="0">
                <a:solidFill>
                  <a:schemeClr val="accent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735" y="304165"/>
            <a:ext cx="11606530" cy="624967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微软雅黑" panose="020B0503020204020204" pitchFamily="34" charset="-122"/>
              <a:ea typeface="微软雅黑" panose="020B0503020204020204" pitchFamily="34" charset="-122"/>
            </a:endParaRPr>
          </a:p>
        </p:txBody>
      </p:sp>
      <p:grpSp>
        <p:nvGrpSpPr>
          <p:cNvPr id="34" name="组合 33"/>
          <p:cNvGrpSpPr/>
          <p:nvPr userDrawn="1"/>
        </p:nvGrpSpPr>
        <p:grpSpPr>
          <a:xfrm>
            <a:off x="11277600" y="0"/>
            <a:ext cx="914400" cy="914400"/>
            <a:chOff x="11277600" y="5752233"/>
            <a:chExt cx="914400" cy="914400"/>
          </a:xfrm>
        </p:grpSpPr>
        <p:sp>
          <p:nvSpPr>
            <p:cNvPr id="35" name="矩形 34"/>
            <p:cNvSpPr/>
            <p:nvPr userDrawn="1">
              <p:custDataLst>
                <p:tags r:id="rId8"/>
              </p:custDataLst>
            </p:nvPr>
          </p:nvSpPr>
          <p:spPr>
            <a:xfrm>
              <a:off x="11277600" y="5752233"/>
              <a:ext cx="914400" cy="914400"/>
            </a:xfrm>
            <a:prstGeom prst="rect">
              <a:avLst/>
            </a:prstGeom>
            <a:solidFill>
              <a:schemeClr val="accen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36" name="任意多边形: 形状 35"/>
            <p:cNvSpPr/>
            <p:nvPr userDrawn="1">
              <p:custDataLst>
                <p:tags r:id="rId9"/>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bg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37" name="矩形 36"/>
          <p:cNvSpPr/>
          <p:nvPr userDrawn="1">
            <p:custDataLst>
              <p:tags r:id="rId2"/>
            </p:custDataLst>
          </p:nvPr>
        </p:nvSpPr>
        <p:spPr>
          <a:xfrm>
            <a:off x="0" y="5943600"/>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3810"/>
            <a:ext cx="4823460" cy="6866255"/>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13" name="等腰三角形 12"/>
          <p:cNvSpPr/>
          <p:nvPr userDrawn="1">
            <p:custDataLst>
              <p:tags r:id="rId2"/>
            </p:custDataLst>
          </p:nvPr>
        </p:nvSpPr>
        <p:spPr>
          <a:xfrm rot="5400000">
            <a:off x="-144145" y="100203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11277600" y="5752465"/>
            <a:ext cx="914400" cy="914400"/>
            <a:chOff x="11277600" y="5752233"/>
            <a:chExt cx="914400" cy="914400"/>
          </a:xfrm>
        </p:grpSpPr>
        <p:sp>
          <p:nvSpPr>
            <p:cNvPr id="17" name="矩形 16"/>
            <p:cNvSpPr/>
            <p:nvPr userDrawn="1">
              <p:custDataLst>
                <p:tags r:id="rId9"/>
              </p:custDataLst>
            </p:nvPr>
          </p:nvSpPr>
          <p:spPr>
            <a:xfrm>
              <a:off x="11277600" y="5752233"/>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18" name="任意多边形: 形状 17"/>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solidFill>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solidFill>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solidFill>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25" name="组合 24"/>
          <p:cNvGrpSpPr/>
          <p:nvPr userDrawn="1">
            <p:custDataLst>
              <p:tags r:id="rId1"/>
            </p:custDataLst>
          </p:nvPr>
        </p:nvGrpSpPr>
        <p:grpSpPr>
          <a:xfrm rot="5400000">
            <a:off x="5638800" y="5943600"/>
            <a:ext cx="914400" cy="914400"/>
            <a:chOff x="11277600" y="5752233"/>
            <a:chExt cx="914400" cy="914400"/>
          </a:xfrm>
        </p:grpSpPr>
        <p:sp>
          <p:nvSpPr>
            <p:cNvPr id="26" name="矩形 25"/>
            <p:cNvSpPr/>
            <p:nvPr userDrawn="1">
              <p:custDataLst>
                <p:tags r:id="rId10"/>
              </p:custDataLst>
            </p:nvPr>
          </p:nvSpPr>
          <p:spPr>
            <a:xfrm>
              <a:off x="11277600" y="5752233"/>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27" name="任意多边形: 形状 26"/>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10" name="矩形 9"/>
          <p:cNvSpPr/>
          <p:nvPr userDrawn="1">
            <p:custDataLst>
              <p:tags r:id="rId2"/>
            </p:custDataLst>
          </p:nvPr>
        </p:nvSpPr>
        <p:spPr>
          <a:xfrm>
            <a:off x="0" y="0"/>
            <a:ext cx="12192000" cy="26640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4" name="等腰三角形 23"/>
          <p:cNvSpPr/>
          <p:nvPr userDrawn="1">
            <p:custDataLst>
              <p:tags r:id="rId9"/>
            </p:custDataLst>
          </p:nvPr>
        </p:nvSpPr>
        <p:spPr>
          <a:xfrm rot="10800000">
            <a:off x="5735960" y="0"/>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23" name="等腰三角形 22"/>
          <p:cNvSpPr/>
          <p:nvPr userDrawn="1">
            <p:custDataLst>
              <p:tags r:id="rId8"/>
            </p:custDataLst>
          </p:nvPr>
        </p:nvSpPr>
        <p:spPr>
          <a:xfrm rot="10800000">
            <a:off x="5735960" y="0"/>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25" name="组合 24"/>
          <p:cNvGrpSpPr/>
          <p:nvPr userDrawn="1">
            <p:custDataLst>
              <p:tags r:id="rId1"/>
            </p:custDataLst>
          </p:nvPr>
        </p:nvGrpSpPr>
        <p:grpSpPr>
          <a:xfrm>
            <a:off x="11277600" y="5752233"/>
            <a:ext cx="914400" cy="914400"/>
            <a:chOff x="11277600" y="5752233"/>
            <a:chExt cx="914400" cy="914400"/>
          </a:xfrm>
        </p:grpSpPr>
        <p:sp>
          <p:nvSpPr>
            <p:cNvPr id="26" name="矩形 25"/>
            <p:cNvSpPr/>
            <p:nvPr userDrawn="1">
              <p:custDataLst>
                <p:tags r:id="rId12"/>
              </p:custDataLst>
            </p:nvPr>
          </p:nvSpPr>
          <p:spPr>
            <a:xfrm>
              <a:off x="11277600" y="5752233"/>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27" name="任意多边形: 形状 26"/>
            <p:cNvSpPr/>
            <p:nvPr userDrawn="1">
              <p:custDataLst>
                <p:tags r:id="rId13"/>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10" name="矩形 9"/>
          <p:cNvSpPr/>
          <p:nvPr userDrawn="1">
            <p:custDataLst>
              <p:tags r:id="rId2"/>
            </p:custDataLst>
          </p:nvPr>
        </p:nvSpPr>
        <p:spPr>
          <a:xfrm>
            <a:off x="0" y="0"/>
            <a:ext cx="121920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24" name="等腰三角形 23"/>
          <p:cNvSpPr/>
          <p:nvPr userDrawn="1">
            <p:custDataLst>
              <p:tags r:id="rId11"/>
            </p:custDataLst>
          </p:nvPr>
        </p:nvSpPr>
        <p:spPr>
          <a:xfrm rot="5400000">
            <a:off x="-144016" y="241176"/>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33" name="等腰三角形 32"/>
          <p:cNvSpPr/>
          <p:nvPr userDrawn="1">
            <p:custDataLst>
              <p:tags r:id="rId1"/>
            </p:custDataLst>
          </p:nvPr>
        </p:nvSpPr>
        <p:spPr>
          <a:xfrm flipH="1">
            <a:off x="2941955" y="-798195"/>
            <a:ext cx="9267825" cy="45821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34" name="任意多边形 12"/>
          <p:cNvSpPr/>
          <p:nvPr userDrawn="1">
            <p:custDataLst>
              <p:tags r:id="rId2"/>
            </p:custDataLst>
          </p:nvPr>
        </p:nvSpPr>
        <p:spPr>
          <a:xfrm flipH="1">
            <a:off x="7576185" y="-798195"/>
            <a:ext cx="4633595" cy="458216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37" name="等腰三角形 36"/>
          <p:cNvSpPr/>
          <p:nvPr userDrawn="1">
            <p:custDataLst>
              <p:tags r:id="rId3"/>
            </p:custDataLst>
          </p:nvPr>
        </p:nvSpPr>
        <p:spPr>
          <a:xfrm flipH="1">
            <a:off x="17780" y="349885"/>
            <a:ext cx="6944995" cy="343408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38" name="任意多边形 19"/>
          <p:cNvSpPr/>
          <p:nvPr userDrawn="1">
            <p:custDataLst>
              <p:tags r:id="rId4"/>
            </p:custDataLst>
          </p:nvPr>
        </p:nvSpPr>
        <p:spPr>
          <a:xfrm flipH="1">
            <a:off x="3490595" y="349885"/>
            <a:ext cx="3472815" cy="343408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4" name="等腰三角形 43"/>
          <p:cNvSpPr/>
          <p:nvPr userDrawn="1">
            <p:custDataLst>
              <p:tags r:id="rId5"/>
            </p:custDataLst>
          </p:nvPr>
        </p:nvSpPr>
        <p:spPr>
          <a:xfrm rot="10800000" flipH="1">
            <a:off x="17780" y="3783965"/>
            <a:ext cx="9267825" cy="45821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5" name="任意多边形 12"/>
          <p:cNvSpPr/>
          <p:nvPr userDrawn="1">
            <p:custDataLst>
              <p:tags r:id="rId6"/>
            </p:custDataLst>
          </p:nvPr>
        </p:nvSpPr>
        <p:spPr>
          <a:xfrm rot="10800000" flipH="1">
            <a:off x="17780" y="3783965"/>
            <a:ext cx="4633595" cy="458216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6" name="等腰三角形 45"/>
          <p:cNvSpPr/>
          <p:nvPr userDrawn="1">
            <p:custDataLst>
              <p:tags r:id="rId7"/>
            </p:custDataLst>
          </p:nvPr>
        </p:nvSpPr>
        <p:spPr>
          <a:xfrm rot="10800000" flipH="1">
            <a:off x="5264785" y="3783965"/>
            <a:ext cx="6944995" cy="343408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7" name="任意多边形 19"/>
          <p:cNvSpPr/>
          <p:nvPr userDrawn="1">
            <p:custDataLst>
              <p:tags r:id="rId8"/>
            </p:custDataLst>
          </p:nvPr>
        </p:nvSpPr>
        <p:spPr>
          <a:xfrm rot="10800000" flipH="1">
            <a:off x="5264785" y="3783965"/>
            <a:ext cx="3472815" cy="343408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10" name="矩形 9"/>
          <p:cNvSpPr/>
          <p:nvPr userDrawn="1">
            <p:custDataLst>
              <p:tags r:id="rId9"/>
            </p:custDataLst>
          </p:nvPr>
        </p:nvSpPr>
        <p:spPr>
          <a:xfrm>
            <a:off x="0" y="959224"/>
            <a:ext cx="12192000" cy="4939553"/>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8" name="箭头: 五边形 7"/>
          <p:cNvSpPr/>
          <p:nvPr>
            <p:custDataLst>
              <p:tags r:id="rId1"/>
            </p:custDataLst>
          </p:nvPr>
        </p:nvSpPr>
        <p:spPr>
          <a:xfrm flipH="1">
            <a:off x="6798186" y="0"/>
            <a:ext cx="6587613" cy="6858000"/>
          </a:xfrm>
          <a:prstGeom prst="homePlate">
            <a:avLst/>
          </a:prstGeom>
          <a:blipFill dpi="0" rotWithShape="0">
            <a:blip r:embed="rId13"/>
            <a:stretch>
              <a:fillRect l="-35169" r="-350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custDataLst>
              <p:tags r:id="rId2"/>
            </p:custDataLst>
          </p:nvPr>
        </p:nvSpPr>
        <p:spPr>
          <a:xfrm rot="2685820" flipH="1">
            <a:off x="9590592" y="-1318222"/>
            <a:ext cx="2253114" cy="6404316"/>
          </a:xfrm>
          <a:custGeom>
            <a:avLst/>
            <a:gdLst>
              <a:gd name="connsiteX0" fmla="*/ 561722 w 2253114"/>
              <a:gd name="connsiteY0" fmla="*/ 0 h 6404316"/>
              <a:gd name="connsiteX1" fmla="*/ 0 w 2253114"/>
              <a:gd name="connsiteY1" fmla="*/ 566375 h 6404316"/>
              <a:gd name="connsiteX2" fmla="*/ 0 w 2253114"/>
              <a:gd name="connsiteY2" fmla="*/ 6404316 h 6404316"/>
              <a:gd name="connsiteX3" fmla="*/ 2253114 w 2253114"/>
              <a:gd name="connsiteY3" fmla="*/ 6404316 h 6404316"/>
              <a:gd name="connsiteX4" fmla="*/ 2253114 w 2253114"/>
              <a:gd name="connsiteY4" fmla="*/ 1686840 h 6404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404316">
                <a:moveTo>
                  <a:pt x="561722" y="0"/>
                </a:moveTo>
                <a:lnTo>
                  <a:pt x="0" y="566375"/>
                </a:lnTo>
                <a:lnTo>
                  <a:pt x="0" y="6404316"/>
                </a:lnTo>
                <a:lnTo>
                  <a:pt x="2253114" y="6404316"/>
                </a:lnTo>
                <a:lnTo>
                  <a:pt x="2253114" y="1686840"/>
                </a:lnTo>
                <a:close/>
              </a:path>
            </a:pathLst>
          </a:cu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custDataLst>
              <p:tags r:id="rId3"/>
            </p:custDataLst>
          </p:nvPr>
        </p:nvSpPr>
        <p:spPr>
          <a:xfrm rot="19001926">
            <a:off x="9450653" y="1765266"/>
            <a:ext cx="2253114" cy="6520080"/>
          </a:xfrm>
          <a:custGeom>
            <a:avLst/>
            <a:gdLst>
              <a:gd name="connsiteX0" fmla="*/ 2253114 w 2253114"/>
              <a:gd name="connsiteY0" fmla="*/ 0 h 6573506"/>
              <a:gd name="connsiteX1" fmla="*/ 2253113 w 2253114"/>
              <a:gd name="connsiteY1" fmla="*/ 6202365 h 6573506"/>
              <a:gd name="connsiteX2" fmla="*/ 1903352 w 2253114"/>
              <a:gd name="connsiteY2" fmla="*/ 6573506 h 6573506"/>
              <a:gd name="connsiteX3" fmla="*/ 0 w 2253114"/>
              <a:gd name="connsiteY3" fmla="*/ 4779801 h 6573506"/>
              <a:gd name="connsiteX4" fmla="*/ 0 w 2253114"/>
              <a:gd name="connsiteY4" fmla="*/ 0 h 6573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573506">
                <a:moveTo>
                  <a:pt x="2253114" y="0"/>
                </a:moveTo>
                <a:lnTo>
                  <a:pt x="2253113" y="6202365"/>
                </a:lnTo>
                <a:lnTo>
                  <a:pt x="1903352" y="6573506"/>
                </a:lnTo>
                <a:lnTo>
                  <a:pt x="0" y="47798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custDataLst>
              <p:tags r:id="rId4"/>
            </p:custDataLst>
          </p:nvPr>
        </p:nvSpPr>
        <p:spPr>
          <a:xfrm flipV="1">
            <a:off x="669925" y="0"/>
            <a:ext cx="2770632" cy="125793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3"/>
            <p:custDataLst>
              <p:tags r:id="rId5"/>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4"/>
            <p:custDataLst>
              <p:tags r:id="rId6"/>
            </p:custDataLst>
          </p:nvPr>
        </p:nvSpPr>
        <p:spPr/>
        <p:txBody>
          <a:bodyPr/>
          <a:lstStyle/>
          <a:p>
            <a:endParaRPr lang="zh-CN" altLang="en-US"/>
          </a:p>
        </p:txBody>
      </p:sp>
      <p:sp>
        <p:nvSpPr>
          <p:cNvPr id="4" name="灯片编号占位符 3"/>
          <p:cNvSpPr>
            <a:spLocks noGrp="1"/>
          </p:cNvSpPr>
          <p:nvPr>
            <p:ph type="sldNum" sz="quarter" idx="15"/>
            <p:custDataLst>
              <p:tags r:id="rId7"/>
            </p:custDataLst>
          </p:nvPr>
        </p:nvSpPr>
        <p:spPr/>
        <p:txBody>
          <a:bodyPr/>
          <a:lstStyle/>
          <a:p>
            <a:fld id="{49AE70B2-8BF9-45C0-BB95-33D1B9D3A854}" type="slidenum">
              <a:rPr lang="zh-CN" altLang="en-US" smtClean="0"/>
              <a:t>‹#›</a:t>
            </a:fld>
            <a:endParaRPr lang="zh-CN" altLang="en-US"/>
          </a:p>
        </p:txBody>
      </p:sp>
      <p:sp>
        <p:nvSpPr>
          <p:cNvPr id="9801" name="副标题 2"/>
          <p:cNvSpPr>
            <a:spLocks noGrp="1"/>
          </p:cNvSpPr>
          <p:nvPr>
            <p:ph type="subTitle" idx="1" hasCustomPrompt="1"/>
            <p:custDataLst>
              <p:tags r:id="rId8"/>
            </p:custDataLst>
          </p:nvPr>
        </p:nvSpPr>
        <p:spPr>
          <a:xfrm>
            <a:off x="517525" y="3546475"/>
            <a:ext cx="6280150" cy="558800"/>
          </a:xfrm>
        </p:spPr>
        <p:txBody>
          <a:bodyPr lIns="90000" tIns="46800" rIns="90000" bIns="46800" anchor="t" anchorCtr="0">
            <a:normAutofit/>
          </a:bodyPr>
          <a:lstStyle>
            <a:lvl1pPr marL="0" indent="0" algn="l">
              <a:buNone/>
              <a:defRPr sz="1800" baseline="0">
                <a:solidFill>
                  <a:schemeClr val="tx1">
                    <a:lumMod val="85000"/>
                    <a:lumOff val="15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en-US"/>
          </a:p>
        </p:txBody>
      </p:sp>
      <p:sp>
        <p:nvSpPr>
          <p:cNvPr id="9802" name="标题 1"/>
          <p:cNvSpPr>
            <a:spLocks noGrp="1"/>
          </p:cNvSpPr>
          <p:nvPr>
            <p:ph type="ctrTitle" hasCustomPrompt="1"/>
            <p:custDataLst>
              <p:tags r:id="rId9"/>
            </p:custDataLst>
          </p:nvPr>
        </p:nvSpPr>
        <p:spPr>
          <a:xfrm>
            <a:off x="517525" y="2090420"/>
            <a:ext cx="6280150" cy="1391285"/>
          </a:xfrm>
        </p:spPr>
        <p:txBody>
          <a:bodyPr lIns="90000" tIns="46800" rIns="90000" bIns="46800" anchor="b" anchorCtr="0">
            <a:normAutofit/>
          </a:bodyPr>
          <a:lstStyle>
            <a:lvl1pPr algn="l">
              <a:defRPr sz="72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单击编辑标题</a:t>
            </a:r>
          </a:p>
        </p:txBody>
      </p:sp>
      <p:sp>
        <p:nvSpPr>
          <p:cNvPr id="14" name="文本占位符 13"/>
          <p:cNvSpPr>
            <a:spLocks noGrp="1"/>
          </p:cNvSpPr>
          <p:nvPr>
            <p:ph type="body" sz="quarter" idx="12" hasCustomPrompt="1"/>
            <p:custDataLst>
              <p:tags r:id="rId10"/>
            </p:custDataLst>
          </p:nvPr>
        </p:nvSpPr>
        <p:spPr>
          <a:xfrm>
            <a:off x="606228" y="4525228"/>
            <a:ext cx="2284953" cy="403332"/>
          </a:xfrm>
          <a:solidFill>
            <a:schemeClr val="accent1"/>
          </a:solidFill>
        </p:spPr>
        <p:txBody>
          <a:bodyPr vert="horz" lIns="90000" tIns="46800" rIns="90000" bIns="46800" anchor="ctr">
            <a:normAutofit/>
          </a:bodyPr>
          <a:lstStyle>
            <a:lvl1pPr marL="0" indent="0" algn="l">
              <a:buNone/>
              <a:defRPr sz="1400" b="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sym typeface="+mn-ea"/>
              </a:rPr>
              <a:t>编辑文本</a:t>
            </a:r>
            <a:endParaRPr lang="en-US" altLang="zh-CN"/>
          </a:p>
        </p:txBody>
      </p:sp>
      <p:sp>
        <p:nvSpPr>
          <p:cNvPr id="11" name="文本占位符 13"/>
          <p:cNvSpPr>
            <a:spLocks noGrp="1"/>
          </p:cNvSpPr>
          <p:nvPr>
            <p:ph type="body" sz="quarter" idx="11" hasCustomPrompt="1"/>
            <p:custDataLst>
              <p:tags r:id="rId11"/>
            </p:custDataLst>
          </p:nvPr>
        </p:nvSpPr>
        <p:spPr>
          <a:xfrm>
            <a:off x="606225" y="4993583"/>
            <a:ext cx="2286000" cy="403200"/>
          </a:xfrm>
        </p:spPr>
        <p:txBody>
          <a:bodyPr vert="horz" lIns="90000" tIns="46800" rIns="90000" bIns="46800" anchor="ctr">
            <a:normAutofit/>
          </a:bodyPr>
          <a:lstStyle>
            <a:lvl1pPr marL="0" indent="0" algn="l">
              <a:buNone/>
              <a:defRPr sz="1400" b="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sym typeface="+mn-ea"/>
              </a:rPr>
              <a:t>编辑文本</a:t>
            </a:r>
            <a:endParaRPr lang="en-US" altLang="zh-CN"/>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1"/>
            </p:custDataLst>
          </p:nvPr>
        </p:nvGrpSpPr>
        <p:grpSpPr>
          <a:xfrm>
            <a:off x="364497" y="-303556"/>
            <a:ext cx="11827503" cy="7161556"/>
            <a:chOff x="364497" y="-303556"/>
            <a:chExt cx="11827503" cy="7161556"/>
          </a:xfrm>
        </p:grpSpPr>
        <p:sp>
          <p:nvSpPr>
            <p:cNvPr id="15" name="任意多边形: 形状 14"/>
            <p:cNvSpPr/>
            <p:nvPr userDrawn="1">
              <p:custDataLst>
                <p:tags r:id="rId7"/>
              </p:custDataLst>
            </p:nvPr>
          </p:nvSpPr>
          <p:spPr>
            <a:xfrm rot="18900000" flipV="1">
              <a:off x="364497" y="-303556"/>
              <a:ext cx="610767" cy="610767"/>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8"/>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881" y="443234"/>
            <a:ext cx="10854000" cy="442800"/>
          </a:xfrm>
        </p:spPr>
        <p:txBody>
          <a:bodyPr vert="horz" lIns="100800" tIns="39600" rIns="75600" bIns="3960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4000"/>
            <a:ext cx="10852237" cy="5389200"/>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pitchFamily="34" charset="-122"/>
              </a:defRPr>
            </a:lvl1pPr>
            <a:lvl2pPr>
              <a:defRPr sz="1600" baseline="0">
                <a:solidFill>
                  <a:schemeClr val="tx1">
                    <a:lumMod val="75000"/>
                    <a:lumOff val="25000"/>
                  </a:schemeClr>
                </a:solidFill>
                <a:latin typeface="Arial" panose="020B0604020202020204" pitchFamily="34" charset="0"/>
                <a:ea typeface="微软雅黑" panose="020B0503020204020204" pitchFamily="34" charset="-122"/>
              </a:defRPr>
            </a:lvl2pPr>
            <a:lvl3pPr>
              <a:defRPr sz="1600" baseline="0">
                <a:solidFill>
                  <a:schemeClr val="tx1">
                    <a:lumMod val="75000"/>
                    <a:lumOff val="25000"/>
                  </a:schemeClr>
                </a:solidFill>
                <a:latin typeface="Arial" panose="020B0604020202020204" pitchFamily="34" charset="0"/>
                <a:ea typeface="微软雅黑" panose="020B0503020204020204" pitchFamily="34" charset="-122"/>
              </a:defRPr>
            </a:lvl3pPr>
            <a:lvl4pPr>
              <a:defRPr sz="1600" baseline="0">
                <a:solidFill>
                  <a:schemeClr val="tx1">
                    <a:lumMod val="75000"/>
                    <a:lumOff val="25000"/>
                  </a:schemeClr>
                </a:solidFill>
                <a:latin typeface="Arial" panose="020B0604020202020204" pitchFamily="34" charset="0"/>
                <a:ea typeface="微软雅黑" panose="020B0503020204020204" pitchFamily="34" charset="-122"/>
              </a:defRPr>
            </a:lvl4pPr>
            <a:lvl5pPr>
              <a:defRPr sz="1600"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rot="18914180">
            <a:off x="1484851" y="-1335338"/>
            <a:ext cx="2253114" cy="6404316"/>
          </a:xfrm>
          <a:custGeom>
            <a:avLst/>
            <a:gdLst>
              <a:gd name="connsiteX0" fmla="*/ 561722 w 2253114"/>
              <a:gd name="connsiteY0" fmla="*/ 0 h 6404316"/>
              <a:gd name="connsiteX1" fmla="*/ 0 w 2253114"/>
              <a:gd name="connsiteY1" fmla="*/ 566375 h 6404316"/>
              <a:gd name="connsiteX2" fmla="*/ 0 w 2253114"/>
              <a:gd name="connsiteY2" fmla="*/ 6404316 h 6404316"/>
              <a:gd name="connsiteX3" fmla="*/ 2253114 w 2253114"/>
              <a:gd name="connsiteY3" fmla="*/ 6404316 h 6404316"/>
              <a:gd name="connsiteX4" fmla="*/ 2253114 w 2253114"/>
              <a:gd name="connsiteY4" fmla="*/ 1686840 h 6404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404316">
                <a:moveTo>
                  <a:pt x="561722" y="0"/>
                </a:moveTo>
                <a:lnTo>
                  <a:pt x="0" y="566375"/>
                </a:lnTo>
                <a:lnTo>
                  <a:pt x="0" y="6404316"/>
                </a:lnTo>
                <a:lnTo>
                  <a:pt x="2253114" y="6404316"/>
                </a:lnTo>
                <a:lnTo>
                  <a:pt x="2253114" y="168684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p:cNvSpPr/>
          <p:nvPr>
            <p:custDataLst>
              <p:tags r:id="rId2"/>
            </p:custDataLst>
          </p:nvPr>
        </p:nvSpPr>
        <p:spPr>
          <a:xfrm rot="2598074" flipH="1">
            <a:off x="1660350" y="1762664"/>
            <a:ext cx="2253114" cy="6520080"/>
          </a:xfrm>
          <a:custGeom>
            <a:avLst/>
            <a:gdLst>
              <a:gd name="connsiteX0" fmla="*/ 2253114 w 2253114"/>
              <a:gd name="connsiteY0" fmla="*/ 0 h 6573506"/>
              <a:gd name="connsiteX1" fmla="*/ 2253113 w 2253114"/>
              <a:gd name="connsiteY1" fmla="*/ 6202365 h 6573506"/>
              <a:gd name="connsiteX2" fmla="*/ 1903352 w 2253114"/>
              <a:gd name="connsiteY2" fmla="*/ 6573506 h 6573506"/>
              <a:gd name="connsiteX3" fmla="*/ 0 w 2253114"/>
              <a:gd name="connsiteY3" fmla="*/ 4779801 h 6573506"/>
              <a:gd name="connsiteX4" fmla="*/ 0 w 2253114"/>
              <a:gd name="connsiteY4" fmla="*/ 0 h 6573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573506">
                <a:moveTo>
                  <a:pt x="2253114" y="0"/>
                </a:moveTo>
                <a:lnTo>
                  <a:pt x="2253113" y="6202365"/>
                </a:lnTo>
                <a:lnTo>
                  <a:pt x="1903352" y="6573506"/>
                </a:lnTo>
                <a:lnTo>
                  <a:pt x="0" y="47798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0" name="标题 1"/>
          <p:cNvSpPr>
            <a:spLocks noGrp="1"/>
          </p:cNvSpPr>
          <p:nvPr>
            <p:ph type="title" hasCustomPrompt="1"/>
            <p:custDataLst>
              <p:tags r:id="rId6"/>
            </p:custDataLst>
          </p:nvPr>
        </p:nvSpPr>
        <p:spPr>
          <a:xfrm>
            <a:off x="6096000" y="2324100"/>
            <a:ext cx="5419185" cy="1104900"/>
          </a:xfrm>
        </p:spPr>
        <p:txBody>
          <a:bodyPr lIns="90170" tIns="46800" rIns="90000" bIns="46800" anchor="b">
            <a:normAutofit/>
          </a:bodyPr>
          <a:lstStyle>
            <a:lvl1pPr algn="l">
              <a:defRPr sz="4800" b="1"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sym typeface="+mn-ea"/>
              </a:rPr>
              <a:t>单击此处编辑标题</a:t>
            </a:r>
            <a:endParaRPr lang="zh-CN" altLang="en-US"/>
          </a:p>
        </p:txBody>
      </p:sp>
      <p:sp>
        <p:nvSpPr>
          <p:cNvPr id="21" name="文本占位符 2"/>
          <p:cNvSpPr>
            <a:spLocks noGrp="1"/>
          </p:cNvSpPr>
          <p:nvPr>
            <p:ph type="body" idx="1"/>
            <p:custDataLst>
              <p:tags r:id="rId7"/>
            </p:custDataLst>
          </p:nvPr>
        </p:nvSpPr>
        <p:spPr>
          <a:xfrm>
            <a:off x="6097116" y="3557697"/>
            <a:ext cx="5419185" cy="1015623"/>
          </a:xfrm>
        </p:spPr>
        <p:txBody>
          <a:bodyPr lIns="90000" tIns="46800" rIns="90000" bIns="46800" anchor="t">
            <a:normAutofit/>
          </a:bodyPr>
          <a:lstStyle>
            <a:lvl1pPr marL="0" indent="0" algn="l">
              <a:lnSpc>
                <a:spcPct val="100000"/>
              </a:lnSpc>
              <a:buNone/>
              <a:defRPr sz="1800" baseline="0">
                <a:solidFill>
                  <a:schemeClr val="tx1">
                    <a:lumMod val="85000"/>
                    <a:lumOff val="15000"/>
                  </a:schemeClr>
                </a:solidFill>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sym typeface="+mn-ea"/>
              </a:rPr>
              <a:t>单击此处编辑母版文本样式</a:t>
            </a: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364497" y="-303556"/>
            <a:ext cx="11827503" cy="7161556"/>
            <a:chOff x="364497" y="-303556"/>
            <a:chExt cx="11827503" cy="7161556"/>
          </a:xfrm>
        </p:grpSpPr>
        <p:sp>
          <p:nvSpPr>
            <p:cNvPr id="15" name="任意多边形: 形状 14"/>
            <p:cNvSpPr/>
            <p:nvPr userDrawn="1">
              <p:custDataLst>
                <p:tags r:id="rId8"/>
              </p:custDataLst>
            </p:nvPr>
          </p:nvSpPr>
          <p:spPr>
            <a:xfrm rot="18900000" flipV="1">
              <a:off x="364497" y="-303556"/>
              <a:ext cx="610767" cy="610767"/>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9"/>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2021-9-12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1"/>
            </p:custDataLst>
          </p:nvPr>
        </p:nvGrpSpPr>
        <p:grpSpPr>
          <a:xfrm>
            <a:off x="364497" y="-303556"/>
            <a:ext cx="11827503" cy="7161556"/>
            <a:chOff x="364497" y="-303556"/>
            <a:chExt cx="11827503" cy="7161556"/>
          </a:xfrm>
        </p:grpSpPr>
        <p:sp>
          <p:nvSpPr>
            <p:cNvPr id="17" name="任意多边形: 形状 16"/>
            <p:cNvSpPr/>
            <p:nvPr userDrawn="1">
              <p:custDataLst>
                <p:tags r:id="rId10"/>
              </p:custDataLst>
            </p:nvPr>
          </p:nvSpPr>
          <p:spPr>
            <a:xfrm rot="18900000" flipV="1">
              <a:off x="364497" y="-303556"/>
              <a:ext cx="610767" cy="610767"/>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custDataLst>
                <p:tags r:id="rId11"/>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2021-9-12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2" name="任意多边形: 形状 11"/>
          <p:cNvSpPr/>
          <p:nvPr userDrawn="1">
            <p:custDataLst>
              <p:tags r:id="rId5"/>
            </p:custDataLst>
          </p:nvPr>
        </p:nvSpPr>
        <p:spPr>
          <a:xfrm rot="2685820" flipH="1">
            <a:off x="10132572" y="51866"/>
            <a:ext cx="2253114" cy="4784917"/>
          </a:xfrm>
          <a:custGeom>
            <a:avLst/>
            <a:gdLst>
              <a:gd name="connsiteX0" fmla="*/ 2185490 w 2253114"/>
              <a:gd name="connsiteY0" fmla="*/ 0 h 4784917"/>
              <a:gd name="connsiteX1" fmla="*/ 0 w 2253114"/>
              <a:gd name="connsiteY1" fmla="*/ 2203594 h 4784917"/>
              <a:gd name="connsiteX2" fmla="*/ 0 w 2253114"/>
              <a:gd name="connsiteY2" fmla="*/ 4784917 h 4784917"/>
              <a:gd name="connsiteX3" fmla="*/ 2253114 w 2253114"/>
              <a:gd name="connsiteY3" fmla="*/ 4784917 h 4784917"/>
              <a:gd name="connsiteX4" fmla="*/ 2253114 w 2253114"/>
              <a:gd name="connsiteY4" fmla="*/ 67441 h 4784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4784917">
                <a:moveTo>
                  <a:pt x="2185490" y="0"/>
                </a:moveTo>
                <a:lnTo>
                  <a:pt x="0" y="2203594"/>
                </a:lnTo>
                <a:lnTo>
                  <a:pt x="0" y="4784917"/>
                </a:lnTo>
                <a:lnTo>
                  <a:pt x="2253114" y="4784917"/>
                </a:lnTo>
                <a:lnTo>
                  <a:pt x="2253114" y="67441"/>
                </a:lnTo>
                <a:close/>
              </a:path>
            </a:pathLst>
          </a:custGeom>
          <a:solidFill>
            <a:schemeClr val="tx1">
              <a:lumMod val="85000"/>
              <a:lumOff val="1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custDataLst>
              <p:tags r:id="rId6"/>
            </p:custDataLst>
          </p:nvPr>
        </p:nvSpPr>
        <p:spPr>
          <a:xfrm rot="19001926">
            <a:off x="10016788" y="1963463"/>
            <a:ext cx="2253114" cy="4957418"/>
          </a:xfrm>
          <a:custGeom>
            <a:avLst/>
            <a:gdLst>
              <a:gd name="connsiteX0" fmla="*/ 2253114 w 2253114"/>
              <a:gd name="connsiteY0" fmla="*/ 0 h 4957418"/>
              <a:gd name="connsiteX1" fmla="*/ 2253114 w 2253114"/>
              <a:gd name="connsiteY1" fmla="*/ 2812310 h 4957418"/>
              <a:gd name="connsiteX2" fmla="*/ 231579 w 2253114"/>
              <a:gd name="connsiteY2" fmla="*/ 4957418 h 4957418"/>
              <a:gd name="connsiteX3" fmla="*/ 0 w 2253114"/>
              <a:gd name="connsiteY3" fmla="*/ 4740954 h 4957418"/>
              <a:gd name="connsiteX4" fmla="*/ 0 w 2253114"/>
              <a:gd name="connsiteY4" fmla="*/ 0 h 4957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4957418">
                <a:moveTo>
                  <a:pt x="2253114" y="0"/>
                </a:moveTo>
                <a:lnTo>
                  <a:pt x="2253114" y="2812310"/>
                </a:lnTo>
                <a:lnTo>
                  <a:pt x="231579" y="4957418"/>
                </a:lnTo>
                <a:lnTo>
                  <a:pt x="0" y="4740954"/>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1"/>
            </p:custDataLst>
          </p:nvPr>
        </p:nvGrpSpPr>
        <p:grpSpPr>
          <a:xfrm>
            <a:off x="292800" y="-460918"/>
            <a:ext cx="11606400" cy="7014718"/>
            <a:chOff x="292800" y="-460918"/>
            <a:chExt cx="11606400" cy="7014718"/>
          </a:xfrm>
        </p:grpSpPr>
        <p:sp>
          <p:nvSpPr>
            <p:cNvPr id="18" name="矩形: 剪去对角 17"/>
            <p:cNvSpPr/>
            <p:nvPr userDrawn="1">
              <p:custDataLst>
                <p:tags r:id="rId8"/>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custDataLst>
                <p:tags r:id="rId9"/>
              </p:custDataLst>
            </p:nvPr>
          </p:nvSpPr>
          <p:spPr>
            <a:xfrm rot="18900000" flipV="1">
              <a:off x="5633495" y="-460918"/>
              <a:ext cx="921836" cy="921836"/>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8" name="日期占位符 7"/>
          <p:cNvSpPr>
            <a:spLocks noGrp="1"/>
          </p:cNvSpPr>
          <p:nvPr>
            <p:ph type="dt" sz="half" idx="10"/>
            <p:custDataLst>
              <p:tags r:id="rId5"/>
            </p:custDataLst>
          </p:nvPr>
        </p:nvSpPr>
        <p:spPr/>
        <p:txBody>
          <a:bodyPr/>
          <a:lstStyle/>
          <a:p>
            <a:fld id="{760FBDFE-C587-4B4C-A407-44438C67B59E}" type="datetimeFigureOut">
              <a:rPr lang="zh-CN" altLang="en-US" smtClean="0"/>
              <a:t>2021-9-12</a:t>
            </a:fld>
            <a:endParaRPr lang="zh-CN" altLang="en-US"/>
          </a:p>
        </p:txBody>
      </p:sp>
      <p:sp>
        <p:nvSpPr>
          <p:cNvPr id="9" name="页脚占位符 8"/>
          <p:cNvSpPr>
            <a:spLocks noGrp="1"/>
          </p:cNvSpPr>
          <p:nvPr>
            <p:ph type="ftr" sz="quarter" idx="11"/>
            <p:custDataLst>
              <p:tags r:id="rId6"/>
            </p:custDataLst>
          </p:nvPr>
        </p:nvSpPr>
        <p:spPr/>
        <p:txBody>
          <a:bodyPr/>
          <a:lstStyle/>
          <a:p>
            <a:endParaRPr lang="zh-CN" altLang="en-US"/>
          </a:p>
        </p:txBody>
      </p:sp>
      <p:sp>
        <p:nvSpPr>
          <p:cNvPr id="10" name="灯片编号占位符 9"/>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292800" y="-460918"/>
            <a:ext cx="11606400" cy="7014718"/>
            <a:chOff x="292800" y="-460918"/>
            <a:chExt cx="11606400" cy="7014718"/>
          </a:xfrm>
        </p:grpSpPr>
        <p:sp>
          <p:nvSpPr>
            <p:cNvPr id="14" name="矩形: 剪去对角 13"/>
            <p:cNvSpPr/>
            <p:nvPr userDrawn="1">
              <p:custDataLst>
                <p:tags r:id="rId7"/>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userDrawn="1">
              <p:custDataLst>
                <p:tags r:id="rId8"/>
              </p:custDataLst>
            </p:nvPr>
          </p:nvSpPr>
          <p:spPr>
            <a:xfrm rot="18900000" flipV="1">
              <a:off x="5633495" y="-460918"/>
              <a:ext cx="921836" cy="921836"/>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9" name="组合 8"/>
          <p:cNvGrpSpPr/>
          <p:nvPr userDrawn="1">
            <p:custDataLst>
              <p:tags r:id="rId1"/>
            </p:custDataLst>
          </p:nvPr>
        </p:nvGrpSpPr>
        <p:grpSpPr>
          <a:xfrm>
            <a:off x="292800" y="-460918"/>
            <a:ext cx="11606400" cy="7014718"/>
            <a:chOff x="292800" y="-460918"/>
            <a:chExt cx="11606400" cy="7014718"/>
          </a:xfrm>
        </p:grpSpPr>
        <p:sp>
          <p:nvSpPr>
            <p:cNvPr id="13" name="矩形: 剪去对角 12"/>
            <p:cNvSpPr/>
            <p:nvPr userDrawn="1">
              <p:custDataLst>
                <p:tags r:id="rId6"/>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userDrawn="1">
              <p:custDataLst>
                <p:tags r:id="rId7"/>
              </p:custDataLst>
            </p:nvPr>
          </p:nvSpPr>
          <p:spPr>
            <a:xfrm rot="18900000" flipV="1">
              <a:off x="5633495" y="-460918"/>
              <a:ext cx="921836" cy="921836"/>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0" y="-1080785"/>
            <a:ext cx="6210243" cy="9143793"/>
            <a:chOff x="0" y="-1080785"/>
            <a:chExt cx="6210243" cy="9143793"/>
          </a:xfrm>
        </p:grpSpPr>
        <p:sp>
          <p:nvSpPr>
            <p:cNvPr id="10" name="任意多边形: 形状 9"/>
            <p:cNvSpPr/>
            <p:nvPr>
              <p:custDataLst>
                <p:tags r:id="rId6"/>
              </p:custDataLst>
            </p:nvPr>
          </p:nvSpPr>
          <p:spPr>
            <a:xfrm>
              <a:off x="0" y="9590"/>
              <a:ext cx="6210243" cy="6858000"/>
            </a:xfrm>
            <a:custGeom>
              <a:avLst/>
              <a:gdLst>
                <a:gd name="connsiteX0" fmla="*/ 0 w 6210243"/>
                <a:gd name="connsiteY0" fmla="*/ 0 h 6858000"/>
                <a:gd name="connsiteX1" fmla="*/ 2916437 w 6210243"/>
                <a:gd name="connsiteY1" fmla="*/ 0 h 6858000"/>
                <a:gd name="connsiteX2" fmla="*/ 6210243 w 6210243"/>
                <a:gd name="connsiteY2" fmla="*/ 3429000 h 6858000"/>
                <a:gd name="connsiteX3" fmla="*/ 2916437 w 6210243"/>
                <a:gd name="connsiteY3" fmla="*/ 6858000 h 6858000"/>
                <a:gd name="connsiteX4" fmla="*/ 0 w 621024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0243" h="6858000">
                  <a:moveTo>
                    <a:pt x="0" y="0"/>
                  </a:moveTo>
                  <a:lnTo>
                    <a:pt x="2916437" y="0"/>
                  </a:lnTo>
                  <a:lnTo>
                    <a:pt x="6210243" y="3429000"/>
                  </a:lnTo>
                  <a:lnTo>
                    <a:pt x="2916437" y="6858000"/>
                  </a:lnTo>
                  <a:lnTo>
                    <a:pt x="0" y="6858000"/>
                  </a:lnTo>
                  <a:close/>
                </a:path>
              </a:pathLst>
            </a:custGeom>
            <a:blipFill dpi="0" rotWithShape="0">
              <a:blip r:embed="rId10"/>
              <a:stretch>
                <a:fillRect l="-35169" r="-350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p:cNvSpPr/>
            <p:nvPr>
              <p:custDataLst>
                <p:tags r:id="rId7"/>
              </p:custDataLst>
            </p:nvPr>
          </p:nvSpPr>
          <p:spPr>
            <a:xfrm rot="18914180">
              <a:off x="1245850" y="-1080785"/>
              <a:ext cx="2253114" cy="6137833"/>
            </a:xfrm>
            <a:custGeom>
              <a:avLst/>
              <a:gdLst>
                <a:gd name="connsiteX0" fmla="*/ 828924 w 2253114"/>
                <a:gd name="connsiteY0" fmla="*/ 0 h 6137833"/>
                <a:gd name="connsiteX1" fmla="*/ 2253114 w 2253114"/>
                <a:gd name="connsiteY1" fmla="*/ 1420357 h 6137833"/>
                <a:gd name="connsiteX2" fmla="*/ 2253114 w 2253114"/>
                <a:gd name="connsiteY2" fmla="*/ 6137833 h 6137833"/>
                <a:gd name="connsiteX3" fmla="*/ 0 w 2253114"/>
                <a:gd name="connsiteY3" fmla="*/ 6137833 h 6137833"/>
                <a:gd name="connsiteX4" fmla="*/ 0 w 2253114"/>
                <a:gd name="connsiteY4" fmla="*/ 835791 h 6137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137833">
                  <a:moveTo>
                    <a:pt x="828924" y="0"/>
                  </a:moveTo>
                  <a:lnTo>
                    <a:pt x="2253114" y="1420357"/>
                  </a:lnTo>
                  <a:lnTo>
                    <a:pt x="2253114" y="6137833"/>
                  </a:lnTo>
                  <a:lnTo>
                    <a:pt x="0" y="6137833"/>
                  </a:lnTo>
                  <a:lnTo>
                    <a:pt x="0" y="835791"/>
                  </a:lnTo>
                  <a:close/>
                </a:path>
              </a:pathLst>
            </a:cu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p:nvPr>
              <p:custDataLst>
                <p:tags r:id="rId8"/>
              </p:custDataLst>
            </p:nvPr>
          </p:nvSpPr>
          <p:spPr>
            <a:xfrm rot="2598074" flipH="1">
              <a:off x="1389346" y="1797288"/>
              <a:ext cx="2253114" cy="6265720"/>
            </a:xfrm>
            <a:custGeom>
              <a:avLst/>
              <a:gdLst>
                <a:gd name="connsiteX0" fmla="*/ 2253114 w 2253114"/>
                <a:gd name="connsiteY0" fmla="*/ 0 h 6265720"/>
                <a:gd name="connsiteX1" fmla="*/ 0 w 2253114"/>
                <a:gd name="connsiteY1" fmla="*/ 0 h 6265720"/>
                <a:gd name="connsiteX2" fmla="*/ 0 w 2253114"/>
                <a:gd name="connsiteY2" fmla="*/ 4740954 h 6265720"/>
                <a:gd name="connsiteX3" fmla="*/ 1631232 w 2253114"/>
                <a:gd name="connsiteY3" fmla="*/ 6265720 h 6265720"/>
                <a:gd name="connsiteX4" fmla="*/ 2253113 w 2253114"/>
                <a:gd name="connsiteY4" fmla="*/ 5605824 h 6265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265720">
                  <a:moveTo>
                    <a:pt x="2253114" y="0"/>
                  </a:moveTo>
                  <a:lnTo>
                    <a:pt x="0" y="0"/>
                  </a:lnTo>
                  <a:lnTo>
                    <a:pt x="0" y="4740954"/>
                  </a:lnTo>
                  <a:lnTo>
                    <a:pt x="1631232" y="6265720"/>
                  </a:lnTo>
                  <a:lnTo>
                    <a:pt x="2253113" y="56058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3" name="标题 1"/>
          <p:cNvSpPr>
            <a:spLocks noGrp="1"/>
          </p:cNvSpPr>
          <p:nvPr>
            <p:ph type="ctrTitle" hasCustomPrompt="1"/>
            <p:custDataLst>
              <p:tags r:id="rId5"/>
            </p:custDataLst>
          </p:nvPr>
        </p:nvSpPr>
        <p:spPr>
          <a:xfrm>
            <a:off x="6342062" y="2618246"/>
            <a:ext cx="5178426" cy="1621509"/>
          </a:xfrm>
        </p:spPr>
        <p:txBody>
          <a:bodyPr lIns="90000" tIns="46800" rIns="90000" bIns="46800" anchor="b" anchorCtr="0">
            <a:normAutofit/>
          </a:bodyPr>
          <a:lstStyle>
            <a:lvl1pPr marL="0" indent="0" algn="dist">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sym typeface="+mn-ea"/>
              </a:rPr>
              <a:t>编辑标题</a:t>
            </a:r>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1"/>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4"/>
            </p:custDataLst>
          </p:nvPr>
        </p:nvSpPr>
        <p:spPr/>
        <p:txBody>
          <a:body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10" name="Freeform 5"/>
          <p:cNvSpPr/>
          <p:nvPr userDrawn="1">
            <p:custDataLst>
              <p:tags r:id="rId6"/>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剪去对角 7"/>
          <p:cNvSpPr/>
          <p:nvPr userDrawn="1">
            <p:custDataLst>
              <p:tags r:id="rId1"/>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2"/>
            </p:custDataLst>
          </p:nvPr>
        </p:nvSpPr>
        <p:spPr>
          <a:xfrm>
            <a:off x="1281600" y="1249200"/>
            <a:ext cx="9626400" cy="723600"/>
          </a:xfrm>
        </p:spPr>
        <p:txBody>
          <a:bodyPr anchor="ctr"/>
          <a:lstStyle>
            <a:lvl1pPr>
              <a:defRPr sz="3200" baseline="0">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p:custDataLst>
              <p:tags r:id="rId3"/>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12" name="Freeform 5"/>
          <p:cNvSpPr/>
          <p:nvPr userDrawn="1">
            <p:custDataLst>
              <p:tags r:id="rId7"/>
            </p:custDataLst>
          </p:nvPr>
        </p:nvSpPr>
        <p:spPr bwMode="auto">
          <a:xfrm>
            <a:off x="5362041" y="0"/>
            <a:ext cx="1467917" cy="723601"/>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6" name="任意多边形: 形状 15"/>
          <p:cNvSpPr/>
          <p:nvPr userDrawn="1">
            <p:custDataLst>
              <p:tags r:id="rId1"/>
            </p:custDataLst>
          </p:nvPr>
        </p:nvSpPr>
        <p:spPr>
          <a:xfrm rot="2700000" flipV="1">
            <a:off x="11856585" y="3093585"/>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7" name="任意多边形: 形状 16"/>
          <p:cNvSpPr/>
          <p:nvPr userDrawn="1">
            <p:custDataLst>
              <p:tags r:id="rId1"/>
            </p:custDataLst>
          </p:nvPr>
        </p:nvSpPr>
        <p:spPr>
          <a:xfrm rot="2700000">
            <a:off x="5760585" y="6522585"/>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3" name="任意多边形: 形状 12"/>
          <p:cNvSpPr/>
          <p:nvPr userDrawn="1">
            <p:custDataLst>
              <p:tags r:id="rId1"/>
            </p:custDataLst>
          </p:nvPr>
        </p:nvSpPr>
        <p:spPr>
          <a:xfrm rot="18900000" flipV="1">
            <a:off x="5764821" y="-331532"/>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25" name="任意多边形: 形状 24"/>
          <p:cNvSpPr/>
          <p:nvPr userDrawn="1">
            <p:custDataLst>
              <p:tags r:id="rId1"/>
            </p:custDataLst>
          </p:nvPr>
        </p:nvSpPr>
        <p:spPr>
          <a:xfrm rot="2700000">
            <a:off x="5760585" y="6522585"/>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3" name="任意多边形: 形状 12"/>
          <p:cNvSpPr/>
          <p:nvPr userDrawn="1">
            <p:custDataLst>
              <p:tags r:id="rId1"/>
            </p:custDataLst>
          </p:nvPr>
        </p:nvSpPr>
        <p:spPr>
          <a:xfrm>
            <a:off x="0" y="-3175"/>
            <a:ext cx="6210300" cy="6858000"/>
          </a:xfrm>
          <a:custGeom>
            <a:avLst/>
            <a:gdLst>
              <a:gd name="connsiteX0" fmla="*/ 0 w 6210243"/>
              <a:gd name="connsiteY0" fmla="*/ 0 h 6858000"/>
              <a:gd name="connsiteX1" fmla="*/ 2916437 w 6210243"/>
              <a:gd name="connsiteY1" fmla="*/ 0 h 6858000"/>
              <a:gd name="connsiteX2" fmla="*/ 6210243 w 6210243"/>
              <a:gd name="connsiteY2" fmla="*/ 3429000 h 6858000"/>
              <a:gd name="connsiteX3" fmla="*/ 2916437 w 6210243"/>
              <a:gd name="connsiteY3" fmla="*/ 6858000 h 6858000"/>
              <a:gd name="connsiteX4" fmla="*/ 0 w 621024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0243" h="6858000">
                <a:moveTo>
                  <a:pt x="0" y="0"/>
                </a:moveTo>
                <a:lnTo>
                  <a:pt x="2916437" y="0"/>
                </a:lnTo>
                <a:lnTo>
                  <a:pt x="6210243" y="3429000"/>
                </a:lnTo>
                <a:lnTo>
                  <a:pt x="2916437" y="6858000"/>
                </a:lnTo>
                <a:lnTo>
                  <a:pt x="0" y="6858000"/>
                </a:lnTo>
                <a:close/>
              </a:path>
            </a:pathLst>
          </a:custGeom>
          <a:blipFill dpi="0" rotWithShape="0">
            <a:blip r:embed="rId12"/>
            <a:stretch>
              <a:fillRect l="-35169" r="-350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p:nvPr userDrawn="1">
            <p:custDataLst>
              <p:tags r:id="rId2"/>
            </p:custDataLst>
          </p:nvPr>
        </p:nvSpPr>
        <p:spPr>
          <a:xfrm rot="18914180">
            <a:off x="1245870" y="-1093470"/>
            <a:ext cx="2252980" cy="6137910"/>
          </a:xfrm>
          <a:custGeom>
            <a:avLst/>
            <a:gdLst>
              <a:gd name="connsiteX0" fmla="*/ 828924 w 2253114"/>
              <a:gd name="connsiteY0" fmla="*/ 0 h 6137833"/>
              <a:gd name="connsiteX1" fmla="*/ 2253114 w 2253114"/>
              <a:gd name="connsiteY1" fmla="*/ 1420357 h 6137833"/>
              <a:gd name="connsiteX2" fmla="*/ 2253114 w 2253114"/>
              <a:gd name="connsiteY2" fmla="*/ 6137833 h 6137833"/>
              <a:gd name="connsiteX3" fmla="*/ 0 w 2253114"/>
              <a:gd name="connsiteY3" fmla="*/ 6137833 h 6137833"/>
              <a:gd name="connsiteX4" fmla="*/ 0 w 2253114"/>
              <a:gd name="connsiteY4" fmla="*/ 835791 h 6137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137833">
                <a:moveTo>
                  <a:pt x="828924" y="0"/>
                </a:moveTo>
                <a:lnTo>
                  <a:pt x="2253114" y="1420357"/>
                </a:lnTo>
                <a:lnTo>
                  <a:pt x="2253114" y="6137833"/>
                </a:lnTo>
                <a:lnTo>
                  <a:pt x="0" y="6137833"/>
                </a:lnTo>
                <a:lnTo>
                  <a:pt x="0" y="835791"/>
                </a:lnTo>
                <a:close/>
              </a:path>
            </a:pathLst>
          </a:cu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3"/>
            </p:custDataLst>
          </p:nvPr>
        </p:nvSpPr>
        <p:spPr>
          <a:xfrm rot="2598074" flipH="1">
            <a:off x="1389380" y="1784350"/>
            <a:ext cx="2252980" cy="6265545"/>
          </a:xfrm>
          <a:custGeom>
            <a:avLst/>
            <a:gdLst>
              <a:gd name="connsiteX0" fmla="*/ 2253114 w 2253114"/>
              <a:gd name="connsiteY0" fmla="*/ 0 h 6265720"/>
              <a:gd name="connsiteX1" fmla="*/ 0 w 2253114"/>
              <a:gd name="connsiteY1" fmla="*/ 0 h 6265720"/>
              <a:gd name="connsiteX2" fmla="*/ 0 w 2253114"/>
              <a:gd name="connsiteY2" fmla="*/ 4740954 h 6265720"/>
              <a:gd name="connsiteX3" fmla="*/ 1631232 w 2253114"/>
              <a:gd name="connsiteY3" fmla="*/ 6265720 h 6265720"/>
              <a:gd name="connsiteX4" fmla="*/ 2253113 w 2253114"/>
              <a:gd name="connsiteY4" fmla="*/ 5605824 h 6265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265720">
                <a:moveTo>
                  <a:pt x="2253114" y="0"/>
                </a:moveTo>
                <a:lnTo>
                  <a:pt x="0" y="0"/>
                </a:lnTo>
                <a:lnTo>
                  <a:pt x="0" y="4740954"/>
                </a:lnTo>
                <a:lnTo>
                  <a:pt x="1631232" y="6265720"/>
                </a:lnTo>
                <a:lnTo>
                  <a:pt x="2253113" y="56058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9"/>
          <p:cNvSpPr/>
          <p:nvPr userDrawn="1">
            <p:custDataLst>
              <p:tags r:id="rId4"/>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8" name="等腰三角形 17"/>
          <p:cNvSpPr/>
          <p:nvPr userDrawn="1">
            <p:custDataLst>
              <p:tags r:id="rId5"/>
            </p:custDataLst>
          </p:nvPr>
        </p:nvSpPr>
        <p:spPr>
          <a:xfrm flipV="1">
            <a:off x="8836025" y="-3110"/>
            <a:ext cx="2770632" cy="125793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2021-9-12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tags" Target="../tags/tag131.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tags" Target="../tags/tag135.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ags" Target="../tags/tag130.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tags" Target="../tags/tag134.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tags" Target="../tags/tag133.xml"/><Relationship Id="rId10" Type="http://schemas.openxmlformats.org/officeDocument/2006/relationships/slideLayout" Target="../slideLayouts/slideLayout29.xml"/><Relationship Id="rId19" Type="http://schemas.openxmlformats.org/officeDocument/2006/relationships/theme" Target="../theme/theme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tags" Target="../tags/tag1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tags" Target="../tags/tag32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tags" Target="../tags/tag325.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tags" Target="../tags/tag320.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tags" Target="../tags/tag324.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ags" Target="../tags/tag323.xml"/><Relationship Id="rId10" Type="http://schemas.openxmlformats.org/officeDocument/2006/relationships/slideLayout" Target="../slideLayouts/slideLayout47.xml"/><Relationship Id="rId19"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tags" Target="../tags/tag3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0000" tIns="46800" rIns="90000" bIns="4680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0000" tIns="46800" rIns="90000" bIns="4680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0000" tIns="46800" rIns="90000" bIns="4680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ransition/>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tags" Target="../tags/tag517.xml"/><Relationship Id="rId7" Type="http://schemas.openxmlformats.org/officeDocument/2006/relationships/slideLayout" Target="../slideLayouts/slideLayout7.xml"/><Relationship Id="rId2" Type="http://schemas.openxmlformats.org/officeDocument/2006/relationships/tags" Target="../tags/tag516.xml"/><Relationship Id="rId1" Type="http://schemas.openxmlformats.org/officeDocument/2006/relationships/tags" Target="../tags/tag515.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s>
</file>

<file path=ppt/slides/_rels/slide11.xml.rels><?xml version="1.0" encoding="UTF-8" standalone="yes"?>
<Relationships xmlns="http://schemas.openxmlformats.org/package/2006/relationships"><Relationship Id="rId8" Type="http://schemas.openxmlformats.org/officeDocument/2006/relationships/tags" Target="../tags/tag528.xml"/><Relationship Id="rId3" Type="http://schemas.openxmlformats.org/officeDocument/2006/relationships/tags" Target="../tags/tag523.xml"/><Relationship Id="rId7" Type="http://schemas.openxmlformats.org/officeDocument/2006/relationships/tags" Target="../tags/tag527.xml"/><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tags" Target="../tags/tag526.xml"/><Relationship Id="rId5" Type="http://schemas.openxmlformats.org/officeDocument/2006/relationships/tags" Target="../tags/tag525.xml"/><Relationship Id="rId10" Type="http://schemas.openxmlformats.org/officeDocument/2006/relationships/image" Target="../media/image5.jpeg"/><Relationship Id="rId4" Type="http://schemas.openxmlformats.org/officeDocument/2006/relationships/tags" Target="../tags/tag524.xml"/><Relationship Id="rId9"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 Id="rId5" Type="http://schemas.openxmlformats.org/officeDocument/2006/relationships/slideLayout" Target="../slideLayouts/slideLayout7.xml"/><Relationship Id="rId4" Type="http://schemas.openxmlformats.org/officeDocument/2006/relationships/tags" Target="../tags/tag532.xml"/></Relationships>
</file>

<file path=ppt/slides/_rels/slide13.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5" Type="http://schemas.openxmlformats.org/officeDocument/2006/relationships/slideLayout" Target="../slideLayouts/slideLayout7.xml"/><Relationship Id="rId4" Type="http://schemas.openxmlformats.org/officeDocument/2006/relationships/tags" Target="../tags/tag536.xml"/></Relationships>
</file>

<file path=ppt/slides/_rels/slide14.xml.rels><?xml version="1.0" encoding="UTF-8" standalone="yes"?>
<Relationships xmlns="http://schemas.openxmlformats.org/package/2006/relationships"><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 Id="rId5" Type="http://schemas.openxmlformats.org/officeDocument/2006/relationships/slideLayout" Target="../slideLayouts/slideLayout7.xml"/><Relationship Id="rId4" Type="http://schemas.openxmlformats.org/officeDocument/2006/relationships/tags" Target="../tags/tag540.xml"/></Relationships>
</file>

<file path=ppt/slides/_rels/slide15.xml.rels><?xml version="1.0" encoding="UTF-8" standalone="yes"?>
<Relationships xmlns="http://schemas.openxmlformats.org/package/2006/relationships"><Relationship Id="rId8" Type="http://schemas.openxmlformats.org/officeDocument/2006/relationships/tags" Target="../tags/tag548.xml"/><Relationship Id="rId13" Type="http://schemas.openxmlformats.org/officeDocument/2006/relationships/tags" Target="../tags/tag553.xml"/><Relationship Id="rId18" Type="http://schemas.openxmlformats.org/officeDocument/2006/relationships/tags" Target="../tags/tag558.xml"/><Relationship Id="rId3" Type="http://schemas.openxmlformats.org/officeDocument/2006/relationships/tags" Target="../tags/tag543.xml"/><Relationship Id="rId21" Type="http://schemas.openxmlformats.org/officeDocument/2006/relationships/tags" Target="../tags/tag561.xml"/><Relationship Id="rId7" Type="http://schemas.openxmlformats.org/officeDocument/2006/relationships/tags" Target="../tags/tag547.xml"/><Relationship Id="rId12" Type="http://schemas.openxmlformats.org/officeDocument/2006/relationships/tags" Target="../tags/tag552.xml"/><Relationship Id="rId17" Type="http://schemas.openxmlformats.org/officeDocument/2006/relationships/tags" Target="../tags/tag557.xml"/><Relationship Id="rId2" Type="http://schemas.openxmlformats.org/officeDocument/2006/relationships/tags" Target="../tags/tag542.xml"/><Relationship Id="rId16" Type="http://schemas.openxmlformats.org/officeDocument/2006/relationships/tags" Target="../tags/tag556.xml"/><Relationship Id="rId20" Type="http://schemas.openxmlformats.org/officeDocument/2006/relationships/tags" Target="../tags/tag560.xml"/><Relationship Id="rId1" Type="http://schemas.openxmlformats.org/officeDocument/2006/relationships/tags" Target="../tags/tag541.xml"/><Relationship Id="rId6" Type="http://schemas.openxmlformats.org/officeDocument/2006/relationships/tags" Target="../tags/tag546.xml"/><Relationship Id="rId11" Type="http://schemas.openxmlformats.org/officeDocument/2006/relationships/tags" Target="../tags/tag551.xml"/><Relationship Id="rId5" Type="http://schemas.openxmlformats.org/officeDocument/2006/relationships/tags" Target="../tags/tag545.xml"/><Relationship Id="rId15" Type="http://schemas.openxmlformats.org/officeDocument/2006/relationships/tags" Target="../tags/tag555.xml"/><Relationship Id="rId23" Type="http://schemas.openxmlformats.org/officeDocument/2006/relationships/slideLayout" Target="../slideLayouts/slideLayout7.xml"/><Relationship Id="rId10" Type="http://schemas.openxmlformats.org/officeDocument/2006/relationships/tags" Target="../tags/tag550.xml"/><Relationship Id="rId19" Type="http://schemas.openxmlformats.org/officeDocument/2006/relationships/tags" Target="../tags/tag559.xml"/><Relationship Id="rId4" Type="http://schemas.openxmlformats.org/officeDocument/2006/relationships/tags" Target="../tags/tag544.xml"/><Relationship Id="rId9" Type="http://schemas.openxmlformats.org/officeDocument/2006/relationships/tags" Target="../tags/tag549.xml"/><Relationship Id="rId14" Type="http://schemas.openxmlformats.org/officeDocument/2006/relationships/tags" Target="../tags/tag554.xml"/><Relationship Id="rId22" Type="http://schemas.openxmlformats.org/officeDocument/2006/relationships/tags" Target="../tags/tag562.xml"/></Relationships>
</file>

<file path=ppt/slides/_rels/slide16.xml.rels><?xml version="1.0" encoding="UTF-8" standalone="yes"?>
<Relationships xmlns="http://schemas.openxmlformats.org/package/2006/relationships"><Relationship Id="rId8" Type="http://schemas.openxmlformats.org/officeDocument/2006/relationships/tags" Target="../tags/tag570.xml"/><Relationship Id="rId3" Type="http://schemas.openxmlformats.org/officeDocument/2006/relationships/tags" Target="../tags/tag565.xml"/><Relationship Id="rId7" Type="http://schemas.openxmlformats.org/officeDocument/2006/relationships/tags" Target="../tags/tag569.xml"/><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tags" Target="../tags/tag568.xml"/><Relationship Id="rId5" Type="http://schemas.openxmlformats.org/officeDocument/2006/relationships/tags" Target="../tags/tag567.xml"/><Relationship Id="rId10" Type="http://schemas.openxmlformats.org/officeDocument/2006/relationships/image" Target="../media/image5.jpeg"/><Relationship Id="rId4" Type="http://schemas.openxmlformats.org/officeDocument/2006/relationships/tags" Target="../tags/tag566.xml"/><Relationship Id="rId9"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tags" Target="../tags/tag578.xml"/><Relationship Id="rId13" Type="http://schemas.openxmlformats.org/officeDocument/2006/relationships/tags" Target="../tags/tag583.xml"/><Relationship Id="rId18" Type="http://schemas.openxmlformats.org/officeDocument/2006/relationships/tags" Target="../tags/tag588.xml"/><Relationship Id="rId26" Type="http://schemas.openxmlformats.org/officeDocument/2006/relationships/slideLayout" Target="../slideLayouts/slideLayout7.xml"/><Relationship Id="rId3" Type="http://schemas.openxmlformats.org/officeDocument/2006/relationships/tags" Target="../tags/tag573.xml"/><Relationship Id="rId21" Type="http://schemas.openxmlformats.org/officeDocument/2006/relationships/tags" Target="../tags/tag591.xml"/><Relationship Id="rId7" Type="http://schemas.openxmlformats.org/officeDocument/2006/relationships/tags" Target="../tags/tag577.xml"/><Relationship Id="rId12" Type="http://schemas.openxmlformats.org/officeDocument/2006/relationships/tags" Target="../tags/tag582.xml"/><Relationship Id="rId17" Type="http://schemas.openxmlformats.org/officeDocument/2006/relationships/tags" Target="../tags/tag587.xml"/><Relationship Id="rId25" Type="http://schemas.openxmlformats.org/officeDocument/2006/relationships/tags" Target="../tags/tag595.xml"/><Relationship Id="rId2" Type="http://schemas.openxmlformats.org/officeDocument/2006/relationships/tags" Target="../tags/tag572.xml"/><Relationship Id="rId16" Type="http://schemas.openxmlformats.org/officeDocument/2006/relationships/tags" Target="../tags/tag586.xml"/><Relationship Id="rId20" Type="http://schemas.openxmlformats.org/officeDocument/2006/relationships/tags" Target="../tags/tag590.xml"/><Relationship Id="rId1" Type="http://schemas.openxmlformats.org/officeDocument/2006/relationships/tags" Target="../tags/tag571.xml"/><Relationship Id="rId6" Type="http://schemas.openxmlformats.org/officeDocument/2006/relationships/tags" Target="../tags/tag576.xml"/><Relationship Id="rId11" Type="http://schemas.openxmlformats.org/officeDocument/2006/relationships/tags" Target="../tags/tag581.xml"/><Relationship Id="rId24" Type="http://schemas.openxmlformats.org/officeDocument/2006/relationships/tags" Target="../tags/tag594.xml"/><Relationship Id="rId5" Type="http://schemas.openxmlformats.org/officeDocument/2006/relationships/tags" Target="../tags/tag575.xml"/><Relationship Id="rId15" Type="http://schemas.openxmlformats.org/officeDocument/2006/relationships/tags" Target="../tags/tag585.xml"/><Relationship Id="rId23" Type="http://schemas.openxmlformats.org/officeDocument/2006/relationships/tags" Target="../tags/tag593.xml"/><Relationship Id="rId10" Type="http://schemas.openxmlformats.org/officeDocument/2006/relationships/tags" Target="../tags/tag580.xml"/><Relationship Id="rId19" Type="http://schemas.openxmlformats.org/officeDocument/2006/relationships/tags" Target="../tags/tag589.xml"/><Relationship Id="rId4" Type="http://schemas.openxmlformats.org/officeDocument/2006/relationships/tags" Target="../tags/tag574.xml"/><Relationship Id="rId9" Type="http://schemas.openxmlformats.org/officeDocument/2006/relationships/tags" Target="../tags/tag579.xml"/><Relationship Id="rId14" Type="http://schemas.openxmlformats.org/officeDocument/2006/relationships/tags" Target="../tags/tag584.xml"/><Relationship Id="rId22" Type="http://schemas.openxmlformats.org/officeDocument/2006/relationships/tags" Target="../tags/tag592.xml"/></Relationships>
</file>

<file path=ppt/slides/_rels/slide18.xml.rels><?xml version="1.0" encoding="UTF-8" standalone="yes"?>
<Relationships xmlns="http://schemas.openxmlformats.org/package/2006/relationships"><Relationship Id="rId8" Type="http://schemas.openxmlformats.org/officeDocument/2006/relationships/tags" Target="../tags/tag603.xml"/><Relationship Id="rId13" Type="http://schemas.openxmlformats.org/officeDocument/2006/relationships/tags" Target="../tags/tag608.xml"/><Relationship Id="rId18" Type="http://schemas.openxmlformats.org/officeDocument/2006/relationships/tags" Target="../tags/tag613.xml"/><Relationship Id="rId3" Type="http://schemas.openxmlformats.org/officeDocument/2006/relationships/tags" Target="../tags/tag598.xml"/><Relationship Id="rId21" Type="http://schemas.openxmlformats.org/officeDocument/2006/relationships/tags" Target="../tags/tag616.xml"/><Relationship Id="rId7" Type="http://schemas.openxmlformats.org/officeDocument/2006/relationships/tags" Target="../tags/tag602.xml"/><Relationship Id="rId12" Type="http://schemas.openxmlformats.org/officeDocument/2006/relationships/tags" Target="../tags/tag607.xml"/><Relationship Id="rId17" Type="http://schemas.openxmlformats.org/officeDocument/2006/relationships/tags" Target="../tags/tag612.xml"/><Relationship Id="rId25" Type="http://schemas.openxmlformats.org/officeDocument/2006/relationships/slideLayout" Target="../slideLayouts/slideLayout7.xml"/><Relationship Id="rId2" Type="http://schemas.openxmlformats.org/officeDocument/2006/relationships/tags" Target="../tags/tag597.xml"/><Relationship Id="rId16" Type="http://schemas.openxmlformats.org/officeDocument/2006/relationships/tags" Target="../tags/tag611.xml"/><Relationship Id="rId20" Type="http://schemas.openxmlformats.org/officeDocument/2006/relationships/tags" Target="../tags/tag615.xml"/><Relationship Id="rId1" Type="http://schemas.openxmlformats.org/officeDocument/2006/relationships/tags" Target="../tags/tag596.xml"/><Relationship Id="rId6" Type="http://schemas.openxmlformats.org/officeDocument/2006/relationships/tags" Target="../tags/tag601.xml"/><Relationship Id="rId11" Type="http://schemas.openxmlformats.org/officeDocument/2006/relationships/tags" Target="../tags/tag606.xml"/><Relationship Id="rId24" Type="http://schemas.openxmlformats.org/officeDocument/2006/relationships/tags" Target="../tags/tag619.xml"/><Relationship Id="rId5" Type="http://schemas.openxmlformats.org/officeDocument/2006/relationships/tags" Target="../tags/tag600.xml"/><Relationship Id="rId15" Type="http://schemas.openxmlformats.org/officeDocument/2006/relationships/tags" Target="../tags/tag610.xml"/><Relationship Id="rId23" Type="http://schemas.openxmlformats.org/officeDocument/2006/relationships/tags" Target="../tags/tag618.xml"/><Relationship Id="rId10" Type="http://schemas.openxmlformats.org/officeDocument/2006/relationships/tags" Target="../tags/tag605.xml"/><Relationship Id="rId19" Type="http://schemas.openxmlformats.org/officeDocument/2006/relationships/tags" Target="../tags/tag614.xml"/><Relationship Id="rId4" Type="http://schemas.openxmlformats.org/officeDocument/2006/relationships/tags" Target="../tags/tag599.xml"/><Relationship Id="rId9" Type="http://schemas.openxmlformats.org/officeDocument/2006/relationships/tags" Target="../tags/tag604.xml"/><Relationship Id="rId14" Type="http://schemas.openxmlformats.org/officeDocument/2006/relationships/tags" Target="../tags/tag609.xml"/><Relationship Id="rId22" Type="http://schemas.openxmlformats.org/officeDocument/2006/relationships/tags" Target="../tags/tag617.xml"/></Relationships>
</file>

<file path=ppt/slides/_rels/slide19.xml.rels><?xml version="1.0" encoding="UTF-8" standalone="yes"?>
<Relationships xmlns="http://schemas.openxmlformats.org/package/2006/relationships"><Relationship Id="rId8" Type="http://schemas.openxmlformats.org/officeDocument/2006/relationships/tags" Target="../tags/tag627.xml"/><Relationship Id="rId3" Type="http://schemas.openxmlformats.org/officeDocument/2006/relationships/tags" Target="../tags/tag622.xml"/><Relationship Id="rId7" Type="http://schemas.openxmlformats.org/officeDocument/2006/relationships/tags" Target="../tags/tag626.xml"/><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tags" Target="../tags/tag625.xml"/><Relationship Id="rId5" Type="http://schemas.openxmlformats.org/officeDocument/2006/relationships/tags" Target="../tags/tag624.xml"/><Relationship Id="rId10" Type="http://schemas.openxmlformats.org/officeDocument/2006/relationships/image" Target="../media/image5.jpeg"/><Relationship Id="rId4" Type="http://schemas.openxmlformats.org/officeDocument/2006/relationships/tags" Target="../tags/tag623.xml"/><Relationship Id="rId9"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477.xml"/><Relationship Id="rId3" Type="http://schemas.openxmlformats.org/officeDocument/2006/relationships/tags" Target="../tags/tag472.xml"/><Relationship Id="rId7" Type="http://schemas.openxmlformats.org/officeDocument/2006/relationships/tags" Target="../tags/tag476.xml"/><Relationship Id="rId2" Type="http://schemas.openxmlformats.org/officeDocument/2006/relationships/tags" Target="../tags/tag471.xml"/><Relationship Id="rId1" Type="http://schemas.openxmlformats.org/officeDocument/2006/relationships/tags" Target="../tags/tag470.xml"/><Relationship Id="rId6" Type="http://schemas.openxmlformats.org/officeDocument/2006/relationships/tags" Target="../tags/tag475.xml"/><Relationship Id="rId5" Type="http://schemas.openxmlformats.org/officeDocument/2006/relationships/tags" Target="../tags/tag474.xml"/><Relationship Id="rId10" Type="http://schemas.openxmlformats.org/officeDocument/2006/relationships/image" Target="../media/image5.jpeg"/><Relationship Id="rId4" Type="http://schemas.openxmlformats.org/officeDocument/2006/relationships/tags" Target="../tags/tag473.xml"/><Relationship Id="rId9"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media/image15.png"/><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14.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slideLayout" Target="../slideLayouts/slideLayout7.xml"/><Relationship Id="rId5" Type="http://schemas.openxmlformats.org/officeDocument/2006/relationships/tags" Target="../tags/tag632.xml"/><Relationship Id="rId10" Type="http://schemas.openxmlformats.org/officeDocument/2006/relationships/tags" Target="../tags/tag637.xml"/><Relationship Id="rId4" Type="http://schemas.openxmlformats.org/officeDocument/2006/relationships/tags" Target="../tags/tag631.xml"/><Relationship Id="rId9" Type="http://schemas.openxmlformats.org/officeDocument/2006/relationships/tags" Target="../tags/tag636.xml"/></Relationships>
</file>

<file path=ppt/slides/_rels/slide21.xml.rels><?xml version="1.0" encoding="UTF-8" standalone="yes"?>
<Relationships xmlns="http://schemas.openxmlformats.org/package/2006/relationships"><Relationship Id="rId8" Type="http://schemas.openxmlformats.org/officeDocument/2006/relationships/tags" Target="../tags/tag645.xml"/><Relationship Id="rId13" Type="http://schemas.openxmlformats.org/officeDocument/2006/relationships/image" Target="../media/image15.png"/><Relationship Id="rId3" Type="http://schemas.openxmlformats.org/officeDocument/2006/relationships/tags" Target="../tags/tag640.xml"/><Relationship Id="rId7" Type="http://schemas.openxmlformats.org/officeDocument/2006/relationships/tags" Target="../tags/tag644.xml"/><Relationship Id="rId12" Type="http://schemas.openxmlformats.org/officeDocument/2006/relationships/image" Target="../media/image14.png"/><Relationship Id="rId2" Type="http://schemas.openxmlformats.org/officeDocument/2006/relationships/tags" Target="../tags/tag639.xml"/><Relationship Id="rId1" Type="http://schemas.openxmlformats.org/officeDocument/2006/relationships/tags" Target="../tags/tag638.xml"/><Relationship Id="rId6" Type="http://schemas.openxmlformats.org/officeDocument/2006/relationships/tags" Target="../tags/tag643.xml"/><Relationship Id="rId11" Type="http://schemas.openxmlformats.org/officeDocument/2006/relationships/slideLayout" Target="../slideLayouts/slideLayout7.xml"/><Relationship Id="rId5" Type="http://schemas.openxmlformats.org/officeDocument/2006/relationships/tags" Target="../tags/tag642.xml"/><Relationship Id="rId10" Type="http://schemas.openxmlformats.org/officeDocument/2006/relationships/tags" Target="../tags/tag647.xml"/><Relationship Id="rId4" Type="http://schemas.openxmlformats.org/officeDocument/2006/relationships/tags" Target="../tags/tag641.xml"/><Relationship Id="rId9" Type="http://schemas.openxmlformats.org/officeDocument/2006/relationships/tags" Target="../tags/tag646.xml"/></Relationships>
</file>

<file path=ppt/slides/_rels/slide22.xml.rels><?xml version="1.0" encoding="UTF-8" standalone="yes"?>
<Relationships xmlns="http://schemas.openxmlformats.org/package/2006/relationships"><Relationship Id="rId8" Type="http://schemas.openxmlformats.org/officeDocument/2006/relationships/tags" Target="../tags/tag655.xml"/><Relationship Id="rId13" Type="http://schemas.openxmlformats.org/officeDocument/2006/relationships/image" Target="../media/image15.png"/><Relationship Id="rId3" Type="http://schemas.openxmlformats.org/officeDocument/2006/relationships/tags" Target="../tags/tag650.xml"/><Relationship Id="rId7" Type="http://schemas.openxmlformats.org/officeDocument/2006/relationships/tags" Target="../tags/tag654.xml"/><Relationship Id="rId12" Type="http://schemas.openxmlformats.org/officeDocument/2006/relationships/image" Target="../media/image14.png"/><Relationship Id="rId2" Type="http://schemas.openxmlformats.org/officeDocument/2006/relationships/tags" Target="../tags/tag649.xml"/><Relationship Id="rId1" Type="http://schemas.openxmlformats.org/officeDocument/2006/relationships/tags" Target="../tags/tag648.xml"/><Relationship Id="rId6" Type="http://schemas.openxmlformats.org/officeDocument/2006/relationships/tags" Target="../tags/tag653.xml"/><Relationship Id="rId11" Type="http://schemas.openxmlformats.org/officeDocument/2006/relationships/slideLayout" Target="../slideLayouts/slideLayout7.xml"/><Relationship Id="rId5" Type="http://schemas.openxmlformats.org/officeDocument/2006/relationships/tags" Target="../tags/tag652.xml"/><Relationship Id="rId10" Type="http://schemas.openxmlformats.org/officeDocument/2006/relationships/tags" Target="../tags/tag657.xml"/><Relationship Id="rId4" Type="http://schemas.openxmlformats.org/officeDocument/2006/relationships/tags" Target="../tags/tag651.xml"/><Relationship Id="rId9" Type="http://schemas.openxmlformats.org/officeDocument/2006/relationships/tags" Target="../tags/tag656.xml"/></Relationships>
</file>

<file path=ppt/slides/_rels/slide23.xml.rels><?xml version="1.0" encoding="UTF-8" standalone="yes"?>
<Relationships xmlns="http://schemas.openxmlformats.org/package/2006/relationships"><Relationship Id="rId8" Type="http://schemas.openxmlformats.org/officeDocument/2006/relationships/tags" Target="../tags/tag665.xml"/><Relationship Id="rId13" Type="http://schemas.openxmlformats.org/officeDocument/2006/relationships/image" Target="../media/image16.png"/><Relationship Id="rId3" Type="http://schemas.openxmlformats.org/officeDocument/2006/relationships/tags" Target="../tags/tag660.xml"/><Relationship Id="rId7" Type="http://schemas.openxmlformats.org/officeDocument/2006/relationships/tags" Target="../tags/tag664.xml"/><Relationship Id="rId12" Type="http://schemas.openxmlformats.org/officeDocument/2006/relationships/slideLayout" Target="../slideLayouts/slideLayout7.xml"/><Relationship Id="rId2" Type="http://schemas.openxmlformats.org/officeDocument/2006/relationships/tags" Target="../tags/tag659.xml"/><Relationship Id="rId1" Type="http://schemas.openxmlformats.org/officeDocument/2006/relationships/tags" Target="../tags/tag658.xml"/><Relationship Id="rId6" Type="http://schemas.openxmlformats.org/officeDocument/2006/relationships/tags" Target="../tags/tag663.xml"/><Relationship Id="rId11" Type="http://schemas.openxmlformats.org/officeDocument/2006/relationships/tags" Target="../tags/tag668.xml"/><Relationship Id="rId5" Type="http://schemas.openxmlformats.org/officeDocument/2006/relationships/tags" Target="../tags/tag662.xml"/><Relationship Id="rId10" Type="http://schemas.openxmlformats.org/officeDocument/2006/relationships/tags" Target="../tags/tag667.xml"/><Relationship Id="rId4" Type="http://schemas.openxmlformats.org/officeDocument/2006/relationships/tags" Target="../tags/tag661.xml"/><Relationship Id="rId9" Type="http://schemas.openxmlformats.org/officeDocument/2006/relationships/tags" Target="../tags/tag666.xml"/><Relationship Id="rId1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tags" Target="../tags/tag676.xml"/><Relationship Id="rId13" Type="http://schemas.openxmlformats.org/officeDocument/2006/relationships/tags" Target="../tags/tag681.xml"/><Relationship Id="rId3" Type="http://schemas.openxmlformats.org/officeDocument/2006/relationships/tags" Target="../tags/tag671.xml"/><Relationship Id="rId7" Type="http://schemas.openxmlformats.org/officeDocument/2006/relationships/tags" Target="../tags/tag675.xml"/><Relationship Id="rId12" Type="http://schemas.openxmlformats.org/officeDocument/2006/relationships/tags" Target="../tags/tag680.xml"/><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tags" Target="../tags/tag674.xml"/><Relationship Id="rId11" Type="http://schemas.openxmlformats.org/officeDocument/2006/relationships/tags" Target="../tags/tag679.xml"/><Relationship Id="rId5" Type="http://schemas.openxmlformats.org/officeDocument/2006/relationships/tags" Target="../tags/tag673.xml"/><Relationship Id="rId15" Type="http://schemas.openxmlformats.org/officeDocument/2006/relationships/slideLayout" Target="../slideLayouts/slideLayout44.xml"/><Relationship Id="rId10" Type="http://schemas.openxmlformats.org/officeDocument/2006/relationships/tags" Target="../tags/tag678.xml"/><Relationship Id="rId4" Type="http://schemas.openxmlformats.org/officeDocument/2006/relationships/tags" Target="../tags/tag672.xml"/><Relationship Id="rId9" Type="http://schemas.openxmlformats.org/officeDocument/2006/relationships/tags" Target="../tags/tag677.xml"/><Relationship Id="rId14" Type="http://schemas.openxmlformats.org/officeDocument/2006/relationships/tags" Target="../tags/tag682.xml"/></Relationships>
</file>

<file path=ppt/slides/_rels/slide25.xml.rels><?xml version="1.0" encoding="UTF-8" standalone="yes"?>
<Relationships xmlns="http://schemas.openxmlformats.org/package/2006/relationships"><Relationship Id="rId8" Type="http://schemas.openxmlformats.org/officeDocument/2006/relationships/tags" Target="../tags/tag690.xml"/><Relationship Id="rId13" Type="http://schemas.openxmlformats.org/officeDocument/2006/relationships/tags" Target="../tags/tag695.xml"/><Relationship Id="rId3" Type="http://schemas.openxmlformats.org/officeDocument/2006/relationships/tags" Target="../tags/tag685.xml"/><Relationship Id="rId7" Type="http://schemas.openxmlformats.org/officeDocument/2006/relationships/tags" Target="../tags/tag689.xml"/><Relationship Id="rId12" Type="http://schemas.openxmlformats.org/officeDocument/2006/relationships/tags" Target="../tags/tag694.xml"/><Relationship Id="rId2" Type="http://schemas.openxmlformats.org/officeDocument/2006/relationships/tags" Target="../tags/tag684.xml"/><Relationship Id="rId1" Type="http://schemas.openxmlformats.org/officeDocument/2006/relationships/tags" Target="../tags/tag683.xml"/><Relationship Id="rId6" Type="http://schemas.openxmlformats.org/officeDocument/2006/relationships/tags" Target="../tags/tag688.xml"/><Relationship Id="rId11" Type="http://schemas.openxmlformats.org/officeDocument/2006/relationships/tags" Target="../tags/tag693.xml"/><Relationship Id="rId5" Type="http://schemas.openxmlformats.org/officeDocument/2006/relationships/tags" Target="../tags/tag687.xml"/><Relationship Id="rId10" Type="http://schemas.openxmlformats.org/officeDocument/2006/relationships/tags" Target="../tags/tag692.xml"/><Relationship Id="rId4" Type="http://schemas.openxmlformats.org/officeDocument/2006/relationships/tags" Target="../tags/tag686.xml"/><Relationship Id="rId9" Type="http://schemas.openxmlformats.org/officeDocument/2006/relationships/tags" Target="../tags/tag691.xml"/><Relationship Id="rId14" Type="http://schemas.openxmlformats.org/officeDocument/2006/relationships/slideLayout" Target="../slideLayouts/slideLayout44.xml"/></Relationships>
</file>

<file path=ppt/slides/_rels/slide26.xml.rels><?xml version="1.0" encoding="UTF-8" standalone="yes"?>
<Relationships xmlns="http://schemas.openxmlformats.org/package/2006/relationships"><Relationship Id="rId8" Type="http://schemas.openxmlformats.org/officeDocument/2006/relationships/tags" Target="../tags/tag703.xml"/><Relationship Id="rId13" Type="http://schemas.openxmlformats.org/officeDocument/2006/relationships/tags" Target="../tags/tag708.xml"/><Relationship Id="rId3" Type="http://schemas.openxmlformats.org/officeDocument/2006/relationships/tags" Target="../tags/tag698.xml"/><Relationship Id="rId7" Type="http://schemas.openxmlformats.org/officeDocument/2006/relationships/tags" Target="../tags/tag702.xml"/><Relationship Id="rId12" Type="http://schemas.openxmlformats.org/officeDocument/2006/relationships/tags" Target="../tags/tag707.xml"/><Relationship Id="rId2" Type="http://schemas.openxmlformats.org/officeDocument/2006/relationships/tags" Target="../tags/tag697.xml"/><Relationship Id="rId1" Type="http://schemas.openxmlformats.org/officeDocument/2006/relationships/tags" Target="../tags/tag696.xml"/><Relationship Id="rId6" Type="http://schemas.openxmlformats.org/officeDocument/2006/relationships/tags" Target="../tags/tag701.xml"/><Relationship Id="rId11" Type="http://schemas.openxmlformats.org/officeDocument/2006/relationships/tags" Target="../tags/tag706.xml"/><Relationship Id="rId5" Type="http://schemas.openxmlformats.org/officeDocument/2006/relationships/tags" Target="../tags/tag700.xml"/><Relationship Id="rId10" Type="http://schemas.openxmlformats.org/officeDocument/2006/relationships/tags" Target="../tags/tag705.xml"/><Relationship Id="rId4" Type="http://schemas.openxmlformats.org/officeDocument/2006/relationships/tags" Target="../tags/tag699.xml"/><Relationship Id="rId9" Type="http://schemas.openxmlformats.org/officeDocument/2006/relationships/tags" Target="../tags/tag704.xml"/><Relationship Id="rId14"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8" Type="http://schemas.openxmlformats.org/officeDocument/2006/relationships/tags" Target="../tags/tag716.xml"/><Relationship Id="rId13" Type="http://schemas.openxmlformats.org/officeDocument/2006/relationships/tags" Target="../tags/tag721.xml"/><Relationship Id="rId3" Type="http://schemas.openxmlformats.org/officeDocument/2006/relationships/tags" Target="../tags/tag711.xml"/><Relationship Id="rId7" Type="http://schemas.openxmlformats.org/officeDocument/2006/relationships/tags" Target="../tags/tag715.xml"/><Relationship Id="rId12" Type="http://schemas.openxmlformats.org/officeDocument/2006/relationships/tags" Target="../tags/tag720.xml"/><Relationship Id="rId2" Type="http://schemas.openxmlformats.org/officeDocument/2006/relationships/tags" Target="../tags/tag710.xml"/><Relationship Id="rId1" Type="http://schemas.openxmlformats.org/officeDocument/2006/relationships/tags" Target="../tags/tag709.xml"/><Relationship Id="rId6" Type="http://schemas.openxmlformats.org/officeDocument/2006/relationships/tags" Target="../tags/tag714.xml"/><Relationship Id="rId11" Type="http://schemas.openxmlformats.org/officeDocument/2006/relationships/tags" Target="../tags/tag719.xml"/><Relationship Id="rId5" Type="http://schemas.openxmlformats.org/officeDocument/2006/relationships/tags" Target="../tags/tag713.xml"/><Relationship Id="rId10" Type="http://schemas.openxmlformats.org/officeDocument/2006/relationships/tags" Target="../tags/tag718.xml"/><Relationship Id="rId4" Type="http://schemas.openxmlformats.org/officeDocument/2006/relationships/tags" Target="../tags/tag712.xml"/><Relationship Id="rId9" Type="http://schemas.openxmlformats.org/officeDocument/2006/relationships/tags" Target="../tags/tag717.xml"/><Relationship Id="rId14"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8" Type="http://schemas.openxmlformats.org/officeDocument/2006/relationships/tags" Target="../tags/tag729.xml"/><Relationship Id="rId3" Type="http://schemas.openxmlformats.org/officeDocument/2006/relationships/tags" Target="../tags/tag724.xml"/><Relationship Id="rId7" Type="http://schemas.openxmlformats.org/officeDocument/2006/relationships/tags" Target="../tags/tag728.xml"/><Relationship Id="rId2" Type="http://schemas.openxmlformats.org/officeDocument/2006/relationships/tags" Target="../tags/tag723.xml"/><Relationship Id="rId1" Type="http://schemas.openxmlformats.org/officeDocument/2006/relationships/tags" Target="../tags/tag722.xml"/><Relationship Id="rId6" Type="http://schemas.openxmlformats.org/officeDocument/2006/relationships/tags" Target="../tags/tag727.xml"/><Relationship Id="rId5" Type="http://schemas.openxmlformats.org/officeDocument/2006/relationships/tags" Target="../tags/tag726.xml"/><Relationship Id="rId10" Type="http://schemas.openxmlformats.org/officeDocument/2006/relationships/image" Target="../media/image5.jpeg"/><Relationship Id="rId4" Type="http://schemas.openxmlformats.org/officeDocument/2006/relationships/tags" Target="../tags/tag725.xml"/><Relationship Id="rId9"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32.xml"/><Relationship Id="rId7" Type="http://schemas.openxmlformats.org/officeDocument/2006/relationships/tags" Target="../tags/tag736.xml"/><Relationship Id="rId2" Type="http://schemas.openxmlformats.org/officeDocument/2006/relationships/tags" Target="../tags/tag731.xml"/><Relationship Id="rId1" Type="http://schemas.openxmlformats.org/officeDocument/2006/relationships/tags" Target="../tags/tag730.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s>
</file>

<file path=ppt/slides/_rels/slide3.xml.rels><?xml version="1.0" encoding="UTF-8" standalone="yes"?>
<Relationships xmlns="http://schemas.openxmlformats.org/package/2006/relationships"><Relationship Id="rId3" Type="http://schemas.openxmlformats.org/officeDocument/2006/relationships/tags" Target="../tags/tag480.xml"/><Relationship Id="rId7" Type="http://schemas.openxmlformats.org/officeDocument/2006/relationships/image" Target="../media/image6.jpeg"/><Relationship Id="rId2" Type="http://schemas.openxmlformats.org/officeDocument/2006/relationships/tags" Target="../tags/tag479.xml"/><Relationship Id="rId1" Type="http://schemas.openxmlformats.org/officeDocument/2006/relationships/tags" Target="../tags/tag478.xml"/><Relationship Id="rId6" Type="http://schemas.openxmlformats.org/officeDocument/2006/relationships/slideLayout" Target="../slideLayouts/slideLayout7.xml"/><Relationship Id="rId5" Type="http://schemas.openxmlformats.org/officeDocument/2006/relationships/tags" Target="../tags/tag482.xml"/><Relationship Id="rId4" Type="http://schemas.openxmlformats.org/officeDocument/2006/relationships/tags" Target="../tags/tag481.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39.xml"/><Relationship Id="rId7" Type="http://schemas.openxmlformats.org/officeDocument/2006/relationships/tags" Target="../tags/tag743.xml"/><Relationship Id="rId2" Type="http://schemas.openxmlformats.org/officeDocument/2006/relationships/tags" Target="../tags/tag738.xml"/><Relationship Id="rId1" Type="http://schemas.openxmlformats.org/officeDocument/2006/relationships/tags" Target="../tags/tag737.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46.xml"/><Relationship Id="rId7" Type="http://schemas.openxmlformats.org/officeDocument/2006/relationships/tags" Target="../tags/tag750.xml"/><Relationship Id="rId2" Type="http://schemas.openxmlformats.org/officeDocument/2006/relationships/tags" Target="../tags/tag745.xml"/><Relationship Id="rId1" Type="http://schemas.openxmlformats.org/officeDocument/2006/relationships/tags" Target="../tags/tag744.xml"/><Relationship Id="rId6" Type="http://schemas.openxmlformats.org/officeDocument/2006/relationships/tags" Target="../tags/tag749.xml"/><Relationship Id="rId5" Type="http://schemas.openxmlformats.org/officeDocument/2006/relationships/tags" Target="../tags/tag748.xml"/><Relationship Id="rId4" Type="http://schemas.openxmlformats.org/officeDocument/2006/relationships/tags" Target="../tags/tag747.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53.xml"/><Relationship Id="rId7" Type="http://schemas.openxmlformats.org/officeDocument/2006/relationships/tags" Target="../tags/tag757.xml"/><Relationship Id="rId2" Type="http://schemas.openxmlformats.org/officeDocument/2006/relationships/tags" Target="../tags/tag752.xml"/><Relationship Id="rId1" Type="http://schemas.openxmlformats.org/officeDocument/2006/relationships/tags" Target="../tags/tag751.xml"/><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s>
</file>

<file path=ppt/slides/_rels/slide33.xml.rels><?xml version="1.0" encoding="UTF-8" standalone="yes"?>
<Relationships xmlns="http://schemas.openxmlformats.org/package/2006/relationships"><Relationship Id="rId8" Type="http://schemas.openxmlformats.org/officeDocument/2006/relationships/tags" Target="../tags/tag765.xml"/><Relationship Id="rId13" Type="http://schemas.openxmlformats.org/officeDocument/2006/relationships/tags" Target="../tags/tag770.xml"/><Relationship Id="rId3" Type="http://schemas.openxmlformats.org/officeDocument/2006/relationships/tags" Target="../tags/tag760.xml"/><Relationship Id="rId7" Type="http://schemas.openxmlformats.org/officeDocument/2006/relationships/tags" Target="../tags/tag764.xml"/><Relationship Id="rId12" Type="http://schemas.openxmlformats.org/officeDocument/2006/relationships/tags" Target="../tags/tag769.xml"/><Relationship Id="rId2" Type="http://schemas.openxmlformats.org/officeDocument/2006/relationships/tags" Target="../tags/tag759.xml"/><Relationship Id="rId16" Type="http://schemas.openxmlformats.org/officeDocument/2006/relationships/slideLayout" Target="../slideLayouts/slideLayout7.xml"/><Relationship Id="rId1" Type="http://schemas.openxmlformats.org/officeDocument/2006/relationships/tags" Target="../tags/tag758.xml"/><Relationship Id="rId6" Type="http://schemas.openxmlformats.org/officeDocument/2006/relationships/tags" Target="../tags/tag763.xml"/><Relationship Id="rId11" Type="http://schemas.openxmlformats.org/officeDocument/2006/relationships/tags" Target="../tags/tag768.xml"/><Relationship Id="rId5" Type="http://schemas.openxmlformats.org/officeDocument/2006/relationships/tags" Target="../tags/tag762.xml"/><Relationship Id="rId15" Type="http://schemas.openxmlformats.org/officeDocument/2006/relationships/tags" Target="../tags/tag772.xml"/><Relationship Id="rId10" Type="http://schemas.openxmlformats.org/officeDocument/2006/relationships/tags" Target="../tags/tag767.xml"/><Relationship Id="rId4" Type="http://schemas.openxmlformats.org/officeDocument/2006/relationships/tags" Target="../tags/tag761.xml"/><Relationship Id="rId9" Type="http://schemas.openxmlformats.org/officeDocument/2006/relationships/tags" Target="../tags/tag766.xml"/><Relationship Id="rId14" Type="http://schemas.openxmlformats.org/officeDocument/2006/relationships/tags" Target="../tags/tag771.xml"/></Relationships>
</file>

<file path=ppt/slides/_rels/slide34.xml.rels><?xml version="1.0" encoding="UTF-8" standalone="yes"?>
<Relationships xmlns="http://schemas.openxmlformats.org/package/2006/relationships"><Relationship Id="rId8" Type="http://schemas.openxmlformats.org/officeDocument/2006/relationships/tags" Target="../tags/tag780.xml"/><Relationship Id="rId13" Type="http://schemas.openxmlformats.org/officeDocument/2006/relationships/tags" Target="../tags/tag785.xml"/><Relationship Id="rId3" Type="http://schemas.openxmlformats.org/officeDocument/2006/relationships/tags" Target="../tags/tag775.xml"/><Relationship Id="rId7" Type="http://schemas.openxmlformats.org/officeDocument/2006/relationships/tags" Target="../tags/tag779.xml"/><Relationship Id="rId12" Type="http://schemas.openxmlformats.org/officeDocument/2006/relationships/tags" Target="../tags/tag784.xml"/><Relationship Id="rId2" Type="http://schemas.openxmlformats.org/officeDocument/2006/relationships/tags" Target="../tags/tag774.xml"/><Relationship Id="rId16" Type="http://schemas.openxmlformats.org/officeDocument/2006/relationships/image" Target="../media/image18.jpeg"/><Relationship Id="rId1" Type="http://schemas.openxmlformats.org/officeDocument/2006/relationships/tags" Target="../tags/tag773.xml"/><Relationship Id="rId6" Type="http://schemas.openxmlformats.org/officeDocument/2006/relationships/tags" Target="../tags/tag778.xml"/><Relationship Id="rId11" Type="http://schemas.openxmlformats.org/officeDocument/2006/relationships/tags" Target="../tags/tag783.xml"/><Relationship Id="rId5" Type="http://schemas.openxmlformats.org/officeDocument/2006/relationships/tags" Target="../tags/tag777.xml"/><Relationship Id="rId15" Type="http://schemas.openxmlformats.org/officeDocument/2006/relationships/slideLayout" Target="../slideLayouts/slideLayout7.xml"/><Relationship Id="rId10" Type="http://schemas.openxmlformats.org/officeDocument/2006/relationships/tags" Target="../tags/tag782.xml"/><Relationship Id="rId4" Type="http://schemas.openxmlformats.org/officeDocument/2006/relationships/tags" Target="../tags/tag776.xml"/><Relationship Id="rId9" Type="http://schemas.openxmlformats.org/officeDocument/2006/relationships/tags" Target="../tags/tag781.xml"/><Relationship Id="rId14" Type="http://schemas.openxmlformats.org/officeDocument/2006/relationships/tags" Target="../tags/tag786.xml"/></Relationships>
</file>

<file path=ppt/slides/_rels/slide35.xml.rels><?xml version="1.0" encoding="UTF-8" standalone="yes"?>
<Relationships xmlns="http://schemas.openxmlformats.org/package/2006/relationships"><Relationship Id="rId8" Type="http://schemas.openxmlformats.org/officeDocument/2006/relationships/tags" Target="../tags/tag794.xml"/><Relationship Id="rId13" Type="http://schemas.openxmlformats.org/officeDocument/2006/relationships/tags" Target="../tags/tag799.xml"/><Relationship Id="rId3" Type="http://schemas.openxmlformats.org/officeDocument/2006/relationships/tags" Target="../tags/tag789.xml"/><Relationship Id="rId7" Type="http://schemas.openxmlformats.org/officeDocument/2006/relationships/tags" Target="../tags/tag793.xml"/><Relationship Id="rId12" Type="http://schemas.openxmlformats.org/officeDocument/2006/relationships/tags" Target="../tags/tag798.xml"/><Relationship Id="rId17" Type="http://schemas.openxmlformats.org/officeDocument/2006/relationships/image" Target="../media/image20.png"/><Relationship Id="rId2" Type="http://schemas.openxmlformats.org/officeDocument/2006/relationships/tags" Target="../tags/tag788.xml"/><Relationship Id="rId16" Type="http://schemas.openxmlformats.org/officeDocument/2006/relationships/image" Target="../media/image19.jpeg"/><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tags" Target="../tags/tag797.xml"/><Relationship Id="rId5" Type="http://schemas.openxmlformats.org/officeDocument/2006/relationships/tags" Target="../tags/tag791.xml"/><Relationship Id="rId15" Type="http://schemas.openxmlformats.org/officeDocument/2006/relationships/slideLayout" Target="../slideLayouts/slideLayout7.xml"/><Relationship Id="rId10" Type="http://schemas.openxmlformats.org/officeDocument/2006/relationships/tags" Target="../tags/tag796.xml"/><Relationship Id="rId4" Type="http://schemas.openxmlformats.org/officeDocument/2006/relationships/tags" Target="../tags/tag790.xml"/><Relationship Id="rId9" Type="http://schemas.openxmlformats.org/officeDocument/2006/relationships/tags" Target="../tags/tag795.xml"/><Relationship Id="rId14" Type="http://schemas.openxmlformats.org/officeDocument/2006/relationships/tags" Target="../tags/tag800.xml"/></Relationships>
</file>

<file path=ppt/slides/_rels/slide36.xml.rels><?xml version="1.0" encoding="UTF-8" standalone="yes"?>
<Relationships xmlns="http://schemas.openxmlformats.org/package/2006/relationships"><Relationship Id="rId8" Type="http://schemas.openxmlformats.org/officeDocument/2006/relationships/tags" Target="../tags/tag808.xml"/><Relationship Id="rId3" Type="http://schemas.openxmlformats.org/officeDocument/2006/relationships/tags" Target="../tags/tag803.xml"/><Relationship Id="rId7" Type="http://schemas.openxmlformats.org/officeDocument/2006/relationships/tags" Target="../tags/tag807.xml"/><Relationship Id="rId2" Type="http://schemas.openxmlformats.org/officeDocument/2006/relationships/tags" Target="../tags/tag802.xml"/><Relationship Id="rId1" Type="http://schemas.openxmlformats.org/officeDocument/2006/relationships/tags" Target="../tags/tag801.xml"/><Relationship Id="rId6" Type="http://schemas.openxmlformats.org/officeDocument/2006/relationships/tags" Target="../tags/tag806.xml"/><Relationship Id="rId5" Type="http://schemas.openxmlformats.org/officeDocument/2006/relationships/tags" Target="../tags/tag805.xml"/><Relationship Id="rId10" Type="http://schemas.openxmlformats.org/officeDocument/2006/relationships/image" Target="../media/image5.jpeg"/><Relationship Id="rId4" Type="http://schemas.openxmlformats.org/officeDocument/2006/relationships/tags" Target="../tags/tag804.xml"/><Relationship Id="rId9"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tags" Target="../tags/tag816.xml"/><Relationship Id="rId3" Type="http://schemas.openxmlformats.org/officeDocument/2006/relationships/tags" Target="../tags/tag811.xml"/><Relationship Id="rId7" Type="http://schemas.openxmlformats.org/officeDocument/2006/relationships/tags" Target="../tags/tag815.xml"/><Relationship Id="rId12" Type="http://schemas.openxmlformats.org/officeDocument/2006/relationships/slideLayout" Target="../slideLayouts/slideLayout26.xml"/><Relationship Id="rId2" Type="http://schemas.openxmlformats.org/officeDocument/2006/relationships/tags" Target="../tags/tag810.xml"/><Relationship Id="rId1" Type="http://schemas.openxmlformats.org/officeDocument/2006/relationships/tags" Target="../tags/tag809.xml"/><Relationship Id="rId6" Type="http://schemas.openxmlformats.org/officeDocument/2006/relationships/tags" Target="../tags/tag814.xml"/><Relationship Id="rId11" Type="http://schemas.openxmlformats.org/officeDocument/2006/relationships/tags" Target="../tags/tag819.xml"/><Relationship Id="rId5" Type="http://schemas.openxmlformats.org/officeDocument/2006/relationships/tags" Target="../tags/tag813.xml"/><Relationship Id="rId10" Type="http://schemas.openxmlformats.org/officeDocument/2006/relationships/tags" Target="../tags/tag818.xml"/><Relationship Id="rId4" Type="http://schemas.openxmlformats.org/officeDocument/2006/relationships/tags" Target="../tags/tag812.xml"/><Relationship Id="rId9" Type="http://schemas.openxmlformats.org/officeDocument/2006/relationships/tags" Target="../tags/tag817.xml"/></Relationships>
</file>

<file path=ppt/slides/_rels/slide38.xml.rels><?xml version="1.0" encoding="UTF-8" standalone="yes"?>
<Relationships xmlns="http://schemas.openxmlformats.org/package/2006/relationships"><Relationship Id="rId8" Type="http://schemas.openxmlformats.org/officeDocument/2006/relationships/tags" Target="../tags/tag827.xml"/><Relationship Id="rId3" Type="http://schemas.openxmlformats.org/officeDocument/2006/relationships/tags" Target="../tags/tag822.xml"/><Relationship Id="rId7" Type="http://schemas.openxmlformats.org/officeDocument/2006/relationships/tags" Target="../tags/tag826.xml"/><Relationship Id="rId12" Type="http://schemas.openxmlformats.org/officeDocument/2006/relationships/slideLayout" Target="../slideLayouts/slideLayout26.xml"/><Relationship Id="rId2" Type="http://schemas.openxmlformats.org/officeDocument/2006/relationships/tags" Target="../tags/tag821.xml"/><Relationship Id="rId1" Type="http://schemas.openxmlformats.org/officeDocument/2006/relationships/tags" Target="../tags/tag820.xml"/><Relationship Id="rId6" Type="http://schemas.openxmlformats.org/officeDocument/2006/relationships/tags" Target="../tags/tag825.xml"/><Relationship Id="rId11" Type="http://schemas.openxmlformats.org/officeDocument/2006/relationships/tags" Target="../tags/tag830.xml"/><Relationship Id="rId5" Type="http://schemas.openxmlformats.org/officeDocument/2006/relationships/tags" Target="../tags/tag824.xml"/><Relationship Id="rId10" Type="http://schemas.openxmlformats.org/officeDocument/2006/relationships/tags" Target="../tags/tag829.xml"/><Relationship Id="rId4" Type="http://schemas.openxmlformats.org/officeDocument/2006/relationships/tags" Target="../tags/tag823.xml"/><Relationship Id="rId9" Type="http://schemas.openxmlformats.org/officeDocument/2006/relationships/tags" Target="../tags/tag828.xml"/></Relationships>
</file>

<file path=ppt/slides/_rels/slide39.xml.rels><?xml version="1.0" encoding="UTF-8" standalone="yes"?>
<Relationships xmlns="http://schemas.openxmlformats.org/package/2006/relationships"><Relationship Id="rId8" Type="http://schemas.openxmlformats.org/officeDocument/2006/relationships/tags" Target="../tags/tag838.xml"/><Relationship Id="rId3" Type="http://schemas.openxmlformats.org/officeDocument/2006/relationships/tags" Target="../tags/tag833.xml"/><Relationship Id="rId7" Type="http://schemas.openxmlformats.org/officeDocument/2006/relationships/tags" Target="../tags/tag837.xml"/><Relationship Id="rId12" Type="http://schemas.openxmlformats.org/officeDocument/2006/relationships/slideLayout" Target="../slideLayouts/slideLayout26.xml"/><Relationship Id="rId2" Type="http://schemas.openxmlformats.org/officeDocument/2006/relationships/tags" Target="../tags/tag832.xml"/><Relationship Id="rId1" Type="http://schemas.openxmlformats.org/officeDocument/2006/relationships/tags" Target="../tags/tag831.xml"/><Relationship Id="rId6" Type="http://schemas.openxmlformats.org/officeDocument/2006/relationships/tags" Target="../tags/tag836.xml"/><Relationship Id="rId11" Type="http://schemas.openxmlformats.org/officeDocument/2006/relationships/tags" Target="../tags/tag841.xml"/><Relationship Id="rId5" Type="http://schemas.openxmlformats.org/officeDocument/2006/relationships/tags" Target="../tags/tag835.xml"/><Relationship Id="rId10" Type="http://schemas.openxmlformats.org/officeDocument/2006/relationships/tags" Target="../tags/tag840.xml"/><Relationship Id="rId4" Type="http://schemas.openxmlformats.org/officeDocument/2006/relationships/tags" Target="../tags/tag834.xml"/><Relationship Id="rId9" Type="http://schemas.openxmlformats.org/officeDocument/2006/relationships/tags" Target="../tags/tag839.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85.xml"/><Relationship Id="rId7" Type="http://schemas.openxmlformats.org/officeDocument/2006/relationships/slideLayout" Target="../slideLayouts/slideLayout7.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s>
</file>

<file path=ppt/slides/_rels/slide40.xml.rels><?xml version="1.0" encoding="UTF-8" standalone="yes"?>
<Relationships xmlns="http://schemas.openxmlformats.org/package/2006/relationships"><Relationship Id="rId8" Type="http://schemas.openxmlformats.org/officeDocument/2006/relationships/tags" Target="../tags/tag849.xml"/><Relationship Id="rId3" Type="http://schemas.openxmlformats.org/officeDocument/2006/relationships/tags" Target="../tags/tag844.xml"/><Relationship Id="rId7" Type="http://schemas.openxmlformats.org/officeDocument/2006/relationships/tags" Target="../tags/tag848.xml"/><Relationship Id="rId12" Type="http://schemas.openxmlformats.org/officeDocument/2006/relationships/slideLayout" Target="../slideLayouts/slideLayout26.xml"/><Relationship Id="rId2" Type="http://schemas.openxmlformats.org/officeDocument/2006/relationships/tags" Target="../tags/tag843.xml"/><Relationship Id="rId1" Type="http://schemas.openxmlformats.org/officeDocument/2006/relationships/tags" Target="../tags/tag842.xml"/><Relationship Id="rId6" Type="http://schemas.openxmlformats.org/officeDocument/2006/relationships/tags" Target="../tags/tag847.xml"/><Relationship Id="rId11" Type="http://schemas.openxmlformats.org/officeDocument/2006/relationships/tags" Target="../tags/tag852.xml"/><Relationship Id="rId5" Type="http://schemas.openxmlformats.org/officeDocument/2006/relationships/tags" Target="../tags/tag846.xml"/><Relationship Id="rId10" Type="http://schemas.openxmlformats.org/officeDocument/2006/relationships/tags" Target="../tags/tag851.xml"/><Relationship Id="rId4" Type="http://schemas.openxmlformats.org/officeDocument/2006/relationships/tags" Target="../tags/tag845.xml"/><Relationship Id="rId9" Type="http://schemas.openxmlformats.org/officeDocument/2006/relationships/tags" Target="../tags/tag850.xml"/></Relationships>
</file>

<file path=ppt/slides/_rels/slide41.xml.rels><?xml version="1.0" encoding="UTF-8" standalone="yes"?>
<Relationships xmlns="http://schemas.openxmlformats.org/package/2006/relationships"><Relationship Id="rId8" Type="http://schemas.openxmlformats.org/officeDocument/2006/relationships/tags" Target="../tags/tag860.xml"/><Relationship Id="rId3" Type="http://schemas.openxmlformats.org/officeDocument/2006/relationships/tags" Target="../tags/tag855.xml"/><Relationship Id="rId7" Type="http://schemas.openxmlformats.org/officeDocument/2006/relationships/tags" Target="../tags/tag859.xml"/><Relationship Id="rId12" Type="http://schemas.openxmlformats.org/officeDocument/2006/relationships/slideLayout" Target="../slideLayouts/slideLayout26.xml"/><Relationship Id="rId2" Type="http://schemas.openxmlformats.org/officeDocument/2006/relationships/tags" Target="../tags/tag854.xml"/><Relationship Id="rId1" Type="http://schemas.openxmlformats.org/officeDocument/2006/relationships/tags" Target="../tags/tag853.xml"/><Relationship Id="rId6" Type="http://schemas.openxmlformats.org/officeDocument/2006/relationships/tags" Target="../tags/tag858.xml"/><Relationship Id="rId11" Type="http://schemas.openxmlformats.org/officeDocument/2006/relationships/tags" Target="../tags/tag863.xml"/><Relationship Id="rId5" Type="http://schemas.openxmlformats.org/officeDocument/2006/relationships/tags" Target="../tags/tag857.xml"/><Relationship Id="rId10" Type="http://schemas.openxmlformats.org/officeDocument/2006/relationships/tags" Target="../tags/tag862.xml"/><Relationship Id="rId4" Type="http://schemas.openxmlformats.org/officeDocument/2006/relationships/tags" Target="../tags/tag856.xml"/><Relationship Id="rId9" Type="http://schemas.openxmlformats.org/officeDocument/2006/relationships/tags" Target="../tags/tag861.xml"/></Relationships>
</file>

<file path=ppt/slides/_rels/slide42.xml.rels><?xml version="1.0" encoding="UTF-8" standalone="yes"?>
<Relationships xmlns="http://schemas.openxmlformats.org/package/2006/relationships"><Relationship Id="rId8" Type="http://schemas.openxmlformats.org/officeDocument/2006/relationships/tags" Target="../tags/tag871.xml"/><Relationship Id="rId3" Type="http://schemas.openxmlformats.org/officeDocument/2006/relationships/tags" Target="../tags/tag866.xml"/><Relationship Id="rId7" Type="http://schemas.openxmlformats.org/officeDocument/2006/relationships/tags" Target="../tags/tag870.xml"/><Relationship Id="rId12" Type="http://schemas.openxmlformats.org/officeDocument/2006/relationships/slideLayout" Target="../slideLayouts/slideLayout26.xml"/><Relationship Id="rId2" Type="http://schemas.openxmlformats.org/officeDocument/2006/relationships/tags" Target="../tags/tag865.xml"/><Relationship Id="rId1" Type="http://schemas.openxmlformats.org/officeDocument/2006/relationships/tags" Target="../tags/tag864.xml"/><Relationship Id="rId6" Type="http://schemas.openxmlformats.org/officeDocument/2006/relationships/tags" Target="../tags/tag869.xml"/><Relationship Id="rId11" Type="http://schemas.openxmlformats.org/officeDocument/2006/relationships/tags" Target="../tags/tag874.xml"/><Relationship Id="rId5" Type="http://schemas.openxmlformats.org/officeDocument/2006/relationships/tags" Target="../tags/tag868.xml"/><Relationship Id="rId10" Type="http://schemas.openxmlformats.org/officeDocument/2006/relationships/tags" Target="../tags/tag873.xml"/><Relationship Id="rId4" Type="http://schemas.openxmlformats.org/officeDocument/2006/relationships/tags" Target="../tags/tag867.xml"/><Relationship Id="rId9" Type="http://schemas.openxmlformats.org/officeDocument/2006/relationships/tags" Target="../tags/tag872.xml"/></Relationships>
</file>

<file path=ppt/slides/_rels/slide43.xml.rels><?xml version="1.0" encoding="UTF-8" standalone="yes"?>
<Relationships xmlns="http://schemas.openxmlformats.org/package/2006/relationships"><Relationship Id="rId8" Type="http://schemas.openxmlformats.org/officeDocument/2006/relationships/tags" Target="../tags/tag882.xml"/><Relationship Id="rId3" Type="http://schemas.openxmlformats.org/officeDocument/2006/relationships/tags" Target="../tags/tag877.xml"/><Relationship Id="rId7" Type="http://schemas.openxmlformats.org/officeDocument/2006/relationships/tags" Target="../tags/tag881.xml"/><Relationship Id="rId12" Type="http://schemas.openxmlformats.org/officeDocument/2006/relationships/slideLayout" Target="../slideLayouts/slideLayout26.xml"/><Relationship Id="rId2" Type="http://schemas.openxmlformats.org/officeDocument/2006/relationships/tags" Target="../tags/tag876.xml"/><Relationship Id="rId1" Type="http://schemas.openxmlformats.org/officeDocument/2006/relationships/tags" Target="../tags/tag875.xml"/><Relationship Id="rId6" Type="http://schemas.openxmlformats.org/officeDocument/2006/relationships/tags" Target="../tags/tag880.xml"/><Relationship Id="rId11" Type="http://schemas.openxmlformats.org/officeDocument/2006/relationships/tags" Target="../tags/tag885.xml"/><Relationship Id="rId5" Type="http://schemas.openxmlformats.org/officeDocument/2006/relationships/tags" Target="../tags/tag879.xml"/><Relationship Id="rId10" Type="http://schemas.openxmlformats.org/officeDocument/2006/relationships/tags" Target="../tags/tag884.xml"/><Relationship Id="rId4" Type="http://schemas.openxmlformats.org/officeDocument/2006/relationships/tags" Target="../tags/tag878.xml"/><Relationship Id="rId9" Type="http://schemas.openxmlformats.org/officeDocument/2006/relationships/tags" Target="../tags/tag883.xml"/></Relationships>
</file>

<file path=ppt/slides/_rels/slide44.xml.rels><?xml version="1.0" encoding="UTF-8" standalone="yes"?>
<Relationships xmlns="http://schemas.openxmlformats.org/package/2006/relationships"><Relationship Id="rId8" Type="http://schemas.openxmlformats.org/officeDocument/2006/relationships/tags" Target="../tags/tag893.xml"/><Relationship Id="rId3" Type="http://schemas.openxmlformats.org/officeDocument/2006/relationships/tags" Target="../tags/tag888.xml"/><Relationship Id="rId7" Type="http://schemas.openxmlformats.org/officeDocument/2006/relationships/tags" Target="../tags/tag892.xml"/><Relationship Id="rId12" Type="http://schemas.openxmlformats.org/officeDocument/2006/relationships/slideLayout" Target="../slideLayouts/slideLayout26.xml"/><Relationship Id="rId2" Type="http://schemas.openxmlformats.org/officeDocument/2006/relationships/tags" Target="../tags/tag887.xml"/><Relationship Id="rId1" Type="http://schemas.openxmlformats.org/officeDocument/2006/relationships/tags" Target="../tags/tag886.xml"/><Relationship Id="rId6" Type="http://schemas.openxmlformats.org/officeDocument/2006/relationships/tags" Target="../tags/tag891.xml"/><Relationship Id="rId11" Type="http://schemas.openxmlformats.org/officeDocument/2006/relationships/tags" Target="../tags/tag896.xml"/><Relationship Id="rId5" Type="http://schemas.openxmlformats.org/officeDocument/2006/relationships/tags" Target="../tags/tag890.xml"/><Relationship Id="rId10" Type="http://schemas.openxmlformats.org/officeDocument/2006/relationships/tags" Target="../tags/tag895.xml"/><Relationship Id="rId4" Type="http://schemas.openxmlformats.org/officeDocument/2006/relationships/tags" Target="../tags/tag889.xml"/><Relationship Id="rId9" Type="http://schemas.openxmlformats.org/officeDocument/2006/relationships/tags" Target="../tags/tag894.xml"/></Relationships>
</file>

<file path=ppt/slides/_rels/slide45.xml.rels><?xml version="1.0" encoding="UTF-8" standalone="yes"?>
<Relationships xmlns="http://schemas.openxmlformats.org/package/2006/relationships"><Relationship Id="rId8" Type="http://schemas.openxmlformats.org/officeDocument/2006/relationships/tags" Target="../tags/tag904.xml"/><Relationship Id="rId3" Type="http://schemas.openxmlformats.org/officeDocument/2006/relationships/tags" Target="../tags/tag899.xml"/><Relationship Id="rId7" Type="http://schemas.openxmlformats.org/officeDocument/2006/relationships/tags" Target="../tags/tag903.xml"/><Relationship Id="rId2" Type="http://schemas.openxmlformats.org/officeDocument/2006/relationships/tags" Target="../tags/tag898.xml"/><Relationship Id="rId1" Type="http://schemas.openxmlformats.org/officeDocument/2006/relationships/tags" Target="../tags/tag897.xml"/><Relationship Id="rId6" Type="http://schemas.openxmlformats.org/officeDocument/2006/relationships/tags" Target="../tags/tag902.xml"/><Relationship Id="rId5" Type="http://schemas.openxmlformats.org/officeDocument/2006/relationships/tags" Target="../tags/tag901.xml"/><Relationship Id="rId10" Type="http://schemas.openxmlformats.org/officeDocument/2006/relationships/image" Target="../media/image5.jpeg"/><Relationship Id="rId4" Type="http://schemas.openxmlformats.org/officeDocument/2006/relationships/tags" Target="../tags/tag900.xml"/><Relationship Id="rId9"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tags" Target="../tags/tag912.xml"/><Relationship Id="rId3" Type="http://schemas.openxmlformats.org/officeDocument/2006/relationships/tags" Target="../tags/tag907.xml"/><Relationship Id="rId7" Type="http://schemas.openxmlformats.org/officeDocument/2006/relationships/tags" Target="../tags/tag911.xml"/><Relationship Id="rId2" Type="http://schemas.openxmlformats.org/officeDocument/2006/relationships/tags" Target="../tags/tag906.xml"/><Relationship Id="rId1" Type="http://schemas.openxmlformats.org/officeDocument/2006/relationships/tags" Target="../tags/tag905.xml"/><Relationship Id="rId6" Type="http://schemas.openxmlformats.org/officeDocument/2006/relationships/tags" Target="../tags/tag910.xml"/><Relationship Id="rId5" Type="http://schemas.openxmlformats.org/officeDocument/2006/relationships/tags" Target="../tags/tag909.xml"/><Relationship Id="rId10" Type="http://schemas.openxmlformats.org/officeDocument/2006/relationships/slideLayout" Target="../slideLayouts/slideLayout7.xml"/><Relationship Id="rId4" Type="http://schemas.openxmlformats.org/officeDocument/2006/relationships/tags" Target="../tags/tag908.xml"/><Relationship Id="rId9" Type="http://schemas.openxmlformats.org/officeDocument/2006/relationships/tags" Target="../tags/tag913.xml"/></Relationships>
</file>

<file path=ppt/slides/_rels/slide47.xml.rels><?xml version="1.0" encoding="UTF-8" standalone="yes"?>
<Relationships xmlns="http://schemas.openxmlformats.org/package/2006/relationships"><Relationship Id="rId8" Type="http://schemas.openxmlformats.org/officeDocument/2006/relationships/tags" Target="../tags/tag921.xml"/><Relationship Id="rId13" Type="http://schemas.openxmlformats.org/officeDocument/2006/relationships/tags" Target="../tags/tag926.xml"/><Relationship Id="rId3" Type="http://schemas.openxmlformats.org/officeDocument/2006/relationships/tags" Target="../tags/tag916.xml"/><Relationship Id="rId7" Type="http://schemas.openxmlformats.org/officeDocument/2006/relationships/tags" Target="../tags/tag920.xml"/><Relationship Id="rId12" Type="http://schemas.openxmlformats.org/officeDocument/2006/relationships/tags" Target="../tags/tag925.xml"/><Relationship Id="rId2" Type="http://schemas.openxmlformats.org/officeDocument/2006/relationships/tags" Target="../tags/tag915.xml"/><Relationship Id="rId1" Type="http://schemas.openxmlformats.org/officeDocument/2006/relationships/tags" Target="../tags/tag914.xml"/><Relationship Id="rId6" Type="http://schemas.openxmlformats.org/officeDocument/2006/relationships/tags" Target="../tags/tag919.xml"/><Relationship Id="rId11" Type="http://schemas.openxmlformats.org/officeDocument/2006/relationships/tags" Target="../tags/tag924.xml"/><Relationship Id="rId5" Type="http://schemas.openxmlformats.org/officeDocument/2006/relationships/tags" Target="../tags/tag918.xml"/><Relationship Id="rId15" Type="http://schemas.openxmlformats.org/officeDocument/2006/relationships/slideLayout" Target="../slideLayouts/slideLayout7.xml"/><Relationship Id="rId10" Type="http://schemas.openxmlformats.org/officeDocument/2006/relationships/tags" Target="../tags/tag923.xml"/><Relationship Id="rId4" Type="http://schemas.openxmlformats.org/officeDocument/2006/relationships/tags" Target="../tags/tag917.xml"/><Relationship Id="rId9" Type="http://schemas.openxmlformats.org/officeDocument/2006/relationships/tags" Target="../tags/tag922.xml"/><Relationship Id="rId14" Type="http://schemas.openxmlformats.org/officeDocument/2006/relationships/tags" Target="../tags/tag927.xml"/></Relationships>
</file>

<file path=ppt/slides/_rels/slide48.xml.rels><?xml version="1.0" encoding="UTF-8" standalone="yes"?>
<Relationships xmlns="http://schemas.openxmlformats.org/package/2006/relationships"><Relationship Id="rId8" Type="http://schemas.openxmlformats.org/officeDocument/2006/relationships/tags" Target="../tags/tag935.xml"/><Relationship Id="rId13" Type="http://schemas.openxmlformats.org/officeDocument/2006/relationships/tags" Target="../tags/tag940.xml"/><Relationship Id="rId3" Type="http://schemas.openxmlformats.org/officeDocument/2006/relationships/tags" Target="../tags/tag930.xml"/><Relationship Id="rId7" Type="http://schemas.openxmlformats.org/officeDocument/2006/relationships/tags" Target="../tags/tag934.xml"/><Relationship Id="rId12" Type="http://schemas.openxmlformats.org/officeDocument/2006/relationships/tags" Target="../tags/tag939.xml"/><Relationship Id="rId2" Type="http://schemas.openxmlformats.org/officeDocument/2006/relationships/tags" Target="../tags/tag929.xml"/><Relationship Id="rId1" Type="http://schemas.openxmlformats.org/officeDocument/2006/relationships/tags" Target="../tags/tag928.xml"/><Relationship Id="rId6" Type="http://schemas.openxmlformats.org/officeDocument/2006/relationships/tags" Target="../tags/tag933.xml"/><Relationship Id="rId11" Type="http://schemas.openxmlformats.org/officeDocument/2006/relationships/tags" Target="../tags/tag938.xml"/><Relationship Id="rId5" Type="http://schemas.openxmlformats.org/officeDocument/2006/relationships/tags" Target="../tags/tag932.xml"/><Relationship Id="rId15" Type="http://schemas.openxmlformats.org/officeDocument/2006/relationships/slideLayout" Target="../slideLayouts/slideLayout7.xml"/><Relationship Id="rId10" Type="http://schemas.openxmlformats.org/officeDocument/2006/relationships/tags" Target="../tags/tag937.xml"/><Relationship Id="rId4" Type="http://schemas.openxmlformats.org/officeDocument/2006/relationships/tags" Target="../tags/tag931.xml"/><Relationship Id="rId9" Type="http://schemas.openxmlformats.org/officeDocument/2006/relationships/tags" Target="../tags/tag936.xml"/><Relationship Id="rId14" Type="http://schemas.openxmlformats.org/officeDocument/2006/relationships/tags" Target="../tags/tag941.xml"/></Relationships>
</file>

<file path=ppt/slides/_rels/slide49.xml.rels><?xml version="1.0" encoding="UTF-8" standalone="yes"?>
<Relationships xmlns="http://schemas.openxmlformats.org/package/2006/relationships"><Relationship Id="rId8" Type="http://schemas.openxmlformats.org/officeDocument/2006/relationships/tags" Target="../tags/tag949.xml"/><Relationship Id="rId3" Type="http://schemas.openxmlformats.org/officeDocument/2006/relationships/tags" Target="../tags/tag944.xml"/><Relationship Id="rId7" Type="http://schemas.openxmlformats.org/officeDocument/2006/relationships/tags" Target="../tags/tag948.xml"/><Relationship Id="rId2" Type="http://schemas.openxmlformats.org/officeDocument/2006/relationships/tags" Target="../tags/tag943.xml"/><Relationship Id="rId1" Type="http://schemas.openxmlformats.org/officeDocument/2006/relationships/tags" Target="../tags/tag942.xml"/><Relationship Id="rId6" Type="http://schemas.openxmlformats.org/officeDocument/2006/relationships/tags" Target="../tags/tag947.xml"/><Relationship Id="rId5" Type="http://schemas.openxmlformats.org/officeDocument/2006/relationships/tags" Target="../tags/tag946.xml"/><Relationship Id="rId4" Type="http://schemas.openxmlformats.org/officeDocument/2006/relationships/tags" Target="../tags/tag945.xml"/><Relationship Id="rId9"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tags" Target="../tags/tag491.xml"/><Relationship Id="rId7" Type="http://schemas.openxmlformats.org/officeDocument/2006/relationships/image" Target="../media/image8.jpeg"/><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slideLayout" Target="../slideLayouts/slideLayout7.xml"/><Relationship Id="rId5" Type="http://schemas.openxmlformats.org/officeDocument/2006/relationships/tags" Target="../tags/tag493.xml"/><Relationship Id="rId4" Type="http://schemas.openxmlformats.org/officeDocument/2006/relationships/tags" Target="../tags/tag492.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ags" Target="../tags/tag496.xml"/><Relationship Id="rId7" Type="http://schemas.openxmlformats.org/officeDocument/2006/relationships/slideLayout" Target="../slideLayouts/slideLayout7.xml"/><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s>
</file>

<file path=ppt/slides/_rels/slide7.xml.rels><?xml version="1.0" encoding="UTF-8" standalone="yes"?>
<Relationships xmlns="http://schemas.openxmlformats.org/package/2006/relationships"><Relationship Id="rId3" Type="http://schemas.openxmlformats.org/officeDocument/2006/relationships/tags" Target="../tags/tag502.xml"/><Relationship Id="rId7" Type="http://schemas.openxmlformats.org/officeDocument/2006/relationships/image" Target="../media/image10.jpeg"/><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slideLayout" Target="../slideLayouts/slideLayout7.xml"/><Relationship Id="rId5" Type="http://schemas.openxmlformats.org/officeDocument/2006/relationships/tags" Target="../tags/tag504.xml"/><Relationship Id="rId4" Type="http://schemas.openxmlformats.org/officeDocument/2006/relationships/tags" Target="../tags/tag503.xml"/></Relationships>
</file>

<file path=ppt/slides/_rels/slide8.xml.rels><?xml version="1.0" encoding="UTF-8" standalone="yes"?>
<Relationships xmlns="http://schemas.openxmlformats.org/package/2006/relationships"><Relationship Id="rId3" Type="http://schemas.openxmlformats.org/officeDocument/2006/relationships/tags" Target="../tags/tag507.xml"/><Relationship Id="rId7" Type="http://schemas.openxmlformats.org/officeDocument/2006/relationships/image" Target="../media/image11.jpeg"/><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slideLayout" Target="../slideLayouts/slideLayout7.xml"/><Relationship Id="rId5" Type="http://schemas.openxmlformats.org/officeDocument/2006/relationships/tags" Target="../tags/tag509.xml"/><Relationship Id="rId4" Type="http://schemas.openxmlformats.org/officeDocument/2006/relationships/tags" Target="../tags/tag508.xml"/></Relationships>
</file>

<file path=ppt/slides/_rels/slide9.xml.rels><?xml version="1.0" encoding="UTF-8" standalone="yes"?>
<Relationships xmlns="http://schemas.openxmlformats.org/package/2006/relationships"><Relationship Id="rId3" Type="http://schemas.openxmlformats.org/officeDocument/2006/relationships/tags" Target="../tags/tag512.xml"/><Relationship Id="rId7" Type="http://schemas.openxmlformats.org/officeDocument/2006/relationships/image" Target="../media/image12.jpeg"/><Relationship Id="rId2" Type="http://schemas.openxmlformats.org/officeDocument/2006/relationships/tags" Target="../tags/tag511.xml"/><Relationship Id="rId1" Type="http://schemas.openxmlformats.org/officeDocument/2006/relationships/tags" Target="../tags/tag510.xml"/><Relationship Id="rId6" Type="http://schemas.openxmlformats.org/officeDocument/2006/relationships/slideLayout" Target="../slideLayouts/slideLayout7.xml"/><Relationship Id="rId5" Type="http://schemas.openxmlformats.org/officeDocument/2006/relationships/tags" Target="../tags/tag514.xml"/><Relationship Id="rId4" Type="http://schemas.openxmlformats.org/officeDocument/2006/relationships/tags" Target="../tags/tag5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6225540" y="635"/>
            <a:ext cx="5966460" cy="6857365"/>
          </a:xfrm>
          <a:prstGeom prst="rect">
            <a:avLst/>
          </a:prstGeom>
        </p:spPr>
      </p:pic>
      <p:pic>
        <p:nvPicPr>
          <p:cNvPr id="4" name="图片 3"/>
          <p:cNvPicPr>
            <a:picLocks noChangeAspect="1"/>
          </p:cNvPicPr>
          <p:nvPr/>
        </p:nvPicPr>
        <p:blipFill>
          <a:blip r:embed="rId3"/>
          <a:stretch>
            <a:fillRect/>
          </a:stretch>
        </p:blipFill>
        <p:spPr>
          <a:xfrm>
            <a:off x="0" y="635"/>
            <a:ext cx="6224905" cy="6857365"/>
          </a:xfrm>
          <a:prstGeom prst="rect">
            <a:avLst/>
          </a:prstGeom>
        </p:spPr>
      </p:pic>
      <p:sp>
        <p:nvSpPr>
          <p:cNvPr id="100" name="文本框 99"/>
          <p:cNvSpPr txBox="1"/>
          <p:nvPr/>
        </p:nvSpPr>
        <p:spPr>
          <a:xfrm>
            <a:off x="6225540" y="83820"/>
            <a:ext cx="1416685" cy="6554470"/>
          </a:xfrm>
          <a:prstGeom prst="rect">
            <a:avLst/>
          </a:prstGeom>
          <a:noFill/>
          <a:ln w="9525">
            <a:noFill/>
          </a:ln>
        </p:spPr>
        <p:txBody>
          <a:bodyPr wrap="square">
            <a:spAutoFit/>
          </a:bodyPr>
          <a:lstStyle/>
          <a:p>
            <a:pPr indent="0"/>
            <a:r>
              <a:rPr lang="zh-CN" sz="6000" b="1">
                <a:solidFill>
                  <a:srgbClr val="0070C0"/>
                </a:solidFill>
                <a:latin typeface="微软雅黑" panose="020B0503020204020204" pitchFamily="34" charset="-122"/>
                <a:ea typeface="微软雅黑" panose="020B0503020204020204" pitchFamily="34" charset="-122"/>
              </a:rPr>
              <a:t>为了忘却的记念</a:t>
            </a:r>
            <a:endParaRPr lang="zh-CN" altLang="en-US" sz="6000"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100"/>
                                        </p:tgtEl>
                                        <p:attrNameLst>
                                          <p:attrName>style.visibility</p:attrName>
                                        </p:attrNameLst>
                                      </p:cBhvr>
                                      <p:to>
                                        <p:strVal val="visible"/>
                                      </p:to>
                                    </p:set>
                                    <p:set>
                                      <p:cBhvr>
                                        <p:cTn id="7" dur="455" fill="hold">
                                          <p:stCondLst>
                                            <p:cond delay="0"/>
                                          </p:stCondLst>
                                        </p:cTn>
                                        <p:tgtEl>
                                          <p:spTgt spid="100"/>
                                        </p:tgtEl>
                                        <p:attrNameLst>
                                          <p:attrName>style.rotation</p:attrName>
                                        </p:attrNameLst>
                                      </p:cBhvr>
                                      <p:to>
                                        <p:strVal val="-45.0"/>
                                      </p:to>
                                    </p:set>
                                    <p:anim calcmode="lin" valueType="num">
                                      <p:cBhvr>
                                        <p:cTn id="8" dur="455" fill="hold">
                                          <p:stCondLst>
                                            <p:cond delay="455"/>
                                          </p:stCondLst>
                                        </p:cTn>
                                        <p:tgtEl>
                                          <p:spTgt spid="100"/>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00"/>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00"/>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0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1903年生于福建福州，原名胡崇轩，笔名野苹等。少年当过学徒，后求学天津大沽口海军学校。曾在山东济南省立高中教书，与沈从文在上海《中央日报》编辑副刊《红与黑》。参加“左联”，加入中国共产党，任“左联”执行委员，兼工农通讯委员会主席。有中篇小说《到莫斯科去》《牺牲》等。</a:t>
            </a:r>
          </a:p>
        </p:txBody>
      </p:sp>
      <p:sp>
        <p:nvSpPr>
          <p:cNvPr id="2" name="文本框 1"/>
          <p:cNvSpPr txBox="1"/>
          <p:nvPr/>
        </p:nvSpPr>
        <p:spPr>
          <a:xfrm>
            <a:off x="1890395" y="5406390"/>
            <a:ext cx="1554480" cy="645160"/>
          </a:xfrm>
          <a:prstGeom prst="rect">
            <a:avLst/>
          </a:prstGeom>
          <a:noFill/>
        </p:spPr>
        <p:txBody>
          <a:bodyPr wrap="none" rtlCol="0">
            <a:spAutoFit/>
          </a:bodyPr>
          <a:lstStyle/>
          <a:p>
            <a:pPr algn="l"/>
            <a:r>
              <a:rPr lang="zh-CN" altLang="en-US" sz="3600" b="1">
                <a:solidFill>
                  <a:srgbClr val="FF0000"/>
                </a:solidFill>
              </a:rPr>
              <a:t>胡也频</a:t>
            </a:r>
          </a:p>
        </p:txBody>
      </p:sp>
      <p:pic>
        <p:nvPicPr>
          <p:cNvPr id="3" name="图片 2" descr="85ff85fb56cd64d7e03a16613ce9ce6a_rdn_5449f9dc5566e"/>
          <p:cNvPicPr>
            <a:picLocks noChangeAspect="1"/>
          </p:cNvPicPr>
          <p:nvPr>
            <p:custDataLst>
              <p:tags r:id="rId6"/>
            </p:custDataLst>
          </p:nvPr>
        </p:nvPicPr>
        <p:blipFill>
          <a:blip r:embed="rId8"/>
          <a:stretch>
            <a:fillRect/>
          </a:stretch>
        </p:blipFill>
        <p:spPr>
          <a:xfrm>
            <a:off x="814070" y="1909445"/>
            <a:ext cx="3204845" cy="349694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7" presetClass="entr" presetSubtype="4"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0" fill="hold"/>
                                        <p:tgtEl>
                                          <p:spTgt spid="8"/>
                                        </p:tgtEl>
                                        <p:attrNameLst>
                                          <p:attrName>ppt_x</p:attrName>
                                        </p:attrNameLst>
                                      </p:cBhvr>
                                      <p:tavLst>
                                        <p:tav tm="0">
                                          <p:val>
                                            <p:strVal val="#ppt_x"/>
                                          </p:val>
                                        </p:tav>
                                        <p:tav tm="100000">
                                          <p:val>
                                            <p:strVal val="#ppt_x"/>
                                          </p:val>
                                        </p:tav>
                                      </p:tavLst>
                                    </p:anim>
                                    <p:anim calcmode="lin" valueType="num">
                                      <p:cBhvr additive="base">
                                        <p:cTn id="26"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FF00"/>
                </a:solidFill>
                <a:latin typeface="微软雅黑" panose="020B0503020204020204" pitchFamily="34" charset="-122"/>
                <a:ea typeface="微软雅黑" panose="020B0503020204020204" pitchFamily="34" charset="-122"/>
              </a:rPr>
              <a:t>不蔓不枝理结构</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5" presetClass="entr" presetSubtype="0"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ppt_w</p:attrName>
                                        </p:attrNameLst>
                                      </p:cBhvr>
                                      <p:tavLst>
                                        <p:tav tm="0" fmla="#ppt_w*sin(2.5*pi*$)">
                                          <p:val>
                                            <p:fltVal val="0"/>
                                          </p:val>
                                        </p:tav>
                                        <p:tav tm="100000">
                                          <p:val>
                                            <p:fltVal val="1"/>
                                          </p:val>
                                        </p:tav>
                                      </p:tavLst>
                                    </p:anim>
                                    <p:anim calcmode="lin" valueType="num">
                                      <p:cBhvr>
                                        <p:cTn id="3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2"/>
            </p:custDataLst>
          </p:nvPr>
        </p:nvGraphicFramePr>
        <p:xfrm>
          <a:off x="382905" y="1150620"/>
          <a:ext cx="11455400" cy="5466715"/>
        </p:xfrm>
        <a:graphic>
          <a:graphicData uri="http://schemas.openxmlformats.org/drawingml/2006/table">
            <a:tbl>
              <a:tblPr firstRow="1" bandRow="1">
                <a:tableStyleId>{5940675A-B579-460E-94D1-54222C63F5DA}</a:tableStyleId>
              </a:tblPr>
              <a:tblGrid>
                <a:gridCol w="2270760"/>
                <a:gridCol w="2748915"/>
                <a:gridCol w="2048510"/>
                <a:gridCol w="4387215"/>
              </a:tblGrid>
              <a:tr h="1538605">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竦身</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罗曼谛克</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拓荒</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尽量</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309370">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偈子</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涅槃</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解往</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提纲挈领</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1309370">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大王</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刊载</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惴惴</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什物</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309370">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着落</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吮吸</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信札</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赎罪</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
        <p:nvSpPr>
          <p:cNvPr id="10" name="矩形 9"/>
          <p:cNvSpPr/>
          <p:nvPr userDrawn="1">
            <p:custDataLst>
              <p:tags r:id="rId3"/>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457200" y="152400"/>
            <a:ext cx="337883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读音检测</a:t>
            </a:r>
          </a:p>
        </p:txBody>
      </p:sp>
      <p:sp>
        <p:nvSpPr>
          <p:cNvPr id="100" name="文本框 99"/>
          <p:cNvSpPr txBox="1"/>
          <p:nvPr/>
        </p:nvSpPr>
        <p:spPr>
          <a:xfrm>
            <a:off x="1308735" y="170116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sǒng</a:t>
            </a:r>
            <a:endParaRPr lang="en-US"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55135" y="170116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dì</a:t>
            </a:r>
          </a:p>
        </p:txBody>
      </p:sp>
      <p:sp>
        <p:nvSpPr>
          <p:cNvPr id="4" name="文本框 3"/>
          <p:cNvSpPr txBox="1"/>
          <p:nvPr/>
        </p:nvSpPr>
        <p:spPr>
          <a:xfrm>
            <a:off x="6341745" y="170116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tuò</a:t>
            </a:r>
          </a:p>
        </p:txBody>
      </p:sp>
      <p:sp>
        <p:nvSpPr>
          <p:cNvPr id="6" name="文本框 5"/>
          <p:cNvSpPr txBox="1"/>
          <p:nvPr/>
        </p:nvSpPr>
        <p:spPr>
          <a:xfrm>
            <a:off x="8439150" y="1701165"/>
            <a:ext cx="339979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jǐnliàng, jìnliàng</a:t>
            </a:r>
          </a:p>
        </p:txBody>
      </p:sp>
      <p:sp>
        <p:nvSpPr>
          <p:cNvPr id="7" name="文本框 6"/>
          <p:cNvSpPr txBox="1"/>
          <p:nvPr/>
        </p:nvSpPr>
        <p:spPr>
          <a:xfrm>
            <a:off x="1308735"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jì</a:t>
            </a:r>
          </a:p>
        </p:txBody>
      </p:sp>
      <p:sp>
        <p:nvSpPr>
          <p:cNvPr id="8" name="文本框 7"/>
          <p:cNvSpPr txBox="1"/>
          <p:nvPr/>
        </p:nvSpPr>
        <p:spPr>
          <a:xfrm>
            <a:off x="3765550" y="3088640"/>
            <a:ext cx="1725295"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niè pán</a:t>
            </a:r>
          </a:p>
        </p:txBody>
      </p:sp>
      <p:sp>
        <p:nvSpPr>
          <p:cNvPr id="9" name="文本框 8"/>
          <p:cNvSpPr txBox="1"/>
          <p:nvPr/>
        </p:nvSpPr>
        <p:spPr>
          <a:xfrm>
            <a:off x="6341745"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jiè</a:t>
            </a:r>
          </a:p>
        </p:txBody>
      </p:sp>
      <p:sp>
        <p:nvSpPr>
          <p:cNvPr id="11" name="文本框 10"/>
          <p:cNvSpPr txBox="1"/>
          <p:nvPr/>
        </p:nvSpPr>
        <p:spPr>
          <a:xfrm>
            <a:off x="9137650"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qiè</a:t>
            </a:r>
          </a:p>
        </p:txBody>
      </p:sp>
      <p:sp>
        <p:nvSpPr>
          <p:cNvPr id="12" name="文本框 11"/>
          <p:cNvSpPr txBox="1"/>
          <p:nvPr/>
        </p:nvSpPr>
        <p:spPr>
          <a:xfrm>
            <a:off x="1308735"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dài</a:t>
            </a:r>
          </a:p>
        </p:txBody>
      </p:sp>
      <p:sp>
        <p:nvSpPr>
          <p:cNvPr id="13" name="文本框 12"/>
          <p:cNvSpPr txBox="1"/>
          <p:nvPr/>
        </p:nvSpPr>
        <p:spPr>
          <a:xfrm>
            <a:off x="3765550"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zǎi</a:t>
            </a:r>
          </a:p>
        </p:txBody>
      </p:sp>
      <p:sp>
        <p:nvSpPr>
          <p:cNvPr id="14" name="文本框 13"/>
          <p:cNvSpPr txBox="1"/>
          <p:nvPr/>
        </p:nvSpPr>
        <p:spPr>
          <a:xfrm>
            <a:off x="6341745"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zhuì</a:t>
            </a:r>
          </a:p>
        </p:txBody>
      </p:sp>
      <p:sp>
        <p:nvSpPr>
          <p:cNvPr id="15" name="文本框 14"/>
          <p:cNvSpPr txBox="1"/>
          <p:nvPr/>
        </p:nvSpPr>
        <p:spPr>
          <a:xfrm>
            <a:off x="8439150"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shí</a:t>
            </a:r>
          </a:p>
        </p:txBody>
      </p:sp>
      <p:sp>
        <p:nvSpPr>
          <p:cNvPr id="16" name="文本框 15"/>
          <p:cNvSpPr txBox="1"/>
          <p:nvPr/>
        </p:nvSpPr>
        <p:spPr>
          <a:xfrm>
            <a:off x="1308735"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zhuó</a:t>
            </a:r>
          </a:p>
        </p:txBody>
      </p:sp>
      <p:sp>
        <p:nvSpPr>
          <p:cNvPr id="17" name="文本框 16"/>
          <p:cNvSpPr txBox="1"/>
          <p:nvPr/>
        </p:nvSpPr>
        <p:spPr>
          <a:xfrm>
            <a:off x="3765550"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shǔn</a:t>
            </a:r>
          </a:p>
        </p:txBody>
      </p:sp>
      <p:sp>
        <p:nvSpPr>
          <p:cNvPr id="18" name="文本框 17"/>
          <p:cNvSpPr txBox="1"/>
          <p:nvPr/>
        </p:nvSpPr>
        <p:spPr>
          <a:xfrm>
            <a:off x="6341745"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zhá</a:t>
            </a:r>
          </a:p>
        </p:txBody>
      </p:sp>
      <p:sp>
        <p:nvSpPr>
          <p:cNvPr id="19" name="文本框 18"/>
          <p:cNvSpPr txBox="1"/>
          <p:nvPr/>
        </p:nvSpPr>
        <p:spPr>
          <a:xfrm>
            <a:off x="8439150" y="573468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6" presetClass="entr" presetSubtype="0" fill="hold" grpId="2" nodeType="click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ipe(down)">
                                      <p:cBhvr>
                                        <p:cTn id="25" dur="580">
                                          <p:stCondLst>
                                            <p:cond delay="0"/>
                                          </p:stCondLst>
                                        </p:cTn>
                                        <p:tgtEl>
                                          <p:spTgt spid="100"/>
                                        </p:tgtEl>
                                      </p:cBhvr>
                                    </p:animEffect>
                                    <p:anim calcmode="lin" valueType="num">
                                      <p:cBhvr>
                                        <p:cTn id="26"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0"/>
                                        </p:tgtEl>
                                      </p:cBhvr>
                                      <p:to x="100000" y="60000"/>
                                    </p:animScale>
                                    <p:animScale>
                                      <p:cBhvr>
                                        <p:cTn id="32" dur="166" decel="50000">
                                          <p:stCondLst>
                                            <p:cond delay="676"/>
                                          </p:stCondLst>
                                        </p:cTn>
                                        <p:tgtEl>
                                          <p:spTgt spid="100"/>
                                        </p:tgtEl>
                                      </p:cBhvr>
                                      <p:to x="100000" y="100000"/>
                                    </p:animScale>
                                    <p:animScale>
                                      <p:cBhvr>
                                        <p:cTn id="33" dur="26">
                                          <p:stCondLst>
                                            <p:cond delay="1312"/>
                                          </p:stCondLst>
                                        </p:cTn>
                                        <p:tgtEl>
                                          <p:spTgt spid="100"/>
                                        </p:tgtEl>
                                      </p:cBhvr>
                                      <p:to x="100000" y="80000"/>
                                    </p:animScale>
                                    <p:animScale>
                                      <p:cBhvr>
                                        <p:cTn id="34" dur="166" decel="50000">
                                          <p:stCondLst>
                                            <p:cond delay="1338"/>
                                          </p:stCondLst>
                                        </p:cTn>
                                        <p:tgtEl>
                                          <p:spTgt spid="100"/>
                                        </p:tgtEl>
                                      </p:cBhvr>
                                      <p:to x="100000" y="100000"/>
                                    </p:animScale>
                                    <p:animScale>
                                      <p:cBhvr>
                                        <p:cTn id="35" dur="26">
                                          <p:stCondLst>
                                            <p:cond delay="1642"/>
                                          </p:stCondLst>
                                        </p:cTn>
                                        <p:tgtEl>
                                          <p:spTgt spid="100"/>
                                        </p:tgtEl>
                                      </p:cBhvr>
                                      <p:to x="100000" y="90000"/>
                                    </p:animScale>
                                    <p:animScale>
                                      <p:cBhvr>
                                        <p:cTn id="36" dur="166" decel="50000">
                                          <p:stCondLst>
                                            <p:cond delay="1668"/>
                                          </p:stCondLst>
                                        </p:cTn>
                                        <p:tgtEl>
                                          <p:spTgt spid="100"/>
                                        </p:tgtEl>
                                      </p:cBhvr>
                                      <p:to x="100000" y="100000"/>
                                    </p:animScale>
                                    <p:animScale>
                                      <p:cBhvr>
                                        <p:cTn id="37" dur="26">
                                          <p:stCondLst>
                                            <p:cond delay="1808"/>
                                          </p:stCondLst>
                                        </p:cTn>
                                        <p:tgtEl>
                                          <p:spTgt spid="100"/>
                                        </p:tgtEl>
                                      </p:cBhvr>
                                      <p:to x="100000" y="95000"/>
                                    </p:animScale>
                                    <p:animScale>
                                      <p:cBhvr>
                                        <p:cTn id="38" dur="166" decel="50000">
                                          <p:stCondLst>
                                            <p:cond delay="1834"/>
                                          </p:stCondLst>
                                        </p:cTn>
                                        <p:tgtEl>
                                          <p:spTgt spid="100"/>
                                        </p:tgtEl>
                                      </p:cBhvr>
                                      <p:to x="100000" y="100000"/>
                                    </p:animScale>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6" presetClass="entr" presetSubtype="0" fill="hold" grpId="3"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80">
                                          <p:stCondLst>
                                            <p:cond delay="0"/>
                                          </p:stCondLst>
                                        </p:cTn>
                                        <p:tgtEl>
                                          <p:spTgt spid="3"/>
                                        </p:tgtEl>
                                      </p:cBhvr>
                                    </p:animEffect>
                                    <p:anim calcmode="lin" valueType="num">
                                      <p:cBhvr>
                                        <p:cTn id="4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50" dur="26">
                                          <p:stCondLst>
                                            <p:cond delay="650"/>
                                          </p:stCondLst>
                                        </p:cTn>
                                        <p:tgtEl>
                                          <p:spTgt spid="3"/>
                                        </p:tgtEl>
                                      </p:cBhvr>
                                      <p:to x="100000" y="60000"/>
                                    </p:animScale>
                                    <p:animScale>
                                      <p:cBhvr>
                                        <p:cTn id="51" dur="166" decel="50000">
                                          <p:stCondLst>
                                            <p:cond delay="676"/>
                                          </p:stCondLst>
                                        </p:cTn>
                                        <p:tgtEl>
                                          <p:spTgt spid="3"/>
                                        </p:tgtEl>
                                      </p:cBhvr>
                                      <p:to x="100000" y="100000"/>
                                    </p:animScale>
                                    <p:animScale>
                                      <p:cBhvr>
                                        <p:cTn id="52" dur="26">
                                          <p:stCondLst>
                                            <p:cond delay="1312"/>
                                          </p:stCondLst>
                                        </p:cTn>
                                        <p:tgtEl>
                                          <p:spTgt spid="3"/>
                                        </p:tgtEl>
                                      </p:cBhvr>
                                      <p:to x="100000" y="80000"/>
                                    </p:animScale>
                                    <p:animScale>
                                      <p:cBhvr>
                                        <p:cTn id="53" dur="166" decel="50000">
                                          <p:stCondLst>
                                            <p:cond delay="1338"/>
                                          </p:stCondLst>
                                        </p:cTn>
                                        <p:tgtEl>
                                          <p:spTgt spid="3"/>
                                        </p:tgtEl>
                                      </p:cBhvr>
                                      <p:to x="100000" y="100000"/>
                                    </p:animScale>
                                    <p:animScale>
                                      <p:cBhvr>
                                        <p:cTn id="54" dur="26">
                                          <p:stCondLst>
                                            <p:cond delay="1642"/>
                                          </p:stCondLst>
                                        </p:cTn>
                                        <p:tgtEl>
                                          <p:spTgt spid="3"/>
                                        </p:tgtEl>
                                      </p:cBhvr>
                                      <p:to x="100000" y="90000"/>
                                    </p:animScale>
                                    <p:animScale>
                                      <p:cBhvr>
                                        <p:cTn id="55" dur="166" decel="50000">
                                          <p:stCondLst>
                                            <p:cond delay="1668"/>
                                          </p:stCondLst>
                                        </p:cTn>
                                        <p:tgtEl>
                                          <p:spTgt spid="3"/>
                                        </p:tgtEl>
                                      </p:cBhvr>
                                      <p:to x="100000" y="100000"/>
                                    </p:animScale>
                                    <p:animScale>
                                      <p:cBhvr>
                                        <p:cTn id="56" dur="26">
                                          <p:stCondLst>
                                            <p:cond delay="1808"/>
                                          </p:stCondLst>
                                        </p:cTn>
                                        <p:tgtEl>
                                          <p:spTgt spid="3"/>
                                        </p:tgtEl>
                                      </p:cBhvr>
                                      <p:to x="100000" y="95000"/>
                                    </p:animScale>
                                    <p:animScale>
                                      <p:cBhvr>
                                        <p:cTn id="57" dur="166" decel="50000">
                                          <p:stCondLst>
                                            <p:cond delay="1834"/>
                                          </p:stCondLst>
                                        </p:cTn>
                                        <p:tgtEl>
                                          <p:spTgt spid="3"/>
                                        </p:tgtEl>
                                      </p:cBhvr>
                                      <p:to x="100000" y="100000"/>
                                    </p:animScale>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6" presetClass="entr" presetSubtype="0" fill="hold" grpId="4"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80">
                                          <p:stCondLst>
                                            <p:cond delay="0"/>
                                          </p:stCondLst>
                                        </p:cTn>
                                        <p:tgtEl>
                                          <p:spTgt spid="4"/>
                                        </p:tgtEl>
                                      </p:cBhvr>
                                    </p:animEffect>
                                    <p:anim calcmode="lin" valueType="num">
                                      <p:cBhvr>
                                        <p:cTn id="6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69" dur="26">
                                          <p:stCondLst>
                                            <p:cond delay="650"/>
                                          </p:stCondLst>
                                        </p:cTn>
                                        <p:tgtEl>
                                          <p:spTgt spid="4"/>
                                        </p:tgtEl>
                                      </p:cBhvr>
                                      <p:to x="100000" y="60000"/>
                                    </p:animScale>
                                    <p:animScale>
                                      <p:cBhvr>
                                        <p:cTn id="70" dur="166" decel="50000">
                                          <p:stCondLst>
                                            <p:cond delay="676"/>
                                          </p:stCondLst>
                                        </p:cTn>
                                        <p:tgtEl>
                                          <p:spTgt spid="4"/>
                                        </p:tgtEl>
                                      </p:cBhvr>
                                      <p:to x="100000" y="100000"/>
                                    </p:animScale>
                                    <p:animScale>
                                      <p:cBhvr>
                                        <p:cTn id="71" dur="26">
                                          <p:stCondLst>
                                            <p:cond delay="1312"/>
                                          </p:stCondLst>
                                        </p:cTn>
                                        <p:tgtEl>
                                          <p:spTgt spid="4"/>
                                        </p:tgtEl>
                                      </p:cBhvr>
                                      <p:to x="100000" y="80000"/>
                                    </p:animScale>
                                    <p:animScale>
                                      <p:cBhvr>
                                        <p:cTn id="72" dur="166" decel="50000">
                                          <p:stCondLst>
                                            <p:cond delay="1338"/>
                                          </p:stCondLst>
                                        </p:cTn>
                                        <p:tgtEl>
                                          <p:spTgt spid="4"/>
                                        </p:tgtEl>
                                      </p:cBhvr>
                                      <p:to x="100000" y="100000"/>
                                    </p:animScale>
                                    <p:animScale>
                                      <p:cBhvr>
                                        <p:cTn id="73" dur="26">
                                          <p:stCondLst>
                                            <p:cond delay="1642"/>
                                          </p:stCondLst>
                                        </p:cTn>
                                        <p:tgtEl>
                                          <p:spTgt spid="4"/>
                                        </p:tgtEl>
                                      </p:cBhvr>
                                      <p:to x="100000" y="90000"/>
                                    </p:animScale>
                                    <p:animScale>
                                      <p:cBhvr>
                                        <p:cTn id="74" dur="166" decel="50000">
                                          <p:stCondLst>
                                            <p:cond delay="1668"/>
                                          </p:stCondLst>
                                        </p:cTn>
                                        <p:tgtEl>
                                          <p:spTgt spid="4"/>
                                        </p:tgtEl>
                                      </p:cBhvr>
                                      <p:to x="100000" y="100000"/>
                                    </p:animScale>
                                    <p:animScale>
                                      <p:cBhvr>
                                        <p:cTn id="75" dur="26">
                                          <p:stCondLst>
                                            <p:cond delay="1808"/>
                                          </p:stCondLst>
                                        </p:cTn>
                                        <p:tgtEl>
                                          <p:spTgt spid="4"/>
                                        </p:tgtEl>
                                      </p:cBhvr>
                                      <p:to x="100000" y="95000"/>
                                    </p:animScale>
                                    <p:animScale>
                                      <p:cBhvr>
                                        <p:cTn id="76" dur="166" decel="50000">
                                          <p:stCondLst>
                                            <p:cond delay="1834"/>
                                          </p:stCondLst>
                                        </p:cTn>
                                        <p:tgtEl>
                                          <p:spTgt spid="4"/>
                                        </p:tgtEl>
                                      </p:cBhvr>
                                      <p:to x="100000" y="100000"/>
                                    </p:animScale>
                                  </p:childTnLst>
                                </p:cTn>
                              </p:par>
                            </p:childTnLst>
                          </p:cTn>
                        </p:par>
                      </p:childTnLst>
                    </p:cTn>
                  </p:par>
                  <p:par>
                    <p:cTn id="77" fill="hold" nodeType="clickPar">
                      <p:stCondLst>
                        <p:cond delay="indefinite"/>
                      </p:stCondLst>
                      <p:childTnLst>
                        <p:par>
                          <p:cTn id="78" fill="hold" nodeType="withGroup">
                            <p:stCondLst>
                              <p:cond delay="indefinite"/>
                            </p:stCondLst>
                          </p:cTn>
                        </p:par>
                        <p:par>
                          <p:cTn id="79" fill="hold" nodeType="afterGroup">
                            <p:stCondLst>
                              <p:cond delay="0"/>
                            </p:stCondLst>
                            <p:childTnLst>
                              <p:par>
                                <p:cTn id="80" presetID="26" presetClass="entr" presetSubtype="0" fill="hold" grpId="5" nodeType="click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down)">
                                      <p:cBhvr>
                                        <p:cTn id="82" dur="580">
                                          <p:stCondLst>
                                            <p:cond delay="0"/>
                                          </p:stCondLst>
                                        </p:cTn>
                                        <p:tgtEl>
                                          <p:spTgt spid="6"/>
                                        </p:tgtEl>
                                      </p:cBhvr>
                                    </p:animEffect>
                                    <p:anim calcmode="lin" valueType="num">
                                      <p:cBhvr>
                                        <p:cTn id="8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88" dur="26">
                                          <p:stCondLst>
                                            <p:cond delay="650"/>
                                          </p:stCondLst>
                                        </p:cTn>
                                        <p:tgtEl>
                                          <p:spTgt spid="6"/>
                                        </p:tgtEl>
                                      </p:cBhvr>
                                      <p:to x="100000" y="60000"/>
                                    </p:animScale>
                                    <p:animScale>
                                      <p:cBhvr>
                                        <p:cTn id="89" dur="166" decel="50000">
                                          <p:stCondLst>
                                            <p:cond delay="676"/>
                                          </p:stCondLst>
                                        </p:cTn>
                                        <p:tgtEl>
                                          <p:spTgt spid="6"/>
                                        </p:tgtEl>
                                      </p:cBhvr>
                                      <p:to x="100000" y="100000"/>
                                    </p:animScale>
                                    <p:animScale>
                                      <p:cBhvr>
                                        <p:cTn id="90" dur="26">
                                          <p:stCondLst>
                                            <p:cond delay="1312"/>
                                          </p:stCondLst>
                                        </p:cTn>
                                        <p:tgtEl>
                                          <p:spTgt spid="6"/>
                                        </p:tgtEl>
                                      </p:cBhvr>
                                      <p:to x="100000" y="80000"/>
                                    </p:animScale>
                                    <p:animScale>
                                      <p:cBhvr>
                                        <p:cTn id="91" dur="166" decel="50000">
                                          <p:stCondLst>
                                            <p:cond delay="1338"/>
                                          </p:stCondLst>
                                        </p:cTn>
                                        <p:tgtEl>
                                          <p:spTgt spid="6"/>
                                        </p:tgtEl>
                                      </p:cBhvr>
                                      <p:to x="100000" y="100000"/>
                                    </p:animScale>
                                    <p:animScale>
                                      <p:cBhvr>
                                        <p:cTn id="92" dur="26">
                                          <p:stCondLst>
                                            <p:cond delay="1642"/>
                                          </p:stCondLst>
                                        </p:cTn>
                                        <p:tgtEl>
                                          <p:spTgt spid="6"/>
                                        </p:tgtEl>
                                      </p:cBhvr>
                                      <p:to x="100000" y="90000"/>
                                    </p:animScale>
                                    <p:animScale>
                                      <p:cBhvr>
                                        <p:cTn id="93" dur="166" decel="50000">
                                          <p:stCondLst>
                                            <p:cond delay="1668"/>
                                          </p:stCondLst>
                                        </p:cTn>
                                        <p:tgtEl>
                                          <p:spTgt spid="6"/>
                                        </p:tgtEl>
                                      </p:cBhvr>
                                      <p:to x="100000" y="100000"/>
                                    </p:animScale>
                                    <p:animScale>
                                      <p:cBhvr>
                                        <p:cTn id="94" dur="26">
                                          <p:stCondLst>
                                            <p:cond delay="1808"/>
                                          </p:stCondLst>
                                        </p:cTn>
                                        <p:tgtEl>
                                          <p:spTgt spid="6"/>
                                        </p:tgtEl>
                                      </p:cBhvr>
                                      <p:to x="100000" y="95000"/>
                                    </p:animScale>
                                    <p:animScale>
                                      <p:cBhvr>
                                        <p:cTn id="95" dur="166" decel="50000">
                                          <p:stCondLst>
                                            <p:cond delay="1834"/>
                                          </p:stCondLst>
                                        </p:cTn>
                                        <p:tgtEl>
                                          <p:spTgt spid="6"/>
                                        </p:tgtEl>
                                      </p:cBhvr>
                                      <p:to x="100000" y="100000"/>
                                    </p:animScale>
                                  </p:childTnLst>
                                </p:cTn>
                              </p:par>
                            </p:childTnLst>
                          </p:cTn>
                        </p:par>
                      </p:childTnLst>
                    </p:cTn>
                  </p:par>
                  <p:par>
                    <p:cTn id="96" fill="hold" nodeType="clickPar">
                      <p:stCondLst>
                        <p:cond delay="indefinite"/>
                      </p:stCondLst>
                      <p:childTnLst>
                        <p:par>
                          <p:cTn id="97" fill="hold" nodeType="withGroup">
                            <p:stCondLst>
                              <p:cond delay="indefinite"/>
                            </p:stCondLst>
                          </p:cTn>
                        </p:par>
                        <p:par>
                          <p:cTn id="98" fill="hold" nodeType="afterGroup">
                            <p:stCondLst>
                              <p:cond delay="0"/>
                            </p:stCondLst>
                            <p:childTnLst>
                              <p:par>
                                <p:cTn id="99" presetID="26" presetClass="entr" presetSubtype="0" fill="hold" grpId="6" nodeType="click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wipe(down)">
                                      <p:cBhvr>
                                        <p:cTn id="101" dur="580">
                                          <p:stCondLst>
                                            <p:cond delay="0"/>
                                          </p:stCondLst>
                                        </p:cTn>
                                        <p:tgtEl>
                                          <p:spTgt spid="7"/>
                                        </p:tgtEl>
                                      </p:cBhvr>
                                    </p:animEffect>
                                    <p:anim calcmode="lin" valueType="num">
                                      <p:cBhvr>
                                        <p:cTn id="10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07" dur="26">
                                          <p:stCondLst>
                                            <p:cond delay="650"/>
                                          </p:stCondLst>
                                        </p:cTn>
                                        <p:tgtEl>
                                          <p:spTgt spid="7"/>
                                        </p:tgtEl>
                                      </p:cBhvr>
                                      <p:to x="100000" y="60000"/>
                                    </p:animScale>
                                    <p:animScale>
                                      <p:cBhvr>
                                        <p:cTn id="108" dur="166" decel="50000">
                                          <p:stCondLst>
                                            <p:cond delay="676"/>
                                          </p:stCondLst>
                                        </p:cTn>
                                        <p:tgtEl>
                                          <p:spTgt spid="7"/>
                                        </p:tgtEl>
                                      </p:cBhvr>
                                      <p:to x="100000" y="100000"/>
                                    </p:animScale>
                                    <p:animScale>
                                      <p:cBhvr>
                                        <p:cTn id="109" dur="26">
                                          <p:stCondLst>
                                            <p:cond delay="1312"/>
                                          </p:stCondLst>
                                        </p:cTn>
                                        <p:tgtEl>
                                          <p:spTgt spid="7"/>
                                        </p:tgtEl>
                                      </p:cBhvr>
                                      <p:to x="100000" y="80000"/>
                                    </p:animScale>
                                    <p:animScale>
                                      <p:cBhvr>
                                        <p:cTn id="110" dur="166" decel="50000">
                                          <p:stCondLst>
                                            <p:cond delay="1338"/>
                                          </p:stCondLst>
                                        </p:cTn>
                                        <p:tgtEl>
                                          <p:spTgt spid="7"/>
                                        </p:tgtEl>
                                      </p:cBhvr>
                                      <p:to x="100000" y="100000"/>
                                    </p:animScale>
                                    <p:animScale>
                                      <p:cBhvr>
                                        <p:cTn id="111" dur="26">
                                          <p:stCondLst>
                                            <p:cond delay="1642"/>
                                          </p:stCondLst>
                                        </p:cTn>
                                        <p:tgtEl>
                                          <p:spTgt spid="7"/>
                                        </p:tgtEl>
                                      </p:cBhvr>
                                      <p:to x="100000" y="90000"/>
                                    </p:animScale>
                                    <p:animScale>
                                      <p:cBhvr>
                                        <p:cTn id="112" dur="166" decel="50000">
                                          <p:stCondLst>
                                            <p:cond delay="1668"/>
                                          </p:stCondLst>
                                        </p:cTn>
                                        <p:tgtEl>
                                          <p:spTgt spid="7"/>
                                        </p:tgtEl>
                                      </p:cBhvr>
                                      <p:to x="100000" y="100000"/>
                                    </p:animScale>
                                    <p:animScale>
                                      <p:cBhvr>
                                        <p:cTn id="113" dur="26">
                                          <p:stCondLst>
                                            <p:cond delay="1808"/>
                                          </p:stCondLst>
                                        </p:cTn>
                                        <p:tgtEl>
                                          <p:spTgt spid="7"/>
                                        </p:tgtEl>
                                      </p:cBhvr>
                                      <p:to x="100000" y="95000"/>
                                    </p:animScale>
                                    <p:animScale>
                                      <p:cBhvr>
                                        <p:cTn id="114" dur="166" decel="50000">
                                          <p:stCondLst>
                                            <p:cond delay="1834"/>
                                          </p:stCondLst>
                                        </p:cTn>
                                        <p:tgtEl>
                                          <p:spTgt spid="7"/>
                                        </p:tgtEl>
                                      </p:cBhvr>
                                      <p:to x="100000" y="100000"/>
                                    </p:animScale>
                                  </p:childTnLst>
                                </p:cTn>
                              </p:par>
                            </p:childTnLst>
                          </p:cTn>
                        </p:par>
                      </p:childTnLst>
                    </p:cTn>
                  </p:par>
                  <p:par>
                    <p:cTn id="115" fill="hold" nodeType="clickPar">
                      <p:stCondLst>
                        <p:cond delay="indefinite"/>
                      </p:stCondLst>
                      <p:childTnLst>
                        <p:par>
                          <p:cTn id="116" fill="hold" nodeType="withGroup">
                            <p:stCondLst>
                              <p:cond delay="indefinite"/>
                            </p:stCondLst>
                          </p:cTn>
                        </p:par>
                        <p:par>
                          <p:cTn id="117" fill="hold" nodeType="afterGroup">
                            <p:stCondLst>
                              <p:cond delay="0"/>
                            </p:stCondLst>
                            <p:childTnLst>
                              <p:par>
                                <p:cTn id="118" presetID="26" presetClass="entr" presetSubtype="0" fill="hold" grpId="7" nodeType="clickEffect">
                                  <p:stCondLst>
                                    <p:cond delay="0"/>
                                  </p:stCondLst>
                                  <p:childTnLst>
                                    <p:set>
                                      <p:cBhvr>
                                        <p:cTn id="119" dur="1" fill="hold">
                                          <p:stCondLst>
                                            <p:cond delay="0"/>
                                          </p:stCondLst>
                                        </p:cTn>
                                        <p:tgtEl>
                                          <p:spTgt spid="8"/>
                                        </p:tgtEl>
                                        <p:attrNameLst>
                                          <p:attrName>style.visibility</p:attrName>
                                        </p:attrNameLst>
                                      </p:cBhvr>
                                      <p:to>
                                        <p:strVal val="visible"/>
                                      </p:to>
                                    </p:set>
                                    <p:animEffect transition="in" filter="wipe(down)">
                                      <p:cBhvr>
                                        <p:cTn id="120" dur="580">
                                          <p:stCondLst>
                                            <p:cond delay="0"/>
                                          </p:stCondLst>
                                        </p:cTn>
                                        <p:tgtEl>
                                          <p:spTgt spid="8"/>
                                        </p:tgtEl>
                                      </p:cBhvr>
                                    </p:animEffect>
                                    <p:anim calcmode="lin" valueType="num">
                                      <p:cBhvr>
                                        <p:cTn id="12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2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2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26" dur="26">
                                          <p:stCondLst>
                                            <p:cond delay="650"/>
                                          </p:stCondLst>
                                        </p:cTn>
                                        <p:tgtEl>
                                          <p:spTgt spid="8"/>
                                        </p:tgtEl>
                                      </p:cBhvr>
                                      <p:to x="100000" y="60000"/>
                                    </p:animScale>
                                    <p:animScale>
                                      <p:cBhvr>
                                        <p:cTn id="127" dur="166" decel="50000">
                                          <p:stCondLst>
                                            <p:cond delay="676"/>
                                          </p:stCondLst>
                                        </p:cTn>
                                        <p:tgtEl>
                                          <p:spTgt spid="8"/>
                                        </p:tgtEl>
                                      </p:cBhvr>
                                      <p:to x="100000" y="100000"/>
                                    </p:animScale>
                                    <p:animScale>
                                      <p:cBhvr>
                                        <p:cTn id="128" dur="26">
                                          <p:stCondLst>
                                            <p:cond delay="1312"/>
                                          </p:stCondLst>
                                        </p:cTn>
                                        <p:tgtEl>
                                          <p:spTgt spid="8"/>
                                        </p:tgtEl>
                                      </p:cBhvr>
                                      <p:to x="100000" y="80000"/>
                                    </p:animScale>
                                    <p:animScale>
                                      <p:cBhvr>
                                        <p:cTn id="129" dur="166" decel="50000">
                                          <p:stCondLst>
                                            <p:cond delay="1338"/>
                                          </p:stCondLst>
                                        </p:cTn>
                                        <p:tgtEl>
                                          <p:spTgt spid="8"/>
                                        </p:tgtEl>
                                      </p:cBhvr>
                                      <p:to x="100000" y="100000"/>
                                    </p:animScale>
                                    <p:animScale>
                                      <p:cBhvr>
                                        <p:cTn id="130" dur="26">
                                          <p:stCondLst>
                                            <p:cond delay="1642"/>
                                          </p:stCondLst>
                                        </p:cTn>
                                        <p:tgtEl>
                                          <p:spTgt spid="8"/>
                                        </p:tgtEl>
                                      </p:cBhvr>
                                      <p:to x="100000" y="90000"/>
                                    </p:animScale>
                                    <p:animScale>
                                      <p:cBhvr>
                                        <p:cTn id="131" dur="166" decel="50000">
                                          <p:stCondLst>
                                            <p:cond delay="1668"/>
                                          </p:stCondLst>
                                        </p:cTn>
                                        <p:tgtEl>
                                          <p:spTgt spid="8"/>
                                        </p:tgtEl>
                                      </p:cBhvr>
                                      <p:to x="100000" y="100000"/>
                                    </p:animScale>
                                    <p:animScale>
                                      <p:cBhvr>
                                        <p:cTn id="132" dur="26">
                                          <p:stCondLst>
                                            <p:cond delay="1808"/>
                                          </p:stCondLst>
                                        </p:cTn>
                                        <p:tgtEl>
                                          <p:spTgt spid="8"/>
                                        </p:tgtEl>
                                      </p:cBhvr>
                                      <p:to x="100000" y="95000"/>
                                    </p:animScale>
                                    <p:animScale>
                                      <p:cBhvr>
                                        <p:cTn id="133" dur="166" decel="50000">
                                          <p:stCondLst>
                                            <p:cond delay="1834"/>
                                          </p:stCondLst>
                                        </p:cTn>
                                        <p:tgtEl>
                                          <p:spTgt spid="8"/>
                                        </p:tgtEl>
                                      </p:cBhvr>
                                      <p:to x="100000" y="100000"/>
                                    </p:animScale>
                                  </p:childTnLst>
                                </p:cTn>
                              </p:par>
                            </p:childTnLst>
                          </p:cTn>
                        </p:par>
                      </p:childTnLst>
                    </p:cTn>
                  </p:par>
                  <p:par>
                    <p:cTn id="134" fill="hold" nodeType="clickPar">
                      <p:stCondLst>
                        <p:cond delay="indefinite"/>
                      </p:stCondLst>
                      <p:childTnLst>
                        <p:par>
                          <p:cTn id="135" fill="hold" nodeType="withGroup">
                            <p:stCondLst>
                              <p:cond delay="indefinite"/>
                            </p:stCondLst>
                          </p:cTn>
                        </p:par>
                        <p:par>
                          <p:cTn id="136" fill="hold" nodeType="afterGroup">
                            <p:stCondLst>
                              <p:cond delay="0"/>
                            </p:stCondLst>
                            <p:childTnLst>
                              <p:par>
                                <p:cTn id="137" presetID="26" presetClass="entr" presetSubtype="0" fill="hold" grpId="8" nodeType="clickEffect">
                                  <p:stCondLst>
                                    <p:cond delay="0"/>
                                  </p:stCondLst>
                                  <p:childTnLst>
                                    <p:set>
                                      <p:cBhvr>
                                        <p:cTn id="138" dur="1" fill="hold">
                                          <p:stCondLst>
                                            <p:cond delay="0"/>
                                          </p:stCondLst>
                                        </p:cTn>
                                        <p:tgtEl>
                                          <p:spTgt spid="9"/>
                                        </p:tgtEl>
                                        <p:attrNameLst>
                                          <p:attrName>style.visibility</p:attrName>
                                        </p:attrNameLst>
                                      </p:cBhvr>
                                      <p:to>
                                        <p:strVal val="visible"/>
                                      </p:to>
                                    </p:set>
                                    <p:animEffect transition="in" filter="wipe(down)">
                                      <p:cBhvr>
                                        <p:cTn id="139" dur="580">
                                          <p:stCondLst>
                                            <p:cond delay="0"/>
                                          </p:stCondLst>
                                        </p:cTn>
                                        <p:tgtEl>
                                          <p:spTgt spid="9"/>
                                        </p:tgtEl>
                                      </p:cBhvr>
                                    </p:animEffect>
                                    <p:anim calcmode="lin" valueType="num">
                                      <p:cBhvr>
                                        <p:cTn id="14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45" dur="26">
                                          <p:stCondLst>
                                            <p:cond delay="650"/>
                                          </p:stCondLst>
                                        </p:cTn>
                                        <p:tgtEl>
                                          <p:spTgt spid="9"/>
                                        </p:tgtEl>
                                      </p:cBhvr>
                                      <p:to x="100000" y="60000"/>
                                    </p:animScale>
                                    <p:animScale>
                                      <p:cBhvr>
                                        <p:cTn id="146" dur="166" decel="50000">
                                          <p:stCondLst>
                                            <p:cond delay="676"/>
                                          </p:stCondLst>
                                        </p:cTn>
                                        <p:tgtEl>
                                          <p:spTgt spid="9"/>
                                        </p:tgtEl>
                                      </p:cBhvr>
                                      <p:to x="100000" y="100000"/>
                                    </p:animScale>
                                    <p:animScale>
                                      <p:cBhvr>
                                        <p:cTn id="147" dur="26">
                                          <p:stCondLst>
                                            <p:cond delay="1312"/>
                                          </p:stCondLst>
                                        </p:cTn>
                                        <p:tgtEl>
                                          <p:spTgt spid="9"/>
                                        </p:tgtEl>
                                      </p:cBhvr>
                                      <p:to x="100000" y="80000"/>
                                    </p:animScale>
                                    <p:animScale>
                                      <p:cBhvr>
                                        <p:cTn id="148" dur="166" decel="50000">
                                          <p:stCondLst>
                                            <p:cond delay="1338"/>
                                          </p:stCondLst>
                                        </p:cTn>
                                        <p:tgtEl>
                                          <p:spTgt spid="9"/>
                                        </p:tgtEl>
                                      </p:cBhvr>
                                      <p:to x="100000" y="100000"/>
                                    </p:animScale>
                                    <p:animScale>
                                      <p:cBhvr>
                                        <p:cTn id="149" dur="26">
                                          <p:stCondLst>
                                            <p:cond delay="1642"/>
                                          </p:stCondLst>
                                        </p:cTn>
                                        <p:tgtEl>
                                          <p:spTgt spid="9"/>
                                        </p:tgtEl>
                                      </p:cBhvr>
                                      <p:to x="100000" y="90000"/>
                                    </p:animScale>
                                    <p:animScale>
                                      <p:cBhvr>
                                        <p:cTn id="150" dur="166" decel="50000">
                                          <p:stCondLst>
                                            <p:cond delay="1668"/>
                                          </p:stCondLst>
                                        </p:cTn>
                                        <p:tgtEl>
                                          <p:spTgt spid="9"/>
                                        </p:tgtEl>
                                      </p:cBhvr>
                                      <p:to x="100000" y="100000"/>
                                    </p:animScale>
                                    <p:animScale>
                                      <p:cBhvr>
                                        <p:cTn id="151" dur="26">
                                          <p:stCondLst>
                                            <p:cond delay="1808"/>
                                          </p:stCondLst>
                                        </p:cTn>
                                        <p:tgtEl>
                                          <p:spTgt spid="9"/>
                                        </p:tgtEl>
                                      </p:cBhvr>
                                      <p:to x="100000" y="95000"/>
                                    </p:animScale>
                                    <p:animScale>
                                      <p:cBhvr>
                                        <p:cTn id="152" dur="166" decel="50000">
                                          <p:stCondLst>
                                            <p:cond delay="1834"/>
                                          </p:stCondLst>
                                        </p:cTn>
                                        <p:tgtEl>
                                          <p:spTgt spid="9"/>
                                        </p:tgtEl>
                                      </p:cBhvr>
                                      <p:to x="100000" y="100000"/>
                                    </p:animScale>
                                  </p:childTnLst>
                                </p:cTn>
                              </p:par>
                            </p:childTnLst>
                          </p:cTn>
                        </p:par>
                      </p:childTnLst>
                    </p:cTn>
                  </p:par>
                  <p:par>
                    <p:cTn id="153" fill="hold" nodeType="clickPar">
                      <p:stCondLst>
                        <p:cond delay="indefinite"/>
                      </p:stCondLst>
                      <p:childTnLst>
                        <p:par>
                          <p:cTn id="154" fill="hold" nodeType="withGroup">
                            <p:stCondLst>
                              <p:cond delay="indefinite"/>
                            </p:stCondLst>
                          </p:cTn>
                        </p:par>
                        <p:par>
                          <p:cTn id="155" fill="hold" nodeType="afterGroup">
                            <p:stCondLst>
                              <p:cond delay="0"/>
                            </p:stCondLst>
                            <p:childTnLst>
                              <p:par>
                                <p:cTn id="156" presetID="26" presetClass="entr" presetSubtype="0" fill="hold" grpId="9" nodeType="clickEffect">
                                  <p:stCondLst>
                                    <p:cond delay="0"/>
                                  </p:stCondLst>
                                  <p:childTnLst>
                                    <p:set>
                                      <p:cBhvr>
                                        <p:cTn id="157" dur="1" fill="hold">
                                          <p:stCondLst>
                                            <p:cond delay="0"/>
                                          </p:stCondLst>
                                        </p:cTn>
                                        <p:tgtEl>
                                          <p:spTgt spid="11"/>
                                        </p:tgtEl>
                                        <p:attrNameLst>
                                          <p:attrName>style.visibility</p:attrName>
                                        </p:attrNameLst>
                                      </p:cBhvr>
                                      <p:to>
                                        <p:strVal val="visible"/>
                                      </p:to>
                                    </p:set>
                                    <p:animEffect transition="in" filter="wipe(down)">
                                      <p:cBhvr>
                                        <p:cTn id="158" dur="580">
                                          <p:stCondLst>
                                            <p:cond delay="0"/>
                                          </p:stCondLst>
                                        </p:cTn>
                                        <p:tgtEl>
                                          <p:spTgt spid="11"/>
                                        </p:tgtEl>
                                      </p:cBhvr>
                                    </p:animEffect>
                                    <p:anim calcmode="lin" valueType="num">
                                      <p:cBhvr>
                                        <p:cTn id="15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64" dur="26">
                                          <p:stCondLst>
                                            <p:cond delay="650"/>
                                          </p:stCondLst>
                                        </p:cTn>
                                        <p:tgtEl>
                                          <p:spTgt spid="11"/>
                                        </p:tgtEl>
                                      </p:cBhvr>
                                      <p:to x="100000" y="60000"/>
                                    </p:animScale>
                                    <p:animScale>
                                      <p:cBhvr>
                                        <p:cTn id="165" dur="166" decel="50000">
                                          <p:stCondLst>
                                            <p:cond delay="676"/>
                                          </p:stCondLst>
                                        </p:cTn>
                                        <p:tgtEl>
                                          <p:spTgt spid="11"/>
                                        </p:tgtEl>
                                      </p:cBhvr>
                                      <p:to x="100000" y="100000"/>
                                    </p:animScale>
                                    <p:animScale>
                                      <p:cBhvr>
                                        <p:cTn id="166" dur="26">
                                          <p:stCondLst>
                                            <p:cond delay="1312"/>
                                          </p:stCondLst>
                                        </p:cTn>
                                        <p:tgtEl>
                                          <p:spTgt spid="11"/>
                                        </p:tgtEl>
                                      </p:cBhvr>
                                      <p:to x="100000" y="80000"/>
                                    </p:animScale>
                                    <p:animScale>
                                      <p:cBhvr>
                                        <p:cTn id="167" dur="166" decel="50000">
                                          <p:stCondLst>
                                            <p:cond delay="1338"/>
                                          </p:stCondLst>
                                        </p:cTn>
                                        <p:tgtEl>
                                          <p:spTgt spid="11"/>
                                        </p:tgtEl>
                                      </p:cBhvr>
                                      <p:to x="100000" y="100000"/>
                                    </p:animScale>
                                    <p:animScale>
                                      <p:cBhvr>
                                        <p:cTn id="168" dur="26">
                                          <p:stCondLst>
                                            <p:cond delay="1642"/>
                                          </p:stCondLst>
                                        </p:cTn>
                                        <p:tgtEl>
                                          <p:spTgt spid="11"/>
                                        </p:tgtEl>
                                      </p:cBhvr>
                                      <p:to x="100000" y="90000"/>
                                    </p:animScale>
                                    <p:animScale>
                                      <p:cBhvr>
                                        <p:cTn id="169" dur="166" decel="50000">
                                          <p:stCondLst>
                                            <p:cond delay="1668"/>
                                          </p:stCondLst>
                                        </p:cTn>
                                        <p:tgtEl>
                                          <p:spTgt spid="11"/>
                                        </p:tgtEl>
                                      </p:cBhvr>
                                      <p:to x="100000" y="100000"/>
                                    </p:animScale>
                                    <p:animScale>
                                      <p:cBhvr>
                                        <p:cTn id="170" dur="26">
                                          <p:stCondLst>
                                            <p:cond delay="1808"/>
                                          </p:stCondLst>
                                        </p:cTn>
                                        <p:tgtEl>
                                          <p:spTgt spid="11"/>
                                        </p:tgtEl>
                                      </p:cBhvr>
                                      <p:to x="100000" y="95000"/>
                                    </p:animScale>
                                    <p:animScale>
                                      <p:cBhvr>
                                        <p:cTn id="171" dur="166" decel="50000">
                                          <p:stCondLst>
                                            <p:cond delay="1834"/>
                                          </p:stCondLst>
                                        </p:cTn>
                                        <p:tgtEl>
                                          <p:spTgt spid="11"/>
                                        </p:tgtEl>
                                      </p:cBhvr>
                                      <p:to x="100000" y="100000"/>
                                    </p:animScale>
                                  </p:childTnLst>
                                </p:cTn>
                              </p:par>
                            </p:childTnLst>
                          </p:cTn>
                        </p:par>
                      </p:childTnLst>
                    </p:cTn>
                  </p:par>
                  <p:par>
                    <p:cTn id="172" fill="hold" nodeType="clickPar">
                      <p:stCondLst>
                        <p:cond delay="indefinite"/>
                      </p:stCondLst>
                      <p:childTnLst>
                        <p:par>
                          <p:cTn id="173" fill="hold" nodeType="withGroup">
                            <p:stCondLst>
                              <p:cond delay="indefinite"/>
                            </p:stCondLst>
                          </p:cTn>
                        </p:par>
                        <p:par>
                          <p:cTn id="174" fill="hold" nodeType="afterGroup">
                            <p:stCondLst>
                              <p:cond delay="0"/>
                            </p:stCondLst>
                            <p:childTnLst>
                              <p:par>
                                <p:cTn id="175" presetID="26" presetClass="entr" presetSubtype="0" fill="hold" grpId="10" nodeType="clickEffect">
                                  <p:stCondLst>
                                    <p:cond delay="0"/>
                                  </p:stCondLst>
                                  <p:childTnLst>
                                    <p:set>
                                      <p:cBhvr>
                                        <p:cTn id="176" dur="1" fill="hold">
                                          <p:stCondLst>
                                            <p:cond delay="0"/>
                                          </p:stCondLst>
                                        </p:cTn>
                                        <p:tgtEl>
                                          <p:spTgt spid="12"/>
                                        </p:tgtEl>
                                        <p:attrNameLst>
                                          <p:attrName>style.visibility</p:attrName>
                                        </p:attrNameLst>
                                      </p:cBhvr>
                                      <p:to>
                                        <p:strVal val="visible"/>
                                      </p:to>
                                    </p:set>
                                    <p:animEffect transition="in" filter="wipe(down)">
                                      <p:cBhvr>
                                        <p:cTn id="177" dur="580">
                                          <p:stCondLst>
                                            <p:cond delay="0"/>
                                          </p:stCondLst>
                                        </p:cTn>
                                        <p:tgtEl>
                                          <p:spTgt spid="12"/>
                                        </p:tgtEl>
                                      </p:cBhvr>
                                    </p:animEffect>
                                    <p:anim calcmode="lin" valueType="num">
                                      <p:cBhvr>
                                        <p:cTn id="17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7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8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8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8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3" dur="26">
                                          <p:stCondLst>
                                            <p:cond delay="650"/>
                                          </p:stCondLst>
                                        </p:cTn>
                                        <p:tgtEl>
                                          <p:spTgt spid="12"/>
                                        </p:tgtEl>
                                      </p:cBhvr>
                                      <p:to x="100000" y="60000"/>
                                    </p:animScale>
                                    <p:animScale>
                                      <p:cBhvr>
                                        <p:cTn id="184" dur="166" decel="50000">
                                          <p:stCondLst>
                                            <p:cond delay="676"/>
                                          </p:stCondLst>
                                        </p:cTn>
                                        <p:tgtEl>
                                          <p:spTgt spid="12"/>
                                        </p:tgtEl>
                                      </p:cBhvr>
                                      <p:to x="100000" y="100000"/>
                                    </p:animScale>
                                    <p:animScale>
                                      <p:cBhvr>
                                        <p:cTn id="185" dur="26">
                                          <p:stCondLst>
                                            <p:cond delay="1312"/>
                                          </p:stCondLst>
                                        </p:cTn>
                                        <p:tgtEl>
                                          <p:spTgt spid="12"/>
                                        </p:tgtEl>
                                      </p:cBhvr>
                                      <p:to x="100000" y="80000"/>
                                    </p:animScale>
                                    <p:animScale>
                                      <p:cBhvr>
                                        <p:cTn id="186" dur="166" decel="50000">
                                          <p:stCondLst>
                                            <p:cond delay="1338"/>
                                          </p:stCondLst>
                                        </p:cTn>
                                        <p:tgtEl>
                                          <p:spTgt spid="12"/>
                                        </p:tgtEl>
                                      </p:cBhvr>
                                      <p:to x="100000" y="100000"/>
                                    </p:animScale>
                                    <p:animScale>
                                      <p:cBhvr>
                                        <p:cTn id="187" dur="26">
                                          <p:stCondLst>
                                            <p:cond delay="1642"/>
                                          </p:stCondLst>
                                        </p:cTn>
                                        <p:tgtEl>
                                          <p:spTgt spid="12"/>
                                        </p:tgtEl>
                                      </p:cBhvr>
                                      <p:to x="100000" y="90000"/>
                                    </p:animScale>
                                    <p:animScale>
                                      <p:cBhvr>
                                        <p:cTn id="188" dur="166" decel="50000">
                                          <p:stCondLst>
                                            <p:cond delay="1668"/>
                                          </p:stCondLst>
                                        </p:cTn>
                                        <p:tgtEl>
                                          <p:spTgt spid="12"/>
                                        </p:tgtEl>
                                      </p:cBhvr>
                                      <p:to x="100000" y="100000"/>
                                    </p:animScale>
                                    <p:animScale>
                                      <p:cBhvr>
                                        <p:cTn id="189" dur="26">
                                          <p:stCondLst>
                                            <p:cond delay="1808"/>
                                          </p:stCondLst>
                                        </p:cTn>
                                        <p:tgtEl>
                                          <p:spTgt spid="12"/>
                                        </p:tgtEl>
                                      </p:cBhvr>
                                      <p:to x="100000" y="95000"/>
                                    </p:animScale>
                                    <p:animScale>
                                      <p:cBhvr>
                                        <p:cTn id="190" dur="166" decel="50000">
                                          <p:stCondLst>
                                            <p:cond delay="1834"/>
                                          </p:stCondLst>
                                        </p:cTn>
                                        <p:tgtEl>
                                          <p:spTgt spid="12"/>
                                        </p:tgtEl>
                                      </p:cBhvr>
                                      <p:to x="100000" y="100000"/>
                                    </p:animScale>
                                  </p:childTnLst>
                                </p:cTn>
                              </p:par>
                            </p:childTnLst>
                          </p:cTn>
                        </p:par>
                      </p:childTnLst>
                    </p:cTn>
                  </p:par>
                  <p:par>
                    <p:cTn id="191" fill="hold" nodeType="clickPar">
                      <p:stCondLst>
                        <p:cond delay="indefinite"/>
                      </p:stCondLst>
                      <p:childTnLst>
                        <p:par>
                          <p:cTn id="192" fill="hold" nodeType="withGroup">
                            <p:stCondLst>
                              <p:cond delay="indefinite"/>
                            </p:stCondLst>
                          </p:cTn>
                        </p:par>
                        <p:par>
                          <p:cTn id="193" fill="hold" nodeType="afterGroup">
                            <p:stCondLst>
                              <p:cond delay="0"/>
                            </p:stCondLst>
                            <p:childTnLst>
                              <p:par>
                                <p:cTn id="194" presetID="26" presetClass="entr" presetSubtype="0" fill="hold" grpId="11" nodeType="clickEffect">
                                  <p:stCondLst>
                                    <p:cond delay="0"/>
                                  </p:stCondLst>
                                  <p:childTnLst>
                                    <p:set>
                                      <p:cBhvr>
                                        <p:cTn id="195" dur="1" fill="hold">
                                          <p:stCondLst>
                                            <p:cond delay="0"/>
                                          </p:stCondLst>
                                        </p:cTn>
                                        <p:tgtEl>
                                          <p:spTgt spid="13"/>
                                        </p:tgtEl>
                                        <p:attrNameLst>
                                          <p:attrName>style.visibility</p:attrName>
                                        </p:attrNameLst>
                                      </p:cBhvr>
                                      <p:to>
                                        <p:strVal val="visible"/>
                                      </p:to>
                                    </p:set>
                                    <p:animEffect transition="in" filter="wipe(down)">
                                      <p:cBhvr>
                                        <p:cTn id="196" dur="580">
                                          <p:stCondLst>
                                            <p:cond delay="0"/>
                                          </p:stCondLst>
                                        </p:cTn>
                                        <p:tgtEl>
                                          <p:spTgt spid="13"/>
                                        </p:tgtEl>
                                      </p:cBhvr>
                                    </p:animEffect>
                                    <p:anim calcmode="lin" valueType="num">
                                      <p:cBhvr>
                                        <p:cTn id="19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9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9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0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0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02" dur="26">
                                          <p:stCondLst>
                                            <p:cond delay="650"/>
                                          </p:stCondLst>
                                        </p:cTn>
                                        <p:tgtEl>
                                          <p:spTgt spid="13"/>
                                        </p:tgtEl>
                                      </p:cBhvr>
                                      <p:to x="100000" y="60000"/>
                                    </p:animScale>
                                    <p:animScale>
                                      <p:cBhvr>
                                        <p:cTn id="203" dur="166" decel="50000">
                                          <p:stCondLst>
                                            <p:cond delay="676"/>
                                          </p:stCondLst>
                                        </p:cTn>
                                        <p:tgtEl>
                                          <p:spTgt spid="13"/>
                                        </p:tgtEl>
                                      </p:cBhvr>
                                      <p:to x="100000" y="100000"/>
                                    </p:animScale>
                                    <p:animScale>
                                      <p:cBhvr>
                                        <p:cTn id="204" dur="26">
                                          <p:stCondLst>
                                            <p:cond delay="1312"/>
                                          </p:stCondLst>
                                        </p:cTn>
                                        <p:tgtEl>
                                          <p:spTgt spid="13"/>
                                        </p:tgtEl>
                                      </p:cBhvr>
                                      <p:to x="100000" y="80000"/>
                                    </p:animScale>
                                    <p:animScale>
                                      <p:cBhvr>
                                        <p:cTn id="205" dur="166" decel="50000">
                                          <p:stCondLst>
                                            <p:cond delay="1338"/>
                                          </p:stCondLst>
                                        </p:cTn>
                                        <p:tgtEl>
                                          <p:spTgt spid="13"/>
                                        </p:tgtEl>
                                      </p:cBhvr>
                                      <p:to x="100000" y="100000"/>
                                    </p:animScale>
                                    <p:animScale>
                                      <p:cBhvr>
                                        <p:cTn id="206" dur="26">
                                          <p:stCondLst>
                                            <p:cond delay="1642"/>
                                          </p:stCondLst>
                                        </p:cTn>
                                        <p:tgtEl>
                                          <p:spTgt spid="13"/>
                                        </p:tgtEl>
                                      </p:cBhvr>
                                      <p:to x="100000" y="90000"/>
                                    </p:animScale>
                                    <p:animScale>
                                      <p:cBhvr>
                                        <p:cTn id="207" dur="166" decel="50000">
                                          <p:stCondLst>
                                            <p:cond delay="1668"/>
                                          </p:stCondLst>
                                        </p:cTn>
                                        <p:tgtEl>
                                          <p:spTgt spid="13"/>
                                        </p:tgtEl>
                                      </p:cBhvr>
                                      <p:to x="100000" y="100000"/>
                                    </p:animScale>
                                    <p:animScale>
                                      <p:cBhvr>
                                        <p:cTn id="208" dur="26">
                                          <p:stCondLst>
                                            <p:cond delay="1808"/>
                                          </p:stCondLst>
                                        </p:cTn>
                                        <p:tgtEl>
                                          <p:spTgt spid="13"/>
                                        </p:tgtEl>
                                      </p:cBhvr>
                                      <p:to x="100000" y="95000"/>
                                    </p:animScale>
                                    <p:animScale>
                                      <p:cBhvr>
                                        <p:cTn id="209" dur="166" decel="50000">
                                          <p:stCondLst>
                                            <p:cond delay="1834"/>
                                          </p:stCondLst>
                                        </p:cTn>
                                        <p:tgtEl>
                                          <p:spTgt spid="13"/>
                                        </p:tgtEl>
                                      </p:cBhvr>
                                      <p:to x="100000" y="100000"/>
                                    </p:animScale>
                                  </p:childTnLst>
                                </p:cTn>
                              </p:par>
                            </p:childTnLst>
                          </p:cTn>
                        </p:par>
                      </p:childTnLst>
                    </p:cTn>
                  </p:par>
                  <p:par>
                    <p:cTn id="210" fill="hold" nodeType="clickPar">
                      <p:stCondLst>
                        <p:cond delay="indefinite"/>
                      </p:stCondLst>
                      <p:childTnLst>
                        <p:par>
                          <p:cTn id="211" fill="hold" nodeType="withGroup">
                            <p:stCondLst>
                              <p:cond delay="indefinite"/>
                            </p:stCondLst>
                          </p:cTn>
                        </p:par>
                        <p:par>
                          <p:cTn id="212" fill="hold" nodeType="afterGroup">
                            <p:stCondLst>
                              <p:cond delay="0"/>
                            </p:stCondLst>
                            <p:childTnLst>
                              <p:par>
                                <p:cTn id="213" presetID="26" presetClass="entr" presetSubtype="0" fill="hold" grpId="12" nodeType="clickEffect">
                                  <p:stCondLst>
                                    <p:cond delay="0"/>
                                  </p:stCondLst>
                                  <p:childTnLst>
                                    <p:set>
                                      <p:cBhvr>
                                        <p:cTn id="214" dur="1" fill="hold">
                                          <p:stCondLst>
                                            <p:cond delay="0"/>
                                          </p:stCondLst>
                                        </p:cTn>
                                        <p:tgtEl>
                                          <p:spTgt spid="14"/>
                                        </p:tgtEl>
                                        <p:attrNameLst>
                                          <p:attrName>style.visibility</p:attrName>
                                        </p:attrNameLst>
                                      </p:cBhvr>
                                      <p:to>
                                        <p:strVal val="visible"/>
                                      </p:to>
                                    </p:set>
                                    <p:animEffect transition="in" filter="wipe(down)">
                                      <p:cBhvr>
                                        <p:cTn id="215" dur="580">
                                          <p:stCondLst>
                                            <p:cond delay="0"/>
                                          </p:stCondLst>
                                        </p:cTn>
                                        <p:tgtEl>
                                          <p:spTgt spid="14"/>
                                        </p:tgtEl>
                                      </p:cBhvr>
                                    </p:animEffect>
                                    <p:anim calcmode="lin" valueType="num">
                                      <p:cBhvr>
                                        <p:cTn id="21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21" dur="26">
                                          <p:stCondLst>
                                            <p:cond delay="650"/>
                                          </p:stCondLst>
                                        </p:cTn>
                                        <p:tgtEl>
                                          <p:spTgt spid="14"/>
                                        </p:tgtEl>
                                      </p:cBhvr>
                                      <p:to x="100000" y="60000"/>
                                    </p:animScale>
                                    <p:animScale>
                                      <p:cBhvr>
                                        <p:cTn id="222" dur="166" decel="50000">
                                          <p:stCondLst>
                                            <p:cond delay="676"/>
                                          </p:stCondLst>
                                        </p:cTn>
                                        <p:tgtEl>
                                          <p:spTgt spid="14"/>
                                        </p:tgtEl>
                                      </p:cBhvr>
                                      <p:to x="100000" y="100000"/>
                                    </p:animScale>
                                    <p:animScale>
                                      <p:cBhvr>
                                        <p:cTn id="223" dur="26">
                                          <p:stCondLst>
                                            <p:cond delay="1312"/>
                                          </p:stCondLst>
                                        </p:cTn>
                                        <p:tgtEl>
                                          <p:spTgt spid="14"/>
                                        </p:tgtEl>
                                      </p:cBhvr>
                                      <p:to x="100000" y="80000"/>
                                    </p:animScale>
                                    <p:animScale>
                                      <p:cBhvr>
                                        <p:cTn id="224" dur="166" decel="50000">
                                          <p:stCondLst>
                                            <p:cond delay="1338"/>
                                          </p:stCondLst>
                                        </p:cTn>
                                        <p:tgtEl>
                                          <p:spTgt spid="14"/>
                                        </p:tgtEl>
                                      </p:cBhvr>
                                      <p:to x="100000" y="100000"/>
                                    </p:animScale>
                                    <p:animScale>
                                      <p:cBhvr>
                                        <p:cTn id="225" dur="26">
                                          <p:stCondLst>
                                            <p:cond delay="1642"/>
                                          </p:stCondLst>
                                        </p:cTn>
                                        <p:tgtEl>
                                          <p:spTgt spid="14"/>
                                        </p:tgtEl>
                                      </p:cBhvr>
                                      <p:to x="100000" y="90000"/>
                                    </p:animScale>
                                    <p:animScale>
                                      <p:cBhvr>
                                        <p:cTn id="226" dur="166" decel="50000">
                                          <p:stCondLst>
                                            <p:cond delay="1668"/>
                                          </p:stCondLst>
                                        </p:cTn>
                                        <p:tgtEl>
                                          <p:spTgt spid="14"/>
                                        </p:tgtEl>
                                      </p:cBhvr>
                                      <p:to x="100000" y="100000"/>
                                    </p:animScale>
                                    <p:animScale>
                                      <p:cBhvr>
                                        <p:cTn id="227" dur="26">
                                          <p:stCondLst>
                                            <p:cond delay="1808"/>
                                          </p:stCondLst>
                                        </p:cTn>
                                        <p:tgtEl>
                                          <p:spTgt spid="14"/>
                                        </p:tgtEl>
                                      </p:cBhvr>
                                      <p:to x="100000" y="95000"/>
                                    </p:animScale>
                                    <p:animScale>
                                      <p:cBhvr>
                                        <p:cTn id="228" dur="166" decel="50000">
                                          <p:stCondLst>
                                            <p:cond delay="1834"/>
                                          </p:stCondLst>
                                        </p:cTn>
                                        <p:tgtEl>
                                          <p:spTgt spid="14"/>
                                        </p:tgtEl>
                                      </p:cBhvr>
                                      <p:to x="100000" y="100000"/>
                                    </p:animScale>
                                  </p:childTnLst>
                                </p:cTn>
                              </p:par>
                            </p:childTnLst>
                          </p:cTn>
                        </p:par>
                      </p:childTnLst>
                    </p:cTn>
                  </p:par>
                  <p:par>
                    <p:cTn id="229" fill="hold" nodeType="clickPar">
                      <p:stCondLst>
                        <p:cond delay="indefinite"/>
                      </p:stCondLst>
                      <p:childTnLst>
                        <p:par>
                          <p:cTn id="230" fill="hold" nodeType="withGroup">
                            <p:stCondLst>
                              <p:cond delay="indefinite"/>
                            </p:stCondLst>
                          </p:cTn>
                        </p:par>
                        <p:par>
                          <p:cTn id="231" fill="hold" nodeType="afterGroup">
                            <p:stCondLst>
                              <p:cond delay="0"/>
                            </p:stCondLst>
                            <p:childTnLst>
                              <p:par>
                                <p:cTn id="232" presetID="26" presetClass="entr" presetSubtype="0" fill="hold" grpId="13" nodeType="clickEffect">
                                  <p:stCondLst>
                                    <p:cond delay="0"/>
                                  </p:stCondLst>
                                  <p:childTnLst>
                                    <p:set>
                                      <p:cBhvr>
                                        <p:cTn id="233" dur="1" fill="hold">
                                          <p:stCondLst>
                                            <p:cond delay="0"/>
                                          </p:stCondLst>
                                        </p:cTn>
                                        <p:tgtEl>
                                          <p:spTgt spid="15"/>
                                        </p:tgtEl>
                                        <p:attrNameLst>
                                          <p:attrName>style.visibility</p:attrName>
                                        </p:attrNameLst>
                                      </p:cBhvr>
                                      <p:to>
                                        <p:strVal val="visible"/>
                                      </p:to>
                                    </p:set>
                                    <p:animEffect transition="in" filter="wipe(down)">
                                      <p:cBhvr>
                                        <p:cTn id="234" dur="580">
                                          <p:stCondLst>
                                            <p:cond delay="0"/>
                                          </p:stCondLst>
                                        </p:cTn>
                                        <p:tgtEl>
                                          <p:spTgt spid="15"/>
                                        </p:tgtEl>
                                      </p:cBhvr>
                                    </p:animEffect>
                                    <p:anim calcmode="lin" valueType="num">
                                      <p:cBhvr>
                                        <p:cTn id="235"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36"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37"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38"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9"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0" dur="26">
                                          <p:stCondLst>
                                            <p:cond delay="650"/>
                                          </p:stCondLst>
                                        </p:cTn>
                                        <p:tgtEl>
                                          <p:spTgt spid="15"/>
                                        </p:tgtEl>
                                      </p:cBhvr>
                                      <p:to x="100000" y="60000"/>
                                    </p:animScale>
                                    <p:animScale>
                                      <p:cBhvr>
                                        <p:cTn id="241" dur="166" decel="50000">
                                          <p:stCondLst>
                                            <p:cond delay="676"/>
                                          </p:stCondLst>
                                        </p:cTn>
                                        <p:tgtEl>
                                          <p:spTgt spid="15"/>
                                        </p:tgtEl>
                                      </p:cBhvr>
                                      <p:to x="100000" y="100000"/>
                                    </p:animScale>
                                    <p:animScale>
                                      <p:cBhvr>
                                        <p:cTn id="242" dur="26">
                                          <p:stCondLst>
                                            <p:cond delay="1312"/>
                                          </p:stCondLst>
                                        </p:cTn>
                                        <p:tgtEl>
                                          <p:spTgt spid="15"/>
                                        </p:tgtEl>
                                      </p:cBhvr>
                                      <p:to x="100000" y="80000"/>
                                    </p:animScale>
                                    <p:animScale>
                                      <p:cBhvr>
                                        <p:cTn id="243" dur="166" decel="50000">
                                          <p:stCondLst>
                                            <p:cond delay="1338"/>
                                          </p:stCondLst>
                                        </p:cTn>
                                        <p:tgtEl>
                                          <p:spTgt spid="15"/>
                                        </p:tgtEl>
                                      </p:cBhvr>
                                      <p:to x="100000" y="100000"/>
                                    </p:animScale>
                                    <p:animScale>
                                      <p:cBhvr>
                                        <p:cTn id="244" dur="26">
                                          <p:stCondLst>
                                            <p:cond delay="1642"/>
                                          </p:stCondLst>
                                        </p:cTn>
                                        <p:tgtEl>
                                          <p:spTgt spid="15"/>
                                        </p:tgtEl>
                                      </p:cBhvr>
                                      <p:to x="100000" y="90000"/>
                                    </p:animScale>
                                    <p:animScale>
                                      <p:cBhvr>
                                        <p:cTn id="245" dur="166" decel="50000">
                                          <p:stCondLst>
                                            <p:cond delay="1668"/>
                                          </p:stCondLst>
                                        </p:cTn>
                                        <p:tgtEl>
                                          <p:spTgt spid="15"/>
                                        </p:tgtEl>
                                      </p:cBhvr>
                                      <p:to x="100000" y="100000"/>
                                    </p:animScale>
                                    <p:animScale>
                                      <p:cBhvr>
                                        <p:cTn id="246" dur="26">
                                          <p:stCondLst>
                                            <p:cond delay="1808"/>
                                          </p:stCondLst>
                                        </p:cTn>
                                        <p:tgtEl>
                                          <p:spTgt spid="15"/>
                                        </p:tgtEl>
                                      </p:cBhvr>
                                      <p:to x="100000" y="95000"/>
                                    </p:animScale>
                                    <p:animScale>
                                      <p:cBhvr>
                                        <p:cTn id="247" dur="166" decel="50000">
                                          <p:stCondLst>
                                            <p:cond delay="1834"/>
                                          </p:stCondLst>
                                        </p:cTn>
                                        <p:tgtEl>
                                          <p:spTgt spid="15"/>
                                        </p:tgtEl>
                                      </p:cBhvr>
                                      <p:to x="100000" y="100000"/>
                                    </p:animScale>
                                  </p:childTnLst>
                                </p:cTn>
                              </p:par>
                            </p:childTnLst>
                          </p:cTn>
                        </p:par>
                      </p:childTnLst>
                    </p:cTn>
                  </p:par>
                  <p:par>
                    <p:cTn id="248" fill="hold" nodeType="clickPar">
                      <p:stCondLst>
                        <p:cond delay="indefinite"/>
                      </p:stCondLst>
                      <p:childTnLst>
                        <p:par>
                          <p:cTn id="249" fill="hold" nodeType="withGroup">
                            <p:stCondLst>
                              <p:cond delay="indefinite"/>
                            </p:stCondLst>
                          </p:cTn>
                        </p:par>
                        <p:par>
                          <p:cTn id="250" fill="hold" nodeType="afterGroup">
                            <p:stCondLst>
                              <p:cond delay="0"/>
                            </p:stCondLst>
                            <p:childTnLst>
                              <p:par>
                                <p:cTn id="251" presetID="26" presetClass="entr" presetSubtype="0" fill="hold" grpId="14" nodeType="clickEffect">
                                  <p:stCondLst>
                                    <p:cond delay="0"/>
                                  </p:stCondLst>
                                  <p:childTnLst>
                                    <p:set>
                                      <p:cBhvr>
                                        <p:cTn id="252" dur="1" fill="hold">
                                          <p:stCondLst>
                                            <p:cond delay="0"/>
                                          </p:stCondLst>
                                        </p:cTn>
                                        <p:tgtEl>
                                          <p:spTgt spid="16"/>
                                        </p:tgtEl>
                                        <p:attrNameLst>
                                          <p:attrName>style.visibility</p:attrName>
                                        </p:attrNameLst>
                                      </p:cBhvr>
                                      <p:to>
                                        <p:strVal val="visible"/>
                                      </p:to>
                                    </p:set>
                                    <p:animEffect transition="in" filter="wipe(down)">
                                      <p:cBhvr>
                                        <p:cTn id="253" dur="580">
                                          <p:stCondLst>
                                            <p:cond delay="0"/>
                                          </p:stCondLst>
                                        </p:cTn>
                                        <p:tgtEl>
                                          <p:spTgt spid="16"/>
                                        </p:tgtEl>
                                      </p:cBhvr>
                                    </p:animEffect>
                                    <p:anim calcmode="lin" valueType="num">
                                      <p:cBhvr>
                                        <p:cTn id="25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5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5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5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5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59" dur="26">
                                          <p:stCondLst>
                                            <p:cond delay="650"/>
                                          </p:stCondLst>
                                        </p:cTn>
                                        <p:tgtEl>
                                          <p:spTgt spid="16"/>
                                        </p:tgtEl>
                                      </p:cBhvr>
                                      <p:to x="100000" y="60000"/>
                                    </p:animScale>
                                    <p:animScale>
                                      <p:cBhvr>
                                        <p:cTn id="260" dur="166" decel="50000">
                                          <p:stCondLst>
                                            <p:cond delay="676"/>
                                          </p:stCondLst>
                                        </p:cTn>
                                        <p:tgtEl>
                                          <p:spTgt spid="16"/>
                                        </p:tgtEl>
                                      </p:cBhvr>
                                      <p:to x="100000" y="100000"/>
                                    </p:animScale>
                                    <p:animScale>
                                      <p:cBhvr>
                                        <p:cTn id="261" dur="26">
                                          <p:stCondLst>
                                            <p:cond delay="1312"/>
                                          </p:stCondLst>
                                        </p:cTn>
                                        <p:tgtEl>
                                          <p:spTgt spid="16"/>
                                        </p:tgtEl>
                                      </p:cBhvr>
                                      <p:to x="100000" y="80000"/>
                                    </p:animScale>
                                    <p:animScale>
                                      <p:cBhvr>
                                        <p:cTn id="262" dur="166" decel="50000">
                                          <p:stCondLst>
                                            <p:cond delay="1338"/>
                                          </p:stCondLst>
                                        </p:cTn>
                                        <p:tgtEl>
                                          <p:spTgt spid="16"/>
                                        </p:tgtEl>
                                      </p:cBhvr>
                                      <p:to x="100000" y="100000"/>
                                    </p:animScale>
                                    <p:animScale>
                                      <p:cBhvr>
                                        <p:cTn id="263" dur="26">
                                          <p:stCondLst>
                                            <p:cond delay="1642"/>
                                          </p:stCondLst>
                                        </p:cTn>
                                        <p:tgtEl>
                                          <p:spTgt spid="16"/>
                                        </p:tgtEl>
                                      </p:cBhvr>
                                      <p:to x="100000" y="90000"/>
                                    </p:animScale>
                                    <p:animScale>
                                      <p:cBhvr>
                                        <p:cTn id="264" dur="166" decel="50000">
                                          <p:stCondLst>
                                            <p:cond delay="1668"/>
                                          </p:stCondLst>
                                        </p:cTn>
                                        <p:tgtEl>
                                          <p:spTgt spid="16"/>
                                        </p:tgtEl>
                                      </p:cBhvr>
                                      <p:to x="100000" y="100000"/>
                                    </p:animScale>
                                    <p:animScale>
                                      <p:cBhvr>
                                        <p:cTn id="265" dur="26">
                                          <p:stCondLst>
                                            <p:cond delay="1808"/>
                                          </p:stCondLst>
                                        </p:cTn>
                                        <p:tgtEl>
                                          <p:spTgt spid="16"/>
                                        </p:tgtEl>
                                      </p:cBhvr>
                                      <p:to x="100000" y="95000"/>
                                    </p:animScale>
                                    <p:animScale>
                                      <p:cBhvr>
                                        <p:cTn id="266" dur="166" decel="50000">
                                          <p:stCondLst>
                                            <p:cond delay="1834"/>
                                          </p:stCondLst>
                                        </p:cTn>
                                        <p:tgtEl>
                                          <p:spTgt spid="16"/>
                                        </p:tgtEl>
                                      </p:cBhvr>
                                      <p:to x="100000" y="100000"/>
                                    </p:animScale>
                                  </p:childTnLst>
                                </p:cTn>
                              </p:par>
                            </p:childTnLst>
                          </p:cTn>
                        </p:par>
                      </p:childTnLst>
                    </p:cTn>
                  </p:par>
                  <p:par>
                    <p:cTn id="267" fill="hold" nodeType="clickPar">
                      <p:stCondLst>
                        <p:cond delay="indefinite"/>
                      </p:stCondLst>
                      <p:childTnLst>
                        <p:par>
                          <p:cTn id="268" fill="hold" nodeType="withGroup">
                            <p:stCondLst>
                              <p:cond delay="indefinite"/>
                            </p:stCondLst>
                          </p:cTn>
                        </p:par>
                        <p:par>
                          <p:cTn id="269" fill="hold" nodeType="afterGroup">
                            <p:stCondLst>
                              <p:cond delay="0"/>
                            </p:stCondLst>
                            <p:childTnLst>
                              <p:par>
                                <p:cTn id="270" presetID="26" presetClass="entr" presetSubtype="0" fill="hold" grpId="15" nodeType="clickEffect">
                                  <p:stCondLst>
                                    <p:cond delay="0"/>
                                  </p:stCondLst>
                                  <p:childTnLst>
                                    <p:set>
                                      <p:cBhvr>
                                        <p:cTn id="271" dur="1" fill="hold">
                                          <p:stCondLst>
                                            <p:cond delay="0"/>
                                          </p:stCondLst>
                                        </p:cTn>
                                        <p:tgtEl>
                                          <p:spTgt spid="17"/>
                                        </p:tgtEl>
                                        <p:attrNameLst>
                                          <p:attrName>style.visibility</p:attrName>
                                        </p:attrNameLst>
                                      </p:cBhvr>
                                      <p:to>
                                        <p:strVal val="visible"/>
                                      </p:to>
                                    </p:set>
                                    <p:animEffect transition="in" filter="wipe(down)">
                                      <p:cBhvr>
                                        <p:cTn id="272" dur="580">
                                          <p:stCondLst>
                                            <p:cond delay="0"/>
                                          </p:stCondLst>
                                        </p:cTn>
                                        <p:tgtEl>
                                          <p:spTgt spid="17"/>
                                        </p:tgtEl>
                                      </p:cBhvr>
                                    </p:animEffect>
                                    <p:anim calcmode="lin" valueType="num">
                                      <p:cBhvr>
                                        <p:cTn id="27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7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7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7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7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78" dur="26">
                                          <p:stCondLst>
                                            <p:cond delay="650"/>
                                          </p:stCondLst>
                                        </p:cTn>
                                        <p:tgtEl>
                                          <p:spTgt spid="17"/>
                                        </p:tgtEl>
                                      </p:cBhvr>
                                      <p:to x="100000" y="60000"/>
                                    </p:animScale>
                                    <p:animScale>
                                      <p:cBhvr>
                                        <p:cTn id="279" dur="166" decel="50000">
                                          <p:stCondLst>
                                            <p:cond delay="676"/>
                                          </p:stCondLst>
                                        </p:cTn>
                                        <p:tgtEl>
                                          <p:spTgt spid="17"/>
                                        </p:tgtEl>
                                      </p:cBhvr>
                                      <p:to x="100000" y="100000"/>
                                    </p:animScale>
                                    <p:animScale>
                                      <p:cBhvr>
                                        <p:cTn id="280" dur="26">
                                          <p:stCondLst>
                                            <p:cond delay="1312"/>
                                          </p:stCondLst>
                                        </p:cTn>
                                        <p:tgtEl>
                                          <p:spTgt spid="17"/>
                                        </p:tgtEl>
                                      </p:cBhvr>
                                      <p:to x="100000" y="80000"/>
                                    </p:animScale>
                                    <p:animScale>
                                      <p:cBhvr>
                                        <p:cTn id="281" dur="166" decel="50000">
                                          <p:stCondLst>
                                            <p:cond delay="1338"/>
                                          </p:stCondLst>
                                        </p:cTn>
                                        <p:tgtEl>
                                          <p:spTgt spid="17"/>
                                        </p:tgtEl>
                                      </p:cBhvr>
                                      <p:to x="100000" y="100000"/>
                                    </p:animScale>
                                    <p:animScale>
                                      <p:cBhvr>
                                        <p:cTn id="282" dur="26">
                                          <p:stCondLst>
                                            <p:cond delay="1642"/>
                                          </p:stCondLst>
                                        </p:cTn>
                                        <p:tgtEl>
                                          <p:spTgt spid="17"/>
                                        </p:tgtEl>
                                      </p:cBhvr>
                                      <p:to x="100000" y="90000"/>
                                    </p:animScale>
                                    <p:animScale>
                                      <p:cBhvr>
                                        <p:cTn id="283" dur="166" decel="50000">
                                          <p:stCondLst>
                                            <p:cond delay="1668"/>
                                          </p:stCondLst>
                                        </p:cTn>
                                        <p:tgtEl>
                                          <p:spTgt spid="17"/>
                                        </p:tgtEl>
                                      </p:cBhvr>
                                      <p:to x="100000" y="100000"/>
                                    </p:animScale>
                                    <p:animScale>
                                      <p:cBhvr>
                                        <p:cTn id="284" dur="26">
                                          <p:stCondLst>
                                            <p:cond delay="1808"/>
                                          </p:stCondLst>
                                        </p:cTn>
                                        <p:tgtEl>
                                          <p:spTgt spid="17"/>
                                        </p:tgtEl>
                                      </p:cBhvr>
                                      <p:to x="100000" y="95000"/>
                                    </p:animScale>
                                    <p:animScale>
                                      <p:cBhvr>
                                        <p:cTn id="285" dur="166" decel="50000">
                                          <p:stCondLst>
                                            <p:cond delay="1834"/>
                                          </p:stCondLst>
                                        </p:cTn>
                                        <p:tgtEl>
                                          <p:spTgt spid="17"/>
                                        </p:tgtEl>
                                      </p:cBhvr>
                                      <p:to x="100000" y="100000"/>
                                    </p:animScale>
                                  </p:childTnLst>
                                </p:cTn>
                              </p:par>
                            </p:childTnLst>
                          </p:cTn>
                        </p:par>
                      </p:childTnLst>
                    </p:cTn>
                  </p:par>
                  <p:par>
                    <p:cTn id="286" fill="hold" nodeType="clickPar">
                      <p:stCondLst>
                        <p:cond delay="indefinite"/>
                      </p:stCondLst>
                      <p:childTnLst>
                        <p:par>
                          <p:cTn id="287" fill="hold" nodeType="withGroup">
                            <p:stCondLst>
                              <p:cond delay="indefinite"/>
                            </p:stCondLst>
                          </p:cTn>
                        </p:par>
                        <p:par>
                          <p:cTn id="288" fill="hold" nodeType="afterGroup">
                            <p:stCondLst>
                              <p:cond delay="0"/>
                            </p:stCondLst>
                            <p:childTnLst>
                              <p:par>
                                <p:cTn id="289" presetID="26" presetClass="entr" presetSubtype="0" fill="hold" grpId="16" nodeType="clickEffect">
                                  <p:stCondLst>
                                    <p:cond delay="0"/>
                                  </p:stCondLst>
                                  <p:childTnLst>
                                    <p:set>
                                      <p:cBhvr>
                                        <p:cTn id="290" dur="1" fill="hold">
                                          <p:stCondLst>
                                            <p:cond delay="0"/>
                                          </p:stCondLst>
                                        </p:cTn>
                                        <p:tgtEl>
                                          <p:spTgt spid="18"/>
                                        </p:tgtEl>
                                        <p:attrNameLst>
                                          <p:attrName>style.visibility</p:attrName>
                                        </p:attrNameLst>
                                      </p:cBhvr>
                                      <p:to>
                                        <p:strVal val="visible"/>
                                      </p:to>
                                    </p:set>
                                    <p:animEffect transition="in" filter="wipe(down)">
                                      <p:cBhvr>
                                        <p:cTn id="291" dur="580">
                                          <p:stCondLst>
                                            <p:cond delay="0"/>
                                          </p:stCondLst>
                                        </p:cTn>
                                        <p:tgtEl>
                                          <p:spTgt spid="18"/>
                                        </p:tgtEl>
                                      </p:cBhvr>
                                    </p:animEffect>
                                    <p:anim calcmode="lin" valueType="num">
                                      <p:cBhvr>
                                        <p:cTn id="292"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93"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94"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95"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96"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97" dur="26">
                                          <p:stCondLst>
                                            <p:cond delay="650"/>
                                          </p:stCondLst>
                                        </p:cTn>
                                        <p:tgtEl>
                                          <p:spTgt spid="18"/>
                                        </p:tgtEl>
                                      </p:cBhvr>
                                      <p:to x="100000" y="60000"/>
                                    </p:animScale>
                                    <p:animScale>
                                      <p:cBhvr>
                                        <p:cTn id="298" dur="166" decel="50000">
                                          <p:stCondLst>
                                            <p:cond delay="676"/>
                                          </p:stCondLst>
                                        </p:cTn>
                                        <p:tgtEl>
                                          <p:spTgt spid="18"/>
                                        </p:tgtEl>
                                      </p:cBhvr>
                                      <p:to x="100000" y="100000"/>
                                    </p:animScale>
                                    <p:animScale>
                                      <p:cBhvr>
                                        <p:cTn id="299" dur="26">
                                          <p:stCondLst>
                                            <p:cond delay="1312"/>
                                          </p:stCondLst>
                                        </p:cTn>
                                        <p:tgtEl>
                                          <p:spTgt spid="18"/>
                                        </p:tgtEl>
                                      </p:cBhvr>
                                      <p:to x="100000" y="80000"/>
                                    </p:animScale>
                                    <p:animScale>
                                      <p:cBhvr>
                                        <p:cTn id="300" dur="166" decel="50000">
                                          <p:stCondLst>
                                            <p:cond delay="1338"/>
                                          </p:stCondLst>
                                        </p:cTn>
                                        <p:tgtEl>
                                          <p:spTgt spid="18"/>
                                        </p:tgtEl>
                                      </p:cBhvr>
                                      <p:to x="100000" y="100000"/>
                                    </p:animScale>
                                    <p:animScale>
                                      <p:cBhvr>
                                        <p:cTn id="301" dur="26">
                                          <p:stCondLst>
                                            <p:cond delay="1642"/>
                                          </p:stCondLst>
                                        </p:cTn>
                                        <p:tgtEl>
                                          <p:spTgt spid="18"/>
                                        </p:tgtEl>
                                      </p:cBhvr>
                                      <p:to x="100000" y="90000"/>
                                    </p:animScale>
                                    <p:animScale>
                                      <p:cBhvr>
                                        <p:cTn id="302" dur="166" decel="50000">
                                          <p:stCondLst>
                                            <p:cond delay="1668"/>
                                          </p:stCondLst>
                                        </p:cTn>
                                        <p:tgtEl>
                                          <p:spTgt spid="18"/>
                                        </p:tgtEl>
                                      </p:cBhvr>
                                      <p:to x="100000" y="100000"/>
                                    </p:animScale>
                                    <p:animScale>
                                      <p:cBhvr>
                                        <p:cTn id="303" dur="26">
                                          <p:stCondLst>
                                            <p:cond delay="1808"/>
                                          </p:stCondLst>
                                        </p:cTn>
                                        <p:tgtEl>
                                          <p:spTgt spid="18"/>
                                        </p:tgtEl>
                                      </p:cBhvr>
                                      <p:to x="100000" y="95000"/>
                                    </p:animScale>
                                    <p:animScale>
                                      <p:cBhvr>
                                        <p:cTn id="304" dur="166" decel="50000">
                                          <p:stCondLst>
                                            <p:cond delay="1834"/>
                                          </p:stCondLst>
                                        </p:cTn>
                                        <p:tgtEl>
                                          <p:spTgt spid="18"/>
                                        </p:tgtEl>
                                      </p:cBhvr>
                                      <p:to x="100000" y="100000"/>
                                    </p:animScale>
                                  </p:childTnLst>
                                </p:cTn>
                              </p:par>
                            </p:childTnLst>
                          </p:cTn>
                        </p:par>
                      </p:childTnLst>
                    </p:cTn>
                  </p:par>
                  <p:par>
                    <p:cTn id="305" fill="hold" nodeType="clickPar">
                      <p:stCondLst>
                        <p:cond delay="indefinite"/>
                      </p:stCondLst>
                      <p:childTnLst>
                        <p:par>
                          <p:cTn id="306" fill="hold" nodeType="withGroup">
                            <p:stCondLst>
                              <p:cond delay="indefinite"/>
                            </p:stCondLst>
                          </p:cTn>
                        </p:par>
                        <p:par>
                          <p:cTn id="307" fill="hold" nodeType="afterGroup">
                            <p:stCondLst>
                              <p:cond delay="0"/>
                            </p:stCondLst>
                            <p:childTnLst>
                              <p:par>
                                <p:cTn id="308" presetID="26" presetClass="entr" presetSubtype="0" fill="hold" grpId="17" nodeType="clickEffect">
                                  <p:stCondLst>
                                    <p:cond delay="0"/>
                                  </p:stCondLst>
                                  <p:childTnLst>
                                    <p:set>
                                      <p:cBhvr>
                                        <p:cTn id="309" dur="1" fill="hold">
                                          <p:stCondLst>
                                            <p:cond delay="0"/>
                                          </p:stCondLst>
                                        </p:cTn>
                                        <p:tgtEl>
                                          <p:spTgt spid="19"/>
                                        </p:tgtEl>
                                        <p:attrNameLst>
                                          <p:attrName>style.visibility</p:attrName>
                                        </p:attrNameLst>
                                      </p:cBhvr>
                                      <p:to>
                                        <p:strVal val="visible"/>
                                      </p:to>
                                    </p:set>
                                    <p:animEffect transition="in" filter="wipe(down)">
                                      <p:cBhvr>
                                        <p:cTn id="310" dur="580">
                                          <p:stCondLst>
                                            <p:cond delay="0"/>
                                          </p:stCondLst>
                                        </p:cTn>
                                        <p:tgtEl>
                                          <p:spTgt spid="19"/>
                                        </p:tgtEl>
                                      </p:cBhvr>
                                    </p:animEffect>
                                    <p:anim calcmode="lin" valueType="num">
                                      <p:cBhvr>
                                        <p:cTn id="311"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12"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13"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14"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15"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6" dur="26">
                                          <p:stCondLst>
                                            <p:cond delay="650"/>
                                          </p:stCondLst>
                                        </p:cTn>
                                        <p:tgtEl>
                                          <p:spTgt spid="19"/>
                                        </p:tgtEl>
                                      </p:cBhvr>
                                      <p:to x="100000" y="60000"/>
                                    </p:animScale>
                                    <p:animScale>
                                      <p:cBhvr>
                                        <p:cTn id="317" dur="166" decel="50000">
                                          <p:stCondLst>
                                            <p:cond delay="676"/>
                                          </p:stCondLst>
                                        </p:cTn>
                                        <p:tgtEl>
                                          <p:spTgt spid="19"/>
                                        </p:tgtEl>
                                      </p:cBhvr>
                                      <p:to x="100000" y="100000"/>
                                    </p:animScale>
                                    <p:animScale>
                                      <p:cBhvr>
                                        <p:cTn id="318" dur="26">
                                          <p:stCondLst>
                                            <p:cond delay="1312"/>
                                          </p:stCondLst>
                                        </p:cTn>
                                        <p:tgtEl>
                                          <p:spTgt spid="19"/>
                                        </p:tgtEl>
                                      </p:cBhvr>
                                      <p:to x="100000" y="80000"/>
                                    </p:animScale>
                                    <p:animScale>
                                      <p:cBhvr>
                                        <p:cTn id="319" dur="166" decel="50000">
                                          <p:stCondLst>
                                            <p:cond delay="1338"/>
                                          </p:stCondLst>
                                        </p:cTn>
                                        <p:tgtEl>
                                          <p:spTgt spid="19"/>
                                        </p:tgtEl>
                                      </p:cBhvr>
                                      <p:to x="100000" y="100000"/>
                                    </p:animScale>
                                    <p:animScale>
                                      <p:cBhvr>
                                        <p:cTn id="320" dur="26">
                                          <p:stCondLst>
                                            <p:cond delay="1642"/>
                                          </p:stCondLst>
                                        </p:cTn>
                                        <p:tgtEl>
                                          <p:spTgt spid="19"/>
                                        </p:tgtEl>
                                      </p:cBhvr>
                                      <p:to x="100000" y="90000"/>
                                    </p:animScale>
                                    <p:animScale>
                                      <p:cBhvr>
                                        <p:cTn id="321" dur="166" decel="50000">
                                          <p:stCondLst>
                                            <p:cond delay="1668"/>
                                          </p:stCondLst>
                                        </p:cTn>
                                        <p:tgtEl>
                                          <p:spTgt spid="19"/>
                                        </p:tgtEl>
                                      </p:cBhvr>
                                      <p:to x="100000" y="100000"/>
                                    </p:animScale>
                                    <p:animScale>
                                      <p:cBhvr>
                                        <p:cTn id="322" dur="26">
                                          <p:stCondLst>
                                            <p:cond delay="1808"/>
                                          </p:stCondLst>
                                        </p:cTn>
                                        <p:tgtEl>
                                          <p:spTgt spid="19"/>
                                        </p:tgtEl>
                                      </p:cBhvr>
                                      <p:to x="100000" y="95000"/>
                                    </p:animScale>
                                    <p:animScale>
                                      <p:cBhvr>
                                        <p:cTn id="323"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00" grpId="2"/>
      <p:bldP spid="3" grpId="3"/>
      <p:bldP spid="4" grpId="4"/>
      <p:bldP spid="6" grpId="5"/>
      <p:bldP spid="7" grpId="6"/>
      <p:bldP spid="8" grpId="7"/>
      <p:bldP spid="9" grpId="8"/>
      <p:bldP spid="11" grpId="9"/>
      <p:bldP spid="12" grpId="10"/>
      <p:bldP spid="13" grpId="11"/>
      <p:bldP spid="14" grpId="12"/>
      <p:bldP spid="15" grpId="13"/>
      <p:bldP spid="16" grpId="14"/>
      <p:bldP spid="17" grpId="15"/>
      <p:bldP spid="18" grpId="16"/>
      <p:bldP spid="19" grpId="17"/>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457200" y="152400"/>
            <a:ext cx="371919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词语解释</a:t>
            </a:r>
          </a:p>
        </p:txBody>
      </p:sp>
      <p:graphicFrame>
        <p:nvGraphicFramePr>
          <p:cNvPr id="15" name="表格 14"/>
          <p:cNvGraphicFramePr>
            <a:graphicFrameLocks noGrp="1"/>
          </p:cNvGraphicFramePr>
          <p:nvPr>
            <p:custDataLst>
              <p:tags r:id="rId4"/>
            </p:custDataLst>
          </p:nvPr>
        </p:nvGraphicFramePr>
        <p:xfrm>
          <a:off x="281940" y="1076960"/>
          <a:ext cx="11696700" cy="5593080"/>
        </p:xfrm>
        <a:graphic>
          <a:graphicData uri="http://schemas.openxmlformats.org/drawingml/2006/table">
            <a:tbl>
              <a:tblPr firstRow="1" bandRow="1">
                <a:tableStyleId>{5C22544A-7EE6-4342-B048-85BDC9FD1C3A}</a:tableStyleId>
              </a:tblPr>
              <a:tblGrid>
                <a:gridCol w="1964690"/>
                <a:gridCol w="9732010"/>
              </a:tblGrid>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bl>
          </a:graphicData>
        </a:graphic>
      </p:graphicFrame>
      <p:sp>
        <p:nvSpPr>
          <p:cNvPr id="16" name="文本框 15"/>
          <p:cNvSpPr txBox="1"/>
          <p:nvPr/>
        </p:nvSpPr>
        <p:spPr>
          <a:xfrm>
            <a:off x="457200" y="1165860"/>
            <a:ext cx="2174875" cy="521970"/>
          </a:xfrm>
          <a:prstGeom prst="rect">
            <a:avLst/>
          </a:prstGeom>
          <a:noFill/>
          <a:ln w="9525">
            <a:noFill/>
          </a:ln>
        </p:spPr>
        <p:txBody>
          <a:bodyPr wrap="square">
            <a:spAutoFit/>
          </a:bodyPr>
          <a:lstStyle/>
          <a:p>
            <a:pPr indent="0"/>
            <a:r>
              <a:rPr lang="zh-CN" sz="2800" b="1">
                <a:solidFill>
                  <a:schemeClr val="bg1"/>
                </a:solidFill>
                <a:latin typeface="微软雅黑" panose="020B0503020204020204" pitchFamily="34" charset="-122"/>
                <a:ea typeface="微软雅黑" panose="020B0503020204020204" pitchFamily="34" charset="-122"/>
              </a:rPr>
              <a:t>明珠投暗</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359025" y="1227455"/>
            <a:ext cx="9512300" cy="398780"/>
          </a:xfrm>
          <a:prstGeom prst="rect">
            <a:avLst/>
          </a:prstGeom>
          <a:noFill/>
          <a:ln w="9525">
            <a:noFill/>
          </a:ln>
        </p:spPr>
        <p:txBody>
          <a:bodyPr wrap="square">
            <a:spAutoFit/>
          </a:bodyPr>
          <a:lstStyle/>
          <a:p>
            <a:pPr indent="0"/>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比喻有才能的人得不到重视。也比喻好东西落入不识货人的手里。同“明珠暗投”。</a:t>
            </a:r>
            <a:endPar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457200" y="187198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情随事迁</a:t>
            </a:r>
          </a:p>
        </p:txBody>
      </p:sp>
      <p:sp>
        <p:nvSpPr>
          <p:cNvPr id="21" name="文本框 20"/>
          <p:cNvSpPr txBox="1"/>
          <p:nvPr/>
        </p:nvSpPr>
        <p:spPr>
          <a:xfrm>
            <a:off x="2359025" y="193357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情况变了，思想感情也随着起了变化。</a:t>
            </a:r>
          </a:p>
        </p:txBody>
      </p:sp>
      <p:sp>
        <p:nvSpPr>
          <p:cNvPr id="22" name="文本框 21"/>
          <p:cNvSpPr txBox="1"/>
          <p:nvPr/>
        </p:nvSpPr>
        <p:spPr>
          <a:xfrm>
            <a:off x="457200" y="253809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急于事功</a:t>
            </a:r>
          </a:p>
        </p:txBody>
      </p:sp>
      <p:sp>
        <p:nvSpPr>
          <p:cNvPr id="23" name="文本框 22"/>
          <p:cNvSpPr txBox="1"/>
          <p:nvPr/>
        </p:nvSpPr>
        <p:spPr>
          <a:xfrm>
            <a:off x="2359025" y="259969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事：事业；工：功绩。 指做事急于求成。</a:t>
            </a:r>
          </a:p>
        </p:txBody>
      </p:sp>
      <p:sp>
        <p:nvSpPr>
          <p:cNvPr id="24" name="文本框 23"/>
          <p:cNvSpPr txBox="1"/>
          <p:nvPr/>
        </p:nvSpPr>
        <p:spPr>
          <a:xfrm>
            <a:off x="457200" y="326453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累及</a:t>
            </a:r>
          </a:p>
        </p:txBody>
      </p:sp>
      <p:sp>
        <p:nvSpPr>
          <p:cNvPr id="25" name="文本框 24"/>
          <p:cNvSpPr txBox="1"/>
          <p:nvPr/>
        </p:nvSpPr>
        <p:spPr>
          <a:xfrm>
            <a:off x="2359025" y="332613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指使受牵连;连累到。</a:t>
            </a:r>
          </a:p>
        </p:txBody>
      </p:sp>
      <p:sp>
        <p:nvSpPr>
          <p:cNvPr id="26" name="文本框 25"/>
          <p:cNvSpPr txBox="1"/>
          <p:nvPr/>
        </p:nvSpPr>
        <p:spPr>
          <a:xfrm>
            <a:off x="457200" y="393065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挈妇将雏</a:t>
            </a:r>
          </a:p>
        </p:txBody>
      </p:sp>
      <p:sp>
        <p:nvSpPr>
          <p:cNvPr id="27" name="文本框 26"/>
          <p:cNvSpPr txBox="1"/>
          <p:nvPr/>
        </p:nvSpPr>
        <p:spPr>
          <a:xfrm>
            <a:off x="2359025" y="399224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带着妻子，领着儿女（挈、将：带领；雏：幼小的鸟，喻指儿女）。</a:t>
            </a:r>
          </a:p>
        </p:txBody>
      </p:sp>
      <p:sp>
        <p:nvSpPr>
          <p:cNvPr id="28" name="文本框 27"/>
          <p:cNvSpPr txBox="1"/>
          <p:nvPr/>
        </p:nvSpPr>
        <p:spPr>
          <a:xfrm>
            <a:off x="457200" y="465645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人心惟危</a:t>
            </a:r>
          </a:p>
        </p:txBody>
      </p:sp>
      <p:sp>
        <p:nvSpPr>
          <p:cNvPr id="29" name="文本框 28"/>
          <p:cNvSpPr txBox="1"/>
          <p:nvPr/>
        </p:nvSpPr>
        <p:spPr>
          <a:xfrm>
            <a:off x="457200" y="534606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延口残喘</a:t>
            </a:r>
          </a:p>
        </p:txBody>
      </p:sp>
      <p:sp>
        <p:nvSpPr>
          <p:cNvPr id="30" name="文本框 29"/>
          <p:cNvSpPr txBox="1"/>
          <p:nvPr/>
        </p:nvSpPr>
        <p:spPr>
          <a:xfrm>
            <a:off x="457200" y="604456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眷眷</a:t>
            </a:r>
          </a:p>
        </p:txBody>
      </p:sp>
      <p:sp>
        <p:nvSpPr>
          <p:cNvPr id="31" name="文本框 30"/>
          <p:cNvSpPr txBox="1"/>
          <p:nvPr/>
        </p:nvSpPr>
        <p:spPr>
          <a:xfrm>
            <a:off x="2359025" y="471805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惟：是；危：险恶。 指人的嗜欲之心是危险的。</a:t>
            </a:r>
          </a:p>
        </p:txBody>
      </p:sp>
      <p:sp>
        <p:nvSpPr>
          <p:cNvPr id="32" name="文本框 31"/>
          <p:cNvSpPr txBox="1"/>
          <p:nvPr/>
        </p:nvSpPr>
        <p:spPr>
          <a:xfrm>
            <a:off x="2359025" y="5253990"/>
            <a:ext cx="9512300" cy="706755"/>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指一种勉强留着一口气的样子。比喻勉强维持生存，用于将死之人。释义延长一口残余的呼吸。意思是努力挣扎着勉强活下去。比喻勉强维持生存。用于将死之人。</a:t>
            </a:r>
          </a:p>
        </p:txBody>
      </p:sp>
      <p:sp>
        <p:nvSpPr>
          <p:cNvPr id="33" name="文本框 32"/>
          <p:cNvSpPr txBox="1"/>
          <p:nvPr/>
        </p:nvSpPr>
        <p:spPr>
          <a:xfrm>
            <a:off x="2359025" y="610616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指反顾的样子，依依不舍;一心一意。</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amond(in)">
                                      <p:cBhvr>
                                        <p:cTn id="19" dur="2000"/>
                                        <p:tgtEl>
                                          <p:spTgt spid="1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edge">
                                      <p:cBhvr>
                                        <p:cTn id="25" dur="2000"/>
                                        <p:tgtEl>
                                          <p:spTgt spid="1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circle(in)">
                                      <p:cBhvr>
                                        <p:cTn id="31" dur="2000"/>
                                        <p:tgtEl>
                                          <p:spTgt spid="19"/>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edge">
                                      <p:cBhvr>
                                        <p:cTn id="37" dur="2000"/>
                                        <p:tgtEl>
                                          <p:spTgt spid="20"/>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6" presetClass="entr" presetSubtype="16" fill="hold" grpId="5"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circle(in)">
                                      <p:cBhvr>
                                        <p:cTn id="43" dur="2000"/>
                                        <p:tgtEl>
                                          <p:spTgt spid="21"/>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0" presetClass="entr" presetSubtype="0" fill="hold" grpId="6"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edge">
                                      <p:cBhvr>
                                        <p:cTn id="49" dur="2000"/>
                                        <p:tgtEl>
                                          <p:spTgt spid="22"/>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6" presetClass="entr" presetSubtype="16" fill="hold" grpId="7"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circle(in)">
                                      <p:cBhvr>
                                        <p:cTn id="55" dur="2000"/>
                                        <p:tgtEl>
                                          <p:spTgt spid="23"/>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0" presetClass="entr" presetSubtype="0" fill="hold" grpId="8"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edge">
                                      <p:cBhvr>
                                        <p:cTn id="61" dur="2000"/>
                                        <p:tgtEl>
                                          <p:spTgt spid="24"/>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6" presetClass="entr" presetSubtype="16" fill="hold" grpId="9"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circle(in)">
                                      <p:cBhvr>
                                        <p:cTn id="67" dur="2000"/>
                                        <p:tgtEl>
                                          <p:spTgt spid="25"/>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0" presetClass="entr" presetSubtype="0" fill="hold" grpId="1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edge">
                                      <p:cBhvr>
                                        <p:cTn id="73" dur="2000"/>
                                        <p:tgtEl>
                                          <p:spTgt spid="26"/>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6" presetClass="entr" presetSubtype="16" fill="hold" grpId="11"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circle(in)">
                                      <p:cBhvr>
                                        <p:cTn id="79" dur="2000"/>
                                        <p:tgtEl>
                                          <p:spTgt spid="27"/>
                                        </p:tgtEl>
                                      </p:cBhvr>
                                    </p:animEffec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0" presetClass="entr" presetSubtype="0" fill="hold" grpId="12"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edge">
                                      <p:cBhvr>
                                        <p:cTn id="85" dur="2000"/>
                                        <p:tgtEl>
                                          <p:spTgt spid="28"/>
                                        </p:tgtEl>
                                      </p:cBhvr>
                                    </p:animEffec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6" presetClass="entr" presetSubtype="16" fill="hold" grpId="15"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circle(in)">
                                      <p:cBhvr>
                                        <p:cTn id="91" dur="2000"/>
                                        <p:tgtEl>
                                          <p:spTgt spid="31"/>
                                        </p:tgtEl>
                                      </p:cBhvr>
                                    </p:animEffec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0" presetClass="entr" presetSubtype="0" fill="hold" grpId="13"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edge">
                                      <p:cBhvr>
                                        <p:cTn id="97" dur="2000"/>
                                        <p:tgtEl>
                                          <p:spTgt spid="29"/>
                                        </p:tgtEl>
                                      </p:cBhvr>
                                    </p:animEffec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6" presetClass="entr" presetSubtype="16" fill="hold" grpId="16" nodeType="click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circle(in)">
                                      <p:cBhvr>
                                        <p:cTn id="103" dur="2000"/>
                                        <p:tgtEl>
                                          <p:spTgt spid="32"/>
                                        </p:tgtEl>
                                      </p:cBhvr>
                                    </p:animEffect>
                                  </p:childTnLst>
                                </p:cTn>
                              </p:par>
                            </p:childTnLst>
                          </p:cTn>
                        </p:par>
                      </p:childTnLst>
                    </p:cTn>
                  </p:par>
                  <p:par>
                    <p:cTn id="104" fill="hold" nodeType="clickPar">
                      <p:stCondLst>
                        <p:cond delay="indefinite"/>
                      </p:stCondLst>
                      <p:childTnLst>
                        <p:par>
                          <p:cTn id="105" fill="hold" nodeType="withGroup">
                            <p:stCondLst>
                              <p:cond delay="indefinite"/>
                            </p:stCondLst>
                          </p:cTn>
                        </p:par>
                        <p:par>
                          <p:cTn id="106" fill="hold" nodeType="afterGroup">
                            <p:stCondLst>
                              <p:cond delay="0"/>
                            </p:stCondLst>
                            <p:childTnLst>
                              <p:par>
                                <p:cTn id="107" presetID="20" presetClass="entr" presetSubtype="0" fill="hold" grpId="14" nodeType="click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wedge">
                                      <p:cBhvr>
                                        <p:cTn id="109" dur="2000"/>
                                        <p:tgtEl>
                                          <p:spTgt spid="30"/>
                                        </p:tgtEl>
                                      </p:cBhvr>
                                    </p:animEffect>
                                  </p:childTnLst>
                                </p:cTn>
                              </p:par>
                            </p:childTnLst>
                          </p:cTn>
                        </p:par>
                      </p:childTnLst>
                    </p:cTn>
                  </p:par>
                  <p:par>
                    <p:cTn id="110" fill="hold" nodeType="clickPar">
                      <p:stCondLst>
                        <p:cond delay="indefinite"/>
                      </p:stCondLst>
                      <p:childTnLst>
                        <p:par>
                          <p:cTn id="111" fill="hold" nodeType="withGroup">
                            <p:stCondLst>
                              <p:cond delay="indefinite"/>
                            </p:stCondLst>
                          </p:cTn>
                        </p:par>
                        <p:par>
                          <p:cTn id="112" fill="hold" nodeType="afterGroup">
                            <p:stCondLst>
                              <p:cond delay="0"/>
                            </p:stCondLst>
                            <p:childTnLst>
                              <p:par>
                                <p:cTn id="113" presetID="6" presetClass="entr" presetSubtype="16" fill="hold" grpId="17" nodeType="click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circle(in)">
                                      <p:cBhvr>
                                        <p:cTn id="115"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6" grpId="2"/>
      <p:bldP spid="19" grpId="3"/>
      <p:bldP spid="20" grpId="4"/>
      <p:bldP spid="21" grpId="5"/>
      <p:bldP spid="22" grpId="6"/>
      <p:bldP spid="23" grpId="7"/>
      <p:bldP spid="24" grpId="8"/>
      <p:bldP spid="25" grpId="9"/>
      <p:bldP spid="26" grpId="10"/>
      <p:bldP spid="27" grpId="11"/>
      <p:bldP spid="28" grpId="12"/>
      <p:bldP spid="29" grpId="13"/>
      <p:bldP spid="30" grpId="14"/>
      <p:bldP spid="31" grpId="15"/>
      <p:bldP spid="32" grpId="16"/>
      <p:bldP spid="33" grpId="17"/>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457200" y="152400"/>
            <a:ext cx="371919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词语解释</a:t>
            </a:r>
          </a:p>
        </p:txBody>
      </p:sp>
      <p:graphicFrame>
        <p:nvGraphicFramePr>
          <p:cNvPr id="15" name="表格 14"/>
          <p:cNvGraphicFramePr>
            <a:graphicFrameLocks noGrp="1"/>
          </p:cNvGraphicFramePr>
          <p:nvPr>
            <p:custDataLst>
              <p:tags r:id="rId4"/>
            </p:custDataLst>
          </p:nvPr>
        </p:nvGraphicFramePr>
        <p:xfrm>
          <a:off x="281940" y="1076960"/>
          <a:ext cx="11696700" cy="4893945"/>
        </p:xfrm>
        <a:graphic>
          <a:graphicData uri="http://schemas.openxmlformats.org/drawingml/2006/table">
            <a:tbl>
              <a:tblPr firstRow="1" bandRow="1">
                <a:tableStyleId>{5C22544A-7EE6-4342-B048-85BDC9FD1C3A}</a:tableStyleId>
              </a:tblPr>
              <a:tblGrid>
                <a:gridCol w="1964690"/>
                <a:gridCol w="9732010"/>
              </a:tblGrid>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bl>
          </a:graphicData>
        </a:graphic>
      </p:graphicFrame>
      <p:sp>
        <p:nvSpPr>
          <p:cNvPr id="16" name="文本框 15"/>
          <p:cNvSpPr txBox="1"/>
          <p:nvPr/>
        </p:nvSpPr>
        <p:spPr>
          <a:xfrm>
            <a:off x="457200" y="1165860"/>
            <a:ext cx="2174875" cy="521970"/>
          </a:xfrm>
          <a:prstGeom prst="rect">
            <a:avLst/>
          </a:prstGeom>
          <a:noFill/>
          <a:ln w="9525">
            <a:noFill/>
          </a:ln>
        </p:spPr>
        <p:txBody>
          <a:bodyPr wrap="square">
            <a:spAutoFit/>
          </a:bodyPr>
          <a:lstStyle/>
          <a:p>
            <a:pPr indent="0"/>
            <a:r>
              <a:rPr lang="zh-CN" sz="2800" b="1">
                <a:solidFill>
                  <a:schemeClr val="bg1"/>
                </a:solidFill>
                <a:latin typeface="微软雅黑" panose="020B0503020204020204" pitchFamily="34" charset="-122"/>
                <a:ea typeface="微软雅黑" panose="020B0503020204020204" pitchFamily="34" charset="-122"/>
              </a:rPr>
              <a:t>拳拳</a:t>
            </a:r>
          </a:p>
        </p:txBody>
      </p:sp>
      <p:sp>
        <p:nvSpPr>
          <p:cNvPr id="19" name="文本框 18"/>
          <p:cNvSpPr txBox="1"/>
          <p:nvPr/>
        </p:nvSpPr>
        <p:spPr>
          <a:xfrm>
            <a:off x="2359025" y="1227455"/>
            <a:ext cx="9512300" cy="398780"/>
          </a:xfrm>
          <a:prstGeom prst="rect">
            <a:avLst/>
          </a:prstGeom>
          <a:noFill/>
          <a:ln w="9525">
            <a:noFill/>
          </a:ln>
        </p:spPr>
        <p:txBody>
          <a:bodyPr wrap="square">
            <a:spAutoFit/>
          </a:bodyPr>
          <a:lstStyle/>
          <a:p>
            <a:pPr indent="0"/>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诚恳、深切的样子；弯曲的样子。</a:t>
            </a:r>
          </a:p>
        </p:txBody>
      </p:sp>
      <p:sp>
        <p:nvSpPr>
          <p:cNvPr id="20" name="文本框 19"/>
          <p:cNvSpPr txBox="1"/>
          <p:nvPr/>
        </p:nvSpPr>
        <p:spPr>
          <a:xfrm>
            <a:off x="457200" y="187198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不屑</a:t>
            </a:r>
          </a:p>
        </p:txBody>
      </p:sp>
      <p:sp>
        <p:nvSpPr>
          <p:cNvPr id="21" name="文本框 20"/>
          <p:cNvSpPr txBox="1"/>
          <p:nvPr/>
        </p:nvSpPr>
        <p:spPr>
          <a:xfrm>
            <a:off x="2359025" y="193357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不值得。</a:t>
            </a:r>
          </a:p>
        </p:txBody>
      </p:sp>
      <p:sp>
        <p:nvSpPr>
          <p:cNvPr id="22" name="文本框 21"/>
          <p:cNvSpPr txBox="1"/>
          <p:nvPr/>
        </p:nvSpPr>
        <p:spPr>
          <a:xfrm>
            <a:off x="457200" y="253809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隐约其辞</a:t>
            </a:r>
          </a:p>
        </p:txBody>
      </p:sp>
      <p:sp>
        <p:nvSpPr>
          <p:cNvPr id="23" name="文本框 22"/>
          <p:cNvSpPr txBox="1"/>
          <p:nvPr/>
        </p:nvSpPr>
        <p:spPr>
          <a:xfrm>
            <a:off x="2359025" y="259969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说话或写文章故意含糊躲闪。</a:t>
            </a:r>
          </a:p>
        </p:txBody>
      </p:sp>
      <p:sp>
        <p:nvSpPr>
          <p:cNvPr id="24" name="文本框 23"/>
          <p:cNvSpPr txBox="1"/>
          <p:nvPr/>
        </p:nvSpPr>
        <p:spPr>
          <a:xfrm>
            <a:off x="457200" y="326453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刚健质朴</a:t>
            </a:r>
          </a:p>
        </p:txBody>
      </p:sp>
      <p:sp>
        <p:nvSpPr>
          <p:cNvPr id="25" name="文本框 24"/>
          <p:cNvSpPr txBox="1"/>
          <p:nvPr/>
        </p:nvSpPr>
        <p:spPr>
          <a:xfrm>
            <a:off x="2359025" y="332613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坚强有力，朴实少饰。多形容人的性格或作品的风格。</a:t>
            </a:r>
          </a:p>
        </p:txBody>
      </p:sp>
      <p:sp>
        <p:nvSpPr>
          <p:cNvPr id="26" name="文本框 25"/>
          <p:cNvSpPr txBox="1"/>
          <p:nvPr/>
        </p:nvSpPr>
        <p:spPr>
          <a:xfrm>
            <a:off x="457200" y="393065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隔膜</a:t>
            </a:r>
          </a:p>
        </p:txBody>
      </p:sp>
      <p:sp>
        <p:nvSpPr>
          <p:cNvPr id="27" name="文本框 26"/>
          <p:cNvSpPr txBox="1"/>
          <p:nvPr/>
        </p:nvSpPr>
        <p:spPr>
          <a:xfrm>
            <a:off x="2359025" y="399224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情意不通，彼此不了解。</a:t>
            </a:r>
          </a:p>
        </p:txBody>
      </p:sp>
      <p:sp>
        <p:nvSpPr>
          <p:cNvPr id="28" name="文本框 27"/>
          <p:cNvSpPr txBox="1"/>
          <p:nvPr/>
        </p:nvSpPr>
        <p:spPr>
          <a:xfrm>
            <a:off x="457200" y="465645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积习</a:t>
            </a:r>
          </a:p>
        </p:txBody>
      </p:sp>
      <p:sp>
        <p:nvSpPr>
          <p:cNvPr id="29" name="文本框 28"/>
          <p:cNvSpPr txBox="1"/>
          <p:nvPr/>
        </p:nvSpPr>
        <p:spPr>
          <a:xfrm>
            <a:off x="457200" y="534606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淤积</a:t>
            </a:r>
          </a:p>
        </p:txBody>
      </p:sp>
      <p:sp>
        <p:nvSpPr>
          <p:cNvPr id="31" name="文本框 30"/>
          <p:cNvSpPr txBox="1"/>
          <p:nvPr/>
        </p:nvSpPr>
        <p:spPr>
          <a:xfrm>
            <a:off x="2359025" y="471805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长期养成的习惯。</a:t>
            </a:r>
          </a:p>
        </p:txBody>
      </p:sp>
      <p:sp>
        <p:nvSpPr>
          <p:cNvPr id="32" name="文本框 31"/>
          <p:cNvSpPr txBox="1"/>
          <p:nvPr/>
        </p:nvSpPr>
        <p:spPr>
          <a:xfrm>
            <a:off x="2359025" y="534606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（水里的泥沙等）沉积。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amond(in)">
                                      <p:cBhvr>
                                        <p:cTn id="19" dur="2000"/>
                                        <p:tgtEl>
                                          <p:spTgt spid="1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edge">
                                      <p:cBhvr>
                                        <p:cTn id="25" dur="2000"/>
                                        <p:tgtEl>
                                          <p:spTgt spid="1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circle(in)">
                                      <p:cBhvr>
                                        <p:cTn id="31" dur="2000"/>
                                        <p:tgtEl>
                                          <p:spTgt spid="19"/>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edge">
                                      <p:cBhvr>
                                        <p:cTn id="37" dur="2000"/>
                                        <p:tgtEl>
                                          <p:spTgt spid="20"/>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6" presetClass="entr" presetSubtype="16" fill="hold" grpId="5"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circle(in)">
                                      <p:cBhvr>
                                        <p:cTn id="43" dur="2000"/>
                                        <p:tgtEl>
                                          <p:spTgt spid="21"/>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0" presetClass="entr" presetSubtype="0" fill="hold" grpId="6"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edge">
                                      <p:cBhvr>
                                        <p:cTn id="49" dur="2000"/>
                                        <p:tgtEl>
                                          <p:spTgt spid="22"/>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6" presetClass="entr" presetSubtype="16" fill="hold" grpId="7"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circle(in)">
                                      <p:cBhvr>
                                        <p:cTn id="55" dur="2000"/>
                                        <p:tgtEl>
                                          <p:spTgt spid="23"/>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0" presetClass="entr" presetSubtype="0" fill="hold" grpId="8"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edge">
                                      <p:cBhvr>
                                        <p:cTn id="61" dur="2000"/>
                                        <p:tgtEl>
                                          <p:spTgt spid="24"/>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6" presetClass="entr" presetSubtype="16" fill="hold" grpId="9"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circle(in)">
                                      <p:cBhvr>
                                        <p:cTn id="67" dur="2000"/>
                                        <p:tgtEl>
                                          <p:spTgt spid="25"/>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0" presetClass="entr" presetSubtype="0" fill="hold" grpId="1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edge">
                                      <p:cBhvr>
                                        <p:cTn id="73" dur="2000"/>
                                        <p:tgtEl>
                                          <p:spTgt spid="26"/>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6" presetClass="entr" presetSubtype="16" fill="hold" grpId="11"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circle(in)">
                                      <p:cBhvr>
                                        <p:cTn id="79" dur="2000"/>
                                        <p:tgtEl>
                                          <p:spTgt spid="27"/>
                                        </p:tgtEl>
                                      </p:cBhvr>
                                    </p:animEffec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0" presetClass="entr" presetSubtype="0" fill="hold" grpId="12"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edge">
                                      <p:cBhvr>
                                        <p:cTn id="85" dur="2000"/>
                                        <p:tgtEl>
                                          <p:spTgt spid="28"/>
                                        </p:tgtEl>
                                      </p:cBhvr>
                                    </p:animEffec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6" presetClass="entr" presetSubtype="16" fill="hold" grpId="14"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circle(in)">
                                      <p:cBhvr>
                                        <p:cTn id="91" dur="2000"/>
                                        <p:tgtEl>
                                          <p:spTgt spid="31"/>
                                        </p:tgtEl>
                                      </p:cBhvr>
                                    </p:animEffec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0" presetClass="entr" presetSubtype="0" fill="hold" grpId="13"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edge">
                                      <p:cBhvr>
                                        <p:cTn id="97" dur="2000"/>
                                        <p:tgtEl>
                                          <p:spTgt spid="29"/>
                                        </p:tgtEl>
                                      </p:cBhvr>
                                    </p:animEffec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6" presetClass="entr" presetSubtype="16" fill="hold" grpId="15" nodeType="click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circle(in)">
                                      <p:cBhvr>
                                        <p:cTn id="103"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6" grpId="2"/>
      <p:bldP spid="19" grpId="3"/>
      <p:bldP spid="20" grpId="4"/>
      <p:bldP spid="21" grpId="5"/>
      <p:bldP spid="22" grpId="6"/>
      <p:bldP spid="23" grpId="7"/>
      <p:bldP spid="24" grpId="8"/>
      <p:bldP spid="25" grpId="9"/>
      <p:bldP spid="26" grpId="10"/>
      <p:bldP spid="27" grpId="11"/>
      <p:bldP spid="28" grpId="12"/>
      <p:bldP spid="29" grpId="13"/>
      <p:bldP spid="31" grpId="14"/>
      <p:bldP spid="32" grpId="15"/>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635"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17"/>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圆角矩形 13"/>
          <p:cNvSpPr/>
          <p:nvPr>
            <p:custDataLst>
              <p:tags r:id="rId4"/>
            </p:custDataLst>
          </p:nvPr>
        </p:nvSpPr>
        <p:spPr>
          <a:xfrm>
            <a:off x="1172210" y="1316355"/>
            <a:ext cx="10492740" cy="5237480"/>
          </a:xfrm>
          <a:prstGeom prst="roundRect">
            <a:avLst>
              <a:gd name="adj" fmla="val 3466"/>
            </a:avLst>
          </a:prstGeom>
          <a:noFill/>
          <a:ln>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圆角矩形 14"/>
          <p:cNvSpPr/>
          <p:nvPr>
            <p:custDataLst>
              <p:tags r:id="rId5"/>
            </p:custDataLst>
          </p:nvPr>
        </p:nvSpPr>
        <p:spPr>
          <a:xfrm>
            <a:off x="1548765" y="1291590"/>
            <a:ext cx="396875" cy="546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16" name="直接连接符 15"/>
          <p:cNvCxnSpPr/>
          <p:nvPr>
            <p:custDataLst>
              <p:tags r:id="rId6"/>
            </p:custDataLst>
          </p:nvPr>
        </p:nvCxnSpPr>
        <p:spPr>
          <a:xfrm>
            <a:off x="1172210" y="2373630"/>
            <a:ext cx="10410190" cy="571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custDataLst>
              <p:tags r:id="rId7"/>
            </p:custDataLst>
          </p:nvPr>
        </p:nvSpPr>
        <p:spPr>
          <a:xfrm>
            <a:off x="1548765" y="2353310"/>
            <a:ext cx="396875" cy="546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8" name="文本框 147"/>
          <p:cNvSpPr txBox="1"/>
          <p:nvPr>
            <p:custDataLst>
              <p:tags r:id="rId8"/>
            </p:custDataLst>
          </p:nvPr>
        </p:nvSpPr>
        <p:spPr>
          <a:xfrm>
            <a:off x="1461135" y="1431925"/>
            <a:ext cx="9752330"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第一部分：说明写作目的，回忆与白莽的三次见面。</a:t>
            </a:r>
          </a:p>
        </p:txBody>
      </p:sp>
      <p:cxnSp>
        <p:nvCxnSpPr>
          <p:cNvPr id="21" name="直接连接符 20"/>
          <p:cNvCxnSpPr/>
          <p:nvPr>
            <p:custDataLst>
              <p:tags r:id="rId9"/>
            </p:custDataLst>
          </p:nvPr>
        </p:nvCxnSpPr>
        <p:spPr>
          <a:xfrm>
            <a:off x="1172210" y="3455035"/>
            <a:ext cx="10430510" cy="317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圆角矩形 10"/>
          <p:cNvSpPr/>
          <p:nvPr>
            <p:custDataLst>
              <p:tags r:id="rId10"/>
            </p:custDataLst>
          </p:nvPr>
        </p:nvSpPr>
        <p:spPr>
          <a:xfrm>
            <a:off x="1548765" y="3435350"/>
            <a:ext cx="396875" cy="5461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1"/>
            </p:custDataLst>
          </p:nvPr>
        </p:nvSpPr>
        <p:spPr>
          <a:xfrm>
            <a:off x="1461135" y="2502535"/>
            <a:ext cx="9752330"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第二部分：回忆与柔石的交往，顺带写冯铿。</a:t>
            </a:r>
          </a:p>
        </p:txBody>
      </p:sp>
      <p:cxnSp>
        <p:nvCxnSpPr>
          <p:cNvPr id="24" name="直接连接符 23"/>
          <p:cNvCxnSpPr/>
          <p:nvPr>
            <p:custDataLst>
              <p:tags r:id="rId12"/>
            </p:custDataLst>
          </p:nvPr>
        </p:nvCxnSpPr>
        <p:spPr>
          <a:xfrm>
            <a:off x="1172210" y="4502150"/>
            <a:ext cx="10410190" cy="444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圆角矩形 10"/>
          <p:cNvSpPr/>
          <p:nvPr>
            <p:custDataLst>
              <p:tags r:id="rId13"/>
            </p:custDataLst>
          </p:nvPr>
        </p:nvSpPr>
        <p:spPr>
          <a:xfrm>
            <a:off x="1548765" y="4482465"/>
            <a:ext cx="396875" cy="5461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文本框 25"/>
          <p:cNvSpPr txBox="1"/>
          <p:nvPr>
            <p:custDataLst>
              <p:tags r:id="rId14"/>
            </p:custDataLst>
          </p:nvPr>
        </p:nvSpPr>
        <p:spPr>
          <a:xfrm>
            <a:off x="1461135" y="3568700"/>
            <a:ext cx="9972675" cy="837565"/>
          </a:xfrm>
          <a:prstGeom prst="rect">
            <a:avLst/>
          </a:prstGeom>
          <a:noFill/>
        </p:spPr>
        <p:txBody>
          <a:bodyPr wrap="square" rtlCol="0" anchor="t" anchorCtr="0">
            <a:noAutofit/>
          </a:bodyPr>
          <a:lstStyle/>
          <a:p>
            <a:pPr lvl="0" indent="0" algn="l" fontAlgn="ctr">
              <a:lnSpc>
                <a:spcPct val="130000"/>
              </a:lnSpc>
              <a:spcBef>
                <a:spcPts val="1000"/>
              </a:spcBef>
              <a:spcAft>
                <a:spcPct val="0"/>
              </a:spcAft>
              <a:buSzTx/>
              <a:buFont typeface="Wingdings"/>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第三部分：简述左联成立后对白莽的新的了解及白莽、柔石的被捕。</a:t>
            </a:r>
          </a:p>
        </p:txBody>
      </p:sp>
      <p:sp>
        <p:nvSpPr>
          <p:cNvPr id="27" name="文本框 26"/>
          <p:cNvSpPr txBox="1"/>
          <p:nvPr>
            <p:custDataLst>
              <p:tags r:id="rId15"/>
            </p:custDataLst>
          </p:nvPr>
        </p:nvSpPr>
        <p:spPr>
          <a:xfrm>
            <a:off x="1461135" y="4623435"/>
            <a:ext cx="9972675"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第四部分：五烈士被捕遇害的经过，作者的境遇和悲愤的心情。</a:t>
            </a:r>
          </a:p>
        </p:txBody>
      </p:sp>
      <p:sp>
        <p:nvSpPr>
          <p:cNvPr id="7" name="文本框 6"/>
          <p:cNvSpPr txBox="1"/>
          <p:nvPr>
            <p:custDataLst>
              <p:tags r:id="rId16"/>
            </p:custDataLst>
          </p:nvPr>
        </p:nvSpPr>
        <p:spPr>
          <a:xfrm>
            <a:off x="292735" y="304165"/>
            <a:ext cx="3352800" cy="838835"/>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zh-CN" sz="4800" b="1" spc="160">
                <a:solidFill>
                  <a:schemeClr val="accent1"/>
                </a:solidFill>
                <a:latin typeface="微软雅黑" panose="020B0503020204020204" pitchFamily="34" charset="-122"/>
                <a:ea typeface="微软雅黑" panose="020B0503020204020204" pitchFamily="34" charset="-122"/>
              </a:rPr>
              <a:t>文章结构</a:t>
            </a:r>
          </a:p>
        </p:txBody>
      </p:sp>
      <p:grpSp>
        <p:nvGrpSpPr>
          <p:cNvPr id="11" name="组合 10"/>
          <p:cNvGrpSpPr/>
          <p:nvPr>
            <p:custDataLst>
              <p:tags r:id="rId17"/>
            </p:custDataLst>
          </p:nvPr>
        </p:nvGrpSpPr>
        <p:grpSpPr>
          <a:xfrm>
            <a:off x="11119578" y="6091555"/>
            <a:ext cx="462915" cy="156845"/>
            <a:chOff x="17051" y="9514"/>
            <a:chExt cx="729" cy="247"/>
          </a:xfrm>
          <a:solidFill>
            <a:schemeClr val="accent1">
              <a:alpha val="48000"/>
            </a:schemeClr>
          </a:solidFill>
        </p:grpSpPr>
        <p:sp>
          <p:nvSpPr>
            <p:cNvPr id="12" name="矩形 11"/>
            <p:cNvSpPr/>
            <p:nvPr>
              <p:custDataLst>
                <p:tags r:id="rId21"/>
              </p:custDataLst>
            </p:nvPr>
          </p:nvSpPr>
          <p:spPr>
            <a:xfrm>
              <a:off x="17382" y="9514"/>
              <a:ext cx="398" cy="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22"/>
              </p:custDataLst>
            </p:nvPr>
          </p:nvSpPr>
          <p:spPr>
            <a:xfrm>
              <a:off x="17051" y="9689"/>
              <a:ext cx="728" cy="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cxnSp>
        <p:nvCxnSpPr>
          <p:cNvPr id="2" name="直接连接符 1"/>
          <p:cNvCxnSpPr/>
          <p:nvPr>
            <p:custDataLst>
              <p:tags r:id="rId18"/>
            </p:custDataLst>
          </p:nvPr>
        </p:nvCxnSpPr>
        <p:spPr>
          <a:xfrm>
            <a:off x="1213485" y="5567680"/>
            <a:ext cx="10410190" cy="444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3" name="圆角矩形 10"/>
          <p:cNvSpPr/>
          <p:nvPr>
            <p:custDataLst>
              <p:tags r:id="rId19"/>
            </p:custDataLst>
          </p:nvPr>
        </p:nvSpPr>
        <p:spPr>
          <a:xfrm>
            <a:off x="1548765" y="5517515"/>
            <a:ext cx="396875" cy="5461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0"/>
            </p:custDataLst>
          </p:nvPr>
        </p:nvSpPr>
        <p:spPr>
          <a:xfrm>
            <a:off x="1461135" y="5698490"/>
            <a:ext cx="9972675"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第五部分：抒发悲愤之情，揭露社会黑暗，表达革命必胜的坚强信念。</a:t>
            </a:r>
          </a:p>
        </p:txBody>
      </p:sp>
      <p:sp>
        <p:nvSpPr>
          <p:cNvPr id="5" name="文本框 4"/>
          <p:cNvSpPr txBox="1"/>
          <p:nvPr/>
        </p:nvSpPr>
        <p:spPr>
          <a:xfrm>
            <a:off x="10148570" y="3761740"/>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再忆白莽</a:t>
            </a:r>
          </a:p>
        </p:txBody>
      </p:sp>
      <p:sp>
        <p:nvSpPr>
          <p:cNvPr id="6" name="文本框 5"/>
          <p:cNvSpPr txBox="1"/>
          <p:nvPr/>
        </p:nvSpPr>
        <p:spPr>
          <a:xfrm>
            <a:off x="10148570" y="2599055"/>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纪念柔石</a:t>
            </a:r>
          </a:p>
        </p:txBody>
      </p:sp>
      <p:sp>
        <p:nvSpPr>
          <p:cNvPr id="8" name="文本框 7"/>
          <p:cNvSpPr txBox="1"/>
          <p:nvPr/>
        </p:nvSpPr>
        <p:spPr>
          <a:xfrm>
            <a:off x="10127615" y="1624965"/>
            <a:ext cx="1475105" cy="644524"/>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纪念白莽</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189845" y="4719955"/>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又念柔石</a:t>
            </a:r>
          </a:p>
        </p:txBody>
      </p:sp>
      <p:sp>
        <p:nvSpPr>
          <p:cNvPr id="20" name="文本框 19"/>
          <p:cNvSpPr txBox="1"/>
          <p:nvPr/>
        </p:nvSpPr>
        <p:spPr>
          <a:xfrm>
            <a:off x="10189845" y="5795645"/>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无法忘却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80">
                                          <p:stCondLst>
                                            <p:cond delay="0"/>
                                          </p:stCondLst>
                                        </p:cTn>
                                        <p:tgtEl>
                                          <p:spTgt spid="7"/>
                                        </p:tgtEl>
                                      </p:cBhvr>
                                    </p:animEffect>
                                    <p:anim calcmode="lin" valueType="num">
                                      <p:cBhvr>
                                        <p:cTn id="1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9" dur="26">
                                          <p:stCondLst>
                                            <p:cond delay="650"/>
                                          </p:stCondLst>
                                        </p:cTn>
                                        <p:tgtEl>
                                          <p:spTgt spid="7"/>
                                        </p:tgtEl>
                                      </p:cBhvr>
                                      <p:to x="100000" y="60000"/>
                                    </p:animScale>
                                    <p:animScale>
                                      <p:cBhvr>
                                        <p:cTn id="20" dur="166" decel="50000">
                                          <p:stCondLst>
                                            <p:cond delay="676"/>
                                          </p:stCondLst>
                                        </p:cTn>
                                        <p:tgtEl>
                                          <p:spTgt spid="7"/>
                                        </p:tgtEl>
                                      </p:cBhvr>
                                      <p:to x="100000" y="100000"/>
                                    </p:animScale>
                                    <p:animScale>
                                      <p:cBhvr>
                                        <p:cTn id="21" dur="26">
                                          <p:stCondLst>
                                            <p:cond delay="1312"/>
                                          </p:stCondLst>
                                        </p:cTn>
                                        <p:tgtEl>
                                          <p:spTgt spid="7"/>
                                        </p:tgtEl>
                                      </p:cBhvr>
                                      <p:to x="100000" y="80000"/>
                                    </p:animScale>
                                    <p:animScale>
                                      <p:cBhvr>
                                        <p:cTn id="22" dur="166" decel="50000">
                                          <p:stCondLst>
                                            <p:cond delay="1338"/>
                                          </p:stCondLst>
                                        </p:cTn>
                                        <p:tgtEl>
                                          <p:spTgt spid="7"/>
                                        </p:tgtEl>
                                      </p:cBhvr>
                                      <p:to x="100000" y="100000"/>
                                    </p:animScale>
                                    <p:animScale>
                                      <p:cBhvr>
                                        <p:cTn id="23" dur="26">
                                          <p:stCondLst>
                                            <p:cond delay="1642"/>
                                          </p:stCondLst>
                                        </p:cTn>
                                        <p:tgtEl>
                                          <p:spTgt spid="7"/>
                                        </p:tgtEl>
                                      </p:cBhvr>
                                      <p:to x="100000" y="90000"/>
                                    </p:animScale>
                                    <p:animScale>
                                      <p:cBhvr>
                                        <p:cTn id="24" dur="166" decel="50000">
                                          <p:stCondLst>
                                            <p:cond delay="1668"/>
                                          </p:stCondLst>
                                        </p:cTn>
                                        <p:tgtEl>
                                          <p:spTgt spid="7"/>
                                        </p:tgtEl>
                                      </p:cBhvr>
                                      <p:to x="100000" y="100000"/>
                                    </p:animScale>
                                    <p:animScale>
                                      <p:cBhvr>
                                        <p:cTn id="25" dur="26">
                                          <p:stCondLst>
                                            <p:cond delay="1808"/>
                                          </p:stCondLst>
                                        </p:cTn>
                                        <p:tgtEl>
                                          <p:spTgt spid="7"/>
                                        </p:tgtEl>
                                      </p:cBhvr>
                                      <p:to x="100000" y="95000"/>
                                    </p:animScale>
                                    <p:animScale>
                                      <p:cBhvr>
                                        <p:cTn id="26" dur="166" decel="50000">
                                          <p:stCondLst>
                                            <p:cond delay="1834"/>
                                          </p:stCondLst>
                                        </p:cTn>
                                        <p:tgtEl>
                                          <p:spTgt spid="7"/>
                                        </p:tgtEl>
                                      </p:cBhvr>
                                      <p:to x="100000" y="100000"/>
                                    </p:animScale>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8" presetClass="entr" presetSubtype="16" fill="hold" grpId="2"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amond(in)">
                                      <p:cBhvr>
                                        <p:cTn id="32" dur="2000"/>
                                        <p:tgtEl>
                                          <p:spTgt spid="14"/>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0" presetClass="entr" presetSubtype="0" fill="hold" grpId="3" nodeType="clickEffect">
                                  <p:stCondLst>
                                    <p:cond delay="0"/>
                                  </p:stCondLst>
                                  <p:childTnLst>
                                    <p:set>
                                      <p:cBhvr>
                                        <p:cTn id="37" dur="1" fill="hold">
                                          <p:stCondLst>
                                            <p:cond delay="0"/>
                                          </p:stCondLst>
                                        </p:cTn>
                                        <p:tgtEl>
                                          <p:spTgt spid="148"/>
                                        </p:tgtEl>
                                        <p:attrNameLst>
                                          <p:attrName>style.visibility</p:attrName>
                                        </p:attrNameLst>
                                      </p:cBhvr>
                                      <p:to>
                                        <p:strVal val="visible"/>
                                      </p:to>
                                    </p:set>
                                    <p:animEffect transition="in" filter="wedge">
                                      <p:cBhvr>
                                        <p:cTn id="38" dur="2000"/>
                                        <p:tgtEl>
                                          <p:spTgt spid="148"/>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8" presetClass="entr" presetSubtype="16" fill="hold" grpId="4"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diamond(in)">
                                      <p:cBhvr>
                                        <p:cTn id="44" dur="2000"/>
                                        <p:tgtEl>
                                          <p:spTgt spid="23"/>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6" presetClass="entr" presetSubtype="16" fill="hold" grpId="5"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circle(in)">
                                      <p:cBhvr>
                                        <p:cTn id="50" dur="2000"/>
                                        <p:tgtEl>
                                          <p:spTgt spid="26"/>
                                        </p:tgtEl>
                                      </p:cBhvr>
                                    </p:animEffec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8" presetClass="entr" presetSubtype="16" fill="hold" grpId="6"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diamond(in)">
                                      <p:cBhvr>
                                        <p:cTn id="56" dur="2000"/>
                                        <p:tgtEl>
                                          <p:spTgt spid="27"/>
                                        </p:tgtEl>
                                      </p:cBhvr>
                                    </p:animEffec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20" presetClass="entr" presetSubtype="0" fill="hold" grpId="7"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edge">
                                      <p:cBhvr>
                                        <p:cTn id="62" dur="2000"/>
                                        <p:tgtEl>
                                          <p:spTgt spid="4"/>
                                        </p:tgtEl>
                                      </p:cBhvr>
                                    </p:animEffect>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18" presetClass="entr" presetSubtype="12" fill="hold" grpId="8" nodeType="click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strips(downLeft)">
                                      <p:cBhvr>
                                        <p:cTn id="68" dur="500"/>
                                        <p:tgtEl>
                                          <p:spTgt spid="8"/>
                                        </p:tgtEl>
                                      </p:cBhvr>
                                    </p:animEffect>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18" presetClass="entr" presetSubtype="12" fill="hold" grpId="9"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strips(downLeft)">
                                      <p:cBhvr>
                                        <p:cTn id="74" dur="500"/>
                                        <p:tgtEl>
                                          <p:spTgt spid="6"/>
                                        </p:tgtEl>
                                      </p:cBhvr>
                                    </p:animEffect>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18" presetClass="entr" presetSubtype="12" fill="hold" grpId="10" nodeType="click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strips(downLeft)">
                                      <p:cBhvr>
                                        <p:cTn id="80" dur="500"/>
                                        <p:tgtEl>
                                          <p:spTgt spid="5"/>
                                        </p:tgtEl>
                                      </p:cBhvr>
                                    </p:animEffect>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18" presetClass="entr" presetSubtype="12" fill="hold" grpId="11" nodeType="click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strips(downLeft)">
                                      <p:cBhvr>
                                        <p:cTn id="86" dur="500"/>
                                        <p:tgtEl>
                                          <p:spTgt spid="10"/>
                                        </p:tgtEl>
                                      </p:cBhvr>
                                    </p:animEffect>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18" presetClass="entr" presetSubtype="12" fill="hold" grpId="12"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strips(down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2" animBg="1"/>
      <p:bldP spid="148" grpId="3"/>
      <p:bldP spid="23" grpId="4"/>
      <p:bldP spid="26" grpId="5"/>
      <p:bldP spid="27" grpId="6"/>
      <p:bldP spid="7" grpId="1"/>
      <p:bldP spid="4" grpId="7"/>
      <p:bldP spid="5" grpId="10" animBg="1"/>
      <p:bldP spid="6" grpId="9" animBg="1"/>
      <p:bldP spid="8" grpId="8" animBg="1"/>
      <p:bldP spid="10" grpId="11" animBg="1"/>
      <p:bldP spid="20" grpId="12"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0000"/>
                </a:solidFill>
                <a:latin typeface="微软雅黑" panose="020B0503020204020204" pitchFamily="34" charset="-122"/>
                <a:ea typeface="微软雅黑" panose="020B0503020204020204" pitchFamily="34" charset="-122"/>
              </a:rPr>
              <a:t>操翰成章析缘由</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5" presetClass="entr" presetSubtype="0"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ppt_w</p:attrName>
                                        </p:attrNameLst>
                                      </p:cBhvr>
                                      <p:tavLst>
                                        <p:tav tm="0" fmla="#ppt_w*sin(2.5*pi*$)">
                                          <p:val>
                                            <p:fltVal val="0"/>
                                          </p:val>
                                        </p:tav>
                                        <p:tav tm="100000">
                                          <p:val>
                                            <p:fltVal val="1"/>
                                          </p:val>
                                        </p:tav>
                                      </p:tavLst>
                                    </p:anim>
                                    <p:anim calcmode="lin" valueType="num">
                                      <p:cBhvr>
                                        <p:cTn id="3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4" name="任意多边形 3"/>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6" name="直接连接符 5"/>
            <p:cNvCxnSpPr/>
            <p:nvPr>
              <p:custDataLst>
                <p:tags r:id="rId19"/>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24"/>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25"/>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22"/>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23"/>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20"/>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1"/>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909445"/>
            <a:ext cx="10742930" cy="426720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7"/>
            </p:custDataLst>
          </p:nvPr>
        </p:nvSpPr>
        <p:spPr>
          <a:xfrm>
            <a:off x="609600" y="379730"/>
            <a:ext cx="8686800" cy="1316990"/>
          </a:xfrm>
          <a:prstGeom prst="rect">
            <a:avLst/>
          </a:prstGeom>
          <a:noFill/>
        </p:spPr>
        <p:txBody>
          <a:bodyPr wrap="square" lIns="63500" tIns="25400" rIns="63500" bIns="25400" rtlCol="0" anchor="ctr" anchorCtr="0">
            <a:noAutofit/>
          </a:bodyPr>
          <a:lstStyle/>
          <a:p>
            <a:pPr marL="0" indent="0" algn="l" fontAlgn="auto">
              <a:lnSpc>
                <a:spcPct val="15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本文题为《为了忘却的记念》，既然是“记念”，为什么说是“为了忘却”？</a:t>
            </a:r>
          </a:p>
        </p:txBody>
      </p:sp>
      <p:sp>
        <p:nvSpPr>
          <p:cNvPr id="8" name="圆角矩形 7"/>
          <p:cNvSpPr/>
          <p:nvPr>
            <p:custDataLst>
              <p:tags r:id="rId8"/>
            </p:custDataLst>
          </p:nvPr>
        </p:nvSpPr>
        <p:spPr>
          <a:xfrm>
            <a:off x="1451610" y="2106295"/>
            <a:ext cx="9286875" cy="1567815"/>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形状 24"/>
          <p:cNvSpPr/>
          <p:nvPr>
            <p:custDataLst>
              <p:tags r:id="rId9"/>
            </p:custDataLst>
          </p:nvPr>
        </p:nvSpPr>
        <p:spPr>
          <a:xfrm>
            <a:off x="1555720" y="2631174"/>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6" name="直角三角形 25"/>
          <p:cNvSpPr/>
          <p:nvPr>
            <p:custDataLst>
              <p:tags r:id="rId10"/>
            </p:custDataLst>
          </p:nvPr>
        </p:nvSpPr>
        <p:spPr>
          <a:xfrm>
            <a:off x="1933631" y="2631174"/>
            <a:ext cx="73991" cy="7399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62" name="标题 5"/>
          <p:cNvSpPr>
            <a:spLocks noGrp="1"/>
          </p:cNvSpPr>
          <p:nvPr>
            <p:custDataLst>
              <p:tags r:id="rId11"/>
            </p:custDataLst>
          </p:nvPr>
        </p:nvSpPr>
        <p:spPr>
          <a:xfrm>
            <a:off x="1564471" y="2631503"/>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01</a:t>
            </a:r>
          </a:p>
        </p:txBody>
      </p:sp>
      <p:sp>
        <p:nvSpPr>
          <p:cNvPr id="10" name="圆角矩形 9"/>
          <p:cNvSpPr/>
          <p:nvPr>
            <p:custDataLst>
              <p:tags r:id="rId12"/>
            </p:custDataLst>
          </p:nvPr>
        </p:nvSpPr>
        <p:spPr>
          <a:xfrm>
            <a:off x="1452880" y="4017645"/>
            <a:ext cx="9286875" cy="1567815"/>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1" name="任意形状 24"/>
          <p:cNvSpPr/>
          <p:nvPr>
            <p:custDataLst>
              <p:tags r:id="rId13"/>
            </p:custDataLst>
          </p:nvPr>
        </p:nvSpPr>
        <p:spPr>
          <a:xfrm>
            <a:off x="1555720" y="4484927"/>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1" name="直角三角形 20"/>
          <p:cNvSpPr/>
          <p:nvPr>
            <p:custDataLst>
              <p:tags r:id="rId14"/>
            </p:custDataLst>
          </p:nvPr>
        </p:nvSpPr>
        <p:spPr>
          <a:xfrm>
            <a:off x="1933631" y="4484927"/>
            <a:ext cx="73991" cy="7399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3" name="标题 5"/>
          <p:cNvSpPr>
            <a:spLocks noGrp="1"/>
          </p:cNvSpPr>
          <p:nvPr>
            <p:custDataLst>
              <p:tags r:id="rId15"/>
            </p:custDataLst>
          </p:nvPr>
        </p:nvSpPr>
        <p:spPr>
          <a:xfrm>
            <a:off x="1555581" y="4446360"/>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02</a:t>
            </a:r>
          </a:p>
        </p:txBody>
      </p:sp>
      <p:sp>
        <p:nvSpPr>
          <p:cNvPr id="24" name="文本框 23"/>
          <p:cNvSpPr txBox="1"/>
          <p:nvPr>
            <p:custDataLst>
              <p:tags r:id="rId16"/>
            </p:custDataLst>
          </p:nvPr>
        </p:nvSpPr>
        <p:spPr>
          <a:xfrm>
            <a:off x="2105660" y="2211705"/>
            <a:ext cx="8633460" cy="1462405"/>
          </a:xfrm>
          <a:prstGeom prst="rect">
            <a:avLst/>
          </a:prstGeom>
          <a:noFill/>
        </p:spPr>
        <p:txBody>
          <a:bodyPr vert="horz" wrap="square" lIns="91440" tIns="45720" rIns="91440" bIns="45720" rtlCol="0" anchor="t" anchorCtr="0">
            <a:normAutofit/>
          </a:bodyPr>
          <a:lstStyle/>
          <a:p>
            <a:pPr marL="0" lvl="0" indent="0" algn="l" fontAlgn="auto">
              <a:lnSpc>
                <a:spcPct val="110000"/>
              </a:lnSpc>
              <a:spcBef>
                <a:spcPct val="0"/>
              </a:spcBef>
              <a:spcAft>
                <a:spcPct val="0"/>
              </a:spcAft>
              <a:buSzTx/>
              <a:buNone/>
            </a:pPr>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rPr>
              <a:t>我早已想写一点文字，来纪念几个青年的作家。这并非为了别的，只因为两年以来，悲愤总时时袭击我的心，至今没有停止，我很想借此算是竦身一摇，将悲哀摆脱，给自己轻松一下，照直说，就是我倒要将他们忘却了。</a:t>
            </a:r>
          </a:p>
        </p:txBody>
      </p:sp>
      <p:cxnSp>
        <p:nvCxnSpPr>
          <p:cNvPr id="27" name="直接连接符 26"/>
          <p:cNvCxnSpPr/>
          <p:nvPr>
            <p:custDataLst>
              <p:tags r:id="rId17"/>
            </p:custDataLst>
          </p:nvPr>
        </p:nvCxnSpPr>
        <p:spPr>
          <a:xfrm flipH="1">
            <a:off x="1169035" y="2106487"/>
            <a:ext cx="11138" cy="3531678"/>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custDataLst>
              <p:tags r:id="rId18"/>
            </p:custDataLst>
          </p:nvPr>
        </p:nvSpPr>
        <p:spPr>
          <a:xfrm>
            <a:off x="2105660" y="4017645"/>
            <a:ext cx="8762365" cy="1462405"/>
          </a:xfrm>
          <a:prstGeom prst="rect">
            <a:avLst/>
          </a:prstGeom>
          <a:noFill/>
        </p:spPr>
        <p:txBody>
          <a:bodyPr vert="horz" wrap="square" lIns="91440" tIns="45720" rIns="91440" bIns="45720" rtlCol="0" anchor="t" anchorCtr="0"/>
          <a:lstStyle/>
          <a:p>
            <a:pPr marL="0" lvl="0" indent="0" algn="l"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是年青的为年老的写记念，而在这三十年中，却使我目睹许多青年的血，层层淤积起来，将我埋得不能呼吸，我只能用这样的笔墨，写几句文章，算是从泥土中挖一个小孔，自己延口残喘，这是怎样的世界呢。夜正长，路也正长，我不如忘却，不说的好罢。但我知道，即使不是我，将来总会有记起他们，再说他们的时候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edge">
                                      <p:cBhvr>
                                        <p:cTn id="13" dur="2000"/>
                                        <p:tgtEl>
                                          <p:spTgt spid="2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diamond(in)">
                                      <p:cBhvr>
                                        <p:cTn id="19" dur="2000"/>
                                        <p:tgtEl>
                                          <p:spTgt spid="2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diamond(in)">
                                      <p:cBhvr>
                                        <p:cTn id="31" dur="2000"/>
                                        <p:tgtEl>
                                          <p:spTgt spid="6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4"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diamond(in)">
                                      <p:cBhvr>
                                        <p:cTn id="37" dur="2000"/>
                                        <p:tgtEl>
                                          <p:spTgt spid="25"/>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8" presetClass="entr" presetSubtype="16" fill="hold" grpId="5"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diamond(in)">
                                      <p:cBhvr>
                                        <p:cTn id="43" dur="2000"/>
                                        <p:tgtEl>
                                          <p:spTgt spid="24"/>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8" presetClass="entr" presetSubtype="16" fill="hold" grpId="6"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2000"/>
                                        <p:tgtEl>
                                          <p:spTgt spid="10"/>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8" presetClass="entr" presetSubtype="16" fill="hold" grpId="7"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diamond(in)">
                                      <p:cBhvr>
                                        <p:cTn id="55" dur="2000"/>
                                        <p:tgtEl>
                                          <p:spTgt spid="23"/>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8" presetClass="entr" presetSubtype="16" fill="hold" grpId="8"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diamond(in)">
                                      <p:cBhvr>
                                        <p:cTn id="61" dur="2000"/>
                                        <p:tgtEl>
                                          <p:spTgt spid="11"/>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8" presetClass="entr" presetSubtype="16" fill="hold" grpId="9" nodeType="clickEffect">
                                  <p:stCondLst>
                                    <p:cond delay="0"/>
                                  </p:stCondLst>
                                  <p:childTnLst>
                                    <p:set>
                                      <p:cBhvr>
                                        <p:cTn id="66" dur="1" fill="hold">
                                          <p:stCondLst>
                                            <p:cond delay="0"/>
                                          </p:stCondLst>
                                        </p:cTn>
                                        <p:tgtEl>
                                          <p:spTgt spid="84"/>
                                        </p:tgtEl>
                                        <p:attrNameLst>
                                          <p:attrName>style.visibility</p:attrName>
                                        </p:attrNameLst>
                                      </p:cBhvr>
                                      <p:to>
                                        <p:strVal val="visible"/>
                                      </p:to>
                                    </p:set>
                                    <p:animEffect transition="in" filter="diamond(in)">
                                      <p:cBhvr>
                                        <p:cTn id="67" dur="2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7" grpId="0"/>
      <p:bldP spid="8" grpId="2" animBg="1"/>
      <p:bldP spid="25" grpId="4" animBg="1"/>
      <p:bldP spid="62" grpId="3"/>
      <p:bldP spid="10" grpId="6" animBg="1"/>
      <p:bldP spid="11" grpId="8" animBg="1"/>
      <p:bldP spid="23" grpId="7"/>
      <p:bldP spid="24" grpId="5"/>
      <p:bldP spid="84" grpId="9"/>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4" name="任意多边形 3"/>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6" name="直接连接符 5"/>
            <p:cNvCxnSpPr/>
            <p:nvPr>
              <p:custDataLst>
                <p:tags r:id="rId18"/>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2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2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21"/>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22"/>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1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909445"/>
            <a:ext cx="10742930" cy="426720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7"/>
            </p:custDataLst>
          </p:nvPr>
        </p:nvSpPr>
        <p:spPr>
          <a:xfrm>
            <a:off x="609600" y="379730"/>
            <a:ext cx="8686800" cy="1316990"/>
          </a:xfrm>
          <a:prstGeom prst="rect">
            <a:avLst/>
          </a:prstGeom>
          <a:noFill/>
        </p:spPr>
        <p:txBody>
          <a:bodyPr wrap="square" lIns="63500" tIns="25400" rIns="63500" bIns="25400" rtlCol="0" anchor="ctr" anchorCtr="0">
            <a:noAutofit/>
          </a:bodyPr>
          <a:lstStyle/>
          <a:p>
            <a:pPr indent="0" fontAlgn="auto">
              <a:lnSpc>
                <a:spcPct val="15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为什么要“忘却”？“忘却”和“记念”在这里矛盾吗？为什么？</a:t>
            </a:r>
          </a:p>
        </p:txBody>
      </p:sp>
      <p:sp>
        <p:nvSpPr>
          <p:cNvPr id="8" name="圆角矩形 7"/>
          <p:cNvSpPr/>
          <p:nvPr>
            <p:custDataLst>
              <p:tags r:id="rId8"/>
            </p:custDataLst>
          </p:nvPr>
        </p:nvSpPr>
        <p:spPr>
          <a:xfrm>
            <a:off x="1451610" y="2106295"/>
            <a:ext cx="9286875" cy="1268730"/>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形状 24"/>
          <p:cNvSpPr/>
          <p:nvPr>
            <p:custDataLst>
              <p:tags r:id="rId9"/>
            </p:custDataLst>
          </p:nvPr>
        </p:nvSpPr>
        <p:spPr>
          <a:xfrm>
            <a:off x="1555720" y="2631174"/>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6" name="直角三角形 25"/>
          <p:cNvSpPr/>
          <p:nvPr>
            <p:custDataLst>
              <p:tags r:id="rId10"/>
            </p:custDataLst>
          </p:nvPr>
        </p:nvSpPr>
        <p:spPr>
          <a:xfrm>
            <a:off x="1933631" y="2631174"/>
            <a:ext cx="73991" cy="7399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62" name="标题 5"/>
          <p:cNvSpPr>
            <a:spLocks noGrp="1"/>
          </p:cNvSpPr>
          <p:nvPr>
            <p:custDataLst>
              <p:tags r:id="rId11"/>
            </p:custDataLst>
          </p:nvPr>
        </p:nvSpPr>
        <p:spPr>
          <a:xfrm>
            <a:off x="1555581" y="2586418"/>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01</a:t>
            </a:r>
          </a:p>
        </p:txBody>
      </p:sp>
      <p:sp>
        <p:nvSpPr>
          <p:cNvPr id="10" name="圆角矩形 9"/>
          <p:cNvSpPr/>
          <p:nvPr>
            <p:custDataLst>
              <p:tags r:id="rId12"/>
            </p:custDataLst>
          </p:nvPr>
        </p:nvSpPr>
        <p:spPr>
          <a:xfrm>
            <a:off x="1452880" y="3459480"/>
            <a:ext cx="9286875" cy="2125980"/>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1" name="任意形状 24"/>
          <p:cNvSpPr/>
          <p:nvPr>
            <p:custDataLst>
              <p:tags r:id="rId13"/>
            </p:custDataLst>
          </p:nvPr>
        </p:nvSpPr>
        <p:spPr>
          <a:xfrm>
            <a:off x="1547465" y="3603547"/>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3" name="标题 5"/>
          <p:cNvSpPr>
            <a:spLocks noGrp="1"/>
          </p:cNvSpPr>
          <p:nvPr>
            <p:custDataLst>
              <p:tags r:id="rId14"/>
            </p:custDataLst>
          </p:nvPr>
        </p:nvSpPr>
        <p:spPr>
          <a:xfrm>
            <a:off x="1555581" y="3631020"/>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02</a:t>
            </a:r>
          </a:p>
        </p:txBody>
      </p:sp>
      <p:sp>
        <p:nvSpPr>
          <p:cNvPr id="24" name="文本框 23"/>
          <p:cNvSpPr txBox="1"/>
          <p:nvPr>
            <p:custDataLst>
              <p:tags r:id="rId15"/>
            </p:custDataLst>
          </p:nvPr>
        </p:nvSpPr>
        <p:spPr>
          <a:xfrm>
            <a:off x="2105660" y="2211705"/>
            <a:ext cx="8633460" cy="1163320"/>
          </a:xfrm>
          <a:prstGeom prst="rect">
            <a:avLst/>
          </a:prstGeom>
          <a:noFill/>
        </p:spPr>
        <p:txBody>
          <a:bodyPr vert="horz" wrap="square" lIns="91440" tIns="45720" rIns="91440" bIns="45720" rtlCol="0" anchor="t" anchorCtr="0">
            <a:normAutofit/>
          </a:bodyPr>
          <a:lstStyle/>
          <a:p>
            <a:pPr indent="0" fontAlgn="auto">
              <a:lnSpc>
                <a:spcPct val="110000"/>
              </a:lnSpc>
              <a:spcBef>
                <a:spcPct val="0"/>
              </a:spcBef>
              <a:spcAft>
                <a:spcPct val="0"/>
              </a:spcAft>
              <a:buSzTx/>
              <a:buNone/>
            </a:pPr>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rPr>
              <a:t>与其说“记念”是“为了忘却”，倒不如说是“为了战斗”，而唯有战斗，才是对烈士最有价值的纪念。《为了忘却的记念》这个标题，反映了作者深切的感情，坚强的斗志和必胜的信念。 </a:t>
            </a:r>
          </a:p>
        </p:txBody>
      </p:sp>
      <p:cxnSp>
        <p:nvCxnSpPr>
          <p:cNvPr id="27" name="直接连接符 26"/>
          <p:cNvCxnSpPr/>
          <p:nvPr>
            <p:custDataLst>
              <p:tags r:id="rId16"/>
            </p:custDataLst>
          </p:nvPr>
        </p:nvCxnSpPr>
        <p:spPr>
          <a:xfrm flipH="1">
            <a:off x="1159510" y="2145857"/>
            <a:ext cx="11138" cy="3531678"/>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custDataLst>
              <p:tags r:id="rId17"/>
            </p:custDataLst>
          </p:nvPr>
        </p:nvSpPr>
        <p:spPr>
          <a:xfrm>
            <a:off x="2105660" y="3459480"/>
            <a:ext cx="8762365" cy="2126615"/>
          </a:xfrm>
          <a:prstGeom prst="rect">
            <a:avLst/>
          </a:prstGeom>
          <a:noFill/>
        </p:spPr>
        <p:txBody>
          <a:bodyPr vert="horz" wrap="square" lIns="91440" tIns="45720" rIns="91440" bIns="45720" rtlCol="0" anchor="t" anchorCtr="0"/>
          <a:lstStyle/>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“忘却”，将悲哀摆脱 ； “记念”，记住愤怒，不忘先烈，更好地战斗。二者联结起来，有三层含义：</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●烈士往事历历在目，鲜血如在眼前，两年来,“悲愤总时时来袭击我的心，至今没有停止”，“为了忘却”正说明难以忘却。</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●对烈士最好的记念是化悲痛为力量,踏着他们的血迹前进，继续战斗。</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●记住烈士生前事迹，让他们永远活在人民心里，让后人永远记念他们。</a:t>
            </a:r>
          </a:p>
        </p:txBody>
      </p:sp>
      <p:sp>
        <p:nvSpPr>
          <p:cNvPr id="100" name="文本框 99"/>
          <p:cNvSpPr txBox="1"/>
          <p:nvPr/>
        </p:nvSpPr>
        <p:spPr>
          <a:xfrm>
            <a:off x="3042285" y="5585460"/>
            <a:ext cx="782574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为了忘却的记念→为了战斗的记念</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edge">
                                      <p:cBhvr>
                                        <p:cTn id="13" dur="2000"/>
                                        <p:tgtEl>
                                          <p:spTgt spid="2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diamond(in)">
                                      <p:cBhvr>
                                        <p:cTn id="19" dur="2000"/>
                                        <p:tgtEl>
                                          <p:spTgt spid="2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diamond(in)">
                                      <p:cBhvr>
                                        <p:cTn id="31" dur="2000"/>
                                        <p:tgtEl>
                                          <p:spTgt spid="2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4" nodeType="click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diamond(in)">
                                      <p:cBhvr>
                                        <p:cTn id="37" dur="2000"/>
                                        <p:tgtEl>
                                          <p:spTgt spid="62"/>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edge">
                                      <p:cBhvr>
                                        <p:cTn id="43" dur="2000"/>
                                        <p:tgtEl>
                                          <p:spTgt spid="24"/>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8" presetClass="entr" presetSubtype="16" fill="hold" grpId="6"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2000"/>
                                        <p:tgtEl>
                                          <p:spTgt spid="10"/>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8" presetClass="entr" presetSubtype="16" fill="hold" grpId="7"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diamond(in)">
                                      <p:cBhvr>
                                        <p:cTn id="55" dur="2000"/>
                                        <p:tgtEl>
                                          <p:spTgt spid="11"/>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8" presetClass="entr" presetSubtype="16" fill="hold" grpId="8"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diamond(in)">
                                      <p:cBhvr>
                                        <p:cTn id="61" dur="2000"/>
                                        <p:tgtEl>
                                          <p:spTgt spid="23"/>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6" presetClass="entr" presetSubtype="16" fill="hold" grpId="9" nodeType="clickEffect">
                                  <p:stCondLst>
                                    <p:cond delay="0"/>
                                  </p:stCondLst>
                                  <p:childTnLst>
                                    <p:set>
                                      <p:cBhvr>
                                        <p:cTn id="66" dur="1" fill="hold">
                                          <p:stCondLst>
                                            <p:cond delay="0"/>
                                          </p:stCondLst>
                                        </p:cTn>
                                        <p:tgtEl>
                                          <p:spTgt spid="84"/>
                                        </p:tgtEl>
                                        <p:attrNameLst>
                                          <p:attrName>style.visibility</p:attrName>
                                        </p:attrNameLst>
                                      </p:cBhvr>
                                      <p:to>
                                        <p:strVal val="visible"/>
                                      </p:to>
                                    </p:set>
                                    <p:animEffect transition="in" filter="circle(in)">
                                      <p:cBhvr>
                                        <p:cTn id="67" dur="2000"/>
                                        <p:tgtEl>
                                          <p:spTgt spid="84"/>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6" presetClass="entr" presetSubtype="0" fill="hold" grpId="10" nodeType="click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ipe(down)">
                                      <p:cBhvr>
                                        <p:cTn id="73" dur="580">
                                          <p:stCondLst>
                                            <p:cond delay="0"/>
                                          </p:stCondLst>
                                        </p:cTn>
                                        <p:tgtEl>
                                          <p:spTgt spid="100"/>
                                        </p:tgtEl>
                                      </p:cBhvr>
                                    </p:animEffect>
                                    <p:anim calcmode="lin" valueType="num">
                                      <p:cBhvr>
                                        <p:cTn id="74"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79" dur="26">
                                          <p:stCondLst>
                                            <p:cond delay="650"/>
                                          </p:stCondLst>
                                        </p:cTn>
                                        <p:tgtEl>
                                          <p:spTgt spid="100"/>
                                        </p:tgtEl>
                                      </p:cBhvr>
                                      <p:to x="100000" y="60000"/>
                                    </p:animScale>
                                    <p:animScale>
                                      <p:cBhvr>
                                        <p:cTn id="80" dur="166" decel="50000">
                                          <p:stCondLst>
                                            <p:cond delay="676"/>
                                          </p:stCondLst>
                                        </p:cTn>
                                        <p:tgtEl>
                                          <p:spTgt spid="100"/>
                                        </p:tgtEl>
                                      </p:cBhvr>
                                      <p:to x="100000" y="100000"/>
                                    </p:animScale>
                                    <p:animScale>
                                      <p:cBhvr>
                                        <p:cTn id="81" dur="26">
                                          <p:stCondLst>
                                            <p:cond delay="1312"/>
                                          </p:stCondLst>
                                        </p:cTn>
                                        <p:tgtEl>
                                          <p:spTgt spid="100"/>
                                        </p:tgtEl>
                                      </p:cBhvr>
                                      <p:to x="100000" y="80000"/>
                                    </p:animScale>
                                    <p:animScale>
                                      <p:cBhvr>
                                        <p:cTn id="82" dur="166" decel="50000">
                                          <p:stCondLst>
                                            <p:cond delay="1338"/>
                                          </p:stCondLst>
                                        </p:cTn>
                                        <p:tgtEl>
                                          <p:spTgt spid="100"/>
                                        </p:tgtEl>
                                      </p:cBhvr>
                                      <p:to x="100000" y="100000"/>
                                    </p:animScale>
                                    <p:animScale>
                                      <p:cBhvr>
                                        <p:cTn id="83" dur="26">
                                          <p:stCondLst>
                                            <p:cond delay="1642"/>
                                          </p:stCondLst>
                                        </p:cTn>
                                        <p:tgtEl>
                                          <p:spTgt spid="100"/>
                                        </p:tgtEl>
                                      </p:cBhvr>
                                      <p:to x="100000" y="90000"/>
                                    </p:animScale>
                                    <p:animScale>
                                      <p:cBhvr>
                                        <p:cTn id="84" dur="166" decel="50000">
                                          <p:stCondLst>
                                            <p:cond delay="1668"/>
                                          </p:stCondLst>
                                        </p:cTn>
                                        <p:tgtEl>
                                          <p:spTgt spid="100"/>
                                        </p:tgtEl>
                                      </p:cBhvr>
                                      <p:to x="100000" y="100000"/>
                                    </p:animScale>
                                    <p:animScale>
                                      <p:cBhvr>
                                        <p:cTn id="85" dur="26">
                                          <p:stCondLst>
                                            <p:cond delay="1808"/>
                                          </p:stCondLst>
                                        </p:cTn>
                                        <p:tgtEl>
                                          <p:spTgt spid="100"/>
                                        </p:tgtEl>
                                      </p:cBhvr>
                                      <p:to x="100000" y="95000"/>
                                    </p:animScale>
                                    <p:animScale>
                                      <p:cBhvr>
                                        <p:cTn id="86"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7" grpId="0"/>
      <p:bldP spid="8" grpId="2" animBg="1"/>
      <p:bldP spid="25" grpId="3" animBg="1"/>
      <p:bldP spid="62" grpId="4"/>
      <p:bldP spid="10" grpId="6" animBg="1"/>
      <p:bldP spid="11" grpId="7" animBg="1"/>
      <p:bldP spid="23" grpId="8"/>
      <p:bldP spid="24" grpId="5"/>
      <p:bldP spid="84" grpId="9"/>
      <p:bldP spid="100" grpId="1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chemeClr val="bg1"/>
                </a:solidFill>
                <a:latin typeface="微软雅黑" panose="020B0503020204020204" pitchFamily="34" charset="-122"/>
                <a:ea typeface="微软雅黑" panose="020B0503020204020204" pitchFamily="34" charset="-122"/>
              </a:rPr>
              <a:t>笔酣墨饱品形象</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5" presetClass="entr" presetSubtype="0"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ppt_w</p:attrName>
                                        </p:attrNameLst>
                                      </p:cBhvr>
                                      <p:tavLst>
                                        <p:tav tm="0" fmla="#ppt_w*sin(2.5*pi*$)">
                                          <p:val>
                                            <p:fltVal val="0"/>
                                          </p:val>
                                        </p:tav>
                                        <p:tav tm="100000">
                                          <p:val>
                                            <p:fltVal val="1"/>
                                          </p:val>
                                        </p:tav>
                                      </p:tavLst>
                                    </p:anim>
                                    <p:anim calcmode="lin" valueType="num">
                                      <p:cBhvr>
                                        <p:cTn id="3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0"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chemeClr val="lt1"/>
                </a:solidFill>
                <a:latin typeface="微软雅黑" panose="020B0503020204020204" pitchFamily="34" charset="-122"/>
                <a:ea typeface="微软雅黑" panose="020B0503020204020204" pitchFamily="34" charset="-122"/>
              </a:rPr>
              <a:t>有的放矢话背景</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5" presetClass="entr" presetSubtype="0"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ppt_w</p:attrName>
                                        </p:attrNameLst>
                                      </p:cBhvr>
                                      <p:tavLst>
                                        <p:tav tm="0" fmla="#ppt_w*sin(2.5*pi*$)">
                                          <p:val>
                                            <p:fltVal val="0"/>
                                          </p:val>
                                        </p:tav>
                                        <p:tav tm="100000">
                                          <p:val>
                                            <p:fltVal val="1"/>
                                          </p:val>
                                        </p:tav>
                                      </p:tavLst>
                                    </p:anim>
                                    <p:anim calcmode="lin" valueType="num">
                                      <p:cBhvr>
                                        <p:cTn id="3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143500" y="0"/>
            <a:ext cx="7048500" cy="1322705"/>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0" name="组合 9"/>
          <p:cNvGrpSpPr/>
          <p:nvPr>
            <p:custDataLst>
              <p:tags r:id="rId5"/>
            </p:custDataLst>
          </p:nvPr>
        </p:nvGrpSpPr>
        <p:grpSpPr>
          <a:xfrm>
            <a:off x="11148568" y="428897"/>
            <a:ext cx="640660" cy="369389"/>
            <a:chOff x="5849303" y="3286760"/>
            <a:chExt cx="493395" cy="284480"/>
          </a:xfrm>
          <a:solidFill>
            <a:srgbClr val="FFFFFF"/>
          </a:solidFill>
        </p:grpSpPr>
        <p:sp>
          <p:nvSpPr>
            <p:cNvPr id="11" name="任意多边形: 形状 14"/>
            <p:cNvSpPr/>
            <p:nvPr>
              <p:custDataLst>
                <p:tags r:id="rId9"/>
              </p:custDataLst>
            </p:nvPr>
          </p:nvSpPr>
          <p:spPr>
            <a:xfrm>
              <a:off x="584930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15"/>
            <p:cNvSpPr/>
            <p:nvPr>
              <p:custDataLst>
                <p:tags r:id="rId10"/>
              </p:custDataLst>
            </p:nvPr>
          </p:nvSpPr>
          <p:spPr>
            <a:xfrm>
              <a:off x="610965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5" name="图片 4"/>
          <p:cNvPicPr preferRelativeResize="0">
            <a:picLocks noChangeAspect="1"/>
          </p:cNvPicPr>
          <p:nvPr>
            <p:custDataLst>
              <p:tags r:id="rId6"/>
            </p:custDataLst>
          </p:nvPr>
        </p:nvPicPr>
        <p:blipFill>
          <a:blip r:embed="rId12"/>
          <a:srcRect t="-3197" b="9354"/>
          <a:stretch>
            <a:fillRect/>
          </a:stretch>
        </p:blipFill>
        <p:spPr>
          <a:xfrm>
            <a:off x="0" y="0"/>
            <a:ext cx="5181600" cy="6858000"/>
          </a:xfrm>
          <a:prstGeom prst="rect">
            <a:avLst/>
          </a:prstGeom>
          <a:blipFill rotWithShape="1">
            <a:blip r:embed="rId13"/>
            <a:stretch>
              <a:fillRect/>
            </a:stretch>
          </a:blipFill>
        </p:spPr>
      </p:pic>
      <p:sp>
        <p:nvSpPr>
          <p:cNvPr id="6" name="文本框 5"/>
          <p:cNvSpPr txBox="1"/>
          <p:nvPr>
            <p:custDataLst>
              <p:tags r:id="rId7"/>
            </p:custDataLst>
          </p:nvPr>
        </p:nvSpPr>
        <p:spPr>
          <a:xfrm>
            <a:off x="5532167" y="232415"/>
            <a:ext cx="5181638"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5400" b="1" spc="300">
                <a:solidFill>
                  <a:schemeClr val="accent1"/>
                </a:solidFill>
                <a:latin typeface="微软雅黑" panose="020B0503020204020204" pitchFamily="34" charset="-122"/>
                <a:ea typeface="微软雅黑" panose="020B0503020204020204" pitchFamily="34" charset="-122"/>
              </a:rPr>
              <a:t>品柔石</a:t>
            </a:r>
          </a:p>
        </p:txBody>
      </p:sp>
      <p:sp>
        <p:nvSpPr>
          <p:cNvPr id="7" name="Title 6"/>
          <p:cNvSpPr txBox="1"/>
          <p:nvPr>
            <p:custDataLst>
              <p:tags r:id="rId8"/>
            </p:custDataLst>
          </p:nvPr>
        </p:nvSpPr>
        <p:spPr>
          <a:xfrm>
            <a:off x="5271770" y="1408430"/>
            <a:ext cx="6596380" cy="16795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第二、四部分用哪些材料表现柔石的什么性格特点？</a:t>
            </a:r>
          </a:p>
        </p:txBody>
      </p:sp>
      <p:sp>
        <p:nvSpPr>
          <p:cNvPr id="100" name="文本框 99"/>
          <p:cNvSpPr txBox="1"/>
          <p:nvPr/>
        </p:nvSpPr>
        <p:spPr>
          <a:xfrm>
            <a:off x="5344160" y="30880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听讲义</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295515" y="30880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托送书</a:t>
            </a:r>
          </a:p>
        </p:txBody>
      </p:sp>
      <p:sp>
        <p:nvSpPr>
          <p:cNvPr id="4" name="文本框 3"/>
          <p:cNvSpPr txBox="1"/>
          <p:nvPr/>
        </p:nvSpPr>
        <p:spPr>
          <a:xfrm>
            <a:off x="9934575" y="30880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名字风波</a:t>
            </a:r>
          </a:p>
        </p:txBody>
      </p:sp>
      <p:sp>
        <p:nvSpPr>
          <p:cNvPr id="14" name="文本框 13"/>
          <p:cNvSpPr txBox="1"/>
          <p:nvPr/>
        </p:nvSpPr>
        <p:spPr>
          <a:xfrm>
            <a:off x="5344160" y="385381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弄文学</a:t>
            </a:r>
          </a:p>
        </p:txBody>
      </p:sp>
      <p:sp>
        <p:nvSpPr>
          <p:cNvPr id="15" name="文本框 14"/>
          <p:cNvSpPr txBox="1"/>
          <p:nvPr/>
        </p:nvSpPr>
        <p:spPr>
          <a:xfrm>
            <a:off x="7295515" y="385381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借钱印书</a:t>
            </a:r>
          </a:p>
        </p:txBody>
      </p:sp>
      <p:sp>
        <p:nvSpPr>
          <p:cNvPr id="16" name="文本框 15"/>
          <p:cNvSpPr txBox="1"/>
          <p:nvPr/>
        </p:nvSpPr>
        <p:spPr>
          <a:xfrm>
            <a:off x="9934575" y="385381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拼命译书</a:t>
            </a:r>
          </a:p>
        </p:txBody>
      </p:sp>
      <p:sp>
        <p:nvSpPr>
          <p:cNvPr id="17" name="文本框 16"/>
          <p:cNvSpPr txBox="1"/>
          <p:nvPr/>
        </p:nvSpPr>
        <p:spPr>
          <a:xfrm>
            <a:off x="5344160" y="4513580"/>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与人走路</a:t>
            </a:r>
          </a:p>
        </p:txBody>
      </p:sp>
      <p:sp>
        <p:nvSpPr>
          <p:cNvPr id="18" name="文本框 17"/>
          <p:cNvSpPr txBox="1"/>
          <p:nvPr/>
        </p:nvSpPr>
        <p:spPr>
          <a:xfrm>
            <a:off x="7294880" y="4513580"/>
            <a:ext cx="2432050"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改变创作风格</a:t>
            </a:r>
          </a:p>
        </p:txBody>
      </p:sp>
      <p:sp>
        <p:nvSpPr>
          <p:cNvPr id="19" name="文本框 18"/>
          <p:cNvSpPr txBox="1"/>
          <p:nvPr/>
        </p:nvSpPr>
        <p:spPr>
          <a:xfrm>
            <a:off x="9934575" y="4513580"/>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狱中写信</a:t>
            </a:r>
          </a:p>
        </p:txBody>
      </p:sp>
      <p:sp>
        <p:nvSpPr>
          <p:cNvPr id="20" name="文本框 19"/>
          <p:cNvSpPr txBox="1"/>
          <p:nvPr/>
        </p:nvSpPr>
        <p:spPr>
          <a:xfrm>
            <a:off x="5344160" y="5251450"/>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眷恋母亲</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11"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80">
                                          <p:stCondLst>
                                            <p:cond delay="0"/>
                                          </p:stCondLst>
                                        </p:cTn>
                                        <p:tgtEl>
                                          <p:spTgt spid="6"/>
                                        </p:tgtEl>
                                      </p:cBhvr>
                                    </p:animEffect>
                                    <p:anim calcmode="lin" valueType="num">
                                      <p:cBhvr>
                                        <p:cTn id="2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5" dur="26">
                                          <p:stCondLst>
                                            <p:cond delay="650"/>
                                          </p:stCondLst>
                                        </p:cTn>
                                        <p:tgtEl>
                                          <p:spTgt spid="6"/>
                                        </p:tgtEl>
                                      </p:cBhvr>
                                      <p:to x="100000" y="60000"/>
                                    </p:animScale>
                                    <p:animScale>
                                      <p:cBhvr>
                                        <p:cTn id="26" dur="166" decel="50000">
                                          <p:stCondLst>
                                            <p:cond delay="676"/>
                                          </p:stCondLst>
                                        </p:cTn>
                                        <p:tgtEl>
                                          <p:spTgt spid="6"/>
                                        </p:tgtEl>
                                      </p:cBhvr>
                                      <p:to x="100000" y="100000"/>
                                    </p:animScale>
                                    <p:animScale>
                                      <p:cBhvr>
                                        <p:cTn id="27" dur="26">
                                          <p:stCondLst>
                                            <p:cond delay="1312"/>
                                          </p:stCondLst>
                                        </p:cTn>
                                        <p:tgtEl>
                                          <p:spTgt spid="6"/>
                                        </p:tgtEl>
                                      </p:cBhvr>
                                      <p:to x="100000" y="80000"/>
                                    </p:animScale>
                                    <p:animScale>
                                      <p:cBhvr>
                                        <p:cTn id="28" dur="166" decel="50000">
                                          <p:stCondLst>
                                            <p:cond delay="1338"/>
                                          </p:stCondLst>
                                        </p:cTn>
                                        <p:tgtEl>
                                          <p:spTgt spid="6"/>
                                        </p:tgtEl>
                                      </p:cBhvr>
                                      <p:to x="100000" y="100000"/>
                                    </p:animScale>
                                    <p:animScale>
                                      <p:cBhvr>
                                        <p:cTn id="29" dur="26">
                                          <p:stCondLst>
                                            <p:cond delay="1642"/>
                                          </p:stCondLst>
                                        </p:cTn>
                                        <p:tgtEl>
                                          <p:spTgt spid="6"/>
                                        </p:tgtEl>
                                      </p:cBhvr>
                                      <p:to x="100000" y="90000"/>
                                    </p:animScale>
                                    <p:animScale>
                                      <p:cBhvr>
                                        <p:cTn id="30" dur="166" decel="50000">
                                          <p:stCondLst>
                                            <p:cond delay="1668"/>
                                          </p:stCondLst>
                                        </p:cTn>
                                        <p:tgtEl>
                                          <p:spTgt spid="6"/>
                                        </p:tgtEl>
                                      </p:cBhvr>
                                      <p:to x="100000" y="100000"/>
                                    </p:animScale>
                                    <p:animScale>
                                      <p:cBhvr>
                                        <p:cTn id="31" dur="26">
                                          <p:stCondLst>
                                            <p:cond delay="1808"/>
                                          </p:stCondLst>
                                        </p:cTn>
                                        <p:tgtEl>
                                          <p:spTgt spid="6"/>
                                        </p:tgtEl>
                                      </p:cBhvr>
                                      <p:to x="100000" y="95000"/>
                                    </p:animScale>
                                    <p:animScale>
                                      <p:cBhvr>
                                        <p:cTn id="32" dur="166" decel="50000">
                                          <p:stCondLst>
                                            <p:cond delay="1834"/>
                                          </p:stCondLst>
                                        </p:cTn>
                                        <p:tgtEl>
                                          <p:spTgt spid="6"/>
                                        </p:tgtEl>
                                      </p:cBhvr>
                                      <p:to x="100000" y="100000"/>
                                    </p:animScale>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6" presetClass="entr" presetSubtype="16" fill="hold" grpId="12"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circle(in)">
                                      <p:cBhvr>
                                        <p:cTn id="38" dur="2000"/>
                                        <p:tgtEl>
                                          <p:spTgt spid="7"/>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55" presetClass="entr" presetSubtype="0" fill="hold" grpId="0" nodeType="clickEffect">
                                  <p:stCondLst>
                                    <p:cond delay="0"/>
                                  </p:stCondLst>
                                  <p:childTnLst>
                                    <p:set>
                                      <p:cBhvr>
                                        <p:cTn id="43" dur="1" fill="hold">
                                          <p:stCondLst>
                                            <p:cond delay="0"/>
                                          </p:stCondLst>
                                        </p:cTn>
                                        <p:tgtEl>
                                          <p:spTgt spid="100"/>
                                        </p:tgtEl>
                                        <p:attrNameLst>
                                          <p:attrName>style.visibility</p:attrName>
                                        </p:attrNameLst>
                                      </p:cBhvr>
                                      <p:to>
                                        <p:strVal val="visible"/>
                                      </p:to>
                                    </p:set>
                                    <p:anim calcmode="lin" valueType="num">
                                      <p:cBhvr>
                                        <p:cTn id="44" dur="1000" fill="hold"/>
                                        <p:tgtEl>
                                          <p:spTgt spid="100"/>
                                        </p:tgtEl>
                                        <p:attrNameLst>
                                          <p:attrName>ppt_w</p:attrName>
                                        </p:attrNameLst>
                                      </p:cBhvr>
                                      <p:tavLst>
                                        <p:tav tm="0">
                                          <p:val>
                                            <p:strVal val="#ppt_w*0.70"/>
                                          </p:val>
                                        </p:tav>
                                        <p:tav tm="100000">
                                          <p:val>
                                            <p:strVal val="#ppt_w"/>
                                          </p:val>
                                        </p:tav>
                                      </p:tavLst>
                                    </p:anim>
                                    <p:anim calcmode="lin" valueType="num">
                                      <p:cBhvr>
                                        <p:cTn id="45" dur="1000" fill="hold"/>
                                        <p:tgtEl>
                                          <p:spTgt spid="100"/>
                                        </p:tgtEl>
                                        <p:attrNameLst>
                                          <p:attrName>ppt_h</p:attrName>
                                        </p:attrNameLst>
                                      </p:cBhvr>
                                      <p:tavLst>
                                        <p:tav tm="0">
                                          <p:val>
                                            <p:strVal val="#ppt_h"/>
                                          </p:val>
                                        </p:tav>
                                        <p:tav tm="100000">
                                          <p:val>
                                            <p:strVal val="#ppt_h"/>
                                          </p:val>
                                        </p:tav>
                                      </p:tavLst>
                                    </p:anim>
                                    <p:animEffect transition="in" filter="fade">
                                      <p:cBhvr>
                                        <p:cTn id="46" dur="1000"/>
                                        <p:tgtEl>
                                          <p:spTgt spid="100"/>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55" presetClass="entr" presetSubtype="0" fill="hold" grpId="1" nodeType="click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1000" fill="hold"/>
                                        <p:tgtEl>
                                          <p:spTgt spid="3"/>
                                        </p:tgtEl>
                                        <p:attrNameLst>
                                          <p:attrName>ppt_w</p:attrName>
                                        </p:attrNameLst>
                                      </p:cBhvr>
                                      <p:tavLst>
                                        <p:tav tm="0">
                                          <p:val>
                                            <p:strVal val="#ppt_w*0.70"/>
                                          </p:val>
                                        </p:tav>
                                        <p:tav tm="100000">
                                          <p:val>
                                            <p:strVal val="#ppt_w"/>
                                          </p:val>
                                        </p:tav>
                                      </p:tavLst>
                                    </p:anim>
                                    <p:anim calcmode="lin" valueType="num">
                                      <p:cBhvr>
                                        <p:cTn id="53" dur="1000" fill="hold"/>
                                        <p:tgtEl>
                                          <p:spTgt spid="3"/>
                                        </p:tgtEl>
                                        <p:attrNameLst>
                                          <p:attrName>ppt_h</p:attrName>
                                        </p:attrNameLst>
                                      </p:cBhvr>
                                      <p:tavLst>
                                        <p:tav tm="0">
                                          <p:val>
                                            <p:strVal val="#ppt_h"/>
                                          </p:val>
                                        </p:tav>
                                        <p:tav tm="100000">
                                          <p:val>
                                            <p:strVal val="#ppt_h"/>
                                          </p:val>
                                        </p:tav>
                                      </p:tavLst>
                                    </p:anim>
                                    <p:animEffect transition="in" filter="fade">
                                      <p:cBhvr>
                                        <p:cTn id="54" dur="1000"/>
                                        <p:tgtEl>
                                          <p:spTgt spid="3"/>
                                        </p:tgtEl>
                                      </p:cBhvr>
                                    </p:animEffect>
                                  </p:childTnLst>
                                </p:cTn>
                              </p:par>
                            </p:childTnLst>
                          </p:cTn>
                        </p:par>
                      </p:childTnLst>
                    </p:cTn>
                  </p:par>
                  <p:par>
                    <p:cTn id="55" fill="hold" nodeType="clickPar">
                      <p:stCondLst>
                        <p:cond delay="indefinite"/>
                      </p:stCondLst>
                      <p:childTnLst>
                        <p:par>
                          <p:cTn id="56" fill="hold" nodeType="withGroup">
                            <p:stCondLst>
                              <p:cond delay="indefinite"/>
                            </p:stCondLst>
                          </p:cTn>
                        </p:par>
                        <p:par>
                          <p:cTn id="57" fill="hold" nodeType="afterGroup">
                            <p:stCondLst>
                              <p:cond delay="0"/>
                            </p:stCondLst>
                            <p:childTnLst>
                              <p:par>
                                <p:cTn id="58" presetID="55" presetClass="entr" presetSubtype="0" fill="hold" grpId="2" nodeType="click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1000" fill="hold"/>
                                        <p:tgtEl>
                                          <p:spTgt spid="4"/>
                                        </p:tgtEl>
                                        <p:attrNameLst>
                                          <p:attrName>ppt_w</p:attrName>
                                        </p:attrNameLst>
                                      </p:cBhvr>
                                      <p:tavLst>
                                        <p:tav tm="0">
                                          <p:val>
                                            <p:strVal val="#ppt_w*0.70"/>
                                          </p:val>
                                        </p:tav>
                                        <p:tav tm="100000">
                                          <p:val>
                                            <p:strVal val="#ppt_w"/>
                                          </p:val>
                                        </p:tav>
                                      </p:tavLst>
                                    </p:anim>
                                    <p:anim calcmode="lin" valueType="num">
                                      <p:cBhvr>
                                        <p:cTn id="61" dur="1000" fill="hold"/>
                                        <p:tgtEl>
                                          <p:spTgt spid="4"/>
                                        </p:tgtEl>
                                        <p:attrNameLst>
                                          <p:attrName>ppt_h</p:attrName>
                                        </p:attrNameLst>
                                      </p:cBhvr>
                                      <p:tavLst>
                                        <p:tav tm="0">
                                          <p:val>
                                            <p:strVal val="#ppt_h"/>
                                          </p:val>
                                        </p:tav>
                                        <p:tav tm="100000">
                                          <p:val>
                                            <p:strVal val="#ppt_h"/>
                                          </p:val>
                                        </p:tav>
                                      </p:tavLst>
                                    </p:anim>
                                    <p:animEffect transition="in" filter="fade">
                                      <p:cBhvr>
                                        <p:cTn id="62" dur="1000"/>
                                        <p:tgtEl>
                                          <p:spTgt spid="4"/>
                                        </p:tgtEl>
                                      </p:cBhvr>
                                    </p:animEffect>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55" presetClass="entr" presetSubtype="0" fill="hold" grpId="3" nodeType="click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strVal val="#ppt_w*0.70"/>
                                          </p:val>
                                        </p:tav>
                                        <p:tav tm="100000">
                                          <p:val>
                                            <p:strVal val="#ppt_w"/>
                                          </p:val>
                                        </p:tav>
                                      </p:tavLst>
                                    </p:anim>
                                    <p:anim calcmode="lin" valueType="num">
                                      <p:cBhvr>
                                        <p:cTn id="69" dur="1000" fill="hold"/>
                                        <p:tgtEl>
                                          <p:spTgt spid="14"/>
                                        </p:tgtEl>
                                        <p:attrNameLst>
                                          <p:attrName>ppt_h</p:attrName>
                                        </p:attrNameLst>
                                      </p:cBhvr>
                                      <p:tavLst>
                                        <p:tav tm="0">
                                          <p:val>
                                            <p:strVal val="#ppt_h"/>
                                          </p:val>
                                        </p:tav>
                                        <p:tav tm="100000">
                                          <p:val>
                                            <p:strVal val="#ppt_h"/>
                                          </p:val>
                                        </p:tav>
                                      </p:tavLst>
                                    </p:anim>
                                    <p:animEffect transition="in" filter="fade">
                                      <p:cBhvr>
                                        <p:cTn id="70" dur="1000"/>
                                        <p:tgtEl>
                                          <p:spTgt spid="14"/>
                                        </p:tgtEl>
                                      </p:cBhvr>
                                    </p:animEffect>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55" presetClass="entr" presetSubtype="0" fill="hold" grpId="4"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strVal val="#ppt_w*0.70"/>
                                          </p:val>
                                        </p:tav>
                                        <p:tav tm="100000">
                                          <p:val>
                                            <p:strVal val="#ppt_w"/>
                                          </p:val>
                                        </p:tav>
                                      </p:tavLst>
                                    </p:anim>
                                    <p:anim calcmode="lin" valueType="num">
                                      <p:cBhvr>
                                        <p:cTn id="77" dur="1000" fill="hold"/>
                                        <p:tgtEl>
                                          <p:spTgt spid="15"/>
                                        </p:tgtEl>
                                        <p:attrNameLst>
                                          <p:attrName>ppt_h</p:attrName>
                                        </p:attrNameLst>
                                      </p:cBhvr>
                                      <p:tavLst>
                                        <p:tav tm="0">
                                          <p:val>
                                            <p:strVal val="#ppt_h"/>
                                          </p:val>
                                        </p:tav>
                                        <p:tav tm="100000">
                                          <p:val>
                                            <p:strVal val="#ppt_h"/>
                                          </p:val>
                                        </p:tav>
                                      </p:tavLst>
                                    </p:anim>
                                    <p:animEffect transition="in" filter="fade">
                                      <p:cBhvr>
                                        <p:cTn id="78" dur="1000"/>
                                        <p:tgtEl>
                                          <p:spTgt spid="15"/>
                                        </p:tgtEl>
                                      </p:cBhvr>
                                    </p:animEffect>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55" presetClass="entr" presetSubtype="0" fill="hold" grpId="5" nodeType="click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1000" fill="hold"/>
                                        <p:tgtEl>
                                          <p:spTgt spid="16"/>
                                        </p:tgtEl>
                                        <p:attrNameLst>
                                          <p:attrName>ppt_w</p:attrName>
                                        </p:attrNameLst>
                                      </p:cBhvr>
                                      <p:tavLst>
                                        <p:tav tm="0">
                                          <p:val>
                                            <p:strVal val="#ppt_w*0.70"/>
                                          </p:val>
                                        </p:tav>
                                        <p:tav tm="100000">
                                          <p:val>
                                            <p:strVal val="#ppt_w"/>
                                          </p:val>
                                        </p:tav>
                                      </p:tavLst>
                                    </p:anim>
                                    <p:anim calcmode="lin" valueType="num">
                                      <p:cBhvr>
                                        <p:cTn id="85" dur="1000" fill="hold"/>
                                        <p:tgtEl>
                                          <p:spTgt spid="16"/>
                                        </p:tgtEl>
                                        <p:attrNameLst>
                                          <p:attrName>ppt_h</p:attrName>
                                        </p:attrNameLst>
                                      </p:cBhvr>
                                      <p:tavLst>
                                        <p:tav tm="0">
                                          <p:val>
                                            <p:strVal val="#ppt_h"/>
                                          </p:val>
                                        </p:tav>
                                        <p:tav tm="100000">
                                          <p:val>
                                            <p:strVal val="#ppt_h"/>
                                          </p:val>
                                        </p:tav>
                                      </p:tavLst>
                                    </p:anim>
                                    <p:animEffect transition="in" filter="fade">
                                      <p:cBhvr>
                                        <p:cTn id="86" dur="1000"/>
                                        <p:tgtEl>
                                          <p:spTgt spid="16"/>
                                        </p:tgtEl>
                                      </p:cBhvr>
                                    </p:animEffect>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55" presetClass="entr" presetSubtype="0" fill="hold" grpId="6" nodeType="click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1000" fill="hold"/>
                                        <p:tgtEl>
                                          <p:spTgt spid="17"/>
                                        </p:tgtEl>
                                        <p:attrNameLst>
                                          <p:attrName>ppt_w</p:attrName>
                                        </p:attrNameLst>
                                      </p:cBhvr>
                                      <p:tavLst>
                                        <p:tav tm="0">
                                          <p:val>
                                            <p:strVal val="#ppt_w*0.70"/>
                                          </p:val>
                                        </p:tav>
                                        <p:tav tm="100000">
                                          <p:val>
                                            <p:strVal val="#ppt_w"/>
                                          </p:val>
                                        </p:tav>
                                      </p:tavLst>
                                    </p:anim>
                                    <p:anim calcmode="lin" valueType="num">
                                      <p:cBhvr>
                                        <p:cTn id="93" dur="1000" fill="hold"/>
                                        <p:tgtEl>
                                          <p:spTgt spid="17"/>
                                        </p:tgtEl>
                                        <p:attrNameLst>
                                          <p:attrName>ppt_h</p:attrName>
                                        </p:attrNameLst>
                                      </p:cBhvr>
                                      <p:tavLst>
                                        <p:tav tm="0">
                                          <p:val>
                                            <p:strVal val="#ppt_h"/>
                                          </p:val>
                                        </p:tav>
                                        <p:tav tm="100000">
                                          <p:val>
                                            <p:strVal val="#ppt_h"/>
                                          </p:val>
                                        </p:tav>
                                      </p:tavLst>
                                    </p:anim>
                                    <p:animEffect transition="in" filter="fade">
                                      <p:cBhvr>
                                        <p:cTn id="94" dur="1000"/>
                                        <p:tgtEl>
                                          <p:spTgt spid="17"/>
                                        </p:tgtEl>
                                      </p:cBhvr>
                                    </p:animEffect>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55" presetClass="entr" presetSubtype="0" fill="hold" grpId="7" nodeType="click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p:cTn id="100" dur="1000" fill="hold"/>
                                        <p:tgtEl>
                                          <p:spTgt spid="18"/>
                                        </p:tgtEl>
                                        <p:attrNameLst>
                                          <p:attrName>ppt_w</p:attrName>
                                        </p:attrNameLst>
                                      </p:cBhvr>
                                      <p:tavLst>
                                        <p:tav tm="0">
                                          <p:val>
                                            <p:strVal val="#ppt_w*0.70"/>
                                          </p:val>
                                        </p:tav>
                                        <p:tav tm="100000">
                                          <p:val>
                                            <p:strVal val="#ppt_w"/>
                                          </p:val>
                                        </p:tav>
                                      </p:tavLst>
                                    </p:anim>
                                    <p:anim calcmode="lin" valueType="num">
                                      <p:cBhvr>
                                        <p:cTn id="101" dur="1000" fill="hold"/>
                                        <p:tgtEl>
                                          <p:spTgt spid="18"/>
                                        </p:tgtEl>
                                        <p:attrNameLst>
                                          <p:attrName>ppt_h</p:attrName>
                                        </p:attrNameLst>
                                      </p:cBhvr>
                                      <p:tavLst>
                                        <p:tav tm="0">
                                          <p:val>
                                            <p:strVal val="#ppt_h"/>
                                          </p:val>
                                        </p:tav>
                                        <p:tav tm="100000">
                                          <p:val>
                                            <p:strVal val="#ppt_h"/>
                                          </p:val>
                                        </p:tav>
                                      </p:tavLst>
                                    </p:anim>
                                    <p:animEffect transition="in" filter="fade">
                                      <p:cBhvr>
                                        <p:cTn id="102" dur="1000"/>
                                        <p:tgtEl>
                                          <p:spTgt spid="18"/>
                                        </p:tgtEl>
                                      </p:cBhvr>
                                    </p:animEffect>
                                  </p:childTnLst>
                                </p:cTn>
                              </p:par>
                            </p:childTnLst>
                          </p:cTn>
                        </p:par>
                      </p:childTnLst>
                    </p:cTn>
                  </p:par>
                  <p:par>
                    <p:cTn id="103" fill="hold" nodeType="clickPar">
                      <p:stCondLst>
                        <p:cond delay="indefinite"/>
                      </p:stCondLst>
                      <p:childTnLst>
                        <p:par>
                          <p:cTn id="104" fill="hold" nodeType="withGroup">
                            <p:stCondLst>
                              <p:cond delay="indefinite"/>
                            </p:stCondLst>
                          </p:cTn>
                        </p:par>
                        <p:par>
                          <p:cTn id="105" fill="hold" nodeType="afterGroup">
                            <p:stCondLst>
                              <p:cond delay="0"/>
                            </p:stCondLst>
                            <p:childTnLst>
                              <p:par>
                                <p:cTn id="106" presetID="55" presetClass="entr" presetSubtype="0" fill="hold" grpId="8" nodeType="clickEffect">
                                  <p:stCondLst>
                                    <p:cond delay="0"/>
                                  </p:stCondLst>
                                  <p:childTnLst>
                                    <p:set>
                                      <p:cBhvr>
                                        <p:cTn id="107" dur="1" fill="hold">
                                          <p:stCondLst>
                                            <p:cond delay="0"/>
                                          </p:stCondLst>
                                        </p:cTn>
                                        <p:tgtEl>
                                          <p:spTgt spid="19"/>
                                        </p:tgtEl>
                                        <p:attrNameLst>
                                          <p:attrName>style.visibility</p:attrName>
                                        </p:attrNameLst>
                                      </p:cBhvr>
                                      <p:to>
                                        <p:strVal val="visible"/>
                                      </p:to>
                                    </p:set>
                                    <p:anim calcmode="lin" valueType="num">
                                      <p:cBhvr>
                                        <p:cTn id="108" dur="1000" fill="hold"/>
                                        <p:tgtEl>
                                          <p:spTgt spid="19"/>
                                        </p:tgtEl>
                                        <p:attrNameLst>
                                          <p:attrName>ppt_w</p:attrName>
                                        </p:attrNameLst>
                                      </p:cBhvr>
                                      <p:tavLst>
                                        <p:tav tm="0">
                                          <p:val>
                                            <p:strVal val="#ppt_w*0.70"/>
                                          </p:val>
                                        </p:tav>
                                        <p:tav tm="100000">
                                          <p:val>
                                            <p:strVal val="#ppt_w"/>
                                          </p:val>
                                        </p:tav>
                                      </p:tavLst>
                                    </p:anim>
                                    <p:anim calcmode="lin" valueType="num">
                                      <p:cBhvr>
                                        <p:cTn id="109" dur="1000" fill="hold"/>
                                        <p:tgtEl>
                                          <p:spTgt spid="19"/>
                                        </p:tgtEl>
                                        <p:attrNameLst>
                                          <p:attrName>ppt_h</p:attrName>
                                        </p:attrNameLst>
                                      </p:cBhvr>
                                      <p:tavLst>
                                        <p:tav tm="0">
                                          <p:val>
                                            <p:strVal val="#ppt_h"/>
                                          </p:val>
                                        </p:tav>
                                        <p:tav tm="100000">
                                          <p:val>
                                            <p:strVal val="#ppt_h"/>
                                          </p:val>
                                        </p:tav>
                                      </p:tavLst>
                                    </p:anim>
                                    <p:animEffect transition="in" filter="fade">
                                      <p:cBhvr>
                                        <p:cTn id="110" dur="1000"/>
                                        <p:tgtEl>
                                          <p:spTgt spid="19"/>
                                        </p:tgtEl>
                                      </p:cBhvr>
                                    </p:animEffect>
                                  </p:childTnLst>
                                </p:cTn>
                              </p:par>
                            </p:childTnLst>
                          </p:cTn>
                        </p:par>
                      </p:childTnLst>
                    </p:cTn>
                  </p:par>
                  <p:par>
                    <p:cTn id="111" fill="hold" nodeType="clickPar">
                      <p:stCondLst>
                        <p:cond delay="indefinite"/>
                      </p:stCondLst>
                      <p:childTnLst>
                        <p:par>
                          <p:cTn id="112" fill="hold" nodeType="withGroup">
                            <p:stCondLst>
                              <p:cond delay="indefinite"/>
                            </p:stCondLst>
                          </p:cTn>
                        </p:par>
                        <p:par>
                          <p:cTn id="113" fill="hold" nodeType="afterGroup">
                            <p:stCondLst>
                              <p:cond delay="0"/>
                            </p:stCondLst>
                            <p:childTnLst>
                              <p:par>
                                <p:cTn id="114" presetID="55" presetClass="entr" presetSubtype="0" fill="hold" grpId="9" nodeType="clickEffect">
                                  <p:stCondLst>
                                    <p:cond delay="0"/>
                                  </p:stCondLst>
                                  <p:childTnLst>
                                    <p:set>
                                      <p:cBhvr>
                                        <p:cTn id="115" dur="1" fill="hold">
                                          <p:stCondLst>
                                            <p:cond delay="0"/>
                                          </p:stCondLst>
                                        </p:cTn>
                                        <p:tgtEl>
                                          <p:spTgt spid="20"/>
                                        </p:tgtEl>
                                        <p:attrNameLst>
                                          <p:attrName>style.visibility</p:attrName>
                                        </p:attrNameLst>
                                      </p:cBhvr>
                                      <p:to>
                                        <p:strVal val="visible"/>
                                      </p:to>
                                    </p:set>
                                    <p:anim calcmode="lin" valueType="num">
                                      <p:cBhvr>
                                        <p:cTn id="116" dur="1000" fill="hold"/>
                                        <p:tgtEl>
                                          <p:spTgt spid="20"/>
                                        </p:tgtEl>
                                        <p:attrNameLst>
                                          <p:attrName>ppt_w</p:attrName>
                                        </p:attrNameLst>
                                      </p:cBhvr>
                                      <p:tavLst>
                                        <p:tav tm="0">
                                          <p:val>
                                            <p:strVal val="#ppt_w*0.70"/>
                                          </p:val>
                                        </p:tav>
                                        <p:tav tm="100000">
                                          <p:val>
                                            <p:strVal val="#ppt_w"/>
                                          </p:val>
                                        </p:tav>
                                      </p:tavLst>
                                    </p:anim>
                                    <p:anim calcmode="lin" valueType="num">
                                      <p:cBhvr>
                                        <p:cTn id="117" dur="1000" fill="hold"/>
                                        <p:tgtEl>
                                          <p:spTgt spid="20"/>
                                        </p:tgtEl>
                                        <p:attrNameLst>
                                          <p:attrName>ppt_h</p:attrName>
                                        </p:attrNameLst>
                                      </p:cBhvr>
                                      <p:tavLst>
                                        <p:tav tm="0">
                                          <p:val>
                                            <p:strVal val="#ppt_h"/>
                                          </p:val>
                                        </p:tav>
                                        <p:tav tm="100000">
                                          <p:val>
                                            <p:strVal val="#ppt_h"/>
                                          </p:val>
                                        </p:tav>
                                      </p:tavLst>
                                    </p:anim>
                                    <p:animEffect transition="in" filter="fade">
                                      <p:cBhvr>
                                        <p:cTn id="11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0" animBg="1"/>
      <p:bldP spid="6" grpId="11"/>
      <p:bldP spid="7" grpId="12"/>
      <p:bldP spid="100" grpId="0"/>
      <p:bldP spid="3" grpId="1"/>
      <p:bldP spid="4" grpId="2"/>
      <p:bldP spid="14" grpId="3"/>
      <p:bldP spid="15" grpId="4"/>
      <p:bldP spid="16" grpId="5"/>
      <p:bldP spid="17" grpId="6"/>
      <p:bldP spid="18" grpId="7"/>
      <p:bldP spid="19" grpId="8"/>
      <p:bldP spid="20" grpId="9"/>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143500" y="0"/>
            <a:ext cx="7048500" cy="1322705"/>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0" name="组合 9"/>
          <p:cNvGrpSpPr/>
          <p:nvPr>
            <p:custDataLst>
              <p:tags r:id="rId5"/>
            </p:custDataLst>
          </p:nvPr>
        </p:nvGrpSpPr>
        <p:grpSpPr>
          <a:xfrm>
            <a:off x="11148568" y="428897"/>
            <a:ext cx="640660" cy="369389"/>
            <a:chOff x="5849303" y="3286760"/>
            <a:chExt cx="493395" cy="284480"/>
          </a:xfrm>
          <a:solidFill>
            <a:srgbClr val="FFFFFF"/>
          </a:solidFill>
        </p:grpSpPr>
        <p:sp>
          <p:nvSpPr>
            <p:cNvPr id="11" name="任意多边形: 形状 14"/>
            <p:cNvSpPr/>
            <p:nvPr>
              <p:custDataLst>
                <p:tags r:id="rId9"/>
              </p:custDataLst>
            </p:nvPr>
          </p:nvSpPr>
          <p:spPr>
            <a:xfrm>
              <a:off x="584930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15"/>
            <p:cNvSpPr/>
            <p:nvPr>
              <p:custDataLst>
                <p:tags r:id="rId10"/>
              </p:custDataLst>
            </p:nvPr>
          </p:nvSpPr>
          <p:spPr>
            <a:xfrm>
              <a:off x="610965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5" name="图片 4"/>
          <p:cNvPicPr preferRelativeResize="0">
            <a:picLocks noChangeAspect="1"/>
          </p:cNvPicPr>
          <p:nvPr>
            <p:custDataLst>
              <p:tags r:id="rId6"/>
            </p:custDataLst>
          </p:nvPr>
        </p:nvPicPr>
        <p:blipFill>
          <a:blip r:embed="rId12"/>
          <a:srcRect t="-3197" b="9354"/>
          <a:stretch>
            <a:fillRect/>
          </a:stretch>
        </p:blipFill>
        <p:spPr>
          <a:xfrm>
            <a:off x="0" y="0"/>
            <a:ext cx="5181600" cy="6858000"/>
          </a:xfrm>
          <a:prstGeom prst="rect">
            <a:avLst/>
          </a:prstGeom>
          <a:blipFill rotWithShape="1">
            <a:blip r:embed="rId13"/>
            <a:stretch>
              <a:fillRect/>
            </a:stretch>
          </a:blipFill>
        </p:spPr>
      </p:pic>
      <p:sp>
        <p:nvSpPr>
          <p:cNvPr id="6" name="文本框 5"/>
          <p:cNvSpPr txBox="1"/>
          <p:nvPr>
            <p:custDataLst>
              <p:tags r:id="rId7"/>
            </p:custDataLst>
          </p:nvPr>
        </p:nvSpPr>
        <p:spPr>
          <a:xfrm>
            <a:off x="5532167" y="232415"/>
            <a:ext cx="5181638"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5400" b="1" spc="300">
                <a:solidFill>
                  <a:schemeClr val="accent1"/>
                </a:solidFill>
                <a:latin typeface="微软雅黑" panose="020B0503020204020204" pitchFamily="34" charset="-122"/>
                <a:ea typeface="微软雅黑" panose="020B0503020204020204" pitchFamily="34" charset="-122"/>
              </a:rPr>
              <a:t>品柔石</a:t>
            </a:r>
          </a:p>
        </p:txBody>
      </p:sp>
      <p:sp>
        <p:nvSpPr>
          <p:cNvPr id="7" name="Title 6"/>
          <p:cNvSpPr txBox="1"/>
          <p:nvPr>
            <p:custDataLst>
              <p:tags r:id="rId8"/>
            </p:custDataLst>
          </p:nvPr>
        </p:nvSpPr>
        <p:spPr>
          <a:xfrm>
            <a:off x="5271770" y="1408430"/>
            <a:ext cx="6919595" cy="16795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这些材料表现了柔石什么样的性格特点？</a:t>
            </a:r>
          </a:p>
        </p:txBody>
      </p:sp>
      <p:sp>
        <p:nvSpPr>
          <p:cNvPr id="100" name="文本框 99"/>
          <p:cNvSpPr txBox="1"/>
          <p:nvPr/>
        </p:nvSpPr>
        <p:spPr>
          <a:xfrm>
            <a:off x="6217285" y="2808605"/>
            <a:ext cx="273367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台州式的硬气</a:t>
            </a:r>
          </a:p>
        </p:txBody>
      </p:sp>
      <p:sp>
        <p:nvSpPr>
          <p:cNvPr id="3" name="文本框 2"/>
          <p:cNvSpPr txBox="1"/>
          <p:nvPr/>
        </p:nvSpPr>
        <p:spPr>
          <a:xfrm>
            <a:off x="9142730" y="28086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颇有点迂</a:t>
            </a:r>
          </a:p>
        </p:txBody>
      </p:sp>
      <p:sp>
        <p:nvSpPr>
          <p:cNvPr id="14" name="文本框 13"/>
          <p:cNvSpPr txBox="1"/>
          <p:nvPr/>
        </p:nvSpPr>
        <p:spPr>
          <a:xfrm>
            <a:off x="5344160" y="3540125"/>
            <a:ext cx="6567170" cy="521970"/>
          </a:xfrm>
          <a:prstGeom prst="rect">
            <a:avLst/>
          </a:prstGeom>
          <a:noFill/>
          <a:ln w="9525">
            <a:noFill/>
          </a:ln>
        </p:spPr>
        <p:txBody>
          <a:bodyPr wrap="square">
            <a:spAutoFit/>
          </a:bodyPr>
          <a:lstStyle/>
          <a:p>
            <a:pPr indent="0" algn="ctr"/>
            <a:r>
              <a:rPr lang="zh-CN" sz="2800" b="1">
                <a:solidFill>
                  <a:srgbClr val="0070C0"/>
                </a:solidFill>
                <a:latin typeface="微软雅黑" panose="020B0503020204020204" pitchFamily="34" charset="-122"/>
                <a:ea typeface="微软雅黑" panose="020B0503020204020204" pitchFamily="34" charset="-122"/>
              </a:rPr>
              <a:t>善良、纯洁、坚强、耿直、忠诚</a:t>
            </a:r>
          </a:p>
        </p:txBody>
      </p:sp>
      <p:sp>
        <p:nvSpPr>
          <p:cNvPr id="17" name="文本框 16"/>
          <p:cNvSpPr txBox="1"/>
          <p:nvPr/>
        </p:nvSpPr>
        <p:spPr>
          <a:xfrm>
            <a:off x="5344160" y="4242435"/>
            <a:ext cx="5803900"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硬气-----坚定 、正直 、耿介不阿</a:t>
            </a:r>
          </a:p>
        </p:txBody>
      </p:sp>
      <p:sp>
        <p:nvSpPr>
          <p:cNvPr id="18" name="文本框 17"/>
          <p:cNvSpPr txBox="1"/>
          <p:nvPr/>
        </p:nvSpPr>
        <p:spPr>
          <a:xfrm>
            <a:off x="5365115" y="4884420"/>
            <a:ext cx="6605270"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迂----率真而不通世情 ，拘泥而不会变通</a:t>
            </a:r>
          </a:p>
        </p:txBody>
      </p:sp>
      <p:sp>
        <p:nvSpPr>
          <p:cNvPr id="20" name="文本框 19"/>
          <p:cNvSpPr txBox="1"/>
          <p:nvPr/>
        </p:nvSpPr>
        <p:spPr>
          <a:xfrm>
            <a:off x="6576695" y="5480050"/>
            <a:ext cx="506984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单纯、善良、正直 书呆子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6"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1000" fill="hold"/>
                                        <p:tgtEl>
                                          <p:spTgt spid="100"/>
                                        </p:tgtEl>
                                        <p:attrNameLst>
                                          <p:attrName>ppt_w</p:attrName>
                                        </p:attrNameLst>
                                      </p:cBhvr>
                                      <p:tavLst>
                                        <p:tav tm="0">
                                          <p:val>
                                            <p:strVal val="#ppt_w*0.70"/>
                                          </p:val>
                                        </p:tav>
                                        <p:tav tm="100000">
                                          <p:val>
                                            <p:strVal val="#ppt_w"/>
                                          </p:val>
                                        </p:tav>
                                      </p:tavLst>
                                    </p:anim>
                                    <p:anim calcmode="lin" valueType="num">
                                      <p:cBhvr>
                                        <p:cTn id="14" dur="1000" fill="hold"/>
                                        <p:tgtEl>
                                          <p:spTgt spid="100"/>
                                        </p:tgtEl>
                                        <p:attrNameLst>
                                          <p:attrName>ppt_h</p:attrName>
                                        </p:attrNameLst>
                                      </p:cBhvr>
                                      <p:tavLst>
                                        <p:tav tm="0">
                                          <p:val>
                                            <p:strVal val="#ppt_h"/>
                                          </p:val>
                                        </p:tav>
                                        <p:tav tm="100000">
                                          <p:val>
                                            <p:strVal val="#ppt_h"/>
                                          </p:val>
                                        </p:tav>
                                      </p:tavLst>
                                    </p:anim>
                                    <p:animEffect transition="in" filter="fade">
                                      <p:cBhvr>
                                        <p:cTn id="15" dur="1000"/>
                                        <p:tgtEl>
                                          <p:spTgt spid="100"/>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55" presetClass="entr" presetSubtype="0" fill="hold" grpId="1"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0.70"/>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55" presetClass="entr" presetSubtype="0" fill="hold" grpId="2"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strVal val="#ppt_w*0.70"/>
                                          </p:val>
                                        </p:tav>
                                        <p:tav tm="100000">
                                          <p:val>
                                            <p:strVal val="#ppt_w"/>
                                          </p:val>
                                        </p:tav>
                                      </p:tavLst>
                                    </p:anim>
                                    <p:anim calcmode="lin" valueType="num">
                                      <p:cBhvr>
                                        <p:cTn id="30" dur="1000" fill="hold"/>
                                        <p:tgtEl>
                                          <p:spTgt spid="14"/>
                                        </p:tgtEl>
                                        <p:attrNameLst>
                                          <p:attrName>ppt_h</p:attrName>
                                        </p:attrNameLst>
                                      </p:cBhvr>
                                      <p:tavLst>
                                        <p:tav tm="0">
                                          <p:val>
                                            <p:strVal val="#ppt_h"/>
                                          </p:val>
                                        </p:tav>
                                        <p:tav tm="100000">
                                          <p:val>
                                            <p:strVal val="#ppt_h"/>
                                          </p:val>
                                        </p:tav>
                                      </p:tavLst>
                                    </p:anim>
                                    <p:animEffect transition="in" filter="fade">
                                      <p:cBhvr>
                                        <p:cTn id="31" dur="1000"/>
                                        <p:tgtEl>
                                          <p:spTgt spid="1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5" presetClass="entr" presetSubtype="0" fill="hold" grpId="3"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ppt_w</p:attrName>
                                        </p:attrNameLst>
                                      </p:cBhvr>
                                      <p:tavLst>
                                        <p:tav tm="0">
                                          <p:val>
                                            <p:strVal val="#ppt_w*0.70"/>
                                          </p:val>
                                        </p:tav>
                                        <p:tav tm="100000">
                                          <p:val>
                                            <p:strVal val="#ppt_w"/>
                                          </p:val>
                                        </p:tav>
                                      </p:tavLst>
                                    </p:anim>
                                    <p:anim calcmode="lin" valueType="num">
                                      <p:cBhvr>
                                        <p:cTn id="38" dur="1000" fill="hold"/>
                                        <p:tgtEl>
                                          <p:spTgt spid="17"/>
                                        </p:tgtEl>
                                        <p:attrNameLst>
                                          <p:attrName>ppt_h</p:attrName>
                                        </p:attrNameLst>
                                      </p:cBhvr>
                                      <p:tavLst>
                                        <p:tav tm="0">
                                          <p:val>
                                            <p:strVal val="#ppt_h"/>
                                          </p:val>
                                        </p:tav>
                                        <p:tav tm="100000">
                                          <p:val>
                                            <p:strVal val="#ppt_h"/>
                                          </p:val>
                                        </p:tav>
                                      </p:tavLst>
                                    </p:anim>
                                    <p:animEffect transition="in" filter="fade">
                                      <p:cBhvr>
                                        <p:cTn id="39" dur="1000"/>
                                        <p:tgtEl>
                                          <p:spTgt spid="17"/>
                                        </p:tgtEl>
                                      </p:cBhvr>
                                    </p:animEffec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55" presetClass="entr" presetSubtype="0" fill="hold" grpId="4"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1000" fill="hold"/>
                                        <p:tgtEl>
                                          <p:spTgt spid="18"/>
                                        </p:tgtEl>
                                        <p:attrNameLst>
                                          <p:attrName>ppt_w</p:attrName>
                                        </p:attrNameLst>
                                      </p:cBhvr>
                                      <p:tavLst>
                                        <p:tav tm="0">
                                          <p:val>
                                            <p:strVal val="#ppt_w*0.70"/>
                                          </p:val>
                                        </p:tav>
                                        <p:tav tm="100000">
                                          <p:val>
                                            <p:strVal val="#ppt_w"/>
                                          </p:val>
                                        </p:tav>
                                      </p:tavLst>
                                    </p:anim>
                                    <p:anim calcmode="lin" valueType="num">
                                      <p:cBhvr>
                                        <p:cTn id="46" dur="1000" fill="hold"/>
                                        <p:tgtEl>
                                          <p:spTgt spid="18"/>
                                        </p:tgtEl>
                                        <p:attrNameLst>
                                          <p:attrName>ppt_h</p:attrName>
                                        </p:attrNameLst>
                                      </p:cBhvr>
                                      <p:tavLst>
                                        <p:tav tm="0">
                                          <p:val>
                                            <p:strVal val="#ppt_h"/>
                                          </p:val>
                                        </p:tav>
                                        <p:tav tm="100000">
                                          <p:val>
                                            <p:strVal val="#ppt_h"/>
                                          </p:val>
                                        </p:tav>
                                      </p:tavLst>
                                    </p:anim>
                                    <p:animEffect transition="in" filter="fade">
                                      <p:cBhvr>
                                        <p:cTn id="47" dur="1000"/>
                                        <p:tgtEl>
                                          <p:spTgt spid="18"/>
                                        </p:tgtEl>
                                      </p:cBhvr>
                                    </p:animEffect>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55" presetClass="entr" presetSubtype="0" fill="hold" grpId="5"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1000" fill="hold"/>
                                        <p:tgtEl>
                                          <p:spTgt spid="20"/>
                                        </p:tgtEl>
                                        <p:attrNameLst>
                                          <p:attrName>ppt_w</p:attrName>
                                        </p:attrNameLst>
                                      </p:cBhvr>
                                      <p:tavLst>
                                        <p:tav tm="0">
                                          <p:val>
                                            <p:strVal val="#ppt_w*0.70"/>
                                          </p:val>
                                        </p:tav>
                                        <p:tav tm="100000">
                                          <p:val>
                                            <p:strVal val="#ppt_w"/>
                                          </p:val>
                                        </p:tav>
                                      </p:tavLst>
                                    </p:anim>
                                    <p:anim calcmode="lin" valueType="num">
                                      <p:cBhvr>
                                        <p:cTn id="54" dur="1000" fill="hold"/>
                                        <p:tgtEl>
                                          <p:spTgt spid="20"/>
                                        </p:tgtEl>
                                        <p:attrNameLst>
                                          <p:attrName>ppt_h</p:attrName>
                                        </p:attrNameLst>
                                      </p:cBhvr>
                                      <p:tavLst>
                                        <p:tav tm="0">
                                          <p:val>
                                            <p:strVal val="#ppt_h"/>
                                          </p:val>
                                        </p:tav>
                                        <p:tav tm="100000">
                                          <p:val>
                                            <p:strVal val="#ppt_h"/>
                                          </p:val>
                                        </p:tav>
                                      </p:tavLst>
                                    </p:anim>
                                    <p:animEffect transition="in" filter="fade">
                                      <p:cBhvr>
                                        <p:cTn id="5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6"/>
      <p:bldP spid="100" grpId="0"/>
      <p:bldP spid="3" grpId="1"/>
      <p:bldP spid="14" grpId="2"/>
      <p:bldP spid="17" grpId="3"/>
      <p:bldP spid="18" grpId="4"/>
      <p:bldP spid="20" grpId="5"/>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4582795" y="0"/>
            <a:ext cx="7609205" cy="1322705"/>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0" name="组合 9"/>
          <p:cNvGrpSpPr/>
          <p:nvPr>
            <p:custDataLst>
              <p:tags r:id="rId5"/>
            </p:custDataLst>
          </p:nvPr>
        </p:nvGrpSpPr>
        <p:grpSpPr>
          <a:xfrm>
            <a:off x="11148568" y="428897"/>
            <a:ext cx="640660" cy="369389"/>
            <a:chOff x="5849303" y="3286760"/>
            <a:chExt cx="493395" cy="284480"/>
          </a:xfrm>
          <a:solidFill>
            <a:srgbClr val="FFFFFF"/>
          </a:solidFill>
        </p:grpSpPr>
        <p:sp>
          <p:nvSpPr>
            <p:cNvPr id="11" name="任意多边形: 形状 14"/>
            <p:cNvSpPr/>
            <p:nvPr>
              <p:custDataLst>
                <p:tags r:id="rId9"/>
              </p:custDataLst>
            </p:nvPr>
          </p:nvSpPr>
          <p:spPr>
            <a:xfrm>
              <a:off x="584930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15"/>
            <p:cNvSpPr/>
            <p:nvPr>
              <p:custDataLst>
                <p:tags r:id="rId10"/>
              </p:custDataLst>
            </p:nvPr>
          </p:nvSpPr>
          <p:spPr>
            <a:xfrm>
              <a:off x="610965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5" name="图片 4"/>
          <p:cNvPicPr preferRelativeResize="0">
            <a:picLocks noChangeAspect="1"/>
          </p:cNvPicPr>
          <p:nvPr>
            <p:custDataLst>
              <p:tags r:id="rId6"/>
            </p:custDataLst>
          </p:nvPr>
        </p:nvPicPr>
        <p:blipFill>
          <a:blip r:embed="rId12"/>
          <a:srcRect t="-3197" b="9354"/>
          <a:stretch>
            <a:fillRect/>
          </a:stretch>
        </p:blipFill>
        <p:spPr>
          <a:xfrm>
            <a:off x="0" y="0"/>
            <a:ext cx="4582795" cy="3594100"/>
          </a:xfrm>
          <a:prstGeom prst="rect">
            <a:avLst/>
          </a:prstGeom>
          <a:blipFill rotWithShape="1">
            <a:blip r:embed="rId13"/>
            <a:stretch>
              <a:fillRect/>
            </a:stretch>
          </a:blipFill>
        </p:spPr>
      </p:pic>
      <p:sp>
        <p:nvSpPr>
          <p:cNvPr id="6" name="文本框 5"/>
          <p:cNvSpPr txBox="1"/>
          <p:nvPr>
            <p:custDataLst>
              <p:tags r:id="rId7"/>
            </p:custDataLst>
          </p:nvPr>
        </p:nvSpPr>
        <p:spPr>
          <a:xfrm>
            <a:off x="5532167" y="232415"/>
            <a:ext cx="5181638"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5400" b="1" spc="300">
                <a:solidFill>
                  <a:schemeClr val="accent1"/>
                </a:solidFill>
                <a:latin typeface="微软雅黑" panose="020B0503020204020204" pitchFamily="34" charset="-122"/>
                <a:ea typeface="微软雅黑" panose="020B0503020204020204" pitchFamily="34" charset="-122"/>
              </a:rPr>
              <a:t>品柔石</a:t>
            </a:r>
          </a:p>
        </p:txBody>
      </p:sp>
      <p:sp>
        <p:nvSpPr>
          <p:cNvPr id="7" name="Title 6"/>
          <p:cNvSpPr txBox="1"/>
          <p:nvPr>
            <p:custDataLst>
              <p:tags r:id="rId8"/>
            </p:custDataLst>
          </p:nvPr>
        </p:nvSpPr>
        <p:spPr>
          <a:xfrm>
            <a:off x="4583430" y="1408430"/>
            <a:ext cx="7607935" cy="16795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第二部分末尾，作者提到三个“疑心”，都有什么含义，从中我们有能看出作者的什么品质呢?</a:t>
            </a:r>
          </a:p>
        </p:txBody>
      </p:sp>
      <p:sp>
        <p:nvSpPr>
          <p:cNvPr id="2" name="文本框 1"/>
          <p:cNvSpPr txBox="1"/>
          <p:nvPr/>
        </p:nvSpPr>
        <p:spPr>
          <a:xfrm>
            <a:off x="0" y="3594100"/>
            <a:ext cx="12105640" cy="2861310"/>
          </a:xfrm>
          <a:prstGeom prst="rect">
            <a:avLst/>
          </a:prstGeom>
          <a:noFill/>
        </p:spPr>
        <p:txBody>
          <a:bodyPr wrap="square" rtlCol="0" anchor="t">
            <a:spAutoFit/>
          </a:bodyPr>
          <a:lstStyle/>
          <a:p>
            <a:pPr fontAlgn="auto">
              <a:lnSpc>
                <a:spcPct val="150000"/>
              </a:lnSpc>
            </a:pPr>
            <a:r>
              <a:rPr lang="zh-CN" altLang="en-US" sz="2400" b="1"/>
              <a:t>他说的并不是空话，真也在从新学起来了，其时他曾经带了一个朋友来访我，那就是冯铿女士。谈了一些天，我对于她终于很隔膜，我</a:t>
            </a:r>
            <a:r>
              <a:rPr lang="zh-CN" altLang="en-US" sz="2400" b="1">
                <a:solidFill>
                  <a:srgbClr val="FF0000"/>
                </a:solidFill>
              </a:rPr>
              <a:t>疑心</a:t>
            </a:r>
            <a:r>
              <a:rPr lang="zh-CN" altLang="en-US" sz="2400" b="1"/>
              <a:t>她有点罗曼谛克，急于事功；我又</a:t>
            </a:r>
            <a:r>
              <a:rPr lang="zh-CN" altLang="en-US" sz="2400" b="1">
                <a:solidFill>
                  <a:srgbClr val="FF0000"/>
                </a:solidFill>
              </a:rPr>
              <a:t>疑心</a:t>
            </a:r>
            <a:r>
              <a:rPr lang="zh-CN" altLang="en-US" sz="2400" b="1"/>
              <a:t>柔石的近来要做大部的小说，是发源于她的主张的。但我又</a:t>
            </a:r>
            <a:r>
              <a:rPr lang="zh-CN" altLang="en-US" sz="2400" b="1">
                <a:solidFill>
                  <a:srgbClr val="FF0000"/>
                </a:solidFill>
              </a:rPr>
              <a:t>疑心</a:t>
            </a:r>
            <a:r>
              <a:rPr lang="zh-CN" altLang="en-US" sz="2400" b="1"/>
              <a:t>我自己，也许是柔石的先前的斩钉截铁的回答，正中了我那其实是偷懒的主张的伤疤，所以不自觉地迁怒到她身上去了。--我其实也并不比我所怕见的神经过敏而自尊的文学青年高明。</a:t>
            </a:r>
          </a:p>
        </p:txBody>
      </p:sp>
      <p:sp>
        <p:nvSpPr>
          <p:cNvPr id="4" name="文本框 3"/>
          <p:cNvSpPr txBox="1"/>
          <p:nvPr/>
        </p:nvSpPr>
        <p:spPr>
          <a:xfrm>
            <a:off x="6122670" y="3168015"/>
            <a:ext cx="270319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严于解剖自己</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20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edge">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ircle(in)">
                                      <p:cBhvr>
                                        <p:cTn id="31" dur="20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6" presetClass="entr" presetSubtype="0" fill="hold" grpId="4"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80">
                                          <p:stCondLst>
                                            <p:cond delay="0"/>
                                          </p:stCondLst>
                                        </p:cTn>
                                        <p:tgtEl>
                                          <p:spTgt spid="4"/>
                                        </p:tgtEl>
                                      </p:cBhvr>
                                    </p:animEffect>
                                    <p:anim calcmode="lin" valueType="num">
                                      <p:cBhvr>
                                        <p:cTn id="3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3" dur="26">
                                          <p:stCondLst>
                                            <p:cond delay="650"/>
                                          </p:stCondLst>
                                        </p:cTn>
                                        <p:tgtEl>
                                          <p:spTgt spid="4"/>
                                        </p:tgtEl>
                                      </p:cBhvr>
                                      <p:to x="100000" y="60000"/>
                                    </p:animScale>
                                    <p:animScale>
                                      <p:cBhvr>
                                        <p:cTn id="44" dur="166" decel="50000">
                                          <p:stCondLst>
                                            <p:cond delay="676"/>
                                          </p:stCondLst>
                                        </p:cTn>
                                        <p:tgtEl>
                                          <p:spTgt spid="4"/>
                                        </p:tgtEl>
                                      </p:cBhvr>
                                      <p:to x="100000" y="100000"/>
                                    </p:animScale>
                                    <p:animScale>
                                      <p:cBhvr>
                                        <p:cTn id="45" dur="26">
                                          <p:stCondLst>
                                            <p:cond delay="1312"/>
                                          </p:stCondLst>
                                        </p:cTn>
                                        <p:tgtEl>
                                          <p:spTgt spid="4"/>
                                        </p:tgtEl>
                                      </p:cBhvr>
                                      <p:to x="100000" y="80000"/>
                                    </p:animScale>
                                    <p:animScale>
                                      <p:cBhvr>
                                        <p:cTn id="46" dur="166" decel="50000">
                                          <p:stCondLst>
                                            <p:cond delay="1338"/>
                                          </p:stCondLst>
                                        </p:cTn>
                                        <p:tgtEl>
                                          <p:spTgt spid="4"/>
                                        </p:tgtEl>
                                      </p:cBhvr>
                                      <p:to x="100000" y="100000"/>
                                    </p:animScale>
                                    <p:animScale>
                                      <p:cBhvr>
                                        <p:cTn id="47" dur="26">
                                          <p:stCondLst>
                                            <p:cond delay="1642"/>
                                          </p:stCondLst>
                                        </p:cTn>
                                        <p:tgtEl>
                                          <p:spTgt spid="4"/>
                                        </p:tgtEl>
                                      </p:cBhvr>
                                      <p:to x="100000" y="90000"/>
                                    </p:animScale>
                                    <p:animScale>
                                      <p:cBhvr>
                                        <p:cTn id="48" dur="166" decel="50000">
                                          <p:stCondLst>
                                            <p:cond delay="1668"/>
                                          </p:stCondLst>
                                        </p:cTn>
                                        <p:tgtEl>
                                          <p:spTgt spid="4"/>
                                        </p:tgtEl>
                                      </p:cBhvr>
                                      <p:to x="100000" y="100000"/>
                                    </p:animScale>
                                    <p:animScale>
                                      <p:cBhvr>
                                        <p:cTn id="49" dur="26">
                                          <p:stCondLst>
                                            <p:cond delay="1808"/>
                                          </p:stCondLst>
                                        </p:cTn>
                                        <p:tgtEl>
                                          <p:spTgt spid="4"/>
                                        </p:tgtEl>
                                      </p:cBhvr>
                                      <p:to x="100000" y="95000"/>
                                    </p:animScale>
                                    <p:animScale>
                                      <p:cBhvr>
                                        <p:cTn id="5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1"/>
      <p:bldP spid="7" grpId="2"/>
      <p:bldP spid="2" grpId="3"/>
      <p:bldP spid="4" grpId="4"/>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9"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装饰矩形"/>
          <p:cNvSpPr/>
          <p:nvPr>
            <p:custDataLst>
              <p:tags r:id="rId4"/>
            </p:custDataLst>
          </p:nvPr>
        </p:nvSpPr>
        <p:spPr>
          <a:xfrm>
            <a:off x="6819855" y="907981"/>
            <a:ext cx="4931410" cy="5337264"/>
          </a:xfrm>
          <a:prstGeom prst="rect">
            <a:avLst/>
          </a:prstGeom>
          <a:solidFill>
            <a:schemeClr val="dk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solidFill>
                <a:schemeClr val="lt1"/>
              </a:solidFill>
              <a:latin typeface="微软雅黑" panose="020B0503020204020204" pitchFamily="34" charset="-122"/>
              <a:ea typeface="微软雅黑" panose="020B0503020204020204" pitchFamily="34" charset="-122"/>
              <a:sym typeface="+mn-ea"/>
            </a:endParaRPr>
          </a:p>
        </p:txBody>
      </p:sp>
      <p:sp>
        <p:nvSpPr>
          <p:cNvPr id="4" name="任意多边形: 形状 21"/>
          <p:cNvSpPr/>
          <p:nvPr>
            <p:custDataLst>
              <p:tags r:id="rId5"/>
            </p:custDataLst>
          </p:nvPr>
        </p:nvSpPr>
        <p:spPr>
          <a:xfrm rot="7318264">
            <a:off x="5036211" y="2742464"/>
            <a:ext cx="225942" cy="5506892"/>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任意多边形: 形状 19"/>
          <p:cNvSpPr/>
          <p:nvPr>
            <p:custDataLst>
              <p:tags r:id="rId6"/>
            </p:custDataLst>
          </p:nvPr>
        </p:nvSpPr>
        <p:spPr>
          <a:xfrm rot="7318264">
            <a:off x="5764097" y="-779973"/>
            <a:ext cx="672094" cy="10381936"/>
          </a:xfrm>
          <a:custGeom>
            <a:avLst/>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chemeClr val="accent1">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7"/>
            </p:custDataLst>
          </p:nvPr>
        </p:nvCxnSpPr>
        <p:spPr>
          <a:xfrm>
            <a:off x="493059" y="622007"/>
            <a:ext cx="11181975" cy="0"/>
          </a:xfrm>
          <a:prstGeom prst="line">
            <a:avLst/>
          </a:prstGeom>
          <a:ln w="12700">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a:off x="600669" y="2815466"/>
            <a:ext cx="5181600" cy="0"/>
          </a:xfrm>
          <a:prstGeom prst="line">
            <a:avLst/>
          </a:prstGeom>
          <a:ln w="12700">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9"/>
            </p:custDataLst>
          </p:nvPr>
        </p:nvSpPr>
        <p:spPr>
          <a:xfrm>
            <a:off x="492720" y="721356"/>
            <a:ext cx="5181638" cy="762000"/>
          </a:xfrm>
          <a:prstGeom prst="rect">
            <a:avLst/>
          </a:prstGeom>
          <a:noFill/>
        </p:spPr>
        <p:txBody>
          <a:bodyPr wrap="square" lIns="63500" tIns="25400" rIns="63500" bIns="25400" rtlCol="0" anchor="b" anchorCtr="0">
            <a:noAutofit/>
          </a:bodyPr>
          <a:lstStyle/>
          <a:p>
            <a:pPr indent="0">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品白莽</a:t>
            </a:r>
          </a:p>
        </p:txBody>
      </p:sp>
      <p:sp>
        <p:nvSpPr>
          <p:cNvPr id="17" name="Title 6"/>
          <p:cNvSpPr txBox="1"/>
          <p:nvPr>
            <p:custDataLst>
              <p:tags r:id="rId10"/>
            </p:custDataLst>
          </p:nvPr>
        </p:nvSpPr>
        <p:spPr>
          <a:xfrm>
            <a:off x="492760" y="1483360"/>
            <a:ext cx="5720080" cy="11652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文章第一、第三部分主要写了白莽哪些事？反映出白莽是怎样的人？</a:t>
            </a:r>
          </a:p>
        </p:txBody>
      </p:sp>
      <p:pic>
        <p:nvPicPr>
          <p:cNvPr id="18" name="图片 17"/>
          <p:cNvPicPr preferRelativeResize="0">
            <a:picLocks noChangeAspect="1"/>
          </p:cNvPicPr>
          <p:nvPr>
            <p:custDataLst>
              <p:tags r:id="rId11"/>
            </p:custDataLst>
          </p:nvPr>
        </p:nvPicPr>
        <p:blipFill>
          <a:blip r:embed="rId13"/>
          <a:srcRect l="-17763" r="-17763"/>
          <a:stretch>
            <a:fillRect/>
          </a:stretch>
        </p:blipFill>
        <p:spPr>
          <a:xfrm>
            <a:off x="6400806" y="761943"/>
            <a:ext cx="5181638" cy="5334114"/>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a:blipFill rotWithShape="1">
            <a:blip r:embed="rId14"/>
            <a:stretch>
              <a:fillRect/>
            </a:stretch>
          </a:blipFill>
        </p:spPr>
      </p:pic>
      <p:sp>
        <p:nvSpPr>
          <p:cNvPr id="100" name="文本框 99"/>
          <p:cNvSpPr txBox="1"/>
          <p:nvPr/>
        </p:nvSpPr>
        <p:spPr>
          <a:xfrm>
            <a:off x="594360" y="3053080"/>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初见----因书结缘----淳朴、率真</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594360" y="3663315"/>
            <a:ext cx="5806440" cy="460375"/>
          </a:xfrm>
          <a:prstGeom prst="rect">
            <a:avLst/>
          </a:prstGeom>
          <a:noFill/>
          <a:ln w="9525">
            <a:noFill/>
          </a:ln>
        </p:spPr>
        <p:txBody>
          <a:bodyPr wrap="square">
            <a:spAutoFit/>
          </a:bodyPr>
          <a:lstStyle/>
          <a:p>
            <a:pPr indent="0"/>
            <a:r>
              <a:rPr lang="zh-CN" sz="2400" b="1">
                <a:latin typeface="楷体" panose="02010609060101010101" charset="-122"/>
                <a:ea typeface="楷体" panose="02010609060101010101" charset="-122"/>
                <a:cs typeface="楷体" panose="02010609060101010101" charset="-122"/>
              </a:rPr>
              <a:t>又见----以文会友----敏感、爱憎分明</a:t>
            </a:r>
          </a:p>
        </p:txBody>
      </p:sp>
      <p:sp>
        <p:nvSpPr>
          <p:cNvPr id="6" name="文本框 5"/>
          <p:cNvSpPr txBox="1"/>
          <p:nvPr/>
        </p:nvSpPr>
        <p:spPr>
          <a:xfrm>
            <a:off x="594360" y="4298315"/>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再见----革命同志----乐观坚定</a:t>
            </a:r>
          </a:p>
        </p:txBody>
      </p:sp>
      <p:sp>
        <p:nvSpPr>
          <p:cNvPr id="7" name="文本框 6"/>
          <p:cNvSpPr txBox="1"/>
          <p:nvPr/>
        </p:nvSpPr>
        <p:spPr>
          <a:xfrm>
            <a:off x="600710" y="4889500"/>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再忆白莽----有才华的青年作家</a:t>
            </a:r>
          </a:p>
        </p:txBody>
      </p:sp>
      <p:sp>
        <p:nvSpPr>
          <p:cNvPr id="8" name="文本框 7"/>
          <p:cNvSpPr txBox="1"/>
          <p:nvPr/>
        </p:nvSpPr>
        <p:spPr>
          <a:xfrm>
            <a:off x="600710" y="5480050"/>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一首译诗----坚定的革命信念</a:t>
            </a:r>
          </a:p>
        </p:txBody>
      </p:sp>
      <p:sp>
        <p:nvSpPr>
          <p:cNvPr id="9" name="文本框 8"/>
          <p:cNvSpPr txBox="1"/>
          <p:nvPr/>
        </p:nvSpPr>
        <p:spPr>
          <a:xfrm>
            <a:off x="572135" y="6096000"/>
            <a:ext cx="11048365" cy="460375"/>
          </a:xfrm>
          <a:prstGeom prst="rect">
            <a:avLst/>
          </a:prstGeom>
          <a:no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纯朴、率真、爱憎分明的人，富有才华的青年作家，</a:t>
            </a:r>
            <a:r>
              <a:rPr 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具有坚定信念的革命者</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1"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amond(in)">
                                      <p:cBhvr>
                                        <p:cTn id="25" dur="2000"/>
                                        <p:tgtEl>
                                          <p:spTgt spid="1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diamond(in)">
                                      <p:cBhvr>
                                        <p:cTn id="31" dur="2000"/>
                                        <p:tgtEl>
                                          <p:spTgt spid="18"/>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8" presetClass="entr" presetSubtype="12" fill="hold" grpId="2" nodeType="click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strips(downLeft)">
                                      <p:cBhvr>
                                        <p:cTn id="37" dur="500"/>
                                        <p:tgtEl>
                                          <p:spTgt spid="100"/>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18" presetClass="entr" presetSubtype="12" fill="hold" grpId="3"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strips(downLeft)">
                                      <p:cBhvr>
                                        <p:cTn id="43" dur="500"/>
                                        <p:tgtEl>
                                          <p:spTgt spid="2"/>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8" presetClass="entr" presetSubtype="12" fill="hold" grpId="4"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strips(downLeft)">
                                      <p:cBhvr>
                                        <p:cTn id="49" dur="500"/>
                                        <p:tgtEl>
                                          <p:spTgt spid="6"/>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18" presetClass="entr" presetSubtype="12" fill="hold" grpId="5"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strips(downLeft)">
                                      <p:cBhvr>
                                        <p:cTn id="55" dur="500"/>
                                        <p:tgtEl>
                                          <p:spTgt spid="7"/>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18" presetClass="entr" presetSubtype="12" fill="hold" grpId="6"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downLeft)">
                                      <p:cBhvr>
                                        <p:cTn id="61" dur="500"/>
                                        <p:tgtEl>
                                          <p:spTgt spid="8"/>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38" presetClass="entr" presetSubtype="0" accel="50000" fill="hold" grpId="7" nodeType="clickEffect">
                                  <p:stCondLst>
                                    <p:cond delay="0"/>
                                  </p:stCondLst>
                                  <p:iterate type="lt">
                                    <p:tmPct val="50000"/>
                                  </p:iterate>
                                  <p:childTnLst>
                                    <p:set>
                                      <p:cBhvr>
                                        <p:cTn id="66" dur="1" fill="hold">
                                          <p:stCondLst>
                                            <p:cond delay="0"/>
                                          </p:stCondLst>
                                        </p:cTn>
                                        <p:tgtEl>
                                          <p:spTgt spid="9"/>
                                        </p:tgtEl>
                                        <p:attrNameLst>
                                          <p:attrName>style.visibility</p:attrName>
                                        </p:attrNameLst>
                                      </p:cBhvr>
                                      <p:to>
                                        <p:strVal val="visible"/>
                                      </p:to>
                                    </p:set>
                                    <p:set>
                                      <p:cBhvr>
                                        <p:cTn id="67" dur="455" fill="hold">
                                          <p:stCondLst>
                                            <p:cond delay="0"/>
                                          </p:stCondLst>
                                        </p:cTn>
                                        <p:tgtEl>
                                          <p:spTgt spid="9"/>
                                        </p:tgtEl>
                                        <p:attrNameLst>
                                          <p:attrName>style.rotation</p:attrName>
                                        </p:attrNameLst>
                                      </p:cBhvr>
                                      <p:to>
                                        <p:strVal val="-45.0"/>
                                      </p:to>
                                    </p:set>
                                    <p:anim calcmode="lin" valueType="num">
                                      <p:cBhvr>
                                        <p:cTn id="68"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69"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0"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1"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1"/>
      <p:bldP spid="100" grpId="2"/>
      <p:bldP spid="2" grpId="3"/>
      <p:bldP spid="6" grpId="4"/>
      <p:bldP spid="7" grpId="5"/>
      <p:bldP spid="8" grpId="6"/>
      <p:bldP spid="9" grpId="7"/>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矩形: 剪去单角 10"/>
          <p:cNvSpPr/>
          <p:nvPr>
            <p:custDataLst>
              <p:tags r:id="rId4"/>
            </p:custDataLst>
          </p:nvPr>
        </p:nvSpPr>
        <p:spPr>
          <a:xfrm flipV="1">
            <a:off x="2159635" y="1598930"/>
            <a:ext cx="8865870" cy="429006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304232" y="1748216"/>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rPr>
              <a:t>写柔石时作者想到了方孝孺。</a:t>
            </a:r>
          </a:p>
        </p:txBody>
      </p:sp>
      <p:sp>
        <p:nvSpPr>
          <p:cNvPr id="10" name="矩形 9"/>
          <p:cNvSpPr/>
          <p:nvPr>
            <p:custDataLst>
              <p:tags r:id="rId11"/>
            </p:custDataLst>
          </p:nvPr>
        </p:nvSpPr>
        <p:spPr>
          <a:xfrm>
            <a:off x="2304415" y="2767330"/>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官厅找寻作者时，引用了《说岳全传》中高僧“坐化”的故事。</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endPar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17" name="矩形 16"/>
          <p:cNvSpPr/>
          <p:nvPr>
            <p:custDataLst>
              <p:tags r:id="rId13"/>
            </p:custDataLst>
          </p:nvPr>
        </p:nvSpPr>
        <p:spPr>
          <a:xfrm>
            <a:off x="2159635" y="441960"/>
            <a:ext cx="8351520" cy="141986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找出文中三处用典，并理解其作用。</a:t>
            </a:r>
          </a:p>
        </p:txBody>
      </p:sp>
      <p:sp>
        <p:nvSpPr>
          <p:cNvPr id="2" name="矩形 1"/>
          <p:cNvSpPr/>
          <p:nvPr>
            <p:custDataLst>
              <p:tags r:id="rId14"/>
            </p:custDataLst>
          </p:nvPr>
        </p:nvSpPr>
        <p:spPr>
          <a:xfrm>
            <a:off x="2304415" y="4465955"/>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全文行将结束时，提到了年青时候读向子期《思旧赋》的情况。</a:t>
            </a:r>
          </a:p>
        </p:txBody>
      </p:sp>
      <p:sp>
        <p:nvSpPr>
          <p:cNvPr id="100" name="文本框 99"/>
          <p:cNvSpPr txBox="1"/>
          <p:nvPr/>
        </p:nvSpPr>
        <p:spPr>
          <a:xfrm>
            <a:off x="7956550" y="3820795"/>
            <a:ext cx="1565910" cy="645160"/>
          </a:xfrm>
          <a:prstGeom prst="rect">
            <a:avLst/>
          </a:prstGeom>
          <a:noFill/>
          <a:ln w="9525">
            <a:noFill/>
          </a:ln>
        </p:spPr>
        <p:txBody>
          <a:bodyPr wrap="square">
            <a:spAutoFit/>
          </a:bodyPr>
          <a:lstStyle/>
          <a:p>
            <a:pPr indent="0"/>
            <a:r>
              <a:rPr lang="zh-CN" sz="3600" b="1">
                <a:solidFill>
                  <a:srgbClr val="C00000"/>
                </a:solidFill>
                <a:latin typeface="微软雅黑" panose="020B0503020204020204" pitchFamily="34" charset="-122"/>
                <a:ea typeface="微软雅黑" panose="020B0503020204020204" pitchFamily="34" charset="-122"/>
              </a:rPr>
              <a:t>类比</a:t>
            </a:r>
            <a:endParaRPr lang="zh-CN" altLang="en-US" sz="3600" b="1">
              <a:solidFill>
                <a:srgbClr val="C0000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amond(in)">
                                      <p:cBhvr>
                                        <p:cTn id="13" dur="2000"/>
                                        <p:tgtEl>
                                          <p:spTgt spid="1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edge">
                                      <p:cBhvr>
                                        <p:cTn id="19" dur="2000"/>
                                        <p:tgtEl>
                                          <p:spTgt spid="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edge">
                                      <p:cBhvr>
                                        <p:cTn id="25" dur="2000"/>
                                        <p:tgtEl>
                                          <p:spTgt spid="1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in)">
                                      <p:cBhvr>
                                        <p:cTn id="31" dur="2000"/>
                                        <p:tgtEl>
                                          <p:spTgt spid="11"/>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2000"/>
                                        <p:tgtEl>
                                          <p:spTgt spid="7"/>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6"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edge">
                                      <p:cBhvr>
                                        <p:cTn id="43" dur="2000"/>
                                        <p:tgtEl>
                                          <p:spTgt spid="10"/>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6" presetClass="entr" presetSubtype="16" fill="hold" grpId="7"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circle(in)">
                                      <p:cBhvr>
                                        <p:cTn id="49" dur="2000"/>
                                        <p:tgtEl>
                                          <p:spTgt spid="2"/>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6" presetClass="entr" presetSubtype="0" fill="hold" grpId="8" nodeType="click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wipe(down)">
                                      <p:cBhvr>
                                        <p:cTn id="55" dur="580">
                                          <p:stCondLst>
                                            <p:cond delay="0"/>
                                          </p:stCondLst>
                                        </p:cTn>
                                        <p:tgtEl>
                                          <p:spTgt spid="100"/>
                                        </p:tgtEl>
                                      </p:cBhvr>
                                    </p:animEffect>
                                    <p:anim calcmode="lin" valueType="num">
                                      <p:cBhvr>
                                        <p:cTn id="56"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61" dur="26">
                                          <p:stCondLst>
                                            <p:cond delay="650"/>
                                          </p:stCondLst>
                                        </p:cTn>
                                        <p:tgtEl>
                                          <p:spTgt spid="100"/>
                                        </p:tgtEl>
                                      </p:cBhvr>
                                      <p:to x="100000" y="60000"/>
                                    </p:animScale>
                                    <p:animScale>
                                      <p:cBhvr>
                                        <p:cTn id="62" dur="166" decel="50000">
                                          <p:stCondLst>
                                            <p:cond delay="676"/>
                                          </p:stCondLst>
                                        </p:cTn>
                                        <p:tgtEl>
                                          <p:spTgt spid="100"/>
                                        </p:tgtEl>
                                      </p:cBhvr>
                                      <p:to x="100000" y="100000"/>
                                    </p:animScale>
                                    <p:animScale>
                                      <p:cBhvr>
                                        <p:cTn id="63" dur="26">
                                          <p:stCondLst>
                                            <p:cond delay="1312"/>
                                          </p:stCondLst>
                                        </p:cTn>
                                        <p:tgtEl>
                                          <p:spTgt spid="100"/>
                                        </p:tgtEl>
                                      </p:cBhvr>
                                      <p:to x="100000" y="80000"/>
                                    </p:animScale>
                                    <p:animScale>
                                      <p:cBhvr>
                                        <p:cTn id="64" dur="166" decel="50000">
                                          <p:stCondLst>
                                            <p:cond delay="1338"/>
                                          </p:stCondLst>
                                        </p:cTn>
                                        <p:tgtEl>
                                          <p:spTgt spid="100"/>
                                        </p:tgtEl>
                                      </p:cBhvr>
                                      <p:to x="100000" y="100000"/>
                                    </p:animScale>
                                    <p:animScale>
                                      <p:cBhvr>
                                        <p:cTn id="65" dur="26">
                                          <p:stCondLst>
                                            <p:cond delay="1642"/>
                                          </p:stCondLst>
                                        </p:cTn>
                                        <p:tgtEl>
                                          <p:spTgt spid="100"/>
                                        </p:tgtEl>
                                      </p:cBhvr>
                                      <p:to x="100000" y="90000"/>
                                    </p:animScale>
                                    <p:animScale>
                                      <p:cBhvr>
                                        <p:cTn id="66" dur="166" decel="50000">
                                          <p:stCondLst>
                                            <p:cond delay="1668"/>
                                          </p:stCondLst>
                                        </p:cTn>
                                        <p:tgtEl>
                                          <p:spTgt spid="100"/>
                                        </p:tgtEl>
                                      </p:cBhvr>
                                      <p:to x="100000" y="100000"/>
                                    </p:animScale>
                                    <p:animScale>
                                      <p:cBhvr>
                                        <p:cTn id="67" dur="26">
                                          <p:stCondLst>
                                            <p:cond delay="1808"/>
                                          </p:stCondLst>
                                        </p:cTn>
                                        <p:tgtEl>
                                          <p:spTgt spid="100"/>
                                        </p:tgtEl>
                                      </p:cBhvr>
                                      <p:to x="100000" y="95000"/>
                                    </p:animScale>
                                    <p:animScale>
                                      <p:cBhvr>
                                        <p:cTn id="68"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4" animBg="1"/>
      <p:bldP spid="12" grpId="0" animBg="1"/>
      <p:bldP spid="13" grpId="1" animBg="1"/>
      <p:bldP spid="7" grpId="5"/>
      <p:bldP spid="10" grpId="6"/>
      <p:bldP spid="14" grpId="2"/>
      <p:bldP spid="17" grpId="3"/>
      <p:bldP spid="2" grpId="7"/>
      <p:bldP spid="100" grpId="8"/>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矩形: 剪去单角 10"/>
          <p:cNvSpPr/>
          <p:nvPr>
            <p:custDataLst>
              <p:tags r:id="rId4"/>
            </p:custDataLst>
          </p:nvPr>
        </p:nvSpPr>
        <p:spPr>
          <a:xfrm flipV="1">
            <a:off x="2159635" y="1598930"/>
            <a:ext cx="8865870" cy="477520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159452" y="442021"/>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写柔石时作者想到了方孝孺</a:t>
            </a:r>
          </a:p>
        </p:txBody>
      </p:sp>
      <p:sp>
        <p:nvSpPr>
          <p:cNvPr id="10" name="矩形 9"/>
          <p:cNvSpPr/>
          <p:nvPr>
            <p:custDataLst>
              <p:tags r:id="rId11"/>
            </p:custDataLst>
          </p:nvPr>
        </p:nvSpPr>
        <p:spPr>
          <a:xfrm>
            <a:off x="2304415" y="1858645"/>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方孝孺：硬气——宁折不弯，舍生取义；迂——固执，不适应实际。</a:t>
            </a: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2" name="矩形 1"/>
          <p:cNvSpPr/>
          <p:nvPr>
            <p:custDataLst>
              <p:tags r:id="rId13"/>
            </p:custDataLst>
          </p:nvPr>
        </p:nvSpPr>
        <p:spPr>
          <a:xfrm>
            <a:off x="2304415" y="3525520"/>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柔 石：硬气——为信仰而坚持不懈；迂——书生气，缺乏经验。</a:t>
            </a:r>
          </a:p>
        </p:txBody>
      </p:sp>
      <p:sp>
        <p:nvSpPr>
          <p:cNvPr id="100" name="文本框 99"/>
          <p:cNvSpPr txBox="1"/>
          <p:nvPr/>
        </p:nvSpPr>
        <p:spPr>
          <a:xfrm>
            <a:off x="2304415" y="5229860"/>
            <a:ext cx="815467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通过类比让人们更加了解柔石的精神品质</a:t>
            </a:r>
            <a:endParaRPr lang="zh-CN" altLang="en-US" sz="2800" b="1">
              <a:solidFill>
                <a:srgbClr val="0070C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grpId="1"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amond(in)">
                                      <p:cBhvr>
                                        <p:cTn id="26" dur="2000"/>
                                        <p:tgtEl>
                                          <p:spTgt spid="11"/>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8" presetClass="entr" presetSubtype="16" fill="hold" grpId="2"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8" presetClass="entr" presetSubtype="16" fill="hold" grpId="3"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diamond(in)">
                                      <p:cBhvr>
                                        <p:cTn id="38" dur="2000"/>
                                        <p:tgtEl>
                                          <p:spTgt spid="2"/>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1" presetClass="entr" presetSubtype="1" fill="hold" grpId="4" nodeType="click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wheel(1)">
                                      <p:cBhvr>
                                        <p:cTn id="44"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7" grpId="0"/>
      <p:bldP spid="10" grpId="2"/>
      <p:bldP spid="2" grpId="3"/>
      <p:bldP spid="100" grpId="4"/>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矩形: 剪去单角 10"/>
          <p:cNvSpPr/>
          <p:nvPr>
            <p:custDataLst>
              <p:tags r:id="rId4"/>
            </p:custDataLst>
          </p:nvPr>
        </p:nvSpPr>
        <p:spPr>
          <a:xfrm flipV="1">
            <a:off x="2159635" y="1598930"/>
            <a:ext cx="8865870" cy="477520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159452" y="442021"/>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《说岳全传》中高僧“坐化”的故事</a:t>
            </a:r>
          </a:p>
        </p:txBody>
      </p:sp>
      <p:sp>
        <p:nvSpPr>
          <p:cNvPr id="10" name="矩形 9"/>
          <p:cNvSpPr/>
          <p:nvPr>
            <p:custDataLst>
              <p:tags r:id="rId11"/>
            </p:custDataLst>
          </p:nvPr>
        </p:nvSpPr>
        <p:spPr>
          <a:xfrm>
            <a:off x="2304415" y="1858645"/>
            <a:ext cx="8431530" cy="204216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相似点：岳飞、柔石，都是被人谋杀的；</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秦桧、国民党反动派，都是残害无辜；</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高僧、作者：都是因他人之事受牵连。</a:t>
            </a: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2" name="矩形 1"/>
          <p:cNvSpPr/>
          <p:nvPr>
            <p:custDataLst>
              <p:tags r:id="rId13"/>
            </p:custDataLst>
          </p:nvPr>
        </p:nvSpPr>
        <p:spPr>
          <a:xfrm>
            <a:off x="2304415" y="3682365"/>
            <a:ext cx="8629015"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不同之处：高僧坐化，消极反抗；作者逃走，出于对敌人的深刻认识，不坐等送死，走， 是为了保存实力，继续战斗。</a:t>
            </a:r>
          </a:p>
        </p:txBody>
      </p:sp>
      <p:sp>
        <p:nvSpPr>
          <p:cNvPr id="100" name="文本框 99"/>
          <p:cNvSpPr txBox="1"/>
          <p:nvPr/>
        </p:nvSpPr>
        <p:spPr>
          <a:xfrm>
            <a:off x="2304415" y="5229860"/>
            <a:ext cx="815467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通过类比揭露了敌人的卑劣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grpId="1"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amond(in)">
                                      <p:cBhvr>
                                        <p:cTn id="26" dur="2000"/>
                                        <p:tgtEl>
                                          <p:spTgt spid="11"/>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8" presetClass="entr" presetSubtype="16" fill="hold" grpId="2"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8" presetClass="entr" presetSubtype="16" fill="hold" grpId="3"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diamond(in)">
                                      <p:cBhvr>
                                        <p:cTn id="38" dur="2000"/>
                                        <p:tgtEl>
                                          <p:spTgt spid="2"/>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1" presetClass="entr" presetSubtype="1" fill="hold" grpId="4" nodeType="click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wheel(1)">
                                      <p:cBhvr>
                                        <p:cTn id="44"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7" grpId="0"/>
      <p:bldP spid="10" grpId="2"/>
      <p:bldP spid="2" grpId="3"/>
      <p:bldP spid="100" grpId="4"/>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矩形: 剪去单角 10"/>
          <p:cNvSpPr/>
          <p:nvPr>
            <p:custDataLst>
              <p:tags r:id="rId4"/>
            </p:custDataLst>
          </p:nvPr>
        </p:nvSpPr>
        <p:spPr>
          <a:xfrm flipV="1">
            <a:off x="2159635" y="1598930"/>
            <a:ext cx="8865870" cy="477520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159452" y="442021"/>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年青时候读向子期《思旧赋》</a:t>
            </a:r>
          </a:p>
        </p:txBody>
      </p:sp>
      <p:sp>
        <p:nvSpPr>
          <p:cNvPr id="10" name="矩形 9"/>
          <p:cNvSpPr/>
          <p:nvPr>
            <p:custDataLst>
              <p:tags r:id="rId11"/>
            </p:custDataLst>
          </p:nvPr>
        </p:nvSpPr>
        <p:spPr>
          <a:xfrm>
            <a:off x="2304415" y="1858645"/>
            <a:ext cx="8431530" cy="204216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相似点：向子期生活在魏晋时期司马氏政权的高压之下，没有言论自由；鲁迅生活在国民党反动派的白色恐怖中，也没有言论自由。</a:t>
            </a: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2" name="矩形 1"/>
          <p:cNvSpPr/>
          <p:nvPr>
            <p:custDataLst>
              <p:tags r:id="rId13"/>
            </p:custDataLst>
          </p:nvPr>
        </p:nvSpPr>
        <p:spPr>
          <a:xfrm>
            <a:off x="2304415" y="3682365"/>
            <a:ext cx="8629015"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不同之处：向子期不敢写；鲁迅以古喻今，曲折地抨击了国民党反动派的黑暗统治，巧妙地表达了自己的感情。 </a:t>
            </a:r>
          </a:p>
        </p:txBody>
      </p:sp>
      <p:sp>
        <p:nvSpPr>
          <p:cNvPr id="100" name="文本框 99"/>
          <p:cNvSpPr txBox="1"/>
          <p:nvPr/>
        </p:nvSpPr>
        <p:spPr>
          <a:xfrm>
            <a:off x="2304415" y="5229860"/>
            <a:ext cx="815467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通过类比揭露社会的黑暗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grpId="1"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amond(in)">
                                      <p:cBhvr>
                                        <p:cTn id="26" dur="2000"/>
                                        <p:tgtEl>
                                          <p:spTgt spid="11"/>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8" presetClass="entr" presetSubtype="16" fill="hold" grpId="2"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8" presetClass="entr" presetSubtype="16" fill="hold" grpId="3"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diamond(in)">
                                      <p:cBhvr>
                                        <p:cTn id="38" dur="2000"/>
                                        <p:tgtEl>
                                          <p:spTgt spid="2"/>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1" presetClass="entr" presetSubtype="1" fill="hold" grpId="4" nodeType="click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wheel(1)">
                                      <p:cBhvr>
                                        <p:cTn id="44"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7" grpId="0"/>
      <p:bldP spid="10" grpId="2"/>
      <p:bldP spid="2" grpId="3"/>
      <p:bldP spid="100" grpId="4"/>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0000"/>
                </a:solidFill>
                <a:latin typeface="微软雅黑" panose="020B0503020204020204" pitchFamily="34" charset="-122"/>
                <a:ea typeface="微软雅黑" panose="020B0503020204020204" pitchFamily="34" charset="-122"/>
              </a:rPr>
              <a:t>敛后疏前明主旨</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5" presetClass="entr" presetSubtype="0"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ppt_w</p:attrName>
                                        </p:attrNameLst>
                                      </p:cBhvr>
                                      <p:tavLst>
                                        <p:tav tm="0" fmla="#ppt_w*sin(2.5*pi*$)">
                                          <p:val>
                                            <p:fltVal val="0"/>
                                          </p:val>
                                        </p:tav>
                                        <p:tav tm="100000">
                                          <p:val>
                                            <p:fltVal val="1"/>
                                          </p:val>
                                        </p:tav>
                                      </p:tavLst>
                                    </p:anim>
                                    <p:anim calcmode="lin" valueType="num">
                                      <p:cBhvr>
                                        <p:cTn id="3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惯于长夜过春时,挈妇将雏鬓有丝</a:t>
            </a:r>
          </a:p>
        </p:txBody>
      </p:sp>
      <p:sp>
        <p:nvSpPr>
          <p:cNvPr id="11" name="Title 6"/>
          <p:cNvSpPr txBox="1"/>
          <p:nvPr>
            <p:custDataLst>
              <p:tags r:id="rId7"/>
            </p:custDataLst>
          </p:nvPr>
        </p:nvSpPr>
        <p:spPr>
          <a:xfrm>
            <a:off x="914359" y="2288303"/>
            <a:ext cx="10363276" cy="296002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据鲁迅日记：下午偕广平携海婴并许媪移居花园庄，可见此联为写实。这两句写出了鲁迅受国民党反动派迫害的困难处境。“春时”、“长夜”，点明了是在一个春天的夜晚；“挈妇”、“将雏”，表明正和家人外出避居；一个“惯”字既指明鲁迅对于敌人形形色色的残忍手段已司空见惯，对于动荡不安的生活已习以为常，又有力地控诉了蒋介石反动政权镇压革命的滔天罪行。</a:t>
            </a:r>
          </a:p>
        </p:txBody>
      </p:sp>
      <p:sp>
        <p:nvSpPr>
          <p:cNvPr id="100" name="文本框 99"/>
          <p:cNvSpPr txBox="1"/>
          <p:nvPr/>
        </p:nvSpPr>
        <p:spPr>
          <a:xfrm>
            <a:off x="1099820" y="1649730"/>
            <a:ext cx="149606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黑暗统治</a:t>
            </a:r>
            <a:endParaRPr lang="zh-CN" altLang="en-US" sz="2400" b="1">
              <a:solidFill>
                <a:srgbClr val="0000FF"/>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593465" y="1649730"/>
            <a:ext cx="2643505"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妻许广平、子海婴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6"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edge">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8" presetClass="entr" presetSubtype="12" fill="hold" grpId="1"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strips(downLeft)">
                                      <p:cBhvr>
                                        <p:cTn id="19" dur="500"/>
                                        <p:tgtEl>
                                          <p:spTgt spid="10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8" presetClass="entr" presetSubtype="12" fill="hold" grpId="2"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Left)">
                                      <p:cBhvr>
                                        <p:cTn id="25" dur="5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amond(in)">
                                      <p:cBhvr>
                                        <p:cTn id="31" dur="2000"/>
                                        <p:tgtEl>
                                          <p:spTgt spid="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4"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6" presetClass="entr" presetSubtype="16" fill="hold" grpId="5"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ircle(in)">
                                      <p:cBhvr>
                                        <p:cTn id="4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6" grpId="6"/>
      <p:bldP spid="7" grpId="0"/>
      <p:bldP spid="11" grpId="5"/>
      <p:bldP spid="100"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07670" y="524510"/>
            <a:ext cx="4602480" cy="833755"/>
          </a:xfrm>
          <a:prstGeom prst="rect">
            <a:avLst/>
          </a:prstGeom>
          <a:noFill/>
        </p:spPr>
        <p:txBody>
          <a:bodyPr wrap="square" lIns="63500" tIns="25400" rIns="63500" bIns="25400" rtlCol="0" anchor="b">
            <a:noAutofit/>
          </a:bodyPr>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rPr>
              <a:t>导入课题</a:t>
            </a:r>
          </a:p>
        </p:txBody>
      </p:sp>
      <p:sp>
        <p:nvSpPr>
          <p:cNvPr id="11" name="Title 6"/>
          <p:cNvSpPr txBox="1"/>
          <p:nvPr>
            <p:custDataLst>
              <p:tags r:id="rId5"/>
            </p:custDataLst>
          </p:nvPr>
        </p:nvSpPr>
        <p:spPr>
          <a:xfrm>
            <a:off x="316865" y="1571625"/>
            <a:ext cx="6210300" cy="44437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我们印象中的鲁迅先生是 “横眉冷对千夫指”，目光凌厉，高冷逼人；其实鲁迅先生是 “俯首甘为孺子牛”，和蔼温暖，心有阳光。我们印象中鲁迅先生的文字像一把匕首毫不留情地插入敌人的心脏；其实鲁迅先生的文字像阳光如雨露似春风鼓舞了每一位向上向善的中国人。一篇《为了忘却的纪念》让我们可以感受到鲁迅先生真挚的情怀。</a:t>
            </a:r>
          </a:p>
        </p:txBody>
      </p:sp>
      <p:pic>
        <p:nvPicPr>
          <p:cNvPr id="2" name="图片 1" descr="f81f2045f25bf662cdc4e12bb0c1d905_163133481_6_20190608013825706"/>
          <p:cNvPicPr>
            <a:picLocks noChangeAspect="1"/>
          </p:cNvPicPr>
          <p:nvPr/>
        </p:nvPicPr>
        <p:blipFill>
          <a:blip r:embed="rId7"/>
          <a:srcRect l="1635" t="1522" r="9990" b="18728"/>
          <a:stretch>
            <a:fillRect/>
          </a:stretch>
        </p:blipFill>
        <p:spPr>
          <a:xfrm>
            <a:off x="6804660" y="34290"/>
            <a:ext cx="5387340" cy="678942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梦里依稀慈母泪,城头变幻大王旗</a:t>
            </a:r>
          </a:p>
        </p:txBody>
      </p:sp>
      <p:sp>
        <p:nvSpPr>
          <p:cNvPr id="11" name="Title 6"/>
          <p:cNvSpPr txBox="1"/>
          <p:nvPr>
            <p:custDataLst>
              <p:tags r:id="rId7"/>
            </p:custDataLst>
          </p:nvPr>
        </p:nvSpPr>
        <p:spPr>
          <a:xfrm>
            <a:off x="914359" y="2288303"/>
            <a:ext cx="10363276" cy="296002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此联前后对比，又形成了因果关系。连年的军阀混战使社会不安定，民不聊生，革命者被迫害，所以，此联也是写实。这两句点出了当时政局的动荡，表现了鲁迅对母亲的深爱与怀念，母亲为儿子遭受迫害的担忧。揭露了以蒋介石为代表的大小军阀你争我夺、连年混战，不顾百姓死活的罪行。</a:t>
            </a:r>
          </a:p>
        </p:txBody>
      </p:sp>
      <p:sp>
        <p:nvSpPr>
          <p:cNvPr id="100" name="文本框 99"/>
          <p:cNvSpPr txBox="1"/>
          <p:nvPr/>
        </p:nvSpPr>
        <p:spPr>
          <a:xfrm>
            <a:off x="1099820" y="1649730"/>
            <a:ext cx="249301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作者与烈士之母</a:t>
            </a:r>
          </a:p>
        </p:txBody>
      </p:sp>
      <p:sp>
        <p:nvSpPr>
          <p:cNvPr id="2" name="文本框 1"/>
          <p:cNvSpPr txBox="1"/>
          <p:nvPr/>
        </p:nvSpPr>
        <p:spPr>
          <a:xfrm>
            <a:off x="3593465" y="1649730"/>
            <a:ext cx="2643505"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军阀 混战的局面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8" presetClass="entr" presetSubtype="12"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amond(in)">
                                      <p:cBhvr>
                                        <p:cTn id="31" dur="2000"/>
                                        <p:tgtEl>
                                          <p:spTgt spid="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7" grpId="0"/>
      <p:bldP spid="11" grpId="5"/>
      <p:bldP spid="100" grpId="1"/>
      <p:bldP spid="2" grpId="2"/>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忍看朋辈成新鬼,怒向刀丛觅小诗</a:t>
            </a:r>
          </a:p>
        </p:txBody>
      </p:sp>
      <p:sp>
        <p:nvSpPr>
          <p:cNvPr id="11" name="Title 6"/>
          <p:cNvSpPr txBox="1"/>
          <p:nvPr>
            <p:custDataLst>
              <p:tags r:id="rId7"/>
            </p:custDataLst>
          </p:nvPr>
        </p:nvSpPr>
        <p:spPr>
          <a:xfrm>
            <a:off x="914359" y="2288303"/>
            <a:ext cx="10363276" cy="296002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鲁迅眼看敌人残杀革命同志怎能忍气吞声？新仇旧恨，涌上心头，他面对敌人的屠刀，在刀丛中与敌人短兵相接，毫不退缩，用笔进行战斗。一个“怒”字，是作者强烈感情的迸发，表现了与敌人不共戴天的刻骨仇恨和迎着腥风血雨前进的战斗精神。此联充分表现了作者面对战友被害的愤怒，并具有与敌人斗争的大无畏精神。</a:t>
            </a:r>
          </a:p>
        </p:txBody>
      </p:sp>
      <p:sp>
        <p:nvSpPr>
          <p:cNvPr id="100" name="文本框 99"/>
          <p:cNvSpPr txBox="1"/>
          <p:nvPr/>
        </p:nvSpPr>
        <p:spPr>
          <a:xfrm>
            <a:off x="680085" y="1590040"/>
            <a:ext cx="83566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怎忍</a:t>
            </a:r>
          </a:p>
        </p:txBody>
      </p:sp>
      <p:sp>
        <p:nvSpPr>
          <p:cNvPr id="2" name="文本框 1"/>
          <p:cNvSpPr txBox="1"/>
          <p:nvPr/>
        </p:nvSpPr>
        <p:spPr>
          <a:xfrm>
            <a:off x="1515745" y="1590040"/>
            <a:ext cx="154559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柔石等人</a:t>
            </a:r>
          </a:p>
        </p:txBody>
      </p:sp>
      <p:sp>
        <p:nvSpPr>
          <p:cNvPr id="3" name="文本框 2"/>
          <p:cNvSpPr txBox="1"/>
          <p:nvPr/>
        </p:nvSpPr>
        <p:spPr>
          <a:xfrm>
            <a:off x="3410585" y="1590040"/>
            <a:ext cx="154559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敌人残暴</a:t>
            </a:r>
          </a:p>
        </p:txBody>
      </p:sp>
      <p:sp>
        <p:nvSpPr>
          <p:cNvPr id="8" name="文本框 7"/>
          <p:cNvSpPr txBox="1"/>
          <p:nvPr/>
        </p:nvSpPr>
        <p:spPr>
          <a:xfrm>
            <a:off x="4956175" y="1590040"/>
            <a:ext cx="230378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作者处境险恶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8" presetClass="entr" presetSubtype="12"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8" presetClass="entr" presetSubtype="12" fill="hold" grpId="6"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strips(downLeft)">
                                      <p:cBhvr>
                                        <p:cTn id="25" dur="5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8" presetClass="entr" presetSubtype="12" fill="hold" grpId="7"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strips(downLeft)">
                                      <p:cBhvr>
                                        <p:cTn id="31" dur="500"/>
                                        <p:tgtEl>
                                          <p:spTgt spid="8"/>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3"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amond(in)">
                                      <p:cBhvr>
                                        <p:cTn id="37" dur="2000"/>
                                        <p:tgtEl>
                                          <p:spTgt spid="5"/>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8" presetClass="entr" presetSubtype="16" fill="hold" grpId="4"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diamond(in)">
                                      <p:cBhvr>
                                        <p:cTn id="43" dur="2000"/>
                                        <p:tgtEl>
                                          <p:spTgt spid="4"/>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6" presetClass="entr" presetSubtype="16" fill="hold" grpId="5"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circle(in)">
                                      <p:cBhvr>
                                        <p:cTn id="4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7" grpId="0"/>
      <p:bldP spid="11" grpId="5"/>
      <p:bldP spid="100" grpId="1"/>
      <p:bldP spid="2" grpId="2"/>
      <p:bldP spid="3" grpId="6"/>
      <p:bldP spid="8" grpId="7"/>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吟罢低眉无写处，月光如水照缁衣</a:t>
            </a:r>
          </a:p>
        </p:txBody>
      </p:sp>
      <p:sp>
        <p:nvSpPr>
          <p:cNvPr id="11" name="Title 6"/>
          <p:cNvSpPr txBox="1"/>
          <p:nvPr>
            <p:custDataLst>
              <p:tags r:id="rId7"/>
            </p:custDataLst>
          </p:nvPr>
        </p:nvSpPr>
        <p:spPr>
          <a:xfrm>
            <a:off x="914400" y="2288540"/>
            <a:ext cx="10363200" cy="3378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诗写成了，但哪有发表之地？周围的现实是一片黑暗，犹如漫漫长夜。“低眉”是一个痛定思痛的形象，一个沉思如何继续战斗的形象。“无写处”，指反动派对人民言论自由的压制，他们对革命言论“禁锢得比罐头还严密”，是对反动派黑暗统治的强烈控诉。最后一句以写景作结，深化了悼念柔石等人的主题，它渲染了一种悲凉、肃穆的气氛，表现了作者处境的寂寞和心情的沉重。首句写长夜，末句写月光，前后呼应，结构谨严。</a:t>
            </a:r>
          </a:p>
        </p:txBody>
      </p:sp>
      <p:sp>
        <p:nvSpPr>
          <p:cNvPr id="100" name="文本框 99"/>
          <p:cNvSpPr txBox="1"/>
          <p:nvPr/>
        </p:nvSpPr>
        <p:spPr>
          <a:xfrm>
            <a:off x="680085" y="1590040"/>
            <a:ext cx="148336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写完此文</a:t>
            </a:r>
          </a:p>
        </p:txBody>
      </p:sp>
      <p:sp>
        <p:nvSpPr>
          <p:cNvPr id="2" name="文本框 1"/>
          <p:cNvSpPr txBox="1"/>
          <p:nvPr/>
        </p:nvSpPr>
        <p:spPr>
          <a:xfrm>
            <a:off x="2284730" y="1590040"/>
            <a:ext cx="154559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无处发表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8" presetClass="entr" presetSubtype="12"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amond(in)">
                                      <p:cBhvr>
                                        <p:cTn id="31" dur="2000"/>
                                        <p:tgtEl>
                                          <p:spTgt spid="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7" grpId="0"/>
      <p:bldP spid="11" grpId="5"/>
      <p:bldP spid="100" grpId="1"/>
      <p:bldP spid="2" grpId="2"/>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1"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 name="任意多边形 1"/>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4" name="直接连接符 3"/>
            <p:cNvCxnSpPr/>
            <p:nvPr>
              <p:custDataLst>
                <p:tags r:id="rId9"/>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4"/>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5"/>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2"/>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3"/>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10"/>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1"/>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664335"/>
            <a:ext cx="10972800" cy="4780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609600" y="658400"/>
            <a:ext cx="8686864" cy="597421"/>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11" name="Title 6"/>
          <p:cNvSpPr txBox="1"/>
          <p:nvPr>
            <p:custDataLst>
              <p:tags r:id="rId8"/>
            </p:custDataLst>
          </p:nvPr>
        </p:nvSpPr>
        <p:spPr>
          <a:xfrm>
            <a:off x="609600" y="2091055"/>
            <a:ext cx="6438265" cy="35172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惯于长夜过春时，挈妇将雏鬓有丝。</a:t>
            </a:r>
          </a:p>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梦里依稀慈母泪，城头变幻大王旗。</a:t>
            </a:r>
          </a:p>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忍看朋辈成新鬼，怒向刀丛觅小诗。</a:t>
            </a:r>
          </a:p>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吟罢低眉无写处，月光如水照缁衣。</a:t>
            </a:r>
          </a:p>
        </p:txBody>
      </p:sp>
      <p:sp>
        <p:nvSpPr>
          <p:cNvPr id="100" name="文本框 99"/>
          <p:cNvSpPr txBox="1"/>
          <p:nvPr/>
        </p:nvSpPr>
        <p:spPr>
          <a:xfrm>
            <a:off x="6921500" y="1664335"/>
            <a:ext cx="4500880" cy="461581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鲁迅在这首诗中满腔愤怒地揭露和控诉了国民党反动派的黑暗统治，表达了对牺牲在敌人屠刀下的革命同志的沉痛哀悼之情，表现了作者坚贞不屈的革命意志和与敌人斗争到底的革命精神。</a:t>
            </a:r>
            <a:endParaRPr lang="zh-CN" altLang="en-US" sz="2800" b="1">
              <a:solidFill>
                <a:srgbClr val="00206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amond(in)">
                                      <p:cBhvr>
                                        <p:cTn id="7" dur="2000"/>
                                        <p:tgtEl>
                                          <p:spTgt spid="2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edge">
                                      <p:cBhvr>
                                        <p:cTn id="13" dur="20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edge">
                                      <p:cBhvr>
                                        <p:cTn id="19"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1" grpId="1"/>
      <p:bldP spid="100" grpId="2"/>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1"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 name="任意多边形 1"/>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4" name="直接连接符 3"/>
            <p:cNvCxnSpPr/>
            <p:nvPr>
              <p:custDataLst>
                <p:tags r:id="rId8"/>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1"/>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664335"/>
            <a:ext cx="10972800" cy="4780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609600" y="658400"/>
            <a:ext cx="8686864" cy="597421"/>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文章表达作者怎样的情感？</a:t>
            </a:r>
          </a:p>
        </p:txBody>
      </p:sp>
      <p:sp>
        <p:nvSpPr>
          <p:cNvPr id="100" name="文本框 99"/>
          <p:cNvSpPr txBox="1"/>
          <p:nvPr/>
        </p:nvSpPr>
        <p:spPr>
          <a:xfrm>
            <a:off x="1090295" y="1746885"/>
            <a:ext cx="5469255" cy="461581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全文深情地悼念了死难烈士，愤怒地控诉了国民党反动派血腥屠杀无辜的罪行，抒发了作者与国民党反动派斗争到底的决心，表现了不屈的反抗精神，深深感动和鼓舞了许多革命者，是现代文学史上的不朽诗篇。</a:t>
            </a:r>
          </a:p>
        </p:txBody>
      </p:sp>
      <p:pic>
        <p:nvPicPr>
          <p:cNvPr id="3" name="图片 2" descr="89ce3a63479865fca5aecbc1b724e6b5_163133481_5_20190608013825518"/>
          <p:cNvPicPr>
            <a:picLocks noChangeAspect="1"/>
          </p:cNvPicPr>
          <p:nvPr/>
        </p:nvPicPr>
        <p:blipFill>
          <a:blip r:embed="rId16"/>
          <a:stretch>
            <a:fillRect/>
          </a:stretch>
        </p:blipFill>
        <p:spPr>
          <a:xfrm>
            <a:off x="6560185" y="1853565"/>
            <a:ext cx="4668520" cy="440245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diamond(in)">
                                      <p:cBhvr>
                                        <p:cTn id="13" dur="2000"/>
                                        <p:tgtEl>
                                          <p:spTgt spid="2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diamond(in)">
                                      <p:cBhvr>
                                        <p:cTn id="19" dur="2000"/>
                                        <p:tgtEl>
                                          <p:spTgt spid="10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8" grpId="0"/>
      <p:bldP spid="100" grpId="2"/>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1"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 name="任意多边形 1"/>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4" name="直接连接符 3"/>
            <p:cNvCxnSpPr/>
            <p:nvPr>
              <p:custDataLst>
                <p:tags r:id="rId8"/>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1"/>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684655"/>
            <a:ext cx="10972800" cy="4780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609600" y="658495"/>
            <a:ext cx="10913110" cy="597535"/>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2800" b="1" spc="160">
                <a:solidFill>
                  <a:schemeClr val="accent1"/>
                </a:solidFill>
                <a:latin typeface="微软雅黑" panose="020B0503020204020204" pitchFamily="34" charset="-122"/>
                <a:ea typeface="微软雅黑" panose="020B0503020204020204" pitchFamily="34" charset="-122"/>
              </a:rPr>
              <a:t>以第四部分为例说说为了表达主题，采用了什么样的表达方式。</a:t>
            </a:r>
          </a:p>
        </p:txBody>
      </p:sp>
      <p:sp>
        <p:nvSpPr>
          <p:cNvPr id="100" name="文本框 99"/>
          <p:cNvSpPr txBox="1"/>
          <p:nvPr/>
        </p:nvSpPr>
        <p:spPr>
          <a:xfrm>
            <a:off x="909955" y="1786890"/>
            <a:ext cx="6247130" cy="73723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记叙、议论和抒情高度融合在一起</a:t>
            </a:r>
          </a:p>
        </p:txBody>
      </p:sp>
      <p:pic>
        <p:nvPicPr>
          <p:cNvPr id="3" name="图片 2" descr="10c5ecb27fd1a44115e86477d3055e65_163133481_8_20190608013826159"/>
          <p:cNvPicPr>
            <a:picLocks noChangeAspect="1"/>
          </p:cNvPicPr>
          <p:nvPr/>
        </p:nvPicPr>
        <p:blipFill>
          <a:blip r:embed="rId16"/>
          <a:stretch>
            <a:fillRect/>
          </a:stretch>
        </p:blipFill>
        <p:spPr>
          <a:xfrm>
            <a:off x="6553200" y="1786890"/>
            <a:ext cx="4577715" cy="4465955"/>
          </a:xfrm>
          <a:prstGeom prst="rect">
            <a:avLst/>
          </a:prstGeom>
        </p:spPr>
      </p:pic>
      <p:pic>
        <p:nvPicPr>
          <p:cNvPr id="6" name="图片 5"/>
          <p:cNvPicPr>
            <a:picLocks noChangeAspect="1"/>
          </p:cNvPicPr>
          <p:nvPr/>
        </p:nvPicPr>
        <p:blipFill>
          <a:blip r:embed="rId17"/>
          <a:stretch>
            <a:fillRect/>
          </a:stretch>
        </p:blipFill>
        <p:spPr>
          <a:xfrm>
            <a:off x="760730" y="2863850"/>
            <a:ext cx="5595620" cy="338899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diamond(in)">
                                      <p:cBhvr>
                                        <p:cTn id="13" dur="2000"/>
                                        <p:tgtEl>
                                          <p:spTgt spid="2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2"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down)">
                                      <p:cBhvr>
                                        <p:cTn id="19" dur="580">
                                          <p:stCondLst>
                                            <p:cond delay="0"/>
                                          </p:stCondLst>
                                        </p:cTn>
                                        <p:tgtEl>
                                          <p:spTgt spid="100"/>
                                        </p:tgtEl>
                                      </p:cBhvr>
                                    </p:animEffect>
                                    <p:anim calcmode="lin" valueType="num">
                                      <p:cBhvr>
                                        <p:cTn id="20"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25" dur="26">
                                          <p:stCondLst>
                                            <p:cond delay="650"/>
                                          </p:stCondLst>
                                        </p:cTn>
                                        <p:tgtEl>
                                          <p:spTgt spid="100"/>
                                        </p:tgtEl>
                                      </p:cBhvr>
                                      <p:to x="100000" y="60000"/>
                                    </p:animScale>
                                    <p:animScale>
                                      <p:cBhvr>
                                        <p:cTn id="26" dur="166" decel="50000">
                                          <p:stCondLst>
                                            <p:cond delay="676"/>
                                          </p:stCondLst>
                                        </p:cTn>
                                        <p:tgtEl>
                                          <p:spTgt spid="100"/>
                                        </p:tgtEl>
                                      </p:cBhvr>
                                      <p:to x="100000" y="100000"/>
                                    </p:animScale>
                                    <p:animScale>
                                      <p:cBhvr>
                                        <p:cTn id="27" dur="26">
                                          <p:stCondLst>
                                            <p:cond delay="1312"/>
                                          </p:stCondLst>
                                        </p:cTn>
                                        <p:tgtEl>
                                          <p:spTgt spid="100"/>
                                        </p:tgtEl>
                                      </p:cBhvr>
                                      <p:to x="100000" y="80000"/>
                                    </p:animScale>
                                    <p:animScale>
                                      <p:cBhvr>
                                        <p:cTn id="28" dur="166" decel="50000">
                                          <p:stCondLst>
                                            <p:cond delay="1338"/>
                                          </p:stCondLst>
                                        </p:cTn>
                                        <p:tgtEl>
                                          <p:spTgt spid="100"/>
                                        </p:tgtEl>
                                      </p:cBhvr>
                                      <p:to x="100000" y="100000"/>
                                    </p:animScale>
                                    <p:animScale>
                                      <p:cBhvr>
                                        <p:cTn id="29" dur="26">
                                          <p:stCondLst>
                                            <p:cond delay="1642"/>
                                          </p:stCondLst>
                                        </p:cTn>
                                        <p:tgtEl>
                                          <p:spTgt spid="100"/>
                                        </p:tgtEl>
                                      </p:cBhvr>
                                      <p:to x="100000" y="90000"/>
                                    </p:animScale>
                                    <p:animScale>
                                      <p:cBhvr>
                                        <p:cTn id="30" dur="166" decel="50000">
                                          <p:stCondLst>
                                            <p:cond delay="1668"/>
                                          </p:stCondLst>
                                        </p:cTn>
                                        <p:tgtEl>
                                          <p:spTgt spid="100"/>
                                        </p:tgtEl>
                                      </p:cBhvr>
                                      <p:to x="100000" y="100000"/>
                                    </p:animScale>
                                    <p:animScale>
                                      <p:cBhvr>
                                        <p:cTn id="31" dur="26">
                                          <p:stCondLst>
                                            <p:cond delay="1808"/>
                                          </p:stCondLst>
                                        </p:cTn>
                                        <p:tgtEl>
                                          <p:spTgt spid="100"/>
                                        </p:tgtEl>
                                      </p:cBhvr>
                                      <p:to x="100000" y="95000"/>
                                    </p:animScale>
                                    <p:animScale>
                                      <p:cBhvr>
                                        <p:cTn id="32" dur="166" decel="50000">
                                          <p:stCondLst>
                                            <p:cond delay="1834"/>
                                          </p:stCondLst>
                                        </p:cTn>
                                        <p:tgtEl>
                                          <p:spTgt spid="100"/>
                                        </p:tgtEl>
                                      </p:cBhvr>
                                      <p:to x="100000" y="100000"/>
                                    </p:animScale>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0" presetClass="entr" presetSubtype="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edge">
                                      <p:cBhvr>
                                        <p:cTn id="38" dur="2000"/>
                                        <p:tgtEl>
                                          <p:spTgt spid="6"/>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0" presetClass="entr" presetSubtype="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edge">
                                      <p:cBhvr>
                                        <p:cTn id="4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8" grpId="0"/>
      <p:bldP spid="100" grpId="2"/>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FF00"/>
                </a:solidFill>
                <a:latin typeface="微软雅黑" panose="020B0503020204020204" pitchFamily="34" charset="-122"/>
                <a:ea typeface="微软雅黑" panose="020B0503020204020204" pitchFamily="34" charset="-122"/>
              </a:rPr>
              <a:t>字字珠玑赏精彩</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5" presetClass="entr" presetSubtype="0"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ppt_w</p:attrName>
                                        </p:attrNameLst>
                                      </p:cBhvr>
                                      <p:tavLst>
                                        <p:tav tm="0" fmla="#ppt_w*sin(2.5*pi*$)">
                                          <p:val>
                                            <p:fltVal val="0"/>
                                          </p:val>
                                        </p:tav>
                                        <p:tav tm="100000">
                                          <p:val>
                                            <p:fltVal val="1"/>
                                          </p:val>
                                        </p:tav>
                                      </p:tavLst>
                                    </p:anim>
                                    <p:anim calcmode="lin" valueType="num">
                                      <p:cBhvr>
                                        <p:cTn id="3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29310" y="471170"/>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当时上海的报章都不敢载这件事，或者也许是不愿，或不屑载这件事，只有《文艺新闻》上有一点隐约其辞的文章。“不敢”“不愿”“不屑”三者有什么区别？这句话应如何理解？</a:t>
            </a:r>
          </a:p>
        </p:txBody>
      </p:sp>
      <p:sp>
        <p:nvSpPr>
          <p:cNvPr id="100" name="文本框 99"/>
          <p:cNvSpPr txBox="1"/>
          <p:nvPr/>
        </p:nvSpPr>
        <p:spPr>
          <a:xfrm>
            <a:off x="829310" y="2192020"/>
            <a:ext cx="10447655" cy="286131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三者政治态度不同。“不敢”并非“不愿”，只是摄于国民党政府的严酷统治，是进步报刊的态度；“不愿”者在国共两党的斗争中采取超然立场，是中立报刊的态度；“不屑”者则把五个青年作家的遇害看做小事一桩，认为不值得见诸报端，属于反动报刊的态度。“隐约其辞”是“左联”领导的刊物的态度。</a:t>
            </a:r>
            <a:endParaRPr lang="zh-CN" altLang="en-US" sz="2400" b="1">
              <a:solidFill>
                <a:srgbClr val="0000FF"/>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835660" y="5053330"/>
            <a:ext cx="10132060" cy="119888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全句不仅说明了五烈士是被秘密杀害，而且反映出国民党反动派对社会各界施行高压政策，白色恐怖严重的现实。</a:t>
            </a:r>
            <a:endParaRPr lang="zh-CN" altLang="en-US" sz="2400" b="1">
              <a:solidFill>
                <a:srgbClr val="0000FF"/>
              </a:solidFill>
              <a:latin typeface="楷体" panose="02010609060101010101" charset="-122"/>
              <a:ea typeface="楷体"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1"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diamond(in)">
                                      <p:cBhvr>
                                        <p:cTn id="19" dur="2000"/>
                                        <p:tgtEl>
                                          <p:spTgt spid="10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3" animBg="1"/>
      <p:bldP spid="4" grpId="0"/>
      <p:bldP spid="100" grpId="1"/>
      <p:bldP spid="2" grpId="2"/>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35660" y="213360"/>
            <a:ext cx="10632440" cy="43446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天气愈冷了，我不知道柔石在那里有被褥不?我们是有的。洋铁碗可曾收到了没有？……但忽然得到一个可靠的消息，说柔石和其他二十三人，已于二月七日晨，在龙华警备司令部被枪毙了，他的身上中了十弹。”</a:t>
            </a:r>
          </a:p>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“原来如此! ……”   </a:t>
            </a:r>
          </a:p>
          <a:p>
            <a:pPr lvl="0" indent="0" algn="l" fontAlgn="ctr">
              <a:lnSpc>
                <a:spcPct val="130000"/>
              </a:lnSpc>
              <a:spcBef>
                <a:spcPts val="1000"/>
              </a:spcBef>
              <a:spcAft>
                <a:spcPct val="0"/>
              </a:spcAft>
              <a:buSzTx/>
              <a:buFont typeface="Wingdings"/>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思考：画横线的句子可不可以删去，为什么?“原来如此! ……”中“此”指代什么?叹号和省略号各表达什么作用?试把这句话的深层含义说出来。</a:t>
            </a:r>
          </a:p>
        </p:txBody>
      </p:sp>
      <p:sp>
        <p:nvSpPr>
          <p:cNvPr id="2" name="文本框 1"/>
          <p:cNvSpPr txBox="1"/>
          <p:nvPr/>
        </p:nvSpPr>
        <p:spPr>
          <a:xfrm>
            <a:off x="835025" y="4224655"/>
            <a:ext cx="10442575" cy="230695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详记柔石等人被害的消息：遇难者的人数——表明这是集体屠杀，确切的死难日及地点——表明这是未经“审判”的秘密屠戮，柔石中弹弹数——表明这是虐杀。“此”便包含了以上三点所要叙说的内容，表达了作者对柔石无微不至的关怀，对敌人强暴罪行的揭露和控诉，抒发了极度悲愤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35660" y="213360"/>
            <a:ext cx="10632440" cy="43446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天气愈冷了，我不知道柔石在那里有被褥不?我们是有的。洋铁碗可曾收到了没有？……但忽然得到一个可靠的消息，说柔石和其他二十三人，已于二月七日晨，在龙华警备司令部被枪毙了，他的身上中了十弹。”</a:t>
            </a:r>
          </a:p>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“原来如此! ……”   </a:t>
            </a:r>
          </a:p>
          <a:p>
            <a:pPr lvl="0" indent="0" algn="l" fontAlgn="ctr">
              <a:lnSpc>
                <a:spcPct val="130000"/>
              </a:lnSpc>
              <a:spcBef>
                <a:spcPts val="1000"/>
              </a:spcBef>
              <a:spcAft>
                <a:spcPct val="0"/>
              </a:spcAft>
              <a:buSzTx/>
              <a:buFont typeface="Wingdings"/>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思考：画横线的句子可不可以删去，为什么?“原来如此! ……”中“此”指代什么?叹号和省略号各表达什么作用?试把这句话的深层含义说出来。</a:t>
            </a:r>
          </a:p>
        </p:txBody>
      </p:sp>
      <p:sp>
        <p:nvSpPr>
          <p:cNvPr id="2" name="文本框 1"/>
          <p:cNvSpPr txBox="1"/>
          <p:nvPr/>
        </p:nvSpPr>
        <p:spPr>
          <a:xfrm>
            <a:off x="835025" y="4224655"/>
            <a:ext cx="1044257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“原来如此”单独成段，感情十分强烈复杂。叹号表明愤怒与抗议，省略号则包含了许多难以尽述的复杂感情。不仅是对死难者的哀痛，而且还有对反动派的揭露，传达出难以尽述的复杂感情。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326390" y="314960"/>
            <a:ext cx="4602480" cy="833755"/>
          </a:xfrm>
          <a:prstGeom prst="rect">
            <a:avLst/>
          </a:prstGeom>
          <a:noFill/>
        </p:spPr>
        <p:txBody>
          <a:bodyPr wrap="square" lIns="63500" tIns="25400" rIns="63500" bIns="25400" rtlCol="0" anchor="b">
            <a:noAutofit/>
          </a:bodyPr>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sym typeface="+mn-ea"/>
              </a:rPr>
              <a:t>写作背景</a:t>
            </a:r>
            <a:endParaRPr lang="zh-CN" sz="4400" b="1" spc="30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4921250" y="887095"/>
            <a:ext cx="7070725" cy="59709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1927年“四 一二”政变后,蒋介石叛变革命，从军事、文化两方面对共产党人实行反革命围剿，白色恐怖笼罩了全国。他们利用特务匪徒捣毁进步的文艺团体、书店，查禁进步书刊，通缉、逮捕甚至秘密屠杀进步作家。1931年1月17日，“左联”（全称“中国左翼作家联盟”，1930年3月2日在上海成立，由文学研究会、创造社等联合组成的进步文艺社团，鲁迅在“左联”成立大会发表重要讲话并当选为常委）作家</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白莽、柔石、冯铿、李伟森、胡也频</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等人被秘密逮捕，同年2月7日，被秘密枪杀于上海龙华，同时，大批“左联”作家被通缉。</a:t>
            </a:r>
            <a:endParaRPr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6"/>
            </p:custDataLst>
          </p:nvPr>
        </p:nvPicPr>
        <p:blipFill>
          <a:blip r:embed="rId8"/>
          <a:stretch>
            <a:fillRect/>
          </a:stretch>
        </p:blipFill>
        <p:spPr>
          <a:xfrm>
            <a:off x="326390" y="1077595"/>
            <a:ext cx="4477385" cy="55905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35660" y="213360"/>
            <a:ext cx="10632440" cy="43446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天气愈冷了，我不知道柔石在那里有被褥不?我们是有的。洋铁碗可曾收到了没有？……但忽然得到一个可靠的消息，说柔石和其他二十三人，已于二月七日晨，在龙华警备司令部被枪毙了，他的身上中了十弹。”</a:t>
            </a:r>
          </a:p>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“原来如此! ……”   </a:t>
            </a:r>
          </a:p>
          <a:p>
            <a:pPr lvl="0" indent="0" algn="l" fontAlgn="ctr">
              <a:lnSpc>
                <a:spcPct val="130000"/>
              </a:lnSpc>
              <a:spcBef>
                <a:spcPts val="1000"/>
              </a:spcBef>
              <a:spcAft>
                <a:spcPct val="0"/>
              </a:spcAft>
              <a:buSzTx/>
              <a:buFont typeface="Wingdings"/>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思考：画横线的句子可不可以删去，为什么?“原来如此! ……”中“此”指代什么?叹号和省略号各表达什么作用?试把这句话的深层含义说出来。</a:t>
            </a:r>
          </a:p>
        </p:txBody>
      </p:sp>
      <p:sp>
        <p:nvSpPr>
          <p:cNvPr id="2" name="文本框 1"/>
          <p:cNvSpPr txBox="1"/>
          <p:nvPr/>
        </p:nvSpPr>
        <p:spPr>
          <a:xfrm>
            <a:off x="835025" y="4224655"/>
            <a:ext cx="1044257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深层含义：反动派竞如此卑劣凶残地对待无辜青年，柔石这样的好青年竟会遭到如此残酷的杀害是作者始料不及的。所表达的感情由无尽怀念转到无尽悲愤。</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29310" y="471170"/>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无论从旧道德，从新道德，只要是损人利己 的，他就挑选上，自己背起来。</a:t>
            </a:r>
          </a:p>
        </p:txBody>
      </p:sp>
      <p:sp>
        <p:nvSpPr>
          <p:cNvPr id="100" name="文本框 99"/>
          <p:cNvSpPr txBox="1"/>
          <p:nvPr/>
        </p:nvSpPr>
        <p:spPr>
          <a:xfrm>
            <a:off x="829310" y="2192020"/>
            <a:ext cx="1044765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旧道德：旧有的，人民群众中长期形成的美好道德。</a:t>
            </a:r>
          </a:p>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新道德：无产阶级新思想指导下的道德。</a:t>
            </a:r>
          </a:p>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损己利人：为了别人的利益,宁可牺牲自己的高尚品德，是柔石品格的本质。</a:t>
            </a:r>
          </a:p>
        </p:txBody>
      </p:sp>
      <p:sp>
        <p:nvSpPr>
          <p:cNvPr id="2" name="文本框 1"/>
          <p:cNvSpPr txBox="1"/>
          <p:nvPr/>
        </p:nvSpPr>
        <p:spPr>
          <a:xfrm>
            <a:off x="829310" y="4404360"/>
            <a:ext cx="10132060" cy="64516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这一段议论性文字是对柔石崇高思想品德的评价和赞扬。</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diamond(in)">
                                      <p:cBhvr>
                                        <p:cTn id="13" dur="20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1"/>
      <p:bldP spid="2" grpId="2"/>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29310" y="471170"/>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我又沉重的感到我失掉了很好的朋友，中国失掉了很好的青年。</a:t>
            </a:r>
          </a:p>
        </p:txBody>
      </p:sp>
      <p:sp>
        <p:nvSpPr>
          <p:cNvPr id="100" name="文本框 99"/>
          <p:cNvSpPr txBox="1"/>
          <p:nvPr/>
        </p:nvSpPr>
        <p:spPr>
          <a:xfrm>
            <a:off x="829310" y="2192020"/>
            <a:ext cx="1044765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这几位遇难的青年不但是作者的朋友，更是无产阶级战士，他们的殉难与民族的命运联系在一起。于是，作者由失去朋友而产生的沉痛之情，因为我们民族的损失而加重了。</a:t>
            </a:r>
          </a:p>
        </p:txBody>
      </p:sp>
      <p:sp>
        <p:nvSpPr>
          <p:cNvPr id="2" name="文本框 1"/>
          <p:cNvSpPr txBox="1"/>
          <p:nvPr/>
        </p:nvSpPr>
        <p:spPr>
          <a:xfrm>
            <a:off x="829310" y="4404360"/>
            <a:ext cx="10132060" cy="119888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文中两次写到这句话，前后构成反复，加强了歌颂烈士和控诉国民党反动派的感情。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diamond(in)">
                                      <p:cBhvr>
                                        <p:cTn id="13" dur="20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1"/>
      <p:bldP spid="2" grpId="2"/>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780415" y="810895"/>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不是年青的为年老的写记念，而在这三十年中，却使我目睹许多青年的血，层层淤积起来，将我埋得不能呼吸，我只能用这样的笔墨，写几句文章，算是从泥土中挖一个小孔，自己延口残喘，这是怎样的世界呢。</a:t>
            </a:r>
          </a:p>
        </p:txBody>
      </p:sp>
      <p:sp>
        <p:nvSpPr>
          <p:cNvPr id="2" name="文本框 1"/>
          <p:cNvSpPr txBox="1"/>
          <p:nvPr/>
        </p:nvSpPr>
        <p:spPr>
          <a:xfrm>
            <a:off x="835660" y="3403600"/>
            <a:ext cx="10132060" cy="230695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“许多青年的血，层层淤积起来”形象地 概括了三十年来，一切反动统治者残酷屠杀革命者的罪行。“从泥土中挖一个小孔”“延口残喘”表明斗争的艰难。“这是怎样的世界”是对黑暗社会的控诉。全句表现了作者对反动派的切齿痛恨和顽强斗争精神。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780415" y="810895"/>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夜正长，路也正长，我不如忘却，不说的好罢。但我知道，即使不是我，将来总会有记起 他们，再说他们的时候的。……</a:t>
            </a:r>
          </a:p>
        </p:txBody>
      </p:sp>
      <p:sp>
        <p:nvSpPr>
          <p:cNvPr id="2" name="文本框 1"/>
          <p:cNvSpPr txBox="1"/>
          <p:nvPr/>
        </p:nvSpPr>
        <p:spPr>
          <a:xfrm>
            <a:off x="780415" y="3014345"/>
            <a:ext cx="10132060" cy="286131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血的教训使作者既看到黑暗统治如夜，又看到革命之路还长，斗争还很艰巨。“不如忘却”与文章开头呼应，再次扣题。作者意识到“将来总会有记起他们，再说他们的时候的”，表明他相信烈士的血不会白流，革命终将取得胜利，这是历史的必然。这就表达了对胜利的信心，与敌斗争到底的精神。省略号表示还有许多话没有说完。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0000"/>
                </a:solidFill>
                <a:latin typeface="微软雅黑" panose="020B0503020204020204" pitchFamily="34" charset="-122"/>
                <a:ea typeface="微软雅黑" panose="020B0503020204020204" pitchFamily="34" charset="-122"/>
              </a:rPr>
              <a:t>拨云睹日谈感想</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5" presetClass="entr" presetSubtype="0"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ppt_w</p:attrName>
                                        </p:attrNameLst>
                                      </p:cBhvr>
                                      <p:tavLst>
                                        <p:tav tm="0" fmla="#ppt_w*sin(2.5*pi*$)">
                                          <p:val>
                                            <p:fltVal val="0"/>
                                          </p:val>
                                        </p:tav>
                                        <p:tav tm="100000">
                                          <p:val>
                                            <p:fltVal val="1"/>
                                          </p:val>
                                        </p:tav>
                                      </p:tavLst>
                                    </p:anim>
                                    <p:anim calcmode="lin" valueType="num">
                                      <p:cBhvr>
                                        <p:cTn id="3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12192000" cy="3602556"/>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7" name="矩形 0"/>
          <p:cNvSpPr/>
          <p:nvPr>
            <p:custDataLst>
              <p:tags r:id="rId5"/>
            </p:custDataLst>
          </p:nvPr>
        </p:nvSpPr>
        <p:spPr>
          <a:xfrm>
            <a:off x="-25400" y="0"/>
            <a:ext cx="12217400" cy="476567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6"/>
            </p:custDataLst>
          </p:nvPr>
        </p:nvSpPr>
        <p:spPr>
          <a:xfrm>
            <a:off x="6083300" y="1459870"/>
            <a:ext cx="25400" cy="23241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523990" y="1243965"/>
            <a:ext cx="4912360" cy="27800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0" algn="l" fontAlgn="auto">
              <a:lnSpc>
                <a:spcPct val="150000"/>
              </a:lnSpc>
              <a:spcAft>
                <a:spcPts val="800"/>
              </a:spcAft>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示例二：从一定程度上说，鲁迅先生在这里表现出了逃避主义。革命就要流血，革命就会有牺牲；直面现实，正视敌人，勇于反抗，不怕牺牲，更是令人景仰。</a:t>
            </a:r>
          </a:p>
        </p:txBody>
      </p:sp>
      <p:sp>
        <p:nvSpPr>
          <p:cNvPr id="4" name="Title 6"/>
          <p:cNvSpPr txBox="1"/>
          <p:nvPr>
            <p:custDataLst>
              <p:tags r:id="rId8"/>
            </p:custDataLst>
          </p:nvPr>
        </p:nvSpPr>
        <p:spPr>
          <a:xfrm>
            <a:off x="399415" y="1243965"/>
            <a:ext cx="5486400" cy="27559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示例一：既批判了空盼“剑侠”的无稽，又嘲讽了敌来“坐化”的无益，明确地表示了“我于是就逃走”的抉择，充分体现了鲁迅先生一向“韧”的战斗精神。</a:t>
            </a:r>
          </a:p>
        </p:txBody>
      </p:sp>
      <p:sp>
        <p:nvSpPr>
          <p:cNvPr id="6" name="Title 6"/>
          <p:cNvSpPr txBox="1"/>
          <p:nvPr>
            <p:custDataLst>
              <p:tags r:id="rId9"/>
            </p:custDataLst>
          </p:nvPr>
        </p:nvSpPr>
        <p:spPr>
          <a:xfrm>
            <a:off x="813397" y="4613127"/>
            <a:ext cx="10363276" cy="1981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文章中说：“我不是高僧，没有涅槃的自由，却还有生之留恋，我于是就逃走”。请谈谈你对鲁迅这种选择的看法。</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in)">
                                      <p:cBhvr>
                                        <p:cTn id="25" dur="20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4"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edge">
                                      <p:cBhvr>
                                        <p:cTn id="3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3" animBg="1"/>
      <p:bldP spid="11" grpId="4"/>
      <p:bldP spid="4" grpId="2"/>
      <p:bldP spid="6" grpId="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12192000" cy="3602556"/>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7" name="矩形 0"/>
          <p:cNvSpPr/>
          <p:nvPr>
            <p:custDataLst>
              <p:tags r:id="rId5"/>
            </p:custDataLst>
          </p:nvPr>
        </p:nvSpPr>
        <p:spPr>
          <a:xfrm>
            <a:off x="-25400" y="0"/>
            <a:ext cx="12217400" cy="476567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6"/>
            </p:custDataLst>
          </p:nvPr>
        </p:nvSpPr>
        <p:spPr>
          <a:xfrm>
            <a:off x="6083300" y="261620"/>
            <a:ext cx="95250" cy="44215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259715" y="11176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相同之处</a:t>
            </a:r>
          </a:p>
        </p:txBody>
      </p:sp>
      <p:sp>
        <p:nvSpPr>
          <p:cNvPr id="6" name="Title 6"/>
          <p:cNvSpPr txBox="1"/>
          <p:nvPr>
            <p:custDataLst>
              <p:tags r:id="rId8"/>
            </p:custDataLst>
          </p:nvPr>
        </p:nvSpPr>
        <p:spPr>
          <a:xfrm>
            <a:off x="813397" y="4613127"/>
            <a:ext cx="10363276" cy="1981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试比较《记念刘和珍君》和《为了忘却的记念》两篇文章在表达情感和表达方式上的异同。</a:t>
            </a:r>
          </a:p>
        </p:txBody>
      </p:sp>
      <p:sp>
        <p:nvSpPr>
          <p:cNvPr id="2" name="Title 6"/>
          <p:cNvSpPr txBox="1"/>
          <p:nvPr>
            <p:custDataLst>
              <p:tags r:id="rId9"/>
            </p:custDataLst>
          </p:nvPr>
        </p:nvSpPr>
        <p:spPr>
          <a:xfrm>
            <a:off x="90170" y="870585"/>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3" name="Title 6"/>
          <p:cNvSpPr txBox="1"/>
          <p:nvPr>
            <p:custDataLst>
              <p:tags r:id="rId10"/>
            </p:custDataLst>
          </p:nvPr>
        </p:nvSpPr>
        <p:spPr>
          <a:xfrm>
            <a:off x="6407785" y="18161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不同之处</a:t>
            </a:r>
          </a:p>
        </p:txBody>
      </p:sp>
      <p:sp>
        <p:nvSpPr>
          <p:cNvPr id="13" name="Title 6"/>
          <p:cNvSpPr txBox="1"/>
          <p:nvPr>
            <p:custDataLst>
              <p:tags r:id="rId11"/>
            </p:custDataLst>
          </p:nvPr>
        </p:nvSpPr>
        <p:spPr>
          <a:xfrm>
            <a:off x="90170" y="1977390"/>
            <a:ext cx="5486400" cy="15995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●两篇文章都表达了对青年革命烈士的哀悼和对反动势力的痛恨，即都蕴含着“悲”和“愤”两种情感。</a:t>
            </a:r>
          </a:p>
        </p:txBody>
      </p:sp>
      <p:sp>
        <p:nvSpPr>
          <p:cNvPr id="14" name="Title 6"/>
          <p:cNvSpPr txBox="1"/>
          <p:nvPr>
            <p:custDataLst>
              <p:tags r:id="rId12"/>
            </p:custDataLst>
          </p:nvPr>
        </p:nvSpPr>
        <p:spPr>
          <a:xfrm>
            <a:off x="90170" y="3576320"/>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16" name="Title 6"/>
          <p:cNvSpPr txBox="1"/>
          <p:nvPr>
            <p:custDataLst>
              <p:tags r:id="rId13"/>
            </p:custDataLst>
          </p:nvPr>
        </p:nvSpPr>
        <p:spPr>
          <a:xfrm>
            <a:off x="6278245" y="718185"/>
            <a:ext cx="5486400" cy="11893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●《记》字里行间表达蕴含了鲁迅先生的“至情”；《为》感情深挚沉痛。</a:t>
            </a:r>
          </a:p>
        </p:txBody>
      </p:sp>
      <p:sp>
        <p:nvSpPr>
          <p:cNvPr id="17" name="Title 6"/>
          <p:cNvSpPr txBox="1"/>
          <p:nvPr>
            <p:custDataLst>
              <p:tags r:id="rId14"/>
            </p:custDataLst>
          </p:nvPr>
        </p:nvSpPr>
        <p:spPr>
          <a:xfrm>
            <a:off x="6278245" y="1852295"/>
            <a:ext cx="5615940" cy="29133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ts val="338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●《记》重点记叙刘和珍的有关事迹表现对烈士的敬仰以及对烈士牺牲意义的理性思考。《为》重点回忆了白莽和柔石，作者选取一些看似零碎却很能表现人物性格的小事,勾勒出两位烈士的崇高形象。</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edge">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4"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edge">
                                      <p:cBhvr>
                                        <p:cTn id="31" dur="2000"/>
                                        <p:tgtEl>
                                          <p:spTgt spid="1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5"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diamond(in)">
                                      <p:cBhvr>
                                        <p:cTn id="37" dur="2000"/>
                                        <p:tgtEl>
                                          <p:spTgt spid="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6" presetClass="entr" presetSubtype="16" fill="hold" grpId="6"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circle(in)">
                                      <p:cBhvr>
                                        <p:cTn id="43" dur="2000"/>
                                        <p:tgtEl>
                                          <p:spTgt spid="3"/>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6" presetClass="entr" presetSubtype="16" fill="hold" grpId="7"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circle(in)">
                                      <p:cBhvr>
                                        <p:cTn id="49" dur="2000"/>
                                        <p:tgtEl>
                                          <p:spTgt spid="16"/>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6" presetClass="entr" presetSubtype="16" fill="hold" grpId="8"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circle(in)">
                                      <p:cBhvr>
                                        <p:cTn id="5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5" animBg="1"/>
      <p:bldP spid="4" grpId="1"/>
      <p:bldP spid="6" grpId="0"/>
      <p:bldP spid="2" grpId="2"/>
      <p:bldP spid="3" grpId="6"/>
      <p:bldP spid="13" grpId="3"/>
      <p:bldP spid="14" grpId="4"/>
      <p:bldP spid="16" grpId="7"/>
      <p:bldP spid="17" grpId="8"/>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12192000" cy="3602556"/>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7" name="矩形 0"/>
          <p:cNvSpPr/>
          <p:nvPr>
            <p:custDataLst>
              <p:tags r:id="rId5"/>
            </p:custDataLst>
          </p:nvPr>
        </p:nvSpPr>
        <p:spPr>
          <a:xfrm>
            <a:off x="-25400" y="0"/>
            <a:ext cx="12217400" cy="476567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6"/>
            </p:custDataLst>
          </p:nvPr>
        </p:nvSpPr>
        <p:spPr>
          <a:xfrm>
            <a:off x="6083300" y="261620"/>
            <a:ext cx="95250" cy="44215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259715" y="11176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相同之处</a:t>
            </a:r>
          </a:p>
        </p:txBody>
      </p:sp>
      <p:sp>
        <p:nvSpPr>
          <p:cNvPr id="6" name="Title 6"/>
          <p:cNvSpPr txBox="1"/>
          <p:nvPr>
            <p:custDataLst>
              <p:tags r:id="rId8"/>
            </p:custDataLst>
          </p:nvPr>
        </p:nvSpPr>
        <p:spPr>
          <a:xfrm>
            <a:off x="813397" y="4613127"/>
            <a:ext cx="10363276" cy="1981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试比较《记念刘和珍君》和《为了忘却的记念》两篇文章在表达情感和表达方式上的异同。</a:t>
            </a:r>
          </a:p>
        </p:txBody>
      </p:sp>
      <p:sp>
        <p:nvSpPr>
          <p:cNvPr id="2" name="Title 6"/>
          <p:cNvSpPr txBox="1"/>
          <p:nvPr>
            <p:custDataLst>
              <p:tags r:id="rId9"/>
            </p:custDataLst>
          </p:nvPr>
        </p:nvSpPr>
        <p:spPr>
          <a:xfrm>
            <a:off x="90170" y="870585"/>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3" name="Title 6"/>
          <p:cNvSpPr txBox="1"/>
          <p:nvPr>
            <p:custDataLst>
              <p:tags r:id="rId10"/>
            </p:custDataLst>
          </p:nvPr>
        </p:nvSpPr>
        <p:spPr>
          <a:xfrm>
            <a:off x="6407785" y="18161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不同之处</a:t>
            </a:r>
          </a:p>
        </p:txBody>
      </p:sp>
      <p:sp>
        <p:nvSpPr>
          <p:cNvPr id="13" name="Title 6"/>
          <p:cNvSpPr txBox="1"/>
          <p:nvPr>
            <p:custDataLst>
              <p:tags r:id="rId11"/>
            </p:custDataLst>
          </p:nvPr>
        </p:nvSpPr>
        <p:spPr>
          <a:xfrm>
            <a:off x="90170" y="1977390"/>
            <a:ext cx="5486400" cy="15995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●两篇文章都表达了对青年革命烈士的哀悼和对反动势力的痛恨，即都蕴含着“悲”和“愤”两种情感。</a:t>
            </a:r>
          </a:p>
        </p:txBody>
      </p:sp>
      <p:sp>
        <p:nvSpPr>
          <p:cNvPr id="14" name="Title 6"/>
          <p:cNvSpPr txBox="1"/>
          <p:nvPr>
            <p:custDataLst>
              <p:tags r:id="rId12"/>
            </p:custDataLst>
          </p:nvPr>
        </p:nvSpPr>
        <p:spPr>
          <a:xfrm>
            <a:off x="90170" y="3576320"/>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16" name="Title 6"/>
          <p:cNvSpPr txBox="1"/>
          <p:nvPr>
            <p:custDataLst>
              <p:tags r:id="rId13"/>
            </p:custDataLst>
          </p:nvPr>
        </p:nvSpPr>
        <p:spPr>
          <a:xfrm>
            <a:off x="6278245" y="718185"/>
            <a:ext cx="5825490" cy="19291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●两文都带有很强的抒情性,但《记》的抒情直露显豁、汪洋恣肆，《为》则使用了不少曲折隐晦的笔法。</a:t>
            </a:r>
          </a:p>
        </p:txBody>
      </p:sp>
      <p:sp>
        <p:nvSpPr>
          <p:cNvPr id="10" name="Title 6"/>
          <p:cNvSpPr txBox="1"/>
          <p:nvPr>
            <p:custDataLst>
              <p:tags r:id="rId14"/>
            </p:custDataLst>
          </p:nvPr>
        </p:nvSpPr>
        <p:spPr>
          <a:xfrm>
            <a:off x="6238240" y="2464435"/>
            <a:ext cx="5825490" cy="22186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●两文都提到了“忘却”,前者以讽刺的口吻说“忘却的救主快要降临了罢”,后者则以沉痛的语气说“我不如忘却,不说的好罢”。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矩形 4"/>
          <p:cNvSpPr/>
          <p:nvPr>
            <p:custDataLst>
              <p:tags r:id="rId4"/>
            </p:custDataLst>
          </p:nvPr>
        </p:nvSpPr>
        <p:spPr>
          <a:xfrm>
            <a:off x="466090" y="1371600"/>
            <a:ext cx="11400790" cy="4114800"/>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val 5"/>
          <p:cNvSpPr/>
          <p:nvPr>
            <p:custDataLst>
              <p:tags r:id="rId5"/>
            </p:custDataLst>
          </p:nvPr>
        </p:nvSpPr>
        <p:spPr>
          <a:xfrm>
            <a:off x="1536065" y="5181600"/>
            <a:ext cx="1032510"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j-lt"/>
            </a:endParaRPr>
          </a:p>
        </p:txBody>
      </p:sp>
      <p:sp>
        <p:nvSpPr>
          <p:cNvPr id="7" name="衬底"/>
          <p:cNvSpPr/>
          <p:nvPr>
            <p:custDataLst>
              <p:tags r:id="rId6"/>
            </p:custDataLst>
          </p:nvPr>
        </p:nvSpPr>
        <p:spPr>
          <a:xfrm>
            <a:off x="5728335" y="175895"/>
            <a:ext cx="5879465" cy="6486525"/>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529590" y="1510665"/>
            <a:ext cx="5130800" cy="3505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惯于长夜过春时，挈妇将雏鬓有丝。</a:t>
            </a:r>
          </a:p>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梦里依稀慈母泪，城头变幻大王旗。</a:t>
            </a:r>
          </a:p>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忍看朋辈成新鬼，怒向刀丛觅小诗。</a:t>
            </a:r>
          </a:p>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吟罢低眉无写处，月光如水照缁衣。</a:t>
            </a:r>
          </a:p>
        </p:txBody>
      </p:sp>
      <p:sp>
        <p:nvSpPr>
          <p:cNvPr id="8" name="Title 6"/>
          <p:cNvSpPr txBox="1"/>
          <p:nvPr>
            <p:custDataLst>
              <p:tags r:id="rId8"/>
            </p:custDataLst>
          </p:nvPr>
        </p:nvSpPr>
        <p:spPr>
          <a:xfrm>
            <a:off x="5819140" y="450850"/>
            <a:ext cx="5788660" cy="59359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面对丰富而特立的鲁迅，我们仰止如高山。鲁迅的精神不像任何一位作家那样显而易见。他和胡适诸人点燃的启蒙之火，透过时空的阻隔，依然温暖着一代又一代人。他的作品，哪怕是一笔极细小的刻画，也划下了人性的痕迹。读他的作品，我们便读到了他的痛苦、悲悯和孤独。他睁大眼睛所见的国民性，无处不在他的作品里。他那不曾迷失在五四烟云里的悲怆的呐喊、虔诚的布道、压抑的喘息以及清峻的走笔，穿越历史，呈于我们面前。让我们带着对鲁迅先生的崇敬和怀念之情，一起背诵他的“惯于长夜过春时”一诗，结束本课的学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edge">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4"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1" animBg="1"/>
      <p:bldP spid="7" grpId="2" animBg="1"/>
      <p:bldP spid="6" grpId="4"/>
      <p:bldP spid="8" grpId="3"/>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326390" y="314960"/>
            <a:ext cx="4602480" cy="833755"/>
          </a:xfrm>
          <a:prstGeom prst="rect">
            <a:avLst/>
          </a:prstGeom>
          <a:noFill/>
        </p:spPr>
        <p:txBody>
          <a:bodyPr wrap="square" lIns="63500" tIns="25400" rIns="63500" bIns="25400" rtlCol="0" anchor="b">
            <a:noAutofit/>
          </a:bodyPr>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sym typeface="+mn-ea"/>
              </a:rPr>
              <a:t>写作背景</a:t>
            </a:r>
            <a:endParaRPr lang="zh-CN" sz="4400" b="1" spc="30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326390" y="1356360"/>
            <a:ext cx="6233160" cy="49422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针对这些，悲愤无畏的鲁迅当即写了</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《中国无产阶级革命文学和前驱的血》</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予以反击，指出国民党刽子手是</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“在灭亡中的黑暗的动物”、“中国无产阶级革命文学的历史的第一页，是同志们的鲜血所记录”</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；又继写了</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《黑暗中国的文艺界的现状》《柔石小传》</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等。1933年2月在柔石等遇害两周年的日子里，作者于7至8日再写此记念文，后收入</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《南腔北调集》</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pic>
        <p:nvPicPr>
          <p:cNvPr id="2" name="图片 1" descr="5160cc1f7af02abfeb7d00ba0270fe5b_163133481_12_20190608013827143"/>
          <p:cNvPicPr>
            <a:picLocks noChangeAspect="1"/>
          </p:cNvPicPr>
          <p:nvPr/>
        </p:nvPicPr>
        <p:blipFill>
          <a:blip r:embed="rId7"/>
          <a:stretch>
            <a:fillRect/>
          </a:stretch>
        </p:blipFill>
        <p:spPr>
          <a:xfrm>
            <a:off x="6854825" y="-635"/>
            <a:ext cx="5337175" cy="685927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pic>
        <p:nvPicPr>
          <p:cNvPr id="6" name="图片 5"/>
          <p:cNvPicPr>
            <a:picLocks noChangeAspect="1"/>
          </p:cNvPicPr>
          <p:nvPr>
            <p:custDataLst>
              <p:tags r:id="rId5"/>
            </p:custDataLst>
          </p:nvPr>
        </p:nvPicPr>
        <p:blipFill>
          <a:blip r:embed="rId8"/>
          <a:stretch>
            <a:fillRect/>
          </a:stretch>
        </p:blipFill>
        <p:spPr>
          <a:xfrm>
            <a:off x="1025525" y="1852295"/>
            <a:ext cx="2826385" cy="3437890"/>
          </a:xfrm>
          <a:custGeom>
            <a:avLst/>
            <a:gdLst/>
            <a:ahLst/>
            <a:cxnLst>
              <a:cxn ang="3">
                <a:pos x="hc" y="t"/>
              </a:cxn>
              <a:cxn ang="cd2">
                <a:pos x="l" y="vc"/>
              </a:cxn>
              <a:cxn ang="cd4">
                <a:pos x="hc" y="b"/>
              </a:cxn>
              <a:cxn ang="0">
                <a:pos x="r" y="vc"/>
              </a:cxn>
            </a:cxnLst>
            <a:rect l="l" t="t" r="r" b="b"/>
            <a:pathLst>
              <a:path w="4320" h="3840">
                <a:moveTo>
                  <a:pt x="0" y="0"/>
                </a:moveTo>
                <a:lnTo>
                  <a:pt x="4320" y="0"/>
                </a:lnTo>
                <a:lnTo>
                  <a:pt x="4320" y="3840"/>
                </a:lnTo>
                <a:lnTo>
                  <a:pt x="0" y="3840"/>
                </a:lnTo>
                <a:lnTo>
                  <a:pt x="0" y="0"/>
                </a:lnTo>
                <a:close/>
              </a:path>
            </a:pathLst>
          </a:custGeom>
        </p:spPr>
      </p:pic>
      <p:sp>
        <p:nvSpPr>
          <p:cNvPr id="8" name="Title 6"/>
          <p:cNvSpPr txBox="1"/>
          <p:nvPr>
            <p:custDataLst>
              <p:tags r:id="rId6"/>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1902生于浙江省台州宁海县，原名赵平福、平复、少雄。几代读书，传至父亲，家景不支，为小商。柔石至10岁入学，后入省立第一师范，受“五四”影响，走上文学之路。曾为北京大学旁听，听鲁迅所授中国小说史等，与鲁迅创立朝花社。中国左翼作家联盟成立，被推选为执行委员，负责左联刊物《萌芽》。由冯雪峰介绍加入中国共产党。有短篇小说《二月》中篇小说《三姊妹》等。</a:t>
            </a:r>
          </a:p>
        </p:txBody>
      </p:sp>
      <p:sp>
        <p:nvSpPr>
          <p:cNvPr id="2" name="文本框 1"/>
          <p:cNvSpPr txBox="1"/>
          <p:nvPr/>
        </p:nvSpPr>
        <p:spPr>
          <a:xfrm>
            <a:off x="1890395" y="5406390"/>
            <a:ext cx="1097280" cy="645160"/>
          </a:xfrm>
          <a:prstGeom prst="rect">
            <a:avLst/>
          </a:prstGeom>
          <a:noFill/>
        </p:spPr>
        <p:txBody>
          <a:bodyPr wrap="none" rtlCol="0">
            <a:spAutoFit/>
          </a:bodyPr>
          <a:lstStyle/>
          <a:p>
            <a:r>
              <a:rPr lang="zh-CN" altLang="en-US" sz="3600" b="1">
                <a:solidFill>
                  <a:srgbClr val="FF0000"/>
                </a:solidFill>
              </a:rPr>
              <a:t>柔石</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4"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diamond(in)">
                                      <p:cBhvr>
                                        <p:cTn id="19" dur="2000"/>
                                        <p:tgtEl>
                                          <p:spTgt spid="1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1"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ircle(in)">
                                      <p:cBhvr>
                                        <p:cTn id="31" dur="20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7" presetClass="entr" presetSubtype="4" fill="hold" grpId="2"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0" fill="hold"/>
                                        <p:tgtEl>
                                          <p:spTgt spid="8"/>
                                        </p:tgtEl>
                                        <p:attrNameLst>
                                          <p:attrName>ppt_x</p:attrName>
                                        </p:attrNameLst>
                                      </p:cBhvr>
                                      <p:tavLst>
                                        <p:tav tm="0">
                                          <p:val>
                                            <p:strVal val="#ppt_x"/>
                                          </p:val>
                                        </p:tav>
                                        <p:tav tm="100000">
                                          <p:val>
                                            <p:strVal val="#ppt_x"/>
                                          </p:val>
                                        </p:tav>
                                      </p:tavLst>
                                    </p:anim>
                                    <p:anim calcmode="lin" valueType="num">
                                      <p:cBhvr additive="base">
                                        <p:cTn id="38"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3" animBg="1"/>
      <p:bldP spid="12" grpId="0" animBg="1"/>
      <p:bldP spid="5" grpId="4"/>
      <p:bldP spid="8" grpId="2"/>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1909生于浙江象山，原名徐柏庭。1927年考入上海同济大学,积极投身反帝爱国斗争运动，是中国左翼作家联盟发起人之一。殷夫有一个极疼爱他，时任国民党航空署长的哥哥。牺牲前他曾四度入狱，均被哥哥保释而出。他感激哥哥的手足之情，但追求真理坚不屈从。有诗集《孩儿塔》《伏尔加黑浪》。</a:t>
            </a:r>
          </a:p>
        </p:txBody>
      </p:sp>
      <p:sp>
        <p:nvSpPr>
          <p:cNvPr id="2" name="文本框 1"/>
          <p:cNvSpPr txBox="1"/>
          <p:nvPr/>
        </p:nvSpPr>
        <p:spPr>
          <a:xfrm>
            <a:off x="1890395" y="5406390"/>
            <a:ext cx="1097280" cy="645160"/>
          </a:xfrm>
          <a:prstGeom prst="rect">
            <a:avLst/>
          </a:prstGeom>
          <a:noFill/>
        </p:spPr>
        <p:txBody>
          <a:bodyPr wrap="none" rtlCol="0">
            <a:spAutoFit/>
          </a:bodyPr>
          <a:lstStyle/>
          <a:p>
            <a:pPr algn="l"/>
            <a:r>
              <a:rPr lang="zh-CN" altLang="en-US" sz="3600" b="1">
                <a:solidFill>
                  <a:srgbClr val="FF0000"/>
                </a:solidFill>
              </a:rPr>
              <a:t>殷夫</a:t>
            </a:r>
          </a:p>
        </p:txBody>
      </p:sp>
      <p:pic>
        <p:nvPicPr>
          <p:cNvPr id="3" name="图片 2" descr="u=4185814028,2385345971&amp;fm=26&amp;gp=0"/>
          <p:cNvPicPr>
            <a:picLocks noChangeAspect="1"/>
          </p:cNvPicPr>
          <p:nvPr/>
        </p:nvPicPr>
        <p:blipFill>
          <a:blip r:embed="rId7"/>
          <a:stretch>
            <a:fillRect/>
          </a:stretch>
        </p:blipFill>
        <p:spPr>
          <a:xfrm>
            <a:off x="804545" y="1868170"/>
            <a:ext cx="3243580" cy="353822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7" presetClass="entr" presetSubtype="4"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0" fill="hold"/>
                                        <p:tgtEl>
                                          <p:spTgt spid="8"/>
                                        </p:tgtEl>
                                        <p:attrNameLst>
                                          <p:attrName>ppt_x</p:attrName>
                                        </p:attrNameLst>
                                      </p:cBhvr>
                                      <p:tavLst>
                                        <p:tav tm="0">
                                          <p:val>
                                            <p:strVal val="#ppt_x"/>
                                          </p:val>
                                        </p:tav>
                                        <p:tav tm="100000">
                                          <p:val>
                                            <p:strVal val="#ppt_x"/>
                                          </p:val>
                                        </p:tav>
                                      </p:tavLst>
                                    </p:anim>
                                    <p:anim calcmode="lin" valueType="num">
                                      <p:cBhvr additive="base">
                                        <p:cTn id="26"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1907生于广东潮州，又名岭梅。五卅时期在潮州参加革命活动。1925年开始发表文学作品。1929年加入中国共产党，1930年参加“左联”。《新女性歌》三十年代风靡一时：“真正的妇女是洗掉她们唇上的胭脂，作为一个铿铿锵锵，推进时代进展的整个集团的一份子。烈火中的斗士，来寻找它们真正的出路！”或是其名由来。有短篇小说集《铁和火的新生》，中篇小说《重新起来》。</a:t>
            </a:r>
          </a:p>
        </p:txBody>
      </p:sp>
      <p:sp>
        <p:nvSpPr>
          <p:cNvPr id="2" name="文本框 1"/>
          <p:cNvSpPr txBox="1"/>
          <p:nvPr/>
        </p:nvSpPr>
        <p:spPr>
          <a:xfrm>
            <a:off x="1890395" y="5406390"/>
            <a:ext cx="1097280" cy="645160"/>
          </a:xfrm>
          <a:prstGeom prst="rect">
            <a:avLst/>
          </a:prstGeom>
          <a:noFill/>
        </p:spPr>
        <p:txBody>
          <a:bodyPr wrap="none" rtlCol="0">
            <a:spAutoFit/>
          </a:bodyPr>
          <a:lstStyle/>
          <a:p>
            <a:pPr algn="l"/>
            <a:r>
              <a:rPr lang="zh-CN" altLang="en-US" sz="3600" b="1">
                <a:solidFill>
                  <a:srgbClr val="FF0000"/>
                </a:solidFill>
              </a:rPr>
              <a:t>冯铿</a:t>
            </a:r>
          </a:p>
        </p:txBody>
      </p:sp>
      <p:pic>
        <p:nvPicPr>
          <p:cNvPr id="3" name="图片 2" descr="t010708f50e6f8d093f"/>
          <p:cNvPicPr>
            <a:picLocks noChangeAspect="1"/>
          </p:cNvPicPr>
          <p:nvPr/>
        </p:nvPicPr>
        <p:blipFill>
          <a:blip r:embed="rId7"/>
          <a:stretch>
            <a:fillRect/>
          </a:stretch>
        </p:blipFill>
        <p:spPr>
          <a:xfrm>
            <a:off x="872490" y="1830070"/>
            <a:ext cx="3186430" cy="34855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7" presetClass="entr" presetSubtype="4"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0" fill="hold"/>
                                        <p:tgtEl>
                                          <p:spTgt spid="8"/>
                                        </p:tgtEl>
                                        <p:attrNameLst>
                                          <p:attrName>ppt_x</p:attrName>
                                        </p:attrNameLst>
                                      </p:cBhvr>
                                      <p:tavLst>
                                        <p:tav tm="0">
                                          <p:val>
                                            <p:strVal val="#ppt_x"/>
                                          </p:val>
                                        </p:tav>
                                        <p:tav tm="100000">
                                          <p:val>
                                            <p:strVal val="#ppt_x"/>
                                          </p:val>
                                        </p:tav>
                                      </p:tavLst>
                                    </p:anim>
                                    <p:anim calcmode="lin" valueType="num">
                                      <p:cBhvr additive="base">
                                        <p:cTn id="26"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351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1903年8月生于湖北武昌，笔名求实。1917年考入武汉高等商业专科学校。五四时，参加领导学生运动。1921年参加中国共产党。1923年参加京铁路工人大罢工。翌年4月，被派往苏联东方大学学习。后当选团中央委员，团中央宣传部部长兼《中国青年》主编。1930年8月，任中央宣传部秘书。1930年春，参加上海“左联”的领导工作。有《小品文杂感集》，译著《朵思退夫斯基》。</a:t>
            </a:r>
          </a:p>
        </p:txBody>
      </p:sp>
      <p:sp>
        <p:nvSpPr>
          <p:cNvPr id="2" name="文本框 1"/>
          <p:cNvSpPr txBox="1"/>
          <p:nvPr/>
        </p:nvSpPr>
        <p:spPr>
          <a:xfrm>
            <a:off x="1890395" y="5406390"/>
            <a:ext cx="1554480" cy="645160"/>
          </a:xfrm>
          <a:prstGeom prst="rect">
            <a:avLst/>
          </a:prstGeom>
          <a:noFill/>
        </p:spPr>
        <p:txBody>
          <a:bodyPr wrap="none" rtlCol="0">
            <a:spAutoFit/>
          </a:bodyPr>
          <a:lstStyle/>
          <a:p>
            <a:pPr algn="l"/>
            <a:r>
              <a:rPr lang="zh-CN" altLang="en-US" sz="3600" b="1">
                <a:solidFill>
                  <a:srgbClr val="FF0000"/>
                </a:solidFill>
              </a:rPr>
              <a:t>李伟森</a:t>
            </a:r>
          </a:p>
        </p:txBody>
      </p:sp>
      <p:pic>
        <p:nvPicPr>
          <p:cNvPr id="3" name="图片 2" descr="80cb39dbb6fd5266fc22ae23a218972bd40736ff"/>
          <p:cNvPicPr>
            <a:picLocks noChangeAspect="1"/>
          </p:cNvPicPr>
          <p:nvPr/>
        </p:nvPicPr>
        <p:blipFill>
          <a:blip r:embed="rId7"/>
          <a:stretch>
            <a:fillRect/>
          </a:stretch>
        </p:blipFill>
        <p:spPr>
          <a:xfrm>
            <a:off x="828675" y="1906905"/>
            <a:ext cx="3196590" cy="34988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7" presetClass="entr" presetSubtype="4"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0" fill="hold"/>
                                        <p:tgtEl>
                                          <p:spTgt spid="8"/>
                                        </p:tgtEl>
                                        <p:attrNameLst>
                                          <p:attrName>ppt_x</p:attrName>
                                        </p:attrNameLst>
                                      </p:cBhvr>
                                      <p:tavLst>
                                        <p:tav tm="0">
                                          <p:val>
                                            <p:strVal val="#ppt_x"/>
                                          </p:val>
                                        </p:tav>
                                        <p:tav tm="100000">
                                          <p:val>
                                            <p:strVal val="#ppt_x"/>
                                          </p:val>
                                        </p:tav>
                                      </p:tavLst>
                                    </p:anim>
                                    <p:anim calcmode="lin" valueType="num">
                                      <p:cBhvr additive="base">
                                        <p:cTn id="26"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6846"/>
  <p:tag name="KSO_WM_UNIT_COMPATIBLE" val="0"/>
  <p:tag name="KSO_WM_UNIT_DIAGRAM_ISNUMVISUAL" val="0"/>
  <p:tag name="KSO_WM_UNIT_DIAGRAM_ISREFERUNIT" val="0"/>
  <p:tag name="KSO_WM_UNIT_HIGHLIGHT" val="0"/>
  <p:tag name="KSO_WM_UNIT_ID" val="_0**"/>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6846"/>
  <p:tag name="KSO_WM_UNIT_COMPATIBLE" val="0"/>
  <p:tag name="KSO_WM_UNIT_DIAGRAM_ISNUMVISUAL" val="0"/>
  <p:tag name="KSO_WM_UNIT_DIAGRAM_ISREFERUNIT" val="0"/>
  <p:tag name="KSO_WM_UNIT_HIGHLIGHT" val="0"/>
  <p:tag name="KSO_WM_UNIT_ID" val="_0**"/>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jmoperation"/>
  <p:tag name="KSO_WM_TAG_VERSION" val="1.0"/>
  <p:tag name="KSO_WM_TEMPLATE_CATEGORY" val="custom"/>
  <p:tag name="KSO_WM_TEMPLATE_COLOR_TYPE" val="1"/>
  <p:tag name="KSO_WM_TEMPLATE_INDEX" val="20186846"/>
  <p:tag name="KSO_WM_TEMPLATE_MASTER_THUMB_INDEX" val="12"/>
  <p:tag name="KSO_WM_TEMPLATE_MASTER_TYPE" val="1"/>
  <p:tag name="KSO_WM_TEMPLATE_SUBCATEGORY" val="17"/>
  <p:tag name="KSO_WM_TEMPLATE_THUMBS_INDEX" val="1、4、9、10、12、13、17、20、21、24、27、30、34"/>
  <p:tag name="KSO_WM_UNIT_SHOW_EDIT_AREA_INDICATION" val="0"/>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73"/>
  <p:tag name="KSO_WM_UNIT_COMPATIBLE" val="0"/>
  <p:tag name="KSO_WM_UNIT_DIAGRAM_ISNUMVISUAL" val="0"/>
  <p:tag name="KSO_WM_UNIT_DIAGRAM_ISREFERUNIT" val="0"/>
  <p:tag name="KSO_WM_UNIT_HIGHLIGHT" val="0"/>
  <p:tag name="KSO_WM_UNIT_ID" val="_0**"/>
  <p:tag name="KSO_WM_UNIT_LAYERLEVEL" val="1"/>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73"/>
  <p:tag name="KSO_WM_UNIT_COMPATIBLE" val="0"/>
  <p:tag name="KSO_WM_UNIT_DIAGRAM_ISNUMVISUAL" val="0"/>
  <p:tag name="KSO_WM_UNIT_DIAGRAM_ISREFERUNIT" val="0"/>
  <p:tag name="KSO_WM_UNIT_HIGHLIGHT" val="0"/>
  <p:tag name="KSO_WM_UNIT_ID" val="_0**"/>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193273"/>
  <p:tag name="KSO_WM_TEMPLATE_MASTER_THUMB_INDEX" val="12"/>
  <p:tag name="KSO_WM_TEMPLATE_MASTER_TYPE" val="1"/>
  <p:tag name="KSO_WM_TEMPLATE_SUBCATEGORY" val="0"/>
  <p:tag name="KSO_WM_TEMPLATE_THUMBS_INDEX" val="1、5、6、7、8、10、13、15"/>
  <p:tag name="KSO_WM_UNIT_SHOW_EDIT_AREA_INDICATION" val="0"/>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476.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477.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CHIP_GROUPID" val="5eedb644aa51720c6c8f504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644aa51720c6c8f5050"/>
  <p:tag name="KSO_WM_SLIDE_BACKGROUND" val="[&quot;general&quot;]"/>
  <p:tag name="KSO_WM_SLIDE_BACKGROUND_TYPE" val="general"/>
  <p:tag name="KSO_WM_SLIDE_BK_DARK_LIGHT" val="2"/>
  <p:tag name="KSO_WM_SLIDE_ID" val="diagram2021083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55.250104166666667},&quot;subLayout&quot;:[{&quot;id&quot;:&quot;2020-09-16T23:38:41&quot;,&quot;maxSize&quot;:{&quot;size1&quot;:42.199628171488577},&quot;minSize&quot;:{&quot;size1&quot;:31.099628171488575},&quot;normalSize&quot;:{&quot;size1&quot;:31.099813356673756},&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POSITION" val="84*0"/>
  <p:tag name="KSO_WM_SLIDE_RATIO" val="1.777778"/>
  <p:tag name="KSO_WM_SLIDE_SIZE" val="876*540"/>
  <p:tag name="KSO_WM_SLIDE_SUBTYPE" val="picTxt"/>
  <p:tag name="KSO_WM_SLIDE_SUPPORT_FEATURE_TYPE" val="0"/>
  <p:tag name="KSO_WM_SLIDE_TYPE" val="text"/>
  <p:tag name="KSO_WM_TAG_VERSION" val="1.0"/>
  <p:tag name="KSO_WM_TEMPLATE_ASSEMBLE_GROUPID" val="5f6231813b8f58ab2f1d71b6"/>
  <p:tag name="KSO_WM_TEMPLATE_ASSEMBLE_XID" val="5f6231813b8f58ab2f1d71b6"/>
  <p:tag name="KSO_WM_TEMPLATE_CATEGORY" val="diagram"/>
  <p:tag name="KSO_WM_TEMPLATE_COLOR_TYPE" val="1"/>
  <p:tag name="KSO_WM_TEMPLATE_INDEX" val="20210833"/>
  <p:tag name="KSO_WM_TEMPLATE_MASTER_TYPE" val="0"/>
  <p:tag name="KSO_WM_TEMPLATE_SUBCATEGORY" val="21"/>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1.xml><?xml version="1.0" encoding="utf-8"?>
<p:tagLst xmlns:a="http://schemas.openxmlformats.org/drawingml/2006/main" xmlns:r="http://schemas.openxmlformats.org/officeDocument/2006/relationships" xmlns:p="http://schemas.openxmlformats.org/presentationml/2006/main">
  <p:tag name="KSO_WM_ASSEMBLE_CHIP_INDEX" val="ecced6d556ba49f58d9889407571ff2a"/>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05f6503a3f98485392855264a1026526"/>
  <p:tag name="KSO_WM_UNIT_DEFAULT_FONT" val="24;44;4"/>
  <p:tag name="KSO_WM_UNIT_DIAGRAM_ISNUMVISUAL" val="0"/>
  <p:tag name="KSO_WM_UNIT_DIAGRAM_ISREFERUNIT" val="0"/>
  <p:tag name="KSO_WM_UNIT_HIGHLIGHT" val="0"/>
  <p:tag name="KSO_WM_UNIT_ID" val="diagram2021083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9-16T23:38:41&quot;,&#10;    &quot;max&quot;: 31.528897637795279,&#10;    &quot;topChanged&quot;: 34.744302522398478&#10;}&#10;"/>
  <p:tag name="KSO_WM_UNIT_TEXT_FILL_FORE_SCHEMECOLOR_INDEX" val="13"/>
  <p:tag name="KSO_WM_UNIT_TEXT_FILL_FORE_SCHEMECOLOR_INDEX_BRIGHTNESS" val="0"/>
  <p:tag name="KSO_WM_UNIT_TEXT_FILL_TYPE" val="1"/>
  <p:tag name="KSO_WM_UNIT_TYPE" val="a"/>
  <p:tag name="KSO_WM_UNIT_VALUE" val="12"/>
</p:tagLst>
</file>

<file path=ppt/tags/tag482.xml><?xml version="1.0" encoding="utf-8"?>
<p:tagLst xmlns:a="http://schemas.openxmlformats.org/drawingml/2006/main" xmlns:r="http://schemas.openxmlformats.org/officeDocument/2006/relationships" xmlns:p="http://schemas.openxmlformats.org/presentationml/2006/main">
  <p:tag name="KSO_WM_ASSEMBLE_CHIP_INDEX" val="a1fd6be16b3a468d9a725038bf4dd5f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6481c065a2c04cc796cc9a7707f49107"/>
  <p:tag name="KSO_WM_UNIT_DEFAULT_FONT" val="14;20;2"/>
  <p:tag name="KSO_WM_UNIT_DIAGRAM_ISNUMVISUAL" val="0"/>
  <p:tag name="KSO_WM_UNIT_DIAGRAM_ISREFERUNIT" val="0"/>
  <p:tag name="KSO_WM_UNIT_HIGHLIGHT" val="0"/>
  <p:tag name="KSO_WM_UNIT_ID" val="diagram202108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CHIP_GROUPID" val="5eedb644aa51720c6c8f504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644aa51720c6c8f5050"/>
  <p:tag name="KSO_WM_SLIDE_BACKGROUND" val="[&quot;general&quot;]"/>
  <p:tag name="KSO_WM_SLIDE_BACKGROUND_TYPE" val="general"/>
  <p:tag name="KSO_WM_SLIDE_BK_DARK_LIGHT" val="2"/>
  <p:tag name="KSO_WM_SLIDE_ID" val="diagram2021083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55.250104166666667},&quot;subLayout&quot;:[{&quot;id&quot;:&quot;2020-09-16T23:38:41&quot;,&quot;maxSize&quot;:{&quot;size1&quot;:42.199628171488577},&quot;minSize&quot;:{&quot;size1&quot;:31.099628171488575},&quot;normalSize&quot;:{&quot;size1&quot;:31.099813356673756},&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POSITION" val="84*0"/>
  <p:tag name="KSO_WM_SLIDE_RATIO" val="1.777778"/>
  <p:tag name="KSO_WM_SLIDE_SIZE" val="876*540"/>
  <p:tag name="KSO_WM_SLIDE_SUBTYPE" val="picTxt"/>
  <p:tag name="KSO_WM_SLIDE_SUPPORT_FEATURE_TYPE" val="0"/>
  <p:tag name="KSO_WM_SLIDE_TYPE" val="text"/>
  <p:tag name="KSO_WM_TAG_VERSION" val="1.0"/>
  <p:tag name="KSO_WM_TEMPLATE_ASSEMBLE_GROUPID" val="5f6231813b8f58ab2f1d71b6"/>
  <p:tag name="KSO_WM_TEMPLATE_ASSEMBLE_XID" val="5f6231813b8f58ab2f1d71b6"/>
  <p:tag name="KSO_WM_TEMPLATE_CATEGORY" val="diagram"/>
  <p:tag name="KSO_WM_TEMPLATE_COLOR_TYPE" val="1"/>
  <p:tag name="KSO_WM_TEMPLATE_INDEX" val="20210833"/>
  <p:tag name="KSO_WM_TEMPLATE_MASTER_TYPE" val="0"/>
  <p:tag name="KSO_WM_TEMPLATE_SUBCATEGORY" val="21"/>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6.xml><?xml version="1.0" encoding="utf-8"?>
<p:tagLst xmlns:a="http://schemas.openxmlformats.org/drawingml/2006/main" xmlns:r="http://schemas.openxmlformats.org/officeDocument/2006/relationships" xmlns:p="http://schemas.openxmlformats.org/presentationml/2006/main">
  <p:tag name="KSO_WM_ASSEMBLE_CHIP_INDEX" val="ecced6d556ba49f58d9889407571ff2a"/>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05f6503a3f98485392855264a1026526"/>
  <p:tag name="KSO_WM_UNIT_DEFAULT_FONT" val="24;44;4"/>
  <p:tag name="KSO_WM_UNIT_DIAGRAM_ISNUMVISUAL" val="0"/>
  <p:tag name="KSO_WM_UNIT_DIAGRAM_ISREFERUNIT" val="0"/>
  <p:tag name="KSO_WM_UNIT_HIGHLIGHT" val="0"/>
  <p:tag name="KSO_WM_UNIT_ID" val="diagram2021083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9-16T23:38:41&quot;,&#10;    &quot;max&quot;: 31.528897637795279,&#10;    &quot;topChanged&quot;: 34.744302522398478&#10;}&#10;"/>
  <p:tag name="KSO_WM_UNIT_TEXT_FILL_FORE_SCHEMECOLOR_INDEX" val="13"/>
  <p:tag name="KSO_WM_UNIT_TEXT_FILL_FORE_SCHEMECOLOR_INDEX_BRIGHTNESS" val="0"/>
  <p:tag name="KSO_WM_UNIT_TEXT_FILL_TYPE" val="1"/>
  <p:tag name="KSO_WM_UNIT_TYPE" val="a"/>
  <p:tag name="KSO_WM_UNIT_VALUE" val="12"/>
</p:tagLst>
</file>

<file path=ppt/tags/tag487.xml><?xml version="1.0" encoding="utf-8"?>
<p:tagLst xmlns:a="http://schemas.openxmlformats.org/drawingml/2006/main" xmlns:r="http://schemas.openxmlformats.org/officeDocument/2006/relationships" xmlns:p="http://schemas.openxmlformats.org/presentationml/2006/main">
  <p:tag name="KSO_WM_ASSEMBLE_CHIP_INDEX" val="a1fd6be16b3a468d9a725038bf4dd5f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6481c065a2c04cc796cc9a7707f49107"/>
  <p:tag name="KSO_WM_UNIT_DEFAULT_FONT" val="14;20;2"/>
  <p:tag name="KSO_WM_UNIT_DIAGRAM_ISNUMVISUAL" val="0"/>
  <p:tag name="KSO_WM_UNIT_DIAGRAM_ISREFERUNIT" val="0"/>
  <p:tag name="KSO_WM_UNIT_HIGHLIGHT" val="0"/>
  <p:tag name="KSO_WM_UNIT_ID" val="diagram202108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48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835,&quot;width&quot;:7950}"/>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CHIP_GROUPID" val="5eedb644aa51720c6c8f504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644aa51720c6c8f5050"/>
  <p:tag name="KSO_WM_SLIDE_BACKGROUND" val="[&quot;general&quot;]"/>
  <p:tag name="KSO_WM_SLIDE_BACKGROUND_TYPE" val="general"/>
  <p:tag name="KSO_WM_SLIDE_BK_DARK_LIGHT" val="2"/>
  <p:tag name="KSO_WM_SLIDE_ID" val="diagram2021083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55.250104166666667},&quot;subLayout&quot;:[{&quot;id&quot;:&quot;2020-09-16T23:38:41&quot;,&quot;maxSize&quot;:{&quot;size1&quot;:42.199628171488577},&quot;minSize&quot;:{&quot;size1&quot;:31.099628171488575},&quot;normalSize&quot;:{&quot;size1&quot;:31.099813356673756},&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POSITION" val="84*0"/>
  <p:tag name="KSO_WM_SLIDE_RATIO" val="1.777778"/>
  <p:tag name="KSO_WM_SLIDE_SIZE" val="876*540"/>
  <p:tag name="KSO_WM_SLIDE_SUBTYPE" val="picTxt"/>
  <p:tag name="KSO_WM_SLIDE_SUPPORT_FEATURE_TYPE" val="0"/>
  <p:tag name="KSO_WM_SLIDE_TYPE" val="text"/>
  <p:tag name="KSO_WM_TAG_VERSION" val="1.0"/>
  <p:tag name="KSO_WM_TEMPLATE_ASSEMBLE_GROUPID" val="5f6231813b8f58ab2f1d71b6"/>
  <p:tag name="KSO_WM_TEMPLATE_ASSEMBLE_XID" val="5f6231813b8f58ab2f1d71b6"/>
  <p:tag name="KSO_WM_TEMPLATE_CATEGORY" val="diagram"/>
  <p:tag name="KSO_WM_TEMPLATE_COLOR_TYPE" val="1"/>
  <p:tag name="KSO_WM_TEMPLATE_INDEX" val="20210833"/>
  <p:tag name="KSO_WM_TEMPLATE_MASTER_TYPE" val="0"/>
  <p:tag name="KSO_WM_TEMPLATE_SUBCATEGORY" val="2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92.xml><?xml version="1.0" encoding="utf-8"?>
<p:tagLst xmlns:a="http://schemas.openxmlformats.org/drawingml/2006/main" xmlns:r="http://schemas.openxmlformats.org/officeDocument/2006/relationships" xmlns:p="http://schemas.openxmlformats.org/presentationml/2006/main">
  <p:tag name="KSO_WM_ASSEMBLE_CHIP_INDEX" val="ecced6d556ba49f58d9889407571ff2a"/>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05f6503a3f98485392855264a1026526"/>
  <p:tag name="KSO_WM_UNIT_DEFAULT_FONT" val="24;44;4"/>
  <p:tag name="KSO_WM_UNIT_DIAGRAM_ISNUMVISUAL" val="0"/>
  <p:tag name="KSO_WM_UNIT_DIAGRAM_ISREFERUNIT" val="0"/>
  <p:tag name="KSO_WM_UNIT_HIGHLIGHT" val="0"/>
  <p:tag name="KSO_WM_UNIT_ID" val="diagram2021083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9-16T23:38:41&quot;,&#10;    &quot;max&quot;: 31.528897637795279,&#10;    &quot;topChanged&quot;: 34.744302522398478&#10;}&#10;"/>
  <p:tag name="KSO_WM_UNIT_TEXT_FILL_FORE_SCHEMECOLOR_INDEX" val="13"/>
  <p:tag name="KSO_WM_UNIT_TEXT_FILL_FORE_SCHEMECOLOR_INDEX_BRIGHTNESS" val="0"/>
  <p:tag name="KSO_WM_UNIT_TEXT_FILL_TYPE" val="1"/>
  <p:tag name="KSO_WM_UNIT_TYPE" val="a"/>
  <p:tag name="KSO_WM_UNIT_VALUE" val="12"/>
</p:tagLst>
</file>

<file path=ppt/tags/tag493.xml><?xml version="1.0" encoding="utf-8"?>
<p:tagLst xmlns:a="http://schemas.openxmlformats.org/drawingml/2006/main" xmlns:r="http://schemas.openxmlformats.org/officeDocument/2006/relationships" xmlns:p="http://schemas.openxmlformats.org/presentationml/2006/main">
  <p:tag name="KSO_WM_ASSEMBLE_CHIP_INDEX" val="a1fd6be16b3a468d9a725038bf4dd5f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6481c065a2c04cc796cc9a7707f49107"/>
  <p:tag name="KSO_WM_UNIT_DEFAULT_FONT" val="14;20;2"/>
  <p:tag name="KSO_WM_UNIT_DIAGRAM_ISNUMVISUAL" val="0"/>
  <p:tag name="KSO_WM_UNIT_DIAGRAM_ISREFERUNIT" val="0"/>
  <p:tag name="KSO_WM_UNIT_HIGHLIGHT" val="0"/>
  <p:tag name="KSO_WM_UNIT_ID" val="diagram202108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494.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497.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498.xml><?xml version="1.0" encoding="utf-8"?>
<p:tagLst xmlns:a="http://schemas.openxmlformats.org/drawingml/2006/main" xmlns:r="http://schemas.openxmlformats.org/officeDocument/2006/relationships" xmlns:p="http://schemas.openxmlformats.org/presentationml/2006/main">
  <p:tag name="KSO_WM_ASSEMBLE_CHIP_INDEX" val="7fdcc142297e40d6b32fb68764c4ad8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COMPATIBLE" val="0"/>
  <p:tag name="KSO_WM_UNIT_DEC_AREA_ID" val="2f6c82b6d533495993cceb64029c0349"/>
  <p:tag name="KSO_WM_UNIT_DECORATE_INFO" val=""/>
  <p:tag name="KSO_WM_UNIT_DIAGRAM_ISNUMVISUAL" val="0"/>
  <p:tag name="KSO_WM_UNIT_DIAGRAM_ISREFERUNIT" val="0"/>
  <p:tag name="KSO_WM_UNIT_HIGHLIGHT" val="0"/>
  <p:tag name="KSO_WM_UNIT_ID" val="diagram20211214_1*d*1"/>
  <p:tag name="KSO_WM_UNIT_INDEX" val="1"/>
  <p:tag name="KSO_WM_UNIT_LAYERLEVEL" val="1"/>
  <p:tag name="KSO_WM_UNIT_PICTURE_CLIP_FLAG" val="0"/>
  <p:tag name="KSO_WM_UNIT_PLACING_PICTURE" val="7fdcc142297e40d6b32fb68764c4ad81"/>
  <p:tag name="KSO_WM_UNIT_PLACING_PICTURE_USER_VIEWPORT" val="{&quot;height&quot;:5414,&quot;width&quot;:4451}"/>
  <p:tag name="KSO_WM_UNIT_SM_LIMIT_TYPE" val="1"/>
  <p:tag name="KSO_WM_UNIT_TYPE" val="d"/>
  <p:tag name="KSO_WM_UNIT_VALUE" val="677*761"/>
</p:tagLst>
</file>

<file path=ppt/tags/tag499.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03.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04.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05.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08.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09.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13.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14.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15.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18.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19.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690,&quot;width&quot;:5250}"/>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527.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528.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5"/>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UNIT_TABLE_BEAUTIFY" val="smartTable{14aa854e-b075-4e6b-9cf5-c5bbbb9a13cc}"/>
  <p:tag name="TABLE_COLORIDX" val="l"/>
  <p:tag name="TABLE_EMPHASIZE_COLOR" val="6579300"/>
  <p:tag name="TABLE_ONEKEY_SKIN_IDX" val="0"/>
  <p:tag name="TABLE_RECT" val="63.2*148.75*833.6*242.5"/>
  <p:tag name="TABLE_SKINIDX" val="-1"/>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2.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33.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5.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36.xml><?xml version="1.0" encoding="utf-8"?>
<p:tagLst xmlns:a="http://schemas.openxmlformats.org/drawingml/2006/main" xmlns:r="http://schemas.openxmlformats.org/officeDocument/2006/relationships" xmlns:p="http://schemas.openxmlformats.org/presentationml/2006/main">
  <p:tag name="KSO_WM_UNIT_TABLE_BEAUTIFY" val="smartTable{72736171-9ac9-4a96-89b9-afb2d33ba422}"/>
</p:tagLst>
</file>

<file path=ppt/tags/tag537.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9.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UNIT_TABLE_BEAUTIFY" val="smartTable{72736171-9ac9-4a96-89b9-afb2d33ba422}"/>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3aa97099b495403ea4182fe8661388e4&quot;,&quot;fill_align&quot;:&quot;ct&quot;,&quot;text_align&quot;:&quot;lt&quot;,&quot;text_direction&quot;:&quot;horizontal&quot;,&quot;chip_types&quot;:[&quot;diagram&quot;,&quot;pictext&quot;,&quot;text&quot;,&quot;picture&quot;,&quot;chart&quot;,&quot;video&quot;],&quot;support_features&quot;:[&quot;collage&quot;,&quot;carousel&quot;,&quot;creativecrop&quot;]},{&quot;fill_id&quot;:&quot;cc2915900c0a4026b769c7bb3963f1cd&quot;,&quot;fill_align&quot;:&quot;lt&quot;,&quot;text_align&quot;:&quot;lt&quot;,&quot;text_direction&quot;:&quot;horizontal&quot;,&quot;chip_types&quot;:[&quot;text&quot;,&quot;header&quot;]}]]"/>
  <p:tag name="KSO_WM_CHIP_GROUPID" val="5eecae4ea758c1ec0b708a0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ae4ea758c1ec0b708a09"/>
  <p:tag name="KSO_WM_SLIDE_BACKGROUND" val="[&quot;general&quot;,&quot;frame&quot;]"/>
  <p:tag name="KSO_WM_SLIDE_BACKGROUND_TYPE" val="frame"/>
  <p:tag name="KSO_WM_SLIDE_BK_DARK_LIGHT" val="2"/>
  <p:tag name="KSO_WM_SLIDE_ID" val="diagram20211074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3T10:37:38&quot;,&quot;maxSize&quot;:{&quot;size1&quot;:63.700000000000003},&quot;minSize&quot;:{&quot;size1&quot;:63.700000000000003},&quot;normalSize&quot;:{&quot;size1&quot;:63.700000000000003},&quot;subLayout&quot;:[{&quot;id&quot;:&quot;2020-09-23T10:37:38&quot;,&quot;margin&quot;:{&quot;bottom&quot;:1.6929999589920044,&quot;left&quot;:1.6929999589920044,&quot;right&quot;:0.026000002399086952,&quot;top&quot;:1.6929999589920044},&quot;type&quot;:0},{&quot;id&quot;:&quot;2020-09-23T10:37:38&quot;,&quot;margin&quot;:{&quot;bottom&quot;:3.3870000839233398,&quot;left&quot;:1.2699999809265137,&quot;right&quot;:1.6929999589920044,&quot;top&quot;:3.3870000839233398},&quot;type&quot;:0}],&quot;type&quot;:0}"/>
  <p:tag name="KSO_WM_SLIDE_POSITION" val="48*44"/>
  <p:tag name="KSO_WM_SLIDE_RATIO" val="1.777778"/>
  <p:tag name="KSO_WM_SLIDE_SIZE" val="864*447"/>
  <p:tag name="KSO_WM_SLIDE_SUBTYPE" val="picTxt"/>
  <p:tag name="KSO_WM_SLIDE_SUPPORT_FEATURE_TYPE" val="7"/>
  <p:tag name="KSO_WM_SLIDE_TYPE" val="text"/>
  <p:tag name="KSO_WM_TAG_VERSION" val="1.0"/>
  <p:tag name="KSO_WM_TEMPLATE_ASSEMBLE_GROUPID" val="5f6ab4f12eaee48abcfef386"/>
  <p:tag name="KSO_WM_TEMPLATE_ASSEMBLE_XID" val="5f6ab4f12eaee48abcfef386"/>
  <p:tag name="KSO_WM_TEMPLATE_CATEGORY" val="diagram"/>
  <p:tag name="KSO_WM_TEMPLATE_COLOR_TYPE" val="1"/>
  <p:tag name="KSO_WM_TEMPLATE_INDEX" val="20211074"/>
  <p:tag name="KSO_WM_TEMPLATE_MASTER_TYPE" val="0"/>
  <p:tag name="KSO_WM_TEMPLATE_SUBCATEGORY" val="21"/>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1"/>
  <p:tag name="KSO_WM_UNIT_INDEX" val="1_1"/>
  <p:tag name="KSO_WM_UNIT_LAYERLEVEL" val="1_1"/>
  <p:tag name="KSO_WM_UNIT_LINE_FILL_TYPE" val="2"/>
  <p:tag name="KSO_WM_UNIT_LINE_FORE_SCHEMECOLOR_INDEX" val="14"/>
  <p:tag name="KSO_WM_UNIT_LINE_FORE_SCHEMECOLOR_INDEX_BRIGHTNESS" val="-0.25"/>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955_3*l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2"/>
  <p:tag name="KSO_WM_UNIT_INDEX" val="1_2"/>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955_3*l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3"/>
  <p:tag name="KSO_WM_UNIT_INDEX" val="1_3"/>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955_3*l_h_i*1_3_1"/>
  <p:tag name="KSO_WM_UNIT_INDEX" val="1_3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4"/>
  <p:tag name="KSO_WM_UNIT_INDEX" val="1_4"/>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955_3*l_h_i*1_4_1"/>
  <p:tag name="KSO_WM_UNIT_INDEX" val="1_4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3_1"/>
  <p:tag name="KSO_WM_UNIT_INDEX" val="1_3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4_1"/>
  <p:tag name="KSO_WM_UNIT_INDEX" val="1_4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56.xml><?xml version="1.0" encoding="utf-8"?>
<p:tagLst xmlns:a="http://schemas.openxmlformats.org/drawingml/2006/main" xmlns:r="http://schemas.openxmlformats.org/officeDocument/2006/relationships" xmlns:p="http://schemas.openxmlformats.org/presentationml/2006/main">
  <p:tag name="KSO_WM_ASSEMBLE_CHIP_INDEX" val="67edae58e07d4fea9916eabf40709a0e"/>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4e124c643f504eecafef9ad9342c164a"/>
  <p:tag name="KSO_WM_UNIT_DECORATE_INFO" val=""/>
  <p:tag name="KSO_WM_UNIT_DEFAULT_FONT" val="24;44;4"/>
  <p:tag name="KSO_WM_UNIT_DIAGRAM_ISNUMVISUAL" val="0"/>
  <p:tag name="KSO_WM_UNIT_DIAGRAM_ISREFERUNIT" val="0"/>
  <p:tag name="KSO_WM_UNIT_HIGHLIGHT" val="0"/>
  <p:tag name="KSO_WM_UNIT_ID" val="diagram2021107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816cbb07ea30416a9c8d790818f775cb"/>
  <p:tag name="KSO_WM_UNIT_DIAGRAM_ISNUMVISUAL" val="0"/>
  <p:tag name="KSO_WM_UNIT_DIAGRAM_ISREFERUNIT" val="0"/>
  <p:tag name="KSO_WM_UNIT_HIGHLIGHT" val="0"/>
  <p:tag name="KSO_WM_UNIT_ID" val="diagram20211074_1*i*3"/>
  <p:tag name="KSO_WM_UNIT_INDEX" val="3"/>
  <p:tag name="KSO_WM_UNIT_LAYERLEVEL" val="1"/>
  <p:tag name="KSO_WM_UNIT_SM_LIMIT_TYPE" val="1"/>
  <p:tag name="KSO_WM_UNIT_TYPE" val="i"/>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4"/>
  <p:tag name="KSO_WM_UNIT_INDEX" val="1_4"/>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955_3*l_h_i*1_4_1"/>
  <p:tag name="KSO_WM_UNIT_INDEX" val="1_4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4_1"/>
  <p:tag name="KSO_WM_UNIT_INDEX" val="1_4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569.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2.399999999999999},&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69c07bb22fc7aed70b616a"/>
  <p:tag name="KSO_WM_TEMPLATE_ASSEMBLE_XID" val="5f69c07bb22fc7aed70b616a"/>
  <p:tag name="KSO_WM_TEMPLATE_CATEGORY" val="diagram"/>
  <p:tag name="KSO_WM_TEMPLATE_COLOR_TYPE" val="1"/>
  <p:tag name="KSO_WM_TEMPLATE_INDEX" val="20208720"/>
  <p:tag name="KSO_WM_TEMPLATE_MASTER_TYPE" val="0"/>
  <p:tag name="KSO_WM_TEMPLATE_SUBCATEGORY" val="21"/>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1"/>
  <p:tag name="KSO_WM_UNIT_TYPE" val="i"/>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76e156d1a3b54ff794478b6318fc678b"/>
  <p:tag name="KSO_WM_UNIT_DECORATE_INFO" val="{&quot;DecorateInfoH&quot;:{&quot;IsAbs&quot;:true},&quot;DecorateInfoW&quot;:{&quot;IsAbs&quot;:true},&quot;DecorateInfoX&quot;:{&quot;IsAbs&quot;:true,&quot;Pos&quot;:1},&quot;DecorateInfoY&quot;:{&quot;IsAbs&quot;:true,&quot;Pos&quot;:1},&quot;ReferentInfo&quot;:{&quot;Id&quot;:&quot;c1eeef1b0e4c49c284a5e8d83569d2cd&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577.xml><?xml version="1.0" encoding="utf-8"?>
<p:tagLst xmlns:a="http://schemas.openxmlformats.org/drawingml/2006/main" xmlns:r="http://schemas.openxmlformats.org/officeDocument/2006/relationships" xmlns:p="http://schemas.openxmlformats.org/presentationml/2006/main">
  <p:tag name="KSO_WM_ASSEMBLE_CHIP_INDEX" val="5628b7e5f3b8401aae5c33c372785f17"/>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b55664a98744e68a71b5062767d8a6c"/>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ST_MAX_FONTSIZE" val="56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0.00047262717419727096,&#10;    &quot;topChanged&quot;: 0.00047262717419727096&#10;}&#10;"/>
  <p:tag name="KSO_WM_UNIT_TEXT_FILL_FORE_SCHEMECOLOR_INDEX" val="13"/>
  <p:tag name="KSO_WM_UNIT_TEXT_FILL_FORE_SCHEMECOLOR_INDEX_BRIGHTNESS" val="0"/>
  <p:tag name="KSO_WM_UNIT_TEXT_FILL_TYPE" val="1"/>
  <p:tag name="KSO_WM_UNIT_TYPE" val="a"/>
  <p:tag name="KSO_WM_UNIT_VALUE" val="19"/>
</p:tagLst>
</file>

<file path=ppt/tags/tag578.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79641512c764d0d8370094109c94707"/>
  <p:tag name="KSO_WM_UNIT_DECORATE_INFO" val="{&quot;DecorateInfoH&quot;:{&quot;IsAbs&quot;:true},&quot;DecorateInfoW&quot;:{&quot;IsAbs&quot;:true},&quot;DecorateInfoX&quot;:{&quot;IsAbs&quot;:true,&quot;Pos&quot;:1},&quot;DecorateInfoY&quot;:{&quot;IsAbs&quot;:true,&quot;Pos&quot;:1},&quot;ReferentInfo&quot;:{&quot;Id&quot;:&quot;b4b924867ffd471481d69021c259a72a;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1_1"/>
  <p:tag name="KSO_WM_UNIT_INDEX" val="1_1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579.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b58f08055e4a4eb19f6fa789b7886804"/>
  <p:tag name="KSO_WM_UNIT_DECORATE_INFO" val="{&quot;DecorateInfoH&quot;:{&quot;IsAbs&quot;:true},&quot;DecorateInfoW&quot;:{&quot;IsAbs&quot;:true},&quot;DecorateInfoX&quot;:{&quot;IsAbs&quot;:true,&quot;Pos&quot;:0},&quot;DecorateInfoY&quot;:{&quot;IsAbs&quot;:true,&quot;Pos&quot;:0},&quot;ReferentInfo&quot;:{&quot;Id&quot;:&quot;ecce10958f9c49d59803ac916e1a5145&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1_2"/>
  <p:tag name="KSO_WM_UNIT_INDEX" val="1_1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ad8595ad32014c6ea4c3eb5a3bf299d1"/>
  <p:tag name="KSO_WM_UNIT_DECORATE_INFO" val="{&quot;DecorateInfoH&quot;:{&quot;IsAbs&quot;:true},&quot;DecorateInfoW&quot;:{&quot;IsAbs&quot;:true},&quot;DecorateInfoX&quot;:{&quot;IsAbs&quot;:true,&quot;Pos&quot;:0},&quot;DecorateInfoY&quot;:{&quot;IsAbs&quot;:true,&quot;Pos&quot;:0},&quot;ReferentInfo&quot;:{&quot;Id&quot;:&quot;b58f08055e4a4eb19f6fa789b7886804&quot;,&quot;X&quot;:{&quot;Pos&quot;:2},&quot;Y&quot;:{&quot;Pos&quot;:0}},&quot;whChangeMode&quot;: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0131_1*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581.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ecce10958f9c49d59803ac916e1a5145"/>
  <p:tag name="KSO_WM_UNIT_DECORATE_INFO" val="{&quot;DecorateInfoH&quot;:{&quot;IsAbs&quot;:true},&quot;DecorateInfoW&quot;:{&quot;IsAbs&quot;:true},&quot;DecorateInfoX&quot;:{&quot;IsAbs&quot;:true,&quot;Pos&quot;:2},&quot;DecorateInfoY&quot;:{&quot;IsAbs&quot;:true,&quot;Pos&quot;:1},&quot;ReferentInfo&quot;:{&quot;Id&quot;:&quot;b4b924867ffd471481d69021c259a72a;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1_4"/>
  <p:tag name="KSO_WM_UNIT_INDEX" val="1_1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582.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9fb1bb117ed46f88fb31533479893e2"/>
  <p:tag name="KSO_WM_UNIT_DECORATE_INFO" val="{&quot;DecorateInfoH&quot;:{&quot;IsAbs&quot;:true},&quot;DecorateInfoW&quot;:{&quot;IsAbs&quot;:true},&quot;DecorateInfoX&quot;:{&quot;IsAbs&quot;:true,&quot;Pos&quot;:1},&quot;DecorateInfoY&quot;:{&quot;IsAbs&quot;:true,&quot;Pos&quot;:1},&quot;ReferentInfo&quot;:{&quot;Id&quot;:&quot;4e0edc1034d54c14a4f1d5a4a2e83889;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2_1"/>
  <p:tag name="KSO_WM_UNIT_INDEX" val="1_2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583.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2928d6167cf48579075f3ba313d04b7"/>
  <p:tag name="KSO_WM_UNIT_DECORATE_INFO" val="{&quot;DecorateInfoH&quot;:{&quot;IsAbs&quot;:true},&quot;DecorateInfoW&quot;:{&quot;IsAbs&quot;:true},&quot;DecorateInfoX&quot;:{&quot;IsAbs&quot;:true,&quot;Pos&quot;:0},&quot;DecorateInfoY&quot;:{&quot;IsAbs&quot;:true,&quot;Pos&quot;:0},&quot;ReferentInfo&quot;:{&quot;Id&quot;:&quot;6fc1aa6162134ce693961b352b491070&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2_2"/>
  <p:tag name="KSO_WM_UNIT_INDEX" val="1_2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584.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920d8cbd0dba4897b2c155fb2346ef70"/>
  <p:tag name="KSO_WM_UNIT_DECORATE_INFO" val="{&quot;DecorateInfoH&quot;:{&quot;IsAbs&quot;:true},&quot;DecorateInfoW&quot;:{&quot;IsAbs&quot;:true},&quot;DecorateInfoX&quot;:{&quot;IsAbs&quot;:true,&quot;Pos&quot;:0},&quot;DecorateInfoY&quot;:{&quot;IsAbs&quot;:true,&quot;Pos&quot;:0},&quot;ReferentInfo&quot;:{&quot;Id&quot;:&quot;32928d6167cf48579075f3ba313d04b7&quot;,&quot;X&quot;:{&quot;Pos&quot;:2},&quot;Y&quot;:{&quot;Pos&quot;:0}},&quot;whChangeMode&quot;: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0131_1*l_h_i*1_2_3"/>
  <p:tag name="KSO_WM_UNIT_INDEX" val="1_2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585.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fc1aa6162134ce693961b352b491070"/>
  <p:tag name="KSO_WM_UNIT_DECORATE_INFO" val="{&quot;DecorateInfoH&quot;:{&quot;IsAbs&quot;:true},&quot;DecorateInfoW&quot;:{&quot;IsAbs&quot;:true},&quot;DecorateInfoX&quot;:{&quot;IsAbs&quot;:true,&quot;Pos&quot;:2},&quot;DecorateInfoY&quot;:{&quot;IsAbs&quot;:true,&quot;Pos&quot;:1},&quot;ReferentInfo&quot;:{&quot;Id&quot;:&quot;4e0edc1034d54c14a4f1d5a4a2e83889;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2_4"/>
  <p:tag name="KSO_WM_UNIT_INDEX" val="1_2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586.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4e0edc1034d54c14a4f1d5a4a2e83889"/>
  <p:tag name="KSO_WM_UNIT_DEFAULT_FONT" val="14;20;2"/>
  <p:tag name="KSO_WM_UNIT_DIAGRAM_ISNUMVISUAL" val="0"/>
  <p:tag name="KSO_WM_UNIT_DIAGRAM_ISREFERUNIT" val="0"/>
  <p:tag name="KSO_WM_UNIT_HIGHLIGHT" val="0"/>
  <p:tag name="KSO_WM_UNIT_ID" val="diagram20210131_1*l_h_f*1_2_1"/>
  <p:tag name="KSO_WM_UNIT_INDEX" val="1_2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587.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80817355d9fc941c01cd6"/>
  <p:tag name="KSO_WM_CHIP_XID" val="5f180817355d9fc941c01cd7"/>
  <p:tag name="KSO_WM_DIAGRAM_GROUP_CODE" val="l1-1"/>
  <p:tag name="KSO_WM_TAG_VERSION" val="1.0"/>
  <p:tag name="KSO_WM_TEMPLATE_CATEGORY" val="diagram"/>
  <p:tag name="KSO_WM_TEMPLATE_INDEX" val="20210131"/>
  <p:tag name="KSO_WM_UNIT_BLOCK" val="0"/>
  <p:tag name="KSO_WM_UNIT_COMPATIBLE" val="0"/>
  <p:tag name="KSO_WM_UNIT_DEC_AREA_ID" val="74972112e01b4a57819b9290aed5422a"/>
  <p:tag name="KSO_WM_UNIT_DECORATE_INFO" val="{&quot;DecorateInfoH&quot;:{&quot;IsAbs&quot;:false},&quot;DecorateInfoW&quot;:{&quot;IsAbs&quot;:true},&quot;DecorateInfoX&quot;:{&quot;IsAbs&quot;:true,&quot;Pos&quot;:0},&quot;DecorateInfoY&quot;:{&quot;IsAbs&quot;:true,&quot;Pos&quot;:0},&quot;ReferentInfo&quot;:{&quot;Id&quot;:&quot;679641512c764d0d8370094109c94707;b58f08055e4a4eb19f6fa789b7886804;ad8595ad32014c6ea4c3eb5a3bf299d1;ecce10958f9c49d59803ac916e1a5145;b4b924867ffd471481d69021c259a72a&quot;,&quot;X&quot;:{&quot;Pos&quot;:0},&quot;Y&quot;:{&quot;Pos&quot;:0}}}"/>
  <p:tag name="KSO_WM_UNIT_DIAGRAM_ISNUMVISUAL" val="0"/>
  <p:tag name="KSO_WM_UNIT_DIAGRAM_ISREFERUNIT" val="0"/>
  <p:tag name="KSO_WM_UNIT_HIGHLIGHT" val="0"/>
  <p:tag name="KSO_WM_UNIT_ID" val="diagram20210131_1*l_i*1_1"/>
  <p:tag name="KSO_WM_UNIT_INDEX" val="1_1"/>
  <p:tag name="KSO_WM_UNIT_LAYERLEVEL" val="1_1"/>
  <p:tag name="KSO_WM_UNIT_LINE_FILL_TYPE" val="2"/>
  <p:tag name="KSO_WM_UNIT_LINE_FORE_SCHEMECOLOR_INDEX" val="5"/>
  <p:tag name="KSO_WM_UNIT_LINE_FORE_SCHEMECOLOR_INDEX_BRIGHTNESS" val="0"/>
  <p:tag name="KSO_WM_UNIT_SM_LIMIT_TYPE" val="4"/>
  <p:tag name="KSO_WM_UNIT_TYPE" val="l_i"/>
  <p:tag name="KSO_WM_UNIT_USESOURCEFORMAT_APPLY" val="1"/>
</p:tagLst>
</file>

<file path=ppt/tags/tag588.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b4b924867ffd471481d69021c259a72a"/>
  <p:tag name="KSO_WM_UNIT_DEFAULT_FONT" val="14;20;2"/>
  <p:tag name="KSO_WM_UNIT_DIAGRAM_ISNUMVISUAL" val="0"/>
  <p:tag name="KSO_WM_UNIT_DIAGRAM_ISREFERUNIT" val="0"/>
  <p:tag name="KSO_WM_UNIT_HIGHLIGHT" val="0"/>
  <p:tag name="KSO_WM_UNIT_ID" val="diagram20210131_1*l_h_f*1_1_1"/>
  <p:tag name="KSO_WM_UNIT_INDEX" val="1_1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2.399999999999999},&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69c07bb22fc7aed70b616a"/>
  <p:tag name="KSO_WM_TEMPLATE_ASSEMBLE_XID" val="5f69c07bb22fc7aed70b616a"/>
  <p:tag name="KSO_WM_TEMPLATE_CATEGORY" val="diagram"/>
  <p:tag name="KSO_WM_TEMPLATE_COLOR_TYPE" val="1"/>
  <p:tag name="KSO_WM_TEMPLATE_INDEX" val="20208720"/>
  <p:tag name="KSO_WM_TEMPLATE_MASTER_TYPE" val="0"/>
  <p:tag name="KSO_WM_TEMPLATE_SUBCATEGORY" val="21"/>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1"/>
  <p:tag name="KSO_WM_UNIT_TYPE" val="i"/>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76e156d1a3b54ff794478b6318fc678b"/>
  <p:tag name="KSO_WM_UNIT_DECORATE_INFO" val="{&quot;DecorateInfoH&quot;:{&quot;IsAbs&quot;:true},&quot;DecorateInfoW&quot;:{&quot;IsAbs&quot;:true},&quot;DecorateInfoX&quot;:{&quot;IsAbs&quot;:true,&quot;Pos&quot;:1},&quot;DecorateInfoY&quot;:{&quot;IsAbs&quot;:true,&quot;Pos&quot;:1},&quot;ReferentInfo&quot;:{&quot;Id&quot;:&quot;c1eeef1b0e4c49c284a5e8d83569d2cd&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602.xml><?xml version="1.0" encoding="utf-8"?>
<p:tagLst xmlns:a="http://schemas.openxmlformats.org/drawingml/2006/main" xmlns:r="http://schemas.openxmlformats.org/officeDocument/2006/relationships" xmlns:p="http://schemas.openxmlformats.org/presentationml/2006/main">
  <p:tag name="KSO_WM_ASSEMBLE_CHIP_INDEX" val="5628b7e5f3b8401aae5c33c372785f17"/>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b55664a98744e68a71b5062767d8a6c"/>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ST_MAX_FONTSIZE" val="56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0.00047262717419727096,&#10;    &quot;topChanged&quot;: 0.00047262717419727096&#10;}&#10;"/>
  <p:tag name="KSO_WM_UNIT_TEXT_FILL_FORE_SCHEMECOLOR_INDEX" val="13"/>
  <p:tag name="KSO_WM_UNIT_TEXT_FILL_FORE_SCHEMECOLOR_INDEX_BRIGHTNESS" val="0"/>
  <p:tag name="KSO_WM_UNIT_TEXT_FILL_TYPE" val="1"/>
  <p:tag name="KSO_WM_UNIT_TYPE" val="a"/>
  <p:tag name="KSO_WM_UNIT_VALUE" val="19"/>
</p:tagLst>
</file>

<file path=ppt/tags/tag603.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79641512c764d0d8370094109c94707"/>
  <p:tag name="KSO_WM_UNIT_DECORATE_INFO" val="{&quot;DecorateInfoH&quot;:{&quot;IsAbs&quot;:true},&quot;DecorateInfoW&quot;:{&quot;IsAbs&quot;:true},&quot;DecorateInfoX&quot;:{&quot;IsAbs&quot;:true,&quot;Pos&quot;:1},&quot;DecorateInfoY&quot;:{&quot;IsAbs&quot;:true,&quot;Pos&quot;:1},&quot;ReferentInfo&quot;:{&quot;Id&quot;:&quot;b4b924867ffd471481d69021c259a72a;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1_1"/>
  <p:tag name="KSO_WM_UNIT_INDEX" val="1_1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604.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b58f08055e4a4eb19f6fa789b7886804"/>
  <p:tag name="KSO_WM_UNIT_DECORATE_INFO" val="{&quot;DecorateInfoH&quot;:{&quot;IsAbs&quot;:true},&quot;DecorateInfoW&quot;:{&quot;IsAbs&quot;:true},&quot;DecorateInfoX&quot;:{&quot;IsAbs&quot;:true,&quot;Pos&quot;:0},&quot;DecorateInfoY&quot;:{&quot;IsAbs&quot;:true,&quot;Pos&quot;:0},&quot;ReferentInfo&quot;:{&quot;Id&quot;:&quot;ecce10958f9c49d59803ac916e1a5145&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1_2"/>
  <p:tag name="KSO_WM_UNIT_INDEX" val="1_1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605.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ad8595ad32014c6ea4c3eb5a3bf299d1"/>
  <p:tag name="KSO_WM_UNIT_DECORATE_INFO" val="{&quot;DecorateInfoH&quot;:{&quot;IsAbs&quot;:true},&quot;DecorateInfoW&quot;:{&quot;IsAbs&quot;:true},&quot;DecorateInfoX&quot;:{&quot;IsAbs&quot;:true,&quot;Pos&quot;:0},&quot;DecorateInfoY&quot;:{&quot;IsAbs&quot;:true,&quot;Pos&quot;:0},&quot;ReferentInfo&quot;:{&quot;Id&quot;:&quot;b58f08055e4a4eb19f6fa789b7886804&quot;,&quot;X&quot;:{&quot;Pos&quot;:2},&quot;Y&quot;:{&quot;Pos&quot;:0}},&quot;whChangeMode&quot;: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0131_1*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606.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ecce10958f9c49d59803ac916e1a5145"/>
  <p:tag name="KSO_WM_UNIT_DECORATE_INFO" val="{&quot;DecorateInfoH&quot;:{&quot;IsAbs&quot;:true},&quot;DecorateInfoW&quot;:{&quot;IsAbs&quot;:true},&quot;DecorateInfoX&quot;:{&quot;IsAbs&quot;:true,&quot;Pos&quot;:2},&quot;DecorateInfoY&quot;:{&quot;IsAbs&quot;:true,&quot;Pos&quot;:1},&quot;ReferentInfo&quot;:{&quot;Id&quot;:&quot;b4b924867ffd471481d69021c259a72a;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1_4"/>
  <p:tag name="KSO_WM_UNIT_INDEX" val="1_1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607.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9fb1bb117ed46f88fb31533479893e2"/>
  <p:tag name="KSO_WM_UNIT_DECORATE_INFO" val="{&quot;DecorateInfoH&quot;:{&quot;IsAbs&quot;:true},&quot;DecorateInfoW&quot;:{&quot;IsAbs&quot;:true},&quot;DecorateInfoX&quot;:{&quot;IsAbs&quot;:true,&quot;Pos&quot;:1},&quot;DecorateInfoY&quot;:{&quot;IsAbs&quot;:true,&quot;Pos&quot;:1},&quot;ReferentInfo&quot;:{&quot;Id&quot;:&quot;4e0edc1034d54c14a4f1d5a4a2e83889;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2_1"/>
  <p:tag name="KSO_WM_UNIT_INDEX" val="1_2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608.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2928d6167cf48579075f3ba313d04b7"/>
  <p:tag name="KSO_WM_UNIT_DECORATE_INFO" val="{&quot;DecorateInfoH&quot;:{&quot;IsAbs&quot;:true},&quot;DecorateInfoW&quot;:{&quot;IsAbs&quot;:true},&quot;DecorateInfoX&quot;:{&quot;IsAbs&quot;:true,&quot;Pos&quot;:0},&quot;DecorateInfoY&quot;:{&quot;IsAbs&quot;:true,&quot;Pos&quot;:0},&quot;ReferentInfo&quot;:{&quot;Id&quot;:&quot;6fc1aa6162134ce693961b352b491070&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2_2"/>
  <p:tag name="KSO_WM_UNIT_INDEX" val="1_2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609.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fc1aa6162134ce693961b352b491070"/>
  <p:tag name="KSO_WM_UNIT_DECORATE_INFO" val="{&quot;DecorateInfoH&quot;:{&quot;IsAbs&quot;:true},&quot;DecorateInfoW&quot;:{&quot;IsAbs&quot;:true},&quot;DecorateInfoX&quot;:{&quot;IsAbs&quot;:true,&quot;Pos&quot;:2},&quot;DecorateInfoY&quot;:{&quot;IsAbs&quot;:true,&quot;Pos&quot;:1},&quot;ReferentInfo&quot;:{&quot;Id&quot;:&quot;4e0edc1034d54c14a4f1d5a4a2e83889;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2_4"/>
  <p:tag name="KSO_WM_UNIT_INDEX" val="1_2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4e0edc1034d54c14a4f1d5a4a2e83889"/>
  <p:tag name="KSO_WM_UNIT_DEFAULT_FONT" val="14;20;2"/>
  <p:tag name="KSO_WM_UNIT_DIAGRAM_ISNUMVISUAL" val="0"/>
  <p:tag name="KSO_WM_UNIT_DIAGRAM_ISREFERUNIT" val="0"/>
  <p:tag name="KSO_WM_UNIT_HIGHLIGHT" val="0"/>
  <p:tag name="KSO_WM_UNIT_ID" val="diagram20210131_1*l_h_f*1_2_1"/>
  <p:tag name="KSO_WM_UNIT_INDEX" val="1_2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611.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80817355d9fc941c01cd6"/>
  <p:tag name="KSO_WM_CHIP_XID" val="5f180817355d9fc941c01cd7"/>
  <p:tag name="KSO_WM_DIAGRAM_GROUP_CODE" val="l1-1"/>
  <p:tag name="KSO_WM_TAG_VERSION" val="1.0"/>
  <p:tag name="KSO_WM_TEMPLATE_CATEGORY" val="diagram"/>
  <p:tag name="KSO_WM_TEMPLATE_INDEX" val="20210131"/>
  <p:tag name="KSO_WM_UNIT_BLOCK" val="0"/>
  <p:tag name="KSO_WM_UNIT_COMPATIBLE" val="0"/>
  <p:tag name="KSO_WM_UNIT_DEC_AREA_ID" val="74972112e01b4a57819b9290aed5422a"/>
  <p:tag name="KSO_WM_UNIT_DECORATE_INFO" val="{&quot;DecorateInfoH&quot;:{&quot;IsAbs&quot;:false},&quot;DecorateInfoW&quot;:{&quot;IsAbs&quot;:true},&quot;DecorateInfoX&quot;:{&quot;IsAbs&quot;:true,&quot;Pos&quot;:0},&quot;DecorateInfoY&quot;:{&quot;IsAbs&quot;:true,&quot;Pos&quot;:0},&quot;ReferentInfo&quot;:{&quot;Id&quot;:&quot;679641512c764d0d8370094109c94707;b58f08055e4a4eb19f6fa789b7886804;ad8595ad32014c6ea4c3eb5a3bf299d1;ecce10958f9c49d59803ac916e1a5145;b4b924867ffd471481d69021c259a72a&quot;,&quot;X&quot;:{&quot;Pos&quot;:0},&quot;Y&quot;:{&quot;Pos&quot;:0}}}"/>
  <p:tag name="KSO_WM_UNIT_DIAGRAM_ISNUMVISUAL" val="0"/>
  <p:tag name="KSO_WM_UNIT_DIAGRAM_ISREFERUNIT" val="0"/>
  <p:tag name="KSO_WM_UNIT_HIGHLIGHT" val="0"/>
  <p:tag name="KSO_WM_UNIT_ID" val="diagram20210131_1*l_i*1_1"/>
  <p:tag name="KSO_WM_UNIT_INDEX" val="1_1"/>
  <p:tag name="KSO_WM_UNIT_LAYERLEVEL" val="1_1"/>
  <p:tag name="KSO_WM_UNIT_LINE_FILL_TYPE" val="2"/>
  <p:tag name="KSO_WM_UNIT_LINE_FORE_SCHEMECOLOR_INDEX" val="5"/>
  <p:tag name="KSO_WM_UNIT_LINE_FORE_SCHEMECOLOR_INDEX_BRIGHTNESS" val="0"/>
  <p:tag name="KSO_WM_UNIT_SM_LIMIT_TYPE" val="4"/>
  <p:tag name="KSO_WM_UNIT_TYPE" val="l_i"/>
  <p:tag name="KSO_WM_UNIT_USESOURCEFORMAT_APPLY" val="1"/>
</p:tagLst>
</file>

<file path=ppt/tags/tag612.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b4b924867ffd471481d69021c259a72a"/>
  <p:tag name="KSO_WM_UNIT_DEFAULT_FONT" val="14;20;2"/>
  <p:tag name="KSO_WM_UNIT_DIAGRAM_ISNUMVISUAL" val="0"/>
  <p:tag name="KSO_WM_UNIT_DIAGRAM_ISREFERUNIT" val="0"/>
  <p:tag name="KSO_WM_UNIT_HIGHLIGHT" val="0"/>
  <p:tag name="KSO_WM_UNIT_ID" val="diagram20210131_1*l_h_f*1_1_1"/>
  <p:tag name="KSO_WM_UNIT_INDEX" val="1_1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626.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627.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38cf5e4fb74851adcc1dd3a85e0037&quot;,&quot;fill_align&quot;:&quot;cm&quot;,&quot;text_align&quot;:&quot;cm&quot;,&quot;text_direction&quot;:&quot;horizontal&quot;,&quot;chip_types&quot;:[&quot;picture&quot;],&quot;support_features&quot;:[&quot;collage&quot;,&quot;carousel&quot;]},{&quot;fill_id&quot;:&quot;5d24385aeb4d453fbaadf8bd135d8aa2&quot;,&quot;fill_align&quot;:&quot;lm&quot;,&quot;text_align&quot;:&quot;lm&quot;,&quot;text_direction&quot;:&quot;horizontal&quot;,&quot;chip_types&quot;:[&quot;header&quot;]},{&quot;fill_id&quot;:&quot;5ae3cc18aab54c39807f18f69f96a29d&quot;,&quot;fill_align&quot;:&quot;lm&quot;,&quot;text_align&quot;:&quot;lm&quot;,&quot;text_direction&quot;:&quot;horizontal&quot;,&quot;chip_types&quot;:[&quot;diagram&quot;,&quot;text&quot;,&quot;chart&quot;,&quot;table&quot;]}]]"/>
  <p:tag name="KSO_WM_CHIP_GROUPID" val="5f0d5d3f8050c250ba657ca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d5d3f8050c250ba657cb0"/>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24%5d%2c%22serialConstraintIndex%22%3a-1%2c%22areatextmark%22%3a0%2c%22pictureprocessmark%22%3a0%7d%5d%7d%7d"/>
  <p:tag name="KSO_WM_SLIDE_ID" val="diagram202091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7-14T22:09:15&quot;,&quot;maxSize&quot;:{&quot;size1&quot;:42.600000000000001},&quot;minSize&quot;:{&quot;size1&quot;:42.600000000000001},&quot;normalSize&quot;:{&quot;size1&quot;:42.600000000000001},&quot;subLayout&quot;:[{&quot;id&quot;:&quot;2020-07-14T22:09:15&quot;,&quot;type&quot;:0},{&quot;id&quot;:&quot;2020-07-14T22:09:15&quot;,&quot;maxSize&quot;:{&quot;size1&quot;:22.100000000000001},&quot;minSize&quot;:{&quot;size1&quot;:22.199999999999999},&quot;normalSize&quot;:{&quot;size1&quot;:22.100000000000001},&quot;subLayout&quot;:[{&quot;id&quot;:&quot;2020-07-14T22:09:15&quot;,&quot;margin&quot;:{&quot;bottom&quot;:0,&quot;left&quot;:1.6670000553131104,&quot;right&quot;:3.3859999179840088,&quot;top&quot;:1.2699999809265137},&quot;type&quot;:0},{&quot;id&quot;:&quot;2020-07-14T22:09:15&quot;,&quot;margin&quot;:{&quot;bottom&quot;:1.6929999589920044,&quot;left&quot;:1.6670000553131104,&quot;right&quot;:2.1159999370574951,&quot;top&quot;:1.2699999809265137},&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0dbc8a8050c250ba657d3f"/>
  <p:tag name="KSO_WM_TEMPLATE_ASSEMBLE_XID" val="5f0dbc8a8050c250ba657d3f"/>
  <p:tag name="KSO_WM_TEMPLATE_CATEGORY" val="diagram"/>
  <p:tag name="KSO_WM_TEMPLATE_COLOR_TYPE" val="1"/>
  <p:tag name="KSO_WM_TEMPLATE_INDEX" val="20209182"/>
  <p:tag name="KSO_WM_TEMPLATE_MASTER_TYPE" val="0"/>
  <p:tag name="KSO_WM_TEMPLATE_SUBCATEGORY" val="21"/>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ADJUSTLAYOUT_ID" val="5"/>
  <p:tag name="KSO_WM_UNIT_BLOCK" val="0"/>
  <p:tag name="KSO_WM_UNIT_COLOR_SCHEME_PARENT_PAGE" val="0_1"/>
  <p:tag name="KSO_WM_UNIT_COLOR_SCHEME_SHAPE_ID" val="5"/>
  <p:tag name="KSO_WM_UNIT_COMPATIBLE" val="0"/>
  <p:tag name="KSO_WM_UNIT_DEC_AREA_ID" val="e4c36a53eb724e95b3c8250d0805398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FOIL_COLOR" val="1"/>
  <p:tag name="KSO_WM_UNIT_HIGHLIGHT" val="0"/>
  <p:tag name="KSO_WM_UNIT_ID" val="diagram20209182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38"/>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48fae1ea55d4c35975421266af5cc0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2_1*i*2"/>
  <p:tag name="KSO_WM_UNIT_INDEX" val="2"/>
  <p:tag name="KSO_WM_UNIT_LAYERLEVEL" val="1"/>
  <p:tag name="KSO_WM_UNIT_SM_LIMIT_TYPE" val="1"/>
  <p:tag name="KSO_WM_UNIT_TYPE" val="i"/>
</p:tagLst>
</file>

<file path=ppt/tags/tag633.xml><?xml version="1.0" encoding="utf-8"?>
<p:tagLst xmlns:a="http://schemas.openxmlformats.org/drawingml/2006/main" xmlns:r="http://schemas.openxmlformats.org/officeDocument/2006/relationships" xmlns:p="http://schemas.openxmlformats.org/presentationml/2006/main">
  <p:tag name="KSO_WM_ASSEMBLE_CHIP_INDEX" val="96e0b8810b6f4f2ea6014590d2dac3b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EC_AREA_ID" val="0f66e6de12624e08a9bf77c41e078a3c"/>
  <p:tag name="KSO_WM_UNIT_DIAGRAM_ISNUMVISUAL" val="0"/>
  <p:tag name="KSO_WM_UNIT_DIAGRAM_ISREFERUNIT" val="0"/>
  <p:tag name="KSO_WM_UNIT_HIGHLIGHT" val="0"/>
  <p:tag name="KSO_WM_UNIT_ID" val="diagram20209182_1*d*1"/>
  <p:tag name="KSO_WM_UNIT_INDEX" val="1"/>
  <p:tag name="KSO_WM_UNIT_LAYERLEVEL" val="1"/>
  <p:tag name="KSO_WM_UNIT_PICTURE_CLIP_FLAG" val="0"/>
  <p:tag name="KSO_WM_UNIT_PLACING_PICTURE" val="96e0b8810b6f4f2ea6014590d2dac3b6"/>
  <p:tag name="KSO_WM_UNIT_TYPE" val="d"/>
  <p:tag name="KSO_WM_UNIT_VALUE" val="1904*1438"/>
</p:tagLst>
</file>

<file path=ppt/tags/tag634.xml><?xml version="1.0" encoding="utf-8"?>
<p:tagLst xmlns:a="http://schemas.openxmlformats.org/drawingml/2006/main" xmlns:r="http://schemas.openxmlformats.org/officeDocument/2006/relationships" xmlns:p="http://schemas.openxmlformats.org/presentationml/2006/main">
  <p:tag name="KSO_WM_ASSEMBLE_CHIP_INDEX" val="80cfa14fa4944937827dfa8f8ec2f5fb"/>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0200f12b62a4d77a8995f1c509d7db4"/>
  <p:tag name="KSO_WM_UNIT_DEFAULT_FONT" val="24;44;4"/>
  <p:tag name="KSO_WM_UNIT_DIAGRAM_ISNUMVISUAL" val="0"/>
  <p:tag name="KSO_WM_UNIT_DIAGRAM_ISREFERUNIT" val="0"/>
  <p:tag name="KSO_WM_UNIT_HIGHLIGHT" val="0"/>
  <p:tag name="KSO_WM_UNIT_ID" val="diagram202091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35.xml><?xml version="1.0" encoding="utf-8"?>
<p:tagLst xmlns:a="http://schemas.openxmlformats.org/drawingml/2006/main" xmlns:r="http://schemas.openxmlformats.org/officeDocument/2006/relationships" xmlns:p="http://schemas.openxmlformats.org/presentationml/2006/main">
  <p:tag name="KSO_WM_ASSEMBLE_CHIP_INDEX" val="3726284d100540119e4dcf3be1bacff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7161441cbcf640c882952f3f36e74471"/>
  <p:tag name="KSO_WM_UNIT_DEFAULT_FONT" val="14;20;2"/>
  <p:tag name="KSO_WM_UNIT_DIAGRAM_ISNUMVISUAL" val="0"/>
  <p:tag name="KSO_WM_UNIT_DIAGRAM_ISREFERUNIT" val="0"/>
  <p:tag name="KSO_WM_UNIT_HIGHLIGHT" val="0"/>
  <p:tag name="KSO_WM_UNIT_ID" val="diagram202091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0"/>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38cf5e4fb74851adcc1dd3a85e0037&quot;,&quot;fill_align&quot;:&quot;cm&quot;,&quot;text_align&quot;:&quot;cm&quot;,&quot;text_direction&quot;:&quot;horizontal&quot;,&quot;chip_types&quot;:[&quot;picture&quot;],&quot;support_features&quot;:[&quot;collage&quot;,&quot;carousel&quot;]},{&quot;fill_id&quot;:&quot;5d24385aeb4d453fbaadf8bd135d8aa2&quot;,&quot;fill_align&quot;:&quot;lm&quot;,&quot;text_align&quot;:&quot;lm&quot;,&quot;text_direction&quot;:&quot;horizontal&quot;,&quot;chip_types&quot;:[&quot;header&quot;]},{&quot;fill_id&quot;:&quot;5ae3cc18aab54c39807f18f69f96a29d&quot;,&quot;fill_align&quot;:&quot;lm&quot;,&quot;text_align&quot;:&quot;lm&quot;,&quot;text_direction&quot;:&quot;horizontal&quot;,&quot;chip_types&quot;:[&quot;diagram&quot;,&quot;text&quot;,&quot;chart&quot;,&quot;table&quot;]}]]"/>
  <p:tag name="KSO_WM_CHIP_GROUPID" val="5f0d5d3f8050c250ba657ca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d5d3f8050c250ba657cb0"/>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24%5d%2c%22serialConstraintIndex%22%3a-1%2c%22areatextmark%22%3a0%2c%22pictureprocessmark%22%3a0%7d%5d%7d%7d"/>
  <p:tag name="KSO_WM_SLIDE_ID" val="diagram202091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7-14T22:09:15&quot;,&quot;maxSize&quot;:{&quot;size1&quot;:42.600000000000001},&quot;minSize&quot;:{&quot;size1&quot;:42.600000000000001},&quot;normalSize&quot;:{&quot;size1&quot;:42.600000000000001},&quot;subLayout&quot;:[{&quot;id&quot;:&quot;2020-07-14T22:09:15&quot;,&quot;type&quot;:0},{&quot;id&quot;:&quot;2020-07-14T22:09:15&quot;,&quot;maxSize&quot;:{&quot;size1&quot;:22.100000000000001},&quot;minSize&quot;:{&quot;size1&quot;:22.199999999999999},&quot;normalSize&quot;:{&quot;size1&quot;:22.100000000000001},&quot;subLayout&quot;:[{&quot;id&quot;:&quot;2020-07-14T22:09:15&quot;,&quot;margin&quot;:{&quot;bottom&quot;:0,&quot;left&quot;:1.6670000553131104,&quot;right&quot;:3.3859999179840088,&quot;top&quot;:1.2699999809265137},&quot;type&quot;:0},{&quot;id&quot;:&quot;2020-07-14T22:09:15&quot;,&quot;margin&quot;:{&quot;bottom&quot;:1.6929999589920044,&quot;left&quot;:1.6670000553131104,&quot;right&quot;:2.1159999370574951,&quot;top&quot;:1.2699999809265137},&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0dbc8a8050c250ba657d3f"/>
  <p:tag name="KSO_WM_TEMPLATE_ASSEMBLE_XID" val="5f0dbc8a8050c250ba657d3f"/>
  <p:tag name="KSO_WM_TEMPLATE_CATEGORY" val="diagram"/>
  <p:tag name="KSO_WM_TEMPLATE_COLOR_TYPE" val="1"/>
  <p:tag name="KSO_WM_TEMPLATE_INDEX" val="20209182"/>
  <p:tag name="KSO_WM_TEMPLATE_MASTER_TYPE" val="0"/>
  <p:tag name="KSO_WM_TEMPLATE_SUBCATEGORY" val="21"/>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ADJUSTLAYOUT_ID" val="5"/>
  <p:tag name="KSO_WM_UNIT_BLOCK" val="0"/>
  <p:tag name="KSO_WM_UNIT_COLOR_SCHEME_PARENT_PAGE" val="0_1"/>
  <p:tag name="KSO_WM_UNIT_COLOR_SCHEME_SHAPE_ID" val="5"/>
  <p:tag name="KSO_WM_UNIT_COMPATIBLE" val="0"/>
  <p:tag name="KSO_WM_UNIT_DEC_AREA_ID" val="e4c36a53eb724e95b3c8250d0805398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FOIL_COLOR" val="1"/>
  <p:tag name="KSO_WM_UNIT_HIGHLIGHT" val="0"/>
  <p:tag name="KSO_WM_UNIT_ID" val="diagram20209182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38"/>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48fae1ea55d4c35975421266af5cc0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2_1*i*2"/>
  <p:tag name="KSO_WM_UNIT_INDEX" val="2"/>
  <p:tag name="KSO_WM_UNIT_LAYERLEVEL" val="1"/>
  <p:tag name="KSO_WM_UNIT_SM_LIMIT_TYPE" val="1"/>
  <p:tag name="KSO_WM_UNIT_TYPE" val="i"/>
</p:tagLst>
</file>

<file path=ppt/tags/tag643.xml><?xml version="1.0" encoding="utf-8"?>
<p:tagLst xmlns:a="http://schemas.openxmlformats.org/drawingml/2006/main" xmlns:r="http://schemas.openxmlformats.org/officeDocument/2006/relationships" xmlns:p="http://schemas.openxmlformats.org/presentationml/2006/main">
  <p:tag name="KSO_WM_ASSEMBLE_CHIP_INDEX" val="96e0b8810b6f4f2ea6014590d2dac3b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EC_AREA_ID" val="0f66e6de12624e08a9bf77c41e078a3c"/>
  <p:tag name="KSO_WM_UNIT_DIAGRAM_ISNUMVISUAL" val="0"/>
  <p:tag name="KSO_WM_UNIT_DIAGRAM_ISREFERUNIT" val="0"/>
  <p:tag name="KSO_WM_UNIT_HIGHLIGHT" val="0"/>
  <p:tag name="KSO_WM_UNIT_ID" val="diagram20209182_1*d*1"/>
  <p:tag name="KSO_WM_UNIT_INDEX" val="1"/>
  <p:tag name="KSO_WM_UNIT_LAYERLEVEL" val="1"/>
  <p:tag name="KSO_WM_UNIT_PICTURE_CLIP_FLAG" val="0"/>
  <p:tag name="KSO_WM_UNIT_PLACING_PICTURE" val="96e0b8810b6f4f2ea6014590d2dac3b6"/>
  <p:tag name="KSO_WM_UNIT_TYPE" val="d"/>
  <p:tag name="KSO_WM_UNIT_VALUE" val="1904*1438"/>
</p:tagLst>
</file>

<file path=ppt/tags/tag644.xml><?xml version="1.0" encoding="utf-8"?>
<p:tagLst xmlns:a="http://schemas.openxmlformats.org/drawingml/2006/main" xmlns:r="http://schemas.openxmlformats.org/officeDocument/2006/relationships" xmlns:p="http://schemas.openxmlformats.org/presentationml/2006/main">
  <p:tag name="KSO_WM_ASSEMBLE_CHIP_INDEX" val="80cfa14fa4944937827dfa8f8ec2f5fb"/>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0200f12b62a4d77a8995f1c509d7db4"/>
  <p:tag name="KSO_WM_UNIT_DEFAULT_FONT" val="24;44;4"/>
  <p:tag name="KSO_WM_UNIT_DIAGRAM_ISNUMVISUAL" val="0"/>
  <p:tag name="KSO_WM_UNIT_DIAGRAM_ISREFERUNIT" val="0"/>
  <p:tag name="KSO_WM_UNIT_HIGHLIGHT" val="0"/>
  <p:tag name="KSO_WM_UNIT_ID" val="diagram202091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45.xml><?xml version="1.0" encoding="utf-8"?>
<p:tagLst xmlns:a="http://schemas.openxmlformats.org/drawingml/2006/main" xmlns:r="http://schemas.openxmlformats.org/officeDocument/2006/relationships" xmlns:p="http://schemas.openxmlformats.org/presentationml/2006/main">
  <p:tag name="KSO_WM_ASSEMBLE_CHIP_INDEX" val="3726284d100540119e4dcf3be1bacff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7161441cbcf640c882952f3f36e74471"/>
  <p:tag name="KSO_WM_UNIT_DEFAULT_FONT" val="14;20;2"/>
  <p:tag name="KSO_WM_UNIT_DIAGRAM_ISNUMVISUAL" val="0"/>
  <p:tag name="KSO_WM_UNIT_DIAGRAM_ISREFERUNIT" val="0"/>
  <p:tag name="KSO_WM_UNIT_HIGHLIGHT" val="0"/>
  <p:tag name="KSO_WM_UNIT_ID" val="diagram202091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0"/>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38cf5e4fb74851adcc1dd3a85e0037&quot;,&quot;fill_align&quot;:&quot;cm&quot;,&quot;text_align&quot;:&quot;cm&quot;,&quot;text_direction&quot;:&quot;horizontal&quot;,&quot;chip_types&quot;:[&quot;picture&quot;],&quot;support_features&quot;:[&quot;collage&quot;,&quot;carousel&quot;]},{&quot;fill_id&quot;:&quot;5d24385aeb4d453fbaadf8bd135d8aa2&quot;,&quot;fill_align&quot;:&quot;lm&quot;,&quot;text_align&quot;:&quot;lm&quot;,&quot;text_direction&quot;:&quot;horizontal&quot;,&quot;chip_types&quot;:[&quot;header&quot;]},{&quot;fill_id&quot;:&quot;5ae3cc18aab54c39807f18f69f96a29d&quot;,&quot;fill_align&quot;:&quot;lm&quot;,&quot;text_align&quot;:&quot;lm&quot;,&quot;text_direction&quot;:&quot;horizontal&quot;,&quot;chip_types&quot;:[&quot;diagram&quot;,&quot;text&quot;,&quot;chart&quot;,&quot;table&quot;]}]]"/>
  <p:tag name="KSO_WM_CHIP_GROUPID" val="5f0d5d3f8050c250ba657ca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d5d3f8050c250ba657cb0"/>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24%5d%2c%22serialConstraintIndex%22%3a-1%2c%22areatextmark%22%3a0%2c%22pictureprocessmark%22%3a0%7d%5d%7d%7d"/>
  <p:tag name="KSO_WM_SLIDE_ID" val="diagram202091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7-14T22:09:15&quot;,&quot;maxSize&quot;:{&quot;size1&quot;:42.600000000000001},&quot;minSize&quot;:{&quot;size1&quot;:42.600000000000001},&quot;normalSize&quot;:{&quot;size1&quot;:42.600000000000001},&quot;subLayout&quot;:[{&quot;id&quot;:&quot;2020-07-14T22:09:15&quot;,&quot;type&quot;:0},{&quot;id&quot;:&quot;2020-07-14T22:09:15&quot;,&quot;maxSize&quot;:{&quot;size1&quot;:22.100000000000001},&quot;minSize&quot;:{&quot;size1&quot;:22.199999999999999},&quot;normalSize&quot;:{&quot;size1&quot;:22.100000000000001},&quot;subLayout&quot;:[{&quot;id&quot;:&quot;2020-07-14T22:09:15&quot;,&quot;margin&quot;:{&quot;bottom&quot;:0,&quot;left&quot;:1.6670000553131104,&quot;right&quot;:3.3859999179840088,&quot;top&quot;:1.2699999809265137},&quot;type&quot;:0},{&quot;id&quot;:&quot;2020-07-14T22:09:15&quot;,&quot;margin&quot;:{&quot;bottom&quot;:1.6929999589920044,&quot;left&quot;:1.6670000553131104,&quot;right&quot;:2.1159999370574951,&quot;top&quot;:1.2699999809265137},&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0dbc8a8050c250ba657d3f"/>
  <p:tag name="KSO_WM_TEMPLATE_ASSEMBLE_XID" val="5f0dbc8a8050c250ba657d3f"/>
  <p:tag name="KSO_WM_TEMPLATE_CATEGORY" val="diagram"/>
  <p:tag name="KSO_WM_TEMPLATE_COLOR_TYPE" val="1"/>
  <p:tag name="KSO_WM_TEMPLATE_INDEX" val="20209182"/>
  <p:tag name="KSO_WM_TEMPLATE_MASTER_TYPE" val="0"/>
  <p:tag name="KSO_WM_TEMPLATE_SUBCATEGORY" val="21"/>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ADJUSTLAYOUT_ID" val="5"/>
  <p:tag name="KSO_WM_UNIT_BLOCK" val="0"/>
  <p:tag name="KSO_WM_UNIT_COLOR_SCHEME_PARENT_PAGE" val="0_1"/>
  <p:tag name="KSO_WM_UNIT_COLOR_SCHEME_SHAPE_ID" val="5"/>
  <p:tag name="KSO_WM_UNIT_COMPATIBLE" val="0"/>
  <p:tag name="KSO_WM_UNIT_DEC_AREA_ID" val="e4c36a53eb724e95b3c8250d0805398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FOIL_COLOR" val="1"/>
  <p:tag name="KSO_WM_UNIT_HIGHLIGHT" val="0"/>
  <p:tag name="KSO_WM_UNIT_ID" val="diagram20209182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38"/>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48fae1ea55d4c35975421266af5cc0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2_1*i*2"/>
  <p:tag name="KSO_WM_UNIT_INDEX" val="2"/>
  <p:tag name="KSO_WM_UNIT_LAYERLEVEL" val="1"/>
  <p:tag name="KSO_WM_UNIT_SM_LIMIT_TYPE" val="1"/>
  <p:tag name="KSO_WM_UNIT_TYPE" val="i"/>
</p:tagLst>
</file>

<file path=ppt/tags/tag653.xml><?xml version="1.0" encoding="utf-8"?>
<p:tagLst xmlns:a="http://schemas.openxmlformats.org/drawingml/2006/main" xmlns:r="http://schemas.openxmlformats.org/officeDocument/2006/relationships" xmlns:p="http://schemas.openxmlformats.org/presentationml/2006/main">
  <p:tag name="KSO_WM_ASSEMBLE_CHIP_INDEX" val="96e0b8810b6f4f2ea6014590d2dac3b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EC_AREA_ID" val="0f66e6de12624e08a9bf77c41e078a3c"/>
  <p:tag name="KSO_WM_UNIT_DIAGRAM_ISNUMVISUAL" val="0"/>
  <p:tag name="KSO_WM_UNIT_DIAGRAM_ISREFERUNIT" val="0"/>
  <p:tag name="KSO_WM_UNIT_HIGHLIGHT" val="0"/>
  <p:tag name="KSO_WM_UNIT_ID" val="diagram20209182_1*d*1"/>
  <p:tag name="KSO_WM_UNIT_INDEX" val="1"/>
  <p:tag name="KSO_WM_UNIT_LAYERLEVEL" val="1"/>
  <p:tag name="KSO_WM_UNIT_PICTURE_CLIP_FLAG" val="0"/>
  <p:tag name="KSO_WM_UNIT_PLACING_PICTURE" val="96e0b8810b6f4f2ea6014590d2dac3b6"/>
  <p:tag name="KSO_WM_UNIT_TYPE" val="d"/>
  <p:tag name="KSO_WM_UNIT_VALUE" val="1904*1438"/>
</p:tagLst>
</file>

<file path=ppt/tags/tag654.xml><?xml version="1.0" encoding="utf-8"?>
<p:tagLst xmlns:a="http://schemas.openxmlformats.org/drawingml/2006/main" xmlns:r="http://schemas.openxmlformats.org/officeDocument/2006/relationships" xmlns:p="http://schemas.openxmlformats.org/presentationml/2006/main">
  <p:tag name="KSO_WM_ASSEMBLE_CHIP_INDEX" val="80cfa14fa4944937827dfa8f8ec2f5fb"/>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0200f12b62a4d77a8995f1c509d7db4"/>
  <p:tag name="KSO_WM_UNIT_DEFAULT_FONT" val="24;44;4"/>
  <p:tag name="KSO_WM_UNIT_DIAGRAM_ISNUMVISUAL" val="0"/>
  <p:tag name="KSO_WM_UNIT_DIAGRAM_ISREFERUNIT" val="0"/>
  <p:tag name="KSO_WM_UNIT_HIGHLIGHT" val="0"/>
  <p:tag name="KSO_WM_UNIT_ID" val="diagram202091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55.xml><?xml version="1.0" encoding="utf-8"?>
<p:tagLst xmlns:a="http://schemas.openxmlformats.org/drawingml/2006/main" xmlns:r="http://schemas.openxmlformats.org/officeDocument/2006/relationships" xmlns:p="http://schemas.openxmlformats.org/presentationml/2006/main">
  <p:tag name="KSO_WM_ASSEMBLE_CHIP_INDEX" val="3726284d100540119e4dcf3be1bacff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7161441cbcf640c882952f3f36e74471"/>
  <p:tag name="KSO_WM_UNIT_DEFAULT_FONT" val="14;20;2"/>
  <p:tag name="KSO_WM_UNIT_DIAGRAM_ISNUMVISUAL" val="0"/>
  <p:tag name="KSO_WM_UNIT_DIAGRAM_ISREFERUNIT" val="0"/>
  <p:tag name="KSO_WM_UNIT_HIGHLIGHT" val="0"/>
  <p:tag name="KSO_WM_UNIT_ID" val="diagram202091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0"/>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5.599687053539135},&quot;minSize&quot;:{&quot;size1&quot;:37.799687053539131},&quot;normalSize&quot;:{&quot;size1&quot;:46.499687053539134},&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8"/>
  <p:tag name="KSO_WM_UNIT_BLOCK" val="0"/>
  <p:tag name="KSO_WM_UNIT_COLOR_SCHEME_PARENT_PAGE" val="0_1"/>
  <p:tag name="KSO_WM_UNIT_COLOR_SCHEME_SHAPE_ID" val="8"/>
  <p:tag name="KSO_WM_UNIT_COMPATIBLE" val="0"/>
  <p:tag name="KSO_WM_UNIT_DEC_AREA_ID" val="09e7ca8ae40c4a35bcb6e90f5f248108"/>
  <p:tag name="KSO_WM_UNIT_DECORATE_INFO" val="{&quot;DecorateInfoH&quot;:{&quot;IsAbs&quot;:true},&quot;DecorateInfoW&quot;:{&quot;IsAbs&quot;:true},&quot;DecorateInfoX&quot;:{&quot;IsAbs&quot;:true,&quot;Pos&quot;:1},&quot;DecorateInfoY&quot;:{&quot;IsAbs&quot;:true,&quot;Pos&quot;:1},&quot;ReferentInfo&quot;:{&quot;Id&quot;:&quot;7be999bd8f2641c0ac1d36c798ed142c&quot;,&quot;X&quot;:{&quot;Pos&quot;:1},&quot;Y&quot;:{&quot;Pos&quot;:1}},&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FOIL_COLOR" val="1"/>
  <p:tag name="KSO_WM_UNIT_HIGHLIGHT" val="0"/>
  <p:tag name="KSO_WM_UNIT_ID" val="diagram20211020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0"/>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2"/>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844300c7c3344defb7e8e749be6248d5"/>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666.xml><?xml version="1.0" encoding="utf-8"?>
<p:tagLst xmlns:a="http://schemas.openxmlformats.org/drawingml/2006/main" xmlns:r="http://schemas.openxmlformats.org/officeDocument/2006/relationships" xmlns:p="http://schemas.openxmlformats.org/presentationml/2006/main">
  <p:tag name="KSO_WM_ASSEMBLE_CHIP_INDEX" val="e8fa3563378e4d40a186b902600eebf5"/>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209e853400d048f2b9530ce7b0144219"/>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67.xml><?xml version="1.0" encoding="utf-8"?>
<p:tagLst xmlns:a="http://schemas.openxmlformats.org/drawingml/2006/main" xmlns:r="http://schemas.openxmlformats.org/officeDocument/2006/relationships" xmlns:p="http://schemas.openxmlformats.org/presentationml/2006/main">
  <p:tag name="KSO_WM_ASSEMBLE_CHIP_INDEX" val="509bae24df4441ddbf55cfa2f932303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57c33f772a894b78be9e1d5c7b8acbb2"/>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668.xml><?xml version="1.0" encoding="utf-8"?>
<p:tagLst xmlns:a="http://schemas.openxmlformats.org/drawingml/2006/main" xmlns:r="http://schemas.openxmlformats.org/officeDocument/2006/relationships" xmlns:p="http://schemas.openxmlformats.org/presentationml/2006/main">
  <p:tag name="KSO_WM_ASSEMBLE_CHIP_INDEX" val="3218ded222b84f37af140e3da5727f74"/>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COMPATIBLE" val="0"/>
  <p:tag name="KSO_WM_UNIT_DEC_AREA_ID" val="7be999bd8f2641c0ac1d36c798ed142c"/>
  <p:tag name="KSO_WM_UNIT_DIAGRAM_ISNUMVISUAL" val="0"/>
  <p:tag name="KSO_WM_UNIT_DIAGRAM_ISREFERUNIT" val="0"/>
  <p:tag name="KSO_WM_UNIT_HIGHLIGHT" val="0"/>
  <p:tag name="KSO_WM_UNIT_ID" val="diagram20211020_1*d*1"/>
  <p:tag name="KSO_WM_UNIT_INDEX" val="1"/>
  <p:tag name="KSO_WM_UNIT_LAYERLEVEL" val="1"/>
  <p:tag name="KSO_WM_UNIT_PICTURE_CLIP_FLAG" val="0"/>
  <p:tag name="KSO_WM_UNIT_PLACING_PICTURE" val="3218ded222b84f37af140e3da5727f74"/>
  <p:tag name="KSO_WM_UNIT_TYPE" val="d"/>
  <p:tag name="KSO_WM_UNIT_VALUE" val="1058*1438"/>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4"/>
  <p:tag name="KSO_WM_UNIT_INDEX" val="4"/>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6915"/>
  <p:tag name="KSO_WM_TEMPLATE_MASTER_THUMB_INDEX" val="12"/>
  <p:tag name="KSO_WM_TEMPLATE_MASTER_TYPE" val="1"/>
  <p:tag name="KSO_WM_TEMPLATE_SUBCATEGORY" val="0"/>
  <p:tag name="KSO_WM_TEMPLATE_THUMBS_INDEX" val="1、4、7、8、10、11、12、13、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728.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729.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34.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35.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36.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41.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42.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43.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48.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49.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0.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55.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56.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57.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TAG_VERSION" val="1.0"/>
  <p:tag name="KSO_WM_TEMPLATE_ASSEMBLE_GROUPID" val="5f69c07bb22fc7aed70b6168"/>
  <p:tag name="KSO_WM_TEMPLATE_ASSEMBLE_XID" val="5f69c07bb22fc7aed70b6168"/>
  <p:tag name="KSO_WM_TEMPLATE_CATEGORY" val="diagram"/>
  <p:tag name="KSO_WM_TEMPLATE_COLOR_TYPE" val="1"/>
  <p:tag name="KSO_WM_TEMPLATE_INDEX" val="20208717"/>
  <p:tag name="KSO_WM_TEMPLATE_MASTER_TYPE" val="0"/>
  <p:tag name="KSO_WM_TEMPLATE_SUBCATEGORY" val="21"/>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1"/>
  <p:tag name="KSO_WM_UNIT_TYPE" val="i"/>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764.xml><?xml version="1.0" encoding="utf-8"?>
<p:tagLst xmlns:a="http://schemas.openxmlformats.org/drawingml/2006/main" xmlns:r="http://schemas.openxmlformats.org/officeDocument/2006/relationships"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765.xml><?xml version="1.0" encoding="utf-8"?>
<p:tagLst xmlns:a="http://schemas.openxmlformats.org/drawingml/2006/main" xmlns:r="http://schemas.openxmlformats.org/officeDocument/2006/relationships" xmlns:p="http://schemas.openxmlformats.org/presentationml/2006/main">
  <p:tag name="KSO_WM_ASSEMBLE_CHIP_INDEX" val="032a7044c8e74bfbafa6c6b420f3ab82"/>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56f08f4edb9a497facd3ade331f707c9"/>
  <p:tag name="KSO_WM_UNIT_DEFAULT_FONT" val="14;20;2"/>
  <p:tag name="KSO_WM_UNIT_DIAGRAM_ISNUMVISUAL" val="0"/>
  <p:tag name="KSO_WM_UNIT_DIAGRAM_ISREFERUNIT" val="0"/>
  <p:tag name="KSO_WM_UNIT_HIGHLIGHT" val="0"/>
  <p:tag name="KSO_WM_UNIT_ID" val="diagram202087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TAG_VERSION" val="1.0"/>
  <p:tag name="KSO_WM_TEMPLATE_ASSEMBLE_GROUPID" val="5f69c07bb22fc7aed70b6168"/>
  <p:tag name="KSO_WM_TEMPLATE_ASSEMBLE_XID" val="5f69c07bb22fc7aed70b6168"/>
  <p:tag name="KSO_WM_TEMPLATE_CATEGORY" val="diagram"/>
  <p:tag name="KSO_WM_TEMPLATE_COLOR_TYPE" val="1"/>
  <p:tag name="KSO_WM_TEMPLATE_INDEX" val="20208717"/>
  <p:tag name="KSO_WM_TEMPLATE_MASTER_TYPE" val="0"/>
  <p:tag name="KSO_WM_TEMPLATE_SUBCATEGORY" val="21"/>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1"/>
  <p:tag name="KSO_WM_UNIT_TYPE" val="i"/>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779.xml><?xml version="1.0" encoding="utf-8"?>
<p:tagLst xmlns:a="http://schemas.openxmlformats.org/drawingml/2006/main" xmlns:r="http://schemas.openxmlformats.org/officeDocument/2006/relationships"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TAG_VERSION" val="1.0"/>
  <p:tag name="KSO_WM_TEMPLATE_ASSEMBLE_GROUPID" val="5f69c07bb22fc7aed70b6168"/>
  <p:tag name="KSO_WM_TEMPLATE_ASSEMBLE_XID" val="5f69c07bb22fc7aed70b6168"/>
  <p:tag name="KSO_WM_TEMPLATE_CATEGORY" val="diagram"/>
  <p:tag name="KSO_WM_TEMPLATE_COLOR_TYPE" val="1"/>
  <p:tag name="KSO_WM_TEMPLATE_INDEX" val="20208717"/>
  <p:tag name="KSO_WM_TEMPLATE_MASTER_TYPE" val="0"/>
  <p:tag name="KSO_WM_TEMPLATE_SUBCATEGORY" val="21"/>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1"/>
  <p:tag name="KSO_WM_UNIT_TYPE" val="i"/>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793.xml><?xml version="1.0" encoding="utf-8"?>
<p:tagLst xmlns:a="http://schemas.openxmlformats.org/drawingml/2006/main" xmlns:r="http://schemas.openxmlformats.org/officeDocument/2006/relationships"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807.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808.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0.xml><?xml version="1.0" encoding="utf-8"?>
<p:tagLst xmlns:a="http://schemas.openxmlformats.org/drawingml/2006/main" xmlns:r="http://schemas.openxmlformats.org/officeDocument/2006/relationships" xmlns:p="http://schemas.openxmlformats.org/presentationml/2006/main">
  <p:tag name="KSO_WM_UNIT_TYPE" val="i"/>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7.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
  <p:tag name="KSO_WM_UNIT_LAYERLEVEL" val="1"/>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21.xml><?xml version="1.0" encoding="utf-8"?>
<p:tagLst xmlns:a="http://schemas.openxmlformats.org/drawingml/2006/main" xmlns:r="http://schemas.openxmlformats.org/officeDocument/2006/relationships" xmlns:p="http://schemas.openxmlformats.org/presentationml/2006/main">
  <p:tag name="KSO_WM_UNIT_TYPE" val="i"/>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8.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32.xml><?xml version="1.0" encoding="utf-8"?>
<p:tagLst xmlns:a="http://schemas.openxmlformats.org/drawingml/2006/main" xmlns:r="http://schemas.openxmlformats.org/officeDocument/2006/relationships" xmlns:p="http://schemas.openxmlformats.org/presentationml/2006/main">
  <p:tag name="KSO_WM_UNIT_TYPE" val="i"/>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9.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43.xml><?xml version="1.0" encoding="utf-8"?>
<p:tagLst xmlns:a="http://schemas.openxmlformats.org/drawingml/2006/main" xmlns:r="http://schemas.openxmlformats.org/officeDocument/2006/relationships" xmlns:p="http://schemas.openxmlformats.org/presentationml/2006/main">
  <p:tag name="KSO_WM_UNIT_TYPE" val="i"/>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0.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54.xml><?xml version="1.0" encoding="utf-8"?>
<p:tagLst xmlns:a="http://schemas.openxmlformats.org/drawingml/2006/main" xmlns:r="http://schemas.openxmlformats.org/officeDocument/2006/relationships" xmlns:p="http://schemas.openxmlformats.org/presentationml/2006/main">
  <p:tag name="KSO_WM_UNIT_TYPE" val="i"/>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61.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65.xml><?xml version="1.0" encoding="utf-8"?>
<p:tagLst xmlns:a="http://schemas.openxmlformats.org/drawingml/2006/main" xmlns:r="http://schemas.openxmlformats.org/officeDocument/2006/relationships" xmlns:p="http://schemas.openxmlformats.org/presentationml/2006/main">
  <p:tag name="KSO_WM_UNIT_TYPE" val="i"/>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72.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76.xml><?xml version="1.0" encoding="utf-8"?>
<p:tagLst xmlns:a="http://schemas.openxmlformats.org/drawingml/2006/main" xmlns:r="http://schemas.openxmlformats.org/officeDocument/2006/relationships" xmlns:p="http://schemas.openxmlformats.org/presentationml/2006/main">
  <p:tag name="KSO_WM_UNIT_TYPE" val="i"/>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3.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87.xml><?xml version="1.0" encoding="utf-8"?>
<p:tagLst xmlns:a="http://schemas.openxmlformats.org/drawingml/2006/main" xmlns:r="http://schemas.openxmlformats.org/officeDocument/2006/relationships" xmlns:p="http://schemas.openxmlformats.org/presentationml/2006/main">
  <p:tag name="KSO_WM_UNIT_TYPE" val="i"/>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4.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903.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904.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623fbae9cb342deb2e63de9920343ca&quot;,&quot;fill_align&quot;:&quot;cm&quot;,&quot;text_align&quot;:&quot;lm&quot;,&quot;text_direction&quot;:&quot;horizontal&quot;,&quot;chip_types&quot;:[&quot;text&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quot;fill_id&quot;:&quot;2623fbae9cb342deb2e63de9920343ca&quot;,&quot;fill_align&quot;:&quot;cm&quot;,&quot;text_align&quot;:&quot;cm&quot;,&quot;text_direction&quot;:&quot;horizontal&quot;,&quot;chip_types&quot;:[&quot;header&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
  <p:tag name="KSO_WM_CHIP_GROUPID" val="5f310ce29c36e2348c3ef66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310ce29c36e2348c3ef66c"/>
  <p:tag name="KSO_WM_SLIDE_BACKGROUND" val="[&quot;topBottom&quot;]"/>
  <p:tag name="KSO_WM_SLIDE_BACKGROUND_TYPE" val="topBottom"/>
  <p:tag name="KSO_WM_SLIDE_BK_DARK_LIGHT" val="2"/>
  <p:tag name="KSO_WM_SLIDE_ID" val="diagram20212323_1"/>
  <p:tag name="KSO_WM_SLIDE_INDEX" val="1"/>
  <p:tag name="KSO_WM_SLIDE_ITEM_CNT" val="0"/>
  <p:tag name="KSO_WM_SLIDE_LAYOUT" val="f"/>
  <p:tag name="KSO_WM_SLIDE_LAYOUT_CNT" val="3"/>
  <p:tag name="KSO_WM_SLIDE_LAYOUT_INFO" val="{&quot;id&quot;:&quot;2020-09-29T15:30:53&quot;,&quot;maxSize&quot;:{&quot;size1&quot;:52.530705572057656},&quot;minSize&quot;:{&quot;size1&quot;:52.530705572057656},&quot;normalSize&quot;:{&quot;size1&quot;:52.530705572057656},&quot;subLayout&quot;:[{&quot;backgroundInfo&quot;:[{&quot;bottom&quot;:0,&quot;bottomAbs&quot;:false,&quot;left&quot;:0,&quot;leftAbs&quot;:false,&quot;right&quot;:0,&quot;rightAbs&quot;:false,&quot;top&quot;:0,&quot;topAbs&quot;:false,&quot;type&quot;:&quot;topBottom&quot;}],&quot;direction&quot;:1,&quot;id&quot;:&quot;2020-09-29T15:30:53&quot;,&quot;maxSize&quot;:{&quot;size1&quot;:36.299778871206215},&quot;minSize&quot;:{&quot;size1&quot;:36.299778871206215},&quot;normalSize&quot;:{&quot;size1&quot;:36.299778871206215},&quot;subLayout&quot;:[{&quot;id&quot;:&quot;2020-09-29T15:30:53&quot;,&quot;margin&quot;:{&quot;bottom&quot;:1.2699999809265137,&quot;left&quot;:2.5399999618530273,&quot;right&quot;:0.026000002399086952,&quot;top&quot;:1.6929999589920044},&quot;type&quot;:0},{&quot;id&quot;:&quot;2020-09-29T15:30:53&quot;,&quot;margin&quot;:{&quot;bottom&quot;:1.2699999809265137,&quot;left&quot;:3.7839999198913574,&quot;right&quot;:2.5399999618530273,&quot;top&quot;:1.6929999589920044},&quot;type&quot;:0}],&quot;type&quot;:0},{&quot;id&quot;:&quot;2020-09-29T15:30:53&quot;,&quot;margin&quot;:{&quot;bottom&quot;:1.2699999809265137,&quot;left&quot;:2.5399999618530273,&quot;right&quot;:2.5399999618530273,&quot;top&quot;:1.2439998388290405},&quot;type&quot;:0}],&quot;type&quot;:0}"/>
  <p:tag name="KSO_WM_SLIDE_POSITION" val="-1*0"/>
  <p:tag name="KSO_WM_SLIDE_RATIO" val="1.777778"/>
  <p:tag name="KSO_WM_SLIDE_SIZE" val="962*468"/>
  <p:tag name="KSO_WM_SLIDE_SUBTYPE" val="pureTxt"/>
  <p:tag name="KSO_WM_SLIDE_SUPPORT_FEATURE_TYPE" val="0"/>
  <p:tag name="KSO_WM_SLIDE_TYPE" val="text"/>
  <p:tag name="KSO_WM_TAG_VERSION" val="1.0"/>
  <p:tag name="KSO_WM_TEMPLATE_ASSEMBLE_GROUPID" val="5f72e2ac0ff15d9a40f68306"/>
  <p:tag name="KSO_WM_TEMPLATE_ASSEMBLE_XID" val="5f72e2ac0ff15d9a40f68306"/>
  <p:tag name="KSO_WM_TEMPLATE_CATEGORY" val="diagram"/>
  <p:tag name="KSO_WM_TEMPLATE_COLOR_TYPE" val="1"/>
  <p:tag name="KSO_WM_TEMPLATE_INDEX" val="20212323"/>
  <p:tag name="KSO_WM_TEMPLATE_MASTER_TYPE" val="0"/>
  <p:tag name="KSO_WM_TEMPLATE_SUBCATEGORY" val="21"/>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6ce106a3606401ebc2e3bd09ef88ef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23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d033298675c745f58cff9fb51e0cdf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23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911.xml><?xml version="1.0" encoding="utf-8"?>
<p:tagLst xmlns:a="http://schemas.openxmlformats.org/drawingml/2006/main" xmlns:r="http://schemas.openxmlformats.org/officeDocument/2006/relationships" xmlns:p="http://schemas.openxmlformats.org/presentationml/2006/main">
  <p:tag name="KSO_WM_ASSEMBLE_CHIP_INDEX" val="338cb137ea234388b769c9823677340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25c1bebd262b41d8bef54a15c6201453"/>
  <p:tag name="KSO_WM_UNIT_DECORATE_INFO" val=""/>
  <p:tag name="KSO_WM_UNIT_DEFAULT_FONT" val="14;20;2"/>
  <p:tag name="KSO_WM_UNIT_DIAGRAM_ISNUMVISUAL" val="0"/>
  <p:tag name="KSO_WM_UNIT_DIAGRAM_ISREFERUNIT" val="0"/>
  <p:tag name="KSO_WM_UNIT_HIGHLIGHT" val="0"/>
  <p:tag name="KSO_WM_UNIT_ID" val="diagram20212323_1*f*2"/>
  <p:tag name="KSO_WM_UNIT_INDEX" val="2"/>
  <p:tag name="KSO_WM_UNIT_LAYERLEVEL" val="1"/>
  <p:tag name="KSO_WM_UNIT_NOCLEAR" val="0"/>
  <p:tag name="KSO_WM_UNIT_PRESET_TEXT" val="单击此处添加正文。"/>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5"/>
</p:tagLst>
</file>

<file path=ppt/tags/tag912.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13.xml><?xml version="1.0" encoding="utf-8"?>
<p:tagLst xmlns:a="http://schemas.openxmlformats.org/drawingml/2006/main" xmlns:r="http://schemas.openxmlformats.org/officeDocument/2006/relationships" xmlns:p="http://schemas.openxmlformats.org/presentationml/2006/main">
  <p:tag name="KSO_WM_ASSEMBLE_CHIP_INDEX" val="7d4bed44c1d849bfbf60e05ce078959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fb93c2febb44534bce6c9476a0aa369"/>
  <p:tag name="KSO_WM_UNIT_DECORATE_INFO" val=""/>
  <p:tag name="KSO_WM_UNIT_DEFAULT_FONT" val="14;20;2"/>
  <p:tag name="KSO_WM_UNIT_DIAGRAM_ISNUMVISUAL" val="0"/>
  <p:tag name="KSO_WM_UNIT_DIAGRAM_ISREFERUNIT" val="0"/>
  <p:tag name="KSO_WM_UNIT_HIGHLIGHT" val="0"/>
  <p:tag name="KSO_WM_UNIT_ID" val="diagram20212323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623fbae9cb342deb2e63de9920343ca&quot;,&quot;fill_align&quot;:&quot;cm&quot;,&quot;text_align&quot;:&quot;lm&quot;,&quot;text_direction&quot;:&quot;horizontal&quot;,&quot;chip_types&quot;:[&quot;text&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quot;fill_id&quot;:&quot;2623fbae9cb342deb2e63de9920343ca&quot;,&quot;fill_align&quot;:&quot;cm&quot;,&quot;text_align&quot;:&quot;cm&quot;,&quot;text_direction&quot;:&quot;horizontal&quot;,&quot;chip_types&quot;:[&quot;header&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
  <p:tag name="KSO_WM_CHIP_GROUPID" val="5f310ce29c36e2348c3ef66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310ce29c36e2348c3ef66c"/>
  <p:tag name="KSO_WM_SLIDE_BACKGROUND" val="[&quot;topBottom&quot;]"/>
  <p:tag name="KSO_WM_SLIDE_BACKGROUND_TYPE" val="topBottom"/>
  <p:tag name="KSO_WM_SLIDE_BK_DARK_LIGHT" val="2"/>
  <p:tag name="KSO_WM_SLIDE_ID" val="diagram20212323_1"/>
  <p:tag name="KSO_WM_SLIDE_INDEX" val="1"/>
  <p:tag name="KSO_WM_SLIDE_ITEM_CNT" val="0"/>
  <p:tag name="KSO_WM_SLIDE_LAYOUT" val="f"/>
  <p:tag name="KSO_WM_SLIDE_LAYOUT_CNT" val="3"/>
  <p:tag name="KSO_WM_SLIDE_LAYOUT_INFO" val="{&quot;id&quot;:&quot;2020-09-29T15:30:53&quot;,&quot;maxSize&quot;:{&quot;size1&quot;:52.530705572057656},&quot;minSize&quot;:{&quot;size1&quot;:52.530705572057656},&quot;normalSize&quot;:{&quot;size1&quot;:52.530705572057656},&quot;subLayout&quot;:[{&quot;backgroundInfo&quot;:[{&quot;bottom&quot;:0,&quot;bottomAbs&quot;:false,&quot;left&quot;:0,&quot;leftAbs&quot;:false,&quot;right&quot;:0,&quot;rightAbs&quot;:false,&quot;top&quot;:0,&quot;topAbs&quot;:false,&quot;type&quot;:&quot;topBottom&quot;}],&quot;direction&quot;:1,&quot;id&quot;:&quot;2020-09-29T15:30:53&quot;,&quot;maxSize&quot;:{&quot;size1&quot;:36.299778871206215},&quot;minSize&quot;:{&quot;size1&quot;:36.299778871206215},&quot;normalSize&quot;:{&quot;size1&quot;:36.299778871206215},&quot;subLayout&quot;:[{&quot;id&quot;:&quot;2020-09-29T15:30:53&quot;,&quot;margin&quot;:{&quot;bottom&quot;:1.2699999809265137,&quot;left&quot;:2.5399999618530273,&quot;right&quot;:0.026000002399086952,&quot;top&quot;:1.6929999589920044},&quot;type&quot;:0},{&quot;id&quot;:&quot;2020-09-29T15:30:53&quot;,&quot;margin&quot;:{&quot;bottom&quot;:1.2699999809265137,&quot;left&quot;:3.7839999198913574,&quot;right&quot;:2.5399999618530273,&quot;top&quot;:1.6929999589920044},&quot;type&quot;:0}],&quot;type&quot;:0},{&quot;id&quot;:&quot;2020-09-29T15:30:53&quot;,&quot;margin&quot;:{&quot;bottom&quot;:1.2699999809265137,&quot;left&quot;:2.5399999618530273,&quot;right&quot;:2.5399999618530273,&quot;top&quot;:1.2439998388290405},&quot;type&quot;:0}],&quot;type&quot;:0}"/>
  <p:tag name="KSO_WM_SLIDE_POSITION" val="-1*0"/>
  <p:tag name="KSO_WM_SLIDE_RATIO" val="1.777778"/>
  <p:tag name="KSO_WM_SLIDE_SIZE" val="962*468"/>
  <p:tag name="KSO_WM_SLIDE_SUBTYPE" val="pureTxt"/>
  <p:tag name="KSO_WM_SLIDE_SUPPORT_FEATURE_TYPE" val="0"/>
  <p:tag name="KSO_WM_SLIDE_TYPE" val="text"/>
  <p:tag name="KSO_WM_TAG_VERSION" val="1.0"/>
  <p:tag name="KSO_WM_TEMPLATE_ASSEMBLE_GROUPID" val="5f72e2ac0ff15d9a40f68306"/>
  <p:tag name="KSO_WM_TEMPLATE_ASSEMBLE_XID" val="5f72e2ac0ff15d9a40f68306"/>
  <p:tag name="KSO_WM_TEMPLATE_CATEGORY" val="diagram"/>
  <p:tag name="KSO_WM_TEMPLATE_COLOR_TYPE" val="1"/>
  <p:tag name="KSO_WM_TEMPLATE_INDEX" val="20212323"/>
  <p:tag name="KSO_WM_TEMPLATE_MASTER_TYPE" val="0"/>
  <p:tag name="KSO_WM_TEMPLATE_SUBCATEGORY" val="21"/>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6ce106a3606401ebc2e3bd09ef88ef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23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d033298675c745f58cff9fb51e0cdf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23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0.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1.xml><?xml version="1.0" encoding="utf-8"?>
<p:tagLst xmlns:a="http://schemas.openxmlformats.org/drawingml/2006/main" xmlns:r="http://schemas.openxmlformats.org/officeDocument/2006/relationships" xmlns:p="http://schemas.openxmlformats.org/presentationml/2006/main">
  <p:tag name="KSO_WM_ASSEMBLE_CHIP_INDEX" val="7d4bed44c1d849bfbf60e05ce078959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fb93c2febb44534bce6c9476a0aa369"/>
  <p:tag name="KSO_WM_UNIT_DECORATE_INFO" val=""/>
  <p:tag name="KSO_WM_UNIT_DEFAULT_FONT" val="14;20;2"/>
  <p:tag name="KSO_WM_UNIT_DIAGRAM_ISNUMVISUAL" val="0"/>
  <p:tag name="KSO_WM_UNIT_DIAGRAM_ISREFERUNIT" val="0"/>
  <p:tag name="KSO_WM_UNIT_HIGHLIGHT" val="0"/>
  <p:tag name="KSO_WM_UNIT_ID" val="diagram20212323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922.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3.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4.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5.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6.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7.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623fbae9cb342deb2e63de9920343ca&quot;,&quot;fill_align&quot;:&quot;cm&quot;,&quot;text_align&quot;:&quot;lm&quot;,&quot;text_direction&quot;:&quot;horizontal&quot;,&quot;chip_types&quot;:[&quot;text&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quot;fill_id&quot;:&quot;2623fbae9cb342deb2e63de9920343ca&quot;,&quot;fill_align&quot;:&quot;cm&quot;,&quot;text_align&quot;:&quot;cm&quot;,&quot;text_direction&quot;:&quot;horizontal&quot;,&quot;chip_types&quot;:[&quot;header&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
  <p:tag name="KSO_WM_CHIP_GROUPID" val="5f310ce29c36e2348c3ef66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310ce29c36e2348c3ef66c"/>
  <p:tag name="KSO_WM_SLIDE_BACKGROUND" val="[&quot;topBottom&quot;]"/>
  <p:tag name="KSO_WM_SLIDE_BACKGROUND_TYPE" val="topBottom"/>
  <p:tag name="KSO_WM_SLIDE_BK_DARK_LIGHT" val="2"/>
  <p:tag name="KSO_WM_SLIDE_ID" val="diagram20212323_1"/>
  <p:tag name="KSO_WM_SLIDE_INDEX" val="1"/>
  <p:tag name="KSO_WM_SLIDE_ITEM_CNT" val="0"/>
  <p:tag name="KSO_WM_SLIDE_LAYOUT" val="f"/>
  <p:tag name="KSO_WM_SLIDE_LAYOUT_CNT" val="3"/>
  <p:tag name="KSO_WM_SLIDE_LAYOUT_INFO" val="{&quot;id&quot;:&quot;2020-09-29T15:30:53&quot;,&quot;maxSize&quot;:{&quot;size1&quot;:52.530705572057656},&quot;minSize&quot;:{&quot;size1&quot;:52.530705572057656},&quot;normalSize&quot;:{&quot;size1&quot;:52.530705572057656},&quot;subLayout&quot;:[{&quot;backgroundInfo&quot;:[{&quot;bottom&quot;:0,&quot;bottomAbs&quot;:false,&quot;left&quot;:0,&quot;leftAbs&quot;:false,&quot;right&quot;:0,&quot;rightAbs&quot;:false,&quot;top&quot;:0,&quot;topAbs&quot;:false,&quot;type&quot;:&quot;topBottom&quot;}],&quot;direction&quot;:1,&quot;id&quot;:&quot;2020-09-29T15:30:53&quot;,&quot;maxSize&quot;:{&quot;size1&quot;:36.299778871206215},&quot;minSize&quot;:{&quot;size1&quot;:36.299778871206215},&quot;normalSize&quot;:{&quot;size1&quot;:36.299778871206215},&quot;subLayout&quot;:[{&quot;id&quot;:&quot;2020-09-29T15:30:53&quot;,&quot;margin&quot;:{&quot;bottom&quot;:1.2699999809265137,&quot;left&quot;:2.5399999618530273,&quot;right&quot;:0.026000002399086952,&quot;top&quot;:1.6929999589920044},&quot;type&quot;:0},{&quot;id&quot;:&quot;2020-09-29T15:30:53&quot;,&quot;margin&quot;:{&quot;bottom&quot;:1.2699999809265137,&quot;left&quot;:3.7839999198913574,&quot;right&quot;:2.5399999618530273,&quot;top&quot;:1.6929999589920044},&quot;type&quot;:0}],&quot;type&quot;:0},{&quot;id&quot;:&quot;2020-09-29T15:30:53&quot;,&quot;margin&quot;:{&quot;bottom&quot;:1.2699999809265137,&quot;left&quot;:2.5399999618530273,&quot;right&quot;:2.5399999618530273,&quot;top&quot;:1.2439998388290405},&quot;type&quot;:0}],&quot;type&quot;:0}"/>
  <p:tag name="KSO_WM_SLIDE_POSITION" val="-1*0"/>
  <p:tag name="KSO_WM_SLIDE_RATIO" val="1.777778"/>
  <p:tag name="KSO_WM_SLIDE_SIZE" val="962*468"/>
  <p:tag name="KSO_WM_SLIDE_SUBTYPE" val="pureTxt"/>
  <p:tag name="KSO_WM_SLIDE_SUPPORT_FEATURE_TYPE" val="0"/>
  <p:tag name="KSO_WM_SLIDE_TYPE" val="text"/>
  <p:tag name="KSO_WM_TAG_VERSION" val="1.0"/>
  <p:tag name="KSO_WM_TEMPLATE_ASSEMBLE_GROUPID" val="5f72e2ac0ff15d9a40f68306"/>
  <p:tag name="KSO_WM_TEMPLATE_ASSEMBLE_XID" val="5f72e2ac0ff15d9a40f68306"/>
  <p:tag name="KSO_WM_TEMPLATE_CATEGORY" val="diagram"/>
  <p:tag name="KSO_WM_TEMPLATE_COLOR_TYPE" val="1"/>
  <p:tag name="KSO_WM_TEMPLATE_INDEX" val="20212323"/>
  <p:tag name="KSO_WM_TEMPLATE_MASTER_TYPE" val="0"/>
  <p:tag name="KSO_WM_TEMPLATE_SUBCATEGORY" val="21"/>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6ce106a3606401ebc2e3bd09ef88ef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23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d033298675c745f58cff9fb51e0cdf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23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934.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5.xml><?xml version="1.0" encoding="utf-8"?>
<p:tagLst xmlns:a="http://schemas.openxmlformats.org/drawingml/2006/main" xmlns:r="http://schemas.openxmlformats.org/officeDocument/2006/relationships" xmlns:p="http://schemas.openxmlformats.org/presentationml/2006/main">
  <p:tag name="KSO_WM_ASSEMBLE_CHIP_INDEX" val="7d4bed44c1d849bfbf60e05ce078959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fb93c2febb44534bce6c9476a0aa369"/>
  <p:tag name="KSO_WM_UNIT_DECORATE_INFO" val=""/>
  <p:tag name="KSO_WM_UNIT_DEFAULT_FONT" val="14;20;2"/>
  <p:tag name="KSO_WM_UNIT_DIAGRAM_ISNUMVISUAL" val="0"/>
  <p:tag name="KSO_WM_UNIT_DIAGRAM_ISREFERUNIT" val="0"/>
  <p:tag name="KSO_WM_UNIT_HIGHLIGHT" val="0"/>
  <p:tag name="KSO_WM_UNIT_ID" val="diagram20212323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936.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7.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8.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9.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0.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41.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9d7e0772fe1b40ea8322166792423364&quot;,&quot;fill_align&quot;:&quot;cm&quot;,&quot;chip_types&quot;:[&quot;text&quot;,&quot;header&quot;]},{&quot;text_align&quot;:&quot;lm&quot;,&quot;text_direction&quot;:&quot;horizontal&quot;,&quot;support_features&quot;:[&quot;carousel&quot;],&quot;support_big_font&quot;:false,&quot;fill_id&quot;:&quot;813a440e5afc4a72b00f4c036d03f93b&quot;,&quot;fill_align&quot;:&quot;cm&quot;,&quot;chip_types&quot;:[&quot;text&quot;,&quot;picture&quot;,&quot;chart&quot;,&quot;table&quot;,&quot;video&quot;]}],[{&quot;text_align&quot;:&quot;cm&quot;,&quot;text_direction&quot;:&quot;horizontal&quot;,&quot;support_big_font&quot;:false,&quot;fill_id&quot;:&quot;9d7e0772fe1b40ea8322166792423364&quot;,&quot;fill_align&quot;:&quot;cm&quot;,&quot;chip_types&quot;:[&quot;text&quot;,&quot;header&quot;]},{&quot;text_align&quot;:&quot;lm&quot;,&quot;text_direction&quot;:&quot;horizontal&quot;,&quot;support_features&quot;:[&quot;carousel&quot;],&quot;support_big_font&quot;:fals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1216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direction&quot;:1,&quot;id&quot;:&quot;2020-09-28T22:37:00&quot;,&quot;maxSize&quot;:{&quot;size1&quot;:44.424507268269856},&quot;minSize&quot;:{&quot;size1&quot;:44.424507268269856},&quot;normalSize&quot;:{&quot;size1&quot;:44.424507268269856},&quot;subLayout&quot;:[{&quot;id&quot;:&quot;2020-09-28T22:37:00&quot;,&quot;margin&quot;:{&quot;bottom&quot;:5.9270000457763672,&quot;left&quot;:3.809999942779541,&quot;right&quot;:-2.0053094215266142e-15,&quot;top&quot;:5.0799999237060547},&quot;type&quot;:0},{&quot;id&quot;:&quot;2020-09-28T22:37:00&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ureTxt"/>
  <p:tag name="KSO_WM_SLIDE_SUPPORT_FEATURE_TYPE" val="0"/>
  <p:tag name="KSO_WM_SLIDE_TYPE" val="text"/>
  <p:tag name="KSO_WM_TAG_VERSION" val="1.0"/>
  <p:tag name="KSO_WM_TEMPLATE_ASSEMBLE_GROUPID" val="5f71f5090ff15d9a40eff909"/>
  <p:tag name="KSO_WM_TEMPLATE_ASSEMBLE_XID" val="5f71f5090ff15d9a40eff909"/>
  <p:tag name="KSO_WM_TEMPLATE_CATEGORY" val="diagram"/>
  <p:tag name="KSO_WM_TEMPLATE_COLOR_TYPE" val="1"/>
  <p:tag name="KSO_WM_TEMPLATE_INDEX" val="20212169"/>
  <p:tag name="KSO_WM_TEMPLATE_MASTER_TYPE" val="0"/>
  <p:tag name="KSO_WM_TEMPLATE_SUBCATEGORY" val="21"/>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544e3ac726024a87a4e983faf016091e"/>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75"/>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169_1*i*2"/>
  <p:tag name="KSO_WM_UNIT_INDEX" val="2"/>
  <p:tag name="KSO_WM_UNIT_LAYERLEVEL" val="1"/>
  <p:tag name="KSO_WM_UNIT_SM_LIMIT_TYPE" val="1"/>
  <p:tag name="KSO_WM_UNIT_TYPE" val="i"/>
  <p:tag name="KSO_WM_UNIT_VALUE" val="20"/>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619b39848c9040c89aaa4abd7f35b846"/>
  <p:tag name="KSO_WM_UNIT_DECORATE_INFO" val="{&quot;DecorateInfoH&quot;:{&quot;IsAbs&quot;:true},&quot;DecorateInfoW&quot;:{&quot;IsAbs&quot;:true},&quot;DecorateInfoX&quot;:{&quot;IsAbs&quot;:true,&quot;Pos&quot;:1},&quot;DecorateInfoY&quot;:{&quot;IsAbs&quot;:true,&quot;Pos&quot;:1},&quot;ReferentInfo&quot;:{&quot;Id&quot;:&quot;2d781352c3fa4b26b3922dc165a5daa1&quot;,&quot;X&quot;:{&quot;Pos&quot;:1},&quot;Y&quot;:{&quot;Pos&quot;:1}},&quot;whChangeMode&quot;:0}"/>
  <p:tag name="KSO_WM_UNIT_DIAGRAM_ISNUMVISUAL" val="0"/>
  <p:tag name="KSO_WM_UNIT_DIAGRAM_ISREFERUNIT" val="0"/>
  <p:tag name="KSO_WM_UNIT_HIGHLIGHT" val="0"/>
  <p:tag name="KSO_WM_UNIT_ID" val="diagram20212169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948.xml><?xml version="1.0" encoding="utf-8"?>
<p:tagLst xmlns:a="http://schemas.openxmlformats.org/drawingml/2006/main" xmlns:r="http://schemas.openxmlformats.org/officeDocument/2006/relationships" xmlns:p="http://schemas.openxmlformats.org/presentationml/2006/main">
  <p:tag name="KSO_WM_ASSEMBLE_CHIP_INDEX" val="c4889228572146edb2492fff81c52dda"/>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74c05f5778274b6983edddea43914c42"/>
  <p:tag name="KSO_WM_UNIT_DECORATE_INFO" val=""/>
  <p:tag name="KSO_WM_UNIT_DEFAULT_FONT" val="14;20;2"/>
  <p:tag name="KSO_WM_UNIT_DIAGRAM_ISNUMVISUAL" val="0"/>
  <p:tag name="KSO_WM_UNIT_DIAGRAM_ISREFERUNIT" val="0"/>
  <p:tag name="KSO_WM_UNIT_HIGHLIGHT" val="0"/>
  <p:tag name="KSO_WM_UNIT_ID" val="diagram20212169_1*f*2"/>
  <p:tag name="KSO_WM_UNIT_INDEX" val="2"/>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
</p:tagLst>
</file>

<file path=ppt/tags/tag949.xml><?xml version="1.0" encoding="utf-8"?>
<p:tagLst xmlns:a="http://schemas.openxmlformats.org/drawingml/2006/main" xmlns:r="http://schemas.openxmlformats.org/officeDocument/2006/relationships" xmlns:p="http://schemas.openxmlformats.org/presentationml/2006/main">
  <p:tag name="KSO_WM_ASSEMBLE_CHIP_INDEX" val="76b002c66d834cb8bd4c27044f07933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2d781352c3fa4b26b3922dc165a5daa1"/>
  <p:tag name="KSO_WM_UNIT_DECORATE_INFO" val=""/>
  <p:tag name="KSO_WM_UNIT_DEFAULT_FONT" val="14;20;2"/>
  <p:tag name="KSO_WM_UNIT_DIAGRAM_ISNUMVISUAL" val="0"/>
  <p:tag name="KSO_WM_UNIT_DIAGRAM_ISREFERUNIT" val="0"/>
  <p:tag name="KSO_WM_UNIT_HIGHLIGHT" val="0"/>
  <p:tag name="KSO_WM_UNIT_ID" val="diagram2021216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7"/>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a="http://schemas.openxmlformats.org/drawingml/2006/main" name="1_Office 主题​​">
  <a:themeElements>
    <a:clrScheme name="">
      <a:dk1>
        <a:srgbClr val="000000"/>
      </a:dk1>
      <a:lt1>
        <a:srgbClr val="FFFFFF"/>
      </a:lt1>
      <a:dk2>
        <a:srgbClr val="F2F2F2"/>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ysClr val="window" lastClr="FFFFFF"/>
      </a:lt1>
      <a:dk2>
        <a:srgbClr val="F2F2F2"/>
      </a:dk2>
      <a:lt2>
        <a:srgbClr val="FFFFFF"/>
      </a:lt2>
      <a:accent1>
        <a:srgbClr val="2683C6"/>
      </a:accent1>
      <a:accent2>
        <a:srgbClr val="1CADE4"/>
      </a:accent2>
      <a:accent3>
        <a:srgbClr val="00ADCA"/>
      </a:accent3>
      <a:accent4>
        <a:srgbClr val="00B8AB"/>
      </a:accent4>
      <a:accent5>
        <a:srgbClr val="00C273"/>
      </a:accent5>
      <a:accent6>
        <a:srgbClr val="41C626"/>
      </a:accent6>
      <a:hlink>
        <a:srgbClr val="658BD5"/>
      </a:hlink>
      <a:folHlink>
        <a:srgbClr val="A16AA5"/>
      </a:folHlink>
    </a:clrScheme>
    <a:fontScheme name="自定义 1">
      <a:majorFont>
        <a:latin typeface="微软雅黑" charset="-122"/>
        <a:ea typeface="汉仪旗黑-85S"/>
        <a:cs typeface="Arial"/>
      </a:majorFont>
      <a:minorFont>
        <a:latin typeface="微软雅黑" charset="-122"/>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rgbClr val="000000"/>
      </a:dk1>
      <a:lt1>
        <a:srgbClr val="FFFFFF"/>
      </a:lt1>
      <a:dk2>
        <a:srgbClr val="E7F1EF"/>
      </a:dk2>
      <a:lt2>
        <a:srgbClr val="FFFFFF"/>
      </a:lt2>
      <a:accent1>
        <a:srgbClr val="84D1C2"/>
      </a:accent1>
      <a:accent2>
        <a:srgbClr val="94D1B3"/>
      </a:accent2>
      <a:accent3>
        <a:srgbClr val="A1CEA5"/>
      </a:accent3>
      <a:accent4>
        <a:srgbClr val="AFCB98"/>
      </a:accent4>
      <a:accent5>
        <a:srgbClr val="BFC68F"/>
      </a:accent5>
      <a:accent6>
        <a:srgbClr val="CFC088"/>
      </a:accent6>
      <a:hlink>
        <a:srgbClr val="658BD5"/>
      </a:hlink>
      <a:folHlink>
        <a:srgbClr val="9F69A3"/>
      </a:folHlink>
    </a:clrScheme>
    <a:fontScheme name="标准">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4502</Words>
  <Application>Microsoft Office PowerPoint</Application>
  <PresentationFormat>自定义</PresentationFormat>
  <Paragraphs>261</Paragraphs>
  <Slides>49</Slides>
  <Notes>0</Notes>
  <HiddenSlides>0</HiddenSlides>
  <MMClips>0</MMClips>
  <ScaleCrop>false</ScaleCrop>
  <HeadingPairs>
    <vt:vector size="4" baseType="variant">
      <vt:variant>
        <vt:lpstr>主题</vt:lpstr>
      </vt:variant>
      <vt:variant>
        <vt:i4>3</vt:i4>
      </vt:variant>
      <vt:variant>
        <vt:lpstr>幻灯片标题</vt:lpstr>
      </vt:variant>
      <vt:variant>
        <vt:i4>49</vt:i4>
      </vt:variant>
    </vt:vector>
  </HeadingPairs>
  <TitlesOfParts>
    <vt:vector size="52" baseType="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2020-11-09T10:38:35Z</cp:lastPrinted>
  <dcterms:created xsi:type="dcterms:W3CDTF">2020-11-09T10:38:35Z</dcterms:created>
  <dcterms:modified xsi:type="dcterms:W3CDTF">2021-09-12T05:06:11Z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