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svg" ContentType="image/sv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Lst>
  <p:notesMasterIdLst>
    <p:notesMasterId r:id="rId3"/>
  </p:notesMasterIdLst>
  <p:sldIdLst>
    <p:sldId id="263" r:id="rId4"/>
    <p:sldId id="535" r:id="rId5"/>
    <p:sldId id="439" r:id="rId6"/>
    <p:sldId id="260" r:id="rId7"/>
    <p:sldId id="507" r:id="rId8"/>
    <p:sldId id="506" r:id="rId9"/>
    <p:sldId id="508" r:id="rId10"/>
    <p:sldId id="500" r:id="rId11"/>
    <p:sldId id="537" r:id="rId12"/>
    <p:sldId id="542" r:id="rId13"/>
    <p:sldId id="541" r:id="rId14"/>
    <p:sldId id="559" r:id="rId15"/>
    <p:sldId id="560" r:id="rId16"/>
    <p:sldId id="543" r:id="rId17"/>
    <p:sldId id="574" r:id="rId18"/>
    <p:sldId id="545" r:id="rId19"/>
    <p:sldId id="575" r:id="rId20"/>
    <p:sldId id="576" r:id="rId21"/>
    <p:sldId id="547" r:id="rId22"/>
    <p:sldId id="548" r:id="rId23"/>
    <p:sldId id="577" r:id="rId24"/>
    <p:sldId id="551" r:id="rId25"/>
    <p:sldId id="578" r:id="rId26"/>
    <p:sldId id="579" r:id="rId27"/>
    <p:sldId id="580" r:id="rId28"/>
    <p:sldId id="581" r:id="rId29"/>
    <p:sldId id="582" r:id="rId30"/>
    <p:sldId id="552" r:id="rId31"/>
    <p:sldId id="301" r:id="rId32"/>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114" d="100"/>
          <a:sy n="114" d="100"/>
        </p:scale>
        <p:origin x="-546" y="-108"/>
      </p:cViewPr>
      <p:guideLst>
        <p:guide orient="horz" pos="2063"/>
        <p:guide pos="393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2.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tags" Target="tags/tag264.xml" /><Relationship Id="rId34" Type="http://schemas.openxmlformats.org/officeDocument/2006/relationships/presProps" Target="presProps.xml" /><Relationship Id="rId35" Type="http://schemas.openxmlformats.org/officeDocument/2006/relationships/viewProps" Target="viewProps.xml" /><Relationship Id="rId36" Type="http://schemas.openxmlformats.org/officeDocument/2006/relationships/theme" Target="theme/theme1.xml" /><Relationship Id="rId37"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2021/12/9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42040345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sym typeface="+mn-ea"/>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66.xml" /><Relationship Id="rId11" Type="http://schemas.openxmlformats.org/officeDocument/2006/relationships/tags" Target="../tags/tag67.xml" /><Relationship Id="rId12" Type="http://schemas.openxmlformats.org/officeDocument/2006/relationships/tags" Target="../tags/tag68.xml" /><Relationship Id="rId13" Type="http://schemas.openxmlformats.org/officeDocument/2006/relationships/tags" Target="../tags/tag69.xml" /><Relationship Id="rId14" Type="http://schemas.openxmlformats.org/officeDocument/2006/relationships/tags" Target="../tags/tag70.xml" /><Relationship Id="rId15" Type="http://schemas.openxmlformats.org/officeDocument/2006/relationships/tags" Target="../tags/tag71.xml" /><Relationship Id="rId16" Type="http://schemas.openxmlformats.org/officeDocument/2006/relationships/tags" Target="../tags/tag72.xml" /><Relationship Id="rId17"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63.xml" /><Relationship Id="rId4" Type="http://schemas.openxmlformats.org/officeDocument/2006/relationships/tags" Target="../tags/tag64.xml" /><Relationship Id="rId5" Type="http://schemas.openxmlformats.org/officeDocument/2006/relationships/image" Target="file:///C:\Users\D69LXP2\Desktop\400px_tools/pic_temp/0_pic_quater_right_up.png" TargetMode="External" /><Relationship Id="rId6" Type="http://schemas.openxmlformats.org/officeDocument/2006/relationships/image" Target="../media/image2.png" /><Relationship Id="rId7" Type="http://schemas.openxmlformats.org/officeDocument/2006/relationships/tags" Target="../tags/tag65.xml" /><Relationship Id="rId8" Type="http://schemas.openxmlformats.org/officeDocument/2006/relationships/image" Target="file:///C:\Users\D69LXP2\Desktop\400px_tools/pic_temp/1_pic_quater_left_down.png" TargetMode="External" /><Relationship Id="rId9" Type="http://schemas.openxmlformats.org/officeDocument/2006/relationships/image" Target="../media/image3.png" /></Relationships>
</file>

<file path=ppt/slideLayouts/_rels/slideLayout13.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73.xml" /><Relationship Id="rId4" Type="http://schemas.openxmlformats.org/officeDocument/2006/relationships/tags" Target="../tags/tag74.xml" /><Relationship Id="rId5" Type="http://schemas.openxmlformats.org/officeDocument/2006/relationships/tags" Target="../tags/tag75.xml" /><Relationship Id="rId6" Type="http://schemas.openxmlformats.org/officeDocument/2006/relationships/tags" Target="../tags/tag76.xml" /><Relationship Id="rId7" Type="http://schemas.openxmlformats.org/officeDocument/2006/relationships/tags" Target="../tags/tag77.xml" /><Relationship Id="rId8" Type="http://schemas.openxmlformats.org/officeDocument/2006/relationships/tags" Target="../tags/tag78.xml" /><Relationship Id="rId9" Type="http://schemas.openxmlformats.org/officeDocument/2006/relationships/tags" Target="../tags/tag79.xml" /></Relationships>
</file>

<file path=ppt/slideLayouts/_rels/slideLayout14.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2" Type="http://schemas.openxmlformats.org/officeDocument/2006/relationships/image" Target="../media/image1.jpeg" /><Relationship Id="rId3" Type="http://schemas.openxmlformats.org/officeDocument/2006/relationships/tags" Target="../tags/tag80.xml" /><Relationship Id="rId4" Type="http://schemas.openxmlformats.org/officeDocument/2006/relationships/tags" Target="../tags/tag81.xml" /><Relationship Id="rId5" Type="http://schemas.openxmlformats.org/officeDocument/2006/relationships/tags" Target="../tags/tag82.xml" /><Relationship Id="rId6" Type="http://schemas.openxmlformats.org/officeDocument/2006/relationships/tags" Target="../tags/tag83.xml" /><Relationship Id="rId7" Type="http://schemas.openxmlformats.org/officeDocument/2006/relationships/tags" Target="../tags/tag84.xml" /><Relationship Id="rId8" Type="http://schemas.openxmlformats.org/officeDocument/2006/relationships/tags" Target="../tags/tag85.xml" /><Relationship Id="rId9"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93.xml" /><Relationship Id="rId11"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86.xml" /><Relationship Id="rId4" Type="http://schemas.openxmlformats.org/officeDocument/2006/relationships/tags" Target="../tags/tag87.xml" /><Relationship Id="rId5" Type="http://schemas.openxmlformats.org/officeDocument/2006/relationships/tags" Target="../tags/tag88.xml" /><Relationship Id="rId6" Type="http://schemas.openxmlformats.org/officeDocument/2006/relationships/tags" Target="../tags/tag89.xml" /><Relationship Id="rId7" Type="http://schemas.openxmlformats.org/officeDocument/2006/relationships/tags" Target="../tags/tag90.xml" /><Relationship Id="rId8" Type="http://schemas.openxmlformats.org/officeDocument/2006/relationships/tags" Target="../tags/tag91.xml" /><Relationship Id="rId9" Type="http://schemas.openxmlformats.org/officeDocument/2006/relationships/tags" Target="../tags/tag92.xml" /></Relationships>
</file>

<file path=ppt/slideLayouts/_rels/slideLayout16.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101.xml" /><Relationship Id="rId11" Type="http://schemas.openxmlformats.org/officeDocument/2006/relationships/tags" Target="../tags/tag102.xml" /><Relationship Id="rId12" Type="http://schemas.openxmlformats.org/officeDocument/2006/relationships/tags" Target="../tags/tag103.xml" /><Relationship Id="rId13"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94.xml" /><Relationship Id="rId4" Type="http://schemas.openxmlformats.org/officeDocument/2006/relationships/tags" Target="../tags/tag95.xml" /><Relationship Id="rId5" Type="http://schemas.openxmlformats.org/officeDocument/2006/relationships/tags" Target="../tags/tag96.xml" /><Relationship Id="rId6" Type="http://schemas.openxmlformats.org/officeDocument/2006/relationships/tags" Target="../tags/tag97.xml" /><Relationship Id="rId7" Type="http://schemas.openxmlformats.org/officeDocument/2006/relationships/tags" Target="../tags/tag98.xml" /><Relationship Id="rId8" Type="http://schemas.openxmlformats.org/officeDocument/2006/relationships/tags" Target="../tags/tag99.xml" /><Relationship Id="rId9" Type="http://schemas.openxmlformats.org/officeDocument/2006/relationships/tags" Target="../tags/tag100.xml" /></Relationships>
</file>

<file path=ppt/slideLayouts/_rels/slideLayout17.xml.rels>&#65279;<?xml version="1.0" encoding="utf-8" standalone="yes"?><Relationships xmlns="http://schemas.openxmlformats.org/package/2006/relationships"><Relationship Id="rId1" Type="http://schemas.openxmlformats.org/officeDocument/2006/relationships/image" Target="file:///C:\Users\D69LXP2\Desktop\400px_tools/pic_temp/whole_pic.png" TargetMode="External" /><Relationship Id="rId10" Type="http://schemas.openxmlformats.org/officeDocument/2006/relationships/slideMaster" Target="../slideMasters/slideMaster2.xml" /><Relationship Id="rId2" Type="http://schemas.openxmlformats.org/officeDocument/2006/relationships/image" Target="../media/image4.jpeg" /><Relationship Id="rId3" Type="http://schemas.openxmlformats.org/officeDocument/2006/relationships/tags" Target="../tags/tag104.xml" /><Relationship Id="rId4" Type="http://schemas.openxmlformats.org/officeDocument/2006/relationships/tags" Target="../tags/tag105.xml" /><Relationship Id="rId5" Type="http://schemas.openxmlformats.org/officeDocument/2006/relationships/tags" Target="../tags/tag106.xml" /><Relationship Id="rId6" Type="http://schemas.openxmlformats.org/officeDocument/2006/relationships/tags" Target="../tags/tag107.xml" /><Relationship Id="rId7" Type="http://schemas.openxmlformats.org/officeDocument/2006/relationships/tags" Target="../tags/tag108.xml" /><Relationship Id="rId8" Type="http://schemas.openxmlformats.org/officeDocument/2006/relationships/tags" Target="../tags/tag109.xml" /><Relationship Id="rId9" Type="http://schemas.openxmlformats.org/officeDocument/2006/relationships/tags" Target="../tags/tag110.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11.xml" /><Relationship Id="rId2" Type="http://schemas.openxmlformats.org/officeDocument/2006/relationships/tags" Target="../tags/tag112.xml" /><Relationship Id="rId3" Type="http://schemas.openxmlformats.org/officeDocument/2006/relationships/tags" Target="../tags/tag113.xml" /><Relationship Id="rId4"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121.xml" /><Relationship Id="rId11"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14.xml" /><Relationship Id="rId4" Type="http://schemas.openxmlformats.org/officeDocument/2006/relationships/tags" Target="../tags/tag115.xml" /><Relationship Id="rId5" Type="http://schemas.openxmlformats.org/officeDocument/2006/relationships/tags" Target="../tags/tag116.xml" /><Relationship Id="rId6" Type="http://schemas.openxmlformats.org/officeDocument/2006/relationships/tags" Target="../tags/tag117.xml" /><Relationship Id="rId7" Type="http://schemas.openxmlformats.org/officeDocument/2006/relationships/tags" Target="../tags/tag118.xml" /><Relationship Id="rId8" Type="http://schemas.openxmlformats.org/officeDocument/2006/relationships/tags" Target="../tags/tag119.xml" /><Relationship Id="rId9" Type="http://schemas.openxmlformats.org/officeDocument/2006/relationships/tags" Target="../tags/tag120.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22.xml" /><Relationship Id="rId4" Type="http://schemas.openxmlformats.org/officeDocument/2006/relationships/tags" Target="../tags/tag123.xml" /><Relationship Id="rId5" Type="http://schemas.openxmlformats.org/officeDocument/2006/relationships/tags" Target="../tags/tag124.xml" /><Relationship Id="rId6" Type="http://schemas.openxmlformats.org/officeDocument/2006/relationships/tags" Target="../tags/tag125.xml" /><Relationship Id="rId7" Type="http://schemas.openxmlformats.org/officeDocument/2006/relationships/tags" Target="../tags/tag126.xml" /><Relationship Id="rId8" Type="http://schemas.openxmlformats.org/officeDocument/2006/relationships/tags" Target="../tags/tag127.xml" /><Relationship Id="rId9" Type="http://schemas.openxmlformats.org/officeDocument/2006/relationships/tags" Target="../tags/tag128.xml" /></Relationships>
</file>

<file path=ppt/slideLayouts/_rels/slideLayout21.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2" Type="http://schemas.openxmlformats.org/officeDocument/2006/relationships/image" Target="../media/image1.jpeg" /><Relationship Id="rId3" Type="http://schemas.openxmlformats.org/officeDocument/2006/relationships/tags" Target="../tags/tag129.xml" /><Relationship Id="rId4" Type="http://schemas.openxmlformats.org/officeDocument/2006/relationships/tags" Target="../tags/tag130.xml" /><Relationship Id="rId5" Type="http://schemas.openxmlformats.org/officeDocument/2006/relationships/tags" Target="../tags/tag131.xml" /><Relationship Id="rId6" Type="http://schemas.openxmlformats.org/officeDocument/2006/relationships/tags" Target="../tags/tag132.xml" /><Relationship Id="rId7" Type="http://schemas.openxmlformats.org/officeDocument/2006/relationships/tags" Target="../tags/tag133.xml" /><Relationship Id="rId8" Type="http://schemas.openxmlformats.org/officeDocument/2006/relationships/tags" Target="../tags/tag134.xml" /><Relationship Id="rId9"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138.xml" /><Relationship Id="rId11" Type="http://schemas.openxmlformats.org/officeDocument/2006/relationships/tags" Target="../tags/tag139.xml" /><Relationship Id="rId12" Type="http://schemas.openxmlformats.org/officeDocument/2006/relationships/tags" Target="../tags/tag140.xml" /><Relationship Id="rId13" Type="http://schemas.openxmlformats.org/officeDocument/2006/relationships/tags" Target="../tags/tag141.xml" /><Relationship Id="rId14" Type="http://schemas.openxmlformats.org/officeDocument/2006/relationships/tags" Target="../tags/tag142.xml" /><Relationship Id="rId15" Type="http://schemas.openxmlformats.org/officeDocument/2006/relationships/tags" Target="../tags/tag143.xml" /><Relationship Id="rId16"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35.xml" /><Relationship Id="rId4" Type="http://schemas.openxmlformats.org/officeDocument/2006/relationships/tags" Target="../tags/tag136.xml" /><Relationship Id="rId5" Type="http://schemas.openxmlformats.org/officeDocument/2006/relationships/image" Target="file:///C:\Users\D69LXP2\Desktop\400px_tools/pic_temp/0_pic_quater_right_up.png" TargetMode="External" /><Relationship Id="rId6" Type="http://schemas.openxmlformats.org/officeDocument/2006/relationships/image" Target="../media/image2.png" /><Relationship Id="rId7" Type="http://schemas.openxmlformats.org/officeDocument/2006/relationships/tags" Target="../tags/tag137.xml" /><Relationship Id="rId8" Type="http://schemas.openxmlformats.org/officeDocument/2006/relationships/image" Target="file:///C:\Users\D69LXP2\Desktop\400px_tools/pic_temp/1_pic_quater_left_down.png" TargetMode="External" /><Relationship Id="rId9" Type="http://schemas.openxmlformats.org/officeDocument/2006/relationships/image" Target="../media/image3.png" /></Relationships>
</file>

<file path=ppt/slideLayouts/_rels/slideLayout23.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2" Type="http://schemas.openxmlformats.org/officeDocument/2006/relationships/image" Target="../media/image1.jpeg" /><Relationship Id="rId3" Type="http://schemas.openxmlformats.org/officeDocument/2006/relationships/tags" Target="../tags/tag144.xml" /><Relationship Id="rId4" Type="http://schemas.openxmlformats.org/officeDocument/2006/relationships/tags" Target="../tags/tag145.xml" /><Relationship Id="rId5" Type="http://schemas.openxmlformats.org/officeDocument/2006/relationships/tags" Target="../tags/tag146.xml" /><Relationship Id="rId6" Type="http://schemas.openxmlformats.org/officeDocument/2006/relationships/tags" Target="../tags/tag147.xml" /><Relationship Id="rId7" Type="http://schemas.openxmlformats.org/officeDocument/2006/relationships/tags" Target="../tags/tag148.xml" /><Relationship Id="rId8" Type="http://schemas.openxmlformats.org/officeDocument/2006/relationships/tags" Target="../tags/tag149.xml" /><Relationship Id="rId9"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50.xml" /><Relationship Id="rId4" Type="http://schemas.openxmlformats.org/officeDocument/2006/relationships/tags" Target="../tags/tag151.xml" /><Relationship Id="rId5" Type="http://schemas.openxmlformats.org/officeDocument/2006/relationships/tags" Target="../tags/tag152.xml" /><Relationship Id="rId6" Type="http://schemas.openxmlformats.org/officeDocument/2006/relationships/tags" Target="../tags/tag153.xml" /><Relationship Id="rId7" Type="http://schemas.openxmlformats.org/officeDocument/2006/relationships/tags" Target="../tags/tag154.xml" /><Relationship Id="rId8" Type="http://schemas.openxmlformats.org/officeDocument/2006/relationships/tags" Target="../tags/tag155.xml" /><Relationship Id="rId9" Type="http://schemas.openxmlformats.org/officeDocument/2006/relationships/tags" Target="../tags/tag156.xml" /></Relationships>
</file>

<file path=ppt/slideLayouts/_rels/slideLayout25.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162.xml" /><Relationship Id="rId11" Type="http://schemas.openxmlformats.org/officeDocument/2006/relationships/tags" Target="../tags/tag163.xml" /><Relationship Id="rId12" Type="http://schemas.openxmlformats.org/officeDocument/2006/relationships/tags" Target="../tags/tag164.xml" /><Relationship Id="rId13" Type="http://schemas.openxmlformats.org/officeDocument/2006/relationships/tags" Target="../tags/tag165.xml" /><Relationship Id="rId14" Type="http://schemas.openxmlformats.org/officeDocument/2006/relationships/tags" Target="../tags/tag166.xml" /><Relationship Id="rId15"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57.xml" /><Relationship Id="rId4" Type="http://schemas.openxmlformats.org/officeDocument/2006/relationships/tags" Target="../tags/tag158.xml" /><Relationship Id="rId5" Type="http://schemas.openxmlformats.org/officeDocument/2006/relationships/tags" Target="../tags/tag159.xml" /><Relationship Id="rId6" Type="http://schemas.openxmlformats.org/officeDocument/2006/relationships/image" Target="file:///C:\Users\D69LXP2\Desktop\400px_tools/pic_temp/0_pic_quater_right_up.png" TargetMode="External" /><Relationship Id="rId7" Type="http://schemas.openxmlformats.org/officeDocument/2006/relationships/image" Target="../media/image2.png" /><Relationship Id="rId8" Type="http://schemas.openxmlformats.org/officeDocument/2006/relationships/tags" Target="../tags/tag160.xml" /><Relationship Id="rId9" Type="http://schemas.openxmlformats.org/officeDocument/2006/relationships/tags" Target="../tags/tag161.xml" /></Relationships>
</file>

<file path=ppt/slideLayouts/_rels/slideLayout26.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image" Target="../media/image3.png" /><Relationship Id="rId11" Type="http://schemas.openxmlformats.org/officeDocument/2006/relationships/tags" Target="../tags/tag171.xml" /><Relationship Id="rId12" Type="http://schemas.openxmlformats.org/officeDocument/2006/relationships/tags" Target="../tags/tag172.xml" /><Relationship Id="rId13" Type="http://schemas.openxmlformats.org/officeDocument/2006/relationships/tags" Target="../tags/tag173.xml" /><Relationship Id="rId14" Type="http://schemas.openxmlformats.org/officeDocument/2006/relationships/tags" Target="../tags/tag174.xml" /><Relationship Id="rId15" Type="http://schemas.openxmlformats.org/officeDocument/2006/relationships/tags" Target="../tags/tag175.xml" /><Relationship Id="rId16" Type="http://schemas.openxmlformats.org/officeDocument/2006/relationships/tags" Target="../tags/tag176.xml" /><Relationship Id="rId17" Type="http://schemas.openxmlformats.org/officeDocument/2006/relationships/tags" Target="../tags/tag177.xml" /><Relationship Id="rId18"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67.xml" /><Relationship Id="rId4" Type="http://schemas.openxmlformats.org/officeDocument/2006/relationships/tags" Target="../tags/tag168.xml" /><Relationship Id="rId5" Type="http://schemas.openxmlformats.org/officeDocument/2006/relationships/tags" Target="../tags/tag169.xml" /><Relationship Id="rId6" Type="http://schemas.openxmlformats.org/officeDocument/2006/relationships/image" Target="file:///C:\Users\D69LXP2\Desktop\400px_tools/pic_temp/0_pic_quater_right_up.png" TargetMode="External" /><Relationship Id="rId7" Type="http://schemas.openxmlformats.org/officeDocument/2006/relationships/image" Target="../media/image2.png" /><Relationship Id="rId8" Type="http://schemas.openxmlformats.org/officeDocument/2006/relationships/tags" Target="../tags/tag170.xml" /><Relationship Id="rId9" Type="http://schemas.openxmlformats.org/officeDocument/2006/relationships/image" Target="file:///C:\Users\D69LXP2\Desktop\400px_tools/pic_temp/1_pic_quater_left_down.png" TargetMode="External" /></Relationships>
</file>

<file path=ppt/slideLayouts/_rels/slideLayout27.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image" Target="../media/image3.png" /><Relationship Id="rId11" Type="http://schemas.openxmlformats.org/officeDocument/2006/relationships/tags" Target="../tags/tag182.xml" /><Relationship Id="rId12" Type="http://schemas.openxmlformats.org/officeDocument/2006/relationships/tags" Target="../tags/tag183.xml" /><Relationship Id="rId13" Type="http://schemas.openxmlformats.org/officeDocument/2006/relationships/tags" Target="../tags/tag184.xml" /><Relationship Id="rId14" Type="http://schemas.openxmlformats.org/officeDocument/2006/relationships/tags" Target="../tags/tag185.xml" /><Relationship Id="rId15" Type="http://schemas.openxmlformats.org/officeDocument/2006/relationships/tags" Target="../tags/tag186.xml" /><Relationship Id="rId16" Type="http://schemas.openxmlformats.org/officeDocument/2006/relationships/tags" Target="../tags/tag187.xml" /><Relationship Id="rId17" Type="http://schemas.openxmlformats.org/officeDocument/2006/relationships/tags" Target="../tags/tag188.xml" /><Relationship Id="rId18"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78.xml" /><Relationship Id="rId4" Type="http://schemas.openxmlformats.org/officeDocument/2006/relationships/tags" Target="../tags/tag179.xml" /><Relationship Id="rId5" Type="http://schemas.openxmlformats.org/officeDocument/2006/relationships/tags" Target="../tags/tag180.xml" /><Relationship Id="rId6" Type="http://schemas.openxmlformats.org/officeDocument/2006/relationships/image" Target="file:///C:\Users\D69LXP2\Desktop\400px_tools/pic_temp/0_pic_quater_right_up.png" TargetMode="External" /><Relationship Id="rId7" Type="http://schemas.openxmlformats.org/officeDocument/2006/relationships/image" Target="../media/image2.png" /><Relationship Id="rId8" Type="http://schemas.openxmlformats.org/officeDocument/2006/relationships/tags" Target="../tags/tag181.xml" /><Relationship Id="rId9" Type="http://schemas.openxmlformats.org/officeDocument/2006/relationships/image" Target="file:///C:\Users\D69LXP2\Desktop\400px_tools/pic_temp/1_pic_quater_left_down.png" TargetMode="External" /></Relationships>
</file>

<file path=ppt/slideLayouts/_rels/slideLayout28.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image" Target="../media/image3.png" /><Relationship Id="rId11" Type="http://schemas.openxmlformats.org/officeDocument/2006/relationships/tags" Target="../tags/tag193.xml" /><Relationship Id="rId12" Type="http://schemas.openxmlformats.org/officeDocument/2006/relationships/tags" Target="../tags/tag194.xml" /><Relationship Id="rId13" Type="http://schemas.openxmlformats.org/officeDocument/2006/relationships/tags" Target="../tags/tag195.xml" /><Relationship Id="rId14" Type="http://schemas.openxmlformats.org/officeDocument/2006/relationships/tags" Target="../tags/tag196.xml" /><Relationship Id="rId15" Type="http://schemas.openxmlformats.org/officeDocument/2006/relationships/tags" Target="../tags/tag197.xml" /><Relationship Id="rId16" Type="http://schemas.openxmlformats.org/officeDocument/2006/relationships/tags" Target="../tags/tag198.xml" /><Relationship Id="rId17" Type="http://schemas.openxmlformats.org/officeDocument/2006/relationships/tags" Target="../tags/tag199.xml" /><Relationship Id="rId18" Type="http://schemas.openxmlformats.org/officeDocument/2006/relationships/tags" Target="../tags/tag200.xml" /><Relationship Id="rId19" Type="http://schemas.openxmlformats.org/officeDocument/2006/relationships/tags" Target="../tags/tag201.xml" /><Relationship Id="rId2" Type="http://schemas.openxmlformats.org/officeDocument/2006/relationships/image" Target="../media/image1.jpeg" /><Relationship Id="rId20" Type="http://schemas.openxmlformats.org/officeDocument/2006/relationships/slideMaster" Target="../slideMasters/slideMaster2.xml" /><Relationship Id="rId3" Type="http://schemas.openxmlformats.org/officeDocument/2006/relationships/tags" Target="../tags/tag189.xml" /><Relationship Id="rId4" Type="http://schemas.openxmlformats.org/officeDocument/2006/relationships/tags" Target="../tags/tag190.xml" /><Relationship Id="rId5" Type="http://schemas.openxmlformats.org/officeDocument/2006/relationships/tags" Target="../tags/tag191.xml" /><Relationship Id="rId6" Type="http://schemas.openxmlformats.org/officeDocument/2006/relationships/image" Target="file:///C:\Users\D69LXP2\Desktop\400px_tools/pic_temp/0_pic_quater_right_up.png" TargetMode="External" /><Relationship Id="rId7" Type="http://schemas.openxmlformats.org/officeDocument/2006/relationships/image" Target="../media/image2.png" /><Relationship Id="rId8" Type="http://schemas.openxmlformats.org/officeDocument/2006/relationships/tags" Target="../tags/tag192.xml" /><Relationship Id="rId9" Type="http://schemas.openxmlformats.org/officeDocument/2006/relationships/image" Target="file:///C:\Users\D69LXP2\Desktop\400px_tools/pic_temp/1_pic_quater_left_down.png" TargetMode="External" /></Relationships>
</file>

<file path=ppt/slideLayouts/_rels/slideLayout29.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205.xml" /><Relationship Id="rId11" Type="http://schemas.openxmlformats.org/officeDocument/2006/relationships/tags" Target="../tags/tag206.xml" /><Relationship Id="rId12" Type="http://schemas.openxmlformats.org/officeDocument/2006/relationships/tags" Target="../tags/tag207.xml" /><Relationship Id="rId13" Type="http://schemas.openxmlformats.org/officeDocument/2006/relationships/tags" Target="../tags/tag208.xml" /><Relationship Id="rId14" Type="http://schemas.openxmlformats.org/officeDocument/2006/relationships/tags" Target="../tags/tag209.xml" /><Relationship Id="rId15" Type="http://schemas.openxmlformats.org/officeDocument/2006/relationships/tags" Target="../tags/tag210.xml" /><Relationship Id="rId16"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202.xml" /><Relationship Id="rId4" Type="http://schemas.openxmlformats.org/officeDocument/2006/relationships/tags" Target="../tags/tag203.xml" /><Relationship Id="rId5" Type="http://schemas.openxmlformats.org/officeDocument/2006/relationships/image" Target="file:///C:\Users\D69LXP2\Desktop\400px_tools/pic_temp/0_pic_quater_right_up.png" TargetMode="External" /><Relationship Id="rId6" Type="http://schemas.openxmlformats.org/officeDocument/2006/relationships/image" Target="../media/image2.png" /><Relationship Id="rId7" Type="http://schemas.openxmlformats.org/officeDocument/2006/relationships/tags" Target="../tags/tag204.xml" /><Relationship Id="rId8" Type="http://schemas.openxmlformats.org/officeDocument/2006/relationships/image" Target="file:///C:\Users\D69LXP2\Desktop\400px_tools/pic_temp/1_pic_quater_left_down.png" TargetMode="External" /><Relationship Id="rId9" Type="http://schemas.openxmlformats.org/officeDocument/2006/relationships/image" Target="../media/image3.png"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2021/12/9</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2021/12/9</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2021/12/9</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tx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1378972" y="1569796"/>
            <a:ext cx="9436780" cy="271834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6" name="图片 5"/>
          <p:cNvPicPr/>
          <p:nvPr userDrawn="1">
            <p:custDataLst>
              <p:tags r:id="rId7"/>
            </p:custDataLst>
          </p:nvPr>
        </p:nvPicPr>
        <p:blipFill>
          <a:blip r:embed="rId6" r:link="rId5"/>
          <a:stretch>
            <a:fillRect/>
          </a:stretch>
        </p:blipFill>
        <p:spPr>
          <a:xfrm>
            <a:off x="10095662" y="3343337"/>
            <a:ext cx="720090" cy="944799"/>
          </a:xfrm>
          <a:prstGeom prst="rect">
            <a:avLst/>
          </a:prstGeom>
        </p:spPr>
      </p:pic>
      <p:pic>
        <p:nvPicPr>
          <p:cNvPr id="5" name="图片 4"/>
          <p:cNvPicPr/>
          <p:nvPr userDrawn="1">
            <p:custDataLst>
              <p:tags r:id="rId10"/>
            </p:custDataLst>
          </p:nvPr>
        </p:nvPicPr>
        <p:blipFill>
          <a:blip r:embed="rId9" r:link="rId8"/>
          <a:stretch>
            <a:fillRect/>
          </a:stretch>
        </p:blipFill>
        <p:spPr>
          <a:xfrm>
            <a:off x="1378972" y="3344018"/>
            <a:ext cx="720090" cy="944118"/>
          </a:xfrm>
          <a:prstGeom prst="rect">
            <a:avLst/>
          </a:prstGeom>
        </p:spPr>
      </p:pic>
      <p:sp>
        <p:nvSpPr>
          <p:cNvPr id="16" name="日期占位符 15"/>
          <p:cNvSpPr>
            <a:spLocks noGrp="1"/>
          </p:cNvSpPr>
          <p:nvPr>
            <p:ph type="dt" sz="half" idx="10"/>
            <p:custDataLst>
              <p:tags r:id="rId11"/>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17" name="页脚占位符 16"/>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18" name="灯片编号占位符 17"/>
          <p:cNvSpPr>
            <a:spLocks noGrp="1"/>
          </p:cNvSpPr>
          <p:nvPr>
            <p:ph type="sldNum" sz="quarter" idx="12"/>
            <p:custDataLst>
              <p:tags r:id="rId13"/>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cxnSp>
        <p:nvCxnSpPr>
          <p:cNvPr id="11" name="直接连接符 10"/>
          <p:cNvCxnSpPr/>
          <p:nvPr userDrawn="1">
            <p:custDataLst>
              <p:tags r:id="rId14"/>
            </p:custDataLst>
          </p:nvPr>
        </p:nvCxnSpPr>
        <p:spPr>
          <a:xfrm>
            <a:off x="2278508" y="3455353"/>
            <a:ext cx="7620061"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 name="副标题 2"/>
          <p:cNvSpPr>
            <a:spLocks noGrp="1"/>
          </p:cNvSpPr>
          <p:nvPr>
            <p:ph type="subTitle" idx="14" hasCustomPrompt="1"/>
            <p:custDataLst>
              <p:tags r:id="rId15"/>
            </p:custDataLst>
          </p:nvPr>
        </p:nvSpPr>
        <p:spPr>
          <a:xfrm>
            <a:off x="2293114" y="3507423"/>
            <a:ext cx="7620061" cy="625665"/>
          </a:xfrm>
        </p:spPr>
        <p:txBody>
          <a:bodyPr vert="horz" wrap="square" lIns="91440" tIns="45720" rIns="91440" bIns="45720" anchor="t" anchorCtr="0">
            <a:normAutofit/>
          </a:bodyPr>
          <a:lstStyle>
            <a:lvl1pPr marL="0" marR="0" indent="0" algn="ctr" defTabSz="914400" rtl="0" eaLnBrk="1" fontAlgn="auto" latinLnBrk="0" hangingPunct="1">
              <a:lnSpc>
                <a:spcPct val="100000"/>
              </a:lnSpc>
              <a:spcBef>
                <a:spcPct val="0"/>
              </a:spcBef>
              <a:spcAft>
                <a:spcPct val="0"/>
              </a:spcAft>
              <a:buClrTx/>
              <a:buSzPts val="2000"/>
              <a:buFont typeface="Arial" panose="020b0604020202020204" pitchFamily="34" charset="0"/>
              <a:buNone/>
              <a:defRPr sz="2400" b="0" spc="200">
                <a:solidFill>
                  <a:schemeClr val="tx1">
                    <a:lumMod val="85000"/>
                    <a:lumOff val="15000"/>
                  </a:schemeClr>
                </a:solidFill>
                <a:latin typeface="Arial" panose="020b0604020202020204" pitchFamily="34" charset="0"/>
                <a:ea typeface="微软雅黑" panose="020b0503020204020204" pitchFamily="3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p>
        </p:txBody>
      </p:sp>
      <p:sp>
        <p:nvSpPr>
          <p:cNvPr id="2" name="标题 1"/>
          <p:cNvSpPr>
            <a:spLocks noGrp="1"/>
          </p:cNvSpPr>
          <p:nvPr>
            <p:ph type="ctrTitle" idx="13" hasCustomPrompt="1"/>
            <p:custDataLst>
              <p:tags r:id="rId16"/>
            </p:custDataLst>
          </p:nvPr>
        </p:nvSpPr>
        <p:spPr>
          <a:xfrm>
            <a:off x="2292796" y="1903414"/>
            <a:ext cx="7620061" cy="1551937"/>
          </a:xfrm>
        </p:spPr>
        <p:txBody>
          <a:bodyPr vert="horz" wrap="square" lIns="91440" tIns="45720" rIns="91440" bIns="45720" anchor="b" anchorCtr="0">
            <a:normAutofit/>
          </a:bodyPr>
          <a:lstStyle>
            <a:lvl1pPr marL="0" marR="0" indent="0" algn="dist" defTabSz="914400" rtl="0" eaLnBrk="1" fontAlgn="auto" latinLnBrk="0" hangingPunct="1">
              <a:lnSpc>
                <a:spcPct val="100000"/>
              </a:lnSpc>
              <a:spcBef>
                <a:spcPct val="0"/>
              </a:spcBef>
              <a:spcAft>
                <a:spcPct val="0"/>
              </a:spcAft>
              <a:buClrTx/>
              <a:buSzPts val="8000"/>
              <a:buNone/>
              <a:defRPr sz="7200" b="0" spc="10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a:xfrm>
            <a:off x="669882" y="443234"/>
            <a:ext cx="10852237"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6"/>
            </p:custDataLst>
          </p:nvPr>
        </p:nvSpPr>
        <p:spPr>
          <a:xfrm>
            <a:off x="669882" y="952508"/>
            <a:ext cx="10852237"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5" name="页脚占位符 4"/>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tx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0" y="1141343"/>
            <a:ext cx="12192000" cy="5710313"/>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4" name="日期占位符 3"/>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2" name="标题 1"/>
          <p:cNvSpPr>
            <a:spLocks noGrp="1"/>
          </p:cNvSpPr>
          <p:nvPr>
            <p:ph type="ctrTitle" idx="13" hasCustomPrompt="1"/>
            <p:custDataLst>
              <p:tags r:id="rId8"/>
            </p:custDataLst>
          </p:nvPr>
        </p:nvSpPr>
        <p:spPr>
          <a:xfrm>
            <a:off x="4759959" y="3396298"/>
            <a:ext cx="5356497" cy="1081405"/>
          </a:xfrm>
        </p:spPr>
        <p:txBody>
          <a:bodyPr vert="horz" wrap="square" lIns="91440" tIns="45720" rIns="91440" bIns="45720" anchor="ctr" anchorCtr="0">
            <a:normAutofit/>
          </a:bodyPr>
          <a:lstStyle>
            <a:lvl1pPr marL="0" marR="0" indent="0" algn="l" defTabSz="914400" rtl="0" eaLnBrk="1" fontAlgn="auto" latinLnBrk="0" hangingPunct="1">
              <a:lnSpc>
                <a:spcPct val="100000"/>
              </a:lnSpc>
              <a:spcBef>
                <a:spcPct val="0"/>
              </a:spcBef>
              <a:spcAft>
                <a:spcPct val="0"/>
              </a:spcAft>
              <a:buClrTx/>
              <a:buSzPts val="4800"/>
              <a:buFont typeface="Arial" panose="020b0604020202020204" pitchFamily="34" charset="0"/>
              <a:buNone/>
              <a:defRPr sz="4800" b="0" spc="5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pic>
        <p:nvPicPr>
          <p:cNvPr id="9" name="图片 8"/>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8" name="矩形 7"/>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6"/>
            </p:custDataLst>
          </p:nvPr>
        </p:nvSpPr>
        <p:spPr>
          <a:xfrm>
            <a:off x="669930"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7"/>
            </p:custDataLst>
          </p:nvPr>
        </p:nvSpPr>
        <p:spPr>
          <a:xfrm>
            <a:off x="6238877" y="952508"/>
            <a:ext cx="5283242" cy="5388907"/>
          </a:xfrm>
        </p:spPr>
        <p:txBody>
          <a:bodyPr wrap="square"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pitchFamily="34" charset="-122"/>
              </a:defRPr>
            </a:lvl1pPr>
            <a:lvl2pPr eaLnBrk="1" fontAlgn="auto" latinLnBrk="0" hangingPunct="1">
              <a:defRPr sz="1600">
                <a:solidFill>
                  <a:schemeClr val="tx1"/>
                </a:solidFill>
                <a:latin typeface="Arial" panose="020b0604020202020204" pitchFamily="34" charset="0"/>
                <a:ea typeface="微软雅黑" panose="020b0503020204020204" pitchFamily="34" charset="-122"/>
              </a:defRPr>
            </a:lvl2pPr>
            <a:lvl3pPr eaLnBrk="1" fontAlgn="auto" latinLnBrk="0" hangingPunct="1">
              <a:defRPr sz="1600">
                <a:solidFill>
                  <a:schemeClr val="tx1"/>
                </a:solidFill>
                <a:latin typeface="Arial" panose="020b0604020202020204" pitchFamily="34" charset="0"/>
                <a:ea typeface="微软雅黑" panose="020b0503020204020204" pitchFamily="34" charset="-122"/>
              </a:defRPr>
            </a:lvl3pPr>
            <a:lvl4pPr eaLnBrk="1" fontAlgn="auto" latinLnBrk="0" hangingPunct="1">
              <a:defRPr sz="1600">
                <a:solidFill>
                  <a:schemeClr val="tx1"/>
                </a:solidFill>
                <a:latin typeface="Arial" panose="020b0604020202020204" pitchFamily="34" charset="0"/>
                <a:ea typeface="微软雅黑" panose="020b0503020204020204" pitchFamily="34" charset="-122"/>
              </a:defRPr>
            </a:lvl4pPr>
            <a:lvl5pPr eaLnBrk="1" fontAlgn="auto" latinLnBrk="0" hangingPunct="1">
              <a:defRPr sz="160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6" name="页脚占位符 5"/>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pic>
        <p:nvPicPr>
          <p:cNvPr id="11" name="图片 10"/>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0" name="矩形 9"/>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6"/>
            </p:custDataLst>
          </p:nvPr>
        </p:nvSpPr>
        <p:spPr>
          <a:xfrm>
            <a:off x="669930" y="952508"/>
            <a:ext cx="5283242" cy="381003"/>
          </a:xfrm>
        </p:spPr>
        <p:txBody>
          <a:bodyPr wrap="square" lIns="90170" tIns="46990" rIns="90170" bIns="46990" anchor="ctr" anchorCtr="0">
            <a:norm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7"/>
            </p:custDataLst>
          </p:nvPr>
        </p:nvSpPr>
        <p:spPr>
          <a:xfrm>
            <a:off x="669925" y="1406525"/>
            <a:ext cx="52832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8"/>
            </p:custDataLst>
          </p:nvPr>
        </p:nvSpPr>
        <p:spPr>
          <a:xfrm>
            <a:off x="6235750" y="952508"/>
            <a:ext cx="528324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9"/>
            </p:custDataLst>
          </p:nvPr>
        </p:nvSpPr>
        <p:spPr>
          <a:xfrm>
            <a:off x="6235750" y="1406525"/>
            <a:ext cx="528324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8" name="页脚占位符 7"/>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0" y="0"/>
            <a:ext cx="12192000" cy="6858000"/>
          </a:xfrm>
          <a:prstGeom prst="rect">
            <a:avLst/>
          </a:prstGeom>
          <a:solidFill>
            <a:schemeClr val="dk1">
              <a:alpha val="40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6" name="矩形 5"/>
          <p:cNvSpPr/>
          <p:nvPr userDrawn="1">
            <p:custDataLst>
              <p:tags r:id="rId5"/>
            </p:custDataLst>
          </p:nvPr>
        </p:nvSpPr>
        <p:spPr>
          <a:xfrm>
            <a:off x="4320540" y="0"/>
            <a:ext cx="7866984"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6"/>
            </p:custDataLst>
          </p:nvPr>
        </p:nvSpPr>
        <p:spPr/>
        <p:txBody>
          <a:bodyPr vert="horz" wrap="square" lIns="90170" tIns="46990" rIns="90170" bIns="46990" rtlCol="0" anchor="ctr" anchorCtr="0">
            <a:normAutofit/>
          </a:bodyPr>
          <a:lstStyle>
            <a:lvl1pPr marL="0" marR="0" lvl="0" algn="r"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7"/>
            </p:custDataLst>
          </p:nvPr>
        </p:nvSpPr>
        <p:spPr/>
        <p:txBody>
          <a:bodyPr wrap="square">
            <a:normAutofit/>
          </a:bodyPr>
          <a:lstStyle>
            <a:lvl1pPr>
              <a:defRPr>
                <a:solidFill>
                  <a:schemeClr val="lt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3" name="页脚占位符 2"/>
          <p:cNvSpPr>
            <a:spLocks noGrp="1"/>
          </p:cNvSpPr>
          <p:nvPr>
            <p:ph type="ftr" sz="quarter" idx="11"/>
            <p:custDataLst>
              <p:tags r:id="rId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custDataLst>
              <p:tags r:id="rId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pic>
        <p:nvPicPr>
          <p:cNvPr id="9" name="图片 8"/>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8" name="矩形 7"/>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a:xfrm>
            <a:off x="669930"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6"/>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7"/>
            </p:custDataLst>
          </p:nvPr>
        </p:nvSpPr>
        <p:spPr>
          <a:xfrm>
            <a:off x="6238925"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9EFD9D74-47D9-4702-A33C-335B63B48DBF}" type="datetimeFigureOut">
              <a:rPr lang="zh-CN" altLang="en-US" smtClean="0"/>
              <a:t>2021/12/9</a:t>
            </a:fld>
            <a:endParaRPr lang="zh-CN" altLang="en-US"/>
          </a:p>
        </p:txBody>
      </p:sp>
      <p:sp>
        <p:nvSpPr>
          <p:cNvPr id="6" name="页脚占位符 5"/>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FABC47A4-756D-490B-A52F-7D9E2C9FC05F}" type="slidenum">
              <a:rPr lang="zh-CN" altLang="en-US" smtClean="0"/>
              <a:t>0</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竖排标题 1"/>
          <p:cNvSpPr>
            <a:spLocks noGrp="1"/>
          </p:cNvSpPr>
          <p:nvPr>
            <p:ph type="title" orient="vert"/>
            <p:custDataLst>
              <p:tags r:id="rId5"/>
            </p:custDataLst>
          </p:nvPr>
        </p:nvSpPr>
        <p:spPr>
          <a:xfrm>
            <a:off x="10571135" y="952508"/>
            <a:ext cx="950984"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6"/>
            </p:custDataLst>
          </p:nvPr>
        </p:nvSpPr>
        <p:spPr>
          <a:xfrm>
            <a:off x="669925" y="952500"/>
            <a:ext cx="9828101" cy="5388907"/>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5" name="页脚占位符 4"/>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6" name="矩形 5"/>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3" name="日期占位符 2"/>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8"/>
            </p:custDataLst>
          </p:nvPr>
        </p:nvSpPr>
        <p:spPr>
          <a:xfrm>
            <a:off x="669930" y="952508"/>
            <a:ext cx="10852237" cy="5388907"/>
          </a:xfrm>
        </p:spPr>
        <p:txBody>
          <a:bodyPr wrap="square">
            <a:normAutofit/>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xfrm>
      </p:grpSpPr>
      <p:pic>
        <p:nvPicPr>
          <p:cNvPr id="9" name="图片 8"/>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8" name="矩形 7"/>
          <p:cNvSpPr/>
          <p:nvPr userDrawn="1">
            <p:custDataLst>
              <p:tags r:id="rId4"/>
            </p:custDataLst>
          </p:nvPr>
        </p:nvSpPr>
        <p:spPr>
          <a:xfrm>
            <a:off x="1378972" y="1569796"/>
            <a:ext cx="9436780" cy="271834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7" name="图片 6"/>
          <p:cNvPicPr/>
          <p:nvPr userDrawn="1">
            <p:custDataLst>
              <p:tags r:id="rId7"/>
            </p:custDataLst>
          </p:nvPr>
        </p:nvPicPr>
        <p:blipFill>
          <a:blip r:embed="rId6" r:link="rId5"/>
          <a:stretch>
            <a:fillRect/>
          </a:stretch>
        </p:blipFill>
        <p:spPr>
          <a:xfrm>
            <a:off x="10095662" y="3343337"/>
            <a:ext cx="720090" cy="944799"/>
          </a:xfrm>
          <a:prstGeom prst="rect">
            <a:avLst/>
          </a:prstGeom>
        </p:spPr>
      </p:pic>
      <p:pic>
        <p:nvPicPr>
          <p:cNvPr id="6" name="图片 5"/>
          <p:cNvPicPr/>
          <p:nvPr userDrawn="1">
            <p:custDataLst>
              <p:tags r:id="rId10"/>
            </p:custDataLst>
          </p:nvPr>
        </p:nvPicPr>
        <p:blipFill>
          <a:blip r:embed="rId9" r:link="rId8"/>
          <a:stretch>
            <a:fillRect/>
          </a:stretch>
        </p:blipFill>
        <p:spPr>
          <a:xfrm>
            <a:off x="1378972" y="3344018"/>
            <a:ext cx="720090" cy="944118"/>
          </a:xfrm>
          <a:prstGeom prst="rect">
            <a:avLst/>
          </a:prstGeom>
        </p:spPr>
      </p:pic>
      <p:sp>
        <p:nvSpPr>
          <p:cNvPr id="3" name="日期占位符 2"/>
          <p:cNvSpPr>
            <a:spLocks noGrp="1"/>
          </p:cNvSpPr>
          <p:nvPr>
            <p:ph type="dt" sz="half" idx="10"/>
            <p:custDataLst>
              <p:tags r:id="rId11"/>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4" name="页脚占位符 3"/>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3"/>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10" name="文本占位符 9"/>
          <p:cNvSpPr>
            <a:spLocks noGrp="1"/>
          </p:cNvSpPr>
          <p:nvPr>
            <p:ph type="body" idx="14" hasCustomPrompt="1"/>
            <p:custDataLst>
              <p:tags r:id="rId14"/>
            </p:custDataLst>
          </p:nvPr>
        </p:nvSpPr>
        <p:spPr>
          <a:xfrm>
            <a:off x="3201035" y="3422106"/>
            <a:ext cx="5789930" cy="574675"/>
          </a:xfrm>
        </p:spPr>
        <p:txBody>
          <a:bodyPr vert="horz" wrap="square" lIns="91440" tIns="45720" rIns="91440" bIns="45720" anchor="t" anchorCtr="0">
            <a:normAutofit/>
          </a:bodyPr>
          <a:lstStyle>
            <a:lvl1pPr marL="0" marR="0" indent="0" algn="ctr" rtl="0" eaLnBrk="1" fontAlgn="auto">
              <a:lnSpc>
                <a:spcPct val="100000"/>
              </a:lnSpc>
              <a:spcBef>
                <a:spcPct val="0"/>
              </a:spcBef>
              <a:spcAft>
                <a:spcPct val="0"/>
              </a:spcAft>
              <a:buClrTx/>
              <a:buSzPts val="2000"/>
              <a:buFont typeface="Arial" panose="020b0604020202020204" pitchFamily="34" charset="0"/>
              <a:buNone/>
              <a:defRPr sz="2400" b="0" spc="300">
                <a:solidFill>
                  <a:schemeClr val="tx1">
                    <a:lumMod val="85000"/>
                    <a:lumOff val="15000"/>
                  </a:schemeClr>
                </a:solidFill>
                <a:latin typeface="Arial" panose="020b0604020202020204" pitchFamily="34" charset="0"/>
                <a:ea typeface="微软雅黑" panose="020b0503020204020204" pitchFamily="34" charset="-122"/>
              </a:defRPr>
            </a:lvl1pPr>
          </a:lstStyle>
          <a:p>
            <a:pPr marL="228600" lvl="0" indent="-228600" algn="l" defTabSz="914400" rtl="0" eaLnBrk="1" fontAlgn="auto" latinLnBrk="0" hangingPunct="1">
              <a:lnSpc>
                <a:spcPct val="130000"/>
              </a:lnSpc>
              <a:spcBef>
                <a:spcPct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15"/>
            </p:custDataLst>
          </p:nvPr>
        </p:nvSpPr>
        <p:spPr>
          <a:xfrm>
            <a:off x="3201035" y="1856831"/>
            <a:ext cx="5789930" cy="1479612"/>
          </a:xfrm>
        </p:spPr>
        <p:txBody>
          <a:bodyPr vert="horz" wrap="square" lIns="91440" tIns="45720" rIns="91440" bIns="45720" anchor="ctr" anchorCtr="0">
            <a:normAutofit/>
          </a:bodyPr>
          <a:lstStyle>
            <a:lvl1pPr marL="0" marR="0" indent="0" algn="dist" defTabSz="914400" rtl="0" eaLnBrk="1" fontAlgn="auto" latinLnBrk="0" hangingPunct="1">
              <a:lnSpc>
                <a:spcPct val="100000"/>
              </a:lnSpc>
              <a:spcBef>
                <a:spcPct val="0"/>
              </a:spcBef>
              <a:spcAft>
                <a:spcPct val="0"/>
              </a:spcAft>
              <a:buClrTx/>
              <a:buSzPts val="8000"/>
              <a:buNone/>
              <a:defRPr sz="8000" b="0" spc="10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6" name="矩形 5"/>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4" name="页脚占位符 3"/>
          <p:cNvSpPr>
            <a:spLocks noGrp="1"/>
          </p:cNvSpPr>
          <p:nvPr>
            <p:ph type="ftr" sz="quarter" idx="11"/>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bg2"/>
        </a:solidFill>
        <a:effectLst/>
      </p:bgPr>
    </p:bg>
    <p:spTree>
      <p:nvGrpSpPr>
        <p:cNvPr id="1" name=""/>
        <p:cNvGrpSpPr/>
        <p:nvPr/>
      </p:nvGrpSpPr>
      <p:grpSpPr>
        <a:xfrm>
          <a:off x="0" y="0"/>
          <a:ext cx="0" cy="0"/>
        </a:xfrm>
      </p:grpSpPr>
      <p:pic>
        <p:nvPicPr>
          <p:cNvPr id="9" name="图片 8"/>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8" name="矩形 7"/>
          <p:cNvSpPr/>
          <p:nvPr userDrawn="1">
            <p:custDataLst>
              <p:tags r:id="rId4"/>
            </p:custDataLst>
          </p:nvPr>
        </p:nvSpPr>
        <p:spPr>
          <a:xfrm>
            <a:off x="292075" y="303809"/>
            <a:ext cx="11607851" cy="6250382"/>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hasCustomPrompt="1"/>
            <p:custDataLst>
              <p:tags r:id="rId5"/>
            </p:custDataLst>
          </p:nvPr>
        </p:nvSpPr>
        <p:spPr>
          <a:xfrm>
            <a:off x="1281600" y="1249200"/>
            <a:ext cx="9626400" cy="723600"/>
          </a:xfrm>
        </p:spPr>
        <p:txBody>
          <a:bodyPr wrap="square" anchor="ctr">
            <a:normAutofit/>
          </a:bodyPr>
          <a:lstStyle>
            <a:lvl1pPr>
              <a:defRPr sz="32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7" name="内容占位符 6"/>
          <p:cNvSpPr>
            <a:spLocks noGrp="1"/>
          </p:cNvSpPr>
          <p:nvPr>
            <p:ph sz="quarter" idx="13"/>
            <p:custDataLst>
              <p:tags r:id="rId6"/>
            </p:custDataLst>
          </p:nvPr>
        </p:nvSpPr>
        <p:spPr>
          <a:xfrm>
            <a:off x="1281113" y="2163600"/>
            <a:ext cx="9626600" cy="3445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pic>
        <p:nvPicPr>
          <p:cNvPr id="12" name="图片 11"/>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1" name="矩形 10"/>
          <p:cNvSpPr/>
          <p:nvPr userDrawn="1">
            <p:custDataLst>
              <p:tags r:id="rId4"/>
            </p:custDataLst>
          </p:nvPr>
        </p:nvSpPr>
        <p:spPr>
          <a:xfrm>
            <a:off x="292075" y="303809"/>
            <a:ext cx="11607851" cy="6250382"/>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10" name="矩形 9"/>
          <p:cNvSpPr/>
          <p:nvPr userDrawn="1">
            <p:custDataLst>
              <p:tags r:id="rId5"/>
            </p:custDataLst>
          </p:nvPr>
        </p:nvSpPr>
        <p:spPr>
          <a:xfrm>
            <a:off x="0" y="0"/>
            <a:ext cx="4824603"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8" name="图片 7"/>
          <p:cNvPicPr/>
          <p:nvPr userDrawn="1">
            <p:custDataLst>
              <p:tags r:id="rId8"/>
            </p:custDataLst>
          </p:nvPr>
        </p:nvPicPr>
        <p:blipFill>
          <a:blip r:embed="rId7" r:link="rId6"/>
          <a:stretch>
            <a:fillRect/>
          </a:stretch>
        </p:blipFill>
        <p:spPr>
          <a:xfrm>
            <a:off x="11471910" y="0"/>
            <a:ext cx="720090" cy="944799"/>
          </a:xfrm>
          <a:prstGeom prst="rect">
            <a:avLst/>
          </a:prstGeom>
        </p:spPr>
      </p:pic>
      <p:sp>
        <p:nvSpPr>
          <p:cNvPr id="2" name="标题 1"/>
          <p:cNvSpPr>
            <a:spLocks noGrp="1"/>
          </p:cNvSpPr>
          <p:nvPr>
            <p:ph type="title" hasCustomPrompt="1"/>
            <p:custDataLst>
              <p:tags r:id="rId9"/>
            </p:custDataLst>
          </p:nvPr>
        </p:nvSpPr>
        <p:spPr>
          <a:xfrm>
            <a:off x="583200" y="770400"/>
            <a:ext cx="3960000" cy="882000"/>
          </a:xfrm>
        </p:spPr>
        <p:txBody>
          <a:bodyPr wrap="square" anchor="ctr" anchorCtr="0">
            <a:normAutofit/>
          </a:bodyPr>
          <a:lstStyle>
            <a:lvl1pP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单击编辑标题</a:t>
            </a:r>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3"/>
            </p:custDataLst>
          </p:nvPr>
        </p:nvSpPr>
        <p:spPr>
          <a:xfrm>
            <a:off x="586800" y="1764000"/>
            <a:ext cx="3956400" cy="4093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4"/>
            </p:custDataLst>
          </p:nvPr>
        </p:nvSpPr>
        <p:spPr>
          <a:xfrm>
            <a:off x="5101200" y="769938"/>
            <a:ext cx="6480000" cy="5087937"/>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pic>
        <p:nvPicPr>
          <p:cNvPr id="13" name="图片 12"/>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2" name="矩形 11"/>
          <p:cNvSpPr/>
          <p:nvPr userDrawn="1">
            <p:custDataLst>
              <p:tags r:id="rId4"/>
            </p:custDataLst>
          </p:nvPr>
        </p:nvSpPr>
        <p:spPr>
          <a:xfrm>
            <a:off x="0" y="0"/>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11" name="矩形 10"/>
          <p:cNvSpPr/>
          <p:nvPr userDrawn="1">
            <p:custDataLst>
              <p:tags r:id="rId5"/>
            </p:custDataLst>
          </p:nvPr>
        </p:nvSpPr>
        <p:spPr>
          <a:xfrm>
            <a:off x="0" y="0"/>
            <a:ext cx="12192000" cy="2664333"/>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0" name="图片 9"/>
          <p:cNvPicPr/>
          <p:nvPr userDrawn="1">
            <p:custDataLst>
              <p:tags r:id="rId8"/>
            </p:custDataLst>
          </p:nvPr>
        </p:nvPicPr>
        <p:blipFill>
          <a:blip r:embed="rId7" r:link="rId6"/>
          <a:stretch>
            <a:fillRect/>
          </a:stretch>
        </p:blipFill>
        <p:spPr>
          <a:xfrm>
            <a:off x="0" y="0"/>
            <a:ext cx="720090" cy="944799"/>
          </a:xfrm>
          <a:prstGeom prst="rect">
            <a:avLst/>
          </a:prstGeom>
        </p:spPr>
      </p:pic>
      <p:pic>
        <p:nvPicPr>
          <p:cNvPr id="8" name="图片 7"/>
          <p:cNvPicPr/>
          <p:nvPr userDrawn="1">
            <p:custDataLst>
              <p:tags r:id="rId11"/>
            </p:custDataLst>
          </p:nvPr>
        </p:nvPicPr>
        <p:blipFill>
          <a:blip r:embed="rId10" r:link="rId9"/>
          <a:stretch>
            <a:fillRect/>
          </a:stretch>
        </p:blipFill>
        <p:spPr>
          <a:xfrm>
            <a:off x="11471910" y="0"/>
            <a:ext cx="720090" cy="944118"/>
          </a:xfrm>
          <a:prstGeom prst="rect">
            <a:avLst/>
          </a:prstGeom>
        </p:spPr>
      </p:pic>
      <p:sp>
        <p:nvSpPr>
          <p:cNvPr id="2" name="标题 1"/>
          <p:cNvSpPr>
            <a:spLocks noGrp="1"/>
          </p:cNvSpPr>
          <p:nvPr>
            <p:ph type="title"/>
            <p:custDataLst>
              <p:tags r:id="rId12"/>
            </p:custDataLst>
          </p:nvPr>
        </p:nvSpPr>
        <p:spPr>
          <a:xfrm>
            <a:off x="612000" y="781200"/>
            <a:ext cx="10976400" cy="626400"/>
          </a:xfrm>
        </p:spPr>
        <p:txBody>
          <a:bodyPr wrap="square" anchor="ctr">
            <a:normAutofit/>
          </a:bodyPr>
          <a:lstStyle>
            <a:lvl1pPr algn="ct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4" name="页脚占位符 3"/>
          <p:cNvSpPr>
            <a:spLocks noGrp="1"/>
          </p:cNvSpPr>
          <p:nvPr>
            <p:ph type="ftr" sz="quarter" idx="11"/>
            <p:custDataLst>
              <p:tags r:id="rId1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6"/>
            </p:custDataLst>
          </p:nvPr>
        </p:nvSpPr>
        <p:spPr>
          <a:xfrm>
            <a:off x="612000" y="1659600"/>
            <a:ext cx="10975975" cy="828000"/>
          </a:xfrm>
        </p:spPr>
        <p:txBody>
          <a:bodyPr wrap="square">
            <a:normAutofit/>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9" name="内容占位符 8"/>
          <p:cNvSpPr>
            <a:spLocks noGrp="1"/>
          </p:cNvSpPr>
          <p:nvPr>
            <p:ph sz="quarter" idx="14"/>
            <p:custDataLst>
              <p:tags r:id="rId17"/>
            </p:custDataLst>
          </p:nvPr>
        </p:nvSpPr>
        <p:spPr>
          <a:xfrm>
            <a:off x="612775" y="2808000"/>
            <a:ext cx="10965600" cy="34308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pic>
        <p:nvPicPr>
          <p:cNvPr id="13" name="图片 12"/>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2" name="矩形 11"/>
          <p:cNvSpPr/>
          <p:nvPr userDrawn="1">
            <p:custDataLst>
              <p:tags r:id="rId4"/>
            </p:custDataLst>
          </p:nvPr>
        </p:nvSpPr>
        <p:spPr>
          <a:xfrm>
            <a:off x="0" y="302438"/>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11" name="矩形 10"/>
          <p:cNvSpPr/>
          <p:nvPr userDrawn="1">
            <p:custDataLst>
              <p:tags r:id="rId5"/>
            </p:custDataLst>
          </p:nvPr>
        </p:nvSpPr>
        <p:spPr>
          <a:xfrm>
            <a:off x="0" y="5028971"/>
            <a:ext cx="12192000" cy="1829029"/>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0" name="图片 9"/>
          <p:cNvPicPr/>
          <p:nvPr userDrawn="1">
            <p:custDataLst>
              <p:tags r:id="rId8"/>
            </p:custDataLst>
          </p:nvPr>
        </p:nvPicPr>
        <p:blipFill>
          <a:blip r:embed="rId7" r:link="rId6"/>
          <a:stretch>
            <a:fillRect/>
          </a:stretch>
        </p:blipFill>
        <p:spPr>
          <a:xfrm>
            <a:off x="0" y="0"/>
            <a:ext cx="720090" cy="944799"/>
          </a:xfrm>
          <a:prstGeom prst="rect">
            <a:avLst/>
          </a:prstGeom>
        </p:spPr>
      </p:pic>
      <p:pic>
        <p:nvPicPr>
          <p:cNvPr id="8" name="图片 7"/>
          <p:cNvPicPr/>
          <p:nvPr userDrawn="1">
            <p:custDataLst>
              <p:tags r:id="rId11"/>
            </p:custDataLst>
          </p:nvPr>
        </p:nvPicPr>
        <p:blipFill>
          <a:blip r:embed="rId10" r:link="rId9"/>
          <a:stretch>
            <a:fillRect/>
          </a:stretch>
        </p:blipFill>
        <p:spPr>
          <a:xfrm>
            <a:off x="11471910" y="0"/>
            <a:ext cx="720090" cy="944118"/>
          </a:xfrm>
          <a:prstGeom prst="rect">
            <a:avLst/>
          </a:prstGeom>
        </p:spPr>
      </p:pic>
      <p:sp>
        <p:nvSpPr>
          <p:cNvPr id="2" name="标题 1"/>
          <p:cNvSpPr>
            <a:spLocks noGrp="1"/>
          </p:cNvSpPr>
          <p:nvPr>
            <p:ph type="title"/>
            <p:custDataLst>
              <p:tags r:id="rId12"/>
            </p:custDataLst>
          </p:nvPr>
        </p:nvSpPr>
        <p:spPr>
          <a:xfrm>
            <a:off x="604800" y="669600"/>
            <a:ext cx="10976400" cy="565200"/>
          </a:xfrm>
        </p:spPr>
        <p:txBody>
          <a:bodyPr wrap="square" anchor="ctr" anchorCtr="0">
            <a:normAutofit/>
          </a:bodyPr>
          <a:lstStyle>
            <a:lvl1pPr algn="ctr">
              <a:defRPr sz="32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4" name="页脚占位符 3"/>
          <p:cNvSpPr>
            <a:spLocks noGrp="1"/>
          </p:cNvSpPr>
          <p:nvPr>
            <p:ph type="ftr" sz="quarter" idx="11"/>
            <p:custDataLst>
              <p:tags r:id="rId1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16"/>
            </p:custDataLst>
          </p:nvPr>
        </p:nvSpPr>
        <p:spPr>
          <a:xfrm>
            <a:off x="604837" y="1681200"/>
            <a:ext cx="10990800" cy="321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17"/>
            </p:custDataLst>
          </p:nvPr>
        </p:nvSpPr>
        <p:spPr>
          <a:xfrm>
            <a:off x="594000" y="5180400"/>
            <a:ext cx="11001600" cy="10116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pic>
        <p:nvPicPr>
          <p:cNvPr id="16" name="图片 15"/>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5" name="矩形 14"/>
          <p:cNvSpPr/>
          <p:nvPr userDrawn="1">
            <p:custDataLst>
              <p:tags r:id="rId4"/>
            </p:custDataLst>
          </p:nvPr>
        </p:nvSpPr>
        <p:spPr>
          <a:xfrm>
            <a:off x="0" y="0"/>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14" name="矩形 13"/>
          <p:cNvSpPr/>
          <p:nvPr userDrawn="1">
            <p:custDataLst>
              <p:tags r:id="rId5"/>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2" name="图片 11"/>
          <p:cNvPicPr/>
          <p:nvPr userDrawn="1">
            <p:custDataLst>
              <p:tags r:id="rId8"/>
            </p:custDataLst>
          </p:nvPr>
        </p:nvPicPr>
        <p:blipFill>
          <a:blip r:embed="rId7" r:link="rId6"/>
          <a:stretch>
            <a:fillRect/>
          </a:stretch>
        </p:blipFill>
        <p:spPr>
          <a:xfrm>
            <a:off x="11471910" y="5913201"/>
            <a:ext cx="720090" cy="944799"/>
          </a:xfrm>
          <a:prstGeom prst="rect">
            <a:avLst/>
          </a:prstGeom>
        </p:spPr>
      </p:pic>
      <p:pic>
        <p:nvPicPr>
          <p:cNvPr id="10" name="图片 9"/>
          <p:cNvPicPr/>
          <p:nvPr userDrawn="1">
            <p:custDataLst>
              <p:tags r:id="rId11"/>
            </p:custDataLst>
          </p:nvPr>
        </p:nvPicPr>
        <p:blipFill>
          <a:blip r:embed="rId10" r:link="rId9"/>
          <a:stretch>
            <a:fillRect/>
          </a:stretch>
        </p:blipFill>
        <p:spPr>
          <a:xfrm>
            <a:off x="0" y="5913882"/>
            <a:ext cx="720090" cy="944118"/>
          </a:xfrm>
          <a:prstGeom prst="rect">
            <a:avLst/>
          </a:prstGeom>
        </p:spPr>
      </p:pic>
      <p:sp>
        <p:nvSpPr>
          <p:cNvPr id="2" name="标题 1"/>
          <p:cNvSpPr>
            <a:spLocks noGrp="1"/>
          </p:cNvSpPr>
          <p:nvPr>
            <p:ph type="title"/>
            <p:custDataLst>
              <p:tags r:id="rId12"/>
            </p:custDataLst>
          </p:nvPr>
        </p:nvSpPr>
        <p:spPr>
          <a:xfrm>
            <a:off x="579600" y="237600"/>
            <a:ext cx="11037600" cy="441964"/>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4" name="页脚占位符 3"/>
          <p:cNvSpPr>
            <a:spLocks noGrp="1"/>
          </p:cNvSpPr>
          <p:nvPr>
            <p:ph type="ftr" sz="quarter" idx="11"/>
            <p:custDataLst>
              <p:tags r:id="rId1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16"/>
            </p:custDataLst>
          </p:nvPr>
        </p:nvSpPr>
        <p:spPr>
          <a:xfrm>
            <a:off x="579600" y="1663200"/>
            <a:ext cx="5342400" cy="28944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7"/>
            </p:custDataLst>
          </p:nvPr>
        </p:nvSpPr>
        <p:spPr>
          <a:xfrm>
            <a:off x="6242400" y="1663200"/>
            <a:ext cx="5367600" cy="28944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8"/>
            </p:custDataLst>
          </p:nvPr>
        </p:nvSpPr>
        <p:spPr>
          <a:xfrm>
            <a:off x="572400" y="4816800"/>
            <a:ext cx="5342400" cy="78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9"/>
            </p:custDataLst>
          </p:nvPr>
        </p:nvSpPr>
        <p:spPr>
          <a:xfrm>
            <a:off x="6253200" y="4813200"/>
            <a:ext cx="5367600" cy="78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bg2"/>
        </a:solidFill>
        <a:effectLst/>
      </p:bgPr>
    </p:bg>
    <p:spTree>
      <p:nvGrpSpPr>
        <p:cNvPr id="1" name=""/>
        <p:cNvGrpSpPr/>
        <p:nvPr/>
      </p:nvGrpSpPr>
      <p:grpSpPr>
        <a:xfrm>
          <a:off x="0" y="0"/>
          <a:ext cx="0" cy="0"/>
        </a:xfrm>
      </p:grpSpPr>
      <p:pic>
        <p:nvPicPr>
          <p:cNvPr id="11" name="图片 10"/>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0" name="矩形 9"/>
          <p:cNvSpPr/>
          <p:nvPr userDrawn="1">
            <p:custDataLst>
              <p:tags r:id="rId4"/>
            </p:custDataLst>
          </p:nvPr>
        </p:nvSpPr>
        <p:spPr>
          <a:xfrm>
            <a:off x="0" y="953691"/>
            <a:ext cx="12192000" cy="4950618"/>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9" name="图片 8"/>
          <p:cNvPicPr/>
          <p:nvPr userDrawn="1">
            <p:custDataLst>
              <p:tags r:id="rId7"/>
            </p:custDataLst>
          </p:nvPr>
        </p:nvPicPr>
        <p:blipFill>
          <a:blip r:embed="rId6" r:link="rId5"/>
          <a:stretch>
            <a:fillRect/>
          </a:stretch>
        </p:blipFill>
        <p:spPr>
          <a:xfrm>
            <a:off x="10571797" y="0"/>
            <a:ext cx="1620202" cy="2125798"/>
          </a:xfrm>
          <a:prstGeom prst="rect">
            <a:avLst/>
          </a:prstGeom>
        </p:spPr>
      </p:pic>
      <p:pic>
        <p:nvPicPr>
          <p:cNvPr id="8" name="图片 7"/>
          <p:cNvPicPr/>
          <p:nvPr userDrawn="1">
            <p:custDataLst>
              <p:tags r:id="rId10"/>
            </p:custDataLst>
          </p:nvPr>
        </p:nvPicPr>
        <p:blipFill>
          <a:blip r:embed="rId9" r:link="rId8"/>
          <a:stretch>
            <a:fillRect/>
          </a:stretch>
        </p:blipFill>
        <p:spPr>
          <a:xfrm>
            <a:off x="0" y="4733734"/>
            <a:ext cx="1620202" cy="2124265"/>
          </a:xfrm>
          <a:prstGeom prst="rect">
            <a:avLst/>
          </a:prstGeom>
        </p:spPr>
      </p:pic>
      <p:sp>
        <p:nvSpPr>
          <p:cNvPr id="2" name="标题 1"/>
          <p:cNvSpPr>
            <a:spLocks noGrp="1"/>
          </p:cNvSpPr>
          <p:nvPr>
            <p:ph type="title" hasCustomPrompt="1"/>
            <p:custDataLst>
              <p:tags r:id="rId11"/>
            </p:custDataLst>
          </p:nvPr>
        </p:nvSpPr>
        <p:spPr>
          <a:xfrm>
            <a:off x="1522800" y="1339200"/>
            <a:ext cx="9144000" cy="2386800"/>
          </a:xfrm>
        </p:spPr>
        <p:txBody>
          <a:bodyPr wrap="square" anchor="b">
            <a:normAutofit/>
          </a:bodyPr>
          <a:lstStyle>
            <a:lvl1pPr algn="ctr">
              <a:defRPr sz="60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3" name="日期占位符 2"/>
          <p:cNvSpPr>
            <a:spLocks noGrp="1"/>
          </p:cNvSpPr>
          <p:nvPr>
            <p:ph type="dt" sz="half" idx="10"/>
            <p:custDataLst>
              <p:tags r:id="rId12"/>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4" name="页脚占位符 3"/>
          <p:cNvSpPr>
            <a:spLocks noGrp="1"/>
          </p:cNvSpPr>
          <p:nvPr>
            <p:ph type="ftr" sz="quarter" idx="11"/>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4"/>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5"/>
            </p:custDataLst>
          </p:nvPr>
        </p:nvSpPr>
        <p:spPr>
          <a:xfrm>
            <a:off x="1522413" y="3862800"/>
            <a:ext cx="9144000" cy="1656000"/>
          </a:xfrm>
        </p:spPr>
        <p:txBody>
          <a:bodyPr wrap="square">
            <a:normAutofit/>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2021/12/9</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2021/12/9</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2021/12/9</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2021/12/9</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2021/12/9</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tags" Target="../tags/tag62.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Layout" Target="../slideLayouts/slideLayout23.xml" /><Relationship Id="rId13" Type="http://schemas.openxmlformats.org/officeDocument/2006/relationships/slideLayout" Target="../slideLayouts/slideLayout24.xml" /><Relationship Id="rId14" Type="http://schemas.openxmlformats.org/officeDocument/2006/relationships/slideLayout" Target="../slideLayouts/slideLayout25.xml" /><Relationship Id="rId15" Type="http://schemas.openxmlformats.org/officeDocument/2006/relationships/slideLayout" Target="../slideLayouts/slideLayout26.xml" /><Relationship Id="rId16" Type="http://schemas.openxmlformats.org/officeDocument/2006/relationships/slideLayout" Target="../slideLayouts/slideLayout27.xml" /><Relationship Id="rId17" Type="http://schemas.openxmlformats.org/officeDocument/2006/relationships/slideLayout" Target="../slideLayouts/slideLayout28.xml" /><Relationship Id="rId18" Type="http://schemas.openxmlformats.org/officeDocument/2006/relationships/slideLayout" Target="../slideLayouts/slideLayout29.xml" /><Relationship Id="rId19" Type="http://schemas.openxmlformats.org/officeDocument/2006/relationships/tags" Target="../tags/tag211.xml" /><Relationship Id="rId2" Type="http://schemas.openxmlformats.org/officeDocument/2006/relationships/slideLayout" Target="../slideLayouts/slideLayout13.xml" /><Relationship Id="rId20" Type="http://schemas.openxmlformats.org/officeDocument/2006/relationships/tags" Target="../tags/tag212.xml" /><Relationship Id="rId21" Type="http://schemas.openxmlformats.org/officeDocument/2006/relationships/tags" Target="../tags/tag213.xml" /><Relationship Id="rId22" Type="http://schemas.openxmlformats.org/officeDocument/2006/relationships/tags" Target="../tags/tag214.xml" /><Relationship Id="rId23" Type="http://schemas.openxmlformats.org/officeDocument/2006/relationships/tags" Target="../tags/tag215.xml" /><Relationship Id="rId24" Type="http://schemas.openxmlformats.org/officeDocument/2006/relationships/tags" Target="../tags/tag216.xml" /><Relationship Id="rId25" Type="http://schemas.openxmlformats.org/officeDocument/2006/relationships/theme" Target="../theme/theme2.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KSO_TEMPLATE" hidden="1"/>
          <p:cNvSpPr/>
          <p:nvPr userDrawn="1">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jpeg" /><Relationship Id="rId3" Type="http://schemas.openxmlformats.org/officeDocument/2006/relationships/tags" Target="../tags/tag217.xml" /><Relationship Id="rId4" Type="http://schemas.openxmlformats.org/officeDocument/2006/relationships/image" Target="../media/image2.png" /><Relationship Id="rId5" Type="http://schemas.openxmlformats.org/officeDocument/2006/relationships/tags" Target="../tags/tag218.xml" /><Relationship Id="rId6" Type="http://schemas.openxmlformats.org/officeDocument/2006/relationships/image" Target="../media/image3.png" /><Relationship Id="rId7" Type="http://schemas.openxmlformats.org/officeDocument/2006/relationships/tags" Target="../tags/tag219.xml" /><Relationship Id="rId8" Type="http://schemas.openxmlformats.org/officeDocument/2006/relationships/tags" Target="../tags/tag220.xml" /><Relationship Id="rId9" Type="http://schemas.openxmlformats.org/officeDocument/2006/relationships/tags" Target="../tags/tag22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1.jpeg" /><Relationship Id="rId3" Type="http://schemas.openxmlformats.org/officeDocument/2006/relationships/image" Target="../media/image15.jpeg" /><Relationship Id="rId4" Type="http://schemas.openxmlformats.org/officeDocument/2006/relationships/tags" Target="../tags/tag238.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9.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9.png" /><Relationship Id="rId3" Type="http://schemas.openxmlformats.org/officeDocument/2006/relationships/tags" Target="../tags/tag240.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2.jpeg" /><Relationship Id="rId3" Type="http://schemas.openxmlformats.org/officeDocument/2006/relationships/image" Target="../media/image23.jpeg" /><Relationship Id="rId4" Type="http://schemas.openxmlformats.org/officeDocument/2006/relationships/tags" Target="../tags/tag241.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4.jpeg" /><Relationship Id="rId3" Type="http://schemas.openxmlformats.org/officeDocument/2006/relationships/image" Target="../media/image25.jpeg" /><Relationship Id="rId4" Type="http://schemas.openxmlformats.org/officeDocument/2006/relationships/image" Target="../media/image9.png" /><Relationship Id="rId5" Type="http://schemas.openxmlformats.org/officeDocument/2006/relationships/tags" Target="../tags/tag24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9.png" /><Relationship Id="rId3" Type="http://schemas.openxmlformats.org/officeDocument/2006/relationships/image" Target="../media/image26.jpeg" /><Relationship Id="rId4" Type="http://schemas.openxmlformats.org/officeDocument/2006/relationships/image" Target="../media/image27.jpeg" /><Relationship Id="rId5" Type="http://schemas.openxmlformats.org/officeDocument/2006/relationships/tags" Target="../tags/tag243.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8.jpeg" /><Relationship Id="rId3" Type="http://schemas.openxmlformats.org/officeDocument/2006/relationships/image" Target="../media/image29.jpeg" /><Relationship Id="rId4" Type="http://schemas.openxmlformats.org/officeDocument/2006/relationships/tags" Target="../tags/tag24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9.png" /><Relationship Id="rId3" Type="http://schemas.openxmlformats.org/officeDocument/2006/relationships/image" Target="../media/image30.jpeg" /><Relationship Id="rId4" Type="http://schemas.openxmlformats.org/officeDocument/2006/relationships/image" Target="../media/image18.jpeg" /><Relationship Id="rId5" Type="http://schemas.openxmlformats.org/officeDocument/2006/relationships/tags" Target="../tags/tag245.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image" Target="../media/image32.jpeg" /><Relationship Id="rId11" Type="http://schemas.openxmlformats.org/officeDocument/2006/relationships/tags" Target="../tags/tag250.xml" /><Relationship Id="rId2" Type="http://schemas.openxmlformats.org/officeDocument/2006/relationships/image" Target="../media/image1.jpeg" /><Relationship Id="rId3" Type="http://schemas.openxmlformats.org/officeDocument/2006/relationships/tags" Target="../tags/tag246.xml" /><Relationship Id="rId4" Type="http://schemas.openxmlformats.org/officeDocument/2006/relationships/tags" Target="../tags/tag247.xml" /><Relationship Id="rId5" Type="http://schemas.openxmlformats.org/officeDocument/2006/relationships/image" Target="../media/image2.png" /><Relationship Id="rId6" Type="http://schemas.openxmlformats.org/officeDocument/2006/relationships/tags" Target="../tags/tag248.xml" /><Relationship Id="rId7" Type="http://schemas.openxmlformats.org/officeDocument/2006/relationships/image" Target="../media/image3.png" /><Relationship Id="rId8" Type="http://schemas.openxmlformats.org/officeDocument/2006/relationships/tags" Target="../tags/tag249.xml" /><Relationship Id="rId9" Type="http://schemas.openxmlformats.org/officeDocument/2006/relationships/image" Target="../media/image31.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6.jpeg" /><Relationship Id="rId3" Type="http://schemas.openxmlformats.org/officeDocument/2006/relationships/tags" Target="../tags/tag251.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226.xml" /><Relationship Id="rId11" Type="http://schemas.openxmlformats.org/officeDocument/2006/relationships/tags" Target="../tags/tag227.xml" /><Relationship Id="rId2" Type="http://schemas.openxmlformats.org/officeDocument/2006/relationships/image" Target="../media/image1.jpeg" /><Relationship Id="rId3" Type="http://schemas.openxmlformats.org/officeDocument/2006/relationships/tags" Target="../tags/tag222.xml" /><Relationship Id="rId4" Type="http://schemas.openxmlformats.org/officeDocument/2006/relationships/tags" Target="../tags/tag223.xml" /><Relationship Id="rId5" Type="http://schemas.openxmlformats.org/officeDocument/2006/relationships/image" Target="../media/image2.png" /><Relationship Id="rId6" Type="http://schemas.openxmlformats.org/officeDocument/2006/relationships/tags" Target="../tags/tag224.xml" /><Relationship Id="rId7" Type="http://schemas.openxmlformats.org/officeDocument/2006/relationships/image" Target="../media/image3.png" /><Relationship Id="rId8" Type="http://schemas.openxmlformats.org/officeDocument/2006/relationships/tags" Target="../tags/tag225.xml" /><Relationship Id="rId9" Type="http://schemas.openxmlformats.org/officeDocument/2006/relationships/image" Target="../media/image5.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5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notesSlide" Target="../notesSlides/notesSlide1.xml" /><Relationship Id="rId3" Type="http://schemas.openxmlformats.org/officeDocument/2006/relationships/tags" Target="../tags/tag253.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notesSlide" Target="../notesSlides/notesSlide2.xml" /><Relationship Id="rId3" Type="http://schemas.openxmlformats.org/officeDocument/2006/relationships/tags" Target="../tags/tag254.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55.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56.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57.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58.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59.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60.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2.xml" /><Relationship Id="rId2" Type="http://schemas.openxmlformats.org/officeDocument/2006/relationships/notesSlide" Target="../notesSlides/notesSlide3.xml" /><Relationship Id="rId3" Type="http://schemas.openxmlformats.org/officeDocument/2006/relationships/tags" Target="../tags/tag261.xml" /><Relationship Id="rId4" Type="http://schemas.openxmlformats.org/officeDocument/2006/relationships/tags" Target="../tags/tag262.xml" /><Relationship Id="rId5" Type="http://schemas.openxmlformats.org/officeDocument/2006/relationships/image" Target="../media/image33.png" /><Relationship Id="rId6" Type="http://schemas.openxmlformats.org/officeDocument/2006/relationships/tags" Target="../tags/tag263.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6.jpeg" /><Relationship Id="rId3" Type="http://schemas.openxmlformats.org/officeDocument/2006/relationships/tags" Target="../tags/tag228.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29.xml" /><Relationship Id="rId3" Type="http://schemas.openxmlformats.org/officeDocument/2006/relationships/image" Target="../media/image7.png" /><Relationship Id="rId4" Type="http://schemas.openxmlformats.org/officeDocument/2006/relationships/image" Target="../media/image8.svg" /><Relationship Id="rId5" Type="http://schemas.openxmlformats.org/officeDocument/2006/relationships/tags" Target="../tags/tag230.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9.png" /><Relationship Id="rId3" Type="http://schemas.openxmlformats.org/officeDocument/2006/relationships/image" Target="../media/image10.svg" /><Relationship Id="rId4" Type="http://schemas.openxmlformats.org/officeDocument/2006/relationships/image" Target="../media/image11.jpeg" /><Relationship Id="rId5" Type="http://schemas.openxmlformats.org/officeDocument/2006/relationships/image" Target="../media/image12.jpeg" /><Relationship Id="rId6" Type="http://schemas.openxmlformats.org/officeDocument/2006/relationships/tags" Target="../tags/tag231.xml" /><Relationship Id="rId7" Type="http://schemas.openxmlformats.org/officeDocument/2006/relationships/tags" Target="../tags/tag23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3.xml" /><Relationship Id="rId3" Type="http://schemas.openxmlformats.org/officeDocument/2006/relationships/image" Target="../media/image13.png" /><Relationship Id="rId4" Type="http://schemas.openxmlformats.org/officeDocument/2006/relationships/image" Target="../media/image8.svg" /><Relationship Id="rId5" Type="http://schemas.openxmlformats.org/officeDocument/2006/relationships/tags" Target="../tags/tag234.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9.png" /><Relationship Id="rId3" Type="http://schemas.openxmlformats.org/officeDocument/2006/relationships/image" Target="../media/image10.svg" /><Relationship Id="rId4" Type="http://schemas.openxmlformats.org/officeDocument/2006/relationships/image" Target="../media/image14.png" /><Relationship Id="rId5" Type="http://schemas.openxmlformats.org/officeDocument/2006/relationships/tags" Target="../tags/tag235.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6.jpeg" /><Relationship Id="rId3" Type="http://schemas.openxmlformats.org/officeDocument/2006/relationships/tags" Target="../tags/tag236.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5.jpeg" /><Relationship Id="rId3" Type="http://schemas.openxmlformats.org/officeDocument/2006/relationships/image" Target="../media/image16.jpeg" /><Relationship Id="rId4" Type="http://schemas.openxmlformats.org/officeDocument/2006/relationships/image" Target="../media/image17.jpeg" /><Relationship Id="rId5" Type="http://schemas.openxmlformats.org/officeDocument/2006/relationships/image" Target="../media/image18.jpeg" /><Relationship Id="rId6" Type="http://schemas.openxmlformats.org/officeDocument/2006/relationships/image" Target="../media/image19.jpeg" /><Relationship Id="rId7" Type="http://schemas.openxmlformats.org/officeDocument/2006/relationships/image" Target="../media/image20.jpeg" /><Relationship Id="rId8" Type="http://schemas.openxmlformats.org/officeDocument/2006/relationships/tags" Target="../tags/tag237.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p:nvPr>
            <p:custDataLst>
              <p:tags r:id="rId3"/>
            </p:custDataLst>
          </p:nvPr>
        </p:nvPicPr>
        <p:blipFill>
          <a:blip r:embed="rId2"/>
          <a:stretch>
            <a:fillRect/>
          </a:stretch>
        </p:blipFill>
        <p:spPr>
          <a:xfrm>
            <a:off x="-32385" y="0"/>
            <a:ext cx="12192000" cy="6858000"/>
          </a:xfrm>
          <a:prstGeom prst="rect">
            <a:avLst/>
          </a:prstGeom>
        </p:spPr>
      </p:pic>
      <p:pic>
        <p:nvPicPr>
          <p:cNvPr id="7" name="图片 6"/>
          <p:cNvPicPr/>
          <p:nvPr>
            <p:custDataLst>
              <p:tags r:id="rId5"/>
            </p:custDataLst>
          </p:nvPr>
        </p:nvPicPr>
        <p:blipFill>
          <a:blip r:embed="rId4"/>
          <a:stretch>
            <a:fillRect/>
          </a:stretch>
        </p:blipFill>
        <p:spPr>
          <a:xfrm>
            <a:off x="10571797" y="0"/>
            <a:ext cx="1620202" cy="2125798"/>
          </a:xfrm>
          <a:prstGeom prst="rect">
            <a:avLst/>
          </a:prstGeom>
        </p:spPr>
      </p:pic>
      <p:pic>
        <p:nvPicPr>
          <p:cNvPr id="8" name="图片 7"/>
          <p:cNvPicPr/>
          <p:nvPr>
            <p:custDataLst>
              <p:tags r:id="rId7"/>
            </p:custDataLst>
          </p:nvPr>
        </p:nvPicPr>
        <p:blipFill>
          <a:blip r:embed="rId6"/>
          <a:stretch>
            <a:fillRect/>
          </a:stretch>
        </p:blipFill>
        <p:spPr>
          <a:xfrm>
            <a:off x="0" y="4733734"/>
            <a:ext cx="1620202" cy="2124265"/>
          </a:xfrm>
          <a:prstGeom prst="rect">
            <a:avLst/>
          </a:prstGeom>
        </p:spPr>
      </p:pic>
      <p:sp>
        <p:nvSpPr>
          <p:cNvPr id="2" name="标题 3"/>
          <p:cNvSpPr>
            <a:spLocks noGrp="1"/>
          </p:cNvSpPr>
          <p:nvPr>
            <p:custDataLst>
              <p:tags r:id="rId8"/>
            </p:custDataLst>
          </p:nvPr>
        </p:nvSpPr>
        <p:spPr>
          <a:xfrm>
            <a:off x="758190" y="2125798"/>
            <a:ext cx="10610850" cy="3246225"/>
          </a:xfrm>
          <a:prstGeom prst="rect">
            <a:avLst/>
          </a:prstGeom>
        </p:spPr>
        <p:style>
          <a:lnRef idx="2">
            <a:schemeClr val="accent3"/>
          </a:lnRef>
          <a:fillRef idx="1">
            <a:schemeClr val="lt1"/>
          </a:fillRef>
          <a:effectRef idx="0">
            <a:schemeClr val="accent3"/>
          </a:effectRef>
          <a:fontRef idx="minor">
            <a:schemeClr val="dk1"/>
          </a:fontRef>
        </p:style>
        <p:txBody>
          <a:bodyPr vert="horz" wrap="square" lIns="91440" tIns="45720" rIns="91440" bIns="45720" rtlCol="0" anchor="b" anchorCtr="0">
            <a:noAutofit/>
          </a:bodyPr>
          <a:lstStyle>
            <a:lvl1pPr marL="0" marR="0" indent="0" algn="dist" defTabSz="914400" rtl="0" eaLnBrk="1" fontAlgn="auto" latinLnBrk="0" hangingPunct="1">
              <a:lnSpc>
                <a:spcPct val="100000"/>
              </a:lnSpc>
              <a:spcBef>
                <a:spcPct val="0"/>
              </a:spcBef>
              <a:spcAft>
                <a:spcPct val="0"/>
              </a:spcAft>
              <a:buClrTx/>
              <a:buSzPts val="8000"/>
              <a:buNone/>
              <a:defRPr sz="7200" b="0" u="none" strike="noStrike" kern="1200" cap="none" spc="1000" normalizeH="0">
                <a:solidFill>
                  <a:schemeClr val="tx1">
                    <a:lumMod val="85000"/>
                    <a:lumOff val="15000"/>
                  </a:schemeClr>
                </a:solidFill>
                <a:uFillTx/>
                <a:latin typeface="Arial" panose="020b0604020202020204" pitchFamily="34" charset="0"/>
                <a:ea typeface="汉仪旗黑-85S" panose="00020600040101010101" pitchFamily="18" charset="-122"/>
                <a:cs typeface="+mj-cs"/>
              </a:defRPr>
            </a:lvl1pPr>
          </a:lstStyle>
          <a:p>
            <a:pPr algn="ctr">
              <a:lnSpc>
                <a:spcPct val="150000"/>
              </a:lnSpc>
            </a:pPr>
            <a:r>
              <a:rPr lang="zh-CN" altLang="en-US" sz="4800" b="1" smtClean="0">
                <a:solidFill>
                  <a:schemeClr val="tx1"/>
                </a:solidFill>
                <a:sym typeface="+mn-ea"/>
              </a:rPr>
              <a:t>备战</a:t>
            </a:r>
            <a:r>
              <a:rPr lang="en-US" altLang="zh-CN" sz="4800" b="1">
                <a:solidFill>
                  <a:schemeClr val="tx1"/>
                </a:solidFill>
                <a:sym typeface="+mn-ea"/>
              </a:rPr>
              <a:t>2022</a:t>
            </a:r>
            <a:r>
              <a:rPr lang="zh-CN" altLang="en-US" sz="4800" b="1">
                <a:solidFill>
                  <a:schemeClr val="tx1"/>
                </a:solidFill>
                <a:sym typeface="+mn-ea"/>
              </a:rPr>
              <a:t>新高考</a:t>
            </a:r>
            <a:r>
              <a:rPr lang="zh-CN" altLang="en-US" sz="4800" b="1" smtClean="0">
                <a:solidFill>
                  <a:schemeClr val="tx1"/>
                </a:solidFill>
                <a:sym typeface="+mn-ea"/>
              </a:rPr>
              <a:t>作文</a:t>
            </a:r>
            <a:endParaRPr lang="en-US" altLang="zh-CN" sz="4800" b="1" smtClean="0">
              <a:solidFill>
                <a:schemeClr val="tx1"/>
              </a:solidFill>
              <a:sym typeface="+mn-ea"/>
            </a:endParaRPr>
          </a:p>
          <a:p>
            <a:pPr algn="ctr">
              <a:lnSpc>
                <a:spcPct val="150000"/>
              </a:lnSpc>
            </a:pPr>
            <a:r>
              <a:rPr lang="zh-CN" altLang="en-US" sz="4400" b="1">
                <a:solidFill>
                  <a:schemeClr val="tx1"/>
                </a:solidFill>
                <a:sym typeface="+mn-ea"/>
              </a:rPr>
              <a:t>热点素材</a:t>
            </a:r>
            <a:r>
              <a:rPr lang="zh-CN" altLang="en-US" sz="4400" b="1" smtClean="0">
                <a:solidFill>
                  <a:schemeClr val="tx1"/>
                </a:solidFill>
                <a:sym typeface="+mn-ea"/>
              </a:rPr>
              <a:t>（四）</a:t>
            </a:r>
            <a:endParaRPr lang="zh-CN" altLang="en-US" sz="4400" b="1">
              <a:solidFill>
                <a:schemeClr val="tx1"/>
              </a:solidFill>
              <a:sym typeface="+mn-ea"/>
            </a:endParaRPr>
          </a:p>
          <a:p>
            <a:pPr algn="ctr">
              <a:lnSpc>
                <a:spcPct val="150000"/>
              </a:lnSpc>
            </a:pPr>
            <a:r>
              <a:rPr lang="zh-CN" altLang="en-US" sz="5400" b="1" smtClean="0">
                <a:solidFill>
                  <a:srgbClr val="002060"/>
                </a:solidFill>
                <a:latin typeface="楷体" panose="02010609060101010101" charset="-122"/>
                <a:ea typeface="楷体" panose="02010609060101010101" charset="-122"/>
                <a:sym typeface="+mn-ea"/>
              </a:rPr>
              <a:t>第</a:t>
            </a:r>
            <a:r>
              <a:rPr lang="en-US" altLang="zh-CN" sz="5400" b="1" smtClean="0">
                <a:solidFill>
                  <a:srgbClr val="002060"/>
                </a:solidFill>
                <a:latin typeface="楷体" panose="02010609060101010101" charset="-122"/>
                <a:ea typeface="楷体" panose="02010609060101010101" charset="-122"/>
                <a:sym typeface="+mn-ea"/>
              </a:rPr>
              <a:t>11</a:t>
            </a:r>
            <a:r>
              <a:rPr lang="zh-CN" altLang="en-US" sz="5400" b="1">
                <a:solidFill>
                  <a:srgbClr val="002060"/>
                </a:solidFill>
                <a:latin typeface="楷体" panose="02010609060101010101" charset="-122"/>
                <a:ea typeface="楷体" panose="02010609060101010101" charset="-122"/>
                <a:sym typeface="+mn-ea"/>
              </a:rPr>
              <a:t>讲</a:t>
            </a:r>
            <a:r>
              <a:rPr lang="en-US" altLang="zh-CN" sz="4800" b="1">
                <a:solidFill>
                  <a:srgbClr val="002060"/>
                </a:solidFill>
                <a:sym typeface="+mn-ea"/>
              </a:rPr>
              <a:t>  </a:t>
            </a:r>
            <a:r>
              <a:rPr lang="zh-CN" altLang="en-US" sz="4800" b="1">
                <a:solidFill>
                  <a:srgbClr val="002060"/>
                </a:solidFill>
                <a:sym typeface="+mn-ea"/>
              </a:rPr>
              <a:t>粮食安全，国之大者</a:t>
            </a:r>
            <a:endParaRPr lang="zh-CN" altLang="en-US" sz="4800" b="1">
              <a:solidFill>
                <a:srgbClr val="002060"/>
              </a:solidFill>
              <a:latin typeface="楷体" panose="02010609060101010101" charset="-122"/>
              <a:ea typeface="楷体" panose="02010609060101010101" charset="-122"/>
              <a:sym typeface="+mn-ea"/>
            </a:endParaRPr>
          </a:p>
        </p:txBody>
      </p:sp>
      <p:sp>
        <p:nvSpPr>
          <p:cNvPr id="9" name="矩形 8"/>
          <p:cNvSpPr/>
          <p:nvPr/>
        </p:nvSpPr>
        <p:spPr>
          <a:xfrm>
            <a:off x="9739630" y="5368290"/>
            <a:ext cx="1629410" cy="583565"/>
          </a:xfrm>
          <a:prstGeom prst="rect">
            <a:avLst/>
          </a:prstGeom>
          <a:noFill/>
          <a:ln>
            <a:noFill/>
          </a:ln>
        </p:spPr>
        <p:txBody>
          <a:bodyPr wrap="none" rtlCol="0" anchor="t">
            <a:spAutoFit/>
            <a:scene3d>
              <a:camera prst="orthographicFront"/>
              <a:lightRig rig="threePt" dir="t"/>
            </a:scene3d>
          </a:bodyPr>
          <a:lstStyle/>
          <a:p>
            <a:pPr algn="r"/>
            <a:r>
              <a:rPr lang="en-US" altLang="zh-CN" sz="3200" b="1">
                <a:ln w="10160">
                  <a:solidFill>
                    <a:schemeClr val="accent5"/>
                  </a:solidFill>
                  <a:prstDash val="solid"/>
                </a:ln>
                <a:solidFill>
                  <a:srgbClr val="FFFFFF"/>
                </a:solidFill>
                <a:effectLst>
                  <a:outerShdw blurRad="38100" dist="22860" dir="5400000" algn="tl" rotWithShape="0">
                    <a:srgbClr val="000000">
                      <a:alpha val="30000"/>
                    </a:srgbClr>
                  </a:outerShdw>
                </a:effectLst>
              </a:rPr>
              <a:t>2021.11</a:t>
            </a:r>
          </a:p>
        </p:txBody>
      </p:sp>
    </p:spTree>
    <p:custDataLst>
      <p:tags r:id="rId9"/>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37" name="文本框 16"/>
          <p:cNvSpPr txBox="1"/>
          <p:nvPr/>
        </p:nvSpPr>
        <p:spPr>
          <a:xfrm>
            <a:off x="4472940" y="384810"/>
            <a:ext cx="6861810" cy="5631180"/>
          </a:xfrm>
          <a:prstGeom prst="rect">
            <a:avLst/>
          </a:prstGeom>
          <a:solidFill>
            <a:schemeClr val="accent4">
              <a:lumMod val="20000"/>
              <a:lumOff val="80000"/>
            </a:schemeClr>
          </a:solidFill>
        </p:spPr>
        <p:txBody>
          <a:bodyPr wrap="square" rtlCol="0">
            <a:spAutoFit/>
          </a:bodyPr>
          <a:lstStyle/>
          <a:p>
            <a:pPr fontAlgn="auto">
              <a:lnSpc>
                <a:spcPct val="150000"/>
              </a:lnSpc>
            </a:pPr>
            <a:r>
              <a:rPr lang="en-US" altLang="zh-CN" sz="2400" b="1">
                <a:latin typeface="仿宋" panose="02010609060101010101" charset="-122"/>
                <a:ea typeface="仿宋" panose="02010609060101010101" charset="-122"/>
                <a:cs typeface="仿宋" panose="02010609060101010101" charset="-122"/>
              </a:rPr>
              <a:t>    </a:t>
            </a:r>
            <a:r>
              <a:rPr lang="zh-CN" altLang="en-US" sz="2400" b="1">
                <a:solidFill>
                  <a:srgbClr val="FF0000"/>
                </a:solidFill>
                <a:latin typeface="仿宋" panose="02010609060101010101" charset="-122"/>
                <a:ea typeface="仿宋" panose="02010609060101010101" charset="-122"/>
                <a:cs typeface="仿宋" panose="02010609060101010101" charset="-122"/>
              </a:rPr>
              <a:t>确保中国人的饭婉要车牢端在自己手中</a:t>
            </a:r>
            <a:r>
              <a:rPr lang="zh-CN" altLang="en-US" sz="2400" b="1">
                <a:latin typeface="仿宋" panose="02010609060101010101" charset="-122"/>
                <a:ea typeface="仿宋" panose="02010609060101010101" charset="-122"/>
                <a:cs typeface="仿宋" panose="02010609060101010101" charset="-122"/>
              </a:rPr>
              <a:t>，这是90岁的“杂交水稻之父”袁隆平认为自己应该为国家担负的责任。他对杂交水稻和它背后维系的国家粮食安全怀有的赤诚初心，从过去到现在，始终未变。</a:t>
            </a:r>
          </a:p>
          <a:p>
            <a:pPr fontAlgn="auto">
              <a:lnSpc>
                <a:spcPct val="150000"/>
              </a:lnSpc>
            </a:pPr>
            <a:r>
              <a:rPr lang="en-US" altLang="zh-CN" sz="2400" b="1">
                <a:latin typeface="仿宋" panose="02010609060101010101" charset="-122"/>
                <a:ea typeface="仿宋" panose="02010609060101010101" charset="-122"/>
                <a:cs typeface="仿宋" panose="02010609060101010101" charset="-122"/>
              </a:rPr>
              <a:t>   “</a:t>
            </a:r>
            <a:r>
              <a:rPr lang="zh-CN" altLang="en-US" sz="2400" b="1">
                <a:solidFill>
                  <a:schemeClr val="tx1"/>
                </a:solidFill>
                <a:latin typeface="仿宋" panose="02010609060101010101" charset="-122"/>
                <a:ea typeface="仿宋" panose="02010609060101010101" charset="-122"/>
                <a:cs typeface="仿宋" panose="02010609060101010101" charset="-122"/>
              </a:rPr>
              <a:t>禾下乘凉梦</a:t>
            </a:r>
            <a:r>
              <a:rPr lang="zh-CN" altLang="en-US" sz="2400" b="1">
                <a:latin typeface="仿宋" panose="02010609060101010101" charset="-122"/>
                <a:ea typeface="仿宋" panose="02010609060101010101" charset="-122"/>
                <a:cs typeface="仿宋" panose="02010609060101010101" charset="-122"/>
              </a:rPr>
              <a:t>，我是真做过，</a:t>
            </a:r>
            <a:r>
              <a:rPr lang="zh-CN" altLang="en-US" sz="2400" b="1">
                <a:solidFill>
                  <a:srgbClr val="FF0000"/>
                </a:solidFill>
                <a:latin typeface="仿宋" panose="02010609060101010101" charset="-122"/>
                <a:ea typeface="仿宋" panose="02010609060101010101" charset="-122"/>
                <a:cs typeface="仿宋" panose="02010609060101010101" charset="-122"/>
              </a:rPr>
              <a:t>我梦见水稻长得有高粱那么高，穗子像扫把那么长，颗粒像花生那么大，而我则和助手坐在稻穗下面乘凉</a:t>
            </a:r>
            <a:r>
              <a:rPr lang="zh-CN" altLang="en-US" sz="2400" b="1">
                <a:latin typeface="仿宋" panose="02010609060101010101" charset="-122"/>
                <a:ea typeface="仿宋" panose="02010609060101010101" charset="-122"/>
                <a:cs typeface="仿宋" panose="02010609060101010101" charset="-122"/>
              </a:rPr>
              <a:t>。其实我这个梦想的实质，就是水稻高产梦，让人们吃上更多的米饭，永远都不用再饿肚子。"</a:t>
            </a:r>
          </a:p>
        </p:txBody>
      </p:sp>
      <p:pic>
        <p:nvPicPr>
          <p:cNvPr id="7" name="图片 6"/>
          <p:cNvPicPr>
            <a:picLocks noChangeAspect="1"/>
          </p:cNvPicPr>
          <p:nvPr/>
        </p:nvPicPr>
        <p:blipFill>
          <a:blip r:embed="rId2"/>
          <a:stretch>
            <a:fillRect/>
          </a:stretch>
        </p:blipFill>
        <p:spPr>
          <a:xfrm>
            <a:off x="1581150" y="3434715"/>
            <a:ext cx="2747645" cy="2252980"/>
          </a:xfrm>
          <a:prstGeom prst="rect">
            <a:avLst/>
          </a:prstGeom>
        </p:spPr>
      </p:pic>
      <p:sp>
        <p:nvSpPr>
          <p:cNvPr id="8" name="文本框 7"/>
          <p:cNvSpPr txBox="1"/>
          <p:nvPr/>
        </p:nvSpPr>
        <p:spPr>
          <a:xfrm>
            <a:off x="786130" y="272415"/>
            <a:ext cx="551815" cy="6313805"/>
          </a:xfrm>
          <a:prstGeom prst="rect">
            <a:avLst/>
          </a:prstGeom>
          <a:noFill/>
        </p:spPr>
        <p:txBody>
          <a:bodyPr vert="eaVert" wrap="square" rtlCol="0">
            <a:spAutoFit/>
          </a:bodyPr>
          <a:lstStyle/>
          <a:p>
            <a:r>
              <a:rPr lang="zh-CN" altLang="en-US" sz="2400" b="1">
                <a:solidFill>
                  <a:srgbClr val="7030A0"/>
                </a:solidFill>
                <a:latin typeface="楷体" panose="02010609060101010101" charset="-122"/>
                <a:ea typeface="楷体" panose="02010609060101010101" charset="-122"/>
                <a:cs typeface="楷体" panose="02010609060101010101" charset="-122"/>
                <a:sym typeface="+mn-ea"/>
              </a:rPr>
              <a:t>袁隆平</a:t>
            </a:r>
            <a:r>
              <a:rPr lang="en-US" altLang="zh-CN" sz="2400" b="1">
                <a:solidFill>
                  <a:srgbClr val="7030A0"/>
                </a:solidFill>
                <a:latin typeface="楷体" panose="02010609060101010101" charset="-122"/>
                <a:ea typeface="楷体" panose="02010609060101010101" charset="-122"/>
                <a:cs typeface="楷体" panose="02010609060101010101" charset="-122"/>
                <a:sym typeface="+mn-ea"/>
              </a:rPr>
              <a:t>—</a:t>
            </a:r>
            <a:r>
              <a:rPr lang="zh-CN" altLang="en-US" sz="2400" b="1">
                <a:solidFill>
                  <a:srgbClr val="7030A0"/>
                </a:solidFill>
                <a:latin typeface="楷体" panose="02010609060101010101" charset="-122"/>
                <a:ea typeface="楷体" panose="02010609060101010101" charset="-122"/>
                <a:cs typeface="楷体" panose="02010609060101010101" charset="-122"/>
                <a:sym typeface="+mn-ea"/>
              </a:rPr>
              <a:t>稻田里的守望者，舌尖上的米院士</a:t>
            </a:r>
          </a:p>
        </p:txBody>
      </p:sp>
      <p:pic>
        <p:nvPicPr>
          <p:cNvPr id="12" name="图片 11"/>
          <p:cNvPicPr>
            <a:picLocks noChangeAspect="1"/>
          </p:cNvPicPr>
          <p:nvPr/>
        </p:nvPicPr>
        <p:blipFill>
          <a:blip r:embed="rId3"/>
          <a:stretch>
            <a:fillRect/>
          </a:stretch>
        </p:blipFill>
        <p:spPr>
          <a:xfrm>
            <a:off x="1714500" y="484505"/>
            <a:ext cx="2614295" cy="2529205"/>
          </a:xfrm>
          <a:prstGeom prst="rect">
            <a:avLst/>
          </a:prstGeom>
        </p:spPr>
      </p:pic>
    </p:spTree>
    <p:custDataLst>
      <p:tags r:id="rId4"/>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909320" y="764540"/>
            <a:ext cx="10373995" cy="5328920"/>
          </a:xfrm>
        </p:spPr>
        <p:style>
          <a:lnRef idx="1">
            <a:schemeClr val="accent1"/>
          </a:lnRef>
          <a:fillRef idx="2">
            <a:schemeClr val="accent1"/>
          </a:fillRef>
          <a:effectRef idx="1">
            <a:schemeClr val="accent1"/>
          </a:effectRef>
          <a:fontRef idx="minor">
            <a:schemeClr val="dk1"/>
          </a:fontRef>
        </p:style>
        <p:txBody>
          <a:bodyPr>
            <a:noAutofit/>
          </a:bodyPr>
          <a:lstStyle/>
          <a:p>
            <a:pPr>
              <a:lnSpc>
                <a:spcPct val="100000"/>
              </a:lnSpc>
            </a:pPr>
            <a:r>
              <a:rPr sz="2400" b="1">
                <a:solidFill>
                  <a:srgbClr val="FF0000"/>
                </a:solidFill>
                <a:latin typeface="楷体" panose="02010609060101010101" charset="-122"/>
                <a:ea typeface="楷体" panose="02010609060101010101" charset="-122"/>
                <a:cs typeface="楷体" panose="02010609060101010101" charset="-122"/>
                <a:sym typeface="+mn-ea"/>
              </a:rPr>
              <a:t>荣誉是对我们成绩的肯定，但我们不能躺在功劳簿上，还得继续干活。</a:t>
            </a:r>
            <a:r>
              <a:rPr sz="2400" b="1">
                <a:latin typeface="楷体" panose="02010609060101010101" charset="-122"/>
                <a:ea typeface="楷体" panose="02010609060101010101" charset="-122"/>
                <a:cs typeface="楷体" panose="02010609060101010101" charset="-122"/>
                <a:sym typeface="+mn-ea"/>
              </a:rPr>
              <a:t>只要能解决老百姓的吃饭问题，个人的荣辱得失又算得了什么。搞科研的人要有使命感，有胸襟。”在新中国成立70周年来临之际获得国家最高带誉，袁隆平向记者表示，“这对我既是鼓舞也是鞭策，希望在原有的基础上更上一层楼。"</a:t>
            </a:r>
          </a:p>
          <a:p>
            <a:pPr>
              <a:lnSpc>
                <a:spcPct val="100000"/>
              </a:lnSpc>
            </a:pPr>
            <a:r>
              <a:rPr sz="2400" b="1">
                <a:latin typeface="楷体" panose="02010609060101010101" charset="-122"/>
                <a:ea typeface="楷体" panose="02010609060101010101" charset="-122"/>
                <a:cs typeface="楷体" panose="02010609060101010101" charset="-122"/>
                <a:sym typeface="+mn-ea"/>
              </a:rPr>
              <a:t>在获得“共和国勋章”的前一天，袁隆平出现在湖南农业大学2019级新生开学典礼上，引发全场洗者，学生们激动不已地喊出:“袁院士才是我们该追的'星”!"</a:t>
            </a:r>
            <a:endParaRPr lang="zh-CN" altLang="en-US" sz="2400" b="1">
              <a:latin typeface="楷体" panose="02010609060101010101" charset="-122"/>
              <a:ea typeface="楷体" panose="02010609060101010101" charset="-122"/>
              <a:cs typeface="楷体" panose="02010609060101010101" charset="-122"/>
            </a:endParaRPr>
          </a:p>
          <a:p>
            <a:pPr>
              <a:lnSpc>
                <a:spcPct val="100000"/>
              </a:lnSpc>
            </a:pPr>
            <a:r>
              <a:rPr sz="2400" b="1">
                <a:latin typeface="楷体" panose="02010609060101010101" charset="-122"/>
                <a:ea typeface="楷体" panose="02010609060101010101" charset="-122"/>
                <a:cs typeface="楷体" panose="02010609060101010101" charset="-122"/>
                <a:sym typeface="+mn-ea"/>
              </a:rPr>
              <a:t>开学典礼上，袁隆平在讲话中再次提到了他多次谈及的两个梦想:第一个梦是</a:t>
            </a:r>
            <a:r>
              <a:rPr sz="2400" b="1">
                <a:solidFill>
                  <a:srgbClr val="FF0000"/>
                </a:solidFill>
                <a:latin typeface="楷体" panose="02010609060101010101" charset="-122"/>
                <a:ea typeface="楷体" panose="02010609060101010101" charset="-122"/>
                <a:cs typeface="楷体" panose="02010609060101010101" charset="-122"/>
                <a:sym typeface="+mn-ea"/>
              </a:rPr>
              <a:t>禾下乘凉梦</a:t>
            </a:r>
            <a:r>
              <a:rPr sz="2400" b="1">
                <a:latin typeface="楷体" panose="02010609060101010101" charset="-122"/>
                <a:ea typeface="楷体" panose="02010609060101010101" charset="-122"/>
                <a:cs typeface="楷体" panose="02010609060101010101" charset="-122"/>
                <a:sym typeface="+mn-ea"/>
              </a:rPr>
              <a:t>，这是追求水稻的高产梦:第二个梦是</a:t>
            </a:r>
            <a:r>
              <a:rPr sz="2400" b="1">
                <a:solidFill>
                  <a:srgbClr val="FF0000"/>
                </a:solidFill>
                <a:latin typeface="楷体" panose="02010609060101010101" charset="-122"/>
                <a:ea typeface="楷体" panose="02010609060101010101" charset="-122"/>
                <a:cs typeface="楷体" panose="02010609060101010101" charset="-122"/>
                <a:sym typeface="+mn-ea"/>
              </a:rPr>
              <a:t>杂交水稻覆盖全球梦</a:t>
            </a:r>
            <a:r>
              <a:rPr sz="2400" b="1">
                <a:latin typeface="楷体" panose="02010609060101010101" charset="-122"/>
                <a:ea typeface="楷体" panose="02010609060101010101" charset="-122"/>
                <a:cs typeface="楷体" panose="02010609060101010101" charset="-122"/>
                <a:sym typeface="+mn-ea"/>
              </a:rPr>
              <a:t>，我始终都还在努力使梦想成真，也寄希望与你们共勉来共同实现这两个梦想。</a:t>
            </a:r>
            <a:endParaRPr lang="zh-CN" altLang="en-US" sz="2400" b="1">
              <a:latin typeface="楷体" panose="02010609060101010101" charset="-122"/>
              <a:ea typeface="楷体" panose="02010609060101010101" charset="-122"/>
              <a:cs typeface="楷体" panose="02010609060101010101" charset="-122"/>
            </a:endParaRPr>
          </a:p>
          <a:p>
            <a:pPr>
              <a:lnSpc>
                <a:spcPct val="100000"/>
              </a:lnSpc>
            </a:pPr>
            <a:r>
              <a:rPr sz="2400" b="1">
                <a:latin typeface="楷体" panose="02010609060101010101" charset="-122"/>
                <a:ea typeface="楷体" panose="02010609060101010101" charset="-122"/>
                <a:cs typeface="楷体" panose="02010609060101010101" charset="-122"/>
                <a:sym typeface="+mn-ea"/>
              </a:rPr>
              <a:t>为了实现这两个梦想，袁隆平不曾停息。</a:t>
            </a:r>
            <a:endParaRPr lang="zh-CN" altLang="en-US" sz="2400" b="1" spc="0">
              <a:latin typeface="楷体" panose="02010609060101010101" charset="-122"/>
              <a:ea typeface="楷体" panose="02010609060101010101" charset="-122"/>
              <a:cs typeface="楷体" panose="02010609060101010101" charset="-122"/>
              <a:sym typeface="+mn-ea"/>
            </a:endParaRPr>
          </a:p>
        </p:txBody>
      </p:sp>
    </p:spTree>
    <p:custDataLst>
      <p:tags r:id="rId2"/>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内容占位符 7"/>
          <p:cNvSpPr>
            <a:spLocks noGrp="1"/>
          </p:cNvSpPr>
          <p:nvPr>
            <p:ph idx="1"/>
          </p:nvPr>
        </p:nvSpPr>
        <p:spPr>
          <a:xfrm>
            <a:off x="763905" y="996950"/>
            <a:ext cx="10373995" cy="5328920"/>
          </a:xfrm>
        </p:spPr>
        <p:style>
          <a:lnRef idx="1">
            <a:schemeClr val="accent1"/>
          </a:lnRef>
          <a:fillRef idx="2">
            <a:schemeClr val="accent1"/>
          </a:fillRef>
          <a:effectRef idx="1">
            <a:schemeClr val="accent1"/>
          </a:effectRef>
          <a:fontRef idx="minor">
            <a:schemeClr val="dk1"/>
          </a:fontRef>
        </p:style>
        <p:txBody>
          <a:bodyPr>
            <a:noAutofit/>
          </a:bodyPr>
          <a:lstStyle/>
          <a:p>
            <a:pPr marL="0" indent="0">
              <a:lnSpc>
                <a:spcPct val="100000"/>
              </a:lnSpc>
              <a:buNone/>
            </a:pPr>
            <a:r>
              <a:rPr lang="en-US" altLang="zh-CN" sz="2400" b="1" spc="0">
                <a:latin typeface="楷体" panose="02010609060101010101" charset="-122"/>
                <a:ea typeface="楷体" panose="02010609060101010101" charset="-122"/>
                <a:cs typeface="楷体" panose="02010609060101010101" charset="-122"/>
                <a:sym typeface="+mn-ea"/>
              </a:rPr>
              <a:t>·</a:t>
            </a:r>
            <a:r>
              <a:rPr lang="zh-CN" altLang="en-US" sz="2400" b="1" spc="0">
                <a:latin typeface="楷体" panose="02010609060101010101" charset="-122"/>
                <a:ea typeface="楷体" panose="02010609060101010101" charset="-122"/>
                <a:cs typeface="楷体" panose="02010609060101010101" charset="-122"/>
                <a:sym typeface="+mn-ea"/>
              </a:rPr>
              <a:t>“杂交水稻之父”、中国工程院院士袁隆平在三亚水稻公园接受专访时曾表示，中国最大的国情是必须要解决好13亿多人口的吃饭问题，确保中国粮食安全。</a:t>
            </a:r>
            <a:r>
              <a:rPr lang="zh-CN" altLang="en-US" sz="2400" b="1" spc="0">
                <a:solidFill>
                  <a:srgbClr val="FF0000"/>
                </a:solidFill>
                <a:latin typeface="楷体" panose="02010609060101010101" charset="-122"/>
                <a:ea typeface="楷体" panose="02010609060101010101" charset="-122"/>
                <a:cs typeface="楷体" panose="02010609060101010101" charset="-122"/>
                <a:sym typeface="+mn-ea"/>
              </a:rPr>
              <a:t>“粮食安全问题不解决，中国的国家安全就很难得到保障，在与外国出现纠纷时，很容易被卡住脖子。”</a:t>
            </a:r>
            <a:r>
              <a:rPr lang="zh-CN" altLang="en-US" sz="2400" b="1" spc="0">
                <a:latin typeface="楷体" panose="02010609060101010101" charset="-122"/>
                <a:ea typeface="楷体" panose="02010609060101010101" charset="-122"/>
                <a:cs typeface="楷体" panose="02010609060101010101" charset="-122"/>
                <a:sym typeface="+mn-ea"/>
              </a:rPr>
              <a:t>袁隆平认为，中国是一个人口大国，粮食不能全靠进口，必须要自力更生。确保中国粮食安全，除了提高亩产量，另一个可以发力的方向是增大可播种面积，开发适合在盐碱地等恶劣条件下能够生长的农作物。</a:t>
            </a:r>
          </a:p>
          <a:p>
            <a:pPr marL="0" indent="0">
              <a:lnSpc>
                <a:spcPct val="100000"/>
              </a:lnSpc>
              <a:buNone/>
            </a:pPr>
            <a:r>
              <a:rPr lang="en-US" altLang="zh-CN" sz="2400" b="1" spc="0">
                <a:latin typeface="楷体" panose="02010609060101010101" charset="-122"/>
                <a:ea typeface="楷体" panose="02010609060101010101" charset="-122"/>
                <a:cs typeface="楷体" panose="02010609060101010101" charset="-122"/>
                <a:sym typeface="+mn-ea"/>
              </a:rPr>
              <a:t>·</a:t>
            </a:r>
            <a:r>
              <a:rPr lang="zh-CN" altLang="en-US" sz="2400" b="1" spc="0">
                <a:latin typeface="楷体" panose="02010609060101010101" charset="-122"/>
                <a:ea typeface="楷体" panose="02010609060101010101" charset="-122"/>
                <a:cs typeface="楷体" panose="02010609060101010101" charset="-122"/>
                <a:sym typeface="+mn-ea"/>
              </a:rPr>
              <a:t>所谓海水稻,并非“在海水中生长的水稻”，而是耐盐碱水稻的俗称，它可以长在滩涂和盐碱地。袁隆平表示“我们国家有十几亿亩的盐碱地，还有几千万亩的滩涂不能够种庄稼。我们研究海水稻的目的，就是培育出耐盐碱的浓度比较高的品种，即使以亩产300公斤左右计算，起码可以多养活8000万人口。而海南三亚南繁基地条件非常优良，水稻可以一年三熟，正常需要八年才能完成的试验、选种，在三亚三年就可以完成。目前，南繁基地的海水稻和超级稻世界领先。</a:t>
            </a:r>
          </a:p>
        </p:txBody>
      </p:sp>
      <p:sp>
        <p:nvSpPr>
          <p:cNvPr id="10" name="文本框 9"/>
          <p:cNvSpPr txBox="1"/>
          <p:nvPr/>
        </p:nvSpPr>
        <p:spPr>
          <a:xfrm>
            <a:off x="4301490" y="203200"/>
            <a:ext cx="3588385" cy="645160"/>
          </a:xfrm>
          <a:prstGeom prst="rect">
            <a:avLst/>
          </a:prstGeom>
          <a:solidFill>
            <a:srgbClr val="FFC000"/>
          </a:solidFill>
        </p:spPr>
        <p:txBody>
          <a:bodyPr wrap="square" rtlCol="0">
            <a:spAutoFit/>
          </a:bodyPr>
          <a:lstStyle/>
          <a:p>
            <a:pPr algn="ctr">
              <a:lnSpc>
                <a:spcPct val="100000"/>
              </a:lnSpc>
            </a:pPr>
            <a:r>
              <a:rPr lang="zh-CN" altLang="en-US" sz="3600" b="1">
                <a:latin typeface="楷体" panose="02010609060101010101" charset="-122"/>
                <a:ea typeface="楷体" panose="02010609060101010101" charset="-122"/>
                <a:cs typeface="楷体" panose="02010609060101010101" charset="-122"/>
                <a:sym typeface="+mn-ea"/>
              </a:rPr>
              <a:t>袁隆平与海水稻</a:t>
            </a:r>
            <a:endParaRPr lang="zh-CN" altLang="en-US" sz="3600"/>
          </a:p>
        </p:txBody>
      </p:sp>
      <p:pic>
        <p:nvPicPr>
          <p:cNvPr id="12" name="图片 11"/>
          <p:cNvPicPr>
            <a:picLocks noChangeAspect="1"/>
          </p:cNvPicPr>
          <p:nvPr/>
        </p:nvPicPr>
        <p:blipFill>
          <a:blip r:embed="rId2"/>
          <a:stretch>
            <a:fillRect/>
          </a:stretch>
        </p:blipFill>
        <p:spPr>
          <a:xfrm>
            <a:off x="1115060" y="0"/>
            <a:ext cx="9281160" cy="996315"/>
          </a:xfrm>
          <a:prstGeom prst="rect">
            <a:avLst/>
          </a:prstGeom>
        </p:spPr>
      </p:pic>
    </p:spTree>
    <p:custDataLst>
      <p:tags r:id="rId3"/>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内容占位符 7"/>
          <p:cNvSpPr>
            <a:spLocks noGrp="1"/>
          </p:cNvSpPr>
          <p:nvPr>
            <p:ph idx="1"/>
          </p:nvPr>
        </p:nvSpPr>
        <p:spPr>
          <a:xfrm>
            <a:off x="1026160" y="764540"/>
            <a:ext cx="7642860" cy="5328920"/>
          </a:xfrm>
        </p:spPr>
        <p:style>
          <a:lnRef idx="1">
            <a:schemeClr val="accent1"/>
          </a:lnRef>
          <a:fillRef idx="2">
            <a:schemeClr val="accent1"/>
          </a:fillRef>
          <a:effectRef idx="1">
            <a:schemeClr val="accent1"/>
          </a:effectRef>
          <a:fontRef idx="minor">
            <a:schemeClr val="dk1"/>
          </a:fontRef>
        </p:style>
        <p:txBody>
          <a:bodyPr>
            <a:noAutofit/>
          </a:bodyPr>
          <a:lstStyle/>
          <a:p>
            <a:pPr marL="0" indent="0">
              <a:lnSpc>
                <a:spcPct val="100000"/>
              </a:lnSpc>
              <a:buNone/>
            </a:pPr>
            <a:r>
              <a:rPr lang="en-US" altLang="zh-CN" sz="2800" b="1" spc="0">
                <a:latin typeface="楷体" panose="02010609060101010101" charset="-122"/>
                <a:ea typeface="楷体" panose="02010609060101010101" charset="-122"/>
                <a:cs typeface="楷体" panose="02010609060101010101" charset="-122"/>
                <a:sym typeface="+mn-ea"/>
              </a:rPr>
              <a:t>·</a:t>
            </a:r>
            <a:r>
              <a:rPr sz="2800" b="1" spc="0">
                <a:solidFill>
                  <a:srgbClr val="FF0000"/>
                </a:solidFill>
                <a:latin typeface="楷体" panose="02010609060101010101" charset="-122"/>
                <a:ea typeface="楷体" panose="02010609060101010101" charset="-122"/>
                <a:cs typeface="楷体" panose="02010609060101010101" charset="-122"/>
                <a:sym typeface="+mn-ea"/>
              </a:rPr>
              <a:t>清晰认识与科学行动，堪称粮食安全的两</a:t>
            </a:r>
            <a:r>
              <a:rPr lang="zh-CN" altLang="en-US" sz="2800" b="1" spc="0">
                <a:solidFill>
                  <a:srgbClr val="FF0000"/>
                </a:solidFill>
                <a:latin typeface="楷体" panose="02010609060101010101" charset="-122"/>
                <a:ea typeface="楷体" panose="02010609060101010101" charset="-122"/>
                <a:cs typeface="楷体" panose="02010609060101010101" charset="-122"/>
                <a:sym typeface="+mn-ea"/>
              </a:rPr>
              <a:t>翼。</a:t>
            </a:r>
            <a:r>
              <a:rPr lang="zh-CN" altLang="en-US" sz="2800" b="1" spc="0">
                <a:latin typeface="楷体" panose="02010609060101010101" charset="-122"/>
                <a:ea typeface="楷体" panose="02010609060101010101" charset="-122"/>
                <a:cs typeface="楷体" panose="02010609060101010101" charset="-122"/>
                <a:sym typeface="+mn-ea"/>
              </a:rPr>
              <a:t>袁隆平院士对中国粮食安全的认识与贡献，折射出一种朴素而务实的中国思维。一方面，切不可因温饱问题的解决而对粮食安全产生麻痹思想，淡漠了自立更生意识。要杜绝被人“卡脖子”，就要坚决保护18亿亩耕地红线，不能确保耕地就会直接危及粮食安全，危及中国人端牢自己的饭碗。另一方面，袁隆平院士立足科学实际不断探索攻关，立足田间地头务实行动，研究无止境勇攀高峰,这样的求索精神彰显出“国士情怀”，“禾下乘凉梦”将是他留给后继者恒久的精神力量。</a:t>
            </a:r>
            <a:r>
              <a:rPr lang="zh-CN" altLang="en-US" sz="2400" b="1" spc="0">
                <a:latin typeface="楷体" panose="02010609060101010101" charset="-122"/>
                <a:ea typeface="楷体" panose="02010609060101010101" charset="-122"/>
                <a:cs typeface="楷体" panose="02010609060101010101" charset="-122"/>
                <a:sym typeface="+mn-ea"/>
              </a:rPr>
              <a:t> </a:t>
            </a:r>
          </a:p>
          <a:p>
            <a:pPr marL="0" indent="0">
              <a:lnSpc>
                <a:spcPct val="100000"/>
              </a:lnSpc>
              <a:buNone/>
            </a:pPr>
            <a:endParaRPr lang="zh-CN" altLang="en-US" sz="2400" b="1" spc="0">
              <a:latin typeface="楷体" panose="02010609060101010101" charset="-122"/>
              <a:ea typeface="楷体" panose="02010609060101010101" charset="-122"/>
              <a:cs typeface="楷体" panose="02010609060101010101" charset="-122"/>
              <a:sym typeface="+mn-ea"/>
            </a:endParaRPr>
          </a:p>
        </p:txBody>
      </p:sp>
      <p:pic>
        <p:nvPicPr>
          <p:cNvPr id="2" name="图片 1"/>
          <p:cNvPicPr>
            <a:picLocks noChangeAspect="1"/>
          </p:cNvPicPr>
          <p:nvPr/>
        </p:nvPicPr>
        <p:blipFill>
          <a:blip r:embed="rId2"/>
          <a:stretch>
            <a:fillRect/>
          </a:stretch>
        </p:blipFill>
        <p:spPr>
          <a:xfrm>
            <a:off x="8987155" y="764540"/>
            <a:ext cx="2700655" cy="2428240"/>
          </a:xfrm>
          <a:prstGeom prst="rect">
            <a:avLst/>
          </a:prstGeom>
        </p:spPr>
      </p:pic>
      <p:pic>
        <p:nvPicPr>
          <p:cNvPr id="3" name="图片 2"/>
          <p:cNvPicPr>
            <a:picLocks noChangeAspect="1"/>
          </p:cNvPicPr>
          <p:nvPr/>
        </p:nvPicPr>
        <p:blipFill>
          <a:blip r:embed="rId3"/>
          <a:stretch>
            <a:fillRect/>
          </a:stretch>
        </p:blipFill>
        <p:spPr>
          <a:xfrm>
            <a:off x="8987155" y="3622040"/>
            <a:ext cx="2751455" cy="2383790"/>
          </a:xfrm>
          <a:prstGeom prst="rect">
            <a:avLst/>
          </a:prstGeom>
        </p:spPr>
      </p:pic>
    </p:spTree>
    <p:custDataLst>
      <p:tags r:id="rId4"/>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703" name="文本框 2"/>
          <p:cNvSpPr txBox="1"/>
          <p:nvPr/>
        </p:nvSpPr>
        <p:spPr>
          <a:xfrm>
            <a:off x="3523615" y="451485"/>
            <a:ext cx="7951470" cy="645160"/>
          </a:xfrm>
          <a:prstGeom prst="rect">
            <a:avLst/>
          </a:prstGeom>
          <a:solidFill>
            <a:srgbClr val="FFC000"/>
          </a:solidFill>
        </p:spPr>
        <p:txBody>
          <a:bodyPr wrap="square" rtlCol="0">
            <a:spAutoFit/>
          </a:bodyPr>
          <a:lstStyle/>
          <a:p>
            <a:pPr>
              <a:lnSpc>
                <a:spcPct val="150000"/>
              </a:lnSpc>
            </a:pPr>
            <a:r>
              <a:rPr lang="en-US" altLang="zh-CN" sz="2400" b="1">
                <a:uFillTx/>
                <a:latin typeface="楷体" panose="02010609060101010101" charset="-122"/>
                <a:ea typeface="楷体" panose="02010609060101010101" charset="-122"/>
                <a:cs typeface="楷体" panose="02010609060101010101" charset="-122"/>
              </a:rPr>
              <a:t>“</a:t>
            </a:r>
            <a:r>
              <a:rPr lang="zh-CN" altLang="en-US" sz="2400" b="1">
                <a:uFillTx/>
                <a:latin typeface="楷体" panose="02010609060101010101" charset="-122"/>
                <a:ea typeface="楷体" panose="02010609060101010101" charset="-122"/>
                <a:cs typeface="楷体" panose="02010609060101010101" charset="-122"/>
              </a:rPr>
              <a:t>玉米田的守望者</a:t>
            </a:r>
            <a:r>
              <a:rPr lang="en-US" altLang="zh-CN" sz="2400" b="1">
                <a:uFillTx/>
                <a:latin typeface="楷体" panose="02010609060101010101" charset="-122"/>
                <a:ea typeface="楷体" panose="02010609060101010101" charset="-122"/>
                <a:cs typeface="楷体" panose="02010609060101010101" charset="-122"/>
              </a:rPr>
              <a:t>”</a:t>
            </a:r>
            <a:r>
              <a:rPr lang="zh-CN" altLang="en-US" sz="2400" b="1">
                <a:uFillTx/>
                <a:latin typeface="楷体" panose="02010609060101010101" charset="-122"/>
                <a:ea typeface="楷体" panose="02010609060101010101" charset="-122"/>
                <a:cs typeface="楷体" panose="02010609060101010101" charset="-122"/>
              </a:rPr>
              <a:t>李登海：中国紧凑型杂交玉米之父</a:t>
            </a:r>
          </a:p>
        </p:txBody>
      </p:sp>
      <p:pic>
        <p:nvPicPr>
          <p:cNvPr id="4" name="图片 3"/>
          <p:cNvPicPr>
            <a:picLocks noChangeAspect="1"/>
          </p:cNvPicPr>
          <p:nvPr/>
        </p:nvPicPr>
        <p:blipFill>
          <a:blip r:embed="rId2"/>
          <a:stretch>
            <a:fillRect/>
          </a:stretch>
        </p:blipFill>
        <p:spPr>
          <a:xfrm>
            <a:off x="550545" y="175260"/>
            <a:ext cx="2720340" cy="3093085"/>
          </a:xfrm>
          <a:prstGeom prst="rect">
            <a:avLst/>
          </a:prstGeom>
        </p:spPr>
      </p:pic>
      <p:sp>
        <p:nvSpPr>
          <p:cNvPr id="9" name="内容占位符 8"/>
          <p:cNvSpPr>
            <a:spLocks noGrp="1"/>
          </p:cNvSpPr>
          <p:nvPr>
            <p:ph idx="1"/>
          </p:nvPr>
        </p:nvSpPr>
        <p:spPr>
          <a:xfrm>
            <a:off x="3523615" y="1282700"/>
            <a:ext cx="8110855" cy="5328920"/>
          </a:xfrm>
        </p:spPr>
        <p:style>
          <a:lnRef idx="1">
            <a:schemeClr val="accent1"/>
          </a:lnRef>
          <a:fillRef idx="2">
            <a:schemeClr val="accent1"/>
          </a:fillRef>
          <a:effectRef idx="1">
            <a:schemeClr val="accent1"/>
          </a:effectRef>
          <a:fontRef idx="minor">
            <a:schemeClr val="dk1"/>
          </a:fontRef>
        </p:style>
        <p:txBody>
          <a:bodyPr>
            <a:noAutofit/>
          </a:bodyPr>
          <a:lstStyle/>
          <a:p>
            <a:pPr marL="0" indent="0">
              <a:lnSpc>
                <a:spcPct val="100000"/>
              </a:lnSpc>
              <a:buNone/>
            </a:pPr>
            <a:r>
              <a:rPr lang="en-US" altLang="zh-CN" sz="2400" b="1" spc="0">
                <a:latin typeface="楷体" panose="02010609060101010101" charset="-122"/>
                <a:ea typeface="楷体" panose="02010609060101010101" charset="-122"/>
                <a:cs typeface="楷体" panose="02010609060101010101" charset="-122"/>
                <a:sym typeface="+mn-ea"/>
              </a:rPr>
              <a:t>·</a:t>
            </a:r>
            <a:r>
              <a:rPr sz="2400" b="1" spc="0">
                <a:latin typeface="楷体" panose="02010609060101010101" charset="-122"/>
                <a:ea typeface="楷体" panose="02010609060101010101" charset="-122"/>
                <a:cs typeface="楷体" panose="02010609060101010101" charset="-122"/>
                <a:sym typeface="+mn-ea"/>
              </a:rPr>
              <a:t>说起著名的农业学家，杂交水稻之父袁隆平自然是家喻户晓，不过跟他齐名的还有一位杂交玉米之父李登海。</a:t>
            </a:r>
          </a:p>
          <a:p>
            <a:pPr marL="0" indent="0">
              <a:lnSpc>
                <a:spcPct val="100000"/>
              </a:lnSpc>
              <a:buNone/>
            </a:pPr>
            <a:r>
              <a:rPr lang="en-US" altLang="zh-CN" sz="2400" b="1" spc="0">
                <a:latin typeface="楷体" panose="02010609060101010101" charset="-122"/>
                <a:ea typeface="楷体" panose="02010609060101010101" charset="-122"/>
                <a:cs typeface="楷体" panose="02010609060101010101" charset="-122"/>
                <a:sym typeface="+mn-ea"/>
              </a:rPr>
              <a:t>·</a:t>
            </a:r>
            <a:r>
              <a:rPr sz="2400" b="1" spc="0">
                <a:latin typeface="楷体" panose="02010609060101010101" charset="-122"/>
                <a:ea typeface="楷体" panose="02010609060101010101" charset="-122"/>
                <a:cs typeface="楷体" panose="02010609060101010101" charset="-122"/>
                <a:sym typeface="+mn-ea"/>
              </a:rPr>
              <a:t>李登海在30年间选育出了高产的玉米新品种80多种，极大的提高了玉米产量并且多次刷新我国玉米产量纪录。 </a:t>
            </a:r>
            <a:r>
              <a:rPr lang="en-US" altLang="zh-CN" sz="2400" b="1" spc="0">
                <a:latin typeface="楷体" panose="02010609060101010101" charset="-122"/>
                <a:ea typeface="楷体" panose="02010609060101010101" charset="-122"/>
                <a:cs typeface="楷体" panose="02010609060101010101" charset="-122"/>
                <a:sym typeface="+mn-ea"/>
              </a:rPr>
              <a:t>  </a:t>
            </a:r>
          </a:p>
          <a:p>
            <a:pPr marL="0" indent="0">
              <a:lnSpc>
                <a:spcPct val="100000"/>
              </a:lnSpc>
              <a:buNone/>
            </a:pPr>
            <a:r>
              <a:rPr lang="en-US" altLang="zh-CN" sz="2400" b="1">
                <a:latin typeface="楷体" panose="02010609060101010101" charset="-122"/>
                <a:ea typeface="楷体" panose="02010609060101010101" charset="-122"/>
                <a:cs typeface="楷体" panose="02010609060101010101" charset="-122"/>
                <a:sym typeface="+mn-ea"/>
              </a:rPr>
              <a:t>·</a:t>
            </a:r>
            <a:r>
              <a:rPr sz="2400" b="1">
                <a:latin typeface="楷体" panose="02010609060101010101" charset="-122"/>
                <a:ea typeface="楷体" panose="02010609060101010101" charset="-122"/>
                <a:cs typeface="楷体" panose="02010609060101010101" charset="-122"/>
                <a:sym typeface="+mn-ea"/>
              </a:rPr>
              <a:t>90年代中后期李登海成功育成了“登海”系列玉米新品种，并且成为了中国玉米的主推品种。其中登海九号的玉米新品种具有质量优、产量高、抗虫、抗旱等多种的突出特点开创了杂交玉米亩产新记录。</a:t>
            </a:r>
          </a:p>
          <a:p>
            <a:pPr marL="0" indent="0">
              <a:lnSpc>
                <a:spcPct val="100000"/>
              </a:lnSpc>
              <a:buNone/>
            </a:pPr>
            <a:r>
              <a:rPr lang="en-US" altLang="zh-CN" sz="2400" b="1">
                <a:latin typeface="楷体" panose="02010609060101010101" charset="-122"/>
                <a:ea typeface="楷体" panose="02010609060101010101" charset="-122"/>
                <a:cs typeface="楷体" panose="02010609060101010101" charset="-122"/>
                <a:sym typeface="+mn-ea"/>
              </a:rPr>
              <a:t>·</a:t>
            </a:r>
            <a:r>
              <a:rPr sz="2400" b="1">
                <a:latin typeface="楷体" panose="02010609060101010101" charset="-122"/>
                <a:ea typeface="楷体" panose="02010609060101010101" charset="-122"/>
                <a:cs typeface="楷体" panose="02010609060101010101" charset="-122"/>
                <a:sym typeface="+mn-ea"/>
              </a:rPr>
              <a:t>“登海九号”的研发大大提高了玉米的产量，为中国粮食安全作出了巨大的贡献，并且由于登海九号具有较高的淀粉含量的特点，适合制造新能源乙醇汽油因此也遭也受到了乙醇汽油企业的青睐，为保障中国能源产量充足和安全提供了非常有力的支持。</a:t>
            </a:r>
            <a:endParaRPr sz="2400" b="1" spc="0">
              <a:latin typeface="楷体" panose="02010609060101010101" charset="-122"/>
              <a:ea typeface="楷体" panose="02010609060101010101" charset="-122"/>
              <a:cs typeface="楷体" panose="02010609060101010101" charset="-122"/>
              <a:sym typeface="+mn-ea"/>
            </a:endParaRPr>
          </a:p>
        </p:txBody>
      </p:sp>
      <p:pic>
        <p:nvPicPr>
          <p:cNvPr id="10" name="图片 9"/>
          <p:cNvPicPr>
            <a:picLocks noChangeAspect="1"/>
          </p:cNvPicPr>
          <p:nvPr/>
        </p:nvPicPr>
        <p:blipFill>
          <a:blip r:embed="rId3"/>
          <a:stretch>
            <a:fillRect/>
          </a:stretch>
        </p:blipFill>
        <p:spPr>
          <a:xfrm>
            <a:off x="551180" y="3354070"/>
            <a:ext cx="2719705" cy="3257550"/>
          </a:xfrm>
          <a:prstGeom prst="rect">
            <a:avLst/>
          </a:prstGeom>
        </p:spPr>
      </p:pic>
      <p:pic>
        <p:nvPicPr>
          <p:cNvPr id="12" name="图片 11"/>
          <p:cNvPicPr>
            <a:picLocks noChangeAspect="1"/>
          </p:cNvPicPr>
          <p:nvPr/>
        </p:nvPicPr>
        <p:blipFill>
          <a:blip r:embed="rId4"/>
          <a:stretch>
            <a:fillRect/>
          </a:stretch>
        </p:blipFill>
        <p:spPr>
          <a:xfrm>
            <a:off x="2569210" y="404495"/>
            <a:ext cx="10267950" cy="692150"/>
          </a:xfrm>
          <a:prstGeom prst="rect">
            <a:avLst/>
          </a:prstGeom>
        </p:spPr>
      </p:pic>
    </p:spTree>
    <p:custDataLst>
      <p:tags r:id="rId5"/>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922520" y="216535"/>
            <a:ext cx="3371850" cy="927100"/>
          </a:xfrm>
          <a:solidFill>
            <a:srgbClr val="FFC000"/>
          </a:solidFill>
        </p:spPr>
        <p:txBody>
          <a:bodyPr>
            <a:noAutofit/>
          </a:bodyPr>
          <a:lstStyle/>
          <a:p>
            <a:r>
              <a:rPr b="0">
                <a:effectLst>
                  <a:outerShdw blurRad="38100" dist="19050" dir="2700000" algn="tl" rotWithShape="0">
                    <a:schemeClr val="dk1">
                      <a:alpha val="40000"/>
                    </a:schemeClr>
                  </a:outerShdw>
                </a:effectLst>
                <a:cs typeface="+mn-ea"/>
                <a:sym typeface="+mn-lt"/>
              </a:rPr>
              <a:t>“粮食院士”谢华安</a:t>
            </a:r>
          </a:p>
        </p:txBody>
      </p:sp>
      <p:pic>
        <p:nvPicPr>
          <p:cNvPr id="12" name="图片 11"/>
          <p:cNvPicPr>
            <a:picLocks noChangeAspect="1"/>
          </p:cNvPicPr>
          <p:nvPr/>
        </p:nvPicPr>
        <p:blipFill>
          <a:blip r:embed="rId2"/>
          <a:stretch>
            <a:fillRect/>
          </a:stretch>
        </p:blipFill>
        <p:spPr>
          <a:xfrm>
            <a:off x="4243705" y="77470"/>
            <a:ext cx="4808855" cy="1205865"/>
          </a:xfrm>
          <a:prstGeom prst="rect">
            <a:avLst/>
          </a:prstGeom>
        </p:spPr>
      </p:pic>
      <p:sp>
        <p:nvSpPr>
          <p:cNvPr id="9" name="内容占位符 8"/>
          <p:cNvSpPr>
            <a:spLocks noGrp="1"/>
          </p:cNvSpPr>
          <p:nvPr>
            <p:ph idx="1"/>
          </p:nvPr>
        </p:nvSpPr>
        <p:spPr>
          <a:xfrm>
            <a:off x="4391025" y="1283335"/>
            <a:ext cx="6743065" cy="1845310"/>
          </a:xfrm>
        </p:spPr>
        <p:style>
          <a:lnRef idx="1">
            <a:schemeClr val="accent1"/>
          </a:lnRef>
          <a:fillRef idx="2">
            <a:schemeClr val="accent1"/>
          </a:fillRef>
          <a:effectRef idx="1">
            <a:schemeClr val="accent1"/>
          </a:effectRef>
          <a:fontRef idx="minor">
            <a:schemeClr val="dk1"/>
          </a:fontRef>
        </p:style>
        <p:txBody>
          <a:bodyPr>
            <a:noAutofit/>
          </a:bodyPr>
          <a:lstStyle/>
          <a:p>
            <a:pPr marL="0" indent="0">
              <a:lnSpc>
                <a:spcPct val="100000"/>
              </a:lnSpc>
              <a:buNone/>
            </a:pPr>
            <a:r>
              <a:rPr lang="en-US" altLang="zh-CN" sz="2800" b="1" spc="0">
                <a:latin typeface="楷体" panose="02010609060101010101" charset="-122"/>
                <a:ea typeface="楷体" panose="02010609060101010101" charset="-122"/>
                <a:cs typeface="楷体" panose="02010609060101010101" charset="-122"/>
                <a:sym typeface="+mn-ea"/>
              </a:rPr>
              <a:t>·谢华安，1941年8月16日出生于福建龙岩，植物遗传育种学家，中国科学院院士，福建省农业科学院研究员</a:t>
            </a:r>
            <a:r>
              <a:rPr sz="2800" b="1" spc="0">
                <a:latin typeface="楷体" panose="02010609060101010101" charset="-122"/>
                <a:ea typeface="楷体" panose="02010609060101010101" charset="-122"/>
                <a:cs typeface="楷体" panose="02010609060101010101" charset="-122"/>
                <a:sym typeface="+mn-ea"/>
              </a:rPr>
              <a:t>，主要从事三系杂交稻和超级杂交稻育种研究。</a:t>
            </a:r>
          </a:p>
        </p:txBody>
      </p:sp>
      <p:pic>
        <p:nvPicPr>
          <p:cNvPr id="3" name="图片 2"/>
          <p:cNvPicPr>
            <a:picLocks noChangeAspect="1"/>
          </p:cNvPicPr>
          <p:nvPr/>
        </p:nvPicPr>
        <p:blipFill>
          <a:blip r:embed="rId3"/>
          <a:stretch>
            <a:fillRect/>
          </a:stretch>
        </p:blipFill>
        <p:spPr>
          <a:xfrm>
            <a:off x="433705" y="356870"/>
            <a:ext cx="3810000" cy="2771775"/>
          </a:xfrm>
          <a:prstGeom prst="rect">
            <a:avLst/>
          </a:prstGeom>
        </p:spPr>
      </p:pic>
      <p:pic>
        <p:nvPicPr>
          <p:cNvPr id="4" name="图片 3"/>
          <p:cNvPicPr>
            <a:picLocks noChangeAspect="1"/>
          </p:cNvPicPr>
          <p:nvPr/>
        </p:nvPicPr>
        <p:blipFill>
          <a:blip r:embed="rId4"/>
          <a:stretch>
            <a:fillRect/>
          </a:stretch>
        </p:blipFill>
        <p:spPr>
          <a:xfrm>
            <a:off x="8147050" y="3549650"/>
            <a:ext cx="3401060" cy="2990215"/>
          </a:xfrm>
          <a:prstGeom prst="rect">
            <a:avLst/>
          </a:prstGeom>
        </p:spPr>
      </p:pic>
      <p:sp>
        <p:nvSpPr>
          <p:cNvPr id="5" name="内容占位符 8"/>
          <p:cNvSpPr>
            <a:spLocks noGrp="1"/>
          </p:cNvSpPr>
          <p:nvPr/>
        </p:nvSpPr>
        <p:spPr>
          <a:xfrm>
            <a:off x="433705" y="3549650"/>
            <a:ext cx="7419340" cy="2989580"/>
          </a:xfrm>
          <a:prstGeom prst="rect">
            <a:avLst/>
          </a:prstGeom>
        </p:spPr>
        <p:style>
          <a:lnRef idx="1">
            <a:schemeClr val="accent1"/>
          </a:lnRef>
          <a:fillRef idx="2">
            <a:schemeClr val="accent1"/>
          </a:fillRef>
          <a:effectRef idx="1">
            <a:schemeClr val="accent1"/>
          </a:effectRef>
          <a:fontRef idx="minor">
            <a:schemeClr val="dk1"/>
          </a:fontRef>
        </p:style>
        <p:txBody>
          <a:bodyPr vert="horz" wrap="square" lIns="90170" tIns="46990" rIns="90170" bIns="4699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dk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dk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dk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dk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dk1"/>
                </a:solidFill>
                <a:uFillTx/>
                <a:latin typeface="Arial" panose="020b0604020202020204" pitchFamily="34" charset="0"/>
                <a:ea typeface="微软雅黑" panose="020b0503020204020204" pitchFamily="3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indent="0">
              <a:lnSpc>
                <a:spcPct val="100000"/>
              </a:lnSpc>
              <a:buNone/>
            </a:pPr>
            <a:r>
              <a:rPr lang="en-US" altLang="zh-CN" sz="2400" b="1" spc="0">
                <a:latin typeface="楷体" panose="02010609060101010101" charset="-122"/>
                <a:ea typeface="楷体" panose="02010609060101010101" charset="-122"/>
                <a:cs typeface="楷体" panose="02010609060101010101" charset="-122"/>
                <a:sym typeface="+mn-ea"/>
              </a:rPr>
              <a:t>·</a:t>
            </a:r>
            <a:r>
              <a:rPr sz="2400" b="1" spc="0">
                <a:latin typeface="楷体" panose="02010609060101010101" charset="-122"/>
                <a:ea typeface="楷体" panose="02010609060101010101" charset="-122"/>
                <a:cs typeface="楷体" panose="02010609060101010101" charset="-122"/>
                <a:sym typeface="+mn-ea"/>
              </a:rPr>
              <a:t>谢华安在“恢复系亲本的选择技术”、“测交配组技术”、“抗瘟性筛选育种程序”和“杂交水稻中稻制种技术”等方面有重要研究成果，育成中国杂交水稻亲本遗传贡献最大的恢复系“明恢63”。主持育成中国稻作史上种植面积最大的水稻良种“汕优63”，到2010年累计推广9.46亿亩，增产粮食700多亿公斤，新增社会经济效益700多亿元。</a:t>
            </a:r>
          </a:p>
        </p:txBody>
      </p:sp>
    </p:spTree>
    <p:custDataLst>
      <p:tags r:id="rId5"/>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内容占位符 8"/>
          <p:cNvSpPr>
            <a:spLocks noGrp="1"/>
          </p:cNvSpPr>
          <p:nvPr>
            <p:ph idx="1"/>
          </p:nvPr>
        </p:nvSpPr>
        <p:spPr>
          <a:xfrm>
            <a:off x="333375" y="426720"/>
            <a:ext cx="8950325" cy="6005195"/>
          </a:xfrm>
        </p:spPr>
        <p:style>
          <a:lnRef idx="1">
            <a:schemeClr val="accent1"/>
          </a:lnRef>
          <a:fillRef idx="2">
            <a:schemeClr val="accent1"/>
          </a:fillRef>
          <a:effectRef idx="1">
            <a:schemeClr val="accent1"/>
          </a:effectRef>
          <a:fontRef idx="minor">
            <a:schemeClr val="dk1"/>
          </a:fontRef>
        </p:style>
        <p:txBody>
          <a:bodyPr>
            <a:noAutofit/>
          </a:bodyPr>
          <a:lstStyle/>
          <a:p>
            <a:pPr marL="0" indent="0">
              <a:lnSpc>
                <a:spcPct val="100000"/>
              </a:lnSpc>
              <a:buNone/>
            </a:pPr>
            <a:r>
              <a:rPr lang="en-US" altLang="zh-CN" sz="2400" b="1" spc="0">
                <a:latin typeface="楷体" panose="02010609060101010101" charset="-122"/>
                <a:ea typeface="楷体" panose="02010609060101010101" charset="-122"/>
                <a:cs typeface="楷体" panose="02010609060101010101" charset="-122"/>
                <a:sym typeface="+mn-ea"/>
              </a:rPr>
              <a:t>·</a:t>
            </a:r>
            <a:r>
              <a:rPr sz="2400" b="1" spc="0">
                <a:latin typeface="楷体" panose="02010609060101010101" charset="-122"/>
                <a:ea typeface="楷体" panose="02010609060101010101" charset="-122"/>
                <a:cs typeface="楷体" panose="02010609060101010101" charset="-122"/>
                <a:sym typeface="+mn-ea"/>
              </a:rPr>
              <a:t>2013年，中国科学院院士谢华安表示：目前，全国各地的科学家跨区域合作，携手做了很多工作，转基因作物研发已经有了非常良好的基础。发展生物技术，与传统技术紧密结合，拓宽育种途径，提高育种效率，对突破资源环境约束，壮大民族种业，巩固粮食等主要农产品生产能力和供给水平，保障国家粮食安全至关重要。</a:t>
            </a:r>
          </a:p>
          <a:p>
            <a:pPr marL="0" indent="0">
              <a:lnSpc>
                <a:spcPct val="100000"/>
              </a:lnSpc>
              <a:buNone/>
            </a:pPr>
            <a:r>
              <a:rPr lang="en-US" altLang="zh-CN" sz="2400" b="1" spc="0">
                <a:latin typeface="楷体" panose="02010609060101010101" charset="-122"/>
                <a:ea typeface="楷体" panose="02010609060101010101" charset="-122"/>
                <a:cs typeface="楷体" panose="02010609060101010101" charset="-122"/>
                <a:sym typeface="+mn-ea"/>
              </a:rPr>
              <a:t>·</a:t>
            </a:r>
            <a:r>
              <a:rPr sz="2400" b="1" spc="0">
                <a:latin typeface="楷体" panose="02010609060101010101" charset="-122"/>
                <a:ea typeface="楷体" panose="02010609060101010101" charset="-122"/>
                <a:cs typeface="楷体" panose="02010609060101010101" charset="-122"/>
                <a:sym typeface="+mn-ea"/>
              </a:rPr>
              <a:t>2018年，谢华安院士说：眼下，我最大的愿望是让粮食产量更高一点，米质更优一点，农民种田成本更低一点，腰包更鼓一点，让中国人饭碗装满自己生产的优质粮食。我已年逾古稀，真诚希望育种队伍能够快速成长，尽快承担起党和国家交给的重任。真诚希望有更多的年轻同志，能够接过我们的接力棒，在华夏大地为水稻育种，书写更辉煌的新篇章。 </a:t>
            </a:r>
          </a:p>
          <a:p>
            <a:pPr marL="0" indent="0">
              <a:lnSpc>
                <a:spcPct val="100000"/>
              </a:lnSpc>
              <a:buNone/>
            </a:pPr>
            <a:r>
              <a:rPr lang="en-US" altLang="zh-CN" sz="2400" b="1" spc="0">
                <a:latin typeface="楷体" panose="02010609060101010101" charset="-122"/>
                <a:ea typeface="楷体" panose="02010609060101010101" charset="-122"/>
                <a:cs typeface="楷体" panose="02010609060101010101" charset="-122"/>
                <a:sym typeface="+mn-ea"/>
              </a:rPr>
              <a:t>·</a:t>
            </a:r>
            <a:r>
              <a:rPr sz="2400" b="1" spc="0">
                <a:latin typeface="楷体" panose="02010609060101010101" charset="-122"/>
                <a:ea typeface="楷体" panose="02010609060101010101" charset="-122"/>
                <a:cs typeface="楷体" panose="02010609060101010101" charset="-122"/>
                <a:sym typeface="+mn-ea"/>
              </a:rPr>
              <a:t>2021年5月22日，谢华安院士缅怀袁隆平，称“他是一个奠基人，是杂交水稻研究成功并应于生产的奠基人，是名副其实的杂交水稻之父。”</a:t>
            </a:r>
          </a:p>
        </p:txBody>
      </p:sp>
      <p:pic>
        <p:nvPicPr>
          <p:cNvPr id="6" name="图片 5"/>
          <p:cNvPicPr>
            <a:picLocks noChangeAspect="1"/>
          </p:cNvPicPr>
          <p:nvPr/>
        </p:nvPicPr>
        <p:blipFill>
          <a:blip r:embed="rId2"/>
          <a:stretch>
            <a:fillRect/>
          </a:stretch>
        </p:blipFill>
        <p:spPr>
          <a:xfrm>
            <a:off x="9399270" y="426085"/>
            <a:ext cx="2369185" cy="2797810"/>
          </a:xfrm>
          <a:prstGeom prst="rect">
            <a:avLst/>
          </a:prstGeom>
        </p:spPr>
      </p:pic>
      <p:pic>
        <p:nvPicPr>
          <p:cNvPr id="7" name="图片 6"/>
          <p:cNvPicPr>
            <a:picLocks noChangeAspect="1"/>
          </p:cNvPicPr>
          <p:nvPr/>
        </p:nvPicPr>
        <p:blipFill>
          <a:blip r:embed="rId3"/>
          <a:stretch>
            <a:fillRect/>
          </a:stretch>
        </p:blipFill>
        <p:spPr>
          <a:xfrm>
            <a:off x="9399270" y="3590925"/>
            <a:ext cx="2369185" cy="2840990"/>
          </a:xfrm>
          <a:prstGeom prst="rect">
            <a:avLst/>
          </a:prstGeom>
        </p:spPr>
      </p:pic>
    </p:spTree>
    <p:custDataLst>
      <p:tags r:id="rId4"/>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内容占位符 8"/>
          <p:cNvSpPr>
            <a:spLocks noGrp="1"/>
          </p:cNvSpPr>
          <p:nvPr>
            <p:ph idx="1"/>
          </p:nvPr>
        </p:nvSpPr>
        <p:spPr>
          <a:xfrm>
            <a:off x="534670" y="1176655"/>
            <a:ext cx="8817610" cy="5563235"/>
          </a:xfrm>
        </p:spPr>
        <p:style>
          <a:lnRef idx="1">
            <a:schemeClr val="accent1"/>
          </a:lnRef>
          <a:fillRef idx="2">
            <a:schemeClr val="accent1"/>
          </a:fillRef>
          <a:effectRef idx="1">
            <a:schemeClr val="accent1"/>
          </a:effectRef>
          <a:fontRef idx="minor">
            <a:schemeClr val="dk1"/>
          </a:fontRef>
        </p:style>
        <p:txBody>
          <a:bodyPr>
            <a:noAutofit/>
          </a:bodyPr>
          <a:lstStyle/>
          <a:p>
            <a:pPr marL="0" indent="0">
              <a:lnSpc>
                <a:spcPct val="100000"/>
              </a:lnSpc>
              <a:buNone/>
            </a:pPr>
            <a:r>
              <a:rPr lang="en-US" altLang="zh-CN" sz="2400" b="1" spc="0">
                <a:latin typeface="楷体" panose="02010609060101010101" charset="-122"/>
                <a:ea typeface="楷体" panose="02010609060101010101" charset="-122"/>
                <a:cs typeface="楷体" panose="02010609060101010101" charset="-122"/>
                <a:sym typeface="+mn-ea"/>
              </a:rPr>
              <a:t>·</a:t>
            </a:r>
            <a:r>
              <a:rPr sz="2400" b="1" spc="0">
                <a:latin typeface="楷体" panose="02010609060101010101" charset="-122"/>
                <a:ea typeface="楷体" panose="02010609060101010101" charset="-122"/>
                <a:cs typeface="楷体" panose="02010609060101010101" charset="-122"/>
                <a:sym typeface="+mn-ea"/>
              </a:rPr>
              <a:t>程顺和，1939年9月生，江苏溧阳人，作物遗传育种专家，中国工程院院士，素有“南方麦王”之称。</a:t>
            </a:r>
          </a:p>
          <a:p>
            <a:pPr marL="0" indent="0">
              <a:lnSpc>
                <a:spcPct val="100000"/>
              </a:lnSpc>
              <a:buNone/>
            </a:pPr>
            <a:r>
              <a:rPr lang="en-US" altLang="zh-CN" sz="2400" b="1" spc="0">
                <a:latin typeface="楷体" panose="02010609060101010101" charset="-122"/>
                <a:ea typeface="楷体" panose="02010609060101010101" charset="-122"/>
                <a:cs typeface="楷体" panose="02010609060101010101" charset="-122"/>
                <a:sym typeface="+mn-ea"/>
              </a:rPr>
              <a:t>·</a:t>
            </a:r>
            <a:r>
              <a:rPr sz="2400" b="1" spc="0">
                <a:latin typeface="楷体" panose="02010609060101010101" charset="-122"/>
                <a:ea typeface="楷体" panose="02010609060101010101" charset="-122"/>
                <a:cs typeface="楷体" panose="02010609060101010101" charset="-122"/>
                <a:sym typeface="+mn-ea"/>
              </a:rPr>
              <a:t>程顺和从事小麦育种近五十年，参与育成扬麦3、4号和主持育成扬麦5号、扬麦158、扬麦9号至26号、扬糯麦1号等。</a:t>
            </a:r>
          </a:p>
          <a:p>
            <a:pPr marL="0" indent="0">
              <a:lnSpc>
                <a:spcPct val="100000"/>
              </a:lnSpc>
              <a:buNone/>
            </a:pPr>
            <a:r>
              <a:rPr lang="en-US" altLang="zh-CN" sz="2400" b="1" spc="0">
                <a:latin typeface="楷体" panose="02010609060101010101" charset="-122"/>
                <a:ea typeface="楷体" panose="02010609060101010101" charset="-122"/>
                <a:cs typeface="楷体" panose="02010609060101010101" charset="-122"/>
                <a:sym typeface="+mn-ea"/>
              </a:rPr>
              <a:t>·</a:t>
            </a:r>
            <a:r>
              <a:rPr sz="2400" b="1" spc="0">
                <a:latin typeface="楷体" panose="02010609060101010101" charset="-122"/>
                <a:ea typeface="楷体" panose="02010609060101010101" charset="-122"/>
                <a:cs typeface="楷体" panose="02010609060101010101" charset="-122"/>
                <a:sym typeface="+mn-ea"/>
              </a:rPr>
              <a:t>扬麦5号的育成，使小麦单产迈上一个新的台阶；扬麦158的育成，初步解决了世界小麦育种中广适高产与抗赤霉病白粉病相结合的难题。</a:t>
            </a:r>
          </a:p>
          <a:p>
            <a:pPr marL="0" indent="0">
              <a:lnSpc>
                <a:spcPct val="100000"/>
              </a:lnSpc>
              <a:buNone/>
            </a:pPr>
            <a:r>
              <a:rPr lang="en-US" altLang="zh-CN" sz="2400" b="1" spc="0">
                <a:latin typeface="楷体" panose="02010609060101010101" charset="-122"/>
                <a:ea typeface="楷体" panose="02010609060101010101" charset="-122"/>
                <a:cs typeface="楷体" panose="02010609060101010101" charset="-122"/>
                <a:sym typeface="+mn-ea"/>
              </a:rPr>
              <a:t>·</a:t>
            </a:r>
            <a:r>
              <a:rPr sz="2400" b="1" spc="0">
                <a:latin typeface="楷体" panose="02010609060101010101" charset="-122"/>
                <a:ea typeface="楷体" panose="02010609060101010101" charset="-122"/>
                <a:cs typeface="楷体" panose="02010609060101010101" charset="-122"/>
                <a:sym typeface="+mn-ea"/>
              </a:rPr>
              <a:t>他是麦田里“土生土长”的农业专家，五十年耕耘小麦育种事业，孕育出一代又一代优质良种；他是地方科研院所走出的院士，半辈子踏实科研，服务社会，保障粮食安全和科技兴农富民是他始终不渝的初心和使命。育种兴农，农业安邦。程顺和在麦田里埋头苦干了50年，用智慧和心血，浇灌出大江南北麦浪滚滚，丰收遍野。他从麦田里走来，饱含着九三人特有的家国情怀，用心用劲用情地在农业富民强国的康庄大道上继续前行...</a:t>
            </a:r>
          </a:p>
        </p:txBody>
      </p:sp>
      <p:sp>
        <p:nvSpPr>
          <p:cNvPr id="2" name="文本框 1"/>
          <p:cNvSpPr txBox="1"/>
          <p:nvPr/>
        </p:nvSpPr>
        <p:spPr>
          <a:xfrm>
            <a:off x="1725295" y="290195"/>
            <a:ext cx="8632190" cy="521970"/>
          </a:xfrm>
          <a:prstGeom prst="rect">
            <a:avLst/>
          </a:prstGeom>
          <a:solidFill>
            <a:srgbClr val="FFC000"/>
          </a:solidFill>
        </p:spPr>
        <p:txBody>
          <a:bodyPr wrap="square" rtlCol="0" anchor="t">
            <a:spAutoFit/>
          </a:bodyPr>
          <a:lstStyle/>
          <a:p>
            <a:r>
              <a:rPr lang="zh-CN" altLang="en-US" sz="2800" b="1">
                <a:latin typeface="楷体" panose="02010609060101010101" charset="-122"/>
                <a:ea typeface="楷体" panose="02010609060101010101" charset="-122"/>
                <a:cs typeface="楷体" panose="02010609060101010101" charset="-122"/>
              </a:rPr>
              <a:t>南方麦王-程顺和：守望麦田数十载，只为“粮安天下”</a:t>
            </a:r>
          </a:p>
        </p:txBody>
      </p:sp>
      <p:pic>
        <p:nvPicPr>
          <p:cNvPr id="12" name="图片 11"/>
          <p:cNvPicPr>
            <a:picLocks noChangeAspect="1"/>
          </p:cNvPicPr>
          <p:nvPr/>
        </p:nvPicPr>
        <p:blipFill>
          <a:blip r:embed="rId2"/>
          <a:stretch>
            <a:fillRect/>
          </a:stretch>
        </p:blipFill>
        <p:spPr>
          <a:xfrm>
            <a:off x="109220" y="147955"/>
            <a:ext cx="12082780" cy="912495"/>
          </a:xfrm>
          <a:prstGeom prst="rect">
            <a:avLst/>
          </a:prstGeom>
        </p:spPr>
      </p:pic>
      <p:pic>
        <p:nvPicPr>
          <p:cNvPr id="3" name="图片 2"/>
          <p:cNvPicPr>
            <a:picLocks noChangeAspect="1"/>
          </p:cNvPicPr>
          <p:nvPr/>
        </p:nvPicPr>
        <p:blipFill>
          <a:blip r:embed="rId3"/>
          <a:stretch>
            <a:fillRect/>
          </a:stretch>
        </p:blipFill>
        <p:spPr>
          <a:xfrm>
            <a:off x="9467850" y="1308735"/>
            <a:ext cx="2263775" cy="2432685"/>
          </a:xfrm>
          <a:prstGeom prst="rect">
            <a:avLst/>
          </a:prstGeom>
        </p:spPr>
      </p:pic>
      <p:pic>
        <p:nvPicPr>
          <p:cNvPr id="4" name="图片 3"/>
          <p:cNvPicPr>
            <a:picLocks noChangeAspect="1"/>
          </p:cNvPicPr>
          <p:nvPr/>
        </p:nvPicPr>
        <p:blipFill>
          <a:blip r:embed="rId4"/>
          <a:stretch>
            <a:fillRect/>
          </a:stretch>
        </p:blipFill>
        <p:spPr>
          <a:xfrm>
            <a:off x="9467850" y="3990340"/>
            <a:ext cx="2263775" cy="2503170"/>
          </a:xfrm>
          <a:prstGeom prst="rect">
            <a:avLst/>
          </a:prstGeom>
        </p:spPr>
      </p:pic>
    </p:spTree>
    <p:custDataLst>
      <p:tags r:id="rId5"/>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p:nvPr>
            <p:custDataLst>
              <p:tags r:id="rId3"/>
            </p:custDataLst>
          </p:nvPr>
        </p:nvPicPr>
        <p:blipFill>
          <a:blip r:embed="rId2"/>
          <a:stretch>
            <a:fillRect/>
          </a:stretch>
        </p:blipFill>
        <p:spPr>
          <a:xfrm>
            <a:off x="0" y="-1270"/>
            <a:ext cx="12192000" cy="6858000"/>
          </a:xfrm>
          <a:prstGeom prst="rect">
            <a:avLst/>
          </a:prstGeom>
        </p:spPr>
      </p:pic>
      <p:sp>
        <p:nvSpPr>
          <p:cNvPr id="5" name="矩形 4"/>
          <p:cNvSpPr/>
          <p:nvPr>
            <p:custDataLst>
              <p:tags r:id="rId4"/>
            </p:custDataLst>
          </p:nvPr>
        </p:nvSpPr>
        <p:spPr>
          <a:xfrm>
            <a:off x="0" y="-1270"/>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r>
              <a:rPr lang="zh-CN" altLang="en-US">
                <a:solidFill>
                  <a:schemeClr val="lt1"/>
                </a:solidFill>
                <a:latin typeface="Arial" panose="020b0604020202020204" pitchFamily="34" charset="0"/>
                <a:ea typeface="微软雅黑" panose="020b0503020204020204" pitchFamily="34" charset="-122"/>
              </a:rPr>
              <a:t>中国种业十大功勋人物</a:t>
            </a:r>
          </a:p>
        </p:txBody>
      </p:sp>
      <p:pic>
        <p:nvPicPr>
          <p:cNvPr id="7" name="图片 6"/>
          <p:cNvPicPr/>
          <p:nvPr>
            <p:custDataLst>
              <p:tags r:id="rId6"/>
            </p:custDataLst>
          </p:nvPr>
        </p:nvPicPr>
        <p:blipFill>
          <a:blip r:embed="rId5"/>
          <a:stretch>
            <a:fillRect/>
          </a:stretch>
        </p:blipFill>
        <p:spPr>
          <a:xfrm>
            <a:off x="0" y="0"/>
            <a:ext cx="720090" cy="944799"/>
          </a:xfrm>
          <a:prstGeom prst="rect">
            <a:avLst/>
          </a:prstGeom>
        </p:spPr>
      </p:pic>
      <p:pic>
        <p:nvPicPr>
          <p:cNvPr id="8" name="图片 7"/>
          <p:cNvPicPr/>
          <p:nvPr>
            <p:custDataLst>
              <p:tags r:id="rId8"/>
            </p:custDataLst>
          </p:nvPr>
        </p:nvPicPr>
        <p:blipFill>
          <a:blip r:embed="rId7"/>
          <a:stretch>
            <a:fillRect/>
          </a:stretch>
        </p:blipFill>
        <p:spPr>
          <a:xfrm>
            <a:off x="11471910" y="0"/>
            <a:ext cx="720090" cy="944118"/>
          </a:xfrm>
          <a:prstGeom prst="rect">
            <a:avLst/>
          </a:prstGeom>
        </p:spPr>
      </p:pic>
      <p:sp>
        <p:nvSpPr>
          <p:cNvPr id="2" name="内容占位符 2"/>
          <p:cNvSpPr>
            <a:spLocks noGrp="1"/>
          </p:cNvSpPr>
          <p:nvPr/>
        </p:nvSpPr>
        <p:spPr>
          <a:xfrm>
            <a:off x="731520" y="786765"/>
            <a:ext cx="6246495" cy="5284470"/>
          </a:xfrm>
          <a:prstGeom prst="rect">
            <a:avLst/>
          </a:prstGeom>
        </p:spPr>
        <p:txBody>
          <a:bodyPr vert="horz" wrap="square" lIns="90170" tIns="46990" rIns="90170" bIns="46990" rtlCol="0">
            <a:normAutofit lnSpcReduction="10000"/>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Font typeface="Wingdings" panose="05000000000000000000" charset="0"/>
              <a:buNone/>
            </a:pPr>
            <a:endParaRPr lang="zh-CN" altLang="en-US" sz="2800">
              <a:latin typeface="楷体" panose="02010609060101010101" charset="-122"/>
              <a:ea typeface="楷体" panose="02010609060101010101" charset="-122"/>
            </a:endParaRPr>
          </a:p>
        </p:txBody>
      </p:sp>
      <p:pic>
        <p:nvPicPr>
          <p:cNvPr id="12" name="图片 11"/>
          <p:cNvPicPr>
            <a:picLocks noChangeAspect="1"/>
          </p:cNvPicPr>
          <p:nvPr/>
        </p:nvPicPr>
        <p:blipFill>
          <a:blip r:embed="rId9"/>
          <a:stretch>
            <a:fillRect/>
          </a:stretch>
        </p:blipFill>
        <p:spPr>
          <a:xfrm>
            <a:off x="7883525" y="199390"/>
            <a:ext cx="3996690" cy="2978785"/>
          </a:xfrm>
          <a:prstGeom prst="rect">
            <a:avLst/>
          </a:prstGeom>
        </p:spPr>
      </p:pic>
      <p:pic>
        <p:nvPicPr>
          <p:cNvPr id="13" name="图片 12"/>
          <p:cNvPicPr>
            <a:picLocks noChangeAspect="1"/>
          </p:cNvPicPr>
          <p:nvPr/>
        </p:nvPicPr>
        <p:blipFill>
          <a:blip r:embed="rId10"/>
          <a:stretch>
            <a:fillRect/>
          </a:stretch>
        </p:blipFill>
        <p:spPr>
          <a:xfrm>
            <a:off x="7883525" y="3399155"/>
            <a:ext cx="3958590" cy="2947670"/>
          </a:xfrm>
          <a:prstGeom prst="rect">
            <a:avLst/>
          </a:prstGeom>
        </p:spPr>
      </p:pic>
      <p:sp>
        <p:nvSpPr>
          <p:cNvPr id="3" name="内容占位符 8"/>
          <p:cNvSpPr>
            <a:spLocks noGrp="1"/>
          </p:cNvSpPr>
          <p:nvPr/>
        </p:nvSpPr>
        <p:spPr>
          <a:xfrm>
            <a:off x="152400" y="199390"/>
            <a:ext cx="7404735" cy="6147435"/>
          </a:xfrm>
          <a:prstGeom prst="rect">
            <a:avLst/>
          </a:prstGeom>
        </p:spPr>
        <p:style>
          <a:lnRef idx="1">
            <a:schemeClr val="accent1"/>
          </a:lnRef>
          <a:fillRef idx="2">
            <a:schemeClr val="accent1"/>
          </a:fillRef>
          <a:effectRef idx="1">
            <a:schemeClr val="accent1"/>
          </a:effectRef>
          <a:fontRef idx="minor">
            <a:schemeClr val="dk1"/>
          </a:fontRef>
        </p:style>
        <p:txBody>
          <a:bodyPr vert="horz" wrap="square" lIns="90170" tIns="46990" rIns="90170" bIns="4699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dk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dk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dk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dk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dk1"/>
                </a:solidFill>
                <a:uFillTx/>
                <a:latin typeface="Arial" panose="020b0604020202020204" pitchFamily="34" charset="0"/>
                <a:ea typeface="微软雅黑" panose="020b0503020204020204" pitchFamily="3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indent="0">
              <a:lnSpc>
                <a:spcPct val="100000"/>
              </a:lnSpc>
              <a:buNone/>
            </a:pPr>
            <a:r>
              <a:rPr sz="2800" b="1">
                <a:latin typeface="楷体" panose="02010609060101010101" charset="-122"/>
                <a:ea typeface="楷体" panose="02010609060101010101" charset="-122"/>
                <a:cs typeface="楷体" panose="02010609060101010101" charset="-122"/>
                <a:sym typeface="+mn-ea"/>
              </a:rPr>
              <a:t>中国种业十大功勋人物：</a:t>
            </a:r>
            <a:endParaRPr lang="zh-CN" altLang="en-US" sz="2000" b="1">
              <a:latin typeface="楷体" panose="02010609060101010101" charset="-122"/>
              <a:ea typeface="楷体" panose="02010609060101010101" charset="-122"/>
              <a:cs typeface="楷体" panose="02010609060101010101" charset="-122"/>
            </a:endParaRPr>
          </a:p>
          <a:p>
            <a:pPr marL="0" indent="0">
              <a:lnSpc>
                <a:spcPct val="100000"/>
              </a:lnSpc>
              <a:buNone/>
            </a:pPr>
            <a:r>
              <a:rPr lang="en-US" altLang="zh-CN" sz="2000" b="1">
                <a:latin typeface="楷体" panose="02010609060101010101" charset="-122"/>
                <a:ea typeface="楷体" panose="02010609060101010101" charset="-122"/>
                <a:cs typeface="楷体" panose="02010609060101010101" charset="-122"/>
                <a:sym typeface="+mn-ea"/>
              </a:rPr>
              <a:t>1.</a:t>
            </a:r>
            <a:r>
              <a:rPr sz="2000" b="1">
                <a:latin typeface="楷体" panose="02010609060101010101" charset="-122"/>
                <a:ea typeface="楷体" panose="02010609060101010101" charset="-122"/>
                <a:cs typeface="楷体" panose="02010609060101010101" charset="-122"/>
                <a:sym typeface="+mn-ea"/>
              </a:rPr>
              <a:t>水稻育种学家</a:t>
            </a:r>
            <a:r>
              <a:rPr sz="2000" b="1">
                <a:solidFill>
                  <a:srgbClr val="FF0000"/>
                </a:solidFill>
                <a:latin typeface="楷体" panose="02010609060101010101" charset="-122"/>
                <a:ea typeface="楷体" panose="02010609060101010101" charset="-122"/>
                <a:cs typeface="楷体" panose="02010609060101010101" charset="-122"/>
                <a:sym typeface="+mn-ea"/>
              </a:rPr>
              <a:t>袁隆平</a:t>
            </a:r>
            <a:r>
              <a:rPr lang="en-US" altLang="zh-CN" sz="2000" b="1">
                <a:latin typeface="楷体" panose="02010609060101010101" charset="-122"/>
                <a:ea typeface="楷体" panose="02010609060101010101" charset="-122"/>
                <a:cs typeface="楷体" panose="02010609060101010101" charset="-122"/>
                <a:sym typeface="+mn-ea"/>
              </a:rPr>
              <a:t>2.</a:t>
            </a:r>
            <a:r>
              <a:rPr sz="2000" b="1">
                <a:latin typeface="楷体" panose="02010609060101010101" charset="-122"/>
                <a:ea typeface="楷体" panose="02010609060101010101" charset="-122"/>
                <a:cs typeface="楷体" panose="02010609060101010101" charset="-122"/>
                <a:sym typeface="+mn-ea"/>
              </a:rPr>
              <a:t>油菜育种学家</a:t>
            </a:r>
            <a:r>
              <a:rPr sz="2000" b="1">
                <a:solidFill>
                  <a:srgbClr val="FF0000"/>
                </a:solidFill>
                <a:latin typeface="楷体" panose="02010609060101010101" charset="-122"/>
                <a:ea typeface="楷体" panose="02010609060101010101" charset="-122"/>
                <a:cs typeface="楷体" panose="02010609060101010101" charset="-122"/>
                <a:sym typeface="+mn-ea"/>
              </a:rPr>
              <a:t>傅廷栋</a:t>
            </a:r>
            <a:endParaRPr lang="zh-CN" altLang="en-US" sz="2000" b="1">
              <a:latin typeface="楷体" panose="02010609060101010101" charset="-122"/>
              <a:ea typeface="楷体" panose="02010609060101010101" charset="-122"/>
              <a:cs typeface="楷体" panose="02010609060101010101" charset="-122"/>
            </a:endParaRPr>
          </a:p>
          <a:p>
            <a:pPr marL="0" indent="0">
              <a:lnSpc>
                <a:spcPct val="100000"/>
              </a:lnSpc>
              <a:buNone/>
            </a:pPr>
            <a:r>
              <a:rPr lang="en-US" altLang="zh-CN" sz="2000" b="1">
                <a:latin typeface="楷体" panose="02010609060101010101" charset="-122"/>
                <a:ea typeface="楷体" panose="02010609060101010101" charset="-122"/>
                <a:cs typeface="楷体" panose="02010609060101010101" charset="-122"/>
                <a:sym typeface="+mn-ea"/>
              </a:rPr>
              <a:t>3.</a:t>
            </a:r>
            <a:r>
              <a:rPr sz="2000" b="1">
                <a:latin typeface="楷体" panose="02010609060101010101" charset="-122"/>
                <a:ea typeface="楷体" panose="02010609060101010101" charset="-122"/>
                <a:cs typeface="楷体" panose="02010609060101010101" charset="-122"/>
                <a:sym typeface="+mn-ea"/>
              </a:rPr>
              <a:t>蔬菜育种学家</a:t>
            </a:r>
            <a:r>
              <a:rPr sz="2000" b="1">
                <a:solidFill>
                  <a:srgbClr val="FF0000"/>
                </a:solidFill>
                <a:latin typeface="楷体" panose="02010609060101010101" charset="-122"/>
                <a:ea typeface="楷体" panose="02010609060101010101" charset="-122"/>
                <a:cs typeface="楷体" panose="02010609060101010101" charset="-122"/>
                <a:sym typeface="+mn-ea"/>
              </a:rPr>
              <a:t>方智远</a:t>
            </a:r>
            <a:r>
              <a:rPr lang="en-US" altLang="zh-CN" sz="2000" b="1">
                <a:latin typeface="楷体" panose="02010609060101010101" charset="-122"/>
                <a:ea typeface="楷体" panose="02010609060101010101" charset="-122"/>
                <a:cs typeface="楷体" panose="02010609060101010101" charset="-122"/>
                <a:sym typeface="+mn-ea"/>
              </a:rPr>
              <a:t>4.</a:t>
            </a:r>
            <a:r>
              <a:rPr sz="2000" b="1">
                <a:latin typeface="楷体" panose="02010609060101010101" charset="-122"/>
                <a:ea typeface="楷体" panose="02010609060101010101" charset="-122"/>
                <a:cs typeface="楷体" panose="02010609060101010101" charset="-122"/>
                <a:sym typeface="+mn-ea"/>
              </a:rPr>
              <a:t>水稻育种学家</a:t>
            </a:r>
            <a:r>
              <a:rPr sz="2000" b="1">
                <a:solidFill>
                  <a:srgbClr val="FF0000"/>
                </a:solidFill>
                <a:latin typeface="楷体" panose="02010609060101010101" charset="-122"/>
                <a:ea typeface="楷体" panose="02010609060101010101" charset="-122"/>
                <a:cs typeface="楷体" panose="02010609060101010101" charset="-122"/>
                <a:sym typeface="+mn-ea"/>
              </a:rPr>
              <a:t>谢华安</a:t>
            </a:r>
            <a:endParaRPr lang="zh-CN" altLang="en-US" sz="2000" b="1">
              <a:latin typeface="楷体" panose="02010609060101010101" charset="-122"/>
              <a:ea typeface="楷体" panose="02010609060101010101" charset="-122"/>
              <a:cs typeface="楷体" panose="02010609060101010101" charset="-122"/>
            </a:endParaRPr>
          </a:p>
          <a:p>
            <a:pPr marL="0" indent="0">
              <a:lnSpc>
                <a:spcPct val="100000"/>
              </a:lnSpc>
              <a:buNone/>
            </a:pPr>
            <a:r>
              <a:rPr lang="en-US" altLang="zh-CN" sz="2000" b="1">
                <a:latin typeface="楷体" panose="02010609060101010101" charset="-122"/>
                <a:ea typeface="楷体" panose="02010609060101010101" charset="-122"/>
                <a:cs typeface="楷体" panose="02010609060101010101" charset="-122"/>
                <a:sym typeface="+mn-ea"/>
              </a:rPr>
              <a:t>5.</a:t>
            </a:r>
            <a:r>
              <a:rPr sz="2000" b="1">
                <a:latin typeface="楷体" panose="02010609060101010101" charset="-122"/>
                <a:ea typeface="楷体" panose="02010609060101010101" charset="-122"/>
                <a:cs typeface="楷体" panose="02010609060101010101" charset="-122"/>
                <a:sym typeface="+mn-ea"/>
              </a:rPr>
              <a:t>棉花育种学家</a:t>
            </a:r>
            <a:r>
              <a:rPr sz="2000" b="1">
                <a:solidFill>
                  <a:srgbClr val="FF0000"/>
                </a:solidFill>
                <a:latin typeface="楷体" panose="02010609060101010101" charset="-122"/>
                <a:ea typeface="楷体" panose="02010609060101010101" charset="-122"/>
                <a:cs typeface="楷体" panose="02010609060101010101" charset="-122"/>
                <a:sym typeface="+mn-ea"/>
              </a:rPr>
              <a:t>郭三堆</a:t>
            </a:r>
            <a:r>
              <a:rPr lang="en-US" altLang="zh-CN" sz="2000" b="1">
                <a:latin typeface="楷体" panose="02010609060101010101" charset="-122"/>
                <a:ea typeface="楷体" panose="02010609060101010101" charset="-122"/>
                <a:cs typeface="楷体" panose="02010609060101010101" charset="-122"/>
                <a:sym typeface="+mn-ea"/>
              </a:rPr>
              <a:t>6.</a:t>
            </a:r>
            <a:r>
              <a:rPr sz="2000" b="1">
                <a:latin typeface="楷体" panose="02010609060101010101" charset="-122"/>
                <a:ea typeface="楷体" panose="02010609060101010101" charset="-122"/>
                <a:cs typeface="楷体" panose="02010609060101010101" charset="-122"/>
                <a:sym typeface="+mn-ea"/>
              </a:rPr>
              <a:t>小麦育种学家</a:t>
            </a:r>
            <a:r>
              <a:rPr sz="2000" b="1">
                <a:solidFill>
                  <a:srgbClr val="FF0000"/>
                </a:solidFill>
                <a:latin typeface="楷体" panose="02010609060101010101" charset="-122"/>
                <a:ea typeface="楷体" panose="02010609060101010101" charset="-122"/>
                <a:cs typeface="楷体" panose="02010609060101010101" charset="-122"/>
                <a:sym typeface="+mn-ea"/>
              </a:rPr>
              <a:t>程顺和</a:t>
            </a:r>
            <a:endParaRPr lang="zh-CN" altLang="en-US" sz="2000" b="1">
              <a:latin typeface="楷体" panose="02010609060101010101" charset="-122"/>
              <a:ea typeface="楷体" panose="02010609060101010101" charset="-122"/>
              <a:cs typeface="楷体" panose="02010609060101010101" charset="-122"/>
            </a:endParaRPr>
          </a:p>
          <a:p>
            <a:pPr marL="0" indent="0">
              <a:lnSpc>
                <a:spcPct val="100000"/>
              </a:lnSpc>
              <a:buNone/>
            </a:pPr>
            <a:r>
              <a:rPr lang="en-US" altLang="zh-CN" sz="2000" b="1">
                <a:latin typeface="楷体" panose="02010609060101010101" charset="-122"/>
                <a:ea typeface="楷体" panose="02010609060101010101" charset="-122"/>
                <a:cs typeface="楷体" panose="02010609060101010101" charset="-122"/>
                <a:sym typeface="+mn-ea"/>
              </a:rPr>
              <a:t>7.</a:t>
            </a:r>
            <a:r>
              <a:rPr sz="2000" b="1">
                <a:latin typeface="楷体" panose="02010609060101010101" charset="-122"/>
                <a:ea typeface="楷体" panose="02010609060101010101" charset="-122"/>
                <a:cs typeface="楷体" panose="02010609060101010101" charset="-122"/>
                <a:sym typeface="+mn-ea"/>
              </a:rPr>
              <a:t>玉米育种学家</a:t>
            </a:r>
            <a:r>
              <a:rPr sz="2000" b="1">
                <a:solidFill>
                  <a:srgbClr val="FF0000"/>
                </a:solidFill>
                <a:latin typeface="楷体" panose="02010609060101010101" charset="-122"/>
                <a:ea typeface="楷体" panose="02010609060101010101" charset="-122"/>
                <a:cs typeface="楷体" panose="02010609060101010101" charset="-122"/>
                <a:sym typeface="+mn-ea"/>
              </a:rPr>
              <a:t>程相文</a:t>
            </a:r>
            <a:r>
              <a:rPr lang="en-US" altLang="zh-CN" sz="2000" b="1">
                <a:latin typeface="楷体" panose="02010609060101010101" charset="-122"/>
                <a:ea typeface="楷体" panose="02010609060101010101" charset="-122"/>
                <a:cs typeface="楷体" panose="02010609060101010101" charset="-122"/>
                <a:sym typeface="+mn-ea"/>
              </a:rPr>
              <a:t>8.</a:t>
            </a:r>
            <a:r>
              <a:rPr sz="2000" b="1">
                <a:latin typeface="楷体" panose="02010609060101010101" charset="-122"/>
                <a:ea typeface="楷体" panose="02010609060101010101" charset="-122"/>
                <a:cs typeface="楷体" panose="02010609060101010101" charset="-122"/>
                <a:sym typeface="+mn-ea"/>
              </a:rPr>
              <a:t>玉米育种学家</a:t>
            </a:r>
            <a:r>
              <a:rPr sz="2000" b="1">
                <a:solidFill>
                  <a:srgbClr val="FF0000"/>
                </a:solidFill>
                <a:latin typeface="楷体" panose="02010609060101010101" charset="-122"/>
                <a:ea typeface="楷体" panose="02010609060101010101" charset="-122"/>
                <a:cs typeface="楷体" panose="02010609060101010101" charset="-122"/>
                <a:sym typeface="+mn-ea"/>
              </a:rPr>
              <a:t>李登海</a:t>
            </a:r>
            <a:endParaRPr lang="zh-CN" altLang="en-US" sz="2000" b="1">
              <a:latin typeface="楷体" panose="02010609060101010101" charset="-122"/>
              <a:ea typeface="楷体" panose="02010609060101010101" charset="-122"/>
              <a:cs typeface="楷体" panose="02010609060101010101" charset="-122"/>
            </a:endParaRPr>
          </a:p>
          <a:p>
            <a:pPr marL="0" indent="0">
              <a:lnSpc>
                <a:spcPct val="100000"/>
              </a:lnSpc>
              <a:buNone/>
            </a:pPr>
            <a:r>
              <a:rPr lang="en-US" altLang="zh-CN" sz="2000" b="1">
                <a:latin typeface="楷体" panose="02010609060101010101" charset="-122"/>
                <a:ea typeface="楷体" panose="02010609060101010101" charset="-122"/>
                <a:cs typeface="楷体" panose="02010609060101010101" charset="-122"/>
                <a:sym typeface="+mn-ea"/>
              </a:rPr>
              <a:t>9.</a:t>
            </a:r>
            <a:r>
              <a:rPr sz="2000" b="1">
                <a:latin typeface="楷体" panose="02010609060101010101" charset="-122"/>
                <a:ea typeface="楷体" panose="02010609060101010101" charset="-122"/>
                <a:cs typeface="楷体" panose="02010609060101010101" charset="-122"/>
                <a:sym typeface="+mn-ea"/>
              </a:rPr>
              <a:t>著名种子企业家</a:t>
            </a:r>
            <a:r>
              <a:rPr sz="2000" b="1">
                <a:solidFill>
                  <a:srgbClr val="FF0000"/>
                </a:solidFill>
                <a:latin typeface="楷体" panose="02010609060101010101" charset="-122"/>
                <a:ea typeface="楷体" panose="02010609060101010101" charset="-122"/>
                <a:cs typeface="楷体" panose="02010609060101010101" charset="-122"/>
                <a:sym typeface="+mn-ea"/>
              </a:rPr>
              <a:t>张海银</a:t>
            </a:r>
            <a:r>
              <a:rPr lang="en-US" altLang="zh-CN" sz="2000" b="1">
                <a:latin typeface="楷体" panose="02010609060101010101" charset="-122"/>
                <a:ea typeface="楷体" panose="02010609060101010101" charset="-122"/>
                <a:cs typeface="楷体" panose="02010609060101010101" charset="-122"/>
                <a:sym typeface="+mn-ea"/>
              </a:rPr>
              <a:t>10.</a:t>
            </a:r>
            <a:r>
              <a:rPr sz="2000" b="1">
                <a:latin typeface="楷体" panose="02010609060101010101" charset="-122"/>
                <a:ea typeface="楷体" panose="02010609060101010101" charset="-122"/>
                <a:cs typeface="楷体" panose="02010609060101010101" charset="-122"/>
                <a:sym typeface="+mn-ea"/>
              </a:rPr>
              <a:t>小麦育种学家</a:t>
            </a:r>
            <a:r>
              <a:rPr sz="2000" b="1">
                <a:solidFill>
                  <a:srgbClr val="FF0000"/>
                </a:solidFill>
                <a:latin typeface="楷体" panose="02010609060101010101" charset="-122"/>
                <a:ea typeface="楷体" panose="02010609060101010101" charset="-122"/>
                <a:cs typeface="楷体" panose="02010609060101010101" charset="-122"/>
                <a:sym typeface="+mn-ea"/>
              </a:rPr>
              <a:t>李振声</a:t>
            </a:r>
            <a:endParaRPr lang="zh-CN" altLang="en-US" sz="2000" b="1">
              <a:latin typeface="楷体" panose="02010609060101010101" charset="-122"/>
              <a:ea typeface="楷体" panose="02010609060101010101" charset="-122"/>
              <a:cs typeface="楷体" panose="02010609060101010101" charset="-122"/>
            </a:endParaRPr>
          </a:p>
          <a:p>
            <a:pPr marL="0" indent="0">
              <a:lnSpc>
                <a:spcPct val="100000"/>
              </a:lnSpc>
              <a:buNone/>
            </a:pPr>
            <a:r>
              <a:rPr lang="en-US" altLang="zh-CN" sz="2000" b="1">
                <a:latin typeface="楷体" panose="02010609060101010101" charset="-122"/>
                <a:ea typeface="楷体" panose="02010609060101010101" charset="-122"/>
                <a:cs typeface="楷体" panose="02010609060101010101" charset="-122"/>
                <a:sym typeface="+mn-ea"/>
              </a:rPr>
              <a:t> </a:t>
            </a:r>
            <a:r>
              <a:rPr lang="en-US" altLang="zh-CN" sz="2400" b="1">
                <a:latin typeface="楷体" panose="02010609060101010101" charset="-122"/>
                <a:ea typeface="楷体" panose="02010609060101010101" charset="-122"/>
                <a:cs typeface="楷体" panose="02010609060101010101" charset="-122"/>
                <a:sym typeface="+mn-ea"/>
              </a:rPr>
              <a:t> </a:t>
            </a:r>
            <a:r>
              <a:rPr sz="2400" b="1">
                <a:latin typeface="楷体" panose="02010609060101010101" charset="-122"/>
                <a:ea typeface="楷体" panose="02010609060101010101" charset="-122"/>
                <a:cs typeface="楷体" panose="02010609060101010101" charset="-122"/>
                <a:sym typeface="+mn-ea"/>
              </a:rPr>
              <a:t>农业部部长韩长赋，副部长余欣荣为十位功勋人物颁发了证书。</a:t>
            </a:r>
            <a:r>
              <a:rPr sz="2400" b="1">
                <a:solidFill>
                  <a:srgbClr val="FF0000"/>
                </a:solidFill>
                <a:latin typeface="楷体" panose="02010609060101010101" charset="-122"/>
                <a:ea typeface="楷体" panose="02010609060101010101" charset="-122"/>
                <a:cs typeface="楷体" panose="02010609060101010101" charset="-122"/>
                <a:sym typeface="+mn-ea"/>
              </a:rPr>
              <a:t>韩长赋部长在致词中号召：</a:t>
            </a:r>
            <a:r>
              <a:rPr sz="2400" b="1">
                <a:latin typeface="楷体" panose="02010609060101010101" charset="-122"/>
                <a:ea typeface="楷体" panose="02010609060101010101" charset="-122"/>
                <a:cs typeface="楷体" panose="02010609060101010101" charset="-122"/>
                <a:sym typeface="+mn-ea"/>
              </a:rPr>
              <a:t>“全国农业战线的同志们，向种业功勋人物学习，学习他们执着追求梦想的精神，开拓进取，实现中国种业强国梦，学习他们坚持合作创新的精神，攻艰克难，创造种业新奇迹;学习他们敢于奉献种业的精神，无怨无悔为种业发展做出新贡献，学习他们服务强国富民的精神，胸怀农业发展，心系农民增收，确保中国人的饭碗里主要装中国粮。”</a:t>
            </a:r>
            <a:endParaRPr sz="2400" b="1" spc="0">
              <a:latin typeface="楷体" panose="02010609060101010101" charset="-122"/>
              <a:ea typeface="楷体" panose="02010609060101010101" charset="-122"/>
              <a:cs typeface="楷体" panose="02010609060101010101" charset="-122"/>
              <a:sym typeface="+mn-ea"/>
            </a:endParaRPr>
          </a:p>
        </p:txBody>
      </p:sp>
    </p:spTree>
    <p:custDataLst>
      <p:tags r:id="rId11"/>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97235" name="图片 7"/>
          <p:cNvPicPr>
            <a:picLocks noChangeAspect="1"/>
          </p:cNvPicPr>
          <p:nvPr/>
        </p:nvPicPr>
        <p:blipFill>
          <a:blip r:embed="rId2"/>
          <a:stretch>
            <a:fillRect/>
          </a:stretch>
        </p:blipFill>
        <p:spPr>
          <a:xfrm>
            <a:off x="-11112" y="0"/>
            <a:ext cx="12203112" cy="6858000"/>
          </a:xfrm>
          <a:prstGeom prst="rect">
            <a:avLst/>
          </a:prstGeom>
          <a:noFill/>
          <a:ln w="9525">
            <a:noFill/>
          </a:ln>
        </p:spPr>
      </p:pic>
      <p:sp>
        <p:nvSpPr>
          <p:cNvPr id="1048880" name="直角三角形 4"/>
          <p:cNvSpPr/>
          <p:nvPr/>
        </p:nvSpPr>
        <p:spPr>
          <a:xfrm>
            <a:off x="-266700" y="-73342"/>
            <a:ext cx="12458700" cy="7002462"/>
          </a:xfrm>
          <a:prstGeom prst="rtTriangle">
            <a:avLst/>
          </a:prstGeom>
          <a:solidFill>
            <a:srgbClr val="F8DEE1"/>
          </a:solidFill>
          <a:ln w="38100" cap="flat" cmpd="sng">
            <a:solidFill>
              <a:srgbClr val="FFFFFF"/>
            </a:solidFill>
            <a:prstDash val="solid"/>
            <a:miter/>
            <a:headEnd type="none" w="med" len="med"/>
            <a:tailEnd type="none" w="med" len="med"/>
          </a:ln>
        </p:spPr>
        <p:txBody>
          <a:bodyPr lIns="91440" tIns="45720" rIns="91440" bIns="45720" anchor="ctr" anchorCtr="0"/>
          <a:lstStyle/>
          <a:p>
            <a:pPr algn="ctr">
              <a:buFontTx/>
              <a:buNone/>
            </a:pPr>
            <a:endParaRPr lang="zh-CN" altLang="en-US">
              <a:latin typeface="等线"/>
              <a:ea typeface="等线"/>
            </a:endParaRPr>
          </a:p>
        </p:txBody>
      </p:sp>
      <p:sp>
        <p:nvSpPr>
          <p:cNvPr id="1048882" name="椭圆 1"/>
          <p:cNvSpPr/>
          <p:nvPr/>
        </p:nvSpPr>
        <p:spPr>
          <a:xfrm>
            <a:off x="4217988" y="1549400"/>
            <a:ext cx="3756025" cy="3757613"/>
          </a:xfrm>
          <a:prstGeom prst="ellipse">
            <a:avLst/>
          </a:prstGeom>
          <a:solidFill>
            <a:srgbClr val="FFFFFF"/>
          </a:solidFill>
          <a:ln w="9525">
            <a:noFill/>
          </a:ln>
          <a:effectLst>
            <a:outerShdw sx="100998" sy="100998" algn="ctr" rotWithShape="0">
              <a:srgbClr val="000000">
                <a:alpha val="9998"/>
              </a:srgbClr>
            </a:outerShdw>
          </a:effectLst>
        </p:spPr>
        <p:txBody>
          <a:bodyPr lIns="91440" tIns="45720" rIns="91440" bIns="45720" anchor="ctr" anchorCtr="0"/>
          <a:lstStyle/>
          <a:p>
            <a:pPr algn="ctr">
              <a:buFontTx/>
              <a:buNone/>
            </a:pPr>
            <a:endParaRPr lang="zh-CN" altLang="en-US">
              <a:latin typeface="等线"/>
              <a:ea typeface="等线"/>
            </a:endParaRPr>
          </a:p>
        </p:txBody>
      </p:sp>
      <p:sp>
        <p:nvSpPr>
          <p:cNvPr id="1048884" name="文本框 16"/>
          <p:cNvSpPr/>
          <p:nvPr/>
        </p:nvSpPr>
        <p:spPr>
          <a:xfrm>
            <a:off x="4956810" y="1549083"/>
            <a:ext cx="2341563" cy="2214880"/>
          </a:xfrm>
          <a:prstGeom prst="rect">
            <a:avLst/>
          </a:prstGeom>
          <a:noFill/>
          <a:ln w="9525">
            <a:noFill/>
          </a:ln>
        </p:spPr>
        <p:txBody>
          <a:bodyPr lIns="91440" tIns="45720" rIns="91440" bIns="45720" anchor="t" anchorCtr="0">
            <a:spAutoFit/>
          </a:bodyPr>
          <a:lstStyle/>
          <a:p>
            <a:pPr algn="ctr">
              <a:buFontTx/>
              <a:buNone/>
            </a:pPr>
            <a:r>
              <a:rPr lang="en-US" altLang="zh-CN" sz="13800" b="1">
                <a:solidFill>
                  <a:srgbClr val="262626"/>
                </a:solidFill>
                <a:latin typeface="Arial" panose="020b0604020202020204" pitchFamily="34" charset="0"/>
                <a:ea typeface="等线"/>
              </a:rPr>
              <a:t>03</a:t>
            </a:r>
            <a:endParaRPr lang="en-US" altLang="en-US">
              <a:latin typeface="Arial" panose="020b0604020202020204" pitchFamily="34" charset="0"/>
              <a:ea typeface="等线"/>
            </a:endParaRPr>
          </a:p>
        </p:txBody>
      </p:sp>
      <p:sp>
        <p:nvSpPr>
          <p:cNvPr id="1048886" name="文本框 22"/>
          <p:cNvSpPr/>
          <p:nvPr/>
        </p:nvSpPr>
        <p:spPr>
          <a:xfrm>
            <a:off x="4930458" y="3392170"/>
            <a:ext cx="2486025" cy="306388"/>
          </a:xfrm>
          <a:prstGeom prst="rect">
            <a:avLst/>
          </a:prstGeom>
          <a:noFill/>
          <a:ln w="9525">
            <a:noFill/>
          </a:ln>
        </p:spPr>
        <p:txBody>
          <a:bodyPr lIns="91440" tIns="45720" rIns="91440" bIns="45720" anchor="t" anchorCtr="0">
            <a:spAutoFit/>
          </a:bodyPr>
          <a:lstStyle/>
          <a:p>
            <a:pPr algn="ctr">
              <a:buFontTx/>
              <a:buNone/>
            </a:pPr>
            <a:r>
              <a:rPr lang="en-US" altLang="zh-CN" sz="1400" b="1">
                <a:solidFill>
                  <a:srgbClr val="262626"/>
                </a:solidFill>
                <a:latin typeface="Arial" panose="020b0604020202020204" pitchFamily="34" charset="0"/>
                <a:ea typeface="微软雅黑" panose="020b0503020204020204" pitchFamily="34" charset="-122"/>
              </a:rPr>
              <a:t>YOUR </a:t>
            </a:r>
            <a:r>
              <a:rPr lang="en-US" altLang="zh-CN" sz="1400" b="1">
                <a:solidFill>
                  <a:srgbClr val="262626"/>
                </a:solidFill>
                <a:latin typeface="Arial" panose="020b0604020202020204" pitchFamily="34" charset="0"/>
                <a:ea typeface="等线"/>
              </a:rPr>
              <a:t>TITLE</a:t>
            </a:r>
            <a:r>
              <a:rPr lang="en-US" altLang="zh-CN" sz="1400" b="1">
                <a:solidFill>
                  <a:srgbClr val="262626"/>
                </a:solidFill>
                <a:latin typeface="Arial" panose="020b0604020202020204" pitchFamily="34" charset="0"/>
                <a:ea typeface="微软雅黑" panose="020b0503020204020204" pitchFamily="34" charset="-122"/>
              </a:rPr>
              <a:t> HERE</a:t>
            </a:r>
            <a:endParaRPr lang="en-US" altLang="en-US">
              <a:latin typeface="Arial" panose="020b0604020202020204" pitchFamily="34" charset="0"/>
              <a:ea typeface="等线"/>
            </a:endParaRPr>
          </a:p>
        </p:txBody>
      </p:sp>
      <p:sp>
        <p:nvSpPr>
          <p:cNvPr id="1048888" name="Rectangle 23"/>
          <p:cNvSpPr/>
          <p:nvPr/>
        </p:nvSpPr>
        <p:spPr>
          <a:xfrm>
            <a:off x="4845050" y="3941445"/>
            <a:ext cx="2657475" cy="829945"/>
          </a:xfrm>
          <a:prstGeom prst="rect">
            <a:avLst/>
          </a:prstGeom>
          <a:noFill/>
          <a:ln w="9525">
            <a:noFill/>
          </a:ln>
        </p:spPr>
        <p:txBody>
          <a:bodyPr lIns="91440" tIns="45720" rIns="91440" bIns="45720" anchor="t" anchorCtr="0">
            <a:spAutoFit/>
            <a:scene3d>
              <a:camera prst="orthographicFront"/>
              <a:lightRig rig="threePt" dir="t"/>
            </a:scene3d>
          </a:bodyPr>
          <a:lstStyle/>
          <a:p>
            <a:pPr algn="ctr">
              <a:buFontTx/>
              <a:buNone/>
            </a:pPr>
            <a:r>
              <a:rPr lang="zh-CN" altLang="en-US" sz="4800" b="1">
                <a:solidFill>
                  <a:schemeClr val="tx1"/>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sym typeface="+mn-ea"/>
              </a:rPr>
              <a:t>未来可期</a:t>
            </a:r>
          </a:p>
        </p:txBody>
      </p:sp>
      <p:sp>
        <p:nvSpPr>
          <p:cNvPr id="2" name="文本框 2"/>
          <p:cNvSpPr txBox="1"/>
          <p:nvPr/>
        </p:nvSpPr>
        <p:spPr>
          <a:xfrm>
            <a:off x="675640" y="5508625"/>
            <a:ext cx="3917315" cy="645160"/>
          </a:xfrm>
          <a:prstGeom prst="rect">
            <a:avLst/>
          </a:prstGeom>
          <a:noFill/>
        </p:spPr>
        <p:txBody>
          <a:bodyPr wrap="square" rtlCol="0">
            <a:spAutoFit/>
          </a:bodyPr>
          <a:lstStyle/>
          <a:p>
            <a:r>
              <a:rPr lang="zh-CN" altLang="en-US" sz="3600" b="1">
                <a:solidFill>
                  <a:srgbClr val="7030A0"/>
                </a:solidFill>
                <a:latin typeface="楷体" panose="02010609060101010101" charset="-122"/>
                <a:ea typeface="楷体" panose="02010609060101010101" charset="-122"/>
                <a:cs typeface="楷体" panose="02010609060101010101" charset="-122"/>
                <a:sym typeface="+mn-ea"/>
              </a:rPr>
              <a:t>仓廪实，天下安。</a:t>
            </a:r>
          </a:p>
        </p:txBody>
      </p:sp>
    </p:spTree>
    <p:custDataLst>
      <p:tags r:id="rId3"/>
    </p:custData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2097235"/>
                                        </p:tgtEl>
                                        <p:attrNameLst>
                                          <p:attrName>style.visibility</p:attrName>
                                        </p:attrNameLst>
                                      </p:cBhvr>
                                      <p:to>
                                        <p:strVal val="visible"/>
                                      </p:to>
                                    </p:set>
                                    <p:anim calcmode="lin" valueType="num">
                                      <p:cBhvr>
                                        <p:cTn id="7" dur="1000" fill="hold"/>
                                        <p:tgtEl>
                                          <p:spTgt spid="2097235"/>
                                        </p:tgtEl>
                                        <p:attrNameLst>
                                          <p:attrName>ppt_w</p:attrName>
                                        </p:attrNameLst>
                                      </p:cBhvr>
                                      <p:tavLst>
                                        <p:tav tm="0">
                                          <p:val>
                                            <p:strVal val="#ppt_w+.3"/>
                                          </p:val>
                                        </p:tav>
                                        <p:tav tm="100000">
                                          <p:val>
                                            <p:strVal val="#ppt_w"/>
                                          </p:val>
                                        </p:tav>
                                      </p:tavLst>
                                    </p:anim>
                                    <p:anim calcmode="lin" valueType="num">
                                      <p:cBhvr>
                                        <p:cTn id="8" dur="1000" fill="hold"/>
                                        <p:tgtEl>
                                          <p:spTgt spid="2097235"/>
                                        </p:tgtEl>
                                        <p:attrNameLst>
                                          <p:attrName>ppt_h</p:attrName>
                                        </p:attrNameLst>
                                      </p:cBhvr>
                                      <p:tavLst>
                                        <p:tav tm="0">
                                          <p:val>
                                            <p:strVal val="#ppt_h"/>
                                          </p:val>
                                        </p:tav>
                                        <p:tav tm="100000">
                                          <p:val>
                                            <p:strVal val="#ppt_h"/>
                                          </p:val>
                                        </p:tav>
                                      </p:tavLst>
                                    </p:anim>
                                    <p:animEffect transition="in" filter="fade">
                                      <p:cBhvr>
                                        <p:cTn id="9" dur="1000"/>
                                        <p:tgtEl>
                                          <p:spTgt spid="2097235"/>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1048880"/>
                                        </p:tgtEl>
                                        <p:attrNameLst>
                                          <p:attrName>style.visibility</p:attrName>
                                        </p:attrNameLst>
                                      </p:cBhvr>
                                      <p:to>
                                        <p:strVal val="visible"/>
                                      </p:to>
                                    </p:set>
                                    <p:anim calcmode="lin" valueType="num">
                                      <p:cBhvr>
                                        <p:cTn id="12" dur="1000" fill="hold"/>
                                        <p:tgtEl>
                                          <p:spTgt spid="1048880"/>
                                        </p:tgtEl>
                                        <p:attrNameLst>
                                          <p:attrName>ppt_w</p:attrName>
                                        </p:attrNameLst>
                                      </p:cBhvr>
                                      <p:tavLst>
                                        <p:tav tm="0">
                                          <p:val>
                                            <p:strVal val="#ppt_w+.3"/>
                                          </p:val>
                                        </p:tav>
                                        <p:tav tm="100000">
                                          <p:val>
                                            <p:strVal val="#ppt_w"/>
                                          </p:val>
                                        </p:tav>
                                      </p:tavLst>
                                    </p:anim>
                                    <p:anim calcmode="lin" valueType="num">
                                      <p:cBhvr>
                                        <p:cTn id="13" dur="1000" fill="hold"/>
                                        <p:tgtEl>
                                          <p:spTgt spid="1048880"/>
                                        </p:tgtEl>
                                        <p:attrNameLst>
                                          <p:attrName>ppt_h</p:attrName>
                                        </p:attrNameLst>
                                      </p:cBhvr>
                                      <p:tavLst>
                                        <p:tav tm="0">
                                          <p:val>
                                            <p:strVal val="#ppt_h"/>
                                          </p:val>
                                        </p:tav>
                                        <p:tav tm="100000">
                                          <p:val>
                                            <p:strVal val="#ppt_h"/>
                                          </p:val>
                                        </p:tav>
                                      </p:tavLst>
                                    </p:anim>
                                    <p:animEffect transition="in" filter="fade">
                                      <p:cBhvr>
                                        <p:cTn id="14" dur="1000"/>
                                        <p:tgtEl>
                                          <p:spTgt spid="1048880"/>
                                        </p:tgtEl>
                                      </p:cBhvr>
                                    </p:animEffect>
                                  </p:childTnLst>
                                </p:cTn>
                              </p:par>
                            </p:childTnLst>
                          </p:cTn>
                        </p:par>
                        <p:par>
                          <p:cTn id="15" fill="hold" nodeType="afterGroup">
                            <p:stCondLst>
                              <p:cond delay="1000"/>
                            </p:stCondLst>
                            <p:childTnLst>
                              <p:par>
                                <p:cTn id="16" presetID="6" presetClass="entr" presetSubtype="16" fill="hold" nodeType="afterEffect">
                                  <p:stCondLst>
                                    <p:cond delay="0"/>
                                  </p:stCondLst>
                                  <p:childTnLst>
                                    <p:set>
                                      <p:cBhvr>
                                        <p:cTn id="17" dur="1" fill="hold">
                                          <p:stCondLst>
                                            <p:cond delay="0"/>
                                          </p:stCondLst>
                                        </p:cTn>
                                        <p:tgtEl>
                                          <p:spTgt spid="1048882"/>
                                        </p:tgtEl>
                                        <p:attrNameLst>
                                          <p:attrName>style.visibility</p:attrName>
                                        </p:attrNameLst>
                                      </p:cBhvr>
                                      <p:to>
                                        <p:strVal val="visible"/>
                                      </p:to>
                                    </p:set>
                                    <p:animEffect transition="in" filter="circle(in)">
                                      <p:cBhvr>
                                        <p:cTn id="18" dur="2000"/>
                                        <p:tgtEl>
                                          <p:spTgt spid="1048882"/>
                                        </p:tgtEl>
                                      </p:cBhvr>
                                    </p:animEffect>
                                  </p:childTnLst>
                                </p:cTn>
                              </p:par>
                            </p:childTnLst>
                          </p:cTn>
                        </p:par>
                        <p:par>
                          <p:cTn id="19" fill="hold" nodeType="afterGroup">
                            <p:stCondLst>
                              <p:cond delay="3000"/>
                            </p:stCondLst>
                            <p:childTnLst>
                              <p:par>
                                <p:cTn id="20" presetID="42" presetClass="entr" presetSubtype="0" fill="hold" nodeType="afterEffect">
                                  <p:stCondLst>
                                    <p:cond delay="0"/>
                                  </p:stCondLst>
                                  <p:childTnLst>
                                    <p:set>
                                      <p:cBhvr>
                                        <p:cTn id="21" dur="1" fill="hold">
                                          <p:stCondLst>
                                            <p:cond delay="0"/>
                                          </p:stCondLst>
                                        </p:cTn>
                                        <p:tgtEl>
                                          <p:spTgt spid="1048884"/>
                                        </p:tgtEl>
                                        <p:attrNameLst>
                                          <p:attrName>style.visibility</p:attrName>
                                        </p:attrNameLst>
                                      </p:cBhvr>
                                      <p:to>
                                        <p:strVal val="visible"/>
                                      </p:to>
                                    </p:set>
                                    <p:animEffect transition="in" filter="fade">
                                      <p:cBhvr>
                                        <p:cTn id="22" dur="1000"/>
                                        <p:tgtEl>
                                          <p:spTgt spid="1048884"/>
                                        </p:tgtEl>
                                      </p:cBhvr>
                                    </p:animEffect>
                                    <p:anim calcmode="lin" valueType="num">
                                      <p:cBhvr>
                                        <p:cTn id="23" dur="1000" fill="hold"/>
                                        <p:tgtEl>
                                          <p:spTgt spid="1048884"/>
                                        </p:tgtEl>
                                        <p:attrNameLst>
                                          <p:attrName>ppt_x</p:attrName>
                                        </p:attrNameLst>
                                      </p:cBhvr>
                                      <p:tavLst>
                                        <p:tav tm="0">
                                          <p:val>
                                            <p:strVal val="#ppt_x"/>
                                          </p:val>
                                        </p:tav>
                                        <p:tav tm="100000">
                                          <p:val>
                                            <p:strVal val="#ppt_x"/>
                                          </p:val>
                                        </p:tav>
                                      </p:tavLst>
                                    </p:anim>
                                    <p:anim calcmode="lin" valueType="num">
                                      <p:cBhvr>
                                        <p:cTn id="24" dur="1000" fill="hold"/>
                                        <p:tgtEl>
                                          <p:spTgt spid="1048884"/>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4000"/>
                            </p:stCondLst>
                            <p:childTnLst>
                              <p:par>
                                <p:cTn id="26" presetID="22" presetClass="entr" presetSubtype="8" fill="hold" nodeType="afterEffect">
                                  <p:stCondLst>
                                    <p:cond delay="0"/>
                                  </p:stCondLst>
                                  <p:childTnLst>
                                    <p:set>
                                      <p:cBhvr>
                                        <p:cTn id="27" dur="1" fill="hold">
                                          <p:stCondLst>
                                            <p:cond delay="0"/>
                                          </p:stCondLst>
                                        </p:cTn>
                                        <p:tgtEl>
                                          <p:spTgt spid="1048886"/>
                                        </p:tgtEl>
                                        <p:attrNameLst>
                                          <p:attrName>style.visibility</p:attrName>
                                        </p:attrNameLst>
                                      </p:cBhvr>
                                      <p:to>
                                        <p:strVal val="visible"/>
                                      </p:to>
                                    </p:set>
                                    <p:animEffect transition="in" filter="wipe(left)">
                                      <p:cBhvr>
                                        <p:cTn id="28" dur="500"/>
                                        <p:tgtEl>
                                          <p:spTgt spid="1048886"/>
                                        </p:tgtEl>
                                      </p:cBhvr>
                                    </p:animEffect>
                                  </p:childTnLst>
                                </p:cTn>
                              </p:par>
                            </p:childTnLst>
                          </p:cTn>
                        </p:par>
                        <p:par>
                          <p:cTn id="29" fill="hold" nodeType="afterGroup">
                            <p:stCondLst>
                              <p:cond delay="4500"/>
                            </p:stCondLst>
                            <p:childTnLst>
                              <p:par>
                                <p:cTn id="30" presetID="42" presetClass="entr" presetSubtype="0" fill="hold" nodeType="afterEffect">
                                  <p:stCondLst>
                                    <p:cond delay="0"/>
                                  </p:stCondLst>
                                  <p:childTnLst>
                                    <p:set>
                                      <p:cBhvr>
                                        <p:cTn id="31" dur="1" fill="hold">
                                          <p:stCondLst>
                                            <p:cond delay="0"/>
                                          </p:stCondLst>
                                        </p:cTn>
                                        <p:tgtEl>
                                          <p:spTgt spid="1048888"/>
                                        </p:tgtEl>
                                        <p:attrNameLst>
                                          <p:attrName>style.visibility</p:attrName>
                                        </p:attrNameLst>
                                      </p:cBhvr>
                                      <p:to>
                                        <p:strVal val="visible"/>
                                      </p:to>
                                    </p:set>
                                    <p:animEffect transition="in" filter="fade">
                                      <p:cBhvr>
                                        <p:cTn id="32" dur="500"/>
                                        <p:tgtEl>
                                          <p:spTgt spid="1048888"/>
                                        </p:tgtEl>
                                      </p:cBhvr>
                                    </p:animEffect>
                                    <p:anim calcmode="lin" valueType="num">
                                      <p:cBhvr>
                                        <p:cTn id="33" dur="500" fill="hold"/>
                                        <p:tgtEl>
                                          <p:spTgt spid="1048888"/>
                                        </p:tgtEl>
                                        <p:attrNameLst>
                                          <p:attrName>ppt_x</p:attrName>
                                        </p:attrNameLst>
                                      </p:cBhvr>
                                      <p:tavLst>
                                        <p:tav tm="0">
                                          <p:val>
                                            <p:strVal val="#ppt_x"/>
                                          </p:val>
                                        </p:tav>
                                        <p:tav tm="100000">
                                          <p:val>
                                            <p:strVal val="#ppt_x"/>
                                          </p:val>
                                        </p:tav>
                                      </p:tavLst>
                                    </p:anim>
                                    <p:anim calcmode="lin" valueType="num">
                                      <p:cBhvr>
                                        <p:cTn id="34" dur="500" fill="hold"/>
                                        <p:tgtEl>
                                          <p:spTgt spid="10488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p:nvPr>
            <p:custDataLst>
              <p:tags r:id="rId3"/>
            </p:custDataLst>
          </p:nvPr>
        </p:nvPicPr>
        <p:blipFill>
          <a:blip r:embed="rId2"/>
          <a:stretch>
            <a:fillRect/>
          </a:stretch>
        </p:blipFill>
        <p:spPr>
          <a:xfrm>
            <a:off x="0" y="0"/>
            <a:ext cx="12192000" cy="6858000"/>
          </a:xfrm>
          <a:prstGeom prst="rect">
            <a:avLst/>
          </a:prstGeom>
        </p:spPr>
      </p:pic>
      <p:sp>
        <p:nvSpPr>
          <p:cNvPr id="5" name="矩形 4"/>
          <p:cNvSpPr/>
          <p:nvPr>
            <p:custDataLst>
              <p:tags r:id="rId4"/>
            </p:custDataLst>
          </p:nvPr>
        </p:nvSpPr>
        <p:spPr>
          <a:xfrm>
            <a:off x="0" y="0"/>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r>
              <a:rPr lang="zh-CN" altLang="en-US">
                <a:solidFill>
                  <a:schemeClr val="lt1"/>
                </a:solidFill>
                <a:latin typeface="Arial" panose="020b0604020202020204" pitchFamily="34" charset="0"/>
                <a:ea typeface="微软雅黑" panose="020b0503020204020204" pitchFamily="34" charset="-122"/>
              </a:rPr>
              <a:t>粮食安全 （农业学术语）</a:t>
            </a:r>
          </a:p>
        </p:txBody>
      </p:sp>
      <p:pic>
        <p:nvPicPr>
          <p:cNvPr id="7" name="图片 6"/>
          <p:cNvPicPr/>
          <p:nvPr>
            <p:custDataLst>
              <p:tags r:id="rId6"/>
            </p:custDataLst>
          </p:nvPr>
        </p:nvPicPr>
        <p:blipFill>
          <a:blip r:embed="rId5"/>
          <a:stretch>
            <a:fillRect/>
          </a:stretch>
        </p:blipFill>
        <p:spPr>
          <a:xfrm>
            <a:off x="0" y="0"/>
            <a:ext cx="720090" cy="944799"/>
          </a:xfrm>
          <a:prstGeom prst="rect">
            <a:avLst/>
          </a:prstGeom>
        </p:spPr>
      </p:pic>
      <p:pic>
        <p:nvPicPr>
          <p:cNvPr id="8" name="图片 7"/>
          <p:cNvPicPr/>
          <p:nvPr>
            <p:custDataLst>
              <p:tags r:id="rId8"/>
            </p:custDataLst>
          </p:nvPr>
        </p:nvPicPr>
        <p:blipFill>
          <a:blip r:embed="rId7"/>
          <a:stretch>
            <a:fillRect/>
          </a:stretch>
        </p:blipFill>
        <p:spPr>
          <a:xfrm>
            <a:off x="11471910" y="0"/>
            <a:ext cx="720090" cy="944118"/>
          </a:xfrm>
          <a:prstGeom prst="rect">
            <a:avLst/>
          </a:prstGeom>
        </p:spPr>
      </p:pic>
      <p:pic>
        <p:nvPicPr>
          <p:cNvPr id="10" name="图片 9"/>
          <p:cNvPicPr/>
          <p:nvPr>
            <p:custDataLst>
              <p:tags r:id="rId10"/>
            </p:custDataLst>
          </p:nvPr>
        </p:nvPicPr>
        <p:blipFill>
          <a:blip r:embed="rId9"/>
          <a:stretch>
            <a:fillRect/>
          </a:stretch>
        </p:blipFill>
        <p:spPr>
          <a:xfrm>
            <a:off x="720090" y="944245"/>
            <a:ext cx="10970895" cy="4319270"/>
          </a:xfrm>
          <a:prstGeom prst="rect">
            <a:avLst/>
          </a:prstGeom>
        </p:spPr>
      </p:pic>
      <p:sp>
        <p:nvSpPr>
          <p:cNvPr id="41" name="文本框 40"/>
          <p:cNvSpPr txBox="1"/>
          <p:nvPr/>
        </p:nvSpPr>
        <p:spPr>
          <a:xfrm>
            <a:off x="1110615" y="1375410"/>
            <a:ext cx="10487025" cy="2245360"/>
          </a:xfrm>
          <a:prstGeom prst="rect">
            <a:avLst/>
          </a:prstGeom>
          <a:noFill/>
        </p:spPr>
        <p:txBody>
          <a:bodyPr wrap="square" rtlCol="0">
            <a:spAutoFit/>
          </a:bodyPr>
          <a:lstStyle/>
          <a:p>
            <a:r>
              <a:rPr lang="en-US" altLang="zh-CN"/>
              <a:t>       </a:t>
            </a:r>
            <a:r>
              <a:rPr lang="zh-CN" altLang="en-US" sz="2800">
                <a:latin typeface="楷体" panose="02010609060101010101" charset="-122"/>
                <a:ea typeface="楷体" panose="02010609060101010101" charset="-122"/>
                <a:cs typeface="楷体" panose="02010609060101010101" charset="-122"/>
              </a:rPr>
              <a:t>“洪范八政，食为政首。”我国是个人口众多的大国，解决好吃饭问题始终是治国理政的头等大事。毛泽东同志说：“吃饭是第一件大事。”手中有粮，心中不慌。我国13亿多张嘴要吃饭，不吃饭就不能生存，悠悠万事、吃饭为大。只要粮食不出大问题，中国的事就稳得住。</a:t>
            </a:r>
          </a:p>
        </p:txBody>
      </p:sp>
      <p:sp>
        <p:nvSpPr>
          <p:cNvPr id="42" name="文本框 41"/>
          <p:cNvSpPr txBox="1"/>
          <p:nvPr/>
        </p:nvSpPr>
        <p:spPr>
          <a:xfrm>
            <a:off x="3879215" y="3923030"/>
            <a:ext cx="7592695" cy="460375"/>
          </a:xfrm>
          <a:prstGeom prst="rect">
            <a:avLst/>
          </a:prstGeom>
          <a:noFill/>
        </p:spPr>
        <p:txBody>
          <a:bodyPr wrap="square" rtlCol="0">
            <a:spAutoFit/>
          </a:bodyPr>
          <a:lstStyle/>
          <a:p>
            <a:r>
              <a:rPr lang="zh-CN" altLang="en-US" sz="2400">
                <a:latin typeface="楷体" panose="02010609060101010101" charset="-122"/>
                <a:ea typeface="楷体" panose="02010609060101010101" charset="-122"/>
                <a:cs typeface="楷体" panose="02010609060101010101" charset="-122"/>
                <a:sym typeface="+mn-ea"/>
              </a:rPr>
              <a:t>2013年12月23日，习近平在中央农村工作会议上的讲话</a:t>
            </a:r>
            <a:endParaRPr lang="zh-CN" altLang="en-US" sz="2400"/>
          </a:p>
        </p:txBody>
      </p:sp>
    </p:spTree>
    <p:custDataLst>
      <p:tags r:id="rId11"/>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959485" y="156845"/>
            <a:ext cx="10852150" cy="1346835"/>
          </a:xfrm>
        </p:spPr>
        <p:txBody>
          <a:bodyPr>
            <a:normAutofit fontScale="90000"/>
          </a:bodyPr>
          <a:lstStyle/>
          <a:p>
            <a:pPr algn="ctr"/>
            <a:br>
              <a:rPr lang="zh-CN" altLang="en-US"/>
            </a:br>
            <a:r>
              <a:rPr sz="3110">
                <a:latin typeface="楷体" panose="02010609060101010101" charset="-122"/>
                <a:ea typeface="楷体" panose="02010609060101010101" charset="-122"/>
                <a:cs typeface="楷体" panose="02010609060101010101" charset="-122"/>
                <a:sym typeface="+mn-ea"/>
              </a:rPr>
              <a:t>实施国家粮食安全战略 守住管好天下粮仓</a:t>
            </a:r>
            <a:br>
              <a:rPr sz="3110">
                <a:latin typeface="楷体" panose="02010609060101010101" charset="-122"/>
                <a:ea typeface="楷体" panose="02010609060101010101" charset="-122"/>
                <a:cs typeface="楷体" panose="02010609060101010101" charset="-122"/>
                <a:sym typeface="+mn-ea"/>
              </a:rPr>
            </a:br>
            <a:r>
              <a:rPr sz="3110">
                <a:latin typeface="楷体" panose="02010609060101010101" charset="-122"/>
                <a:ea typeface="楷体" panose="02010609060101010101" charset="-122"/>
                <a:cs typeface="楷体" panose="02010609060101010101" charset="-122"/>
                <a:sym typeface="+mn-ea"/>
              </a:rPr>
              <a:t>《人民日报》（2020年4月27日 13版）</a:t>
            </a:r>
          </a:p>
        </p:txBody>
      </p:sp>
      <p:sp>
        <p:nvSpPr>
          <p:cNvPr id="3" name="内容占位符 2"/>
          <p:cNvSpPr>
            <a:spLocks noGrp="1"/>
          </p:cNvSpPr>
          <p:nvPr>
            <p:ph idx="1"/>
          </p:nvPr>
        </p:nvSpPr>
        <p:spPr>
          <a:xfrm>
            <a:off x="959485" y="1621155"/>
            <a:ext cx="10763885" cy="4608195"/>
          </a:xfrm>
          <a:solidFill>
            <a:schemeClr val="accent4">
              <a:lumMod val="20000"/>
              <a:lumOff val="80000"/>
            </a:schemeClr>
          </a:solidFill>
        </p:spPr>
        <p:style>
          <a:lnRef idx="1">
            <a:schemeClr val="accent4"/>
          </a:lnRef>
          <a:fillRef idx="2">
            <a:schemeClr val="accent4"/>
          </a:fillRef>
          <a:effectRef idx="1">
            <a:schemeClr val="accent4"/>
          </a:effectRef>
          <a:fontRef idx="minor">
            <a:schemeClr val="dk1"/>
          </a:fontRef>
        </p:style>
        <p:txBody>
          <a:bodyPr>
            <a:noAutofit/>
          </a:bodyPr>
          <a:lstStyle/>
          <a:p>
            <a:pPr marL="0" indent="0">
              <a:lnSpc>
                <a:spcPct val="100000"/>
              </a:lnSpc>
              <a:buNone/>
            </a:pPr>
            <a:r>
              <a:rPr lang="en-US" altLang="zh-CN" sz="2000">
                <a:latin typeface="楷体" panose="02010609060101010101" charset="-122"/>
                <a:ea typeface="楷体" panose="02010609060101010101" charset="-122"/>
                <a:cs typeface="楷体" panose="02010609060101010101" charset="-122"/>
              </a:rPr>
              <a:t>·</a:t>
            </a:r>
            <a:r>
              <a:rPr lang="zh-CN" altLang="en-US" sz="2400" b="1">
                <a:latin typeface="楷体" panose="02010609060101010101" charset="-122"/>
                <a:ea typeface="楷体" panose="02010609060101010101" charset="-122"/>
                <a:cs typeface="楷体" panose="02010609060101010101" charset="-122"/>
              </a:rPr>
              <a:t>4月27日，国家粮食和物资储备局在人民日报刊发《</a:t>
            </a:r>
            <a:r>
              <a:rPr lang="zh-CN" altLang="en-US" sz="2400" b="1">
                <a:solidFill>
                  <a:srgbClr val="FF0000"/>
                </a:solidFill>
                <a:latin typeface="楷体" panose="02010609060101010101" charset="-122"/>
                <a:ea typeface="楷体" panose="02010609060101010101" charset="-122"/>
                <a:cs typeface="楷体" panose="02010609060101010101" charset="-122"/>
              </a:rPr>
              <a:t>实施国家粮食安全战略 守住管好天下粮仓</a:t>
            </a:r>
            <a:r>
              <a:rPr lang="zh-CN" altLang="en-US" sz="2400" b="1">
                <a:latin typeface="楷体" panose="02010609060101010101" charset="-122"/>
                <a:ea typeface="楷体" panose="02010609060101010101" charset="-122"/>
                <a:cs typeface="楷体" panose="02010609060101010101" charset="-122"/>
              </a:rPr>
              <a:t>》，从解决好吃饭问题始终是治国理政的头等大事、全面实施国家粮食安全战略、切实守住管好“天下粮仓”三个方面，深入阐述了保障国家粮食安全这根弦任何时候都不能放松。全文如下：</a:t>
            </a:r>
          </a:p>
          <a:p>
            <a:pPr marL="0" indent="0">
              <a:lnSpc>
                <a:spcPct val="100000"/>
              </a:lnSpc>
              <a:buNone/>
            </a:pPr>
            <a:r>
              <a:rPr lang="en-US" altLang="zh-CN" sz="2400" b="1">
                <a:latin typeface="楷体" panose="02010609060101010101" charset="-122"/>
                <a:ea typeface="楷体" panose="02010609060101010101" charset="-122"/>
                <a:cs typeface="楷体" panose="02010609060101010101" charset="-122"/>
              </a:rPr>
              <a:t>·</a:t>
            </a:r>
            <a:r>
              <a:rPr lang="zh-CN" altLang="en-US" sz="2400" b="1">
                <a:solidFill>
                  <a:srgbClr val="FF0000"/>
                </a:solidFill>
                <a:latin typeface="楷体" panose="02010609060101010101" charset="-122"/>
                <a:ea typeface="楷体" panose="02010609060101010101" charset="-122"/>
                <a:cs typeface="楷体" panose="02010609060101010101" charset="-122"/>
              </a:rPr>
              <a:t>习近平总书记强调，越是面对风险挑战，越要稳住农业，越要确保粮食和重要副食品安全。</a:t>
            </a:r>
            <a:r>
              <a:rPr lang="zh-CN" altLang="en-US" sz="2400" b="1">
                <a:latin typeface="楷体" panose="02010609060101010101" charset="-122"/>
                <a:ea typeface="楷体" panose="02010609060101010101" charset="-122"/>
                <a:cs typeface="楷体" panose="02010609060101010101" charset="-122"/>
              </a:rPr>
              <a:t>近期，新冠肺炎疫情在全球蔓延，引发各方对世界粮食安全问题的担忧和高度关注。我国粮食连年丰收、库存充实、储备充足、供应充裕，市场运行和价格总体平稳。我们对端牢中国人的饭碗有充分信心，对支撑打赢疫情防控阻击战有充足底气。实践充分证明，党中央关于实施国家粮食安全战略的决策部署是完全正确的，保障国家粮食安全这根弦任何时候都不能放松。</a:t>
            </a:r>
          </a:p>
        </p:txBody>
      </p:sp>
    </p:spTree>
    <p:custDataLst>
      <p:tags r:id="rId2"/>
    </p:custData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962660" y="438150"/>
            <a:ext cx="10266680" cy="5982335"/>
          </a:xfrm>
          <a:solidFill>
            <a:schemeClr val="accent4">
              <a:lumMod val="20000"/>
              <a:lumOff val="80000"/>
            </a:schemeClr>
          </a:solidFill>
        </p:spPr>
        <p:style>
          <a:lnRef idx="1">
            <a:schemeClr val="accent4"/>
          </a:lnRef>
          <a:fillRef idx="2">
            <a:schemeClr val="accent4"/>
          </a:fillRef>
          <a:effectRef idx="1">
            <a:schemeClr val="accent4"/>
          </a:effectRef>
          <a:fontRef idx="minor">
            <a:schemeClr val="dk1"/>
          </a:fontRef>
        </p:style>
        <p:txBody>
          <a:bodyPr>
            <a:noAutofit/>
          </a:bodyPr>
          <a:lstStyle/>
          <a:p>
            <a:pPr marL="0" indent="0">
              <a:lnSpc>
                <a:spcPct val="100000"/>
              </a:lnSpc>
              <a:buNone/>
            </a:pPr>
            <a:r>
              <a:rPr lang="zh-CN" altLang="en-US" sz="2800" b="1">
                <a:latin typeface="楷体" panose="02010609060101010101" charset="-122"/>
                <a:ea typeface="楷体" panose="02010609060101010101" charset="-122"/>
                <a:cs typeface="楷体" panose="02010609060101010101" charset="-122"/>
              </a:rPr>
              <a:t>一、解决好吃饭问题始终是治国理政的头等大事</a:t>
            </a:r>
          </a:p>
          <a:p>
            <a:pPr marL="0" indent="0">
              <a:lnSpc>
                <a:spcPct val="100000"/>
              </a:lnSpc>
              <a:buNone/>
            </a:pPr>
            <a:r>
              <a:rPr lang="en-US" altLang="zh-CN" sz="2800" b="1">
                <a:latin typeface="楷体" panose="02010609060101010101" charset="-122"/>
                <a:ea typeface="楷体" panose="02010609060101010101" charset="-122"/>
                <a:cs typeface="楷体" panose="02010609060101010101" charset="-122"/>
              </a:rPr>
              <a:t>   </a:t>
            </a:r>
            <a:r>
              <a:rPr lang="zh-CN" altLang="en-US" sz="2800" b="1">
                <a:solidFill>
                  <a:srgbClr val="FF0000"/>
                </a:solidFill>
                <a:latin typeface="楷体" panose="02010609060101010101" charset="-122"/>
                <a:ea typeface="楷体" panose="02010609060101010101" charset="-122"/>
                <a:cs typeface="楷体" panose="02010609060101010101" charset="-122"/>
              </a:rPr>
              <a:t>悠悠万事、吃饭为大。</a:t>
            </a:r>
            <a:r>
              <a:rPr lang="zh-CN" altLang="en-US" sz="2800" b="1">
                <a:latin typeface="楷体" panose="02010609060101010101" charset="-122"/>
                <a:ea typeface="楷体" panose="02010609060101010101" charset="-122"/>
                <a:cs typeface="楷体" panose="02010609060101010101" charset="-122"/>
              </a:rPr>
              <a:t>当前，国际环境错综复杂，新冠肺炎疫情全球蔓延，多边主义和单边主义交锋碰撞，国内改革进入深水区，保障粮食安全面临许多新挑战。要从世情国情粮情出发，切实增强办好“头等大事”的思想自觉、政治自觉和行动自觉。</a:t>
            </a:r>
          </a:p>
          <a:p>
            <a:pPr marL="0" indent="0">
              <a:lnSpc>
                <a:spcPct val="100000"/>
              </a:lnSpc>
              <a:buNone/>
            </a:pPr>
            <a:r>
              <a:rPr lang="en-US" altLang="zh-CN" sz="2800" b="1">
                <a:latin typeface="楷体" panose="02010609060101010101" charset="-122"/>
                <a:ea typeface="楷体" panose="02010609060101010101" charset="-122"/>
                <a:cs typeface="楷体" panose="02010609060101010101" charset="-122"/>
              </a:rPr>
              <a:t>  </a:t>
            </a:r>
            <a:r>
              <a:rPr lang="zh-CN" altLang="en-US" sz="2800" b="1">
                <a:solidFill>
                  <a:srgbClr val="FF0000"/>
                </a:solidFill>
                <a:latin typeface="楷体" panose="02010609060101010101" charset="-122"/>
                <a:ea typeface="楷体" panose="02010609060101010101" charset="-122"/>
                <a:cs typeface="楷体" panose="02010609060101010101" charset="-122"/>
              </a:rPr>
              <a:t>（一）粮食安全是维护国家安全的重要基石。</a:t>
            </a:r>
            <a:r>
              <a:rPr lang="zh-CN" altLang="en-US" sz="2800" b="1">
                <a:latin typeface="楷体" panose="02010609060101010101" charset="-122"/>
                <a:ea typeface="楷体" panose="02010609060101010101" charset="-122"/>
                <a:cs typeface="楷体" panose="02010609060101010101" charset="-122"/>
              </a:rPr>
              <a:t>粮食安全与能源安全、金融安全是经济安全的重要方面，是国家安全的重要基础。世界上真正强大、没有软肋的国家都有能力解决自己的吃饭问题。我们是拥有14亿多人口的大国，如果粮食方面出了问题，一切都无从谈起。对粮食问题要从战略上看，看得深一点、远一点。只有确保谷物基本自给、口粮绝对安全，把饭碗牢牢端在自己手中，才能保持社会大局稳定。</a:t>
            </a:r>
          </a:p>
          <a:p>
            <a:pPr marL="0" indent="0">
              <a:lnSpc>
                <a:spcPct val="100000"/>
              </a:lnSpc>
              <a:buNone/>
            </a:pPr>
            <a:endParaRPr lang="zh-CN" altLang="en-US" sz="2800" b="1">
              <a:latin typeface="楷体" panose="02010609060101010101" charset="-122"/>
              <a:ea typeface="楷体" panose="02010609060101010101" charset="-122"/>
              <a:cs typeface="楷体" panose="02010609060101010101" charset="-122"/>
            </a:endParaRPr>
          </a:p>
        </p:txBody>
      </p:sp>
    </p:spTree>
    <p:custDataLst>
      <p:tags r:id="rId3"/>
    </p:custData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102360" y="709295"/>
            <a:ext cx="9987280" cy="5438775"/>
          </a:xfrm>
          <a:solidFill>
            <a:schemeClr val="accent4">
              <a:lumMod val="20000"/>
              <a:lumOff val="80000"/>
            </a:schemeClr>
          </a:solidFill>
        </p:spPr>
        <p:style>
          <a:lnRef idx="1">
            <a:schemeClr val="accent4"/>
          </a:lnRef>
          <a:fillRef idx="2">
            <a:schemeClr val="accent4"/>
          </a:fillRef>
          <a:effectRef idx="1">
            <a:schemeClr val="accent4"/>
          </a:effectRef>
          <a:fontRef idx="minor">
            <a:schemeClr val="dk1"/>
          </a:fontRef>
        </p:style>
        <p:txBody>
          <a:bodyPr>
            <a:noAutofit/>
          </a:bodyPr>
          <a:lstStyle/>
          <a:p>
            <a:pPr marL="0" indent="0">
              <a:lnSpc>
                <a:spcPct val="100000"/>
              </a:lnSpc>
              <a:buNone/>
            </a:pPr>
            <a:r>
              <a:rPr lang="en-US" altLang="zh-CN" sz="2400">
                <a:latin typeface="楷体" panose="02010609060101010101" charset="-122"/>
                <a:ea typeface="楷体" panose="02010609060101010101" charset="-122"/>
                <a:cs typeface="楷体" panose="02010609060101010101" charset="-122"/>
              </a:rPr>
              <a:t>  </a:t>
            </a:r>
            <a:r>
              <a:rPr lang="zh-CN" altLang="en-US" sz="2400" b="1">
                <a:solidFill>
                  <a:srgbClr val="FF0000"/>
                </a:solidFill>
                <a:latin typeface="楷体" panose="02010609060101010101" charset="-122"/>
                <a:ea typeface="楷体" panose="02010609060101010101" charset="-122"/>
                <a:cs typeface="楷体" panose="02010609060101010101" charset="-122"/>
              </a:rPr>
              <a:t>（二）粮食安全是增进民生福祉的重要保障。</a:t>
            </a:r>
            <a:r>
              <a:rPr lang="zh-CN" altLang="en-US" sz="2400" b="1">
                <a:latin typeface="楷体" panose="02010609060101010101" charset="-122"/>
                <a:ea typeface="楷体" panose="02010609060101010101" charset="-122"/>
                <a:cs typeface="楷体" panose="02010609060101010101" charset="-122"/>
              </a:rPr>
              <a:t>粮食是人民群众最基本的生活资料。粮食充足，则市场稳定、人心安定。高水平、可持续的粮食安全保障体系，不仅可以“为食者造福”，让城乡居民“吃得安全”“吃得健康”；也可以“为耕者谋利”，增加种粮农民收入；还可以“为业者护航”，促进粮食产业创新发展、转型升级、提质增效，不断增强人民群众的获得感、幸福感、安全感。</a:t>
            </a:r>
          </a:p>
          <a:p>
            <a:pPr marL="0" indent="0">
              <a:lnSpc>
                <a:spcPct val="100000"/>
              </a:lnSpc>
              <a:buNone/>
            </a:pPr>
            <a:r>
              <a:rPr lang="en-US" altLang="zh-CN" sz="2400" b="1">
                <a:latin typeface="楷体" panose="02010609060101010101" charset="-122"/>
                <a:ea typeface="楷体" panose="02010609060101010101" charset="-122"/>
                <a:cs typeface="楷体" panose="02010609060101010101" charset="-122"/>
              </a:rPr>
              <a:t>  </a:t>
            </a:r>
            <a:r>
              <a:rPr lang="zh-CN" altLang="en-US" sz="2400" b="1">
                <a:solidFill>
                  <a:srgbClr val="FF0000"/>
                </a:solidFill>
                <a:latin typeface="楷体" panose="02010609060101010101" charset="-122"/>
                <a:ea typeface="楷体" panose="02010609060101010101" charset="-122"/>
                <a:cs typeface="楷体" panose="02010609060101010101" charset="-122"/>
              </a:rPr>
              <a:t>（三）粮食安全是应对风险挑战的重要支撑。</a:t>
            </a:r>
            <a:r>
              <a:rPr lang="zh-CN" altLang="en-US" sz="2400" b="1">
                <a:latin typeface="楷体" panose="02010609060101010101" charset="-122"/>
                <a:ea typeface="楷体" panose="02010609060101010101" charset="-122"/>
                <a:cs typeface="楷体" panose="02010609060101010101" charset="-122"/>
              </a:rPr>
              <a:t>粮安天下。受疫情、干旱和草地贪夜蛾、沙漠蝗虫等病虫害影响，近期国际粮食市场大幅波动。我国粮食连年丰收，稻谷、小麦连续多年产大于需，口粮库存能满足1年以上的市场需求；日应急加工能力约19亿斤，按每人每天1斤粮计算，仅粮食应急加工企业的日加工能力就够全国人民吃1天多。充足的储备和库存、强大的应急加工能力，确保了我国粮食市场供应量足价稳，为应对各种风险挑战赢得了主动。</a:t>
            </a:r>
          </a:p>
        </p:txBody>
      </p:sp>
    </p:spTree>
    <p:custDataLst>
      <p:tags r:id="rId3"/>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520700"/>
            <a:ext cx="10852150" cy="6022975"/>
          </a:xfrm>
          <a:solidFill>
            <a:schemeClr val="accent4">
              <a:lumMod val="20000"/>
              <a:lumOff val="80000"/>
            </a:schemeClr>
          </a:solidFill>
        </p:spPr>
        <p:style>
          <a:lnRef idx="1">
            <a:schemeClr val="accent4"/>
          </a:lnRef>
          <a:fillRef idx="2">
            <a:schemeClr val="accent4"/>
          </a:fillRef>
          <a:effectRef idx="1">
            <a:schemeClr val="accent4"/>
          </a:effectRef>
          <a:fontRef idx="minor">
            <a:schemeClr val="dk1"/>
          </a:fontRef>
        </p:style>
        <p:txBody>
          <a:bodyPr>
            <a:noAutofit/>
          </a:bodyPr>
          <a:lstStyle/>
          <a:p>
            <a:pPr marL="0" indent="0">
              <a:buNone/>
            </a:pPr>
            <a:r>
              <a:rPr lang="zh-CN" altLang="en-US" sz="2400" b="1">
                <a:latin typeface="楷体" panose="02010609060101010101" charset="-122"/>
                <a:ea typeface="楷体" panose="02010609060101010101" charset="-122"/>
                <a:cs typeface="楷体" panose="02010609060101010101" charset="-122"/>
              </a:rPr>
              <a:t>二、全面实施国家粮食安全战略</a:t>
            </a:r>
          </a:p>
          <a:p>
            <a:pPr marL="0" indent="0">
              <a:buNone/>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近年来全国各级各部门共同努力，深入实施</a:t>
            </a:r>
            <a:r>
              <a:rPr lang="zh-CN" altLang="en-US" sz="2400" b="1">
                <a:solidFill>
                  <a:srgbClr val="FF0000"/>
                </a:solidFill>
                <a:latin typeface="楷体" panose="02010609060101010101" charset="-122"/>
                <a:ea typeface="楷体" panose="02010609060101010101" charset="-122"/>
                <a:cs typeface="楷体" panose="02010609060101010101" charset="-122"/>
              </a:rPr>
              <a:t>“以我为主、立足国内、确保产能、适度进口、科技支撑”</a:t>
            </a:r>
            <a:r>
              <a:rPr lang="zh-CN" altLang="en-US" sz="2400" b="1">
                <a:latin typeface="楷体" panose="02010609060101010101" charset="-122"/>
                <a:ea typeface="楷体" panose="02010609060101010101" charset="-122"/>
                <a:cs typeface="楷体" panose="02010609060101010101" charset="-122"/>
              </a:rPr>
              <a:t>的国家粮食安全战略，粮食安全形势持续向好。</a:t>
            </a:r>
          </a:p>
          <a:p>
            <a:pPr marL="0" indent="0">
              <a:buNone/>
            </a:pPr>
            <a:r>
              <a:rPr lang="en-US" altLang="zh-CN" sz="2400" b="1">
                <a:latin typeface="楷体" panose="02010609060101010101" charset="-122"/>
                <a:ea typeface="楷体" panose="02010609060101010101" charset="-122"/>
                <a:cs typeface="楷体" panose="02010609060101010101" charset="-122"/>
              </a:rPr>
              <a:t>   </a:t>
            </a:r>
            <a:r>
              <a:rPr lang="zh-CN" altLang="en-US" sz="2400" b="1">
                <a:solidFill>
                  <a:srgbClr val="FF0000"/>
                </a:solidFill>
                <a:latin typeface="楷体" panose="02010609060101010101" charset="-122"/>
                <a:ea typeface="楷体" panose="02010609060101010101" charset="-122"/>
                <a:cs typeface="楷体" panose="02010609060101010101" charset="-122"/>
              </a:rPr>
              <a:t>（一）坚持以我为主，牢牢掌握国家粮食安全主动权。</a:t>
            </a:r>
            <a:r>
              <a:rPr lang="zh-CN" altLang="en-US" sz="2400" b="1">
                <a:latin typeface="楷体" panose="02010609060101010101" charset="-122"/>
                <a:ea typeface="楷体" panose="02010609060101010101" charset="-122"/>
                <a:cs typeface="楷体" panose="02010609060101010101" charset="-122"/>
              </a:rPr>
              <a:t>保障粮食安全，必须坚持以我为主，立足国内，确保中国人的饭碗牢牢端在自己手上，碗里主要装中国粮，这是由基本国情决定的。我国是人口大国，依靠国际市场解决吃饭问题，既不现实也不可能。一个国家只有实现粮食基本自给，才能掌握粮食安全主动权，进而才能掌控经济社会发展大局。面对世界百年未有之大变局，应对新冠肺炎疫情等重大公共突发事件，只有做到手中有粮，才能确保心中不慌。</a:t>
            </a:r>
          </a:p>
          <a:p>
            <a:pPr marL="0" indent="0">
              <a:buNone/>
            </a:pPr>
            <a:r>
              <a:rPr lang="en-US" altLang="zh-CN" sz="2400">
                <a:latin typeface="楷体" panose="02010609060101010101" charset="-122"/>
                <a:ea typeface="楷体" panose="02010609060101010101" charset="-122"/>
                <a:cs typeface="楷体" panose="02010609060101010101" charset="-122"/>
              </a:rPr>
              <a:t>  </a:t>
            </a:r>
            <a:endParaRPr lang="zh-CN" altLang="en-US" sz="2400">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502285" y="408305"/>
            <a:ext cx="11061065" cy="6042025"/>
          </a:xfrm>
          <a:solidFill>
            <a:schemeClr val="accent4">
              <a:lumMod val="20000"/>
              <a:lumOff val="80000"/>
            </a:schemeClr>
          </a:solidFill>
        </p:spPr>
        <p:style>
          <a:lnRef idx="1">
            <a:schemeClr val="accent4"/>
          </a:lnRef>
          <a:fillRef idx="2">
            <a:schemeClr val="accent4"/>
          </a:fillRef>
          <a:effectRef idx="1">
            <a:schemeClr val="accent4"/>
          </a:effectRef>
          <a:fontRef idx="minor">
            <a:schemeClr val="dk1"/>
          </a:fontRef>
        </p:style>
        <p:txBody>
          <a:bodyPr>
            <a:noAutofit/>
          </a:bodyPr>
          <a:lstStyle/>
          <a:p>
            <a:pPr marL="0" indent="0">
              <a:buNone/>
            </a:pPr>
            <a:r>
              <a:rPr lang="en-US" altLang="zh-CN" sz="2400">
                <a:latin typeface="楷体" panose="02010609060101010101" charset="-122"/>
                <a:ea typeface="楷体" panose="02010609060101010101" charset="-122"/>
                <a:cs typeface="楷体" panose="02010609060101010101" charset="-122"/>
              </a:rPr>
              <a:t>   </a:t>
            </a:r>
            <a:r>
              <a:rPr lang="zh-CN" altLang="en-US" sz="2000" b="1">
                <a:solidFill>
                  <a:srgbClr val="FF0000"/>
                </a:solidFill>
                <a:latin typeface="楷体" panose="02010609060101010101" charset="-122"/>
                <a:ea typeface="楷体" panose="02010609060101010101" charset="-122"/>
                <a:cs typeface="楷体" panose="02010609060101010101" charset="-122"/>
              </a:rPr>
              <a:t>（二）深入实施“藏粮于地、藏粮于技”战略，夯实国家粮食安全基础。</a:t>
            </a:r>
            <a:r>
              <a:rPr lang="zh-CN" altLang="en-US" sz="2000" b="1">
                <a:latin typeface="楷体" panose="02010609060101010101" charset="-122"/>
                <a:ea typeface="楷体" panose="02010609060101010101" charset="-122"/>
                <a:cs typeface="楷体" panose="02010609060101010101" charset="-122"/>
              </a:rPr>
              <a:t>粮食生产根本在耕地，命脉在水利，出路在科技。党中央、国务院高度重视耕地保护，严守耕地红线，划定9亿亩粮食生产功能区，持续增强高标准农田、水利工程等建设力度。2016年至2018年，每年新增高标准农田8000万亩以上、高效节水灌溉面积2000万亩以上。2019年，农业科技进步贡献率达到59.2%，主要粮食作物耕种收综合机械化率超过80%。粮食生产取得历史性的“十六连丰”，粮食产量连续5年稳定在6.5亿吨以上，人均粮食占有量达到470公斤左右，远高于世界平均水平。</a:t>
            </a:r>
          </a:p>
          <a:p>
            <a:pPr marL="0" indent="0">
              <a:buNone/>
            </a:pPr>
            <a:r>
              <a:rPr lang="en-US" altLang="zh-CN" sz="2000" b="1">
                <a:latin typeface="楷体" panose="02010609060101010101" charset="-122"/>
                <a:ea typeface="楷体" panose="02010609060101010101" charset="-122"/>
                <a:cs typeface="楷体" panose="02010609060101010101" charset="-122"/>
              </a:rPr>
              <a:t>   </a:t>
            </a:r>
            <a:r>
              <a:rPr lang="zh-CN" altLang="en-US" sz="2000" b="1">
                <a:solidFill>
                  <a:srgbClr val="FF0000"/>
                </a:solidFill>
                <a:latin typeface="楷体" panose="02010609060101010101" charset="-122"/>
                <a:ea typeface="楷体" panose="02010609060101010101" charset="-122"/>
                <a:cs typeface="楷体" panose="02010609060101010101" charset="-122"/>
              </a:rPr>
              <a:t>（三）大力发展粮食产业经济，建设粮食产业强国。</a:t>
            </a:r>
            <a:r>
              <a:rPr lang="zh-CN" altLang="en-US" sz="2000" b="1">
                <a:latin typeface="楷体" panose="02010609060101010101" charset="-122"/>
                <a:ea typeface="楷体" panose="02010609060101010101" charset="-122"/>
                <a:cs typeface="楷体" panose="02010609060101010101" charset="-122"/>
              </a:rPr>
              <a:t>“产业强，粮食安”。要以“粮头食尾”和“农头工尾”为抓手，推动粮食精深加工，做强绿色食品加工业。自2017年实施优质粮食工程以来，中央财政累计投入资金近200亿元，带动地方和社会资本投入550多亿元，以粮食产后服务体系、粮食质量安全检验监测体系建设、“中国好粮油”行动计划为抓手，在产后减损促增收、源头把控保安全、品质引领好粮油方面取得了显著成效，树立起从增产向提质转变的鲜明导向。全国纳入粮食产业经济统计的企业达到2.3万户，年工业总产值超过3.1万亿元，产值超千亿元省份11个，其中山东省超过4000亿元。</a:t>
            </a:r>
          </a:p>
        </p:txBody>
      </p:sp>
    </p:spTree>
    <p:custDataLst>
      <p:tags r:id="rId2"/>
    </p:custData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502285" y="408305"/>
            <a:ext cx="11061065" cy="6042025"/>
          </a:xfrm>
          <a:solidFill>
            <a:schemeClr val="accent4">
              <a:lumMod val="20000"/>
              <a:lumOff val="80000"/>
            </a:schemeClr>
          </a:solidFill>
        </p:spPr>
        <p:style>
          <a:lnRef idx="1">
            <a:schemeClr val="accent4"/>
          </a:lnRef>
          <a:fillRef idx="2">
            <a:schemeClr val="accent4"/>
          </a:fillRef>
          <a:effectRef idx="1">
            <a:schemeClr val="accent4"/>
          </a:effectRef>
          <a:fontRef idx="minor">
            <a:schemeClr val="dk1"/>
          </a:fontRef>
        </p:style>
        <p:txBody>
          <a:bodyPr>
            <a:noAutofit/>
          </a:bodyPr>
          <a:lstStyle/>
          <a:p>
            <a:pPr marL="0" indent="0">
              <a:buNone/>
            </a:pPr>
            <a:r>
              <a:rPr lang="en-US" altLang="zh-CN" sz="2400">
                <a:latin typeface="楷体" panose="02010609060101010101" charset="-122"/>
                <a:ea typeface="楷体" panose="02010609060101010101" charset="-122"/>
                <a:cs typeface="楷体" panose="02010609060101010101" charset="-122"/>
              </a:rPr>
              <a:t>  </a:t>
            </a:r>
            <a:r>
              <a:rPr sz="2000" b="1">
                <a:solidFill>
                  <a:srgbClr val="FF0000"/>
                </a:solidFill>
                <a:latin typeface="楷体" panose="02010609060101010101" charset="-122"/>
                <a:ea typeface="楷体" panose="02010609060101010101" charset="-122"/>
                <a:cs typeface="楷体" panose="02010609060101010101" charset="-122"/>
              </a:rPr>
              <a:t>（四）加强粮食安全制度建设，走好中国特色粮食安全之路。</a:t>
            </a:r>
            <a:r>
              <a:rPr sz="2000" b="1">
                <a:latin typeface="楷体" panose="02010609060101010101" charset="-122"/>
                <a:ea typeface="楷体" panose="02010609060101010101" charset="-122"/>
                <a:cs typeface="楷体" panose="02010609060101010101" charset="-122"/>
              </a:rPr>
              <a:t>制度是关系粮食安全保障的根本性、稳定性、长期性问题。党中央、国务院高度重视粮食安全制度建设，不断深化粮食收储制度改革，健全完善农业支持保护制度和粮食主产区利益补偿机制，切实调动地方抓粮、农民种粮积极性。强化粮食安全省长责任制考核、中央事权粮食政策执行和中央储备粮管理情况考核，强力推动了粮食安全责任落实。建立了与我国经济社会发展相适应的现代粮食储备制度，中央储备、地方储备协同配合的政府储备体系逐步健全。英国经济学人智库发布的2019年全球粮食安全指数报告中，我国排名较前年大幅上升。</a:t>
            </a:r>
          </a:p>
          <a:p>
            <a:pPr marL="0" indent="0">
              <a:buNone/>
            </a:pPr>
            <a:r>
              <a:rPr lang="en-US" altLang="zh-CN" sz="2000" b="1">
                <a:latin typeface="楷体" panose="02010609060101010101" charset="-122"/>
                <a:ea typeface="楷体" panose="02010609060101010101" charset="-122"/>
                <a:cs typeface="楷体" panose="02010609060101010101" charset="-122"/>
              </a:rPr>
              <a:t>   </a:t>
            </a:r>
            <a:r>
              <a:rPr sz="2000" b="1">
                <a:solidFill>
                  <a:srgbClr val="FF0000"/>
                </a:solidFill>
                <a:latin typeface="楷体" panose="02010609060101010101" charset="-122"/>
                <a:ea typeface="楷体" panose="02010609060101010101" charset="-122"/>
                <a:cs typeface="楷体" panose="02010609060101010101" charset="-122"/>
              </a:rPr>
              <a:t>（五）统筹利用“两个市场、两种资源”，积极参与全球粮食安全治理。</a:t>
            </a:r>
            <a:r>
              <a:rPr sz="2000" b="1">
                <a:latin typeface="楷体" panose="02010609060101010101" charset="-122"/>
                <a:ea typeface="楷体" panose="02010609060101010101" charset="-122"/>
                <a:cs typeface="楷体" panose="02010609060101010101" charset="-122"/>
              </a:rPr>
              <a:t>在立足国内保吃饭的前提下，适当进出口，有利于调剂部分国内粮油产品余缺，有利于深化国际粮食合作。近年来我国粮食贸易和对外合作不断加强，2019年粮食进口总量1.06亿吨，其中大豆8851万吨；积极支持有条件的企业“走出去”，在有需要的国家和地区开展农业投资，推广粮食生产、加工、仓储、物流等技术和经验。积极参与全球粮食安全治理，力所能及地提供紧急粮食援助，坚定维护多边贸易体系，落实联合国2030年可持续发展议程，更好地维护世界粮食安全，展示负责任大国的形象。</a:t>
            </a:r>
          </a:p>
        </p:txBody>
      </p:sp>
    </p:spTree>
    <p:custDataLst>
      <p:tags r:id="rId2"/>
    </p:custData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502285" y="408305"/>
            <a:ext cx="11061065" cy="6042025"/>
          </a:xfrm>
          <a:solidFill>
            <a:schemeClr val="accent4">
              <a:lumMod val="20000"/>
              <a:lumOff val="80000"/>
            </a:schemeClr>
          </a:solidFill>
        </p:spPr>
        <p:style>
          <a:lnRef idx="1">
            <a:schemeClr val="accent4"/>
          </a:lnRef>
          <a:fillRef idx="2">
            <a:schemeClr val="accent4"/>
          </a:fillRef>
          <a:effectRef idx="1">
            <a:schemeClr val="accent4"/>
          </a:effectRef>
          <a:fontRef idx="minor">
            <a:schemeClr val="dk1"/>
          </a:fontRef>
        </p:style>
        <p:txBody>
          <a:bodyPr>
            <a:noAutofit/>
          </a:bodyPr>
          <a:lstStyle/>
          <a:p>
            <a:pPr marL="0" indent="0">
              <a:buNone/>
            </a:pPr>
            <a:r>
              <a:rPr lang="en-US" altLang="zh-CN" sz="2400">
                <a:latin typeface="楷体" panose="02010609060101010101" charset="-122"/>
                <a:ea typeface="楷体" panose="02010609060101010101" charset="-122"/>
                <a:cs typeface="楷体" panose="02010609060101010101" charset="-122"/>
              </a:rPr>
              <a:t>    </a:t>
            </a:r>
            <a:r>
              <a:rPr lang="en-US" altLang="zh-CN" sz="2000">
                <a:latin typeface="楷体" panose="02010609060101010101" charset="-122"/>
                <a:ea typeface="楷体" panose="02010609060101010101" charset="-122"/>
                <a:cs typeface="楷体" panose="02010609060101010101" charset="-122"/>
              </a:rPr>
              <a:t>三、切实守住管好“天下粮仓”</a:t>
            </a:r>
          </a:p>
          <a:p>
            <a:pPr marL="0" indent="0">
              <a:buNone/>
            </a:pPr>
            <a:r>
              <a:rPr lang="en-US" altLang="zh-CN" sz="2000" b="1">
                <a:latin typeface="楷体" panose="02010609060101010101" charset="-122"/>
                <a:ea typeface="楷体" panose="02010609060101010101" charset="-122"/>
                <a:cs typeface="楷体" panose="02010609060101010101" charset="-122"/>
              </a:rPr>
              <a:t>    </a:t>
            </a:r>
            <a:r>
              <a:rPr sz="2000" b="1">
                <a:latin typeface="楷体" panose="02010609060101010101" charset="-122"/>
                <a:ea typeface="楷体" panose="02010609060101010101" charset="-122"/>
                <a:cs typeface="楷体" panose="02010609060101010101" charset="-122"/>
              </a:rPr>
              <a:t>站在新的历史起点上，全国粮食和物资储备部门要</a:t>
            </a:r>
            <a:r>
              <a:rPr sz="2000" b="1">
                <a:solidFill>
                  <a:srgbClr val="FF0000"/>
                </a:solidFill>
                <a:latin typeface="楷体" panose="02010609060101010101" charset="-122"/>
                <a:ea typeface="楷体" panose="02010609060101010101" charset="-122"/>
                <a:cs typeface="楷体" panose="02010609060101010101" charset="-122"/>
              </a:rPr>
              <a:t>坚持底线思维，增强忧患意识，守住管好“天下粮仓”，筑牢国家粮食安全防线。</a:t>
            </a:r>
          </a:p>
          <a:p>
            <a:pPr marL="0" indent="0">
              <a:buNone/>
            </a:pPr>
            <a:r>
              <a:rPr lang="en-US" altLang="zh-CN" sz="2000" b="1">
                <a:latin typeface="楷体" panose="02010609060101010101" charset="-122"/>
                <a:ea typeface="楷体" panose="02010609060101010101" charset="-122"/>
                <a:cs typeface="楷体" panose="02010609060101010101" charset="-122"/>
              </a:rPr>
              <a:t>   </a:t>
            </a:r>
            <a:r>
              <a:rPr lang="en-US" altLang="zh-CN" sz="2000" b="1">
                <a:solidFill>
                  <a:srgbClr val="FF0000"/>
                </a:solidFill>
                <a:latin typeface="楷体" panose="02010609060101010101" charset="-122"/>
                <a:ea typeface="楷体" panose="02010609060101010101" charset="-122"/>
                <a:cs typeface="楷体" panose="02010609060101010101" charset="-122"/>
              </a:rPr>
              <a:t> </a:t>
            </a:r>
            <a:r>
              <a:rPr sz="2000" b="1">
                <a:solidFill>
                  <a:srgbClr val="FF0000"/>
                </a:solidFill>
                <a:latin typeface="楷体" panose="02010609060101010101" charset="-122"/>
                <a:ea typeface="楷体" panose="02010609060101010101" charset="-122"/>
                <a:cs typeface="楷体" panose="02010609060101010101" charset="-122"/>
              </a:rPr>
              <a:t>第一，压实粮食安全责任，提高粮食安全保障能力。</a:t>
            </a:r>
            <a:r>
              <a:rPr sz="2000" b="1">
                <a:latin typeface="楷体" panose="02010609060101010101" charset="-122"/>
                <a:ea typeface="楷体" panose="02010609060101010101" charset="-122"/>
                <a:cs typeface="楷体" panose="02010609060101010101" charset="-122"/>
              </a:rPr>
              <a:t>把加大耕地保护力度、稳定粮食播种面积和产量、完善地方粮食储备安全管理、提高粮食应急保障能力等方面，作为2020年度落实粮食安全省长责任制的重中之重，严格执行考核标准和程序；认真实施中央事权粮食政策执行和中央储备粮管理年度考核，优化考核方案、注重增强实效，坚决担起国家粮食安全重任。</a:t>
            </a:r>
          </a:p>
          <a:p>
            <a:pPr marL="0" indent="0">
              <a:buNone/>
            </a:pPr>
            <a:r>
              <a:rPr lang="en-US" altLang="zh-CN" sz="2000" b="1">
                <a:latin typeface="楷体" panose="02010609060101010101" charset="-122"/>
                <a:ea typeface="楷体" panose="02010609060101010101" charset="-122"/>
                <a:cs typeface="楷体" panose="02010609060101010101" charset="-122"/>
              </a:rPr>
              <a:t>   </a:t>
            </a:r>
            <a:r>
              <a:rPr sz="2000" b="1">
                <a:solidFill>
                  <a:srgbClr val="FF0000"/>
                </a:solidFill>
                <a:latin typeface="楷体" panose="02010609060101010101" charset="-122"/>
                <a:ea typeface="楷体" panose="02010609060101010101" charset="-122"/>
                <a:cs typeface="楷体" panose="02010609060101010101" charset="-122"/>
              </a:rPr>
              <a:t>第二，深化收储制度改革，搞活粮食市场和流通。</a:t>
            </a:r>
            <a:r>
              <a:rPr sz="2000" b="1">
                <a:latin typeface="楷体" panose="02010609060101010101" charset="-122"/>
                <a:ea typeface="楷体" panose="02010609060101010101" charset="-122"/>
                <a:cs typeface="楷体" panose="02010609060101010101" charset="-122"/>
              </a:rPr>
              <a:t>认真落实稻谷、小麦最低收购价政策，释放鲜明有力信号，充分调动农民种粮积极性。同时，以确保口粮绝对安全、防止“谷贱伤农”为底线，统筹谋划推动粮食收储制度改革，完善价格形成机制，让价格更好反映市场供求。积极培育多元市场购销主体，协调做好信贷、运力、库容等保障，畅通粮食销售渠道。创新办好中国粮食交易大会，充实拓展国家粮食交易平台功能，促进产销合作和跨区域流通。</a:t>
            </a:r>
          </a:p>
          <a:p>
            <a:pPr marL="0" indent="0">
              <a:buNone/>
            </a:pPr>
            <a:endParaRPr sz="2000" b="1">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502285" y="408305"/>
            <a:ext cx="11061065" cy="6042025"/>
          </a:xfrm>
          <a:solidFill>
            <a:schemeClr val="accent4">
              <a:lumMod val="20000"/>
              <a:lumOff val="80000"/>
            </a:schemeClr>
          </a:solidFill>
        </p:spPr>
        <p:style>
          <a:lnRef idx="1">
            <a:schemeClr val="accent4"/>
          </a:lnRef>
          <a:fillRef idx="2">
            <a:schemeClr val="accent4"/>
          </a:fillRef>
          <a:effectRef idx="1">
            <a:schemeClr val="accent4"/>
          </a:effectRef>
          <a:fontRef idx="minor">
            <a:schemeClr val="dk1"/>
          </a:fontRef>
        </p:style>
        <p:txBody>
          <a:bodyPr>
            <a:noAutofit/>
          </a:bodyPr>
          <a:lstStyle/>
          <a:p>
            <a:pPr marL="0" indent="0">
              <a:buNone/>
            </a:pPr>
            <a:r>
              <a:rPr lang="en-US" altLang="zh-CN" sz="2400">
                <a:latin typeface="楷体" panose="02010609060101010101" charset="-122"/>
                <a:ea typeface="楷体" panose="02010609060101010101" charset="-122"/>
                <a:cs typeface="楷体" panose="02010609060101010101" charset="-122"/>
              </a:rPr>
              <a:t>   </a:t>
            </a:r>
            <a:r>
              <a:rPr lang="en-US" altLang="zh-CN" sz="2400" b="1">
                <a:solidFill>
                  <a:srgbClr val="FF0000"/>
                </a:solidFill>
                <a:latin typeface="楷体" panose="02010609060101010101" charset="-122"/>
                <a:ea typeface="楷体" panose="02010609060101010101" charset="-122"/>
                <a:cs typeface="楷体" panose="02010609060101010101" charset="-122"/>
              </a:rPr>
              <a:t> 第三，加强储备安全管理，增强抵御粮食市场风险能力。</a:t>
            </a:r>
            <a:r>
              <a:rPr lang="en-US" altLang="zh-CN" sz="2400" b="1">
                <a:latin typeface="楷体" panose="02010609060101010101" charset="-122"/>
                <a:ea typeface="楷体" panose="02010609060101010101" charset="-122"/>
                <a:cs typeface="楷体" panose="02010609060101010101" charset="-122"/>
              </a:rPr>
              <a:t>优化储备粮规模结构，提高小包装成品粮油储备比例，引导有条件地方根据需要扩大成品粮油储备覆盖范围或扩大储备量。优化储备区域布局，中央储备主要布局在战略要地、粮食主产区、交通要道和有特殊需要的地区，地方储备主要布局在大中城市、市场易波动地区、灾害频发地区和缺粮地区。加强中央储备和地方储备协同运作，做到关键时刻调得出、用得上。</a:t>
            </a:r>
          </a:p>
          <a:p>
            <a:pPr marL="0" indent="0">
              <a:buNone/>
            </a:pPr>
            <a:r>
              <a:rPr lang="en-US" altLang="zh-CN" sz="2400" b="1">
                <a:latin typeface="楷体" panose="02010609060101010101" charset="-122"/>
                <a:ea typeface="楷体" panose="02010609060101010101" charset="-122"/>
                <a:cs typeface="楷体" panose="02010609060101010101" charset="-122"/>
              </a:rPr>
              <a:t>   </a:t>
            </a:r>
            <a:r>
              <a:rPr lang="en-US" altLang="zh-CN" sz="2400" b="1">
                <a:solidFill>
                  <a:srgbClr val="FF0000"/>
                </a:solidFill>
                <a:latin typeface="楷体" panose="02010609060101010101" charset="-122"/>
                <a:ea typeface="楷体" panose="02010609060101010101" charset="-122"/>
                <a:cs typeface="楷体" panose="02010609060101010101" charset="-122"/>
              </a:rPr>
              <a:t> 第四，优化保供稳价机制，创新完善粮食“产购储加销”体系。</a:t>
            </a:r>
            <a:r>
              <a:rPr lang="en-US" altLang="zh-CN" sz="2400" b="1">
                <a:latin typeface="楷体" panose="02010609060101010101" charset="-122"/>
                <a:ea typeface="楷体" panose="02010609060101010101" charset="-122"/>
                <a:cs typeface="楷体" panose="02010609060101010101" charset="-122"/>
              </a:rPr>
              <a:t>着力推进优质粮食工程、现代物流工程、智能化管理提升行动等重大支撑项目，构建各环节协同联动的机制，促进优粮优产、优购、优储、优加、优销“五优联动”，实现“产购储加销”有机融合、有效链接，积极防范应对粮食领域的各种风险挑战。加强市场监测预测，及时研判、发布预警，用专业权威声音有效引导舆情、稳定社会预期。</a:t>
            </a:r>
          </a:p>
        </p:txBody>
      </p:sp>
    </p:spTree>
    <p:custDataLst>
      <p:tags r:id="rId2"/>
    </p:custDataLst>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502285" y="408305"/>
            <a:ext cx="11061065" cy="6042025"/>
          </a:xfrm>
          <a:solidFill>
            <a:schemeClr val="accent4">
              <a:lumMod val="20000"/>
              <a:lumOff val="80000"/>
            </a:schemeClr>
          </a:solidFill>
        </p:spPr>
        <p:style>
          <a:lnRef idx="1">
            <a:schemeClr val="accent4"/>
          </a:lnRef>
          <a:fillRef idx="2">
            <a:schemeClr val="accent4"/>
          </a:fillRef>
          <a:effectRef idx="1">
            <a:schemeClr val="accent4"/>
          </a:effectRef>
          <a:fontRef idx="minor">
            <a:schemeClr val="dk1"/>
          </a:fontRef>
        </p:style>
        <p:txBody>
          <a:bodyPr>
            <a:noAutofit/>
          </a:bodyPr>
          <a:lstStyle/>
          <a:p>
            <a:pPr marL="0" indent="0">
              <a:buNone/>
            </a:pPr>
            <a:r>
              <a:rPr lang="en-US" altLang="zh-CN" sz="2400">
                <a:latin typeface="楷体" panose="02010609060101010101" charset="-122"/>
                <a:ea typeface="楷体" panose="02010609060101010101" charset="-122"/>
                <a:cs typeface="楷体" panose="02010609060101010101" charset="-122"/>
              </a:rPr>
              <a:t>   </a:t>
            </a:r>
            <a:r>
              <a:rPr lang="en-US" altLang="zh-CN" sz="2400" b="1">
                <a:solidFill>
                  <a:srgbClr val="FF0000"/>
                </a:solidFill>
                <a:latin typeface="楷体" panose="02010609060101010101" charset="-122"/>
                <a:ea typeface="楷体" panose="02010609060101010101" charset="-122"/>
                <a:cs typeface="楷体" panose="02010609060101010101" charset="-122"/>
              </a:rPr>
              <a:t> 第五，着力强化规划引领，加快粮食仓储物流设施和应急能力建设。</a:t>
            </a:r>
            <a:r>
              <a:rPr lang="en-US" altLang="zh-CN" sz="2400" b="1">
                <a:latin typeface="楷体" panose="02010609060101010101" charset="-122"/>
                <a:ea typeface="楷体" panose="02010609060101010101" charset="-122"/>
                <a:cs typeface="楷体" panose="02010609060101010101" charset="-122"/>
              </a:rPr>
              <a:t>认真组织编制“十四五”时期粮食物流基础设施建设规划，统筹布局一批大型粮食物流枢纽，增强分拨集散能力。加快建设高标准“绿色粮仓”，实施绿色智能仓储功能提升行动。逐步完善分类管理、分级负责、属地保障的粮食应急管理体制，综合考虑地区间生产消费、仓储物流等因素，建立完善省际或市域间粮油对口支援机制，形成布局合理、运转高效的粮油应急保供网络。</a:t>
            </a:r>
          </a:p>
          <a:p>
            <a:pPr marL="0" indent="0">
              <a:buNone/>
            </a:pPr>
            <a:r>
              <a:rPr lang="en-US" altLang="zh-CN" sz="2400" b="1">
                <a:latin typeface="楷体" panose="02010609060101010101" charset="-122"/>
                <a:ea typeface="楷体" panose="02010609060101010101" charset="-122"/>
                <a:cs typeface="楷体" panose="02010609060101010101" charset="-122"/>
              </a:rPr>
              <a:t>   </a:t>
            </a:r>
            <a:r>
              <a:rPr lang="en-US" altLang="zh-CN" sz="2400" b="1">
                <a:solidFill>
                  <a:srgbClr val="FF0000"/>
                </a:solidFill>
                <a:latin typeface="楷体" panose="02010609060101010101" charset="-122"/>
                <a:ea typeface="楷体" panose="02010609060101010101" charset="-122"/>
                <a:cs typeface="楷体" panose="02010609060101010101" charset="-122"/>
              </a:rPr>
              <a:t> 第六，加快推动立法修规，加快实现国家粮食安全治理现代化。</a:t>
            </a:r>
            <a:r>
              <a:rPr lang="en-US" altLang="zh-CN" sz="2400" b="1">
                <a:latin typeface="楷体" panose="02010609060101010101" charset="-122"/>
                <a:ea typeface="楷体" panose="02010609060101010101" charset="-122"/>
                <a:cs typeface="楷体" panose="02010609060101010101" charset="-122"/>
              </a:rPr>
              <a:t>积极争取有关方面重视支持，着力推进《粮食安全保障法》立法进程，修订出台《粮食流通管理条例》，制定粮食储备安全管理条例，以法律法规形式明确粮食安全责任；完善粮食标准体系，加快制修订急需重要标准，出台粮食储备操作规程和技术规范，做到有法可依，有标可循。</a:t>
            </a:r>
          </a:p>
        </p:txBody>
      </p:sp>
    </p:spTree>
    <p:custDataLst>
      <p:tags r:id="rId2"/>
    </p:custDataLst>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占位符 2"/>
          <p:cNvSpPr>
            <a:spLocks noGrp="1"/>
          </p:cNvSpPr>
          <p:nvPr>
            <p:ph type="body" idx="14"/>
            <p:custDataLst>
              <p:tags r:id="rId3"/>
            </p:custDataLst>
          </p:nvPr>
        </p:nvSpPr>
        <p:spPr>
          <a:xfrm>
            <a:off x="2227580" y="3422015"/>
            <a:ext cx="7793990" cy="574675"/>
          </a:xfrm>
        </p:spPr>
        <p:txBody>
          <a:bodyPr>
            <a:normAutofit/>
          </a:bodyPr>
          <a:lstStyle/>
          <a:p>
            <a:r>
              <a:rPr lang="zh-CN" altLang="en-US" b="1">
                <a:solidFill>
                  <a:srgbClr val="002060"/>
                </a:solidFill>
                <a:sym typeface="+mn-ea"/>
              </a:rPr>
              <a:t>第</a:t>
            </a:r>
            <a:r>
              <a:rPr lang="en-US" altLang="zh-CN" b="1">
                <a:solidFill>
                  <a:srgbClr val="002060"/>
                </a:solidFill>
                <a:sym typeface="+mn-ea"/>
              </a:rPr>
              <a:t>11</a:t>
            </a:r>
            <a:r>
              <a:rPr lang="zh-CN" altLang="en-US" b="1">
                <a:solidFill>
                  <a:srgbClr val="002060"/>
                </a:solidFill>
                <a:sym typeface="+mn-ea"/>
              </a:rPr>
              <a:t>讲  粮食安全，国之大者   </a:t>
            </a:r>
            <a:r>
              <a:rPr lang="zh-CN" altLang="en-US" b="1">
                <a:solidFill>
                  <a:srgbClr val="002060"/>
                </a:solidFill>
              </a:rPr>
              <a:t>2021.</a:t>
            </a:r>
            <a:r>
              <a:rPr lang="en-US" altLang="zh-CN" b="1">
                <a:solidFill>
                  <a:srgbClr val="002060"/>
                </a:solidFill>
              </a:rPr>
              <a:t>12</a:t>
            </a:r>
          </a:p>
        </p:txBody>
      </p:sp>
      <p:sp>
        <p:nvSpPr>
          <p:cNvPr id="2" name="标题 1"/>
          <p:cNvSpPr>
            <a:spLocks noGrp="1"/>
          </p:cNvSpPr>
          <p:nvPr>
            <p:ph type="title" idx="13"/>
            <p:custDataLst>
              <p:tags r:id="rId4"/>
            </p:custDataLst>
          </p:nvPr>
        </p:nvSpPr>
        <p:spPr/>
        <p:txBody>
          <a:bodyPr/>
          <a:lstStyle/>
          <a:p>
            <a:r>
              <a:rPr lang="en-US" altLang="zh-CN"/>
              <a:t>THANKS</a:t>
            </a:r>
          </a:p>
        </p:txBody>
      </p:sp>
      <p:pic>
        <p:nvPicPr>
          <p:cNvPr id="4" name="New picture"/>
          <p:cNvPicPr/>
          <p:nvPr/>
        </p:nvPicPr>
        <p:blipFill>
          <a:blip r:embed="rId5"/>
          <a:stretch>
            <a:fillRect/>
          </a:stretch>
        </p:blipFill>
        <p:spPr>
          <a:xfrm>
            <a:off x="11823700" y="10312400"/>
            <a:ext cx="304800" cy="228600"/>
          </a:xfrm>
          <a:prstGeom prst="cube">
            <a:avLst/>
          </a:prstGeom>
        </p:spPr>
      </p:pic>
    </p:spTree>
    <p:custDataLst>
      <p:tags r:id="rId6"/>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97235" name="图片 7"/>
          <p:cNvPicPr>
            <a:picLocks noChangeAspect="1"/>
          </p:cNvPicPr>
          <p:nvPr/>
        </p:nvPicPr>
        <p:blipFill>
          <a:blip r:embed="rId2"/>
          <a:stretch>
            <a:fillRect/>
          </a:stretch>
        </p:blipFill>
        <p:spPr>
          <a:xfrm>
            <a:off x="-11112" y="0"/>
            <a:ext cx="12203112" cy="6858000"/>
          </a:xfrm>
          <a:prstGeom prst="rect">
            <a:avLst/>
          </a:prstGeom>
          <a:noFill/>
          <a:ln w="9525">
            <a:noFill/>
          </a:ln>
        </p:spPr>
      </p:pic>
      <p:sp>
        <p:nvSpPr>
          <p:cNvPr id="1048880" name="直角三角形 4"/>
          <p:cNvSpPr/>
          <p:nvPr/>
        </p:nvSpPr>
        <p:spPr>
          <a:xfrm>
            <a:off x="-266700" y="-72072"/>
            <a:ext cx="12458700" cy="7002462"/>
          </a:xfrm>
          <a:prstGeom prst="rtTriangle">
            <a:avLst/>
          </a:prstGeom>
          <a:solidFill>
            <a:srgbClr val="F8DEE1"/>
          </a:solidFill>
          <a:ln w="38100" cap="flat" cmpd="sng">
            <a:solidFill>
              <a:srgbClr val="FFFFFF"/>
            </a:solidFill>
            <a:prstDash val="solid"/>
            <a:miter/>
            <a:headEnd type="none" w="med" len="med"/>
            <a:tailEnd type="none" w="med" len="med"/>
          </a:ln>
        </p:spPr>
        <p:txBody>
          <a:bodyPr lIns="91440" tIns="45720" rIns="91440" bIns="45720" anchor="ctr" anchorCtr="0"/>
          <a:lstStyle/>
          <a:p>
            <a:pPr algn="ctr">
              <a:buFontTx/>
              <a:buNone/>
            </a:pPr>
            <a:endParaRPr lang="zh-CN" altLang="en-US">
              <a:latin typeface="等线"/>
              <a:ea typeface="等线"/>
            </a:endParaRPr>
          </a:p>
        </p:txBody>
      </p:sp>
      <p:sp>
        <p:nvSpPr>
          <p:cNvPr id="1048882" name="椭圆 1"/>
          <p:cNvSpPr/>
          <p:nvPr/>
        </p:nvSpPr>
        <p:spPr>
          <a:xfrm>
            <a:off x="4217988" y="1549400"/>
            <a:ext cx="3756025" cy="3757613"/>
          </a:xfrm>
          <a:prstGeom prst="ellipse">
            <a:avLst/>
          </a:prstGeom>
          <a:solidFill>
            <a:srgbClr val="FFFFFF"/>
          </a:solidFill>
          <a:ln w="9525">
            <a:noFill/>
          </a:ln>
          <a:effectLst>
            <a:outerShdw sx="100998" sy="100998" algn="ctr" rotWithShape="0">
              <a:srgbClr val="000000">
                <a:alpha val="9998"/>
              </a:srgbClr>
            </a:outerShdw>
          </a:effectLst>
        </p:spPr>
        <p:txBody>
          <a:bodyPr lIns="91440" tIns="45720" rIns="91440" bIns="45720" anchor="ctr" anchorCtr="0"/>
          <a:lstStyle/>
          <a:p>
            <a:pPr algn="ctr">
              <a:buFontTx/>
              <a:buNone/>
            </a:pPr>
            <a:endParaRPr lang="zh-CN" altLang="en-US">
              <a:latin typeface="等线"/>
              <a:ea typeface="等线"/>
            </a:endParaRPr>
          </a:p>
        </p:txBody>
      </p:sp>
      <p:sp>
        <p:nvSpPr>
          <p:cNvPr id="1048884" name="文本框 16"/>
          <p:cNvSpPr/>
          <p:nvPr/>
        </p:nvSpPr>
        <p:spPr>
          <a:xfrm>
            <a:off x="4956810" y="1549083"/>
            <a:ext cx="2341563" cy="2214880"/>
          </a:xfrm>
          <a:prstGeom prst="rect">
            <a:avLst/>
          </a:prstGeom>
          <a:noFill/>
          <a:ln w="9525">
            <a:noFill/>
          </a:ln>
        </p:spPr>
        <p:txBody>
          <a:bodyPr lIns="91440" tIns="45720" rIns="91440" bIns="45720" anchor="t" anchorCtr="0">
            <a:spAutoFit/>
          </a:bodyPr>
          <a:lstStyle/>
          <a:p>
            <a:pPr algn="ctr">
              <a:buFontTx/>
              <a:buNone/>
            </a:pPr>
            <a:r>
              <a:rPr lang="en-US" altLang="zh-CN" sz="13800" b="1">
                <a:solidFill>
                  <a:srgbClr val="262626"/>
                </a:solidFill>
                <a:latin typeface="Arial" panose="020b0604020202020204" pitchFamily="34" charset="0"/>
                <a:ea typeface="等线"/>
              </a:rPr>
              <a:t>01</a:t>
            </a:r>
            <a:endParaRPr lang="en-US" altLang="en-US">
              <a:latin typeface="Arial" panose="020b0604020202020204" pitchFamily="34" charset="0"/>
              <a:ea typeface="等线"/>
            </a:endParaRPr>
          </a:p>
        </p:txBody>
      </p:sp>
      <p:sp>
        <p:nvSpPr>
          <p:cNvPr id="1048886" name="文本框 22"/>
          <p:cNvSpPr/>
          <p:nvPr/>
        </p:nvSpPr>
        <p:spPr>
          <a:xfrm>
            <a:off x="4930458" y="3392170"/>
            <a:ext cx="2486025" cy="306388"/>
          </a:xfrm>
          <a:prstGeom prst="rect">
            <a:avLst/>
          </a:prstGeom>
          <a:noFill/>
          <a:ln w="9525">
            <a:noFill/>
          </a:ln>
        </p:spPr>
        <p:txBody>
          <a:bodyPr lIns="91440" tIns="45720" rIns="91440" bIns="45720" anchor="t" anchorCtr="0">
            <a:spAutoFit/>
          </a:bodyPr>
          <a:lstStyle/>
          <a:p>
            <a:pPr algn="ctr">
              <a:buFontTx/>
              <a:buNone/>
            </a:pPr>
            <a:r>
              <a:rPr lang="en-US" altLang="zh-CN" sz="1400" b="1">
                <a:solidFill>
                  <a:srgbClr val="262626"/>
                </a:solidFill>
                <a:latin typeface="Arial" panose="020b0604020202020204" pitchFamily="34" charset="0"/>
                <a:ea typeface="微软雅黑" panose="020b0503020204020204" pitchFamily="34" charset="-122"/>
              </a:rPr>
              <a:t>YOUR </a:t>
            </a:r>
            <a:r>
              <a:rPr lang="en-US" altLang="zh-CN" sz="1400" b="1">
                <a:solidFill>
                  <a:srgbClr val="262626"/>
                </a:solidFill>
                <a:latin typeface="Arial" panose="020b0604020202020204" pitchFamily="34" charset="0"/>
                <a:ea typeface="等线"/>
              </a:rPr>
              <a:t>TITLE</a:t>
            </a:r>
            <a:r>
              <a:rPr lang="en-US" altLang="zh-CN" sz="1400" b="1">
                <a:solidFill>
                  <a:srgbClr val="262626"/>
                </a:solidFill>
                <a:latin typeface="Arial" panose="020b0604020202020204" pitchFamily="34" charset="0"/>
                <a:ea typeface="微软雅黑" panose="020b0503020204020204" pitchFamily="34" charset="-122"/>
              </a:rPr>
              <a:t> HERE</a:t>
            </a:r>
            <a:endParaRPr lang="en-US" altLang="en-US">
              <a:latin typeface="Arial" panose="020b0604020202020204" pitchFamily="34" charset="0"/>
              <a:ea typeface="等线"/>
            </a:endParaRPr>
          </a:p>
        </p:txBody>
      </p:sp>
      <p:sp>
        <p:nvSpPr>
          <p:cNvPr id="1048888" name="Rectangle 23"/>
          <p:cNvSpPr/>
          <p:nvPr/>
        </p:nvSpPr>
        <p:spPr>
          <a:xfrm>
            <a:off x="4845050" y="3941445"/>
            <a:ext cx="2657475" cy="829945"/>
          </a:xfrm>
          <a:prstGeom prst="rect">
            <a:avLst/>
          </a:prstGeom>
          <a:noFill/>
          <a:ln w="9525">
            <a:noFill/>
          </a:ln>
        </p:spPr>
        <p:txBody>
          <a:bodyPr lIns="91440" tIns="45720" rIns="91440" bIns="45720" anchor="t" anchorCtr="0">
            <a:spAutoFit/>
            <a:scene3d>
              <a:camera prst="orthographicFront"/>
              <a:lightRig rig="threePt" dir="t"/>
            </a:scene3d>
          </a:bodyPr>
          <a:lstStyle/>
          <a:p>
            <a:pPr algn="ctr">
              <a:buFontTx/>
              <a:buNone/>
            </a:pPr>
            <a:r>
              <a:rPr lang="zh-CN" altLang="en-US" sz="4800" b="1">
                <a:solidFill>
                  <a:schemeClr val="tx1"/>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sym typeface="+mn-ea"/>
              </a:rPr>
              <a:t>历史典故</a:t>
            </a:r>
          </a:p>
        </p:txBody>
      </p:sp>
      <p:sp>
        <p:nvSpPr>
          <p:cNvPr id="1048611" name="文本框 2"/>
          <p:cNvSpPr txBox="1"/>
          <p:nvPr/>
        </p:nvSpPr>
        <p:spPr>
          <a:xfrm>
            <a:off x="-60325" y="5880100"/>
            <a:ext cx="7477125" cy="645160"/>
          </a:xfrm>
          <a:prstGeom prst="rect">
            <a:avLst/>
          </a:prstGeom>
          <a:noFill/>
        </p:spPr>
        <p:txBody>
          <a:bodyPr wrap="square" rtlCol="0">
            <a:spAutoFit/>
          </a:bodyPr>
          <a:lstStyle/>
          <a:p>
            <a:r>
              <a:rPr lang="zh-CN" altLang="en-US" sz="3600" b="1">
                <a:solidFill>
                  <a:srgbClr val="7030A0"/>
                </a:solidFill>
                <a:latin typeface="楷体" panose="02010609060101010101" charset="-122"/>
                <a:ea typeface="楷体" panose="02010609060101010101" charset="-122"/>
                <a:cs typeface="楷体" panose="02010609060101010101" charset="-122"/>
                <a:sym typeface="+mn-ea"/>
              </a:rPr>
              <a:t>历览前贤国与家，成由勤俭败由奢。</a:t>
            </a:r>
          </a:p>
        </p:txBody>
      </p:sp>
    </p:spTree>
    <p:custDataLst>
      <p:tags r:id="rId3"/>
    </p:custData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2097235"/>
                                        </p:tgtEl>
                                        <p:attrNameLst>
                                          <p:attrName>style.visibility</p:attrName>
                                        </p:attrNameLst>
                                      </p:cBhvr>
                                      <p:to>
                                        <p:strVal val="visible"/>
                                      </p:to>
                                    </p:set>
                                    <p:anim calcmode="lin" valueType="num">
                                      <p:cBhvr>
                                        <p:cTn id="7" dur="1000" fill="hold"/>
                                        <p:tgtEl>
                                          <p:spTgt spid="2097235"/>
                                        </p:tgtEl>
                                        <p:attrNameLst>
                                          <p:attrName>ppt_w</p:attrName>
                                        </p:attrNameLst>
                                      </p:cBhvr>
                                      <p:tavLst>
                                        <p:tav tm="0">
                                          <p:val>
                                            <p:strVal val="#ppt_w+.3"/>
                                          </p:val>
                                        </p:tav>
                                        <p:tav tm="100000">
                                          <p:val>
                                            <p:strVal val="#ppt_w"/>
                                          </p:val>
                                        </p:tav>
                                      </p:tavLst>
                                    </p:anim>
                                    <p:anim calcmode="lin" valueType="num">
                                      <p:cBhvr>
                                        <p:cTn id="8" dur="1000" fill="hold"/>
                                        <p:tgtEl>
                                          <p:spTgt spid="2097235"/>
                                        </p:tgtEl>
                                        <p:attrNameLst>
                                          <p:attrName>ppt_h</p:attrName>
                                        </p:attrNameLst>
                                      </p:cBhvr>
                                      <p:tavLst>
                                        <p:tav tm="0">
                                          <p:val>
                                            <p:strVal val="#ppt_h"/>
                                          </p:val>
                                        </p:tav>
                                        <p:tav tm="100000">
                                          <p:val>
                                            <p:strVal val="#ppt_h"/>
                                          </p:val>
                                        </p:tav>
                                      </p:tavLst>
                                    </p:anim>
                                    <p:animEffect transition="in" filter="fade">
                                      <p:cBhvr>
                                        <p:cTn id="9" dur="1000"/>
                                        <p:tgtEl>
                                          <p:spTgt spid="2097235"/>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1048880"/>
                                        </p:tgtEl>
                                        <p:attrNameLst>
                                          <p:attrName>style.visibility</p:attrName>
                                        </p:attrNameLst>
                                      </p:cBhvr>
                                      <p:to>
                                        <p:strVal val="visible"/>
                                      </p:to>
                                    </p:set>
                                    <p:anim calcmode="lin" valueType="num">
                                      <p:cBhvr>
                                        <p:cTn id="12" dur="1000" fill="hold"/>
                                        <p:tgtEl>
                                          <p:spTgt spid="1048880"/>
                                        </p:tgtEl>
                                        <p:attrNameLst>
                                          <p:attrName>ppt_w</p:attrName>
                                        </p:attrNameLst>
                                      </p:cBhvr>
                                      <p:tavLst>
                                        <p:tav tm="0">
                                          <p:val>
                                            <p:strVal val="#ppt_w+.3"/>
                                          </p:val>
                                        </p:tav>
                                        <p:tav tm="100000">
                                          <p:val>
                                            <p:strVal val="#ppt_w"/>
                                          </p:val>
                                        </p:tav>
                                      </p:tavLst>
                                    </p:anim>
                                    <p:anim calcmode="lin" valueType="num">
                                      <p:cBhvr>
                                        <p:cTn id="13" dur="1000" fill="hold"/>
                                        <p:tgtEl>
                                          <p:spTgt spid="1048880"/>
                                        </p:tgtEl>
                                        <p:attrNameLst>
                                          <p:attrName>ppt_h</p:attrName>
                                        </p:attrNameLst>
                                      </p:cBhvr>
                                      <p:tavLst>
                                        <p:tav tm="0">
                                          <p:val>
                                            <p:strVal val="#ppt_h"/>
                                          </p:val>
                                        </p:tav>
                                        <p:tav tm="100000">
                                          <p:val>
                                            <p:strVal val="#ppt_h"/>
                                          </p:val>
                                        </p:tav>
                                      </p:tavLst>
                                    </p:anim>
                                    <p:animEffect transition="in" filter="fade">
                                      <p:cBhvr>
                                        <p:cTn id="14" dur="1000"/>
                                        <p:tgtEl>
                                          <p:spTgt spid="1048880"/>
                                        </p:tgtEl>
                                      </p:cBhvr>
                                    </p:animEffect>
                                  </p:childTnLst>
                                </p:cTn>
                              </p:par>
                            </p:childTnLst>
                          </p:cTn>
                        </p:par>
                        <p:par>
                          <p:cTn id="15" fill="hold" nodeType="afterGroup">
                            <p:stCondLst>
                              <p:cond delay="1000"/>
                            </p:stCondLst>
                            <p:childTnLst>
                              <p:par>
                                <p:cTn id="16" presetID="6" presetClass="entr" presetSubtype="16" fill="hold" nodeType="afterEffect">
                                  <p:stCondLst>
                                    <p:cond delay="0"/>
                                  </p:stCondLst>
                                  <p:childTnLst>
                                    <p:set>
                                      <p:cBhvr>
                                        <p:cTn id="17" dur="1" fill="hold">
                                          <p:stCondLst>
                                            <p:cond delay="0"/>
                                          </p:stCondLst>
                                        </p:cTn>
                                        <p:tgtEl>
                                          <p:spTgt spid="1048882"/>
                                        </p:tgtEl>
                                        <p:attrNameLst>
                                          <p:attrName>style.visibility</p:attrName>
                                        </p:attrNameLst>
                                      </p:cBhvr>
                                      <p:to>
                                        <p:strVal val="visible"/>
                                      </p:to>
                                    </p:set>
                                    <p:animEffect transition="in" filter="circle(in)">
                                      <p:cBhvr>
                                        <p:cTn id="18" dur="2000"/>
                                        <p:tgtEl>
                                          <p:spTgt spid="1048882"/>
                                        </p:tgtEl>
                                      </p:cBhvr>
                                    </p:animEffect>
                                  </p:childTnLst>
                                </p:cTn>
                              </p:par>
                            </p:childTnLst>
                          </p:cTn>
                        </p:par>
                        <p:par>
                          <p:cTn id="19" fill="hold" nodeType="afterGroup">
                            <p:stCondLst>
                              <p:cond delay="3000"/>
                            </p:stCondLst>
                            <p:childTnLst>
                              <p:par>
                                <p:cTn id="20" presetID="42" presetClass="entr" presetSubtype="0" fill="hold" nodeType="afterEffect">
                                  <p:stCondLst>
                                    <p:cond delay="0"/>
                                  </p:stCondLst>
                                  <p:childTnLst>
                                    <p:set>
                                      <p:cBhvr>
                                        <p:cTn id="21" dur="1" fill="hold">
                                          <p:stCondLst>
                                            <p:cond delay="0"/>
                                          </p:stCondLst>
                                        </p:cTn>
                                        <p:tgtEl>
                                          <p:spTgt spid="1048884"/>
                                        </p:tgtEl>
                                        <p:attrNameLst>
                                          <p:attrName>style.visibility</p:attrName>
                                        </p:attrNameLst>
                                      </p:cBhvr>
                                      <p:to>
                                        <p:strVal val="visible"/>
                                      </p:to>
                                    </p:set>
                                    <p:animEffect transition="in" filter="fade">
                                      <p:cBhvr>
                                        <p:cTn id="22" dur="1000"/>
                                        <p:tgtEl>
                                          <p:spTgt spid="1048884"/>
                                        </p:tgtEl>
                                      </p:cBhvr>
                                    </p:animEffect>
                                    <p:anim calcmode="lin" valueType="num">
                                      <p:cBhvr>
                                        <p:cTn id="23" dur="1000" fill="hold"/>
                                        <p:tgtEl>
                                          <p:spTgt spid="1048884"/>
                                        </p:tgtEl>
                                        <p:attrNameLst>
                                          <p:attrName>ppt_x</p:attrName>
                                        </p:attrNameLst>
                                      </p:cBhvr>
                                      <p:tavLst>
                                        <p:tav tm="0">
                                          <p:val>
                                            <p:strVal val="#ppt_x"/>
                                          </p:val>
                                        </p:tav>
                                        <p:tav tm="100000">
                                          <p:val>
                                            <p:strVal val="#ppt_x"/>
                                          </p:val>
                                        </p:tav>
                                      </p:tavLst>
                                    </p:anim>
                                    <p:anim calcmode="lin" valueType="num">
                                      <p:cBhvr>
                                        <p:cTn id="24" dur="1000" fill="hold"/>
                                        <p:tgtEl>
                                          <p:spTgt spid="1048884"/>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4000"/>
                            </p:stCondLst>
                            <p:childTnLst>
                              <p:par>
                                <p:cTn id="26" presetID="22" presetClass="entr" presetSubtype="8" fill="hold" nodeType="afterEffect">
                                  <p:stCondLst>
                                    <p:cond delay="0"/>
                                  </p:stCondLst>
                                  <p:childTnLst>
                                    <p:set>
                                      <p:cBhvr>
                                        <p:cTn id="27" dur="1" fill="hold">
                                          <p:stCondLst>
                                            <p:cond delay="0"/>
                                          </p:stCondLst>
                                        </p:cTn>
                                        <p:tgtEl>
                                          <p:spTgt spid="1048886"/>
                                        </p:tgtEl>
                                        <p:attrNameLst>
                                          <p:attrName>style.visibility</p:attrName>
                                        </p:attrNameLst>
                                      </p:cBhvr>
                                      <p:to>
                                        <p:strVal val="visible"/>
                                      </p:to>
                                    </p:set>
                                    <p:animEffect transition="in" filter="wipe(left)">
                                      <p:cBhvr>
                                        <p:cTn id="28" dur="500"/>
                                        <p:tgtEl>
                                          <p:spTgt spid="1048886"/>
                                        </p:tgtEl>
                                      </p:cBhvr>
                                    </p:animEffect>
                                  </p:childTnLst>
                                </p:cTn>
                              </p:par>
                            </p:childTnLst>
                          </p:cTn>
                        </p:par>
                        <p:par>
                          <p:cTn id="29" fill="hold" nodeType="afterGroup">
                            <p:stCondLst>
                              <p:cond delay="4500"/>
                            </p:stCondLst>
                            <p:childTnLst>
                              <p:par>
                                <p:cTn id="30" presetID="42" presetClass="entr" presetSubtype="0" fill="hold" nodeType="afterEffect">
                                  <p:stCondLst>
                                    <p:cond delay="0"/>
                                  </p:stCondLst>
                                  <p:childTnLst>
                                    <p:set>
                                      <p:cBhvr>
                                        <p:cTn id="31" dur="1" fill="hold">
                                          <p:stCondLst>
                                            <p:cond delay="0"/>
                                          </p:stCondLst>
                                        </p:cTn>
                                        <p:tgtEl>
                                          <p:spTgt spid="1048888"/>
                                        </p:tgtEl>
                                        <p:attrNameLst>
                                          <p:attrName>style.visibility</p:attrName>
                                        </p:attrNameLst>
                                      </p:cBhvr>
                                      <p:to>
                                        <p:strVal val="visible"/>
                                      </p:to>
                                    </p:set>
                                    <p:animEffect transition="in" filter="fade">
                                      <p:cBhvr>
                                        <p:cTn id="32" dur="500"/>
                                        <p:tgtEl>
                                          <p:spTgt spid="1048888"/>
                                        </p:tgtEl>
                                      </p:cBhvr>
                                    </p:animEffect>
                                    <p:anim calcmode="lin" valueType="num">
                                      <p:cBhvr>
                                        <p:cTn id="33" dur="500" fill="hold"/>
                                        <p:tgtEl>
                                          <p:spTgt spid="1048888"/>
                                        </p:tgtEl>
                                        <p:attrNameLst>
                                          <p:attrName>ppt_x</p:attrName>
                                        </p:attrNameLst>
                                      </p:cBhvr>
                                      <p:tavLst>
                                        <p:tav tm="0">
                                          <p:val>
                                            <p:strVal val="#ppt_x"/>
                                          </p:val>
                                        </p:tav>
                                        <p:tav tm="100000">
                                          <p:val>
                                            <p:strVal val="#ppt_x"/>
                                          </p:val>
                                        </p:tav>
                                      </p:tavLst>
                                    </p:anim>
                                    <p:anim calcmode="lin" valueType="num">
                                      <p:cBhvr>
                                        <p:cTn id="34" dur="500" fill="hold"/>
                                        <p:tgtEl>
                                          <p:spTgt spid="10488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custDataLst>
              <p:tags r:id="rId2"/>
            </p:custDataLst>
          </p:nvPr>
        </p:nvSpPr>
        <p:spPr>
          <a:xfrm>
            <a:off x="1239520" y="1032510"/>
            <a:ext cx="9713595" cy="5575935"/>
          </a:xfrm>
          <a:prstGeom prst="rect">
            <a:avLst/>
          </a:prstGeom>
          <a:solidFill>
            <a:schemeClr val="accent1">
              <a:lumMod val="20000"/>
              <a:lumOff val="80000"/>
            </a:schemeClr>
          </a:solidFill>
        </p:spPr>
        <p:txBody>
          <a:bodyPr wrap="square" lIns="91440" tIns="45720" rIns="91440" bIns="45720" rtlCol="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18745" algn="l">
              <a:lnSpc>
                <a:spcPct val="125000"/>
              </a:lnSpc>
              <a:buClrTx/>
              <a:buSzTx/>
              <a:buNone/>
            </a:pPr>
            <a:r>
              <a:rPr lang="en-US" altLang="zh-CN" sz="2400" b="1">
                <a:latin typeface="楷体" panose="02010609060101010101" charset="-122"/>
                <a:ea typeface="楷体" panose="02010609060101010101" charset="-122"/>
                <a:cs typeface="楷体" panose="02010609060101010101" charset="-122"/>
                <a:sym typeface="+mn-ea"/>
              </a:rPr>
              <a:t>    </a:t>
            </a:r>
            <a:r>
              <a:rPr lang="zh-CN" sz="2400" b="1">
                <a:latin typeface="楷体" panose="02010609060101010101" charset="-122"/>
                <a:ea typeface="楷体" panose="02010609060101010101" charset="-122"/>
                <a:cs typeface="楷体" panose="02010609060101010101" charset="-122"/>
                <a:sym typeface="+mn-ea"/>
              </a:rPr>
              <a:t>苏东坡是著名的美食家，</a:t>
            </a:r>
            <a:r>
              <a:rPr lang="en-US" altLang="zh-CN" sz="2400" b="1">
                <a:latin typeface="楷体" panose="02010609060101010101" charset="-122"/>
                <a:ea typeface="楷体" panose="02010609060101010101" charset="-122"/>
                <a:cs typeface="楷体" panose="02010609060101010101" charset="-122"/>
                <a:sym typeface="+mn-ea"/>
              </a:rPr>
              <a:t>“</a:t>
            </a:r>
            <a:r>
              <a:rPr lang="zh-CN" altLang="en-US" sz="2400" b="1">
                <a:latin typeface="楷体" panose="02010609060101010101" charset="-122"/>
                <a:ea typeface="楷体" panose="02010609060101010101" charset="-122"/>
                <a:cs typeface="楷体" panose="02010609060101010101" charset="-122"/>
                <a:sym typeface="+mn-ea"/>
              </a:rPr>
              <a:t>东坡肉</a:t>
            </a:r>
            <a:r>
              <a:rPr lang="en-US" altLang="zh-CN" sz="2400" b="1">
                <a:latin typeface="楷体" panose="02010609060101010101" charset="-122"/>
                <a:ea typeface="楷体" panose="02010609060101010101" charset="-122"/>
                <a:cs typeface="楷体" panose="02010609060101010101" charset="-122"/>
                <a:sym typeface="+mn-ea"/>
              </a:rPr>
              <a:t>”</a:t>
            </a:r>
            <a:r>
              <a:rPr lang="zh-CN" altLang="en-US" sz="2400" b="1">
                <a:latin typeface="楷体" panose="02010609060101010101" charset="-122"/>
                <a:ea typeface="楷体" panose="02010609060101010101" charset="-122"/>
                <a:cs typeface="楷体" panose="02010609060101010101" charset="-122"/>
                <a:sym typeface="+mn-ea"/>
              </a:rPr>
              <a:t>就是由他发明的。但是喜欢美食不一定要铺张浪费，东坡先生好吃，吃得却颇有节制。他曾在给友人的信中写道：</a:t>
            </a:r>
            <a:r>
              <a:rPr lang="en-US" altLang="zh-CN" sz="2400" b="1">
                <a:solidFill>
                  <a:srgbClr val="FF0000"/>
                </a:solidFill>
                <a:latin typeface="楷体" panose="02010609060101010101" charset="-122"/>
                <a:ea typeface="楷体" panose="02010609060101010101" charset="-122"/>
                <a:cs typeface="楷体" panose="02010609060101010101" charset="-122"/>
                <a:sym typeface="+mn-ea"/>
              </a:rPr>
              <a:t>“</a:t>
            </a:r>
            <a:r>
              <a:rPr lang="zh-CN" altLang="en-US" sz="2400" b="1">
                <a:solidFill>
                  <a:srgbClr val="FF0000"/>
                </a:solidFill>
                <a:latin typeface="楷体" panose="02010609060101010101" charset="-122"/>
                <a:ea typeface="楷体" panose="02010609060101010101" charset="-122"/>
                <a:cs typeface="楷体" panose="02010609060101010101" charset="-122"/>
                <a:sym typeface="+mn-ea"/>
              </a:rPr>
              <a:t>口腹之欲，何穷之有？每加节俭，亦是惜福延寿之道。</a:t>
            </a:r>
            <a:r>
              <a:rPr lang="en-US" altLang="zh-CN" sz="2400" b="1">
                <a:solidFill>
                  <a:srgbClr val="FF0000"/>
                </a:solidFill>
                <a:latin typeface="楷体" panose="02010609060101010101" charset="-122"/>
                <a:ea typeface="楷体" panose="02010609060101010101" charset="-122"/>
                <a:cs typeface="楷体" panose="02010609060101010101" charset="-122"/>
                <a:sym typeface="+mn-ea"/>
              </a:rPr>
              <a:t>”</a:t>
            </a:r>
            <a:endParaRPr lang="en-US" altLang="zh-CN" sz="2400" b="1">
              <a:latin typeface="楷体" panose="02010609060101010101" charset="-122"/>
              <a:ea typeface="楷体" panose="02010609060101010101" charset="-122"/>
              <a:cs typeface="楷体" panose="02010609060101010101" charset="-122"/>
              <a:sym typeface="+mn-ea"/>
            </a:endParaRPr>
          </a:p>
          <a:p>
            <a:pPr marL="118745" algn="l">
              <a:lnSpc>
                <a:spcPct val="125000"/>
              </a:lnSpc>
              <a:buClrTx/>
              <a:buSzTx/>
              <a:buNone/>
            </a:pPr>
            <a:r>
              <a:rPr lang="en-US" altLang="zh-CN" sz="2400" b="1">
                <a:latin typeface="楷体" panose="02010609060101010101" charset="-122"/>
                <a:ea typeface="楷体" panose="02010609060101010101" charset="-122"/>
                <a:cs typeface="楷体" panose="02010609060101010101" charset="-122"/>
                <a:sym typeface="+mn-ea"/>
              </a:rPr>
              <a:t>    </a:t>
            </a:r>
            <a:r>
              <a:rPr lang="zh-CN" altLang="en-US" sz="2400" b="1">
                <a:latin typeface="楷体" panose="02010609060101010101" charset="-122"/>
                <a:ea typeface="楷体" panose="02010609060101010101" charset="-122"/>
                <a:cs typeface="楷体" panose="02010609060101010101" charset="-122"/>
                <a:sym typeface="+mn-ea"/>
              </a:rPr>
              <a:t>他因</a:t>
            </a:r>
            <a:r>
              <a:rPr lang="en-US" altLang="zh-CN" sz="2400" b="1">
                <a:latin typeface="楷体" panose="02010609060101010101" charset="-122"/>
                <a:ea typeface="楷体" panose="02010609060101010101" charset="-122"/>
                <a:cs typeface="楷体" panose="02010609060101010101" charset="-122"/>
                <a:sym typeface="+mn-ea"/>
              </a:rPr>
              <a:t>“</a:t>
            </a:r>
            <a:r>
              <a:rPr lang="zh-CN" altLang="en-US" sz="2400" b="1">
                <a:latin typeface="楷体" panose="02010609060101010101" charset="-122"/>
                <a:ea typeface="楷体" panose="02010609060101010101" charset="-122"/>
                <a:cs typeface="楷体" panose="02010609060101010101" charset="-122"/>
                <a:sym typeface="+mn-ea"/>
              </a:rPr>
              <a:t>乌台诗案</a:t>
            </a:r>
            <a:r>
              <a:rPr lang="en-US" altLang="zh-CN" sz="2400" b="1">
                <a:latin typeface="楷体" panose="02010609060101010101" charset="-122"/>
                <a:ea typeface="楷体" panose="02010609060101010101" charset="-122"/>
                <a:cs typeface="楷体" panose="02010609060101010101" charset="-122"/>
                <a:sym typeface="+mn-ea"/>
              </a:rPr>
              <a:t>”</a:t>
            </a:r>
            <a:r>
              <a:rPr lang="zh-CN" altLang="en-US" sz="2400" b="1">
                <a:latin typeface="楷体" panose="02010609060101010101" charset="-122"/>
                <a:ea typeface="楷体" panose="02010609060101010101" charset="-122"/>
                <a:cs typeface="楷体" panose="02010609060101010101" charset="-122"/>
                <a:sym typeface="+mn-ea"/>
              </a:rPr>
              <a:t>被贬到黄州时，生活很是窘迫。</a:t>
            </a:r>
            <a:r>
              <a:rPr lang="en-US" altLang="zh-CN" sz="2400" b="1">
                <a:latin typeface="楷体" panose="02010609060101010101" charset="-122"/>
                <a:ea typeface="楷体" panose="02010609060101010101" charset="-122"/>
                <a:cs typeface="楷体" panose="02010609060101010101" charset="-122"/>
                <a:sym typeface="+mn-ea"/>
              </a:rPr>
              <a:t>“</a:t>
            </a:r>
            <a:r>
              <a:rPr lang="zh-CN" altLang="en-US" sz="2400" b="1">
                <a:latin typeface="楷体" panose="02010609060101010101" charset="-122"/>
                <a:ea typeface="楷体" panose="02010609060101010101" charset="-122"/>
                <a:cs typeface="楷体" panose="02010609060101010101" charset="-122"/>
                <a:sym typeface="+mn-ea"/>
              </a:rPr>
              <a:t>东坡</a:t>
            </a:r>
            <a:r>
              <a:rPr lang="en-US" altLang="zh-CN" sz="2400" b="1">
                <a:latin typeface="楷体" panose="02010609060101010101" charset="-122"/>
                <a:ea typeface="楷体" panose="02010609060101010101" charset="-122"/>
                <a:cs typeface="楷体" panose="02010609060101010101" charset="-122"/>
                <a:sym typeface="+mn-ea"/>
              </a:rPr>
              <a:t>”</a:t>
            </a:r>
            <a:r>
              <a:rPr lang="zh-CN" altLang="en-US" sz="2400" b="1">
                <a:latin typeface="楷体" panose="02010609060101010101" charset="-122"/>
                <a:ea typeface="楷体" panose="02010609060101010101" charset="-122"/>
                <a:cs typeface="楷体" panose="02010609060101010101" charset="-122"/>
                <a:sym typeface="+mn-ea"/>
              </a:rPr>
              <a:t>原是黄州山脚一片数十亩大小的荒地，他在坡边筑一茅屋，早出晚归，垦辟躬耕。他还绞尽脑汁，精打细算：每月初一，取出这个月的生活费，把他们分为</a:t>
            </a:r>
            <a:r>
              <a:rPr lang="en-US" altLang="zh-CN" sz="2400" b="1">
                <a:latin typeface="楷体" panose="02010609060101010101" charset="-122"/>
                <a:ea typeface="楷体" panose="02010609060101010101" charset="-122"/>
                <a:cs typeface="楷体" panose="02010609060101010101" charset="-122"/>
                <a:sym typeface="+mn-ea"/>
              </a:rPr>
              <a:t>30</a:t>
            </a:r>
            <a:r>
              <a:rPr lang="zh-CN" altLang="en-US" sz="2400" b="1">
                <a:latin typeface="楷体" panose="02010609060101010101" charset="-122"/>
                <a:ea typeface="楷体" panose="02010609060101010101" charset="-122"/>
                <a:cs typeface="楷体" panose="02010609060101010101" charset="-122"/>
                <a:sym typeface="+mn-ea"/>
              </a:rPr>
              <a:t>串，挂在屋梁上。每天早上挑下一串来使用，如果有剩余的就放进一个大竹筒里，用来招待客人。就是这样节俭度日，苏轼依然把日子过得有滋有味。</a:t>
            </a:r>
          </a:p>
          <a:p>
            <a:pPr marL="118745" algn="l">
              <a:lnSpc>
                <a:spcPct val="125000"/>
              </a:lnSpc>
              <a:buClrTx/>
              <a:buSzTx/>
              <a:buNone/>
            </a:pPr>
            <a:r>
              <a:rPr lang="zh-CN" altLang="en-US" sz="2400" b="1">
                <a:latin typeface="楷体" panose="02010609060101010101" charset="-122"/>
                <a:ea typeface="楷体" panose="02010609060101010101" charset="-122"/>
                <a:cs typeface="楷体" panose="02010609060101010101" charset="-122"/>
                <a:sym typeface="+mn-ea"/>
              </a:rPr>
              <a:t> </a:t>
            </a:r>
            <a:r>
              <a:rPr lang="en-US" altLang="zh-CN" sz="2400" b="1">
                <a:latin typeface="楷体" panose="02010609060101010101" charset="-122"/>
                <a:ea typeface="楷体" panose="02010609060101010101" charset="-122"/>
                <a:cs typeface="楷体" panose="02010609060101010101" charset="-122"/>
                <a:sym typeface="+mn-ea"/>
              </a:rPr>
              <a:t>   </a:t>
            </a:r>
            <a:r>
              <a:rPr lang="zh-CN" altLang="en-US" sz="2400" b="1">
                <a:latin typeface="楷体" panose="02010609060101010101" charset="-122"/>
                <a:ea typeface="楷体" panose="02010609060101010101" charset="-122"/>
                <a:cs typeface="楷体" panose="02010609060101010101" charset="-122"/>
                <a:sym typeface="+mn-ea"/>
              </a:rPr>
              <a:t>正是因为习惯了简朴的生活，苏轼才能坦然面对人生的起落，才能拥有</a:t>
            </a:r>
            <a:r>
              <a:rPr lang="en-US" altLang="zh-CN" sz="2400" b="1">
                <a:latin typeface="楷体" panose="02010609060101010101" charset="-122"/>
                <a:ea typeface="楷体" panose="02010609060101010101" charset="-122"/>
                <a:cs typeface="楷体" panose="02010609060101010101" charset="-122"/>
                <a:sym typeface="+mn-ea"/>
              </a:rPr>
              <a:t>“</a:t>
            </a:r>
            <a:r>
              <a:rPr lang="zh-CN" altLang="en-US" sz="2400" b="1">
                <a:latin typeface="楷体" panose="02010609060101010101" charset="-122"/>
                <a:ea typeface="楷体" panose="02010609060101010101" charset="-122"/>
                <a:cs typeface="楷体" panose="02010609060101010101" charset="-122"/>
                <a:sym typeface="+mn-ea"/>
              </a:rPr>
              <a:t>一蓑烟雨任平生</a:t>
            </a:r>
            <a:r>
              <a:rPr lang="en-US" altLang="zh-CN" sz="2400" b="1">
                <a:latin typeface="楷体" panose="02010609060101010101" charset="-122"/>
                <a:ea typeface="楷体" panose="02010609060101010101" charset="-122"/>
                <a:cs typeface="楷体" panose="02010609060101010101" charset="-122"/>
                <a:sym typeface="+mn-ea"/>
              </a:rPr>
              <a:t>”</a:t>
            </a:r>
            <a:r>
              <a:rPr lang="zh-CN" altLang="en-US" sz="2400" b="1">
                <a:latin typeface="楷体" panose="02010609060101010101" charset="-122"/>
                <a:ea typeface="楷体" panose="02010609060101010101" charset="-122"/>
                <a:cs typeface="楷体" panose="02010609060101010101" charset="-122"/>
                <a:sym typeface="+mn-ea"/>
              </a:rPr>
              <a:t>的旷达胸怀。</a:t>
            </a:r>
          </a:p>
        </p:txBody>
      </p:sp>
      <p:sp>
        <p:nvSpPr>
          <p:cNvPr id="7" name="文本框 6"/>
          <p:cNvSpPr txBox="1"/>
          <p:nvPr/>
        </p:nvSpPr>
        <p:spPr>
          <a:xfrm>
            <a:off x="3534410" y="337820"/>
            <a:ext cx="5666105" cy="583565"/>
          </a:xfrm>
          <a:prstGeom prst="rect">
            <a:avLst/>
          </a:prstGeom>
          <a:noFill/>
        </p:spPr>
        <p:txBody>
          <a:bodyPr wrap="square" rtlCol="0">
            <a:spAutoFit/>
          </a:bodyPr>
          <a:lstStyle/>
          <a:p>
            <a:r>
              <a:rPr lang="zh-CN" altLang="en-US" sz="3200" b="1">
                <a:latin typeface="楷体" panose="02010609060101010101" charset="-122"/>
                <a:ea typeface="楷体" panose="02010609060101010101" charset="-122"/>
              </a:rPr>
              <a:t>东坡：口腹之欲，何穷之有？</a:t>
            </a:r>
          </a:p>
        </p:txBody>
      </p:sp>
      <p:pic>
        <p:nvPicPr>
          <p:cNvPr id="10" name="图形 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3072765" y="111125"/>
            <a:ext cx="6283325" cy="921385"/>
          </a:xfrm>
          <a:prstGeom prst="rect">
            <a:avLst/>
          </a:prstGeom>
        </p:spPr>
      </p:pic>
    </p:spTree>
    <p:custDataLst>
      <p:tags r:id="rId5"/>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 name="图片 6"/>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292735" y="369570"/>
            <a:ext cx="9062085" cy="6118860"/>
          </a:xfrm>
          <a:prstGeom prst="rect">
            <a:avLst/>
          </a:prstGeom>
        </p:spPr>
      </p:pic>
      <p:sp>
        <p:nvSpPr>
          <p:cNvPr id="3" name="文本框 2"/>
          <p:cNvSpPr txBox="1"/>
          <p:nvPr/>
        </p:nvSpPr>
        <p:spPr>
          <a:xfrm>
            <a:off x="1361440" y="1444625"/>
            <a:ext cx="7409180" cy="3969385"/>
          </a:xfrm>
          <a:prstGeom prst="rect">
            <a:avLst/>
          </a:prstGeom>
          <a:noFill/>
        </p:spPr>
        <p:txBody>
          <a:bodyPr wrap="square" rtlCol="0">
            <a:spAutoFit/>
          </a:bodyPr>
          <a:lstStyle/>
          <a:p>
            <a:r>
              <a:rPr lang="en-US" altLang="zh-CN" sz="2800">
                <a:latin typeface="楷体" panose="02010609060101010101" charset="-122"/>
                <a:ea typeface="楷体" panose="02010609060101010101" charset="-122"/>
                <a:cs typeface="楷体" panose="02010609060101010101" charset="-122"/>
              </a:rPr>
              <a:t>    </a:t>
            </a:r>
            <a:r>
              <a:rPr lang="zh-CN" altLang="en-US" sz="2800" b="1">
                <a:solidFill>
                  <a:srgbClr val="FF0000"/>
                </a:solidFill>
                <a:latin typeface="楷体" panose="02010609060101010101" charset="-122"/>
                <a:ea typeface="楷体" panose="02010609060101010101" charset="-122"/>
                <a:cs typeface="楷体" panose="02010609060101010101" charset="-122"/>
              </a:rPr>
              <a:t>俭以养德，静以修身。</a:t>
            </a:r>
            <a:r>
              <a:rPr lang="zh-CN" altLang="en-US" sz="2800" b="1">
                <a:latin typeface="楷体" panose="02010609060101010101" charset="-122"/>
                <a:ea typeface="楷体" panose="02010609060101010101" charset="-122"/>
                <a:cs typeface="楷体" panose="02010609060101010101" charset="-122"/>
              </a:rPr>
              <a:t>节俭节制堪称美德之重要根基。历史上，总是将尚俭节约、惜物惜时作为美德来提倡与实行，俭与德，奢与恶总是如影相随。</a:t>
            </a:r>
          </a:p>
          <a:p>
            <a:r>
              <a:rPr lang="en-US" altLang="zh-CN" sz="2800" b="1">
                <a:latin typeface="楷体" panose="02010609060101010101" charset="-122"/>
                <a:ea typeface="楷体" panose="02010609060101010101" charset="-122"/>
                <a:cs typeface="楷体" panose="02010609060101010101" charset="-122"/>
              </a:rPr>
              <a:t>   </a:t>
            </a:r>
            <a:r>
              <a:rPr lang="en-US" altLang="zh-CN" sz="2800" b="1">
                <a:solidFill>
                  <a:srgbClr val="FF0000"/>
                </a:solidFill>
                <a:latin typeface="楷体" panose="02010609060101010101" charset="-122"/>
                <a:ea typeface="楷体" panose="02010609060101010101" charset="-122"/>
                <a:cs typeface="楷体" panose="02010609060101010101" charset="-122"/>
              </a:rPr>
              <a:t>“</a:t>
            </a:r>
            <a:r>
              <a:rPr lang="zh-CN" altLang="en-US" sz="2800" b="1">
                <a:solidFill>
                  <a:srgbClr val="FF0000"/>
                </a:solidFill>
                <a:latin typeface="楷体" panose="02010609060101010101" charset="-122"/>
                <a:ea typeface="楷体" panose="02010609060101010101" charset="-122"/>
                <a:cs typeface="楷体" panose="02010609060101010101" charset="-122"/>
              </a:rPr>
              <a:t>不戚戚于贫贱，不汲汲于富贵。</a:t>
            </a:r>
            <a:r>
              <a:rPr lang="en-US" altLang="zh-CN" sz="2800" b="1">
                <a:solidFill>
                  <a:srgbClr val="FF0000"/>
                </a:solidFill>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东坡的躬耕与精打细算，让他获得的不止是艰难度日中的物质相继，更赋予他精神与人格上的自立与自足。东坡不囿于物，不滞于物，古能成其旷达。</a:t>
            </a:r>
          </a:p>
        </p:txBody>
      </p:sp>
      <p:pic>
        <p:nvPicPr>
          <p:cNvPr id="6" name="图片 5"/>
          <p:cNvPicPr>
            <a:picLocks noChangeAspect="1"/>
          </p:cNvPicPr>
          <p:nvPr/>
        </p:nvPicPr>
        <p:blipFill>
          <a:blip r:embed="rId4"/>
          <a:stretch>
            <a:fillRect/>
          </a:stretch>
        </p:blipFill>
        <p:spPr>
          <a:xfrm>
            <a:off x="9354820" y="369570"/>
            <a:ext cx="2164080" cy="2738755"/>
          </a:xfrm>
          <a:prstGeom prst="rect">
            <a:avLst/>
          </a:prstGeom>
        </p:spPr>
      </p:pic>
      <p:pic>
        <p:nvPicPr>
          <p:cNvPr id="5" name="图片 4"/>
          <p:cNvPicPr>
            <a:picLocks noChangeAspect="1"/>
          </p:cNvPicPr>
          <p:nvPr>
            <p:custDataLst>
              <p:tags r:id="rId6"/>
            </p:custDataLst>
          </p:nvPr>
        </p:nvPicPr>
        <p:blipFill>
          <a:blip r:embed="rId5"/>
          <a:stretch>
            <a:fillRect/>
          </a:stretch>
        </p:blipFill>
        <p:spPr>
          <a:xfrm>
            <a:off x="9354820" y="3355340"/>
            <a:ext cx="2164080" cy="2563495"/>
          </a:xfrm>
          <a:prstGeom prst="rect">
            <a:avLst/>
          </a:prstGeom>
        </p:spPr>
      </p:pic>
    </p:spTree>
    <p:custDataLst>
      <p:tags r:id="rId7"/>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custDataLst>
              <p:tags r:id="rId2"/>
            </p:custDataLst>
          </p:nvPr>
        </p:nvSpPr>
        <p:spPr>
          <a:xfrm>
            <a:off x="782320" y="1274445"/>
            <a:ext cx="10541635" cy="5215255"/>
          </a:xfrm>
          <a:prstGeom prst="rect">
            <a:avLst/>
          </a:prstGeom>
          <a:solidFill>
            <a:schemeClr val="accent1">
              <a:lumMod val="20000"/>
              <a:lumOff val="80000"/>
            </a:schemeClr>
          </a:solidFill>
        </p:spPr>
        <p:txBody>
          <a:bodyPr wrap="square" lIns="91440" tIns="45720" rIns="91440" bIns="45720" rtlCol="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18745" indent="0" algn="l" fontAlgn="auto">
              <a:lnSpc>
                <a:spcPct val="125000"/>
              </a:lnSpc>
              <a:buNone/>
            </a:pPr>
            <a:r>
              <a:rPr lang="en-US" altLang="zh-CN" sz="2400" b="1">
                <a:latin typeface="楷体" panose="02010609060101010101" charset="-122"/>
                <a:ea typeface="楷体" panose="02010609060101010101" charset="-122"/>
                <a:cs typeface="楷体" panose="02010609060101010101" charset="-122"/>
                <a:sym typeface="+mn-ea"/>
              </a:rPr>
              <a:t>    </a:t>
            </a:r>
            <a:r>
              <a:rPr lang="zh-CN" sz="2400" b="1">
                <a:latin typeface="楷体" panose="02010609060101010101" charset="-122"/>
                <a:ea typeface="楷体" panose="02010609060101010101" charset="-122"/>
                <a:cs typeface="楷体" panose="02010609060101010101" charset="-122"/>
                <a:sym typeface="+mn-ea"/>
              </a:rPr>
              <a:t>大儒朱熹遵循孔子</a:t>
            </a:r>
            <a:r>
              <a:rPr lang="en-US" altLang="zh-CN" sz="2400" b="1">
                <a:latin typeface="楷体" panose="02010609060101010101" charset="-122"/>
                <a:ea typeface="楷体" panose="02010609060101010101" charset="-122"/>
                <a:cs typeface="楷体" panose="02010609060101010101" charset="-122"/>
                <a:sym typeface="+mn-ea"/>
              </a:rPr>
              <a:t>“</a:t>
            </a:r>
            <a:r>
              <a:rPr lang="zh-CN" altLang="en-US" sz="2400" b="1">
                <a:latin typeface="楷体" panose="02010609060101010101" charset="-122"/>
                <a:ea typeface="楷体" panose="02010609060101010101" charset="-122"/>
                <a:cs typeface="楷体" panose="02010609060101010101" charset="-122"/>
                <a:sym typeface="+mn-ea"/>
              </a:rPr>
              <a:t>君子食无求饱，居无求安</a:t>
            </a:r>
            <a:r>
              <a:rPr lang="en-US" altLang="zh-CN" sz="2400" b="1">
                <a:latin typeface="楷体" panose="02010609060101010101" charset="-122"/>
                <a:ea typeface="楷体" panose="02010609060101010101" charset="-122"/>
                <a:cs typeface="楷体" panose="02010609060101010101" charset="-122"/>
                <a:sym typeface="+mn-ea"/>
              </a:rPr>
              <a:t>”的教诲，生活准则乃是“</a:t>
            </a:r>
            <a:r>
              <a:rPr lang="en-US" altLang="zh-CN" sz="2400" b="1">
                <a:solidFill>
                  <a:srgbClr val="FF0000"/>
                </a:solidFill>
                <a:latin typeface="楷体" panose="02010609060101010101" charset="-122"/>
                <a:ea typeface="楷体" panose="02010609060101010101" charset="-122"/>
                <a:cs typeface="楷体" panose="02010609060101010101" charset="-122"/>
                <a:sym typeface="+mn-ea"/>
              </a:rPr>
              <a:t>茶取养生，衣取蔽体，食取充饥，居止取足以障风雨</a:t>
            </a:r>
            <a:r>
              <a:rPr lang="en-US" altLang="zh-CN" sz="2400" b="1">
                <a:latin typeface="楷体" panose="02010609060101010101" charset="-122"/>
                <a:ea typeface="楷体" panose="02010609060101010101" charset="-122"/>
                <a:cs typeface="楷体" panose="02010609060101010101" charset="-122"/>
                <a:sym typeface="+mn-ea"/>
              </a:rPr>
              <a:t>，从不奢侈铺张”。粗茶淡饭，崇尚俭朴。所以，历代学者以“朱子固穷”而颂扬之。</a:t>
            </a:r>
          </a:p>
          <a:p>
            <a:pPr marL="118745" indent="0" algn="l" fontAlgn="auto">
              <a:lnSpc>
                <a:spcPct val="125000"/>
              </a:lnSpc>
              <a:buNone/>
            </a:pPr>
            <a:r>
              <a:rPr lang="en-US" altLang="zh-CN" sz="2400" b="1">
                <a:latin typeface="楷体" panose="02010609060101010101" charset="-122"/>
                <a:ea typeface="楷体" panose="02010609060101010101" charset="-122"/>
                <a:cs typeface="楷体" panose="02010609060101010101" charset="-122"/>
                <a:sym typeface="+mn-ea"/>
              </a:rPr>
              <a:t>   他在《童蒙须知》中言:“</a:t>
            </a:r>
            <a:r>
              <a:rPr lang="en-US" altLang="zh-CN" sz="2400" b="1">
                <a:solidFill>
                  <a:srgbClr val="FF0000"/>
                </a:solidFill>
                <a:latin typeface="楷体" panose="02010609060101010101" charset="-122"/>
                <a:ea typeface="楷体" panose="02010609060101010101" charset="-122"/>
                <a:cs typeface="楷体" panose="02010609060101010101" charset="-122"/>
                <a:sym typeface="+mn-ea"/>
              </a:rPr>
              <a:t>凡饮食，有则食之，无则不可思索;但粥饭充饥，不可阙。</a:t>
            </a:r>
            <a:r>
              <a:rPr lang="en-US" altLang="zh-CN" sz="2400" b="1">
                <a:latin typeface="楷体" panose="02010609060101010101" charset="-122"/>
                <a:ea typeface="楷体" panose="02010609060101010101" charset="-122"/>
                <a:cs typeface="楷体" panose="02010609060101010101" charset="-122"/>
                <a:sym typeface="+mn-ea"/>
              </a:rPr>
              <a:t>”他不但身体力行道德规范，而且善于相机教导子女</a:t>
            </a:r>
            <a:r>
              <a:rPr lang="zh-CN" altLang="en-US" sz="2400" b="1">
                <a:latin typeface="楷体" panose="02010609060101010101" charset="-122"/>
                <a:ea typeface="楷体" panose="02010609060101010101" charset="-122"/>
                <a:cs typeface="楷体" panose="02010609060101010101" charset="-122"/>
                <a:sym typeface="+mn-ea"/>
              </a:rPr>
              <a:t>。</a:t>
            </a:r>
          </a:p>
          <a:p>
            <a:pPr marL="118745" indent="0" algn="l" fontAlgn="auto">
              <a:lnSpc>
                <a:spcPct val="125000"/>
              </a:lnSpc>
              <a:buNone/>
            </a:pPr>
            <a:r>
              <a:rPr lang="en-US" altLang="zh-CN" sz="2400" b="1">
                <a:latin typeface="楷体" panose="02010609060101010101" charset="-122"/>
                <a:ea typeface="楷体" panose="02010609060101010101" charset="-122"/>
                <a:cs typeface="楷体" panose="02010609060101010101" charset="-122"/>
                <a:sym typeface="+mn-ea"/>
              </a:rPr>
              <a:t>   </a:t>
            </a:r>
            <a:r>
              <a:rPr lang="zh-CN" altLang="en-US" sz="2400" b="1">
                <a:latin typeface="楷体" panose="02010609060101010101" charset="-122"/>
                <a:ea typeface="楷体" panose="02010609060101010101" charset="-122"/>
                <a:cs typeface="楷体" panose="02010609060101010101" charset="-122"/>
                <a:sym typeface="+mn-ea"/>
              </a:rPr>
              <a:t>淳熙九年(1182年)，朱熹在任提举浙东常平茶盐公事时，因在救灾过程中，接到当地百姓告发知府唐仲友贪污赈灾款，营私舞弊，于是不畏权贵，六劾贪官唐仲友。因唐与当朝权臣有姻亲，弹劾未果，愤而请辞归家。</a:t>
            </a:r>
          </a:p>
          <a:p>
            <a:pPr marL="118745" indent="0" algn="l" fontAlgn="auto">
              <a:lnSpc>
                <a:spcPct val="125000"/>
              </a:lnSpc>
              <a:buNone/>
            </a:pPr>
            <a:r>
              <a:rPr lang="en-US" altLang="zh-CN" sz="2400" b="1">
                <a:latin typeface="楷体" panose="02010609060101010101" charset="-122"/>
                <a:ea typeface="楷体" panose="02010609060101010101" charset="-122"/>
                <a:cs typeface="楷体" panose="02010609060101010101" charset="-122"/>
                <a:sym typeface="+mn-ea"/>
              </a:rPr>
              <a:t>    </a:t>
            </a:r>
            <a:r>
              <a:rPr lang="zh-CN" altLang="en-US" sz="2400" b="1">
                <a:latin typeface="楷体" panose="02010609060101010101" charset="-122"/>
                <a:ea typeface="楷体" panose="02010609060101010101" charset="-122"/>
                <a:cs typeface="楷体" panose="02010609060101010101" charset="-122"/>
                <a:sym typeface="+mn-ea"/>
              </a:rPr>
              <a:t>当年十一月，朱嘉回到崇安后，他想到因在外任职，有很长时间未到女儿、女婿家看望，便移步来到次女朱兑家。不巧女婿黄幹不在家，女儿以葱汤麦饭留他吃饭，心里感到很怠慢不安。</a:t>
            </a:r>
          </a:p>
        </p:txBody>
      </p:sp>
      <p:grpSp>
        <p:nvGrpSpPr>
          <p:cNvPr id="6" name="组合 5"/>
          <p:cNvGrpSpPr/>
          <p:nvPr/>
        </p:nvGrpSpPr>
        <p:grpSpPr>
          <a:xfrm>
            <a:off x="2733040" y="367030"/>
            <a:ext cx="6504940" cy="706930"/>
            <a:chOff x="5370" y="3510"/>
            <a:chExt cx="8460" cy="4044"/>
          </a:xfrm>
        </p:grpSpPr>
        <p:pic>
          <p:nvPicPr>
            <p:cNvPr id="7" name="图形 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5370" y="3510"/>
              <a:ext cx="8460" cy="3780"/>
            </a:xfrm>
            <a:prstGeom prst="rect">
              <a:avLst/>
            </a:prstGeom>
          </p:spPr>
        </p:pic>
        <p:sp>
          <p:nvSpPr>
            <p:cNvPr id="8" name="文本框 7"/>
            <p:cNvSpPr txBox="1"/>
            <p:nvPr/>
          </p:nvSpPr>
          <p:spPr>
            <a:xfrm>
              <a:off x="6588" y="3511"/>
              <a:ext cx="6200" cy="404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000" b="1">
                  <a:solidFill>
                    <a:schemeClr val="tx1"/>
                  </a:solidFill>
                  <a:latin typeface="楷体" panose="02010609060101010101" charset="-122"/>
                  <a:ea typeface="楷体" panose="02010609060101010101" charset="-122"/>
                  <a:sym typeface="+mn-ea"/>
                </a:rPr>
                <a:t>朱熹：葱汤麦饭</a:t>
              </a:r>
            </a:p>
          </p:txBody>
        </p:sp>
      </p:grpSp>
    </p:spTree>
    <p:custDataLst>
      <p:tags r:id="rId5"/>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 name="图片 6"/>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259080" y="316865"/>
            <a:ext cx="8584565" cy="6223635"/>
          </a:xfrm>
          <a:prstGeom prst="rect">
            <a:avLst/>
          </a:prstGeom>
        </p:spPr>
      </p:pic>
      <p:sp>
        <p:nvSpPr>
          <p:cNvPr id="3" name="文本框 2"/>
          <p:cNvSpPr txBox="1"/>
          <p:nvPr/>
        </p:nvSpPr>
        <p:spPr>
          <a:xfrm>
            <a:off x="1173480" y="1455420"/>
            <a:ext cx="6241415" cy="4154170"/>
          </a:xfrm>
          <a:prstGeom prst="rect">
            <a:avLst/>
          </a:prstGeom>
          <a:noFill/>
        </p:spPr>
        <p:txBody>
          <a:bodyPr wrap="square" rtlCol="0">
            <a:spAutoFit/>
          </a:bodyPr>
          <a:lstStyle/>
          <a:p>
            <a:r>
              <a:rPr lang="en-US" altLang="zh-CN" sz="2400">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女儿的心思，朱嘉早就看了出来，一边吃得津津有味，一边笑着对女儿说:"我儿切莫介意，这菜肴不同一般，可称美味可口。”吃罢饭，朱嘉走进黄除的书房，铺开宣纸，饱蘸浓墨，挥笔写下一首诗：</a:t>
            </a:r>
          </a:p>
          <a:p>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a:t>
            </a:r>
            <a:r>
              <a:rPr lang="zh-CN" altLang="en-US" sz="2400" b="1">
                <a:solidFill>
                  <a:srgbClr val="FF0000"/>
                </a:solidFill>
                <a:latin typeface="楷体" panose="02010609060101010101" charset="-122"/>
                <a:ea typeface="楷体" panose="02010609060101010101" charset="-122"/>
                <a:cs typeface="楷体" panose="02010609060101010101" charset="-122"/>
              </a:rPr>
              <a:t>葱汤麦饭两相宜，葱补丹田麦疗饥。莫谓此中滋味薄，前村还有未炊时。</a:t>
            </a:r>
            <a:r>
              <a:rPr lang="zh-CN" altLang="en-US" sz="2400" b="1">
                <a:latin typeface="楷体" panose="02010609060101010101" charset="-122"/>
                <a:ea typeface="楷体" panose="02010609060101010101" charset="-122"/>
                <a:cs typeface="楷体" panose="02010609060101010101" charset="-122"/>
              </a:rPr>
              <a:t>”</a:t>
            </a:r>
          </a:p>
          <a:p>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女儿朱兑看过慈父这首诗，脸上露出宽慰的笑容。黄幹归家，看到岳父题写的这首诗，想到岳父如此崇尚俭朴，感悟良深，便将此诗作为家训，悬挂在书房，垂训后人。</a:t>
            </a:r>
          </a:p>
        </p:txBody>
      </p:sp>
      <p:pic>
        <p:nvPicPr>
          <p:cNvPr id="5" name="图片 4"/>
          <p:cNvPicPr>
            <a:picLocks noChangeAspect="1"/>
          </p:cNvPicPr>
          <p:nvPr/>
        </p:nvPicPr>
        <p:blipFill>
          <a:blip r:embed="rId4"/>
          <a:stretch>
            <a:fillRect/>
          </a:stretch>
        </p:blipFill>
        <p:spPr>
          <a:xfrm>
            <a:off x="8580120" y="771525"/>
            <a:ext cx="3038475" cy="5313680"/>
          </a:xfrm>
          <a:prstGeom prst="rect">
            <a:avLst/>
          </a:prstGeom>
        </p:spPr>
      </p:pic>
    </p:spTree>
    <p:custDataLst>
      <p:tags r:id="rId5"/>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97235" name="图片 7"/>
          <p:cNvPicPr>
            <a:picLocks noChangeAspect="1"/>
          </p:cNvPicPr>
          <p:nvPr/>
        </p:nvPicPr>
        <p:blipFill>
          <a:blip r:embed="rId2"/>
          <a:stretch>
            <a:fillRect/>
          </a:stretch>
        </p:blipFill>
        <p:spPr>
          <a:xfrm>
            <a:off x="-11112" y="0"/>
            <a:ext cx="12203112" cy="6858000"/>
          </a:xfrm>
          <a:prstGeom prst="rect">
            <a:avLst/>
          </a:prstGeom>
          <a:noFill/>
          <a:ln w="9525">
            <a:noFill/>
          </a:ln>
        </p:spPr>
      </p:pic>
      <p:sp>
        <p:nvSpPr>
          <p:cNvPr id="1048880" name="直角三角形 4"/>
          <p:cNvSpPr/>
          <p:nvPr/>
        </p:nvSpPr>
        <p:spPr>
          <a:xfrm>
            <a:off x="-266700" y="-72072"/>
            <a:ext cx="12458700" cy="7002462"/>
          </a:xfrm>
          <a:prstGeom prst="rtTriangle">
            <a:avLst/>
          </a:prstGeom>
          <a:solidFill>
            <a:srgbClr val="F8DEE1"/>
          </a:solidFill>
          <a:ln w="38100" cap="flat" cmpd="sng">
            <a:solidFill>
              <a:srgbClr val="FFFFFF"/>
            </a:solidFill>
            <a:prstDash val="solid"/>
            <a:miter/>
            <a:headEnd type="none" w="med" len="med"/>
            <a:tailEnd type="none" w="med" len="med"/>
          </a:ln>
        </p:spPr>
        <p:txBody>
          <a:bodyPr lIns="91440" tIns="45720" rIns="91440" bIns="45720" anchor="ctr" anchorCtr="0"/>
          <a:lstStyle/>
          <a:p>
            <a:pPr algn="ctr">
              <a:buFontTx/>
              <a:buNone/>
            </a:pPr>
            <a:endParaRPr lang="zh-CN" altLang="en-US">
              <a:latin typeface="等线"/>
              <a:ea typeface="等线"/>
            </a:endParaRPr>
          </a:p>
        </p:txBody>
      </p:sp>
      <p:sp>
        <p:nvSpPr>
          <p:cNvPr id="1048882" name="椭圆 1"/>
          <p:cNvSpPr/>
          <p:nvPr/>
        </p:nvSpPr>
        <p:spPr>
          <a:xfrm>
            <a:off x="4217988" y="1549400"/>
            <a:ext cx="3756025" cy="3757613"/>
          </a:xfrm>
          <a:prstGeom prst="ellipse">
            <a:avLst/>
          </a:prstGeom>
          <a:solidFill>
            <a:srgbClr val="FFFFFF"/>
          </a:solidFill>
          <a:ln w="9525">
            <a:noFill/>
          </a:ln>
          <a:effectLst>
            <a:outerShdw sx="100998" sy="100998" algn="ctr" rotWithShape="0">
              <a:srgbClr val="000000">
                <a:alpha val="9998"/>
              </a:srgbClr>
            </a:outerShdw>
          </a:effectLst>
        </p:spPr>
        <p:txBody>
          <a:bodyPr lIns="91440" tIns="45720" rIns="91440" bIns="45720" anchor="ctr" anchorCtr="0"/>
          <a:lstStyle/>
          <a:p>
            <a:pPr algn="ctr">
              <a:buFontTx/>
              <a:buNone/>
            </a:pPr>
            <a:endParaRPr lang="zh-CN" altLang="en-US">
              <a:latin typeface="等线"/>
              <a:ea typeface="等线"/>
            </a:endParaRPr>
          </a:p>
        </p:txBody>
      </p:sp>
      <p:sp>
        <p:nvSpPr>
          <p:cNvPr id="1048884" name="文本框 16"/>
          <p:cNvSpPr/>
          <p:nvPr/>
        </p:nvSpPr>
        <p:spPr>
          <a:xfrm>
            <a:off x="4956810" y="1549083"/>
            <a:ext cx="2341563" cy="2214880"/>
          </a:xfrm>
          <a:prstGeom prst="rect">
            <a:avLst/>
          </a:prstGeom>
          <a:noFill/>
          <a:ln w="9525">
            <a:noFill/>
          </a:ln>
        </p:spPr>
        <p:txBody>
          <a:bodyPr lIns="91440" tIns="45720" rIns="91440" bIns="45720" anchor="t" anchorCtr="0">
            <a:spAutoFit/>
          </a:bodyPr>
          <a:lstStyle/>
          <a:p>
            <a:pPr algn="ctr">
              <a:buFontTx/>
              <a:buNone/>
            </a:pPr>
            <a:r>
              <a:rPr lang="en-US" altLang="zh-CN" sz="13800" b="1">
                <a:solidFill>
                  <a:srgbClr val="262626"/>
                </a:solidFill>
                <a:latin typeface="Arial" panose="020b0604020202020204" pitchFamily="34" charset="0"/>
                <a:ea typeface="等线"/>
              </a:rPr>
              <a:t>02</a:t>
            </a:r>
            <a:endParaRPr lang="en-US" altLang="en-US">
              <a:latin typeface="Arial" panose="020b0604020202020204" pitchFamily="34" charset="0"/>
              <a:ea typeface="等线"/>
            </a:endParaRPr>
          </a:p>
        </p:txBody>
      </p:sp>
      <p:sp>
        <p:nvSpPr>
          <p:cNvPr id="1048886" name="文本框 22"/>
          <p:cNvSpPr/>
          <p:nvPr/>
        </p:nvSpPr>
        <p:spPr>
          <a:xfrm>
            <a:off x="4930458" y="3392170"/>
            <a:ext cx="2486025" cy="306388"/>
          </a:xfrm>
          <a:prstGeom prst="rect">
            <a:avLst/>
          </a:prstGeom>
          <a:noFill/>
          <a:ln w="9525">
            <a:noFill/>
          </a:ln>
        </p:spPr>
        <p:txBody>
          <a:bodyPr lIns="91440" tIns="45720" rIns="91440" bIns="45720" anchor="t" anchorCtr="0">
            <a:spAutoFit/>
          </a:bodyPr>
          <a:lstStyle/>
          <a:p>
            <a:pPr algn="ctr">
              <a:buFontTx/>
              <a:buNone/>
            </a:pPr>
            <a:r>
              <a:rPr lang="en-US" altLang="zh-CN" sz="1400" b="1">
                <a:solidFill>
                  <a:srgbClr val="262626"/>
                </a:solidFill>
                <a:latin typeface="Arial" panose="020b0604020202020204" pitchFamily="34" charset="0"/>
                <a:ea typeface="微软雅黑" panose="020b0503020204020204" pitchFamily="34" charset="-122"/>
              </a:rPr>
              <a:t>YOUR </a:t>
            </a:r>
            <a:r>
              <a:rPr lang="en-US" altLang="zh-CN" sz="1400" b="1">
                <a:solidFill>
                  <a:srgbClr val="262626"/>
                </a:solidFill>
                <a:latin typeface="Arial" panose="020b0604020202020204" pitchFamily="34" charset="0"/>
                <a:ea typeface="等线"/>
              </a:rPr>
              <a:t>TITLE</a:t>
            </a:r>
            <a:r>
              <a:rPr lang="en-US" altLang="zh-CN" sz="1400" b="1">
                <a:solidFill>
                  <a:srgbClr val="262626"/>
                </a:solidFill>
                <a:latin typeface="Arial" panose="020b0604020202020204" pitchFamily="34" charset="0"/>
                <a:ea typeface="微软雅黑" panose="020b0503020204020204" pitchFamily="34" charset="-122"/>
              </a:rPr>
              <a:t> HERE</a:t>
            </a:r>
            <a:endParaRPr lang="en-US" altLang="en-US">
              <a:latin typeface="Arial" panose="020b0604020202020204" pitchFamily="34" charset="0"/>
              <a:ea typeface="等线"/>
            </a:endParaRPr>
          </a:p>
        </p:txBody>
      </p:sp>
      <p:sp>
        <p:nvSpPr>
          <p:cNvPr id="1048888" name="Rectangle 23"/>
          <p:cNvSpPr/>
          <p:nvPr/>
        </p:nvSpPr>
        <p:spPr>
          <a:xfrm>
            <a:off x="4845050" y="3955415"/>
            <a:ext cx="2657475" cy="829945"/>
          </a:xfrm>
          <a:prstGeom prst="rect">
            <a:avLst/>
          </a:prstGeom>
          <a:noFill/>
          <a:ln w="9525">
            <a:noFill/>
          </a:ln>
        </p:spPr>
        <p:txBody>
          <a:bodyPr lIns="91440" tIns="45720" rIns="91440" bIns="45720" anchor="t" anchorCtr="0">
            <a:spAutoFit/>
            <a:scene3d>
              <a:camera prst="orthographicFront"/>
              <a:lightRig rig="threePt" dir="t"/>
            </a:scene3d>
          </a:bodyPr>
          <a:lstStyle/>
          <a:p>
            <a:pPr algn="ctr">
              <a:buFontTx/>
              <a:buNone/>
            </a:pPr>
            <a:r>
              <a:rPr lang="zh-CN" altLang="en-US" sz="4800" b="1">
                <a:solidFill>
                  <a:schemeClr val="tx1"/>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sym typeface="+mn-ea"/>
              </a:rPr>
              <a:t>当代楷模</a:t>
            </a:r>
          </a:p>
        </p:txBody>
      </p:sp>
      <p:sp>
        <p:nvSpPr>
          <p:cNvPr id="1048611" name="文本框 2"/>
          <p:cNvSpPr txBox="1"/>
          <p:nvPr/>
        </p:nvSpPr>
        <p:spPr>
          <a:xfrm>
            <a:off x="506730" y="5421630"/>
            <a:ext cx="7567295" cy="1198880"/>
          </a:xfrm>
          <a:prstGeom prst="rect">
            <a:avLst/>
          </a:prstGeom>
          <a:noFill/>
        </p:spPr>
        <p:txBody>
          <a:bodyPr wrap="square" rtlCol="0">
            <a:spAutoFit/>
          </a:bodyPr>
          <a:lstStyle/>
          <a:p>
            <a:r>
              <a:rPr lang="zh-CN" altLang="en-US" sz="3600" b="1">
                <a:solidFill>
                  <a:srgbClr val="7030A0"/>
                </a:solidFill>
                <a:latin typeface="楷体" panose="02010609060101010101" charset="-122"/>
                <a:ea typeface="楷体" panose="02010609060101010101" charset="-122"/>
                <a:cs typeface="楷体" panose="02010609060101010101" charset="-122"/>
              </a:rPr>
              <a:t>一粥一饭，当思来处不易；</a:t>
            </a:r>
          </a:p>
          <a:p>
            <a:r>
              <a:rPr lang="zh-CN" altLang="en-US" sz="3600" b="1">
                <a:solidFill>
                  <a:srgbClr val="7030A0"/>
                </a:solidFill>
                <a:latin typeface="楷体" panose="02010609060101010101" charset="-122"/>
                <a:ea typeface="楷体" panose="02010609060101010101" charset="-122"/>
                <a:cs typeface="楷体" panose="02010609060101010101" charset="-122"/>
              </a:rPr>
              <a:t>半丝半缕，恒念物力维艰。</a:t>
            </a:r>
          </a:p>
        </p:txBody>
      </p:sp>
    </p:spTree>
    <p:custDataLst>
      <p:tags r:id="rId3"/>
    </p:custData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2097235"/>
                                        </p:tgtEl>
                                        <p:attrNameLst>
                                          <p:attrName>style.visibility</p:attrName>
                                        </p:attrNameLst>
                                      </p:cBhvr>
                                      <p:to>
                                        <p:strVal val="visible"/>
                                      </p:to>
                                    </p:set>
                                    <p:anim calcmode="lin" valueType="num">
                                      <p:cBhvr>
                                        <p:cTn id="7" dur="1000" fill="hold"/>
                                        <p:tgtEl>
                                          <p:spTgt spid="2097235"/>
                                        </p:tgtEl>
                                        <p:attrNameLst>
                                          <p:attrName>ppt_w</p:attrName>
                                        </p:attrNameLst>
                                      </p:cBhvr>
                                      <p:tavLst>
                                        <p:tav tm="0">
                                          <p:val>
                                            <p:strVal val="#ppt_w+.3"/>
                                          </p:val>
                                        </p:tav>
                                        <p:tav tm="100000">
                                          <p:val>
                                            <p:strVal val="#ppt_w"/>
                                          </p:val>
                                        </p:tav>
                                      </p:tavLst>
                                    </p:anim>
                                    <p:anim calcmode="lin" valueType="num">
                                      <p:cBhvr>
                                        <p:cTn id="8" dur="1000" fill="hold"/>
                                        <p:tgtEl>
                                          <p:spTgt spid="2097235"/>
                                        </p:tgtEl>
                                        <p:attrNameLst>
                                          <p:attrName>ppt_h</p:attrName>
                                        </p:attrNameLst>
                                      </p:cBhvr>
                                      <p:tavLst>
                                        <p:tav tm="0">
                                          <p:val>
                                            <p:strVal val="#ppt_h"/>
                                          </p:val>
                                        </p:tav>
                                        <p:tav tm="100000">
                                          <p:val>
                                            <p:strVal val="#ppt_h"/>
                                          </p:val>
                                        </p:tav>
                                      </p:tavLst>
                                    </p:anim>
                                    <p:animEffect transition="in" filter="fade">
                                      <p:cBhvr>
                                        <p:cTn id="9" dur="1000"/>
                                        <p:tgtEl>
                                          <p:spTgt spid="2097235"/>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1048880"/>
                                        </p:tgtEl>
                                        <p:attrNameLst>
                                          <p:attrName>style.visibility</p:attrName>
                                        </p:attrNameLst>
                                      </p:cBhvr>
                                      <p:to>
                                        <p:strVal val="visible"/>
                                      </p:to>
                                    </p:set>
                                    <p:anim calcmode="lin" valueType="num">
                                      <p:cBhvr>
                                        <p:cTn id="12" dur="1000" fill="hold"/>
                                        <p:tgtEl>
                                          <p:spTgt spid="1048880"/>
                                        </p:tgtEl>
                                        <p:attrNameLst>
                                          <p:attrName>ppt_w</p:attrName>
                                        </p:attrNameLst>
                                      </p:cBhvr>
                                      <p:tavLst>
                                        <p:tav tm="0">
                                          <p:val>
                                            <p:strVal val="#ppt_w+.3"/>
                                          </p:val>
                                        </p:tav>
                                        <p:tav tm="100000">
                                          <p:val>
                                            <p:strVal val="#ppt_w"/>
                                          </p:val>
                                        </p:tav>
                                      </p:tavLst>
                                    </p:anim>
                                    <p:anim calcmode="lin" valueType="num">
                                      <p:cBhvr>
                                        <p:cTn id="13" dur="1000" fill="hold"/>
                                        <p:tgtEl>
                                          <p:spTgt spid="1048880"/>
                                        </p:tgtEl>
                                        <p:attrNameLst>
                                          <p:attrName>ppt_h</p:attrName>
                                        </p:attrNameLst>
                                      </p:cBhvr>
                                      <p:tavLst>
                                        <p:tav tm="0">
                                          <p:val>
                                            <p:strVal val="#ppt_h"/>
                                          </p:val>
                                        </p:tav>
                                        <p:tav tm="100000">
                                          <p:val>
                                            <p:strVal val="#ppt_h"/>
                                          </p:val>
                                        </p:tav>
                                      </p:tavLst>
                                    </p:anim>
                                    <p:animEffect transition="in" filter="fade">
                                      <p:cBhvr>
                                        <p:cTn id="14" dur="1000"/>
                                        <p:tgtEl>
                                          <p:spTgt spid="1048880"/>
                                        </p:tgtEl>
                                      </p:cBhvr>
                                    </p:animEffect>
                                  </p:childTnLst>
                                </p:cTn>
                              </p:par>
                            </p:childTnLst>
                          </p:cTn>
                        </p:par>
                        <p:par>
                          <p:cTn id="15" fill="hold" nodeType="afterGroup">
                            <p:stCondLst>
                              <p:cond delay="1000"/>
                            </p:stCondLst>
                            <p:childTnLst>
                              <p:par>
                                <p:cTn id="16" presetID="6" presetClass="entr" presetSubtype="16" fill="hold" nodeType="afterEffect">
                                  <p:stCondLst>
                                    <p:cond delay="0"/>
                                  </p:stCondLst>
                                  <p:childTnLst>
                                    <p:set>
                                      <p:cBhvr>
                                        <p:cTn id="17" dur="1" fill="hold">
                                          <p:stCondLst>
                                            <p:cond delay="0"/>
                                          </p:stCondLst>
                                        </p:cTn>
                                        <p:tgtEl>
                                          <p:spTgt spid="1048882"/>
                                        </p:tgtEl>
                                        <p:attrNameLst>
                                          <p:attrName>style.visibility</p:attrName>
                                        </p:attrNameLst>
                                      </p:cBhvr>
                                      <p:to>
                                        <p:strVal val="visible"/>
                                      </p:to>
                                    </p:set>
                                    <p:animEffect transition="in" filter="circle(in)">
                                      <p:cBhvr>
                                        <p:cTn id="18" dur="2000"/>
                                        <p:tgtEl>
                                          <p:spTgt spid="1048882"/>
                                        </p:tgtEl>
                                      </p:cBhvr>
                                    </p:animEffect>
                                  </p:childTnLst>
                                </p:cTn>
                              </p:par>
                            </p:childTnLst>
                          </p:cTn>
                        </p:par>
                        <p:par>
                          <p:cTn id="19" fill="hold" nodeType="afterGroup">
                            <p:stCondLst>
                              <p:cond delay="3000"/>
                            </p:stCondLst>
                            <p:childTnLst>
                              <p:par>
                                <p:cTn id="20" presetID="42" presetClass="entr" presetSubtype="0" fill="hold" nodeType="afterEffect">
                                  <p:stCondLst>
                                    <p:cond delay="0"/>
                                  </p:stCondLst>
                                  <p:childTnLst>
                                    <p:set>
                                      <p:cBhvr>
                                        <p:cTn id="21" dur="1" fill="hold">
                                          <p:stCondLst>
                                            <p:cond delay="0"/>
                                          </p:stCondLst>
                                        </p:cTn>
                                        <p:tgtEl>
                                          <p:spTgt spid="1048884"/>
                                        </p:tgtEl>
                                        <p:attrNameLst>
                                          <p:attrName>style.visibility</p:attrName>
                                        </p:attrNameLst>
                                      </p:cBhvr>
                                      <p:to>
                                        <p:strVal val="visible"/>
                                      </p:to>
                                    </p:set>
                                    <p:animEffect transition="in" filter="fade">
                                      <p:cBhvr>
                                        <p:cTn id="22" dur="1000"/>
                                        <p:tgtEl>
                                          <p:spTgt spid="1048884"/>
                                        </p:tgtEl>
                                      </p:cBhvr>
                                    </p:animEffect>
                                    <p:anim calcmode="lin" valueType="num">
                                      <p:cBhvr>
                                        <p:cTn id="23" dur="1000" fill="hold"/>
                                        <p:tgtEl>
                                          <p:spTgt spid="1048884"/>
                                        </p:tgtEl>
                                        <p:attrNameLst>
                                          <p:attrName>ppt_x</p:attrName>
                                        </p:attrNameLst>
                                      </p:cBhvr>
                                      <p:tavLst>
                                        <p:tav tm="0">
                                          <p:val>
                                            <p:strVal val="#ppt_x"/>
                                          </p:val>
                                        </p:tav>
                                        <p:tav tm="100000">
                                          <p:val>
                                            <p:strVal val="#ppt_x"/>
                                          </p:val>
                                        </p:tav>
                                      </p:tavLst>
                                    </p:anim>
                                    <p:anim calcmode="lin" valueType="num">
                                      <p:cBhvr>
                                        <p:cTn id="24" dur="1000" fill="hold"/>
                                        <p:tgtEl>
                                          <p:spTgt spid="1048884"/>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4000"/>
                            </p:stCondLst>
                            <p:childTnLst>
                              <p:par>
                                <p:cTn id="26" presetID="22" presetClass="entr" presetSubtype="8" fill="hold" nodeType="afterEffect">
                                  <p:stCondLst>
                                    <p:cond delay="0"/>
                                  </p:stCondLst>
                                  <p:childTnLst>
                                    <p:set>
                                      <p:cBhvr>
                                        <p:cTn id="27" dur="1" fill="hold">
                                          <p:stCondLst>
                                            <p:cond delay="0"/>
                                          </p:stCondLst>
                                        </p:cTn>
                                        <p:tgtEl>
                                          <p:spTgt spid="1048886"/>
                                        </p:tgtEl>
                                        <p:attrNameLst>
                                          <p:attrName>style.visibility</p:attrName>
                                        </p:attrNameLst>
                                      </p:cBhvr>
                                      <p:to>
                                        <p:strVal val="visible"/>
                                      </p:to>
                                    </p:set>
                                    <p:animEffect transition="in" filter="wipe(left)">
                                      <p:cBhvr>
                                        <p:cTn id="28" dur="500"/>
                                        <p:tgtEl>
                                          <p:spTgt spid="1048886"/>
                                        </p:tgtEl>
                                      </p:cBhvr>
                                    </p:animEffect>
                                  </p:childTnLst>
                                </p:cTn>
                              </p:par>
                            </p:childTnLst>
                          </p:cTn>
                        </p:par>
                        <p:par>
                          <p:cTn id="29" fill="hold" nodeType="afterGroup">
                            <p:stCondLst>
                              <p:cond delay="4500"/>
                            </p:stCondLst>
                            <p:childTnLst>
                              <p:par>
                                <p:cTn id="30" presetID="42" presetClass="entr" presetSubtype="0" fill="hold" nodeType="afterEffect">
                                  <p:stCondLst>
                                    <p:cond delay="0"/>
                                  </p:stCondLst>
                                  <p:childTnLst>
                                    <p:set>
                                      <p:cBhvr>
                                        <p:cTn id="31" dur="1" fill="hold">
                                          <p:stCondLst>
                                            <p:cond delay="0"/>
                                          </p:stCondLst>
                                        </p:cTn>
                                        <p:tgtEl>
                                          <p:spTgt spid="1048888"/>
                                        </p:tgtEl>
                                        <p:attrNameLst>
                                          <p:attrName>style.visibility</p:attrName>
                                        </p:attrNameLst>
                                      </p:cBhvr>
                                      <p:to>
                                        <p:strVal val="visible"/>
                                      </p:to>
                                    </p:set>
                                    <p:animEffect transition="in" filter="fade">
                                      <p:cBhvr>
                                        <p:cTn id="32" dur="500"/>
                                        <p:tgtEl>
                                          <p:spTgt spid="1048888"/>
                                        </p:tgtEl>
                                      </p:cBhvr>
                                    </p:animEffect>
                                    <p:anim calcmode="lin" valueType="num">
                                      <p:cBhvr>
                                        <p:cTn id="33" dur="500" fill="hold"/>
                                        <p:tgtEl>
                                          <p:spTgt spid="1048888"/>
                                        </p:tgtEl>
                                        <p:attrNameLst>
                                          <p:attrName>ppt_x</p:attrName>
                                        </p:attrNameLst>
                                      </p:cBhvr>
                                      <p:tavLst>
                                        <p:tav tm="0">
                                          <p:val>
                                            <p:strVal val="#ppt_x"/>
                                          </p:val>
                                        </p:tav>
                                        <p:tav tm="100000">
                                          <p:val>
                                            <p:strVal val="#ppt_x"/>
                                          </p:val>
                                        </p:tav>
                                      </p:tavLst>
                                    </p:anim>
                                    <p:anim calcmode="lin" valueType="num">
                                      <p:cBhvr>
                                        <p:cTn id="34" dur="500" fill="hold"/>
                                        <p:tgtEl>
                                          <p:spTgt spid="10488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537845" y="143510"/>
            <a:ext cx="10742930" cy="1076960"/>
          </a:xfrm>
          <a:solidFill>
            <a:schemeClr val="accent4">
              <a:lumMod val="20000"/>
              <a:lumOff val="80000"/>
            </a:schemeClr>
          </a:solidFill>
        </p:spPr>
        <p:txBody>
          <a:bodyPr>
            <a:normAutofit/>
          </a:bodyPr>
          <a:lstStyle/>
          <a:p>
            <a:pPr algn="ctr"/>
            <a:r>
              <a:rPr lang="zh-CN" altLang="en-US" spc="300">
                <a:solidFill>
                  <a:srgbClr val="7030A0"/>
                </a:solidFill>
                <a:cs typeface="+mn-ea"/>
                <a:sym typeface="+mn-lt"/>
              </a:rPr>
              <a:t>伟大出自平凡，平凡造就伟大！</a:t>
            </a:r>
          </a:p>
        </p:txBody>
      </p:sp>
      <p:pic>
        <p:nvPicPr>
          <p:cNvPr id="12" name="图片 11"/>
          <p:cNvPicPr>
            <a:picLocks noChangeAspect="1"/>
          </p:cNvPicPr>
          <p:nvPr/>
        </p:nvPicPr>
        <p:blipFill>
          <a:blip r:embed="rId2"/>
          <a:stretch>
            <a:fillRect/>
          </a:stretch>
        </p:blipFill>
        <p:spPr>
          <a:xfrm>
            <a:off x="668020" y="4476115"/>
            <a:ext cx="2654935" cy="2296160"/>
          </a:xfrm>
          <a:prstGeom prst="rect">
            <a:avLst/>
          </a:prstGeom>
        </p:spPr>
      </p:pic>
      <p:pic>
        <p:nvPicPr>
          <p:cNvPr id="3" name="图片 2"/>
          <p:cNvPicPr>
            <a:picLocks noChangeAspect="1"/>
          </p:cNvPicPr>
          <p:nvPr/>
        </p:nvPicPr>
        <p:blipFill>
          <a:blip r:embed="rId3"/>
          <a:stretch>
            <a:fillRect/>
          </a:stretch>
        </p:blipFill>
        <p:spPr>
          <a:xfrm>
            <a:off x="9055735" y="4476750"/>
            <a:ext cx="2445385" cy="2257425"/>
          </a:xfrm>
          <a:prstGeom prst="rect">
            <a:avLst/>
          </a:prstGeom>
        </p:spPr>
      </p:pic>
      <p:pic>
        <p:nvPicPr>
          <p:cNvPr id="4" name="图片 3"/>
          <p:cNvPicPr>
            <a:picLocks noChangeAspect="1"/>
          </p:cNvPicPr>
          <p:nvPr/>
        </p:nvPicPr>
        <p:blipFill>
          <a:blip r:embed="rId4"/>
          <a:stretch>
            <a:fillRect/>
          </a:stretch>
        </p:blipFill>
        <p:spPr>
          <a:xfrm>
            <a:off x="6188710" y="4476115"/>
            <a:ext cx="2622550" cy="2258060"/>
          </a:xfrm>
          <a:prstGeom prst="rect">
            <a:avLst/>
          </a:prstGeom>
        </p:spPr>
      </p:pic>
      <p:pic>
        <p:nvPicPr>
          <p:cNvPr id="5" name="图片 4"/>
          <p:cNvPicPr>
            <a:picLocks noChangeAspect="1"/>
          </p:cNvPicPr>
          <p:nvPr/>
        </p:nvPicPr>
        <p:blipFill>
          <a:blip r:embed="rId5"/>
          <a:stretch>
            <a:fillRect/>
          </a:stretch>
        </p:blipFill>
        <p:spPr>
          <a:xfrm>
            <a:off x="3498850" y="4476115"/>
            <a:ext cx="2445385" cy="2296160"/>
          </a:xfrm>
          <a:prstGeom prst="rect">
            <a:avLst/>
          </a:prstGeom>
        </p:spPr>
      </p:pic>
      <p:pic>
        <p:nvPicPr>
          <p:cNvPr id="6" name="图片 5"/>
          <p:cNvPicPr>
            <a:picLocks noChangeAspect="1"/>
          </p:cNvPicPr>
          <p:nvPr/>
        </p:nvPicPr>
        <p:blipFill>
          <a:blip r:embed="rId6"/>
          <a:stretch>
            <a:fillRect/>
          </a:stretch>
        </p:blipFill>
        <p:spPr>
          <a:xfrm>
            <a:off x="1094740" y="1263650"/>
            <a:ext cx="4849495" cy="3011170"/>
          </a:xfrm>
          <a:prstGeom prst="rect">
            <a:avLst/>
          </a:prstGeom>
        </p:spPr>
      </p:pic>
      <p:pic>
        <p:nvPicPr>
          <p:cNvPr id="7" name="图片 6"/>
          <p:cNvPicPr>
            <a:picLocks noChangeAspect="1"/>
          </p:cNvPicPr>
          <p:nvPr/>
        </p:nvPicPr>
        <p:blipFill>
          <a:blip r:embed="rId7"/>
          <a:stretch>
            <a:fillRect/>
          </a:stretch>
        </p:blipFill>
        <p:spPr>
          <a:xfrm>
            <a:off x="6640195" y="1341120"/>
            <a:ext cx="3841750" cy="2855595"/>
          </a:xfrm>
          <a:prstGeom prst="rect">
            <a:avLst/>
          </a:prstGeom>
        </p:spPr>
      </p:pic>
    </p:spTree>
    <p:custDataLst>
      <p:tags r:id="rId8"/>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5.xml><?xml version="1.0" encoding="utf-8"?>
<p:tagLst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SUBTYPE" val="h"/>
  <p:tag name="KSO_WM_UNIT_TYPE" val="i"/>
</p:tagLst>
</file>

<file path=ppt/tags/tag14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1.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5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8.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
  <p:tag name="KSO_WM_UNIT_LAYERLEVEL" val="1"/>
</p:tagLst>
</file>

<file path=ppt/tags/tag159.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2"/>
  <p:tag name="KSO_WM_UNIT_INDEX" val="2"/>
  <p:tag name="KSO_WM_UNIT_LAYERLEVEL" val="1"/>
  <p:tag name="KSO_WM_UNIT_SUBTYPE" val="h"/>
  <p:tag name="KSO_WM_UNIT_TYPE" val="i"/>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8.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
  <p:tag name="KSO_WM_UNIT_LAYERLEVEL" val="1"/>
</p:tagLst>
</file>

<file path=ppt/tags/tag169.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2"/>
  <p:tag name="KSO_WM_UNIT_INDEX" val="2"/>
  <p:tag name="KSO_WM_UNIT_LAYERLEVEL" val="1"/>
  <p:tag name="KSO_WM_UNIT_SUBTYPE" val="h"/>
  <p:tag name="KSO_WM_UNIT_TYPE" val="i"/>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9.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0.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2"/>
  <p:tag name="KSO_WM_UNIT_INDEX" val="2"/>
  <p:tag name="KSO_WM_UNIT_LAYERLEVEL" val="1"/>
  <p:tag name="KSO_WM_UNIT_SUBTYPE" val="h"/>
  <p:tag name="KSO_WM_UNIT_TYPE" val="i"/>
</p:tagLst>
</file>

<file path=ppt/tags/tag18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
  <p:tag name="KSO_WM_UNIT_LAYERLEVEL" val="1"/>
</p:tagLst>
</file>

<file path=ppt/tags/tag19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2"/>
  <p:tag name="KSO_WM_UNIT_INDEX" val="2"/>
  <p:tag name="KSO_WM_UNIT_LAYERLEVEL" val="1"/>
  <p:tag name="KSO_WM_UNIT_SUBTYPE" val="h"/>
  <p:tag name="KSO_WM_UNIT_TYPE" val="i"/>
</p:tagLst>
</file>

<file path=ppt/tags/tag19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3.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20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11.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_0**"/>
  <p:tag name="KSO_WM_UNIT_LAYERLEVEL" val="1"/>
</p:tagLst>
</file>

<file path=ppt/tags/tag212.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_0**"/>
  <p:tag name="KSO_WM_UNIT_LAYERLEVEL" val="1"/>
</p:tagLst>
</file>

<file path=ppt/tags/tag2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6.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375"/>
  <p:tag name="KSO_WM_TEMPLATE_MASTER_THUMB_INDEX" val="12"/>
  <p:tag name="KSO_WM_TEMPLATE_MASTER_TYPE" val="1"/>
  <p:tag name="KSO_WM_TEMPLATE_SUBCATEGORY" val="0"/>
  <p:tag name="KSO_WM_TEMPLATE_THUMBS_INDEX" val="1、4、7、9、12、15、16、18、19、20、21、24、28、32、35、36、37"/>
</p:tagLst>
</file>

<file path=ppt/tags/tag217.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1"/>
  <p:tag name="KSO_WM_UNIT_INDEX" val="1"/>
  <p:tag name="KSO_WM_UNIT_LAYERLEVEL" val="1"/>
  <p:tag name="KSO_WM_UNIT_TYPE" val="i"/>
</p:tagLst>
</file>

<file path=ppt/tags/tag218.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3"/>
  <p:tag name="KSO_WM_UNIT_INDEX" val="3"/>
  <p:tag name="KSO_WM_UNIT_LAYERLEVEL" val="1"/>
  <p:tag name="KSO_WM_UNIT_TYPE" val="i"/>
</p:tagLst>
</file>

<file path=ppt/tags/tag219.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4"/>
  <p:tag name="KSO_WM_UNIT_INDEX" val="4"/>
  <p:tag name="KSO_WM_UNIT_LAYERLEVEL" val="1"/>
  <p:tag name="KSO_WM_UNIT_TYPE" val="i"/>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20.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a*1"/>
  <p:tag name="KSO_WM_UNIT_INDEX" val="1"/>
  <p:tag name="KSO_WM_UNIT_ISCONTENTSTITLE" val="0"/>
  <p:tag name="KSO_WM_UNIT_ISNUMDGMTITLE" val="0"/>
  <p:tag name="KSO_WM_UNIT_LAYERLEVEL" val="1"/>
  <p:tag name="KSO_WM_UNIT_NOCLEAR" val="0"/>
  <p:tag name="KSO_WM_UNIT_PRESET_TEXT" val="简约工作汇报"/>
  <p:tag name="KSO_WM_UNIT_TYPE" val="a"/>
  <p:tag name="KSO_WM_UNIT_VALUE" val="8"/>
</p:tagLst>
</file>

<file path=ppt/tags/tag221.xml><?xml version="1.0" encoding="utf-8"?>
<p:tagLst xmlns:p="http://schemas.openxmlformats.org/presentationml/2006/main">
  <p:tag name="KSO_WM_BEAUTIFY_FLAG" val="#wm#"/>
  <p:tag name="KSO_WM_SLIDE_BACKGROUND" val="[&quot;general&quot;,&quot;belt&quot;]"/>
  <p:tag name="KSO_WM_SLIDE_ID" val="custom20205375_17"/>
  <p:tag name="KSO_WM_SLIDE_INDEX" val="17"/>
  <p:tag name="KSO_WM_SLIDE_ITEM_CNT" val="0"/>
  <p:tag name="KSO_WM_SLIDE_LAYOUT" val="f_g_i"/>
  <p:tag name="KSO_WM_SLIDE_LAYOUT_CNT" val="1_1_1"/>
  <p:tag name="KSO_WM_SLIDE_LAYOUT_INFO" val="{&quot;direction&quot;:0,&quot;horizontalAlign&quot;:-1,&quot;verticalAlign&quot;:-1,&quot;type&quot;:0,&quot;diagramDirection&quot;:0,&quot;canSetOverLayout&quot;:0,&quot;isOverLayout&quot;:0,&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belt&quot;,&quot;left&quot;:0.0,&quot;top&quot;:0.0,&quot;right&quot;:0.0,&quot;bottom&quot;:0.0,&quot;leftAbs&quot;:false,&quot;topAbs&quot;:false,&quot;rightAbs&quot;:false,&quot;bottomAbs&quot;:false}]}"/>
  <p:tag name="KSO_WM_SLIDE_POSITION" val="0*0"/>
  <p:tag name="KSO_WM_SLIDE_RATIO" val="1.777778"/>
  <p:tag name="KSO_WM_SLIDE_SIZE" val="960*540"/>
  <p:tag name="KSO_WM_SLIDE_SUBTYPE" val="pureTxt"/>
  <p:tag name="KSO_WM_SLIDE_TYPE" val="text"/>
  <p:tag name="KSO_WM_SPECIAL_SOURCE" val="bdnull"/>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22.xml><?xml version="1.0" encoding="utf-8"?>
<p:tagLst xmlns:p="http://schemas.openxmlformats.org/presentationml/2006/main">
  <p:tag name="KSO_WM_BEAUTIFY_FLAG" val="#wm#"/>
  <p:tag name="KSO_WM_SLIDE_BACKGROUND_TYPE" val="topBotto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9*i*1"/>
  <p:tag name="KSO_WM_UNIT_INDEX" val="1"/>
  <p:tag name="KSO_WM_UNIT_LAYERLEVEL" val="1"/>
  <p:tag name="KSO_WM_UNIT_TYPE" val="i"/>
</p:tagLst>
</file>

<file path=ppt/tags/tag223.xml><?xml version="1.0" encoding="utf-8"?>
<p:tagLst xmlns:p="http://schemas.openxmlformats.org/presentationml/2006/main">
  <p:tag name="KSO_WM_BEAUTIFY_FLAG" val="#wm#"/>
  <p:tag name="KSO_WM_SLIDE_BACKGROUND_TYPE" val="topBottom"/>
  <p:tag name="KSO_WM_TAG_VERSION" val="1.0"/>
  <p:tag name="KSO_WM_TEMPLATE_CATEGORY" val="custom"/>
  <p:tag name="KSO_WM_TEMPLATE_INDEX" val="20205375"/>
  <p:tag name="KSO_WM_UNIT_BK_DARK_LIGHT" val="2"/>
  <p:tag name="KSO_WM_UNIT_COMPATIBLE" val="0"/>
  <p:tag name="KSO_WM_UNIT_DIAGRAM_ISNUMVISUAL" val="0"/>
  <p:tag name="KSO_WM_UNIT_DIAGRAM_ISREFERUNIT" val="0"/>
  <p:tag name="KSO_WM_UNIT_HIGHLIGHT" val="0"/>
  <p:tag name="KSO_WM_UNIT_ID" val="custom20205375_9*i*2"/>
  <p:tag name="KSO_WM_UNIT_INDEX" val="2"/>
  <p:tag name="KSO_WM_UNIT_LAYERLEVEL" val="1"/>
  <p:tag name="KSO_WM_UNIT_SUBTYPE" val="h"/>
  <p:tag name="KSO_WM_UNIT_TYPE" val="i"/>
</p:tagLst>
</file>

<file path=ppt/tags/tag224.xml><?xml version="1.0" encoding="utf-8"?>
<p:tagLst xmlns:p="http://schemas.openxmlformats.org/presentationml/2006/main">
  <p:tag name="KSO_WM_BEAUTIFY_FLAG" val="#wm#"/>
  <p:tag name="KSO_WM_SLIDE_BACKGROUND_TYPE" val="topBotto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9*i*3"/>
  <p:tag name="KSO_WM_UNIT_INDEX" val="3"/>
  <p:tag name="KSO_WM_UNIT_LAYERLEVEL" val="1"/>
  <p:tag name="KSO_WM_UNIT_TYPE" val="i"/>
</p:tagLst>
</file>

<file path=ppt/tags/tag225.xml><?xml version="1.0" encoding="utf-8"?>
<p:tagLst xmlns:p="http://schemas.openxmlformats.org/presentationml/2006/main">
  <p:tag name="KSO_WM_BEAUTIFY_FLAG" val="#wm#"/>
  <p:tag name="KSO_WM_SLIDE_BACKGROUND_TYPE" val="topBotto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9*i*4"/>
  <p:tag name="KSO_WM_UNIT_INDEX" val="4"/>
  <p:tag name="KSO_WM_UNIT_LAYERLEVEL" val="1"/>
  <p:tag name="KSO_WM_UNIT_TYPE" val="i"/>
</p:tagLst>
</file>

<file path=ppt/tags/tag226.xml><?xml version="1.0" encoding="utf-8"?>
<p:tagLst xmlns:p="http://schemas.openxmlformats.org/presentationml/2006/main">
  <p:tag name="KSO_WM_BEAUTIFY_FLAG" val="#wm#"/>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HIGHLIGHT" val="0"/>
  <p:tag name="KSO_WM_UNIT_ID" val="custom20205375_9*d*1"/>
  <p:tag name="KSO_WM_UNIT_INDEX" val="1"/>
  <p:tag name="KSO_WM_UNIT_LAYERLEVEL" val="1"/>
  <p:tag name="KSO_WM_UNIT_SUPPORT_UNIT_TYPE" val="[&quot;all&quot;]"/>
  <p:tag name="KSO_WM_UNIT_TYPE" val="d"/>
  <p:tag name="KSO_WM_UNIT_VALUE" val="1307*3044"/>
</p:tagLst>
</file>

<file path=ppt/tags/tag227.xml><?xml version="1.0" encoding="utf-8"?>
<p:tagLst xmlns:p="http://schemas.openxmlformats.org/presentationml/2006/main">
  <p:tag name="KSO_WM_BEAUTIFY_FLAG" val="#wm#"/>
  <p:tag name="KSO_WM_SLIDE_BACKGROUND" val="[&quot;topBottom&quot;]"/>
  <p:tag name="KSO_WM_SLIDE_ID" val="custom20205375_9"/>
  <p:tag name="KSO_WM_SLIDE_INDEX" val="9"/>
  <p:tag name="KSO_WM_SLIDE_ITEM_CNT" val="0"/>
  <p:tag name="KSO_WM_SLIDE_LAYOUT" val="a_d_i"/>
  <p:tag name="KSO_WM_SLIDE_LAYOUT_CNT" val="1_1_1"/>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topBottom&quot;,&quot;left&quot;:0.0,&quot;top&quot;:0.0,&quot;right&quot;:0.0,&quot;bottom&quot;:0.0,&quot;leftAbs&quot;:false,&quot;topAbs&quot;:false,&quot;rightAbs&quot;:false,&quot;bottomAbs&quot;:false}]}"/>
  <p:tag name="KSO_WM_SLIDE_POSITION" val="0*0"/>
  <p:tag name="KSO_WM_SLIDE_RATIO" val="1.777778"/>
  <p:tag name="KSO_WM_SLIDE_SIZE" val="960*540"/>
  <p:tag name="KSO_WM_SLIDE_SUBTYPE" val="picTxt"/>
  <p:tag name="KSO_WM_SLIDE_TYPE" val="text"/>
  <p:tag name="KSO_WM_SPECIAL_SOURCE" val="bdnull"/>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28.xml><?xml version="1.0" encoding="utf-8"?>
<p:tagLst xmlns:p="http://schemas.openxmlformats.org/presentationml/2006/main">
  <p:tag name="KSO_WM_SPECIAL_SOURCE" val="bdnull"/>
</p:tagLst>
</file>

<file path=ppt/tags/tag229.xml><?xml version="1.0" encoding="utf-8"?>
<p:tagLst xmlns:p="http://schemas.openxmlformats.org/presentationml/2006/main">
  <p:tag name="KSO_WM_BEAUTIFY_FLAG" val="#wm#"/>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HIGHLIGHT" val="0"/>
  <p:tag name="KSO_WM_UNIT_ID" val="custom20205375_16*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字字珠玑，但信息却错综复杂，需要用更多的文字来表述；但请您尽可能提炼思想的精髓，否则容易造成观者的阅读压力，适得其反。"/>
  <p:tag name="KSO_WM_UNIT_SUBTYPE" val="a"/>
  <p:tag name="KSO_WM_UNIT_TYPE" val="f"/>
  <p:tag name="KSO_WM_UNIT_VALUE" val="230"/>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0.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31.xml><?xml version="1.0" encoding="utf-8"?>
<p:tagLst xmlns:p="http://schemas.openxmlformats.org/presentationml/2006/main">
  <p:tag name="KSO_WM_UNIT_PLACING_PICTURE_USER_VIEWPORT" val="{&quot;height&quot;:4500,&quot;width&quot;:4500}"/>
</p:tagLst>
</file>

<file path=ppt/tags/tag232.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33.xml><?xml version="1.0" encoding="utf-8"?>
<p:tagLst xmlns:p="http://schemas.openxmlformats.org/presentationml/2006/main">
  <p:tag name="KSO_WM_BEAUTIFY_FLAG" val="#wm#"/>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HIGHLIGHT" val="0"/>
  <p:tag name="KSO_WM_UNIT_ID" val="custom20205375_16*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字字珠玑，但信息却错综复杂，需要用更多的文字来表述；但请您尽可能提炼思想的精髓，否则容易造成观者的阅读压力，适得其反。"/>
  <p:tag name="KSO_WM_UNIT_SUBTYPE" val="a"/>
  <p:tag name="KSO_WM_UNIT_TYPE" val="f"/>
  <p:tag name="KSO_WM_UNIT_VALUE" val="230"/>
</p:tagLst>
</file>

<file path=ppt/tags/tag234.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35.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36.xml><?xml version="1.0" encoding="utf-8"?>
<p:tagLst xmlns:p="http://schemas.openxmlformats.org/presentationml/2006/main">
  <p:tag name="KSO_WM_SPECIAL_SOURCE" val="bdnull"/>
</p:tagLst>
</file>

<file path=ppt/tags/tag237.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38.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39.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0.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41.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42.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43.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44.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45.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46.xml><?xml version="1.0" encoding="utf-8"?>
<p:tagLst xmlns:p="http://schemas.openxmlformats.org/presentationml/2006/main">
  <p:tag name="KSO_WM_BEAUTIFY_FLAG" val="#wm#"/>
  <p:tag name="KSO_WM_SLIDE_BACKGROUND_TYPE" val="topBotto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9*i*1"/>
  <p:tag name="KSO_WM_UNIT_INDEX" val="1"/>
  <p:tag name="KSO_WM_UNIT_LAYERLEVEL" val="1"/>
  <p:tag name="KSO_WM_UNIT_TYPE" val="i"/>
</p:tagLst>
</file>

<file path=ppt/tags/tag247.xml><?xml version="1.0" encoding="utf-8"?>
<p:tagLst xmlns:p="http://schemas.openxmlformats.org/presentationml/2006/main">
  <p:tag name="KSO_WM_BEAUTIFY_FLAG" val="#wm#"/>
  <p:tag name="KSO_WM_SLIDE_BACKGROUND_TYPE" val="topBottom"/>
  <p:tag name="KSO_WM_TAG_VERSION" val="1.0"/>
  <p:tag name="KSO_WM_TEMPLATE_CATEGORY" val="custom"/>
  <p:tag name="KSO_WM_TEMPLATE_INDEX" val="20205375"/>
  <p:tag name="KSO_WM_UNIT_BK_DARK_LIGHT" val="2"/>
  <p:tag name="KSO_WM_UNIT_COMPATIBLE" val="0"/>
  <p:tag name="KSO_WM_UNIT_DIAGRAM_ISNUMVISUAL" val="0"/>
  <p:tag name="KSO_WM_UNIT_DIAGRAM_ISREFERUNIT" val="0"/>
  <p:tag name="KSO_WM_UNIT_HIGHLIGHT" val="0"/>
  <p:tag name="KSO_WM_UNIT_ID" val="custom20205375_9*i*2"/>
  <p:tag name="KSO_WM_UNIT_INDEX" val="2"/>
  <p:tag name="KSO_WM_UNIT_LAYERLEVEL" val="1"/>
  <p:tag name="KSO_WM_UNIT_SUBTYPE" val="h"/>
  <p:tag name="KSO_WM_UNIT_TYPE" val="i"/>
</p:tagLst>
</file>

<file path=ppt/tags/tag248.xml><?xml version="1.0" encoding="utf-8"?>
<p:tagLst xmlns:p="http://schemas.openxmlformats.org/presentationml/2006/main">
  <p:tag name="KSO_WM_BEAUTIFY_FLAG" val="#wm#"/>
  <p:tag name="KSO_WM_SLIDE_BACKGROUND_TYPE" val="topBotto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9*i*3"/>
  <p:tag name="KSO_WM_UNIT_INDEX" val="3"/>
  <p:tag name="KSO_WM_UNIT_LAYERLEVEL" val="1"/>
  <p:tag name="KSO_WM_UNIT_TYPE" val="i"/>
</p:tagLst>
</file>

<file path=ppt/tags/tag249.xml><?xml version="1.0" encoding="utf-8"?>
<p:tagLst xmlns:p="http://schemas.openxmlformats.org/presentationml/2006/main">
  <p:tag name="KSO_WM_BEAUTIFY_FLAG" val="#wm#"/>
  <p:tag name="KSO_WM_SLIDE_BACKGROUND_TYPE" val="topBotto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9*i*4"/>
  <p:tag name="KSO_WM_UNIT_INDEX" val="4"/>
  <p:tag name="KSO_WM_UNIT_LAYERLEVEL" val="1"/>
  <p:tag name="KSO_WM_UNIT_TYPE" val="i"/>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0.xml><?xml version="1.0" encoding="utf-8"?>
<p:tagLst xmlns:p="http://schemas.openxmlformats.org/presentationml/2006/main">
  <p:tag name="KSO_WM_BEAUTIFY_FLAG" val="#wm#"/>
  <p:tag name="KSO_WM_SLIDE_BACKGROUND" val="[&quot;topBottom&quot;]"/>
  <p:tag name="KSO_WM_SLIDE_ID" val="custom20205375_9"/>
  <p:tag name="KSO_WM_SLIDE_INDEX" val="9"/>
  <p:tag name="KSO_WM_SLIDE_ITEM_CNT" val="0"/>
  <p:tag name="KSO_WM_SLIDE_LAYOUT" val="a_d_i"/>
  <p:tag name="KSO_WM_SLIDE_LAYOUT_CNT" val="1_1_1"/>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topBottom&quot;,&quot;left&quot;:0.0,&quot;top&quot;:0.0,&quot;right&quot;:0.0,&quot;bottom&quot;:0.0,&quot;leftAbs&quot;:false,&quot;topAbs&quot;:false,&quot;rightAbs&quot;:false,&quot;bottomAbs&quot;:false}]}"/>
  <p:tag name="KSO_WM_SLIDE_POSITION" val="0*0"/>
  <p:tag name="KSO_WM_SLIDE_RATIO" val="1.777778"/>
  <p:tag name="KSO_WM_SLIDE_SIZE" val="960*540"/>
  <p:tag name="KSO_WM_SLIDE_SUBTYPE" val="picTxt"/>
  <p:tag name="KSO_WM_SLIDE_TYPE" val="text"/>
  <p:tag name="KSO_WM_SPECIAL_SOURCE" val="bdnull"/>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51.xml><?xml version="1.0" encoding="utf-8"?>
<p:tagLst xmlns:p="http://schemas.openxmlformats.org/presentationml/2006/main">
  <p:tag name="KSO_WM_SPECIAL_SOURCE" val="bdnull"/>
</p:tagLst>
</file>

<file path=ppt/tags/tag252.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53.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54.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55.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56.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57.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58.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59.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0.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61.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37*b*1"/>
  <p:tag name="KSO_WM_UNIT_INDEX" val="1"/>
  <p:tag name="KSO_WM_UNIT_ISCONTENTSTITLE" val="0"/>
  <p:tag name="KSO_WM_UNIT_ISNUMDGMTITLE" val="0"/>
  <p:tag name="KSO_WM_UNIT_LAYERLEVEL" val="1"/>
  <p:tag name="KSO_WM_UNIT_NOCLEAR" val="0"/>
  <p:tag name="KSO_WM_UNIT_PRESET_TEXT" val="单击此处添加副标题"/>
  <p:tag name="KSO_WM_UNIT_TYPE" val="b"/>
  <p:tag name="KSO_WM_UNIT_VALUE" val="25"/>
</p:tagLst>
</file>

<file path=ppt/tags/tag262.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37*a*1"/>
  <p:tag name="KSO_WM_UNIT_INDEX" val="1"/>
  <p:tag name="KSO_WM_UNIT_ISCONTENTSTITLE" val="0"/>
  <p:tag name="KSO_WM_UNIT_ISNUMDGMTITLE" val="0"/>
  <p:tag name="KSO_WM_UNIT_LAYERLEVEL" val="1"/>
  <p:tag name="KSO_WM_UNIT_NOCLEAR" val="1"/>
  <p:tag name="KSO_WM_UNIT_PRESET_TEXT" val="THANKS"/>
  <p:tag name="KSO_WM_UNIT_TYPE" val="a"/>
  <p:tag name="KSO_WM_UNIT_VALUE" val="6"/>
</p:tagLst>
</file>

<file path=ppt/tags/tag263.xml><?xml version="1.0" encoding="utf-8"?>
<p:tagLst xmlns:p="http://schemas.openxmlformats.org/presentationml/2006/main">
  <p:tag name="KSO_WM_BEAUTIFY_FLAG" val="#wm#"/>
  <p:tag name="KSO_WM_SLIDE_ID" val="custom20205375_37"/>
  <p:tag name="KSO_WM_SLIDE_INDEX" val="37"/>
  <p:tag name="KSO_WM_SLIDE_ITEM_CNT" val="0"/>
  <p:tag name="KSO_WM_SLIDE_LAYOUT" val="a_b"/>
  <p:tag name="KSO_WM_SLIDE_LAYOUT_CNT" val="1_1"/>
  <p:tag name="KSO_WM_SLIDE_SUBTYPE" val="pureTxt"/>
  <p:tag name="KSO_WM_SLIDE_TYPE" val="endPage"/>
  <p:tag name="KSO_WM_SPECIAL_SOURCE" val="bdnull"/>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64.xml><?xml version="1.0" encoding="utf-8"?>
<p:tagLst xmlns:p="http://schemas.openxmlformats.org/presentationml/2006/main">
  <p:tag name="AS_OS" val="Unix 3.10 unknown"/>
  <p:tag name="AS_RELEASE_DATE" val="2020.11.30"/>
  <p:tag name="AS_TITLE" val="Aspose.Slides for Java"/>
  <p:tag name="AS_VERSION" val="20.1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2"/>
  <p:tag name="KSO_WM_UNIT_INDEX" val="2"/>
  <p:tag name="KSO_WM_UNIT_LAYERLEVEL" val="1"/>
  <p:tag name="KSO_WM_UNIT_TYPE" val="y"/>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030307">
      <a:dk1>
        <a:sysClr val="windowText" lastClr="000000"/>
      </a:dk1>
      <a:lt1>
        <a:sysClr val="window" lastClr="FFFFFF"/>
      </a:lt1>
      <a:dk2>
        <a:srgbClr val="F9FBFB"/>
      </a:dk2>
      <a:lt2>
        <a:srgbClr val="FFFFFF"/>
      </a:lt2>
      <a:accent1>
        <a:srgbClr val="B4C7CE"/>
      </a:accent1>
      <a:accent2>
        <a:srgbClr val="BCC8CC"/>
      </a:accent2>
      <a:accent3>
        <a:srgbClr val="C4C9CA"/>
      </a:accent3>
      <a:accent4>
        <a:srgbClr val="CDC9C9"/>
      </a:accent4>
      <a:accent5>
        <a:srgbClr val="D5CAC7"/>
      </a:accent5>
      <a:accent6>
        <a:srgbClr val="DDCBC5"/>
      </a:accent6>
      <a:hlink>
        <a:srgbClr val="658BD5"/>
      </a:hlink>
      <a:folHlink>
        <a:srgbClr val="A16AA5"/>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96</Paragraphs>
  <Slides>29</Slides>
  <Notes>3</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29</vt:i4>
      </vt:variant>
    </vt:vector>
  </HeadingPairs>
  <TitlesOfParts>
    <vt:vector baseType="lpstr" size="40">
      <vt:lpstr>Arial</vt:lpstr>
      <vt:lpstr>微软雅黑</vt:lpstr>
      <vt:lpstr>Wingdings</vt:lpstr>
      <vt:lpstr>汉仪旗黑-85S</vt:lpstr>
      <vt:lpstr>Calibri Light</vt:lpstr>
      <vt:lpstr>Calibri</vt:lpstr>
      <vt:lpstr>楷体</vt:lpstr>
      <vt:lpstr>等线</vt:lpstr>
      <vt:lpstr>方正粗黑宋简体</vt:lpstr>
      <vt:lpstr>仿宋</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伟大出自平凡，平凡造就伟大！</vt:lpstr>
      <vt:lpstr>PowerPoint Presentation</vt:lpstr>
      <vt:lpstr>PowerPoint Presentation</vt:lpstr>
      <vt:lpstr>PowerPoint Presentation</vt:lpstr>
      <vt:lpstr>PowerPoint Presentation</vt:lpstr>
      <vt:lpstr>PowerPoint Presentation</vt:lpstr>
      <vt:lpstr>“粮食院士”谢华安</vt:lpstr>
      <vt:lpstr>PowerPoint Presentation</vt:lpstr>
      <vt:lpstr>PowerPoint Presentation</vt:lpstr>
      <vt:lpstr>PowerPoint Presentation</vt:lpstr>
      <vt:lpstr>PowerPoint Presentation</vt:lpstr>
      <vt:lpstr>实施国家粮食安全战略 守住管好天下粮仓《人民日报》（2020年4月27日 13版）</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THANKS</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2021-12-09T11:40:27.621</cp:lastPrinted>
  <dcterms:created xsi:type="dcterms:W3CDTF">2021-12-09T11:40:27Z</dcterms:created>
  <dcterms:modified xsi:type="dcterms:W3CDTF">2021-12-09T03:40:31Z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